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48" r:id="rId2"/>
  </p:sldMasterIdLst>
  <p:notesMasterIdLst>
    <p:notesMasterId r:id="rId33"/>
  </p:notesMasterIdLst>
  <p:sldIdLst>
    <p:sldId id="256" r:id="rId3"/>
    <p:sldId id="258" r:id="rId4"/>
    <p:sldId id="257" r:id="rId5"/>
    <p:sldId id="268" r:id="rId6"/>
    <p:sldId id="270" r:id="rId7"/>
    <p:sldId id="271" r:id="rId8"/>
    <p:sldId id="276" r:id="rId9"/>
    <p:sldId id="277" r:id="rId10"/>
    <p:sldId id="278" r:id="rId11"/>
    <p:sldId id="272" r:id="rId12"/>
    <p:sldId id="288" r:id="rId13"/>
    <p:sldId id="289" r:id="rId14"/>
    <p:sldId id="292" r:id="rId15"/>
    <p:sldId id="294" r:id="rId16"/>
    <p:sldId id="295" r:id="rId17"/>
    <p:sldId id="296" r:id="rId18"/>
    <p:sldId id="298" r:id="rId19"/>
    <p:sldId id="299" r:id="rId20"/>
    <p:sldId id="300" r:id="rId21"/>
    <p:sldId id="301" r:id="rId22"/>
    <p:sldId id="302" r:id="rId23"/>
    <p:sldId id="286" r:id="rId24"/>
    <p:sldId id="304" r:id="rId25"/>
    <p:sldId id="306" r:id="rId26"/>
    <p:sldId id="307" r:id="rId27"/>
    <p:sldId id="274" r:id="rId28"/>
    <p:sldId id="282" r:id="rId29"/>
    <p:sldId id="308" r:id="rId30"/>
    <p:sldId id="309" r:id="rId31"/>
    <p:sldId id="2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8C7A86-CEB2-37D2-3957-24C44FFA1370}" v="448" dt="2024-03-04T22:02:16.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02" d="100"/>
          <a:sy n="102" d="100"/>
        </p:scale>
        <p:origin x="87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idy Marzouk" userId="d07f9f06fe72e47f" providerId="LiveId" clId="{7D902ED7-1A05-410D-B743-738B7126DD8D}"/>
    <pc:docChg chg="undo redo custSel addSld delSld modSld">
      <pc:chgData name="Haidy Marzouk" userId="d07f9f06fe72e47f" providerId="LiveId" clId="{7D902ED7-1A05-410D-B743-738B7126DD8D}" dt="2023-03-26T23:05:23.044" v="432" actId="1076"/>
      <pc:docMkLst>
        <pc:docMk/>
      </pc:docMkLst>
      <pc:sldChg chg="del">
        <pc:chgData name="Haidy Marzouk" userId="d07f9f06fe72e47f" providerId="LiveId" clId="{7D902ED7-1A05-410D-B743-738B7126DD8D}" dt="2023-03-26T22:36:43.756" v="12" actId="47"/>
        <pc:sldMkLst>
          <pc:docMk/>
          <pc:sldMk cId="200561901" sldId="281"/>
        </pc:sldMkLst>
      </pc:sldChg>
      <pc:sldChg chg="addSp delSp modSp add del mod setBg">
        <pc:chgData name="Haidy Marzouk" userId="d07f9f06fe72e47f" providerId="LiveId" clId="{7D902ED7-1A05-410D-B743-738B7126DD8D}" dt="2023-03-26T22:36:27.324" v="11" actId="26606"/>
        <pc:sldMkLst>
          <pc:docMk/>
          <pc:sldMk cId="2342062809" sldId="283"/>
        </pc:sldMkLst>
        <pc:spChg chg="del">
          <ac:chgData name="Haidy Marzouk" userId="d07f9f06fe72e47f" providerId="LiveId" clId="{7D902ED7-1A05-410D-B743-738B7126DD8D}" dt="2023-03-26T22:36:02.710" v="3" actId="478"/>
          <ac:spMkLst>
            <pc:docMk/>
            <pc:sldMk cId="2342062809" sldId="283"/>
            <ac:spMk id="3" creationId="{00000000-0000-0000-0000-000000000000}"/>
          </ac:spMkLst>
        </pc:spChg>
        <pc:spChg chg="add del mod">
          <ac:chgData name="Haidy Marzouk" userId="d07f9f06fe72e47f" providerId="LiveId" clId="{7D902ED7-1A05-410D-B743-738B7126DD8D}" dt="2023-03-26T22:36:09.186" v="5" actId="478"/>
          <ac:spMkLst>
            <pc:docMk/>
            <pc:sldMk cId="2342062809" sldId="283"/>
            <ac:spMk id="4" creationId="{EC259A72-79F2-78D1-FA65-9980DFF5BADC}"/>
          </ac:spMkLst>
        </pc:spChg>
        <pc:spChg chg="add del mod">
          <ac:chgData name="Haidy Marzouk" userId="d07f9f06fe72e47f" providerId="LiveId" clId="{7D902ED7-1A05-410D-B743-738B7126DD8D}" dt="2023-03-26T22:36:15.670" v="7" actId="478"/>
          <ac:spMkLst>
            <pc:docMk/>
            <pc:sldMk cId="2342062809" sldId="283"/>
            <ac:spMk id="7" creationId="{4C02BDB2-3555-FB87-D727-B44CAEE79735}"/>
          </ac:spMkLst>
        </pc:spChg>
        <pc:spChg chg="add del">
          <ac:chgData name="Haidy Marzouk" userId="d07f9f06fe72e47f" providerId="LiveId" clId="{7D902ED7-1A05-410D-B743-738B7126DD8D}" dt="2023-03-26T22:36:24.802" v="10" actId="478"/>
          <ac:spMkLst>
            <pc:docMk/>
            <pc:sldMk cId="2342062809" sldId="283"/>
            <ac:spMk id="10" creationId="{50FC30A8-FE00-D7AE-C334-7A5BE92A3DFF}"/>
          </ac:spMkLst>
        </pc:spChg>
        <pc:spChg chg="add del">
          <ac:chgData name="Haidy Marzouk" userId="d07f9f06fe72e47f" providerId="LiveId" clId="{7D902ED7-1A05-410D-B743-738B7126DD8D}" dt="2023-03-26T22:36:27.324" v="11" actId="26606"/>
          <ac:spMkLst>
            <pc:docMk/>
            <pc:sldMk cId="2342062809" sldId="283"/>
            <ac:spMk id="13" creationId="{0F68CCD9-1CF0-496C-B93A-52C179E7D15A}"/>
          </ac:spMkLst>
        </pc:spChg>
        <pc:spChg chg="add del">
          <ac:chgData name="Haidy Marzouk" userId="d07f9f06fe72e47f" providerId="LiveId" clId="{7D902ED7-1A05-410D-B743-738B7126DD8D}" dt="2023-03-26T22:36:27.324" v="11" actId="26606"/>
          <ac:spMkLst>
            <pc:docMk/>
            <pc:sldMk cId="2342062809" sldId="283"/>
            <ac:spMk id="15" creationId="{ED44D9DE-6A7C-4B79-9784-D35FBEB11B99}"/>
          </ac:spMkLst>
        </pc:spChg>
        <pc:spChg chg="add del">
          <ac:chgData name="Haidy Marzouk" userId="d07f9f06fe72e47f" providerId="LiveId" clId="{7D902ED7-1A05-410D-B743-738B7126DD8D}" dt="2023-03-26T22:36:27.324" v="11" actId="26606"/>
          <ac:spMkLst>
            <pc:docMk/>
            <pc:sldMk cId="2342062809" sldId="283"/>
            <ac:spMk id="17" creationId="{177F6AA2-2C08-4316-B512-A0013FC821C9}"/>
          </ac:spMkLst>
        </pc:spChg>
        <pc:spChg chg="add del">
          <ac:chgData name="Haidy Marzouk" userId="d07f9f06fe72e47f" providerId="LiveId" clId="{7D902ED7-1A05-410D-B743-738B7126DD8D}" dt="2023-03-26T22:36:27.324" v="11" actId="26606"/>
          <ac:spMkLst>
            <pc:docMk/>
            <pc:sldMk cId="2342062809" sldId="283"/>
            <ac:spMk id="19" creationId="{36FDC66C-A447-4AC7-B19C-08F413830123}"/>
          </ac:spMkLst>
        </pc:spChg>
        <pc:spChg chg="add">
          <ac:chgData name="Haidy Marzouk" userId="d07f9f06fe72e47f" providerId="LiveId" clId="{7D902ED7-1A05-410D-B743-738B7126DD8D}" dt="2023-03-26T22:36:27.324" v="11" actId="26606"/>
          <ac:spMkLst>
            <pc:docMk/>
            <pc:sldMk cId="2342062809" sldId="283"/>
            <ac:spMk id="24" creationId="{46471630-34CD-450E-B333-E697948643CE}"/>
          </ac:spMkLst>
        </pc:spChg>
        <pc:spChg chg="add">
          <ac:chgData name="Haidy Marzouk" userId="d07f9f06fe72e47f" providerId="LiveId" clId="{7D902ED7-1A05-410D-B743-738B7126DD8D}" dt="2023-03-26T22:36:27.324" v="11" actId="26606"/>
          <ac:spMkLst>
            <pc:docMk/>
            <pc:sldMk cId="2342062809" sldId="283"/>
            <ac:spMk id="26" creationId="{0E1D602E-9706-47F7-A6A5-BA10295C886C}"/>
          </ac:spMkLst>
        </pc:spChg>
        <pc:spChg chg="add">
          <ac:chgData name="Haidy Marzouk" userId="d07f9f06fe72e47f" providerId="LiveId" clId="{7D902ED7-1A05-410D-B743-738B7126DD8D}" dt="2023-03-26T22:36:27.324" v="11" actId="26606"/>
          <ac:spMkLst>
            <pc:docMk/>
            <pc:sldMk cId="2342062809" sldId="283"/>
            <ac:spMk id="28" creationId="{45DC864E-A348-4E87-AE2E-1861FE9914FA}"/>
          </ac:spMkLst>
        </pc:spChg>
        <pc:spChg chg="add">
          <ac:chgData name="Haidy Marzouk" userId="d07f9f06fe72e47f" providerId="LiveId" clId="{7D902ED7-1A05-410D-B743-738B7126DD8D}" dt="2023-03-26T22:36:27.324" v="11" actId="26606"/>
          <ac:spMkLst>
            <pc:docMk/>
            <pc:sldMk cId="2342062809" sldId="283"/>
            <ac:spMk id="30" creationId="{4B42EA8D-47D0-4305-A5B1-0BD484F3A8A2}"/>
          </ac:spMkLst>
        </pc:spChg>
        <pc:picChg chg="add mod">
          <ac:chgData name="Haidy Marzouk" userId="d07f9f06fe72e47f" providerId="LiveId" clId="{7D902ED7-1A05-410D-B743-738B7126DD8D}" dt="2023-03-26T22:36:27.324" v="11" actId="26606"/>
          <ac:picMkLst>
            <pc:docMk/>
            <pc:sldMk cId="2342062809" sldId="283"/>
            <ac:picMk id="6" creationId="{00000000-0000-0000-0000-000000000000}"/>
          </ac:picMkLst>
        </pc:picChg>
        <pc:picChg chg="add del mod replId">
          <ac:chgData name="Haidy Marzouk" userId="d07f9f06fe72e47f" providerId="LiveId" clId="{7D902ED7-1A05-410D-B743-738B7126DD8D}" dt="2023-03-26T22:36:20.967" v="9" actId="26606"/>
          <ac:picMkLst>
            <pc:docMk/>
            <pc:sldMk cId="2342062809" sldId="283"/>
            <ac:picMk id="8" creationId="{00000000-0000-0000-0000-000000000000}"/>
          </ac:picMkLst>
        </pc:picChg>
      </pc:sldChg>
      <pc:sldChg chg="addSp delSp modSp add del mod setBg">
        <pc:chgData name="Haidy Marzouk" userId="d07f9f06fe72e47f" providerId="LiveId" clId="{7D902ED7-1A05-410D-B743-738B7126DD8D}" dt="2023-03-26T22:37:24.124" v="15" actId="26606"/>
        <pc:sldMkLst>
          <pc:docMk/>
          <pc:sldMk cId="1523334065" sldId="284"/>
        </pc:sldMkLst>
        <pc:spChg chg="del">
          <ac:chgData name="Haidy Marzouk" userId="d07f9f06fe72e47f" providerId="LiveId" clId="{7D902ED7-1A05-410D-B743-738B7126DD8D}" dt="2023-03-26T22:37:21.889" v="14" actId="478"/>
          <ac:spMkLst>
            <pc:docMk/>
            <pc:sldMk cId="1523334065" sldId="284"/>
            <ac:spMk id="3" creationId="{00000000-0000-0000-0000-000000000000}"/>
          </ac:spMkLst>
        </pc:spChg>
        <pc:spChg chg="add">
          <ac:chgData name="Haidy Marzouk" userId="d07f9f06fe72e47f" providerId="LiveId" clId="{7D902ED7-1A05-410D-B743-738B7126DD8D}" dt="2023-03-26T22:37:24.124" v="15" actId="26606"/>
          <ac:spMkLst>
            <pc:docMk/>
            <pc:sldMk cId="1523334065" sldId="284"/>
            <ac:spMk id="10" creationId="{46471630-34CD-450E-B333-E697948643CE}"/>
          </ac:spMkLst>
        </pc:spChg>
        <pc:spChg chg="add">
          <ac:chgData name="Haidy Marzouk" userId="d07f9f06fe72e47f" providerId="LiveId" clId="{7D902ED7-1A05-410D-B743-738B7126DD8D}" dt="2023-03-26T22:37:24.124" v="15" actId="26606"/>
          <ac:spMkLst>
            <pc:docMk/>
            <pc:sldMk cId="1523334065" sldId="284"/>
            <ac:spMk id="12" creationId="{0E1D602E-9706-47F7-A6A5-BA10295C886C}"/>
          </ac:spMkLst>
        </pc:spChg>
        <pc:spChg chg="add">
          <ac:chgData name="Haidy Marzouk" userId="d07f9f06fe72e47f" providerId="LiveId" clId="{7D902ED7-1A05-410D-B743-738B7126DD8D}" dt="2023-03-26T22:37:24.124" v="15" actId="26606"/>
          <ac:spMkLst>
            <pc:docMk/>
            <pc:sldMk cId="1523334065" sldId="284"/>
            <ac:spMk id="14" creationId="{45DC864E-A348-4E87-AE2E-1861FE9914FA}"/>
          </ac:spMkLst>
        </pc:spChg>
        <pc:spChg chg="add">
          <ac:chgData name="Haidy Marzouk" userId="d07f9f06fe72e47f" providerId="LiveId" clId="{7D902ED7-1A05-410D-B743-738B7126DD8D}" dt="2023-03-26T22:37:24.124" v="15" actId="26606"/>
          <ac:spMkLst>
            <pc:docMk/>
            <pc:sldMk cId="1523334065" sldId="284"/>
            <ac:spMk id="16" creationId="{4B42EA8D-47D0-4305-A5B1-0BD484F3A8A2}"/>
          </ac:spMkLst>
        </pc:spChg>
        <pc:picChg chg="mod">
          <ac:chgData name="Haidy Marzouk" userId="d07f9f06fe72e47f" providerId="LiveId" clId="{7D902ED7-1A05-410D-B743-738B7126DD8D}" dt="2023-03-26T22:37:24.124" v="15" actId="26606"/>
          <ac:picMkLst>
            <pc:docMk/>
            <pc:sldMk cId="1523334065" sldId="284"/>
            <ac:picMk id="5" creationId="{00000000-0000-0000-0000-000000000000}"/>
          </ac:picMkLst>
        </pc:picChg>
      </pc:sldChg>
      <pc:sldChg chg="add del">
        <pc:chgData name="Haidy Marzouk" userId="d07f9f06fe72e47f" providerId="LiveId" clId="{7D902ED7-1A05-410D-B743-738B7126DD8D}" dt="2023-03-26T22:35:34.690" v="1"/>
        <pc:sldMkLst>
          <pc:docMk/>
          <pc:sldMk cId="746541888" sldId="285"/>
        </pc:sldMkLst>
      </pc:sldChg>
      <pc:sldChg chg="addSp delSp modSp new mod setBg">
        <pc:chgData name="Haidy Marzouk" userId="d07f9f06fe72e47f" providerId="LiveId" clId="{7D902ED7-1A05-410D-B743-738B7126DD8D}" dt="2023-03-26T22:42:28.789" v="51"/>
        <pc:sldMkLst>
          <pc:docMk/>
          <pc:sldMk cId="1393887341" sldId="285"/>
        </pc:sldMkLst>
        <pc:spChg chg="del">
          <ac:chgData name="Haidy Marzouk" userId="d07f9f06fe72e47f" providerId="LiveId" clId="{7D902ED7-1A05-410D-B743-738B7126DD8D}" dt="2023-03-26T22:40:24.304" v="36" actId="478"/>
          <ac:spMkLst>
            <pc:docMk/>
            <pc:sldMk cId="1393887341" sldId="285"/>
            <ac:spMk id="2" creationId="{8F955669-F582-DC92-8A98-431BA32C8E00}"/>
          </ac:spMkLst>
        </pc:spChg>
        <pc:spChg chg="del">
          <ac:chgData name="Haidy Marzouk" userId="d07f9f06fe72e47f" providerId="LiveId" clId="{7D902ED7-1A05-410D-B743-738B7126DD8D}" dt="2023-03-26T22:40:28.048" v="37" actId="478"/>
          <ac:spMkLst>
            <pc:docMk/>
            <pc:sldMk cId="1393887341" sldId="285"/>
            <ac:spMk id="3" creationId="{07A520E7-A61C-31DC-02B4-AF2DA694E552}"/>
          </ac:spMkLst>
        </pc:spChg>
        <pc:spChg chg="add del mod">
          <ac:chgData name="Haidy Marzouk" userId="d07f9f06fe72e47f" providerId="LiveId" clId="{7D902ED7-1A05-410D-B743-738B7126DD8D}" dt="2023-03-26T22:42:27.839" v="49" actId="478"/>
          <ac:spMkLst>
            <pc:docMk/>
            <pc:sldMk cId="1393887341" sldId="285"/>
            <ac:spMk id="6" creationId="{EF8DCE8A-ABB9-7799-FD58-E1F01228D909}"/>
          </ac:spMkLst>
        </pc:spChg>
        <pc:picChg chg="add del mod">
          <ac:chgData name="Haidy Marzouk" userId="d07f9f06fe72e47f" providerId="LiveId" clId="{7D902ED7-1A05-410D-B743-738B7126DD8D}" dt="2023-03-26T22:42:27.839" v="49" actId="478"/>
          <ac:picMkLst>
            <pc:docMk/>
            <pc:sldMk cId="1393887341" sldId="285"/>
            <ac:picMk id="4" creationId="{904881EB-90A4-D13E-3D31-4EFD24E1E7F8}"/>
          </ac:picMkLst>
        </pc:picChg>
      </pc:sldChg>
      <pc:sldChg chg="addSp delSp modSp add mod setBg">
        <pc:chgData name="Haidy Marzouk" userId="d07f9f06fe72e47f" providerId="LiveId" clId="{7D902ED7-1A05-410D-B743-738B7126DD8D}" dt="2023-03-26T22:38:04.276" v="19" actId="26606"/>
        <pc:sldMkLst>
          <pc:docMk/>
          <pc:sldMk cId="746541888" sldId="286"/>
        </pc:sldMkLst>
        <pc:spChg chg="del">
          <ac:chgData name="Haidy Marzouk" userId="d07f9f06fe72e47f" providerId="LiveId" clId="{7D902ED7-1A05-410D-B743-738B7126DD8D}" dt="2023-03-26T22:38:02.243" v="18" actId="478"/>
          <ac:spMkLst>
            <pc:docMk/>
            <pc:sldMk cId="746541888" sldId="286"/>
            <ac:spMk id="3" creationId="{00000000-0000-0000-0000-000000000000}"/>
          </ac:spMkLst>
        </pc:spChg>
        <pc:spChg chg="add">
          <ac:chgData name="Haidy Marzouk" userId="d07f9f06fe72e47f" providerId="LiveId" clId="{7D902ED7-1A05-410D-B743-738B7126DD8D}" dt="2023-03-26T22:38:04.276" v="19" actId="26606"/>
          <ac:spMkLst>
            <pc:docMk/>
            <pc:sldMk cId="746541888" sldId="286"/>
            <ac:spMk id="9" creationId="{46471630-34CD-450E-B333-E697948643CE}"/>
          </ac:spMkLst>
        </pc:spChg>
        <pc:spChg chg="add">
          <ac:chgData name="Haidy Marzouk" userId="d07f9f06fe72e47f" providerId="LiveId" clId="{7D902ED7-1A05-410D-B743-738B7126DD8D}" dt="2023-03-26T22:38:04.276" v="19" actId="26606"/>
          <ac:spMkLst>
            <pc:docMk/>
            <pc:sldMk cId="746541888" sldId="286"/>
            <ac:spMk id="11" creationId="{0E1D602E-9706-47F7-A6A5-BA10295C886C}"/>
          </ac:spMkLst>
        </pc:spChg>
        <pc:spChg chg="add">
          <ac:chgData name="Haidy Marzouk" userId="d07f9f06fe72e47f" providerId="LiveId" clId="{7D902ED7-1A05-410D-B743-738B7126DD8D}" dt="2023-03-26T22:38:04.276" v="19" actId="26606"/>
          <ac:spMkLst>
            <pc:docMk/>
            <pc:sldMk cId="746541888" sldId="286"/>
            <ac:spMk id="13" creationId="{45DC864E-A348-4E87-AE2E-1861FE9914FA}"/>
          </ac:spMkLst>
        </pc:spChg>
        <pc:spChg chg="add">
          <ac:chgData name="Haidy Marzouk" userId="d07f9f06fe72e47f" providerId="LiveId" clId="{7D902ED7-1A05-410D-B743-738B7126DD8D}" dt="2023-03-26T22:38:04.276" v="19" actId="26606"/>
          <ac:spMkLst>
            <pc:docMk/>
            <pc:sldMk cId="746541888" sldId="286"/>
            <ac:spMk id="15" creationId="{4B42EA8D-47D0-4305-A5B1-0BD484F3A8A2}"/>
          </ac:spMkLst>
        </pc:spChg>
        <pc:picChg chg="mod">
          <ac:chgData name="Haidy Marzouk" userId="d07f9f06fe72e47f" providerId="LiveId" clId="{7D902ED7-1A05-410D-B743-738B7126DD8D}" dt="2023-03-26T22:38:04.276" v="19" actId="26606"/>
          <ac:picMkLst>
            <pc:docMk/>
            <pc:sldMk cId="746541888" sldId="286"/>
            <ac:picMk id="4" creationId="{00000000-0000-0000-0000-000000000000}"/>
          </ac:picMkLst>
        </pc:picChg>
      </pc:sldChg>
      <pc:sldChg chg="add del">
        <pc:chgData name="Haidy Marzouk" userId="d07f9f06fe72e47f" providerId="LiveId" clId="{7D902ED7-1A05-410D-B743-738B7126DD8D}" dt="2023-03-26T22:35:34.690" v="1"/>
        <pc:sldMkLst>
          <pc:docMk/>
          <pc:sldMk cId="1593904915" sldId="286"/>
        </pc:sldMkLst>
      </pc:sldChg>
      <pc:sldChg chg="add del">
        <pc:chgData name="Haidy Marzouk" userId="d07f9f06fe72e47f" providerId="LiveId" clId="{7D902ED7-1A05-410D-B743-738B7126DD8D}" dt="2023-03-26T22:35:34.690" v="1"/>
        <pc:sldMkLst>
          <pc:docMk/>
          <pc:sldMk cId="895693065" sldId="287"/>
        </pc:sldMkLst>
      </pc:sldChg>
      <pc:sldChg chg="addSp delSp modSp add del mod setBg">
        <pc:chgData name="Haidy Marzouk" userId="d07f9f06fe72e47f" providerId="LiveId" clId="{7D902ED7-1A05-410D-B743-738B7126DD8D}" dt="2023-03-26T22:40:18.802" v="35" actId="47"/>
        <pc:sldMkLst>
          <pc:docMk/>
          <pc:sldMk cId="1593904915" sldId="287"/>
        </pc:sldMkLst>
        <pc:spChg chg="del">
          <ac:chgData name="Haidy Marzouk" userId="d07f9f06fe72e47f" providerId="LiveId" clId="{7D902ED7-1A05-410D-B743-738B7126DD8D}" dt="2023-03-26T22:38:32.847" v="21" actId="478"/>
          <ac:spMkLst>
            <pc:docMk/>
            <pc:sldMk cId="1593904915" sldId="287"/>
            <ac:spMk id="3" creationId="{00000000-0000-0000-0000-000000000000}"/>
          </ac:spMkLst>
        </pc:spChg>
        <pc:spChg chg="add del">
          <ac:chgData name="Haidy Marzouk" userId="d07f9f06fe72e47f" providerId="LiveId" clId="{7D902ED7-1A05-410D-B743-738B7126DD8D}" dt="2023-03-26T22:39:17.779" v="29" actId="26606"/>
          <ac:spMkLst>
            <pc:docMk/>
            <pc:sldMk cId="1593904915" sldId="287"/>
            <ac:spMk id="9" creationId="{46471630-34CD-450E-B333-E697948643CE}"/>
          </ac:spMkLst>
        </pc:spChg>
        <pc:spChg chg="add del">
          <ac:chgData name="Haidy Marzouk" userId="d07f9f06fe72e47f" providerId="LiveId" clId="{7D902ED7-1A05-410D-B743-738B7126DD8D}" dt="2023-03-26T22:39:17.779" v="29" actId="26606"/>
          <ac:spMkLst>
            <pc:docMk/>
            <pc:sldMk cId="1593904915" sldId="287"/>
            <ac:spMk id="11" creationId="{0E1D602E-9706-47F7-A6A5-BA10295C886C}"/>
          </ac:spMkLst>
        </pc:spChg>
        <pc:spChg chg="add del">
          <ac:chgData name="Haidy Marzouk" userId="d07f9f06fe72e47f" providerId="LiveId" clId="{7D902ED7-1A05-410D-B743-738B7126DD8D}" dt="2023-03-26T22:39:17.779" v="29" actId="26606"/>
          <ac:spMkLst>
            <pc:docMk/>
            <pc:sldMk cId="1593904915" sldId="287"/>
            <ac:spMk id="13" creationId="{45DC864E-A348-4E87-AE2E-1861FE9914FA}"/>
          </ac:spMkLst>
        </pc:spChg>
        <pc:spChg chg="add del">
          <ac:chgData name="Haidy Marzouk" userId="d07f9f06fe72e47f" providerId="LiveId" clId="{7D902ED7-1A05-410D-B743-738B7126DD8D}" dt="2023-03-26T22:39:17.779" v="29" actId="26606"/>
          <ac:spMkLst>
            <pc:docMk/>
            <pc:sldMk cId="1593904915" sldId="287"/>
            <ac:spMk id="15" creationId="{4B42EA8D-47D0-4305-A5B1-0BD484F3A8A2}"/>
          </ac:spMkLst>
        </pc:spChg>
        <pc:spChg chg="add del">
          <ac:chgData name="Haidy Marzouk" userId="d07f9f06fe72e47f" providerId="LiveId" clId="{7D902ED7-1A05-410D-B743-738B7126DD8D}" dt="2023-03-26T22:39:05.008" v="28" actId="26606"/>
          <ac:spMkLst>
            <pc:docMk/>
            <pc:sldMk cId="1593904915" sldId="287"/>
            <ac:spMk id="17" creationId="{46471630-34CD-450E-B333-E697948643CE}"/>
          </ac:spMkLst>
        </pc:spChg>
        <pc:spChg chg="add del">
          <ac:chgData name="Haidy Marzouk" userId="d07f9f06fe72e47f" providerId="LiveId" clId="{7D902ED7-1A05-410D-B743-738B7126DD8D}" dt="2023-03-26T22:39:05.008" v="28" actId="26606"/>
          <ac:spMkLst>
            <pc:docMk/>
            <pc:sldMk cId="1593904915" sldId="287"/>
            <ac:spMk id="18" creationId="{0E1D602E-9706-47F7-A6A5-BA10295C886C}"/>
          </ac:spMkLst>
        </pc:spChg>
        <pc:spChg chg="add del">
          <ac:chgData name="Haidy Marzouk" userId="d07f9f06fe72e47f" providerId="LiveId" clId="{7D902ED7-1A05-410D-B743-738B7126DD8D}" dt="2023-03-26T22:39:05.008" v="28" actId="26606"/>
          <ac:spMkLst>
            <pc:docMk/>
            <pc:sldMk cId="1593904915" sldId="287"/>
            <ac:spMk id="19" creationId="{45DC864E-A348-4E87-AE2E-1861FE9914FA}"/>
          </ac:spMkLst>
        </pc:spChg>
        <pc:spChg chg="add del">
          <ac:chgData name="Haidy Marzouk" userId="d07f9f06fe72e47f" providerId="LiveId" clId="{7D902ED7-1A05-410D-B743-738B7126DD8D}" dt="2023-03-26T22:38:59.414" v="25" actId="26606"/>
          <ac:spMkLst>
            <pc:docMk/>
            <pc:sldMk cId="1593904915" sldId="287"/>
            <ac:spMk id="20" creationId="{46471630-34CD-450E-B333-E697948643CE}"/>
          </ac:spMkLst>
        </pc:spChg>
        <pc:spChg chg="add del">
          <ac:chgData name="Haidy Marzouk" userId="d07f9f06fe72e47f" providerId="LiveId" clId="{7D902ED7-1A05-410D-B743-738B7126DD8D}" dt="2023-03-26T22:39:05.008" v="28" actId="26606"/>
          <ac:spMkLst>
            <pc:docMk/>
            <pc:sldMk cId="1593904915" sldId="287"/>
            <ac:spMk id="21" creationId="{4B42EA8D-47D0-4305-A5B1-0BD484F3A8A2}"/>
          </ac:spMkLst>
        </pc:spChg>
        <pc:spChg chg="add del">
          <ac:chgData name="Haidy Marzouk" userId="d07f9f06fe72e47f" providerId="LiveId" clId="{7D902ED7-1A05-410D-B743-738B7126DD8D}" dt="2023-03-26T22:38:59.414" v="25" actId="26606"/>
          <ac:spMkLst>
            <pc:docMk/>
            <pc:sldMk cId="1593904915" sldId="287"/>
            <ac:spMk id="22" creationId="{0E1D602E-9706-47F7-A6A5-BA10295C886C}"/>
          </ac:spMkLst>
        </pc:spChg>
        <pc:spChg chg="add del">
          <ac:chgData name="Haidy Marzouk" userId="d07f9f06fe72e47f" providerId="LiveId" clId="{7D902ED7-1A05-410D-B743-738B7126DD8D}" dt="2023-03-26T22:40:16.222" v="34" actId="26606"/>
          <ac:spMkLst>
            <pc:docMk/>
            <pc:sldMk cId="1593904915" sldId="287"/>
            <ac:spMk id="23" creationId="{1A0980D0-C2CB-4F0C-833C-1B64835728D7}"/>
          </ac:spMkLst>
        </pc:spChg>
        <pc:spChg chg="add del">
          <ac:chgData name="Haidy Marzouk" userId="d07f9f06fe72e47f" providerId="LiveId" clId="{7D902ED7-1A05-410D-B743-738B7126DD8D}" dt="2023-03-26T22:38:59.414" v="25" actId="26606"/>
          <ac:spMkLst>
            <pc:docMk/>
            <pc:sldMk cId="1593904915" sldId="287"/>
            <ac:spMk id="24" creationId="{45DC864E-A348-4E87-AE2E-1861FE9914FA}"/>
          </ac:spMkLst>
        </pc:spChg>
        <pc:spChg chg="add del">
          <ac:chgData name="Haidy Marzouk" userId="d07f9f06fe72e47f" providerId="LiveId" clId="{7D902ED7-1A05-410D-B743-738B7126DD8D}" dt="2023-03-26T22:40:16.222" v="34" actId="26606"/>
          <ac:spMkLst>
            <pc:docMk/>
            <pc:sldMk cId="1593904915" sldId="287"/>
            <ac:spMk id="25" creationId="{1D110A99-3F6B-4F79-9283-A5ECB501618F}"/>
          </ac:spMkLst>
        </pc:spChg>
        <pc:spChg chg="add del">
          <ac:chgData name="Haidy Marzouk" userId="d07f9f06fe72e47f" providerId="LiveId" clId="{7D902ED7-1A05-410D-B743-738B7126DD8D}" dt="2023-03-26T22:38:59.414" v="25" actId="26606"/>
          <ac:spMkLst>
            <pc:docMk/>
            <pc:sldMk cId="1593904915" sldId="287"/>
            <ac:spMk id="26" creationId="{4B42EA8D-47D0-4305-A5B1-0BD484F3A8A2}"/>
          </ac:spMkLst>
        </pc:spChg>
        <pc:spChg chg="add del">
          <ac:chgData name="Haidy Marzouk" userId="d07f9f06fe72e47f" providerId="LiveId" clId="{7D902ED7-1A05-410D-B743-738B7126DD8D}" dt="2023-03-26T22:40:16.222" v="34" actId="26606"/>
          <ac:spMkLst>
            <pc:docMk/>
            <pc:sldMk cId="1593904915" sldId="287"/>
            <ac:spMk id="27" creationId="{316287B8-D771-4102-A547-95F1D48467E5}"/>
          </ac:spMkLst>
        </pc:spChg>
        <pc:spChg chg="add del">
          <ac:chgData name="Haidy Marzouk" userId="d07f9f06fe72e47f" providerId="LiveId" clId="{7D902ED7-1A05-410D-B743-738B7126DD8D}" dt="2023-03-26T22:40:16.222" v="34" actId="26606"/>
          <ac:spMkLst>
            <pc:docMk/>
            <pc:sldMk cId="1593904915" sldId="287"/>
            <ac:spMk id="28" creationId="{02B3F3D7-F61A-47E5-9E6D-4718104A5638}"/>
          </ac:spMkLst>
        </pc:spChg>
        <pc:spChg chg="add del">
          <ac:chgData name="Haidy Marzouk" userId="d07f9f06fe72e47f" providerId="LiveId" clId="{7D902ED7-1A05-410D-B743-738B7126DD8D}" dt="2023-03-26T22:40:16.222" v="34" actId="26606"/>
          <ac:spMkLst>
            <pc:docMk/>
            <pc:sldMk cId="1593904915" sldId="287"/>
            <ac:spMk id="33" creationId="{1A0980D0-C2CB-4F0C-833C-1B64835728D7}"/>
          </ac:spMkLst>
        </pc:spChg>
        <pc:spChg chg="add del">
          <ac:chgData name="Haidy Marzouk" userId="d07f9f06fe72e47f" providerId="LiveId" clId="{7D902ED7-1A05-410D-B743-738B7126DD8D}" dt="2023-03-26T22:40:16.222" v="34" actId="26606"/>
          <ac:spMkLst>
            <pc:docMk/>
            <pc:sldMk cId="1593904915" sldId="287"/>
            <ac:spMk id="35" creationId="{1D110A99-3F6B-4F79-9283-A5ECB501618F}"/>
          </ac:spMkLst>
        </pc:spChg>
        <pc:spChg chg="add del">
          <ac:chgData name="Haidy Marzouk" userId="d07f9f06fe72e47f" providerId="LiveId" clId="{7D902ED7-1A05-410D-B743-738B7126DD8D}" dt="2023-03-26T22:40:16.222" v="34" actId="26606"/>
          <ac:spMkLst>
            <pc:docMk/>
            <pc:sldMk cId="1593904915" sldId="287"/>
            <ac:spMk id="37" creationId="{316287B8-D771-4102-A547-95F1D48467E5}"/>
          </ac:spMkLst>
        </pc:spChg>
        <pc:spChg chg="add del">
          <ac:chgData name="Haidy Marzouk" userId="d07f9f06fe72e47f" providerId="LiveId" clId="{7D902ED7-1A05-410D-B743-738B7126DD8D}" dt="2023-03-26T22:40:16.222" v="34" actId="26606"/>
          <ac:spMkLst>
            <pc:docMk/>
            <pc:sldMk cId="1593904915" sldId="287"/>
            <ac:spMk id="39" creationId="{02B3F3D7-F61A-47E5-9E6D-4718104A5638}"/>
          </ac:spMkLst>
        </pc:spChg>
        <pc:picChg chg="mod">
          <ac:chgData name="Haidy Marzouk" userId="d07f9f06fe72e47f" providerId="LiveId" clId="{7D902ED7-1A05-410D-B743-738B7126DD8D}" dt="2023-03-26T22:40:15.811" v="33" actId="14100"/>
          <ac:picMkLst>
            <pc:docMk/>
            <pc:sldMk cId="1593904915" sldId="287"/>
            <ac:picMk id="4" creationId="{00000000-0000-0000-0000-000000000000}"/>
          </ac:picMkLst>
        </pc:picChg>
      </pc:sldChg>
      <pc:sldChg chg="new del">
        <pc:chgData name="Haidy Marzouk" userId="d07f9f06fe72e47f" providerId="LiveId" clId="{7D902ED7-1A05-410D-B743-738B7126DD8D}" dt="2023-03-26T22:45:15.219" v="64" actId="47"/>
        <pc:sldMkLst>
          <pc:docMk/>
          <pc:sldMk cId="3913688481" sldId="287"/>
        </pc:sldMkLst>
      </pc:sldChg>
      <pc:sldChg chg="delSp modSp add mod setBg delDesignElem">
        <pc:chgData name="Haidy Marzouk" userId="d07f9f06fe72e47f" providerId="LiveId" clId="{7D902ED7-1A05-410D-B743-738B7126DD8D}" dt="2023-03-26T22:45:06.597" v="62" actId="1076"/>
        <pc:sldMkLst>
          <pc:docMk/>
          <pc:sldMk cId="3776611313" sldId="288"/>
        </pc:sldMkLst>
        <pc:spChg chg="mod">
          <ac:chgData name="Haidy Marzouk" userId="d07f9f06fe72e47f" providerId="LiveId" clId="{7D902ED7-1A05-410D-B743-738B7126DD8D}" dt="2023-03-26T22:45:06.597" v="62" actId="1076"/>
          <ac:spMkLst>
            <pc:docMk/>
            <pc:sldMk cId="3776611313" sldId="288"/>
            <ac:spMk id="2" creationId="{8429840D-1E74-700C-C549-3A9F344C05A6}"/>
          </ac:spMkLst>
        </pc:spChg>
        <pc:spChg chg="del">
          <ac:chgData name="Haidy Marzouk" userId="d07f9f06fe72e47f" providerId="LiveId" clId="{7D902ED7-1A05-410D-B743-738B7126DD8D}" dt="2023-03-26T22:44:56.192" v="54"/>
          <ac:spMkLst>
            <pc:docMk/>
            <pc:sldMk cId="3776611313" sldId="288"/>
            <ac:spMk id="12" creationId="{8EF32ACB-37F7-4E27-BDBC-67A94864F506}"/>
          </ac:spMkLst>
        </pc:spChg>
        <pc:spChg chg="del">
          <ac:chgData name="Haidy Marzouk" userId="d07f9f06fe72e47f" providerId="LiveId" clId="{7D902ED7-1A05-410D-B743-738B7126DD8D}" dt="2023-03-26T22:44:56.192" v="54"/>
          <ac:spMkLst>
            <pc:docMk/>
            <pc:sldMk cId="3776611313" sldId="288"/>
            <ac:spMk id="14" creationId="{640449D5-DE6C-45AB-811E-29321C591CD6}"/>
          </ac:spMkLst>
        </pc:spChg>
      </pc:sldChg>
      <pc:sldChg chg="addSp modSp new mod setBg">
        <pc:chgData name="Haidy Marzouk" userId="d07f9f06fe72e47f" providerId="LiveId" clId="{7D902ED7-1A05-410D-B743-738B7126DD8D}" dt="2023-03-26T22:48:24.690" v="161" actId="6549"/>
        <pc:sldMkLst>
          <pc:docMk/>
          <pc:sldMk cId="2380166656" sldId="289"/>
        </pc:sldMkLst>
        <pc:spChg chg="mod">
          <ac:chgData name="Haidy Marzouk" userId="d07f9f06fe72e47f" providerId="LiveId" clId="{7D902ED7-1A05-410D-B743-738B7126DD8D}" dt="2023-03-26T22:47:36.592" v="125" actId="1076"/>
          <ac:spMkLst>
            <pc:docMk/>
            <pc:sldMk cId="2380166656" sldId="289"/>
            <ac:spMk id="2" creationId="{B9376309-EBBB-5D42-531F-A6266546A7F8}"/>
          </ac:spMkLst>
        </pc:spChg>
        <pc:spChg chg="mod">
          <ac:chgData name="Haidy Marzouk" userId="d07f9f06fe72e47f" providerId="LiveId" clId="{7D902ED7-1A05-410D-B743-738B7126DD8D}" dt="2023-03-26T22:48:24.690" v="161" actId="6549"/>
          <ac:spMkLst>
            <pc:docMk/>
            <pc:sldMk cId="2380166656" sldId="289"/>
            <ac:spMk id="3" creationId="{865C310F-D1C9-0880-C89C-200FB4F7B3C5}"/>
          </ac:spMkLst>
        </pc:spChg>
        <pc:spChg chg="add">
          <ac:chgData name="Haidy Marzouk" userId="d07f9f06fe72e47f" providerId="LiveId" clId="{7D902ED7-1A05-410D-B743-738B7126DD8D}" dt="2023-03-26T22:46:39.668" v="117" actId="26606"/>
          <ac:spMkLst>
            <pc:docMk/>
            <pc:sldMk cId="2380166656" sldId="289"/>
            <ac:spMk id="9" creationId="{C5D27EB0-8BE0-48A7-8570-9A138605F2BA}"/>
          </ac:spMkLst>
        </pc:spChg>
        <pc:spChg chg="add">
          <ac:chgData name="Haidy Marzouk" userId="d07f9f06fe72e47f" providerId="LiveId" clId="{7D902ED7-1A05-410D-B743-738B7126DD8D}" dt="2023-03-26T22:46:39.668" v="117" actId="26606"/>
          <ac:spMkLst>
            <pc:docMk/>
            <pc:sldMk cId="2380166656" sldId="289"/>
            <ac:spMk id="11" creationId="{E7A55D5B-D482-4672-82D9-7C01DF001A49}"/>
          </ac:spMkLst>
        </pc:spChg>
        <pc:spChg chg="add">
          <ac:chgData name="Haidy Marzouk" userId="d07f9f06fe72e47f" providerId="LiveId" clId="{7D902ED7-1A05-410D-B743-738B7126DD8D}" dt="2023-03-26T22:46:39.668" v="117" actId="26606"/>
          <ac:spMkLst>
            <pc:docMk/>
            <pc:sldMk cId="2380166656" sldId="289"/>
            <ac:spMk id="13" creationId="{20405D95-2138-40A6-A919-9C9EB54B5AE4}"/>
          </ac:spMkLst>
        </pc:spChg>
        <pc:picChg chg="add mod ord">
          <ac:chgData name="Haidy Marzouk" userId="d07f9f06fe72e47f" providerId="LiveId" clId="{7D902ED7-1A05-410D-B743-738B7126DD8D}" dt="2023-03-26T22:46:39.668" v="117" actId="26606"/>
          <ac:picMkLst>
            <pc:docMk/>
            <pc:sldMk cId="2380166656" sldId="289"/>
            <ac:picMk id="4" creationId="{948F429F-DBCD-4DDC-71B3-C035437C27F9}"/>
          </ac:picMkLst>
        </pc:picChg>
      </pc:sldChg>
      <pc:sldChg chg="addSp delSp new mod">
        <pc:chgData name="Haidy Marzouk" userId="d07f9f06fe72e47f" providerId="LiveId" clId="{7D902ED7-1A05-410D-B743-738B7126DD8D}" dt="2023-03-26T22:51:17.581" v="165" actId="22"/>
        <pc:sldMkLst>
          <pc:docMk/>
          <pc:sldMk cId="7393151" sldId="290"/>
        </pc:sldMkLst>
        <pc:spChg chg="del">
          <ac:chgData name="Haidy Marzouk" userId="d07f9f06fe72e47f" providerId="LiveId" clId="{7D902ED7-1A05-410D-B743-738B7126DD8D}" dt="2023-03-26T22:51:13.013" v="163" actId="478"/>
          <ac:spMkLst>
            <pc:docMk/>
            <pc:sldMk cId="7393151" sldId="290"/>
            <ac:spMk id="2" creationId="{30C29DDD-120D-7E24-147A-9957ACCBB8B9}"/>
          </ac:spMkLst>
        </pc:spChg>
        <pc:spChg chg="del">
          <ac:chgData name="Haidy Marzouk" userId="d07f9f06fe72e47f" providerId="LiveId" clId="{7D902ED7-1A05-410D-B743-738B7126DD8D}" dt="2023-03-26T22:51:16.605" v="164" actId="478"/>
          <ac:spMkLst>
            <pc:docMk/>
            <pc:sldMk cId="7393151" sldId="290"/>
            <ac:spMk id="3" creationId="{D866C787-1766-332A-6257-8DD332516A16}"/>
          </ac:spMkLst>
        </pc:spChg>
        <pc:picChg chg="add">
          <ac:chgData name="Haidy Marzouk" userId="d07f9f06fe72e47f" providerId="LiveId" clId="{7D902ED7-1A05-410D-B743-738B7126DD8D}" dt="2023-03-26T22:51:17.581" v="165" actId="22"/>
          <ac:picMkLst>
            <pc:docMk/>
            <pc:sldMk cId="7393151" sldId="290"/>
            <ac:picMk id="5" creationId="{50A750A7-3E24-27B7-2BE4-684375140227}"/>
          </ac:picMkLst>
        </pc:picChg>
      </pc:sldChg>
      <pc:sldChg chg="addSp delSp modSp new mod setBg modClrScheme chgLayout">
        <pc:chgData name="Haidy Marzouk" userId="d07f9f06fe72e47f" providerId="LiveId" clId="{7D902ED7-1A05-410D-B743-738B7126DD8D}" dt="2023-03-26T22:53:00.394" v="175" actId="478"/>
        <pc:sldMkLst>
          <pc:docMk/>
          <pc:sldMk cId="2045304712" sldId="291"/>
        </pc:sldMkLst>
        <pc:spChg chg="del mod ord">
          <ac:chgData name="Haidy Marzouk" userId="d07f9f06fe72e47f" providerId="LiveId" clId="{7D902ED7-1A05-410D-B743-738B7126DD8D}" dt="2023-03-26T22:52:13.938" v="167" actId="700"/>
          <ac:spMkLst>
            <pc:docMk/>
            <pc:sldMk cId="2045304712" sldId="291"/>
            <ac:spMk id="2" creationId="{54783D69-83CE-CB8E-9DA6-CBC93A3BC935}"/>
          </ac:spMkLst>
        </pc:spChg>
        <pc:spChg chg="del mod ord">
          <ac:chgData name="Haidy Marzouk" userId="d07f9f06fe72e47f" providerId="LiveId" clId="{7D902ED7-1A05-410D-B743-738B7126DD8D}" dt="2023-03-26T22:52:13.938" v="167" actId="700"/>
          <ac:spMkLst>
            <pc:docMk/>
            <pc:sldMk cId="2045304712" sldId="291"/>
            <ac:spMk id="3" creationId="{E143BFC1-645B-7E91-C62A-9321376BB6B5}"/>
          </ac:spMkLst>
        </pc:spChg>
        <pc:spChg chg="add del mod ord">
          <ac:chgData name="Haidy Marzouk" userId="d07f9f06fe72e47f" providerId="LiveId" clId="{7D902ED7-1A05-410D-B743-738B7126DD8D}" dt="2023-03-26T22:52:50.372" v="172" actId="478"/>
          <ac:spMkLst>
            <pc:docMk/>
            <pc:sldMk cId="2045304712" sldId="291"/>
            <ac:spMk id="4" creationId="{5805CB9E-9B4E-D6A4-CA32-EB20251D942D}"/>
          </ac:spMkLst>
        </pc:spChg>
        <pc:spChg chg="add del mod ord">
          <ac:chgData name="Haidy Marzouk" userId="d07f9f06fe72e47f" providerId="LiveId" clId="{7D902ED7-1A05-410D-B743-738B7126DD8D}" dt="2023-03-26T22:53:00.394" v="175" actId="478"/>
          <ac:spMkLst>
            <pc:docMk/>
            <pc:sldMk cId="2045304712" sldId="291"/>
            <ac:spMk id="5" creationId="{52FABFA0-350F-1AF8-1D17-06A4816D4744}"/>
          </ac:spMkLst>
        </pc:spChg>
        <pc:spChg chg="add">
          <ac:chgData name="Haidy Marzouk" userId="d07f9f06fe72e47f" providerId="LiveId" clId="{7D902ED7-1A05-410D-B743-738B7126DD8D}" dt="2023-03-26T22:52:36.006" v="169" actId="26606"/>
          <ac:spMkLst>
            <pc:docMk/>
            <pc:sldMk cId="2045304712" sldId="291"/>
            <ac:spMk id="12" creationId="{8EF32ACB-37F7-4E27-BDBC-67A94864F506}"/>
          </ac:spMkLst>
        </pc:spChg>
        <pc:spChg chg="add">
          <ac:chgData name="Haidy Marzouk" userId="d07f9f06fe72e47f" providerId="LiveId" clId="{7D902ED7-1A05-410D-B743-738B7126DD8D}" dt="2023-03-26T22:52:36.006" v="169" actId="26606"/>
          <ac:spMkLst>
            <pc:docMk/>
            <pc:sldMk cId="2045304712" sldId="291"/>
            <ac:spMk id="14" creationId="{640449D5-DE6C-45AB-811E-29321C591CD6}"/>
          </ac:spMkLst>
        </pc:spChg>
        <pc:picChg chg="add del mod ord">
          <ac:chgData name="Haidy Marzouk" userId="d07f9f06fe72e47f" providerId="LiveId" clId="{7D902ED7-1A05-410D-B743-738B7126DD8D}" dt="2023-03-26T22:52:55.733" v="174" actId="478"/>
          <ac:picMkLst>
            <pc:docMk/>
            <pc:sldMk cId="2045304712" sldId="291"/>
            <ac:picMk id="7" creationId="{822B8DD2-A8A1-7059-F6BD-347EB416D36F}"/>
          </ac:picMkLst>
        </pc:picChg>
      </pc:sldChg>
      <pc:sldChg chg="addSp delSp modSp new mod setBg modClrScheme chgLayout">
        <pc:chgData name="Haidy Marzouk" userId="d07f9f06fe72e47f" providerId="LiveId" clId="{7D902ED7-1A05-410D-B743-738B7126DD8D}" dt="2023-03-26T22:58:58.376" v="265" actId="20577"/>
        <pc:sldMkLst>
          <pc:docMk/>
          <pc:sldMk cId="3771898429" sldId="292"/>
        </pc:sldMkLst>
        <pc:spChg chg="del mod ord">
          <ac:chgData name="Haidy Marzouk" userId="d07f9f06fe72e47f" providerId="LiveId" clId="{7D902ED7-1A05-410D-B743-738B7126DD8D}" dt="2023-03-26T22:55:07.321" v="177" actId="700"/>
          <ac:spMkLst>
            <pc:docMk/>
            <pc:sldMk cId="3771898429" sldId="292"/>
            <ac:spMk id="2" creationId="{C88EFE06-FD59-24B3-5C32-ADDEB060AEA1}"/>
          </ac:spMkLst>
        </pc:spChg>
        <pc:spChg chg="del mod ord">
          <ac:chgData name="Haidy Marzouk" userId="d07f9f06fe72e47f" providerId="LiveId" clId="{7D902ED7-1A05-410D-B743-738B7126DD8D}" dt="2023-03-26T22:55:07.321" v="177" actId="700"/>
          <ac:spMkLst>
            <pc:docMk/>
            <pc:sldMk cId="3771898429" sldId="292"/>
            <ac:spMk id="3" creationId="{FDF4C6CC-E9D7-EB71-E210-679B02F343D1}"/>
          </ac:spMkLst>
        </pc:spChg>
        <pc:spChg chg="add mod ord">
          <ac:chgData name="Haidy Marzouk" userId="d07f9f06fe72e47f" providerId="LiveId" clId="{7D902ED7-1A05-410D-B743-738B7126DD8D}" dt="2023-03-26T22:58:58.376" v="265" actId="20577"/>
          <ac:spMkLst>
            <pc:docMk/>
            <pc:sldMk cId="3771898429" sldId="292"/>
            <ac:spMk id="4" creationId="{7CB2EBA0-1DAB-8A7A-4BF0-4FEABD7A5A97}"/>
          </ac:spMkLst>
        </pc:spChg>
        <pc:spChg chg="add del mod ord">
          <ac:chgData name="Haidy Marzouk" userId="d07f9f06fe72e47f" providerId="LiveId" clId="{7D902ED7-1A05-410D-B743-738B7126DD8D}" dt="2023-03-26T22:55:11.524" v="178" actId="478"/>
          <ac:spMkLst>
            <pc:docMk/>
            <pc:sldMk cId="3771898429" sldId="292"/>
            <ac:spMk id="5" creationId="{5477DEF4-84B5-ED53-9039-FC1DFCA9E472}"/>
          </ac:spMkLst>
        </pc:spChg>
        <pc:spChg chg="add">
          <ac:chgData name="Haidy Marzouk" userId="d07f9f06fe72e47f" providerId="LiveId" clId="{7D902ED7-1A05-410D-B743-738B7126DD8D}" dt="2023-03-26T22:56:43.664" v="199" actId="26606"/>
          <ac:spMkLst>
            <pc:docMk/>
            <pc:sldMk cId="3771898429" sldId="292"/>
            <ac:spMk id="9220" creationId="{C5F567BD-428B-4B4F-901F-7B048BFAA138}"/>
          </ac:spMkLst>
        </pc:spChg>
        <pc:spChg chg="add">
          <ac:chgData name="Haidy Marzouk" userId="d07f9f06fe72e47f" providerId="LiveId" clId="{7D902ED7-1A05-410D-B743-738B7126DD8D}" dt="2023-03-26T22:56:43.664" v="199" actId="26606"/>
          <ac:spMkLst>
            <pc:docMk/>
            <pc:sldMk cId="3771898429" sldId="292"/>
            <ac:spMk id="9221" creationId="{192CDD09-8A93-47D8-89A8-550DBF7F684C}"/>
          </ac:spMkLst>
        </pc:spChg>
        <pc:spChg chg="add del">
          <ac:chgData name="Haidy Marzouk" userId="d07f9f06fe72e47f" providerId="LiveId" clId="{7D902ED7-1A05-410D-B743-738B7126DD8D}" dt="2023-03-26T22:56:19.288" v="197" actId="26606"/>
          <ac:spMkLst>
            <pc:docMk/>
            <pc:sldMk cId="3771898429" sldId="292"/>
            <ac:spMk id="9223" creationId="{8EF32ACB-37F7-4E27-BDBC-67A94864F506}"/>
          </ac:spMkLst>
        </pc:spChg>
        <pc:spChg chg="add del">
          <ac:chgData name="Haidy Marzouk" userId="d07f9f06fe72e47f" providerId="LiveId" clId="{7D902ED7-1A05-410D-B743-738B7126DD8D}" dt="2023-03-26T22:56:19.288" v="197" actId="26606"/>
          <ac:spMkLst>
            <pc:docMk/>
            <pc:sldMk cId="3771898429" sldId="292"/>
            <ac:spMk id="9225" creationId="{640449D5-DE6C-45AB-811E-29321C591CD6}"/>
          </ac:spMkLst>
        </pc:spChg>
        <pc:spChg chg="add">
          <ac:chgData name="Haidy Marzouk" userId="d07f9f06fe72e47f" providerId="LiveId" clId="{7D902ED7-1A05-410D-B743-738B7126DD8D}" dt="2023-03-26T22:56:43.664" v="199" actId="26606"/>
          <ac:spMkLst>
            <pc:docMk/>
            <pc:sldMk cId="3771898429" sldId="292"/>
            <ac:spMk id="9227" creationId="{107136E1-9BE5-4836-91B1-339FADD0AAB1}"/>
          </ac:spMkLst>
        </pc:spChg>
        <pc:spChg chg="add">
          <ac:chgData name="Haidy Marzouk" userId="d07f9f06fe72e47f" providerId="LiveId" clId="{7D902ED7-1A05-410D-B743-738B7126DD8D}" dt="2023-03-26T22:56:43.664" v="199" actId="26606"/>
          <ac:spMkLst>
            <pc:docMk/>
            <pc:sldMk cId="3771898429" sldId="292"/>
            <ac:spMk id="9229" creationId="{80BE5544-9916-45A5-828D-778175A51276}"/>
          </ac:spMkLst>
        </pc:spChg>
        <pc:spChg chg="add">
          <ac:chgData name="Haidy Marzouk" userId="d07f9f06fe72e47f" providerId="LiveId" clId="{7D902ED7-1A05-410D-B743-738B7126DD8D}" dt="2023-03-26T22:56:43.664" v="199" actId="26606"/>
          <ac:spMkLst>
            <pc:docMk/>
            <pc:sldMk cId="3771898429" sldId="292"/>
            <ac:spMk id="9231" creationId="{BEAC1D59-0216-495E-957C-20BD0BC1475A}"/>
          </ac:spMkLst>
        </pc:spChg>
        <pc:picChg chg="add mod">
          <ac:chgData name="Haidy Marzouk" userId="d07f9f06fe72e47f" providerId="LiveId" clId="{7D902ED7-1A05-410D-B743-738B7126DD8D}" dt="2023-03-26T22:56:43.664" v="199" actId="26606"/>
          <ac:picMkLst>
            <pc:docMk/>
            <pc:sldMk cId="3771898429" sldId="292"/>
            <ac:picMk id="9218" creationId="{21488E91-E5E9-D40F-8BEE-A183C2727052}"/>
          </ac:picMkLst>
        </pc:picChg>
      </pc:sldChg>
      <pc:sldChg chg="delSp modSp new del mod">
        <pc:chgData name="Haidy Marzouk" userId="d07f9f06fe72e47f" providerId="LiveId" clId="{7D902ED7-1A05-410D-B743-738B7126DD8D}" dt="2023-03-26T22:58:23.878" v="245" actId="47"/>
        <pc:sldMkLst>
          <pc:docMk/>
          <pc:sldMk cId="664210084" sldId="293"/>
        </pc:sldMkLst>
        <pc:spChg chg="mod">
          <ac:chgData name="Haidy Marzouk" userId="d07f9f06fe72e47f" providerId="LiveId" clId="{7D902ED7-1A05-410D-B743-738B7126DD8D}" dt="2023-03-26T22:57:10.301" v="233" actId="20577"/>
          <ac:spMkLst>
            <pc:docMk/>
            <pc:sldMk cId="664210084" sldId="293"/>
            <ac:spMk id="2" creationId="{E6F340CF-9F8C-1D68-6C4B-992222A4890D}"/>
          </ac:spMkLst>
        </pc:spChg>
        <pc:spChg chg="del">
          <ac:chgData name="Haidy Marzouk" userId="d07f9f06fe72e47f" providerId="LiveId" clId="{7D902ED7-1A05-410D-B743-738B7126DD8D}" dt="2023-03-26T22:56:59.343" v="201" actId="478"/>
          <ac:spMkLst>
            <pc:docMk/>
            <pc:sldMk cId="664210084" sldId="293"/>
            <ac:spMk id="3" creationId="{097E341F-5CFB-CBF2-640F-2A315384960D}"/>
          </ac:spMkLst>
        </pc:spChg>
      </pc:sldChg>
      <pc:sldChg chg="addSp delSp modSp new mod setBg">
        <pc:chgData name="Haidy Marzouk" userId="d07f9f06fe72e47f" providerId="LiveId" clId="{7D902ED7-1A05-410D-B743-738B7126DD8D}" dt="2023-03-26T23:03:05.174" v="422" actId="1076"/>
        <pc:sldMkLst>
          <pc:docMk/>
          <pc:sldMk cId="2730890606" sldId="294"/>
        </pc:sldMkLst>
        <pc:spChg chg="mod">
          <ac:chgData name="Haidy Marzouk" userId="d07f9f06fe72e47f" providerId="LiveId" clId="{7D902ED7-1A05-410D-B743-738B7126DD8D}" dt="2023-03-26T22:58:17.204" v="244" actId="26606"/>
          <ac:spMkLst>
            <pc:docMk/>
            <pc:sldMk cId="2730890606" sldId="294"/>
            <ac:spMk id="2" creationId="{BF6C1CE2-6C27-472D-2CA2-F6109235511E}"/>
          </ac:spMkLst>
        </pc:spChg>
        <pc:spChg chg="del">
          <ac:chgData name="Haidy Marzouk" userId="d07f9f06fe72e47f" providerId="LiveId" clId="{7D902ED7-1A05-410D-B743-738B7126DD8D}" dt="2023-03-26T22:58:13.658" v="243"/>
          <ac:spMkLst>
            <pc:docMk/>
            <pc:sldMk cId="2730890606" sldId="294"/>
            <ac:spMk id="3" creationId="{17FFA387-8BDB-7E6F-103A-1D7E7FB35F54}"/>
          </ac:spMkLst>
        </pc:spChg>
        <pc:spChg chg="add mod">
          <ac:chgData name="Haidy Marzouk" userId="d07f9f06fe72e47f" providerId="LiveId" clId="{7D902ED7-1A05-410D-B743-738B7126DD8D}" dt="2023-03-26T23:03:05.174" v="422" actId="1076"/>
          <ac:spMkLst>
            <pc:docMk/>
            <pc:sldMk cId="2730890606" sldId="294"/>
            <ac:spMk id="5" creationId="{F170D457-3DB5-AF1A-4070-7A0749F5EB93}"/>
          </ac:spMkLst>
        </pc:spChg>
        <pc:spChg chg="add">
          <ac:chgData name="Haidy Marzouk" userId="d07f9f06fe72e47f" providerId="LiveId" clId="{7D902ED7-1A05-410D-B743-738B7126DD8D}" dt="2023-03-26T22:58:17.204" v="244" actId="26606"/>
          <ac:spMkLst>
            <pc:docMk/>
            <pc:sldMk cId="2730890606" sldId="294"/>
            <ac:spMk id="11271" creationId="{A5E249D0-CECF-4029-A080-EDA940EFE816}"/>
          </ac:spMkLst>
        </pc:spChg>
        <pc:spChg chg="add">
          <ac:chgData name="Haidy Marzouk" userId="d07f9f06fe72e47f" providerId="LiveId" clId="{7D902ED7-1A05-410D-B743-738B7126DD8D}" dt="2023-03-26T22:58:17.204" v="244" actId="26606"/>
          <ac:spMkLst>
            <pc:docMk/>
            <pc:sldMk cId="2730890606" sldId="294"/>
            <ac:spMk id="11273" creationId="{1A479AAA-D507-4F30-9F59-F5D276887CC3}"/>
          </ac:spMkLst>
        </pc:spChg>
        <pc:picChg chg="add mod">
          <ac:chgData name="Haidy Marzouk" userId="d07f9f06fe72e47f" providerId="LiveId" clId="{7D902ED7-1A05-410D-B743-738B7126DD8D}" dt="2023-03-26T22:58:17.204" v="244" actId="26606"/>
          <ac:picMkLst>
            <pc:docMk/>
            <pc:sldMk cId="2730890606" sldId="294"/>
            <ac:picMk id="11266" creationId="{F0140DEC-7E51-E0B8-D38F-EF382F24740D}"/>
          </ac:picMkLst>
        </pc:picChg>
      </pc:sldChg>
      <pc:sldChg chg="addSp delSp modSp new mod setBg">
        <pc:chgData name="Haidy Marzouk" userId="d07f9f06fe72e47f" providerId="LiveId" clId="{7D902ED7-1A05-410D-B743-738B7126DD8D}" dt="2023-03-26T23:02:21.880" v="418" actId="1076"/>
        <pc:sldMkLst>
          <pc:docMk/>
          <pc:sldMk cId="3725290016" sldId="295"/>
        </pc:sldMkLst>
        <pc:spChg chg="mod">
          <ac:chgData name="Haidy Marzouk" userId="d07f9f06fe72e47f" providerId="LiveId" clId="{7D902ED7-1A05-410D-B743-738B7126DD8D}" dt="2023-03-26T23:00:44.923" v="280" actId="26606"/>
          <ac:spMkLst>
            <pc:docMk/>
            <pc:sldMk cId="3725290016" sldId="295"/>
            <ac:spMk id="2" creationId="{139684AC-0C14-DD19-5983-7D92C77E88D7}"/>
          </ac:spMkLst>
        </pc:spChg>
        <pc:spChg chg="del">
          <ac:chgData name="Haidy Marzouk" userId="d07f9f06fe72e47f" providerId="LiveId" clId="{7D902ED7-1A05-410D-B743-738B7126DD8D}" dt="2023-03-26T23:00:26.467" v="278"/>
          <ac:spMkLst>
            <pc:docMk/>
            <pc:sldMk cId="3725290016" sldId="295"/>
            <ac:spMk id="3" creationId="{96457090-D9AB-9A04-CBB1-074AD9541065}"/>
          </ac:spMkLst>
        </pc:spChg>
        <pc:spChg chg="add del mod">
          <ac:chgData name="Haidy Marzouk" userId="d07f9f06fe72e47f" providerId="LiveId" clId="{7D902ED7-1A05-410D-B743-738B7126DD8D}" dt="2023-03-26T23:01:56.790" v="414" actId="22"/>
          <ac:spMkLst>
            <pc:docMk/>
            <pc:sldMk cId="3725290016" sldId="295"/>
            <ac:spMk id="5" creationId="{1E8BACF3-29C6-60AF-319F-56DEF26BABC0}"/>
          </ac:spMkLst>
        </pc:spChg>
        <pc:spChg chg="add mod">
          <ac:chgData name="Haidy Marzouk" userId="d07f9f06fe72e47f" providerId="LiveId" clId="{7D902ED7-1A05-410D-B743-738B7126DD8D}" dt="2023-03-26T23:02:21.880" v="418" actId="1076"/>
          <ac:spMkLst>
            <pc:docMk/>
            <pc:sldMk cId="3725290016" sldId="295"/>
            <ac:spMk id="7" creationId="{A6187FBF-BEA4-9D62-E819-D5CF26B04B3C}"/>
          </ac:spMkLst>
        </pc:spChg>
        <pc:spChg chg="add mod">
          <ac:chgData name="Haidy Marzouk" userId="d07f9f06fe72e47f" providerId="LiveId" clId="{7D902ED7-1A05-410D-B743-738B7126DD8D}" dt="2023-03-26T23:01:16.563" v="398" actId="20577"/>
          <ac:spMkLst>
            <pc:docMk/>
            <pc:sldMk cId="3725290016" sldId="295"/>
            <ac:spMk id="12296" creationId="{B7D43ADF-EAC1-293C-D08C-D4EE227029A2}"/>
          </ac:spMkLst>
        </pc:spChg>
        <pc:spChg chg="add">
          <ac:chgData name="Haidy Marzouk" userId="d07f9f06fe72e47f" providerId="LiveId" clId="{7D902ED7-1A05-410D-B743-738B7126DD8D}" dt="2023-03-26T23:00:44.923" v="280" actId="26606"/>
          <ac:spMkLst>
            <pc:docMk/>
            <pc:sldMk cId="3725290016" sldId="295"/>
            <ac:spMk id="12299" creationId="{D8CBEF53-5E8C-4B43-BBC9-08804F19FC06}"/>
          </ac:spMkLst>
        </pc:spChg>
        <pc:spChg chg="add">
          <ac:chgData name="Haidy Marzouk" userId="d07f9f06fe72e47f" providerId="LiveId" clId="{7D902ED7-1A05-410D-B743-738B7126DD8D}" dt="2023-03-26T23:00:44.923" v="280" actId="26606"/>
          <ac:spMkLst>
            <pc:docMk/>
            <pc:sldMk cId="3725290016" sldId="295"/>
            <ac:spMk id="12301" creationId="{2164640F-5D78-40A4-80A2-1C18187DC19C}"/>
          </ac:spMkLst>
        </pc:spChg>
        <pc:spChg chg="add">
          <ac:chgData name="Haidy Marzouk" userId="d07f9f06fe72e47f" providerId="LiveId" clId="{7D902ED7-1A05-410D-B743-738B7126DD8D}" dt="2023-03-26T23:00:44.923" v="280" actId="26606"/>
          <ac:spMkLst>
            <pc:docMk/>
            <pc:sldMk cId="3725290016" sldId="295"/>
            <ac:spMk id="12303" creationId="{3EAFE9D0-2821-42CE-ADF0-DDD8DAE3AAD8}"/>
          </ac:spMkLst>
        </pc:spChg>
        <pc:spChg chg="add">
          <ac:chgData name="Haidy Marzouk" userId="d07f9f06fe72e47f" providerId="LiveId" clId="{7D902ED7-1A05-410D-B743-738B7126DD8D}" dt="2023-03-26T23:00:44.923" v="280" actId="26606"/>
          <ac:spMkLst>
            <pc:docMk/>
            <pc:sldMk cId="3725290016" sldId="295"/>
            <ac:spMk id="12305" creationId="{B90AE50C-1C0F-45CA-B1B4-09773E3EEA96}"/>
          </ac:spMkLst>
        </pc:spChg>
        <pc:picChg chg="add mod">
          <ac:chgData name="Haidy Marzouk" userId="d07f9f06fe72e47f" providerId="LiveId" clId="{7D902ED7-1A05-410D-B743-738B7126DD8D}" dt="2023-03-26T23:00:44.923" v="280" actId="26606"/>
          <ac:picMkLst>
            <pc:docMk/>
            <pc:sldMk cId="3725290016" sldId="295"/>
            <ac:picMk id="12290" creationId="{82BA3A6B-F3C0-D16A-C254-64919ED7B15E}"/>
          </ac:picMkLst>
        </pc:picChg>
        <pc:picChg chg="add mod">
          <ac:chgData name="Haidy Marzouk" userId="d07f9f06fe72e47f" providerId="LiveId" clId="{7D902ED7-1A05-410D-B743-738B7126DD8D}" dt="2023-03-26T23:00:44.923" v="280" actId="26606"/>
          <ac:picMkLst>
            <pc:docMk/>
            <pc:sldMk cId="3725290016" sldId="295"/>
            <ac:picMk id="12292" creationId="{96C56B21-B8A9-3F77-BE6E-4B784353F705}"/>
          </ac:picMkLst>
        </pc:picChg>
      </pc:sldChg>
      <pc:sldChg chg="addSp delSp modSp new mod">
        <pc:chgData name="Haidy Marzouk" userId="d07f9f06fe72e47f" providerId="LiveId" clId="{7D902ED7-1A05-410D-B743-738B7126DD8D}" dt="2023-03-26T23:05:23.044" v="432" actId="1076"/>
        <pc:sldMkLst>
          <pc:docMk/>
          <pc:sldMk cId="4138774988" sldId="296"/>
        </pc:sldMkLst>
        <pc:spChg chg="mod">
          <ac:chgData name="Haidy Marzouk" userId="d07f9f06fe72e47f" providerId="LiveId" clId="{7D902ED7-1A05-410D-B743-738B7126DD8D}" dt="2023-03-26T23:01:30.451" v="408" actId="20577"/>
          <ac:spMkLst>
            <pc:docMk/>
            <pc:sldMk cId="4138774988" sldId="296"/>
            <ac:spMk id="2" creationId="{E12E9471-6E83-AAB9-4BA9-F804C32392C5}"/>
          </ac:spMkLst>
        </pc:spChg>
        <pc:spChg chg="del">
          <ac:chgData name="Haidy Marzouk" userId="d07f9f06fe72e47f" providerId="LiveId" clId="{7D902ED7-1A05-410D-B743-738B7126DD8D}" dt="2023-03-26T23:04:39.654" v="424"/>
          <ac:spMkLst>
            <pc:docMk/>
            <pc:sldMk cId="4138774988" sldId="296"/>
            <ac:spMk id="3" creationId="{3485DECE-CD7E-F632-A8D4-2643183120A5}"/>
          </ac:spMkLst>
        </pc:spChg>
        <pc:spChg chg="add mod">
          <ac:chgData name="Haidy Marzouk" userId="d07f9f06fe72e47f" providerId="LiveId" clId="{7D902ED7-1A05-410D-B743-738B7126DD8D}" dt="2023-03-26T23:05:19.680" v="431" actId="1076"/>
          <ac:spMkLst>
            <pc:docMk/>
            <pc:sldMk cId="4138774988" sldId="296"/>
            <ac:spMk id="5" creationId="{BE92AB3A-C421-AE51-E9C9-5C13D21171AB}"/>
          </ac:spMkLst>
        </pc:spChg>
        <pc:picChg chg="add mod">
          <ac:chgData name="Haidy Marzouk" userId="d07f9f06fe72e47f" providerId="LiveId" clId="{7D902ED7-1A05-410D-B743-738B7126DD8D}" dt="2023-03-26T23:04:49.983" v="426" actId="1076"/>
          <ac:picMkLst>
            <pc:docMk/>
            <pc:sldMk cId="4138774988" sldId="296"/>
            <ac:picMk id="13314" creationId="{BC0DFBD4-64C5-02AC-2886-F1E68922A882}"/>
          </ac:picMkLst>
        </pc:picChg>
        <pc:picChg chg="add mod">
          <ac:chgData name="Haidy Marzouk" userId="d07f9f06fe72e47f" providerId="LiveId" clId="{7D902ED7-1A05-410D-B743-738B7126DD8D}" dt="2023-03-26T23:05:23.044" v="432" actId="1076"/>
          <ac:picMkLst>
            <pc:docMk/>
            <pc:sldMk cId="4138774988" sldId="296"/>
            <ac:picMk id="13316" creationId="{4C7583B9-3963-4E38-4CD9-D24BFFEECEBF}"/>
          </ac:picMkLst>
        </pc:picChg>
      </pc:sldChg>
    </pc:docChg>
  </pc:docChgLst>
  <pc:docChgLst>
    <pc:chgData name="Haidy A. Marzouk" userId="S::haidy.marzouk@sjhsyr.org::580ca646-ed58-4b0f-985e-c499ee594000" providerId="AD" clId="Web-{6F8C7A86-CEB2-37D2-3957-24C44FFA1370}"/>
    <pc:docChg chg="addSld delSld modSld addMainMaster delMainMaster modMainMaster">
      <pc:chgData name="Haidy A. Marzouk" userId="S::haidy.marzouk@sjhsyr.org::580ca646-ed58-4b0f-985e-c499ee594000" providerId="AD" clId="Web-{6F8C7A86-CEB2-37D2-3957-24C44FFA1370}" dt="2024-03-04T22:02:16.429" v="439" actId="20577"/>
      <pc:docMkLst>
        <pc:docMk/>
      </pc:docMkLst>
      <pc:sldChg chg="modSp">
        <pc:chgData name="Haidy A. Marzouk" userId="S::haidy.marzouk@sjhsyr.org::580ca646-ed58-4b0f-985e-c499ee594000" providerId="AD" clId="Web-{6F8C7A86-CEB2-37D2-3957-24C44FFA1370}" dt="2024-03-04T21:38:02.146" v="17" actId="20577"/>
        <pc:sldMkLst>
          <pc:docMk/>
          <pc:sldMk cId="27125157" sldId="256"/>
        </pc:sldMkLst>
        <pc:spChg chg="mod">
          <ac:chgData name="Haidy A. Marzouk" userId="S::haidy.marzouk@sjhsyr.org::580ca646-ed58-4b0f-985e-c499ee594000" providerId="AD" clId="Web-{6F8C7A86-CEB2-37D2-3957-24C44FFA1370}" dt="2024-03-04T21:38:02.146" v="17" actId="20577"/>
          <ac:spMkLst>
            <pc:docMk/>
            <pc:sldMk cId="27125157" sldId="256"/>
            <ac:spMk id="2" creationId="{17240F0C-1230-7FEB-A213-709250D23DA5}"/>
          </ac:spMkLst>
        </pc:spChg>
      </pc:sldChg>
      <pc:sldChg chg="add del">
        <pc:chgData name="Haidy A. Marzouk" userId="S::haidy.marzouk@sjhsyr.org::580ca646-ed58-4b0f-985e-c499ee594000" providerId="AD" clId="Web-{6F8C7A86-CEB2-37D2-3957-24C44FFA1370}" dt="2024-03-04T21:37:31.958" v="9"/>
        <pc:sldMkLst>
          <pc:docMk/>
          <pc:sldMk cId="4088974658" sldId="259"/>
        </pc:sldMkLst>
      </pc:sldChg>
      <pc:sldChg chg="del">
        <pc:chgData name="Haidy A. Marzouk" userId="S::haidy.marzouk@sjhsyr.org::580ca646-ed58-4b0f-985e-c499ee594000" providerId="AD" clId="Web-{6F8C7A86-CEB2-37D2-3957-24C44FFA1370}" dt="2024-03-04T21:37:32.848" v="10"/>
        <pc:sldMkLst>
          <pc:docMk/>
          <pc:sldMk cId="936763017" sldId="260"/>
        </pc:sldMkLst>
      </pc:sldChg>
      <pc:sldChg chg="del">
        <pc:chgData name="Haidy A. Marzouk" userId="S::haidy.marzouk@sjhsyr.org::580ca646-ed58-4b0f-985e-c499ee594000" providerId="AD" clId="Web-{6F8C7A86-CEB2-37D2-3957-24C44FFA1370}" dt="2024-03-04T21:37:33.723" v="11"/>
        <pc:sldMkLst>
          <pc:docMk/>
          <pc:sldMk cId="1103907856" sldId="261"/>
        </pc:sldMkLst>
      </pc:sldChg>
      <pc:sldChg chg="del">
        <pc:chgData name="Haidy A. Marzouk" userId="S::haidy.marzouk@sjhsyr.org::580ca646-ed58-4b0f-985e-c499ee594000" providerId="AD" clId="Web-{6F8C7A86-CEB2-37D2-3957-24C44FFA1370}" dt="2024-03-04T21:37:34.630" v="12"/>
        <pc:sldMkLst>
          <pc:docMk/>
          <pc:sldMk cId="3338513920" sldId="262"/>
        </pc:sldMkLst>
      </pc:sldChg>
      <pc:sldChg chg="del">
        <pc:chgData name="Haidy A. Marzouk" userId="S::haidy.marzouk@sjhsyr.org::580ca646-ed58-4b0f-985e-c499ee594000" providerId="AD" clId="Web-{6F8C7A86-CEB2-37D2-3957-24C44FFA1370}" dt="2024-03-04T21:37:05.535" v="5"/>
        <pc:sldMkLst>
          <pc:docMk/>
          <pc:sldMk cId="2389538670" sldId="263"/>
        </pc:sldMkLst>
      </pc:sldChg>
      <pc:sldChg chg="del">
        <pc:chgData name="Haidy A. Marzouk" userId="S::haidy.marzouk@sjhsyr.org::580ca646-ed58-4b0f-985e-c499ee594000" providerId="AD" clId="Web-{6F8C7A86-CEB2-37D2-3957-24C44FFA1370}" dt="2024-03-04T21:37:12.426" v="6"/>
        <pc:sldMkLst>
          <pc:docMk/>
          <pc:sldMk cId="2487692959" sldId="264"/>
        </pc:sldMkLst>
      </pc:sldChg>
      <pc:sldChg chg="del">
        <pc:chgData name="Haidy A. Marzouk" userId="S::haidy.marzouk@sjhsyr.org::580ca646-ed58-4b0f-985e-c499ee594000" providerId="AD" clId="Web-{6F8C7A86-CEB2-37D2-3957-24C44FFA1370}" dt="2024-03-04T21:37:36.224" v="13"/>
        <pc:sldMkLst>
          <pc:docMk/>
          <pc:sldMk cId="2212582415" sldId="265"/>
        </pc:sldMkLst>
      </pc:sldChg>
      <pc:sldChg chg="del">
        <pc:chgData name="Haidy A. Marzouk" userId="S::haidy.marzouk@sjhsyr.org::580ca646-ed58-4b0f-985e-c499ee594000" providerId="AD" clId="Web-{6F8C7A86-CEB2-37D2-3957-24C44FFA1370}" dt="2024-03-04T21:37:14.035" v="7"/>
        <pc:sldMkLst>
          <pc:docMk/>
          <pc:sldMk cId="2259738389" sldId="266"/>
        </pc:sldMkLst>
      </pc:sldChg>
      <pc:sldChg chg="add del">
        <pc:chgData name="Haidy A. Marzouk" userId="S::haidy.marzouk@sjhsyr.org::580ca646-ed58-4b0f-985e-c499ee594000" providerId="AD" clId="Web-{6F8C7A86-CEB2-37D2-3957-24C44FFA1370}" dt="2024-03-04T21:37:31.114" v="8"/>
        <pc:sldMkLst>
          <pc:docMk/>
          <pc:sldMk cId="1550084183" sldId="267"/>
        </pc:sldMkLst>
      </pc:sldChg>
      <pc:sldChg chg="del">
        <pc:chgData name="Haidy A. Marzouk" userId="S::haidy.marzouk@sjhsyr.org::580ca646-ed58-4b0f-985e-c499ee594000" providerId="AD" clId="Web-{6F8C7A86-CEB2-37D2-3957-24C44FFA1370}" dt="2024-03-04T21:37:47.021" v="14"/>
        <pc:sldMkLst>
          <pc:docMk/>
          <pc:sldMk cId="812787809" sldId="269"/>
        </pc:sldMkLst>
      </pc:sldChg>
      <pc:sldChg chg="delSp modSp add">
        <pc:chgData name="Haidy A. Marzouk" userId="S::haidy.marzouk@sjhsyr.org::580ca646-ed58-4b0f-985e-c499ee594000" providerId="AD" clId="Web-{6F8C7A86-CEB2-37D2-3957-24C44FFA1370}" dt="2024-03-04T21:53:20.036" v="172" actId="20577"/>
        <pc:sldMkLst>
          <pc:docMk/>
          <pc:sldMk cId="850757880" sldId="274"/>
        </pc:sldMkLst>
        <pc:spChg chg="mod">
          <ac:chgData name="Haidy A. Marzouk" userId="S::haidy.marzouk@sjhsyr.org::580ca646-ed58-4b0f-985e-c499ee594000" providerId="AD" clId="Web-{6F8C7A86-CEB2-37D2-3957-24C44FFA1370}" dt="2024-03-04T21:53:20.036" v="172" actId="20577"/>
          <ac:spMkLst>
            <pc:docMk/>
            <pc:sldMk cId="850757880" sldId="274"/>
            <ac:spMk id="5" creationId="{EAFEC601-9850-96BB-AB00-45E3A2EA55AD}"/>
          </ac:spMkLst>
        </pc:spChg>
        <pc:spChg chg="mod">
          <ac:chgData name="Haidy A. Marzouk" userId="S::haidy.marzouk@sjhsyr.org::580ca646-ed58-4b0f-985e-c499ee594000" providerId="AD" clId="Web-{6F8C7A86-CEB2-37D2-3957-24C44FFA1370}" dt="2024-03-04T21:53:10.036" v="169" actId="20577"/>
          <ac:spMkLst>
            <pc:docMk/>
            <pc:sldMk cId="850757880" sldId="274"/>
            <ac:spMk id="112" creationId="{00000000-0000-0000-0000-000000000000}"/>
          </ac:spMkLst>
        </pc:spChg>
        <pc:picChg chg="del">
          <ac:chgData name="Haidy A. Marzouk" userId="S::haidy.marzouk@sjhsyr.org::580ca646-ed58-4b0f-985e-c499ee594000" providerId="AD" clId="Web-{6F8C7A86-CEB2-37D2-3957-24C44FFA1370}" dt="2024-03-04T21:52:55.692" v="166"/>
          <ac:picMkLst>
            <pc:docMk/>
            <pc:sldMk cId="850757880" sldId="274"/>
            <ac:picMk id="113" creationId="{00000000-0000-0000-0000-000000000000}"/>
          </ac:picMkLst>
        </pc:picChg>
        <pc:picChg chg="del">
          <ac:chgData name="Haidy A. Marzouk" userId="S::haidy.marzouk@sjhsyr.org::580ca646-ed58-4b0f-985e-c499ee594000" providerId="AD" clId="Web-{6F8C7A86-CEB2-37D2-3957-24C44FFA1370}" dt="2024-03-04T21:53:00.317" v="167"/>
          <ac:picMkLst>
            <pc:docMk/>
            <pc:sldMk cId="850757880" sldId="274"/>
            <ac:picMk id="114" creationId="{00000000-0000-0000-0000-000000000000}"/>
          </ac:picMkLst>
        </pc:picChg>
      </pc:sldChg>
      <pc:sldChg chg="add del">
        <pc:chgData name="Haidy A. Marzouk" userId="S::haidy.marzouk@sjhsyr.org::580ca646-ed58-4b0f-985e-c499ee594000" providerId="AD" clId="Web-{6F8C7A86-CEB2-37D2-3957-24C44FFA1370}" dt="2024-03-04T21:43:05.031" v="51"/>
        <pc:sldMkLst>
          <pc:docMk/>
          <pc:sldMk cId="1485302542" sldId="275"/>
        </pc:sldMkLst>
      </pc:sldChg>
      <pc:sldChg chg="del">
        <pc:chgData name="Haidy A. Marzouk" userId="S::haidy.marzouk@sjhsyr.org::580ca646-ed58-4b0f-985e-c499ee594000" providerId="AD" clId="Web-{6F8C7A86-CEB2-37D2-3957-24C44FFA1370}" dt="2024-03-04T21:38:48.710" v="23"/>
        <pc:sldMkLst>
          <pc:docMk/>
          <pc:sldMk cId="4043129251" sldId="279"/>
        </pc:sldMkLst>
      </pc:sldChg>
      <pc:sldChg chg="del">
        <pc:chgData name="Haidy A. Marzouk" userId="S::haidy.marzouk@sjhsyr.org::580ca646-ed58-4b0f-985e-c499ee594000" providerId="AD" clId="Web-{6F8C7A86-CEB2-37D2-3957-24C44FFA1370}" dt="2024-03-04T21:38:39.679" v="18"/>
        <pc:sldMkLst>
          <pc:docMk/>
          <pc:sldMk cId="4001970209" sldId="280"/>
        </pc:sldMkLst>
      </pc:sldChg>
      <pc:sldChg chg="delSp modSp add">
        <pc:chgData name="Haidy A. Marzouk" userId="S::haidy.marzouk@sjhsyr.org::580ca646-ed58-4b0f-985e-c499ee594000" providerId="AD" clId="Web-{6F8C7A86-CEB2-37D2-3957-24C44FFA1370}" dt="2024-03-04T21:55:31.619" v="191" actId="20577"/>
        <pc:sldMkLst>
          <pc:docMk/>
          <pc:sldMk cId="2913015760" sldId="282"/>
        </pc:sldMkLst>
        <pc:spChg chg="mod">
          <ac:chgData name="Haidy A. Marzouk" userId="S::haidy.marzouk@sjhsyr.org::580ca646-ed58-4b0f-985e-c499ee594000" providerId="AD" clId="Web-{6F8C7A86-CEB2-37D2-3957-24C44FFA1370}" dt="2024-03-04T21:55:31.619" v="191" actId="20577"/>
          <ac:spMkLst>
            <pc:docMk/>
            <pc:sldMk cId="2913015760" sldId="282"/>
            <ac:spMk id="5" creationId="{EAFEC601-9850-96BB-AB00-45E3A2EA55AD}"/>
          </ac:spMkLst>
        </pc:spChg>
        <pc:spChg chg="mod">
          <ac:chgData name="Haidy A. Marzouk" userId="S::haidy.marzouk@sjhsyr.org::580ca646-ed58-4b0f-985e-c499ee594000" providerId="AD" clId="Web-{6F8C7A86-CEB2-37D2-3957-24C44FFA1370}" dt="2024-03-04T21:54:59.883" v="183" actId="20577"/>
          <ac:spMkLst>
            <pc:docMk/>
            <pc:sldMk cId="2913015760" sldId="282"/>
            <ac:spMk id="112" creationId="{00000000-0000-0000-0000-000000000000}"/>
          </ac:spMkLst>
        </pc:spChg>
        <pc:picChg chg="del">
          <ac:chgData name="Haidy A. Marzouk" userId="S::haidy.marzouk@sjhsyr.org::580ca646-ed58-4b0f-985e-c499ee594000" providerId="AD" clId="Web-{6F8C7A86-CEB2-37D2-3957-24C44FFA1370}" dt="2024-03-04T21:54:49.039" v="180"/>
          <ac:picMkLst>
            <pc:docMk/>
            <pc:sldMk cId="2913015760" sldId="282"/>
            <ac:picMk id="113" creationId="{00000000-0000-0000-0000-000000000000}"/>
          </ac:picMkLst>
        </pc:picChg>
        <pc:picChg chg="del">
          <ac:chgData name="Haidy A. Marzouk" userId="S::haidy.marzouk@sjhsyr.org::580ca646-ed58-4b0f-985e-c499ee594000" providerId="AD" clId="Web-{6F8C7A86-CEB2-37D2-3957-24C44FFA1370}" dt="2024-03-04T21:54:51.836" v="181"/>
          <ac:picMkLst>
            <pc:docMk/>
            <pc:sldMk cId="2913015760" sldId="282"/>
            <ac:picMk id="114" creationId="{00000000-0000-0000-0000-000000000000}"/>
          </ac:picMkLst>
        </pc:picChg>
      </pc:sldChg>
      <pc:sldChg chg="del">
        <pc:chgData name="Haidy A. Marzouk" userId="S::haidy.marzouk@sjhsyr.org::580ca646-ed58-4b0f-985e-c499ee594000" providerId="AD" clId="Web-{6F8C7A86-CEB2-37D2-3957-24C44FFA1370}" dt="2024-03-04T21:38:42.632" v="20"/>
        <pc:sldMkLst>
          <pc:docMk/>
          <pc:sldMk cId="2342062809" sldId="283"/>
        </pc:sldMkLst>
      </pc:sldChg>
      <pc:sldChg chg="del">
        <pc:chgData name="Haidy A. Marzouk" userId="S::haidy.marzouk@sjhsyr.org::580ca646-ed58-4b0f-985e-c499ee594000" providerId="AD" clId="Web-{6F8C7A86-CEB2-37D2-3957-24C44FFA1370}" dt="2024-03-04T21:38:43.554" v="21"/>
        <pc:sldMkLst>
          <pc:docMk/>
          <pc:sldMk cId="1523334065" sldId="284"/>
        </pc:sldMkLst>
      </pc:sldChg>
      <pc:sldChg chg="del">
        <pc:chgData name="Haidy A. Marzouk" userId="S::haidy.marzouk@sjhsyr.org::580ca646-ed58-4b0f-985e-c499ee594000" providerId="AD" clId="Web-{6F8C7A86-CEB2-37D2-3957-24C44FFA1370}" dt="2024-03-04T21:39:03.883" v="24"/>
        <pc:sldMkLst>
          <pc:docMk/>
          <pc:sldMk cId="1393887341" sldId="285"/>
        </pc:sldMkLst>
      </pc:sldChg>
      <pc:sldChg chg="del">
        <pc:chgData name="Haidy A. Marzouk" userId="S::haidy.marzouk@sjhsyr.org::580ca646-ed58-4b0f-985e-c499ee594000" providerId="AD" clId="Web-{6F8C7A86-CEB2-37D2-3957-24C44FFA1370}" dt="2024-03-04T21:38:44.351" v="22"/>
        <pc:sldMkLst>
          <pc:docMk/>
          <pc:sldMk cId="746541888" sldId="286"/>
        </pc:sldMkLst>
      </pc:sldChg>
      <pc:sldChg chg="add">
        <pc:chgData name="Haidy A. Marzouk" userId="S::haidy.marzouk@sjhsyr.org::580ca646-ed58-4b0f-985e-c499ee594000" providerId="AD" clId="Web-{6F8C7A86-CEB2-37D2-3957-24C44FFA1370}" dt="2024-03-04T21:51:57.940" v="164"/>
        <pc:sldMkLst>
          <pc:docMk/>
          <pc:sldMk cId="4065055321" sldId="286"/>
        </pc:sldMkLst>
      </pc:sldChg>
      <pc:sldChg chg="del">
        <pc:chgData name="Haidy A. Marzouk" userId="S::haidy.marzouk@sjhsyr.org::580ca646-ed58-4b0f-985e-c499ee594000" providerId="AD" clId="Web-{6F8C7A86-CEB2-37D2-3957-24C44FFA1370}" dt="2024-03-04T21:38:41.304" v="19"/>
        <pc:sldMkLst>
          <pc:docMk/>
          <pc:sldMk cId="7393151" sldId="290"/>
        </pc:sldMkLst>
      </pc:sldChg>
      <pc:sldChg chg="modSp new del">
        <pc:chgData name="Haidy A. Marzouk" userId="S::haidy.marzouk@sjhsyr.org::580ca646-ed58-4b0f-985e-c499ee594000" providerId="AD" clId="Web-{6F8C7A86-CEB2-37D2-3957-24C44FFA1370}" dt="2024-03-04T21:42:06.826" v="44"/>
        <pc:sldMkLst>
          <pc:docMk/>
          <pc:sldMk cId="1752633118" sldId="297"/>
        </pc:sldMkLst>
        <pc:spChg chg="mod">
          <ac:chgData name="Haidy A. Marzouk" userId="S::haidy.marzouk@sjhsyr.org::580ca646-ed58-4b0f-985e-c499ee594000" providerId="AD" clId="Web-{6F8C7A86-CEB2-37D2-3957-24C44FFA1370}" dt="2024-03-04T21:40:49.496" v="28" actId="20577"/>
          <ac:spMkLst>
            <pc:docMk/>
            <pc:sldMk cId="1752633118" sldId="297"/>
            <ac:spMk id="2" creationId="{23410BA2-B2D8-910D-8092-870291572799}"/>
          </ac:spMkLst>
        </pc:spChg>
      </pc:sldChg>
      <pc:sldChg chg="addSp delSp modSp add replId">
        <pc:chgData name="Haidy A. Marzouk" userId="S::haidy.marzouk@sjhsyr.org::580ca646-ed58-4b0f-985e-c499ee594000" providerId="AD" clId="Web-{6F8C7A86-CEB2-37D2-3957-24C44FFA1370}" dt="2024-03-04T21:42:44.828" v="46"/>
        <pc:sldMkLst>
          <pc:docMk/>
          <pc:sldMk cId="1248430836" sldId="298"/>
        </pc:sldMkLst>
        <pc:spChg chg="mod ord">
          <ac:chgData name="Haidy A. Marzouk" userId="S::haidy.marzouk@sjhsyr.org::580ca646-ed58-4b0f-985e-c499ee594000" providerId="AD" clId="Web-{6F8C7A86-CEB2-37D2-3957-24C44FFA1370}" dt="2024-03-04T21:41:58.592" v="43"/>
          <ac:spMkLst>
            <pc:docMk/>
            <pc:sldMk cId="1248430836" sldId="298"/>
            <ac:spMk id="4" creationId="{7CB2EBA0-1DAB-8A7A-4BF0-4FEABD7A5A97}"/>
          </ac:spMkLst>
        </pc:spChg>
        <pc:spChg chg="del">
          <ac:chgData name="Haidy A. Marzouk" userId="S::haidy.marzouk@sjhsyr.org::580ca646-ed58-4b0f-985e-c499ee594000" providerId="AD" clId="Web-{6F8C7A86-CEB2-37D2-3957-24C44FFA1370}" dt="2024-03-04T21:41:58.592" v="43"/>
          <ac:spMkLst>
            <pc:docMk/>
            <pc:sldMk cId="1248430836" sldId="298"/>
            <ac:spMk id="9220" creationId="{C5F567BD-428B-4B4F-901F-7B048BFAA138}"/>
          </ac:spMkLst>
        </pc:spChg>
        <pc:spChg chg="del">
          <ac:chgData name="Haidy A. Marzouk" userId="S::haidy.marzouk@sjhsyr.org::580ca646-ed58-4b0f-985e-c499ee594000" providerId="AD" clId="Web-{6F8C7A86-CEB2-37D2-3957-24C44FFA1370}" dt="2024-03-04T21:41:58.592" v="43"/>
          <ac:spMkLst>
            <pc:docMk/>
            <pc:sldMk cId="1248430836" sldId="298"/>
            <ac:spMk id="9221" creationId="{192CDD09-8A93-47D8-89A8-550DBF7F684C}"/>
          </ac:spMkLst>
        </pc:spChg>
        <pc:spChg chg="del">
          <ac:chgData name="Haidy A. Marzouk" userId="S::haidy.marzouk@sjhsyr.org::580ca646-ed58-4b0f-985e-c499ee594000" providerId="AD" clId="Web-{6F8C7A86-CEB2-37D2-3957-24C44FFA1370}" dt="2024-03-04T21:41:58.592" v="43"/>
          <ac:spMkLst>
            <pc:docMk/>
            <pc:sldMk cId="1248430836" sldId="298"/>
            <ac:spMk id="9227" creationId="{107136E1-9BE5-4836-91B1-339FADD0AAB1}"/>
          </ac:spMkLst>
        </pc:spChg>
        <pc:spChg chg="del">
          <ac:chgData name="Haidy A. Marzouk" userId="S::haidy.marzouk@sjhsyr.org::580ca646-ed58-4b0f-985e-c499ee594000" providerId="AD" clId="Web-{6F8C7A86-CEB2-37D2-3957-24C44FFA1370}" dt="2024-03-04T21:41:58.592" v="43"/>
          <ac:spMkLst>
            <pc:docMk/>
            <pc:sldMk cId="1248430836" sldId="298"/>
            <ac:spMk id="9229" creationId="{80BE5544-9916-45A5-828D-778175A51276}"/>
          </ac:spMkLst>
        </pc:spChg>
        <pc:spChg chg="del">
          <ac:chgData name="Haidy A. Marzouk" userId="S::haidy.marzouk@sjhsyr.org::580ca646-ed58-4b0f-985e-c499ee594000" providerId="AD" clId="Web-{6F8C7A86-CEB2-37D2-3957-24C44FFA1370}" dt="2024-03-04T21:41:58.592" v="43"/>
          <ac:spMkLst>
            <pc:docMk/>
            <pc:sldMk cId="1248430836" sldId="298"/>
            <ac:spMk id="9231" creationId="{BEAC1D59-0216-495E-957C-20BD0BC1475A}"/>
          </ac:spMkLst>
        </pc:spChg>
        <pc:spChg chg="add">
          <ac:chgData name="Haidy A. Marzouk" userId="S::haidy.marzouk@sjhsyr.org::580ca646-ed58-4b0f-985e-c499ee594000" providerId="AD" clId="Web-{6F8C7A86-CEB2-37D2-3957-24C44FFA1370}" dt="2024-03-04T21:41:58.592" v="43"/>
          <ac:spMkLst>
            <pc:docMk/>
            <pc:sldMk cId="1248430836" sldId="298"/>
            <ac:spMk id="9236" creationId="{1A0980D0-C2CB-4F0C-833C-1B64835728D7}"/>
          </ac:spMkLst>
        </pc:spChg>
        <pc:spChg chg="add">
          <ac:chgData name="Haidy A. Marzouk" userId="S::haidy.marzouk@sjhsyr.org::580ca646-ed58-4b0f-985e-c499ee594000" providerId="AD" clId="Web-{6F8C7A86-CEB2-37D2-3957-24C44FFA1370}" dt="2024-03-04T21:41:58.592" v="43"/>
          <ac:spMkLst>
            <pc:docMk/>
            <pc:sldMk cId="1248430836" sldId="298"/>
            <ac:spMk id="9238" creationId="{1D110A99-3F6B-4F79-9283-A5ECB501618F}"/>
          </ac:spMkLst>
        </pc:spChg>
        <pc:spChg chg="add">
          <ac:chgData name="Haidy A. Marzouk" userId="S::haidy.marzouk@sjhsyr.org::580ca646-ed58-4b0f-985e-c499ee594000" providerId="AD" clId="Web-{6F8C7A86-CEB2-37D2-3957-24C44FFA1370}" dt="2024-03-04T21:41:58.592" v="43"/>
          <ac:spMkLst>
            <pc:docMk/>
            <pc:sldMk cId="1248430836" sldId="298"/>
            <ac:spMk id="9240" creationId="{316287B8-D771-4102-A547-95F1D48467E5}"/>
          </ac:spMkLst>
        </pc:spChg>
        <pc:spChg chg="add">
          <ac:chgData name="Haidy A. Marzouk" userId="S::haidy.marzouk@sjhsyr.org::580ca646-ed58-4b0f-985e-c499ee594000" providerId="AD" clId="Web-{6F8C7A86-CEB2-37D2-3957-24C44FFA1370}" dt="2024-03-04T21:41:58.592" v="43"/>
          <ac:spMkLst>
            <pc:docMk/>
            <pc:sldMk cId="1248430836" sldId="298"/>
            <ac:spMk id="9242" creationId="{02B3F3D7-F61A-47E5-9E6D-4718104A5638}"/>
          </ac:spMkLst>
        </pc:spChg>
        <pc:picChg chg="add mod">
          <ac:chgData name="Haidy A. Marzouk" userId="S::haidy.marzouk@sjhsyr.org::580ca646-ed58-4b0f-985e-c499ee594000" providerId="AD" clId="Web-{6F8C7A86-CEB2-37D2-3957-24C44FFA1370}" dt="2024-03-04T21:41:58.592" v="43"/>
          <ac:picMkLst>
            <pc:docMk/>
            <pc:sldMk cId="1248430836" sldId="298"/>
            <ac:picMk id="2" creationId="{1ABB1AF0-4483-1063-2050-F3973E30E1AF}"/>
          </ac:picMkLst>
        </pc:picChg>
        <pc:picChg chg="add del mod">
          <ac:chgData name="Haidy A. Marzouk" userId="S::haidy.marzouk@sjhsyr.org::580ca646-ed58-4b0f-985e-c499ee594000" providerId="AD" clId="Web-{6F8C7A86-CEB2-37D2-3957-24C44FFA1370}" dt="2024-03-04T21:42:44.828" v="46"/>
          <ac:picMkLst>
            <pc:docMk/>
            <pc:sldMk cId="1248430836" sldId="298"/>
            <ac:picMk id="3" creationId="{E7F78E1C-B6B2-C14D-000F-3FEE9252D9B3}"/>
          </ac:picMkLst>
        </pc:picChg>
        <pc:picChg chg="del">
          <ac:chgData name="Haidy A. Marzouk" userId="S::haidy.marzouk@sjhsyr.org::580ca646-ed58-4b0f-985e-c499ee594000" providerId="AD" clId="Web-{6F8C7A86-CEB2-37D2-3957-24C44FFA1370}" dt="2024-03-04T21:41:54.779" v="42"/>
          <ac:picMkLst>
            <pc:docMk/>
            <pc:sldMk cId="1248430836" sldId="298"/>
            <ac:picMk id="9218" creationId="{21488E91-E5E9-D40F-8BEE-A183C2727052}"/>
          </ac:picMkLst>
        </pc:picChg>
      </pc:sldChg>
      <pc:sldChg chg="addSp delSp modSp new mod setBg">
        <pc:chgData name="Haidy A. Marzouk" userId="S::haidy.marzouk@sjhsyr.org::580ca646-ed58-4b0f-985e-c499ee594000" providerId="AD" clId="Web-{6F8C7A86-CEB2-37D2-3957-24C44FFA1370}" dt="2024-03-04T21:44:50.800" v="109" actId="20577"/>
        <pc:sldMkLst>
          <pc:docMk/>
          <pc:sldMk cId="568255977" sldId="299"/>
        </pc:sldMkLst>
        <pc:spChg chg="mod">
          <ac:chgData name="Haidy A. Marzouk" userId="S::haidy.marzouk@sjhsyr.org::580ca646-ed58-4b0f-985e-c499ee594000" providerId="AD" clId="Web-{6F8C7A86-CEB2-37D2-3957-24C44FFA1370}" dt="2024-03-04T21:44:03.533" v="69"/>
          <ac:spMkLst>
            <pc:docMk/>
            <pc:sldMk cId="568255977" sldId="299"/>
            <ac:spMk id="2" creationId="{A4C4F35D-7B85-19CD-1709-BBC45758FC21}"/>
          </ac:spMkLst>
        </pc:spChg>
        <pc:spChg chg="add del mod">
          <ac:chgData name="Haidy A. Marzouk" userId="S::haidy.marzouk@sjhsyr.org::580ca646-ed58-4b0f-985e-c499ee594000" providerId="AD" clId="Web-{6F8C7A86-CEB2-37D2-3957-24C44FFA1370}" dt="2024-03-04T21:44:50.800" v="109" actId="20577"/>
          <ac:spMkLst>
            <pc:docMk/>
            <pc:sldMk cId="568255977" sldId="299"/>
            <ac:spMk id="3" creationId="{F6F3DFAC-5BC2-4E37-3711-692B05648EB2}"/>
          </ac:spMkLst>
        </pc:spChg>
        <pc:spChg chg="add">
          <ac:chgData name="Haidy A. Marzouk" userId="S::haidy.marzouk@sjhsyr.org::580ca646-ed58-4b0f-985e-c499ee594000" providerId="AD" clId="Web-{6F8C7A86-CEB2-37D2-3957-24C44FFA1370}" dt="2024-03-04T21:44:03.533" v="69"/>
          <ac:spMkLst>
            <pc:docMk/>
            <pc:sldMk cId="568255977" sldId="299"/>
            <ac:spMk id="10" creationId="{46AD51EB-971C-4722-9A98-42EB5ABCADA3}"/>
          </ac:spMkLst>
        </pc:spChg>
        <pc:spChg chg="add">
          <ac:chgData name="Haidy A. Marzouk" userId="S::haidy.marzouk@sjhsyr.org::580ca646-ed58-4b0f-985e-c499ee594000" providerId="AD" clId="Web-{6F8C7A86-CEB2-37D2-3957-24C44FFA1370}" dt="2024-03-04T21:44:03.533" v="69"/>
          <ac:spMkLst>
            <pc:docMk/>
            <pc:sldMk cId="568255977" sldId="299"/>
            <ac:spMk id="12" creationId="{3894A7A4-3F4E-414B-97FB-E4C862AD1400}"/>
          </ac:spMkLst>
        </pc:spChg>
        <pc:picChg chg="add del mod ord">
          <ac:chgData name="Haidy A. Marzouk" userId="S::haidy.marzouk@sjhsyr.org::580ca646-ed58-4b0f-985e-c499ee594000" providerId="AD" clId="Web-{6F8C7A86-CEB2-37D2-3957-24C44FFA1370}" dt="2024-03-04T21:42:52.672" v="49"/>
          <ac:picMkLst>
            <pc:docMk/>
            <pc:sldMk cId="568255977" sldId="299"/>
            <ac:picMk id="4" creationId="{DB56F96B-C935-E602-1430-E336677974A6}"/>
          </ac:picMkLst>
        </pc:picChg>
        <pc:picChg chg="add mod">
          <ac:chgData name="Haidy A. Marzouk" userId="S::haidy.marzouk@sjhsyr.org::580ca646-ed58-4b0f-985e-c499ee594000" providerId="AD" clId="Web-{6F8C7A86-CEB2-37D2-3957-24C44FFA1370}" dt="2024-03-04T21:44:03.533" v="69"/>
          <ac:picMkLst>
            <pc:docMk/>
            <pc:sldMk cId="568255977" sldId="299"/>
            <ac:picMk id="5" creationId="{229A8A35-EDB4-76A1-4689-CFE66D5A7E41}"/>
          </ac:picMkLst>
        </pc:picChg>
      </pc:sldChg>
      <pc:sldChg chg="addSp delSp modSp new mod setBg">
        <pc:chgData name="Haidy A. Marzouk" userId="S::haidy.marzouk@sjhsyr.org::580ca646-ed58-4b0f-985e-c499ee594000" providerId="AD" clId="Web-{6F8C7A86-CEB2-37D2-3957-24C44FFA1370}" dt="2024-03-04T21:45:30.583" v="112"/>
        <pc:sldMkLst>
          <pc:docMk/>
          <pc:sldMk cId="1642387251" sldId="300"/>
        </pc:sldMkLst>
        <pc:spChg chg="del">
          <ac:chgData name="Haidy A. Marzouk" userId="S::haidy.marzouk@sjhsyr.org::580ca646-ed58-4b0f-985e-c499ee594000" providerId="AD" clId="Web-{6F8C7A86-CEB2-37D2-3957-24C44FFA1370}" dt="2024-03-04T21:45:30.583" v="112"/>
          <ac:spMkLst>
            <pc:docMk/>
            <pc:sldMk cId="1642387251" sldId="300"/>
            <ac:spMk id="2" creationId="{BD8D9728-281B-67CC-8790-2EDA3AF87EB7}"/>
          </ac:spMkLst>
        </pc:spChg>
        <pc:spChg chg="del">
          <ac:chgData name="Haidy A. Marzouk" userId="S::haidy.marzouk@sjhsyr.org::580ca646-ed58-4b0f-985e-c499ee594000" providerId="AD" clId="Web-{6F8C7A86-CEB2-37D2-3957-24C44FFA1370}" dt="2024-03-04T21:45:25.098" v="111"/>
          <ac:spMkLst>
            <pc:docMk/>
            <pc:sldMk cId="1642387251" sldId="300"/>
            <ac:spMk id="3" creationId="{FB41E076-53F3-A446-69D6-9F6B9FB643FE}"/>
          </ac:spMkLst>
        </pc:spChg>
        <pc:spChg chg="add">
          <ac:chgData name="Haidy A. Marzouk" userId="S::haidy.marzouk@sjhsyr.org::580ca646-ed58-4b0f-985e-c499ee594000" providerId="AD" clId="Web-{6F8C7A86-CEB2-37D2-3957-24C44FFA1370}" dt="2024-03-04T21:45:30.583" v="112"/>
          <ac:spMkLst>
            <pc:docMk/>
            <pc:sldMk cId="1642387251" sldId="300"/>
            <ac:spMk id="9" creationId="{2375264C-FA82-4485-8CC0-E51A7C1EBB10}"/>
          </ac:spMkLst>
        </pc:spChg>
        <pc:spChg chg="add">
          <ac:chgData name="Haidy A. Marzouk" userId="S::haidy.marzouk@sjhsyr.org::580ca646-ed58-4b0f-985e-c499ee594000" providerId="AD" clId="Web-{6F8C7A86-CEB2-37D2-3957-24C44FFA1370}" dt="2024-03-04T21:45:30.583" v="112"/>
          <ac:spMkLst>
            <pc:docMk/>
            <pc:sldMk cId="1642387251" sldId="300"/>
            <ac:spMk id="11" creationId="{CE06B04A-EFC4-4D87-9394-F6CAB4412DA9}"/>
          </ac:spMkLst>
        </pc:spChg>
        <pc:spChg chg="add">
          <ac:chgData name="Haidy A. Marzouk" userId="S::haidy.marzouk@sjhsyr.org::580ca646-ed58-4b0f-985e-c499ee594000" providerId="AD" clId="Web-{6F8C7A86-CEB2-37D2-3957-24C44FFA1370}" dt="2024-03-04T21:45:30.583" v="112"/>
          <ac:spMkLst>
            <pc:docMk/>
            <pc:sldMk cId="1642387251" sldId="300"/>
            <ac:spMk id="13" creationId="{49FEE1A1-3062-4F77-B515-7EFB1A1F35C7}"/>
          </ac:spMkLst>
        </pc:spChg>
        <pc:spChg chg="add">
          <ac:chgData name="Haidy A. Marzouk" userId="S::haidy.marzouk@sjhsyr.org::580ca646-ed58-4b0f-985e-c499ee594000" providerId="AD" clId="Web-{6F8C7A86-CEB2-37D2-3957-24C44FFA1370}" dt="2024-03-04T21:45:30.583" v="112"/>
          <ac:spMkLst>
            <pc:docMk/>
            <pc:sldMk cId="1642387251" sldId="300"/>
            <ac:spMk id="15" creationId="{A7F4D874-27FC-45EF-B831-1D2C9D63FA4B}"/>
          </ac:spMkLst>
        </pc:spChg>
        <pc:spChg chg="add">
          <ac:chgData name="Haidy A. Marzouk" userId="S::haidy.marzouk@sjhsyr.org::580ca646-ed58-4b0f-985e-c499ee594000" providerId="AD" clId="Web-{6F8C7A86-CEB2-37D2-3957-24C44FFA1370}" dt="2024-03-04T21:45:30.583" v="112"/>
          <ac:spMkLst>
            <pc:docMk/>
            <pc:sldMk cId="1642387251" sldId="300"/>
            <ac:spMk id="17" creationId="{0505A712-F4EC-4E5B-878E-51B071B899CB}"/>
          </ac:spMkLst>
        </pc:spChg>
        <pc:picChg chg="add mod ord">
          <ac:chgData name="Haidy A. Marzouk" userId="S::haidy.marzouk@sjhsyr.org::580ca646-ed58-4b0f-985e-c499ee594000" providerId="AD" clId="Web-{6F8C7A86-CEB2-37D2-3957-24C44FFA1370}" dt="2024-03-04T21:45:30.583" v="112"/>
          <ac:picMkLst>
            <pc:docMk/>
            <pc:sldMk cId="1642387251" sldId="300"/>
            <ac:picMk id="4" creationId="{CD944716-79E1-4AC7-7189-586185CA663E}"/>
          </ac:picMkLst>
        </pc:picChg>
      </pc:sldChg>
      <pc:sldChg chg="addSp delSp modSp new mod setBg">
        <pc:chgData name="Haidy A. Marzouk" userId="S::haidy.marzouk@sjhsyr.org::580ca646-ed58-4b0f-985e-c499ee594000" providerId="AD" clId="Web-{6F8C7A86-CEB2-37D2-3957-24C44FFA1370}" dt="2024-03-04T21:46:22.569" v="127" actId="20577"/>
        <pc:sldMkLst>
          <pc:docMk/>
          <pc:sldMk cId="26782050" sldId="301"/>
        </pc:sldMkLst>
        <pc:spChg chg="mod ord">
          <ac:chgData name="Haidy A. Marzouk" userId="S::haidy.marzouk@sjhsyr.org::580ca646-ed58-4b0f-985e-c499ee594000" providerId="AD" clId="Web-{6F8C7A86-CEB2-37D2-3957-24C44FFA1370}" dt="2024-03-04T21:46:22.569" v="127" actId="20577"/>
          <ac:spMkLst>
            <pc:docMk/>
            <pc:sldMk cId="26782050" sldId="301"/>
            <ac:spMk id="2" creationId="{666CB551-2573-47C5-896E-05A090EB8FCA}"/>
          </ac:spMkLst>
        </pc:spChg>
        <pc:spChg chg="del">
          <ac:chgData name="Haidy A. Marzouk" userId="S::haidy.marzouk@sjhsyr.org::580ca646-ed58-4b0f-985e-c499ee594000" providerId="AD" clId="Web-{6F8C7A86-CEB2-37D2-3957-24C44FFA1370}" dt="2024-03-04T21:46:02.225" v="114"/>
          <ac:spMkLst>
            <pc:docMk/>
            <pc:sldMk cId="26782050" sldId="301"/>
            <ac:spMk id="3" creationId="{F8D99259-3CBA-C425-0EDF-7243DD2CA950}"/>
          </ac:spMkLst>
        </pc:spChg>
        <pc:spChg chg="add">
          <ac:chgData name="Haidy A. Marzouk" userId="S::haidy.marzouk@sjhsyr.org::580ca646-ed58-4b0f-985e-c499ee594000" providerId="AD" clId="Web-{6F8C7A86-CEB2-37D2-3957-24C44FFA1370}" dt="2024-03-04T21:46:07.209" v="115"/>
          <ac:spMkLst>
            <pc:docMk/>
            <pc:sldMk cId="26782050" sldId="301"/>
            <ac:spMk id="9" creationId="{1A0980D0-C2CB-4F0C-833C-1B64835728D7}"/>
          </ac:spMkLst>
        </pc:spChg>
        <pc:spChg chg="add">
          <ac:chgData name="Haidy A. Marzouk" userId="S::haidy.marzouk@sjhsyr.org::580ca646-ed58-4b0f-985e-c499ee594000" providerId="AD" clId="Web-{6F8C7A86-CEB2-37D2-3957-24C44FFA1370}" dt="2024-03-04T21:46:07.209" v="115"/>
          <ac:spMkLst>
            <pc:docMk/>
            <pc:sldMk cId="26782050" sldId="301"/>
            <ac:spMk id="11" creationId="{1D110A99-3F6B-4F79-9283-A5ECB501618F}"/>
          </ac:spMkLst>
        </pc:spChg>
        <pc:spChg chg="add">
          <ac:chgData name="Haidy A. Marzouk" userId="S::haidy.marzouk@sjhsyr.org::580ca646-ed58-4b0f-985e-c499ee594000" providerId="AD" clId="Web-{6F8C7A86-CEB2-37D2-3957-24C44FFA1370}" dt="2024-03-04T21:46:07.209" v="115"/>
          <ac:spMkLst>
            <pc:docMk/>
            <pc:sldMk cId="26782050" sldId="301"/>
            <ac:spMk id="13" creationId="{316287B8-D771-4102-A547-95F1D48467E5}"/>
          </ac:spMkLst>
        </pc:spChg>
        <pc:spChg chg="add">
          <ac:chgData name="Haidy A. Marzouk" userId="S::haidy.marzouk@sjhsyr.org::580ca646-ed58-4b0f-985e-c499ee594000" providerId="AD" clId="Web-{6F8C7A86-CEB2-37D2-3957-24C44FFA1370}" dt="2024-03-04T21:46:07.209" v="115"/>
          <ac:spMkLst>
            <pc:docMk/>
            <pc:sldMk cId="26782050" sldId="301"/>
            <ac:spMk id="15" creationId="{02B3F3D7-F61A-47E5-9E6D-4718104A5638}"/>
          </ac:spMkLst>
        </pc:spChg>
        <pc:picChg chg="add mod ord">
          <ac:chgData name="Haidy A. Marzouk" userId="S::haidy.marzouk@sjhsyr.org::580ca646-ed58-4b0f-985e-c499ee594000" providerId="AD" clId="Web-{6F8C7A86-CEB2-37D2-3957-24C44FFA1370}" dt="2024-03-04T21:46:07.209" v="115"/>
          <ac:picMkLst>
            <pc:docMk/>
            <pc:sldMk cId="26782050" sldId="301"/>
            <ac:picMk id="4" creationId="{B3C88E85-4E8F-1C6E-2A73-A7E64718DA5B}"/>
          </ac:picMkLst>
        </pc:picChg>
      </pc:sldChg>
      <pc:sldChg chg="addSp delSp modSp new mod setBg">
        <pc:chgData name="Haidy A. Marzouk" userId="S::haidy.marzouk@sjhsyr.org::580ca646-ed58-4b0f-985e-c499ee594000" providerId="AD" clId="Web-{6F8C7A86-CEB2-37D2-3957-24C44FFA1370}" dt="2024-03-04T21:46:47.398" v="130"/>
        <pc:sldMkLst>
          <pc:docMk/>
          <pc:sldMk cId="1834773595" sldId="302"/>
        </pc:sldMkLst>
        <pc:spChg chg="del">
          <ac:chgData name="Haidy A. Marzouk" userId="S::haidy.marzouk@sjhsyr.org::580ca646-ed58-4b0f-985e-c499ee594000" providerId="AD" clId="Web-{6F8C7A86-CEB2-37D2-3957-24C44FFA1370}" dt="2024-03-04T21:46:47.398" v="130"/>
          <ac:spMkLst>
            <pc:docMk/>
            <pc:sldMk cId="1834773595" sldId="302"/>
            <ac:spMk id="2" creationId="{B2C21438-EE61-1DF2-867F-7DF0E3746913}"/>
          </ac:spMkLst>
        </pc:spChg>
        <pc:spChg chg="del">
          <ac:chgData name="Haidy A. Marzouk" userId="S::haidy.marzouk@sjhsyr.org::580ca646-ed58-4b0f-985e-c499ee594000" providerId="AD" clId="Web-{6F8C7A86-CEB2-37D2-3957-24C44FFA1370}" dt="2024-03-04T21:46:43.289" v="129"/>
          <ac:spMkLst>
            <pc:docMk/>
            <pc:sldMk cId="1834773595" sldId="302"/>
            <ac:spMk id="3" creationId="{ED3249C8-8FF0-90E3-D4C4-6BE4E98D7371}"/>
          </ac:spMkLst>
        </pc:spChg>
        <pc:spChg chg="add">
          <ac:chgData name="Haidy A. Marzouk" userId="S::haidy.marzouk@sjhsyr.org::580ca646-ed58-4b0f-985e-c499ee594000" providerId="AD" clId="Web-{6F8C7A86-CEB2-37D2-3957-24C44FFA1370}" dt="2024-03-04T21:46:47.398" v="130"/>
          <ac:spMkLst>
            <pc:docMk/>
            <pc:sldMk cId="1834773595" sldId="302"/>
            <ac:spMk id="9" creationId="{8BFA8362-D844-46C0-9CEA-D8905DCCEBE4}"/>
          </ac:spMkLst>
        </pc:spChg>
        <pc:spChg chg="add">
          <ac:chgData name="Haidy A. Marzouk" userId="S::haidy.marzouk@sjhsyr.org::580ca646-ed58-4b0f-985e-c499ee594000" providerId="AD" clId="Web-{6F8C7A86-CEB2-37D2-3957-24C44FFA1370}" dt="2024-03-04T21:46:47.398" v="130"/>
          <ac:spMkLst>
            <pc:docMk/>
            <pc:sldMk cId="1834773595" sldId="302"/>
            <ac:spMk id="11" creationId="{5B58C4B3-B522-4784-86D8-1D23C64A7C02}"/>
          </ac:spMkLst>
        </pc:spChg>
        <pc:spChg chg="add">
          <ac:chgData name="Haidy A. Marzouk" userId="S::haidy.marzouk@sjhsyr.org::580ca646-ed58-4b0f-985e-c499ee594000" providerId="AD" clId="Web-{6F8C7A86-CEB2-37D2-3957-24C44FFA1370}" dt="2024-03-04T21:46:47.398" v="130"/>
          <ac:spMkLst>
            <pc:docMk/>
            <pc:sldMk cId="1834773595" sldId="302"/>
            <ac:spMk id="13" creationId="{2AB478AD-1C6E-4E17-8AE7-C680C6E93C70}"/>
          </ac:spMkLst>
        </pc:spChg>
        <pc:picChg chg="add mod ord">
          <ac:chgData name="Haidy A. Marzouk" userId="S::haidy.marzouk@sjhsyr.org::580ca646-ed58-4b0f-985e-c499ee594000" providerId="AD" clId="Web-{6F8C7A86-CEB2-37D2-3957-24C44FFA1370}" dt="2024-03-04T21:46:47.398" v="130"/>
          <ac:picMkLst>
            <pc:docMk/>
            <pc:sldMk cId="1834773595" sldId="302"/>
            <ac:picMk id="4" creationId="{638B9EC7-0957-B660-0373-F41976CABBA7}"/>
          </ac:picMkLst>
        </pc:picChg>
      </pc:sldChg>
      <pc:sldChg chg="new del">
        <pc:chgData name="Haidy A. Marzouk" userId="S::haidy.marzouk@sjhsyr.org::580ca646-ed58-4b0f-985e-c499ee594000" providerId="AD" clId="Web-{6F8C7A86-CEB2-37D2-3957-24C44FFA1370}" dt="2024-03-04T21:53:49.756" v="173"/>
        <pc:sldMkLst>
          <pc:docMk/>
          <pc:sldMk cId="3617932854" sldId="303"/>
        </pc:sldMkLst>
      </pc:sldChg>
      <pc:sldChg chg="modSp add">
        <pc:chgData name="Haidy A. Marzouk" userId="S::haidy.marzouk@sjhsyr.org::580ca646-ed58-4b0f-985e-c499ee594000" providerId="AD" clId="Web-{6F8C7A86-CEB2-37D2-3957-24C44FFA1370}" dt="2024-03-04T21:47:45.619" v="138" actId="20577"/>
        <pc:sldMkLst>
          <pc:docMk/>
          <pc:sldMk cId="1040149058" sldId="304"/>
        </pc:sldMkLst>
        <pc:spChg chg="mod">
          <ac:chgData name="Haidy A. Marzouk" userId="S::haidy.marzouk@sjhsyr.org::580ca646-ed58-4b0f-985e-c499ee594000" providerId="AD" clId="Web-{6F8C7A86-CEB2-37D2-3957-24C44FFA1370}" dt="2024-03-04T21:47:45.619" v="138" actId="20577"/>
          <ac:spMkLst>
            <pc:docMk/>
            <pc:sldMk cId="1040149058" sldId="304"/>
            <ac:spMk id="6" creationId="{D12AA4F3-E763-7289-3A95-6082D08BB251}"/>
          </ac:spMkLst>
        </pc:spChg>
      </pc:sldChg>
      <pc:sldChg chg="new del">
        <pc:chgData name="Haidy A. Marzouk" userId="S::haidy.marzouk@sjhsyr.org::580ca646-ed58-4b0f-985e-c499ee594000" providerId="AD" clId="Web-{6F8C7A86-CEB2-37D2-3957-24C44FFA1370}" dt="2024-03-04T21:49:09.059" v="143"/>
        <pc:sldMkLst>
          <pc:docMk/>
          <pc:sldMk cId="757378964" sldId="305"/>
        </pc:sldMkLst>
      </pc:sldChg>
      <pc:sldChg chg="delSp modSp add del">
        <pc:chgData name="Haidy A. Marzouk" userId="S::haidy.marzouk@sjhsyr.org::580ca646-ed58-4b0f-985e-c499ee594000" providerId="AD" clId="Web-{6F8C7A86-CEB2-37D2-3957-24C44FFA1370}" dt="2024-03-04T21:50:08.374" v="153"/>
        <pc:sldMkLst>
          <pc:docMk/>
          <pc:sldMk cId="3564551699" sldId="306"/>
        </pc:sldMkLst>
        <pc:spChg chg="mod">
          <ac:chgData name="Haidy A. Marzouk" userId="S::haidy.marzouk@sjhsyr.org::580ca646-ed58-4b0f-985e-c499ee594000" providerId="AD" clId="Web-{6F8C7A86-CEB2-37D2-3957-24C44FFA1370}" dt="2024-03-04T21:49:36.326" v="152" actId="20577"/>
          <ac:spMkLst>
            <pc:docMk/>
            <pc:sldMk cId="3564551699" sldId="306"/>
            <ac:spMk id="111" creationId="{00000000-0000-0000-0000-000000000000}"/>
          </ac:spMkLst>
        </pc:spChg>
        <pc:spChg chg="mod">
          <ac:chgData name="Haidy A. Marzouk" userId="S::haidy.marzouk@sjhsyr.org::580ca646-ed58-4b0f-985e-c499ee594000" providerId="AD" clId="Web-{6F8C7A86-CEB2-37D2-3957-24C44FFA1370}" dt="2024-03-04T21:49:27.325" v="149" actId="20577"/>
          <ac:spMkLst>
            <pc:docMk/>
            <pc:sldMk cId="3564551699" sldId="306"/>
            <ac:spMk id="112" creationId="{00000000-0000-0000-0000-000000000000}"/>
          </ac:spMkLst>
        </pc:spChg>
        <pc:picChg chg="del">
          <ac:chgData name="Haidy A. Marzouk" userId="S::haidy.marzouk@sjhsyr.org::580ca646-ed58-4b0f-985e-c499ee594000" providerId="AD" clId="Web-{6F8C7A86-CEB2-37D2-3957-24C44FFA1370}" dt="2024-03-04T21:49:12.559" v="144"/>
          <ac:picMkLst>
            <pc:docMk/>
            <pc:sldMk cId="3564551699" sldId="306"/>
            <ac:picMk id="113" creationId="{00000000-0000-0000-0000-000000000000}"/>
          </ac:picMkLst>
        </pc:picChg>
        <pc:picChg chg="del">
          <ac:chgData name="Haidy A. Marzouk" userId="S::haidy.marzouk@sjhsyr.org::580ca646-ed58-4b0f-985e-c499ee594000" providerId="AD" clId="Web-{6F8C7A86-CEB2-37D2-3957-24C44FFA1370}" dt="2024-03-04T21:50:08.374" v="153"/>
          <ac:picMkLst>
            <pc:docMk/>
            <pc:sldMk cId="3564551699" sldId="306"/>
            <ac:picMk id="114" creationId="{00000000-0000-0000-0000-000000000000}"/>
          </ac:picMkLst>
        </pc:picChg>
      </pc:sldChg>
      <pc:sldChg chg="delSp modSp add">
        <pc:chgData name="Haidy A. Marzouk" userId="S::haidy.marzouk@sjhsyr.org::580ca646-ed58-4b0f-985e-c499ee594000" providerId="AD" clId="Web-{6F8C7A86-CEB2-37D2-3957-24C44FFA1370}" dt="2024-03-04T21:51:19.298" v="163" actId="20577"/>
        <pc:sldMkLst>
          <pc:docMk/>
          <pc:sldMk cId="2865710373" sldId="307"/>
        </pc:sldMkLst>
        <pc:spChg chg="mod">
          <ac:chgData name="Haidy A. Marzouk" userId="S::haidy.marzouk@sjhsyr.org::580ca646-ed58-4b0f-985e-c499ee594000" providerId="AD" clId="Web-{6F8C7A86-CEB2-37D2-3957-24C44FFA1370}" dt="2024-03-04T21:51:10.219" v="161" actId="20577"/>
          <ac:spMkLst>
            <pc:docMk/>
            <pc:sldMk cId="2865710373" sldId="307"/>
            <ac:spMk id="5" creationId="{EAFEC601-9850-96BB-AB00-45E3A2EA55AD}"/>
          </ac:spMkLst>
        </pc:spChg>
        <pc:spChg chg="mod">
          <ac:chgData name="Haidy A. Marzouk" userId="S::haidy.marzouk@sjhsyr.org::580ca646-ed58-4b0f-985e-c499ee594000" providerId="AD" clId="Web-{6F8C7A86-CEB2-37D2-3957-24C44FFA1370}" dt="2024-03-04T21:51:19.298" v="163" actId="20577"/>
          <ac:spMkLst>
            <pc:docMk/>
            <pc:sldMk cId="2865710373" sldId="307"/>
            <ac:spMk id="112" creationId="{00000000-0000-0000-0000-000000000000}"/>
          </ac:spMkLst>
        </pc:spChg>
        <pc:picChg chg="del">
          <ac:chgData name="Haidy A. Marzouk" userId="S::haidy.marzouk@sjhsyr.org::580ca646-ed58-4b0f-985e-c499ee594000" providerId="AD" clId="Web-{6F8C7A86-CEB2-37D2-3957-24C44FFA1370}" dt="2024-03-04T21:50:43.672" v="155"/>
          <ac:picMkLst>
            <pc:docMk/>
            <pc:sldMk cId="2865710373" sldId="307"/>
            <ac:picMk id="113" creationId="{00000000-0000-0000-0000-000000000000}"/>
          </ac:picMkLst>
        </pc:picChg>
        <pc:picChg chg="del">
          <ac:chgData name="Haidy A. Marzouk" userId="S::haidy.marzouk@sjhsyr.org::580ca646-ed58-4b0f-985e-c499ee594000" providerId="AD" clId="Web-{6F8C7A86-CEB2-37D2-3957-24C44FFA1370}" dt="2024-03-04T21:50:46.906" v="156"/>
          <ac:picMkLst>
            <pc:docMk/>
            <pc:sldMk cId="2865710373" sldId="307"/>
            <ac:picMk id="114" creationId="{00000000-0000-0000-0000-000000000000}"/>
          </ac:picMkLst>
        </pc:picChg>
      </pc:sldChg>
      <pc:sldChg chg="modSp add">
        <pc:chgData name="Haidy A. Marzouk" userId="S::haidy.marzouk@sjhsyr.org::580ca646-ed58-4b0f-985e-c499ee594000" providerId="AD" clId="Web-{6F8C7A86-CEB2-37D2-3957-24C44FFA1370}" dt="2024-03-04T21:54:13.960" v="178" actId="20577"/>
        <pc:sldMkLst>
          <pc:docMk/>
          <pc:sldMk cId="2894700643" sldId="308"/>
        </pc:sldMkLst>
        <pc:spChg chg="mod">
          <ac:chgData name="Haidy A. Marzouk" userId="S::haidy.marzouk@sjhsyr.org::580ca646-ed58-4b0f-985e-c499ee594000" providerId="AD" clId="Web-{6F8C7A86-CEB2-37D2-3957-24C44FFA1370}" dt="2024-03-04T21:54:13.960" v="178" actId="20577"/>
          <ac:spMkLst>
            <pc:docMk/>
            <pc:sldMk cId="2894700643" sldId="308"/>
            <ac:spMk id="2" creationId="{55E48677-439C-778C-4BC3-3D9FA8A55156}"/>
          </ac:spMkLst>
        </pc:spChg>
      </pc:sldChg>
      <pc:sldChg chg="modSp new">
        <pc:chgData name="Haidy A. Marzouk" userId="S::haidy.marzouk@sjhsyr.org::580ca646-ed58-4b0f-985e-c499ee594000" providerId="AD" clId="Web-{6F8C7A86-CEB2-37D2-3957-24C44FFA1370}" dt="2024-03-04T22:02:16.429" v="439" actId="20577"/>
        <pc:sldMkLst>
          <pc:docMk/>
          <pc:sldMk cId="2162969542" sldId="309"/>
        </pc:sldMkLst>
        <pc:spChg chg="mod">
          <ac:chgData name="Haidy A. Marzouk" userId="S::haidy.marzouk@sjhsyr.org::580ca646-ed58-4b0f-985e-c499ee594000" providerId="AD" clId="Web-{6F8C7A86-CEB2-37D2-3957-24C44FFA1370}" dt="2024-03-04T21:59:29.548" v="197" actId="20577"/>
          <ac:spMkLst>
            <pc:docMk/>
            <pc:sldMk cId="2162969542" sldId="309"/>
            <ac:spMk id="2" creationId="{C7377E28-2AF9-0980-C34A-41C7D06CD736}"/>
          </ac:spMkLst>
        </pc:spChg>
        <pc:spChg chg="mod">
          <ac:chgData name="Haidy A. Marzouk" userId="S::haidy.marzouk@sjhsyr.org::580ca646-ed58-4b0f-985e-c499ee594000" providerId="AD" clId="Web-{6F8C7A86-CEB2-37D2-3957-24C44FFA1370}" dt="2024-03-04T22:02:16.429" v="439" actId="20577"/>
          <ac:spMkLst>
            <pc:docMk/>
            <pc:sldMk cId="2162969542" sldId="309"/>
            <ac:spMk id="3" creationId="{A4748108-7622-2D0C-DF79-1C8A4E4B3B02}"/>
          </ac:spMkLst>
        </pc:spChg>
      </pc:sldChg>
      <pc:sldMasterChg chg="add del addSldLayout delSldLayout">
        <pc:chgData name="Haidy A. Marzouk" userId="S::haidy.marzouk@sjhsyr.org::580ca646-ed58-4b0f-985e-c499ee594000" providerId="AD" clId="Web-{6F8C7A86-CEB2-37D2-3957-24C44FFA1370}" dt="2024-03-04T21:49:06.668" v="142"/>
        <pc:sldMasterMkLst>
          <pc:docMk/>
          <pc:sldMasterMk cId="0" sldId="2147483648"/>
        </pc:sldMasterMkLst>
        <pc:sldLayoutChg chg="add del">
          <pc:chgData name="Haidy A. Marzouk" userId="S::haidy.marzouk@sjhsyr.org::580ca646-ed58-4b0f-985e-c499ee594000" providerId="AD" clId="Web-{6F8C7A86-CEB2-37D2-3957-24C44FFA1370}" dt="2024-03-04T21:49:06.668" v="142"/>
          <pc:sldLayoutMkLst>
            <pc:docMk/>
            <pc:sldMasterMk cId="0" sldId="2147483648"/>
            <pc:sldLayoutMk cId="0" sldId="2147483649"/>
          </pc:sldLayoutMkLst>
        </pc:sldLayoutChg>
        <pc:sldLayoutChg chg="add del">
          <pc:chgData name="Haidy A. Marzouk" userId="S::haidy.marzouk@sjhsyr.org::580ca646-ed58-4b0f-985e-c499ee594000" providerId="AD" clId="Web-{6F8C7A86-CEB2-37D2-3957-24C44FFA1370}" dt="2024-03-04T21:49:06.668" v="142"/>
          <pc:sldLayoutMkLst>
            <pc:docMk/>
            <pc:sldMasterMk cId="0" sldId="2147483648"/>
            <pc:sldLayoutMk cId="0" sldId="2147483650"/>
          </pc:sldLayoutMkLst>
        </pc:sldLayoutChg>
        <pc:sldLayoutChg chg="add del">
          <pc:chgData name="Haidy A. Marzouk" userId="S::haidy.marzouk@sjhsyr.org::580ca646-ed58-4b0f-985e-c499ee594000" providerId="AD" clId="Web-{6F8C7A86-CEB2-37D2-3957-24C44FFA1370}" dt="2024-03-04T21:49:06.668" v="142"/>
          <pc:sldLayoutMkLst>
            <pc:docMk/>
            <pc:sldMasterMk cId="0" sldId="2147483648"/>
            <pc:sldLayoutMk cId="0" sldId="2147483652"/>
          </pc:sldLayoutMkLst>
        </pc:sldLayoutChg>
        <pc:sldLayoutChg chg="add del">
          <pc:chgData name="Haidy A. Marzouk" userId="S::haidy.marzouk@sjhsyr.org::580ca646-ed58-4b0f-985e-c499ee594000" providerId="AD" clId="Web-{6F8C7A86-CEB2-37D2-3957-24C44FFA1370}" dt="2024-03-04T21:49:06.668" v="142"/>
          <pc:sldLayoutMkLst>
            <pc:docMk/>
            <pc:sldMasterMk cId="0" sldId="2147483648"/>
            <pc:sldLayoutMk cId="0" sldId="2147483653"/>
          </pc:sldLayoutMkLst>
        </pc:sldLayoutChg>
        <pc:sldLayoutChg chg="add del">
          <pc:chgData name="Haidy A. Marzouk" userId="S::haidy.marzouk@sjhsyr.org::580ca646-ed58-4b0f-985e-c499ee594000" providerId="AD" clId="Web-{6F8C7A86-CEB2-37D2-3957-24C44FFA1370}" dt="2024-03-04T21:49:06.668" v="142"/>
          <pc:sldLayoutMkLst>
            <pc:docMk/>
            <pc:sldMasterMk cId="0" sldId="2147483648"/>
            <pc:sldLayoutMk cId="0" sldId="2147483654"/>
          </pc:sldLayoutMkLst>
        </pc:sldLayoutChg>
        <pc:sldLayoutChg chg="add del">
          <pc:chgData name="Haidy A. Marzouk" userId="S::haidy.marzouk@sjhsyr.org::580ca646-ed58-4b0f-985e-c499ee594000" providerId="AD" clId="Web-{6F8C7A86-CEB2-37D2-3957-24C44FFA1370}" dt="2024-03-04T21:49:06.668" v="142"/>
          <pc:sldLayoutMkLst>
            <pc:docMk/>
            <pc:sldMasterMk cId="0" sldId="2147483648"/>
            <pc:sldLayoutMk cId="0" sldId="2147483655"/>
          </pc:sldLayoutMkLst>
        </pc:sldLayoutChg>
        <pc:sldLayoutChg chg="add del">
          <pc:chgData name="Haidy A. Marzouk" userId="S::haidy.marzouk@sjhsyr.org::580ca646-ed58-4b0f-985e-c499ee594000" providerId="AD" clId="Web-{6F8C7A86-CEB2-37D2-3957-24C44FFA1370}" dt="2024-03-04T21:49:06.668" v="142"/>
          <pc:sldLayoutMkLst>
            <pc:docMk/>
            <pc:sldMasterMk cId="0" sldId="2147483648"/>
            <pc:sldLayoutMk cId="0" sldId="2147483656"/>
          </pc:sldLayoutMkLst>
        </pc:sldLayoutChg>
        <pc:sldLayoutChg chg="add del">
          <pc:chgData name="Haidy A. Marzouk" userId="S::haidy.marzouk@sjhsyr.org::580ca646-ed58-4b0f-985e-c499ee594000" providerId="AD" clId="Web-{6F8C7A86-CEB2-37D2-3957-24C44FFA1370}" dt="2024-03-04T21:49:06.668" v="142"/>
          <pc:sldLayoutMkLst>
            <pc:docMk/>
            <pc:sldMasterMk cId="0" sldId="2147483648"/>
            <pc:sldLayoutMk cId="0" sldId="2147483657"/>
          </pc:sldLayoutMkLst>
        </pc:sldLayoutChg>
        <pc:sldLayoutChg chg="add del">
          <pc:chgData name="Haidy A. Marzouk" userId="S::haidy.marzouk@sjhsyr.org::580ca646-ed58-4b0f-985e-c499ee594000" providerId="AD" clId="Web-{6F8C7A86-CEB2-37D2-3957-24C44FFA1370}" dt="2024-03-04T21:49:06.668" v="142"/>
          <pc:sldLayoutMkLst>
            <pc:docMk/>
            <pc:sldMasterMk cId="0" sldId="2147483648"/>
            <pc:sldLayoutMk cId="0" sldId="2147483658"/>
          </pc:sldLayoutMkLst>
        </pc:sldLayoutChg>
        <pc:sldLayoutChg chg="add del">
          <pc:chgData name="Haidy A. Marzouk" userId="S::haidy.marzouk@sjhsyr.org::580ca646-ed58-4b0f-985e-c499ee594000" providerId="AD" clId="Web-{6F8C7A86-CEB2-37D2-3957-24C44FFA1370}" dt="2024-03-04T21:49:06.668" v="142"/>
          <pc:sldLayoutMkLst>
            <pc:docMk/>
            <pc:sldMasterMk cId="0" sldId="2147483648"/>
            <pc:sldLayoutMk cId="0" sldId="2147483659"/>
          </pc:sldLayoutMkLst>
        </pc:sldLayoutChg>
        <pc:sldLayoutChg chg="add del">
          <pc:chgData name="Haidy A. Marzouk" userId="S::haidy.marzouk@sjhsyr.org::580ca646-ed58-4b0f-985e-c499ee594000" providerId="AD" clId="Web-{6F8C7A86-CEB2-37D2-3957-24C44FFA1370}" dt="2024-03-04T21:49:06.668" v="142"/>
          <pc:sldLayoutMkLst>
            <pc:docMk/>
            <pc:sldMasterMk cId="0" sldId="2147483648"/>
            <pc:sldLayoutMk cId="0" sldId="2147483660"/>
          </pc:sldLayoutMkLst>
        </pc:sldLayoutChg>
      </pc:sldMasterChg>
      <pc:sldMasterChg chg="replId">
        <pc:chgData name="Haidy A. Marzouk" userId="S::haidy.marzouk@sjhsyr.org::580ca646-ed58-4b0f-985e-c499ee594000" providerId="AD" clId="Web-{6F8C7A86-CEB2-37D2-3957-24C44FFA1370}" dt="2024-03-04T21:49:06.668" v="142"/>
        <pc:sldMasterMkLst>
          <pc:docMk/>
          <pc:sldMasterMk cId="3325471388" sldId="2147483672"/>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22CD9-B5D8-4132-B5B2-D24FF206BD88}" type="datetimeFigureOut">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11BB7-5192-4029-9DEF-73CD89FCBB03}" type="slidenum">
              <a:t>‹#›</a:t>
            </a:fld>
            <a:endParaRPr lang="en-US"/>
          </a:p>
        </p:txBody>
      </p:sp>
    </p:spTree>
    <p:extLst>
      <p:ext uri="{BB962C8B-B14F-4D97-AF65-F5344CB8AC3E}">
        <p14:creationId xmlns:p14="http://schemas.microsoft.com/office/powerpoint/2010/main" val="2899137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6838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if we could send in an elite team of agents to assess these high level targets and take them out before the send their soldiers to wreak havoc?  Now we can with biologics.  Let’s take a look at these targets and our elite team of biologics that have been created to take them out.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5070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Omalizumab is an anti-</a:t>
            </a:r>
            <a:r>
              <a:rPr lang="en-US" dirty="0" err="1"/>
              <a:t>IgE</a:t>
            </a:r>
            <a:r>
              <a:rPr lang="en-US" dirty="0"/>
              <a:t> antibody that binds circulating </a:t>
            </a:r>
            <a:r>
              <a:rPr lang="en-US" dirty="0" err="1"/>
              <a:t>IgE</a:t>
            </a:r>
            <a:r>
              <a:rPr lang="en-US" dirty="0"/>
              <a:t>, blocking its binding to cell surface receptors, thereby preventing their cross-linking.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loss of cross-linking blocks mast cell and basophil degranulation and, by proxy the eosinophilic inflammatory cascade.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 second mechanism of action is thought to be due to down-regulation of basophil and mast cell surface </a:t>
            </a:r>
            <a:r>
              <a:rPr lang="en-US" dirty="0" err="1"/>
              <a:t>IgE</a:t>
            </a:r>
            <a:r>
              <a:rPr lang="en-US" dirty="0"/>
              <a:t> receptors, resulting in more sustained inhibition of T2 inflammation.</a:t>
            </a:r>
            <a:endParaRPr dirty="0"/>
          </a:p>
          <a:p>
            <a:pPr marL="0" lvl="0" indent="0" algn="l" rtl="0">
              <a:lnSpc>
                <a:spcPct val="100000"/>
              </a:lnSpc>
              <a:spcBef>
                <a:spcPts val="0"/>
              </a:spcBef>
              <a:spcAft>
                <a:spcPts val="0"/>
              </a:spcAft>
              <a:buSzPts val="1400"/>
              <a:buNone/>
            </a:pPr>
            <a:endParaRPr dirty="0"/>
          </a:p>
        </p:txBody>
      </p:sp>
      <p:sp>
        <p:nvSpPr>
          <p:cNvPr id="109" name="Google Shape;10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219716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Mepolizumab and </a:t>
            </a:r>
            <a:r>
              <a:rPr lang="en-US" dirty="0" err="1"/>
              <a:t>reslizumab</a:t>
            </a:r>
            <a:r>
              <a:rPr lang="en-US" dirty="0"/>
              <a:t> are anti-IL-5 antibodies that block the binding of IL-5 to the alpha subunit of the IL-5 receptor, thus preventing the production and activation of eosinophils and reducing their survival.</a:t>
            </a:r>
            <a:endParaRPr dirty="0"/>
          </a:p>
        </p:txBody>
      </p:sp>
      <p:sp>
        <p:nvSpPr>
          <p:cNvPr id="109" name="Google Shape;10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201452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Dupilumab is an antibody against the IL-4 alpha receptor domain that is a common subunit of both the IL-4 and IL-13 receptors.</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By blocking this domain, Dupilumab inhibits IL-4 and IL-13 signaling, resulting in a decrease in </a:t>
            </a:r>
            <a:r>
              <a:rPr lang="en-US" dirty="0" err="1"/>
              <a:t>IgE</a:t>
            </a:r>
            <a:r>
              <a:rPr lang="en-US" dirty="0"/>
              <a:t> production by 40%. The downstream effects of this medication include decreased mast cell degranulation and reduced T2 inflammation.</a:t>
            </a:r>
            <a:endParaRPr dirty="0"/>
          </a:p>
        </p:txBody>
      </p:sp>
      <p:sp>
        <p:nvSpPr>
          <p:cNvPr id="109" name="Google Shape;10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103716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Filaggrin, ceramides, and antimicrobial peptides</a:t>
            </a:r>
            <a:endParaRPr dirty="0"/>
          </a:p>
          <a:p>
            <a:pPr marL="0" lvl="0" indent="0" algn="l" rtl="0">
              <a:lnSpc>
                <a:spcPct val="100000"/>
              </a:lnSpc>
              <a:spcBef>
                <a:spcPts val="0"/>
              </a:spcBef>
              <a:spcAft>
                <a:spcPts val="0"/>
              </a:spcAft>
              <a:buSzPts val="1400"/>
              <a:buNone/>
            </a:pPr>
            <a:endParaRPr dirty="0"/>
          </a:p>
        </p:txBody>
      </p:sp>
      <p:sp>
        <p:nvSpPr>
          <p:cNvPr id="109" name="Google Shape;10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699340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219200" y="1122362"/>
            <a:ext cx="8876022" cy="3744209"/>
          </a:xfr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219200" y="5230134"/>
            <a:ext cx="48768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3/4/2024</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088054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3/4/2024</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13162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54169"/>
            <a:ext cx="2674301" cy="5322793"/>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685800" y="854169"/>
            <a:ext cx="78867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3/4/2024</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189947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480"/>
              </a:spcBef>
              <a:spcAft>
                <a:spcPts val="0"/>
              </a:spcAft>
              <a:buClr>
                <a:schemeClr val="dk1"/>
              </a:buClr>
              <a:buSzPts val="1800"/>
              <a:buChar char="•"/>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22" name="Google Shape;22;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2"/>
        <p:cNvGrpSpPr/>
        <p:nvPr/>
      </p:nvGrpSpPr>
      <p:grpSpPr>
        <a:xfrm>
          <a:off x="0" y="0"/>
          <a:ext cx="0" cy="0"/>
          <a:chOff x="0" y="0"/>
          <a:chExt cx="0" cy="0"/>
        </a:xfrm>
      </p:grpSpPr>
      <p:sp>
        <p:nvSpPr>
          <p:cNvPr id="33" name="Google Shape;33;p1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5333"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609585" lvl="0" indent="-304792" algn="l">
              <a:lnSpc>
                <a:spcPct val="100000"/>
              </a:lnSpc>
              <a:spcBef>
                <a:spcPts val="533"/>
              </a:spcBef>
              <a:spcAft>
                <a:spcPts val="0"/>
              </a:spcAft>
              <a:buClr>
                <a:srgbClr val="888888"/>
              </a:buClr>
              <a:buSzPts val="2000"/>
              <a:buNone/>
              <a:defRPr sz="2667">
                <a:solidFill>
                  <a:srgbClr val="888888"/>
                </a:solidFill>
              </a:defRPr>
            </a:lvl1pPr>
            <a:lvl2pPr marL="1219170" lvl="1" indent="-304792" algn="l">
              <a:lnSpc>
                <a:spcPct val="100000"/>
              </a:lnSpc>
              <a:spcBef>
                <a:spcPts val="480"/>
              </a:spcBef>
              <a:spcAft>
                <a:spcPts val="0"/>
              </a:spcAft>
              <a:buClr>
                <a:srgbClr val="888888"/>
              </a:buClr>
              <a:buSzPts val="1800"/>
              <a:buNone/>
              <a:defRPr sz="2400">
                <a:solidFill>
                  <a:srgbClr val="888888"/>
                </a:solidFill>
              </a:defRPr>
            </a:lvl2pPr>
            <a:lvl3pPr marL="1828754" lvl="2" indent="-304792" algn="l">
              <a:lnSpc>
                <a:spcPct val="100000"/>
              </a:lnSpc>
              <a:spcBef>
                <a:spcPts val="427"/>
              </a:spcBef>
              <a:spcAft>
                <a:spcPts val="0"/>
              </a:spcAft>
              <a:buClr>
                <a:srgbClr val="888888"/>
              </a:buClr>
              <a:buSzPts val="1600"/>
              <a:buNone/>
              <a:defRPr sz="2133">
                <a:solidFill>
                  <a:srgbClr val="888888"/>
                </a:solidFill>
              </a:defRPr>
            </a:lvl3pPr>
            <a:lvl4pPr marL="2438339" lvl="3" indent="-304792" algn="l">
              <a:lnSpc>
                <a:spcPct val="100000"/>
              </a:lnSpc>
              <a:spcBef>
                <a:spcPts val="373"/>
              </a:spcBef>
              <a:spcAft>
                <a:spcPts val="0"/>
              </a:spcAft>
              <a:buClr>
                <a:srgbClr val="888888"/>
              </a:buClr>
              <a:buSzPts val="1400"/>
              <a:buNone/>
              <a:defRPr sz="1867">
                <a:solidFill>
                  <a:srgbClr val="888888"/>
                </a:solidFill>
              </a:defRPr>
            </a:lvl4pPr>
            <a:lvl5pPr marL="3047924" lvl="4" indent="-304792" algn="l">
              <a:lnSpc>
                <a:spcPct val="100000"/>
              </a:lnSpc>
              <a:spcBef>
                <a:spcPts val="373"/>
              </a:spcBef>
              <a:spcAft>
                <a:spcPts val="0"/>
              </a:spcAft>
              <a:buClr>
                <a:srgbClr val="888888"/>
              </a:buClr>
              <a:buSzPts val="1400"/>
              <a:buNone/>
              <a:defRPr sz="1867">
                <a:solidFill>
                  <a:srgbClr val="888888"/>
                </a:solidFill>
              </a:defRPr>
            </a:lvl5pPr>
            <a:lvl6pPr marL="3657509" lvl="5" indent="-304792" algn="l">
              <a:lnSpc>
                <a:spcPct val="100000"/>
              </a:lnSpc>
              <a:spcBef>
                <a:spcPts val="373"/>
              </a:spcBef>
              <a:spcAft>
                <a:spcPts val="0"/>
              </a:spcAft>
              <a:buClr>
                <a:srgbClr val="888888"/>
              </a:buClr>
              <a:buSzPts val="1400"/>
              <a:buNone/>
              <a:defRPr sz="1867">
                <a:solidFill>
                  <a:srgbClr val="888888"/>
                </a:solidFill>
              </a:defRPr>
            </a:lvl6pPr>
            <a:lvl7pPr marL="4267093" lvl="6" indent="-304792" algn="l">
              <a:lnSpc>
                <a:spcPct val="100000"/>
              </a:lnSpc>
              <a:spcBef>
                <a:spcPts val="373"/>
              </a:spcBef>
              <a:spcAft>
                <a:spcPts val="0"/>
              </a:spcAft>
              <a:buClr>
                <a:srgbClr val="888888"/>
              </a:buClr>
              <a:buSzPts val="1400"/>
              <a:buNone/>
              <a:defRPr sz="1867">
                <a:solidFill>
                  <a:srgbClr val="888888"/>
                </a:solidFill>
              </a:defRPr>
            </a:lvl7pPr>
            <a:lvl8pPr marL="4876678" lvl="7" indent="-304792" algn="l">
              <a:lnSpc>
                <a:spcPct val="100000"/>
              </a:lnSpc>
              <a:spcBef>
                <a:spcPts val="373"/>
              </a:spcBef>
              <a:spcAft>
                <a:spcPts val="0"/>
              </a:spcAft>
              <a:buClr>
                <a:srgbClr val="888888"/>
              </a:buClr>
              <a:buSzPts val="1400"/>
              <a:buNone/>
              <a:defRPr sz="1867">
                <a:solidFill>
                  <a:srgbClr val="888888"/>
                </a:solidFill>
              </a:defRPr>
            </a:lvl8pPr>
            <a:lvl9pPr marL="5486263" lvl="8" indent="-304792" algn="l">
              <a:lnSpc>
                <a:spcPct val="100000"/>
              </a:lnSpc>
              <a:spcBef>
                <a:spcPts val="373"/>
              </a:spcBef>
              <a:spcAft>
                <a:spcPts val="0"/>
              </a:spcAft>
              <a:buClr>
                <a:srgbClr val="888888"/>
              </a:buClr>
              <a:buSzPts val="1400"/>
              <a:buNone/>
              <a:defRPr sz="1867">
                <a:solidFill>
                  <a:srgbClr val="888888"/>
                </a:solidFill>
              </a:defRPr>
            </a:lvl9pPr>
          </a:lstStyle>
          <a:p>
            <a:endParaRPr/>
          </a:p>
        </p:txBody>
      </p:sp>
      <p:sp>
        <p:nvSpPr>
          <p:cNvPr id="40" name="Google Shape;40;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1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6"/>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609585" lvl="0" indent="-304792" algn="l">
              <a:lnSpc>
                <a:spcPct val="100000"/>
              </a:lnSpc>
              <a:spcBef>
                <a:spcPts val="640"/>
              </a:spcBef>
              <a:spcAft>
                <a:spcPts val="0"/>
              </a:spcAft>
              <a:buClr>
                <a:schemeClr val="dk1"/>
              </a:buClr>
              <a:buSzPts val="2400"/>
              <a:buNone/>
              <a:defRPr sz="3200" b="1"/>
            </a:lvl1pPr>
            <a:lvl2pPr marL="1219170" lvl="1" indent="-304792" algn="l">
              <a:lnSpc>
                <a:spcPct val="100000"/>
              </a:lnSpc>
              <a:spcBef>
                <a:spcPts val="533"/>
              </a:spcBef>
              <a:spcAft>
                <a:spcPts val="0"/>
              </a:spcAft>
              <a:buClr>
                <a:schemeClr val="dk1"/>
              </a:buClr>
              <a:buSzPts val="2000"/>
              <a:buNone/>
              <a:defRPr sz="2667" b="1"/>
            </a:lvl2pPr>
            <a:lvl3pPr marL="1828754" lvl="2" indent="-304792" algn="l">
              <a:lnSpc>
                <a:spcPct val="100000"/>
              </a:lnSpc>
              <a:spcBef>
                <a:spcPts val="480"/>
              </a:spcBef>
              <a:spcAft>
                <a:spcPts val="0"/>
              </a:spcAft>
              <a:buClr>
                <a:schemeClr val="dk1"/>
              </a:buClr>
              <a:buSzPts val="1800"/>
              <a:buNone/>
              <a:defRPr sz="2400" b="1"/>
            </a:lvl3pPr>
            <a:lvl4pPr marL="2438339" lvl="3" indent="-304792" algn="l">
              <a:lnSpc>
                <a:spcPct val="100000"/>
              </a:lnSpc>
              <a:spcBef>
                <a:spcPts val="427"/>
              </a:spcBef>
              <a:spcAft>
                <a:spcPts val="0"/>
              </a:spcAft>
              <a:buClr>
                <a:schemeClr val="dk1"/>
              </a:buClr>
              <a:buSzPts val="1600"/>
              <a:buNone/>
              <a:defRPr sz="2133" b="1"/>
            </a:lvl4pPr>
            <a:lvl5pPr marL="3047924" lvl="4" indent="-304792" algn="l">
              <a:lnSpc>
                <a:spcPct val="100000"/>
              </a:lnSpc>
              <a:spcBef>
                <a:spcPts val="427"/>
              </a:spcBef>
              <a:spcAft>
                <a:spcPts val="0"/>
              </a:spcAft>
              <a:buClr>
                <a:schemeClr val="dk1"/>
              </a:buClr>
              <a:buSzPts val="1600"/>
              <a:buNone/>
              <a:defRPr sz="2133" b="1"/>
            </a:lvl5pPr>
            <a:lvl6pPr marL="3657509" lvl="5" indent="-304792" algn="l">
              <a:lnSpc>
                <a:spcPct val="100000"/>
              </a:lnSpc>
              <a:spcBef>
                <a:spcPts val="427"/>
              </a:spcBef>
              <a:spcAft>
                <a:spcPts val="0"/>
              </a:spcAft>
              <a:buClr>
                <a:schemeClr val="dk1"/>
              </a:buClr>
              <a:buSzPts val="1600"/>
              <a:buNone/>
              <a:defRPr sz="2133" b="1"/>
            </a:lvl6pPr>
            <a:lvl7pPr marL="4267093" lvl="6" indent="-304792" algn="l">
              <a:lnSpc>
                <a:spcPct val="100000"/>
              </a:lnSpc>
              <a:spcBef>
                <a:spcPts val="427"/>
              </a:spcBef>
              <a:spcAft>
                <a:spcPts val="0"/>
              </a:spcAft>
              <a:buClr>
                <a:schemeClr val="dk1"/>
              </a:buClr>
              <a:buSzPts val="1600"/>
              <a:buNone/>
              <a:defRPr sz="2133" b="1"/>
            </a:lvl7pPr>
            <a:lvl8pPr marL="4876678" lvl="7" indent="-304792" algn="l">
              <a:lnSpc>
                <a:spcPct val="100000"/>
              </a:lnSpc>
              <a:spcBef>
                <a:spcPts val="427"/>
              </a:spcBef>
              <a:spcAft>
                <a:spcPts val="0"/>
              </a:spcAft>
              <a:buClr>
                <a:schemeClr val="dk1"/>
              </a:buClr>
              <a:buSzPts val="1600"/>
              <a:buNone/>
              <a:defRPr sz="2133" b="1"/>
            </a:lvl8pPr>
            <a:lvl9pPr marL="5486263" lvl="8" indent="-304792" algn="l">
              <a:lnSpc>
                <a:spcPct val="100000"/>
              </a:lnSpc>
              <a:spcBef>
                <a:spcPts val="427"/>
              </a:spcBef>
              <a:spcAft>
                <a:spcPts val="0"/>
              </a:spcAft>
              <a:buClr>
                <a:schemeClr val="dk1"/>
              </a:buClr>
              <a:buSzPts val="1600"/>
              <a:buNone/>
              <a:defRPr sz="2133" b="1"/>
            </a:lvl9pPr>
          </a:lstStyle>
          <a:p>
            <a:endParaRPr/>
          </a:p>
        </p:txBody>
      </p:sp>
      <p:sp>
        <p:nvSpPr>
          <p:cNvPr id="46" name="Google Shape;46;p1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609585" lvl="0" indent="-507987" algn="l">
              <a:lnSpc>
                <a:spcPct val="100000"/>
              </a:lnSpc>
              <a:spcBef>
                <a:spcPts val="640"/>
              </a:spcBef>
              <a:spcAft>
                <a:spcPts val="0"/>
              </a:spcAft>
              <a:buClr>
                <a:schemeClr val="dk1"/>
              </a:buClr>
              <a:buSzPts val="2400"/>
              <a:buChar char="•"/>
              <a:defRPr sz="3200"/>
            </a:lvl1pPr>
            <a:lvl2pPr marL="1219170" lvl="1" indent="-474121" algn="l">
              <a:lnSpc>
                <a:spcPct val="100000"/>
              </a:lnSpc>
              <a:spcBef>
                <a:spcPts val="533"/>
              </a:spcBef>
              <a:spcAft>
                <a:spcPts val="0"/>
              </a:spcAft>
              <a:buClr>
                <a:schemeClr val="dk1"/>
              </a:buClr>
              <a:buSzPts val="2000"/>
              <a:buChar char="–"/>
              <a:defRPr sz="2667"/>
            </a:lvl2pPr>
            <a:lvl3pPr marL="1828754" lvl="2" indent="-457189" algn="l">
              <a:lnSpc>
                <a:spcPct val="100000"/>
              </a:lnSpc>
              <a:spcBef>
                <a:spcPts val="480"/>
              </a:spcBef>
              <a:spcAft>
                <a:spcPts val="0"/>
              </a:spcAft>
              <a:buClr>
                <a:schemeClr val="dk1"/>
              </a:buClr>
              <a:buSzPts val="1800"/>
              <a:buChar char="•"/>
              <a:defRPr sz="2400"/>
            </a:lvl3pPr>
            <a:lvl4pPr marL="2438339" lvl="3" indent="-440256" algn="l">
              <a:lnSpc>
                <a:spcPct val="100000"/>
              </a:lnSpc>
              <a:spcBef>
                <a:spcPts val="427"/>
              </a:spcBef>
              <a:spcAft>
                <a:spcPts val="0"/>
              </a:spcAft>
              <a:buClr>
                <a:schemeClr val="dk1"/>
              </a:buClr>
              <a:buSzPts val="1600"/>
              <a:buChar char="–"/>
              <a:defRPr sz="2133"/>
            </a:lvl4pPr>
            <a:lvl5pPr marL="3047924" lvl="4" indent="-440256" algn="l">
              <a:lnSpc>
                <a:spcPct val="100000"/>
              </a:lnSpc>
              <a:spcBef>
                <a:spcPts val="427"/>
              </a:spcBef>
              <a:spcAft>
                <a:spcPts val="0"/>
              </a:spcAft>
              <a:buClr>
                <a:schemeClr val="dk1"/>
              </a:buClr>
              <a:buSzPts val="1600"/>
              <a:buChar char="»"/>
              <a:defRPr sz="2133"/>
            </a:lvl5pPr>
            <a:lvl6pPr marL="3657509" lvl="5" indent="-440256" algn="l">
              <a:lnSpc>
                <a:spcPct val="100000"/>
              </a:lnSpc>
              <a:spcBef>
                <a:spcPts val="427"/>
              </a:spcBef>
              <a:spcAft>
                <a:spcPts val="0"/>
              </a:spcAft>
              <a:buClr>
                <a:schemeClr val="dk1"/>
              </a:buClr>
              <a:buSzPts val="1600"/>
              <a:buChar char="•"/>
              <a:defRPr sz="2133"/>
            </a:lvl6pPr>
            <a:lvl7pPr marL="4267093" lvl="6" indent="-440256" algn="l">
              <a:lnSpc>
                <a:spcPct val="100000"/>
              </a:lnSpc>
              <a:spcBef>
                <a:spcPts val="427"/>
              </a:spcBef>
              <a:spcAft>
                <a:spcPts val="0"/>
              </a:spcAft>
              <a:buClr>
                <a:schemeClr val="dk1"/>
              </a:buClr>
              <a:buSzPts val="1600"/>
              <a:buChar char="•"/>
              <a:defRPr sz="2133"/>
            </a:lvl7pPr>
            <a:lvl8pPr marL="4876678" lvl="7" indent="-440256" algn="l">
              <a:lnSpc>
                <a:spcPct val="100000"/>
              </a:lnSpc>
              <a:spcBef>
                <a:spcPts val="427"/>
              </a:spcBef>
              <a:spcAft>
                <a:spcPts val="0"/>
              </a:spcAft>
              <a:buClr>
                <a:schemeClr val="dk1"/>
              </a:buClr>
              <a:buSzPts val="1600"/>
              <a:buChar char="•"/>
              <a:defRPr sz="2133"/>
            </a:lvl8pPr>
            <a:lvl9pPr marL="5486263" lvl="8" indent="-440256" algn="l">
              <a:lnSpc>
                <a:spcPct val="100000"/>
              </a:lnSpc>
              <a:spcBef>
                <a:spcPts val="427"/>
              </a:spcBef>
              <a:spcAft>
                <a:spcPts val="0"/>
              </a:spcAft>
              <a:buClr>
                <a:schemeClr val="dk1"/>
              </a:buClr>
              <a:buSzPts val="1600"/>
              <a:buChar char="•"/>
              <a:defRPr sz="2133"/>
            </a:lvl9pPr>
          </a:lstStyle>
          <a:p>
            <a:endParaRPr/>
          </a:p>
        </p:txBody>
      </p:sp>
      <p:sp>
        <p:nvSpPr>
          <p:cNvPr id="47" name="Google Shape;47;p16"/>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609585" lvl="0" indent="-304792" algn="l">
              <a:lnSpc>
                <a:spcPct val="100000"/>
              </a:lnSpc>
              <a:spcBef>
                <a:spcPts val="640"/>
              </a:spcBef>
              <a:spcAft>
                <a:spcPts val="0"/>
              </a:spcAft>
              <a:buClr>
                <a:schemeClr val="dk1"/>
              </a:buClr>
              <a:buSzPts val="2400"/>
              <a:buNone/>
              <a:defRPr sz="3200" b="1"/>
            </a:lvl1pPr>
            <a:lvl2pPr marL="1219170" lvl="1" indent="-304792" algn="l">
              <a:lnSpc>
                <a:spcPct val="100000"/>
              </a:lnSpc>
              <a:spcBef>
                <a:spcPts val="533"/>
              </a:spcBef>
              <a:spcAft>
                <a:spcPts val="0"/>
              </a:spcAft>
              <a:buClr>
                <a:schemeClr val="dk1"/>
              </a:buClr>
              <a:buSzPts val="2000"/>
              <a:buNone/>
              <a:defRPr sz="2667" b="1"/>
            </a:lvl2pPr>
            <a:lvl3pPr marL="1828754" lvl="2" indent="-304792" algn="l">
              <a:lnSpc>
                <a:spcPct val="100000"/>
              </a:lnSpc>
              <a:spcBef>
                <a:spcPts val="480"/>
              </a:spcBef>
              <a:spcAft>
                <a:spcPts val="0"/>
              </a:spcAft>
              <a:buClr>
                <a:schemeClr val="dk1"/>
              </a:buClr>
              <a:buSzPts val="1800"/>
              <a:buNone/>
              <a:defRPr sz="2400" b="1"/>
            </a:lvl3pPr>
            <a:lvl4pPr marL="2438339" lvl="3" indent="-304792" algn="l">
              <a:lnSpc>
                <a:spcPct val="100000"/>
              </a:lnSpc>
              <a:spcBef>
                <a:spcPts val="427"/>
              </a:spcBef>
              <a:spcAft>
                <a:spcPts val="0"/>
              </a:spcAft>
              <a:buClr>
                <a:schemeClr val="dk1"/>
              </a:buClr>
              <a:buSzPts val="1600"/>
              <a:buNone/>
              <a:defRPr sz="2133" b="1"/>
            </a:lvl4pPr>
            <a:lvl5pPr marL="3047924" lvl="4" indent="-304792" algn="l">
              <a:lnSpc>
                <a:spcPct val="100000"/>
              </a:lnSpc>
              <a:spcBef>
                <a:spcPts val="427"/>
              </a:spcBef>
              <a:spcAft>
                <a:spcPts val="0"/>
              </a:spcAft>
              <a:buClr>
                <a:schemeClr val="dk1"/>
              </a:buClr>
              <a:buSzPts val="1600"/>
              <a:buNone/>
              <a:defRPr sz="2133" b="1"/>
            </a:lvl5pPr>
            <a:lvl6pPr marL="3657509" lvl="5" indent="-304792" algn="l">
              <a:lnSpc>
                <a:spcPct val="100000"/>
              </a:lnSpc>
              <a:spcBef>
                <a:spcPts val="427"/>
              </a:spcBef>
              <a:spcAft>
                <a:spcPts val="0"/>
              </a:spcAft>
              <a:buClr>
                <a:schemeClr val="dk1"/>
              </a:buClr>
              <a:buSzPts val="1600"/>
              <a:buNone/>
              <a:defRPr sz="2133" b="1"/>
            </a:lvl6pPr>
            <a:lvl7pPr marL="4267093" lvl="6" indent="-304792" algn="l">
              <a:lnSpc>
                <a:spcPct val="100000"/>
              </a:lnSpc>
              <a:spcBef>
                <a:spcPts val="427"/>
              </a:spcBef>
              <a:spcAft>
                <a:spcPts val="0"/>
              </a:spcAft>
              <a:buClr>
                <a:schemeClr val="dk1"/>
              </a:buClr>
              <a:buSzPts val="1600"/>
              <a:buNone/>
              <a:defRPr sz="2133" b="1"/>
            </a:lvl7pPr>
            <a:lvl8pPr marL="4876678" lvl="7" indent="-304792" algn="l">
              <a:lnSpc>
                <a:spcPct val="100000"/>
              </a:lnSpc>
              <a:spcBef>
                <a:spcPts val="427"/>
              </a:spcBef>
              <a:spcAft>
                <a:spcPts val="0"/>
              </a:spcAft>
              <a:buClr>
                <a:schemeClr val="dk1"/>
              </a:buClr>
              <a:buSzPts val="1600"/>
              <a:buNone/>
              <a:defRPr sz="2133" b="1"/>
            </a:lvl8pPr>
            <a:lvl9pPr marL="5486263" lvl="8" indent="-304792" algn="l">
              <a:lnSpc>
                <a:spcPct val="100000"/>
              </a:lnSpc>
              <a:spcBef>
                <a:spcPts val="427"/>
              </a:spcBef>
              <a:spcAft>
                <a:spcPts val="0"/>
              </a:spcAft>
              <a:buClr>
                <a:schemeClr val="dk1"/>
              </a:buClr>
              <a:buSzPts val="1600"/>
              <a:buNone/>
              <a:defRPr sz="2133" b="1"/>
            </a:lvl9pPr>
          </a:lstStyle>
          <a:p>
            <a:endParaRPr/>
          </a:p>
        </p:txBody>
      </p:sp>
      <p:sp>
        <p:nvSpPr>
          <p:cNvPr id="48" name="Google Shape;48;p16"/>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609585" lvl="0" indent="-507987" algn="l">
              <a:lnSpc>
                <a:spcPct val="100000"/>
              </a:lnSpc>
              <a:spcBef>
                <a:spcPts val="640"/>
              </a:spcBef>
              <a:spcAft>
                <a:spcPts val="0"/>
              </a:spcAft>
              <a:buClr>
                <a:schemeClr val="dk1"/>
              </a:buClr>
              <a:buSzPts val="2400"/>
              <a:buChar char="•"/>
              <a:defRPr sz="3200"/>
            </a:lvl1pPr>
            <a:lvl2pPr marL="1219170" lvl="1" indent="-474121" algn="l">
              <a:lnSpc>
                <a:spcPct val="100000"/>
              </a:lnSpc>
              <a:spcBef>
                <a:spcPts val="533"/>
              </a:spcBef>
              <a:spcAft>
                <a:spcPts val="0"/>
              </a:spcAft>
              <a:buClr>
                <a:schemeClr val="dk1"/>
              </a:buClr>
              <a:buSzPts val="2000"/>
              <a:buChar char="–"/>
              <a:defRPr sz="2667"/>
            </a:lvl2pPr>
            <a:lvl3pPr marL="1828754" lvl="2" indent="-457189" algn="l">
              <a:lnSpc>
                <a:spcPct val="100000"/>
              </a:lnSpc>
              <a:spcBef>
                <a:spcPts val="480"/>
              </a:spcBef>
              <a:spcAft>
                <a:spcPts val="0"/>
              </a:spcAft>
              <a:buClr>
                <a:schemeClr val="dk1"/>
              </a:buClr>
              <a:buSzPts val="1800"/>
              <a:buChar char="•"/>
              <a:defRPr sz="2400"/>
            </a:lvl3pPr>
            <a:lvl4pPr marL="2438339" lvl="3" indent="-440256" algn="l">
              <a:lnSpc>
                <a:spcPct val="100000"/>
              </a:lnSpc>
              <a:spcBef>
                <a:spcPts val="427"/>
              </a:spcBef>
              <a:spcAft>
                <a:spcPts val="0"/>
              </a:spcAft>
              <a:buClr>
                <a:schemeClr val="dk1"/>
              </a:buClr>
              <a:buSzPts val="1600"/>
              <a:buChar char="–"/>
              <a:defRPr sz="2133"/>
            </a:lvl4pPr>
            <a:lvl5pPr marL="3047924" lvl="4" indent="-440256" algn="l">
              <a:lnSpc>
                <a:spcPct val="100000"/>
              </a:lnSpc>
              <a:spcBef>
                <a:spcPts val="427"/>
              </a:spcBef>
              <a:spcAft>
                <a:spcPts val="0"/>
              </a:spcAft>
              <a:buClr>
                <a:schemeClr val="dk1"/>
              </a:buClr>
              <a:buSzPts val="1600"/>
              <a:buChar char="»"/>
              <a:defRPr sz="2133"/>
            </a:lvl5pPr>
            <a:lvl6pPr marL="3657509" lvl="5" indent="-440256" algn="l">
              <a:lnSpc>
                <a:spcPct val="100000"/>
              </a:lnSpc>
              <a:spcBef>
                <a:spcPts val="427"/>
              </a:spcBef>
              <a:spcAft>
                <a:spcPts val="0"/>
              </a:spcAft>
              <a:buClr>
                <a:schemeClr val="dk1"/>
              </a:buClr>
              <a:buSzPts val="1600"/>
              <a:buChar char="•"/>
              <a:defRPr sz="2133"/>
            </a:lvl6pPr>
            <a:lvl7pPr marL="4267093" lvl="6" indent="-440256" algn="l">
              <a:lnSpc>
                <a:spcPct val="100000"/>
              </a:lnSpc>
              <a:spcBef>
                <a:spcPts val="427"/>
              </a:spcBef>
              <a:spcAft>
                <a:spcPts val="0"/>
              </a:spcAft>
              <a:buClr>
                <a:schemeClr val="dk1"/>
              </a:buClr>
              <a:buSzPts val="1600"/>
              <a:buChar char="•"/>
              <a:defRPr sz="2133"/>
            </a:lvl7pPr>
            <a:lvl8pPr marL="4876678" lvl="7" indent="-440256" algn="l">
              <a:lnSpc>
                <a:spcPct val="100000"/>
              </a:lnSpc>
              <a:spcBef>
                <a:spcPts val="427"/>
              </a:spcBef>
              <a:spcAft>
                <a:spcPts val="0"/>
              </a:spcAft>
              <a:buClr>
                <a:schemeClr val="dk1"/>
              </a:buClr>
              <a:buSzPts val="1600"/>
              <a:buChar char="•"/>
              <a:defRPr sz="2133"/>
            </a:lvl8pPr>
            <a:lvl9pPr marL="5486263" lvl="8" indent="-440256" algn="l">
              <a:lnSpc>
                <a:spcPct val="100000"/>
              </a:lnSpc>
              <a:spcBef>
                <a:spcPts val="427"/>
              </a:spcBef>
              <a:spcAft>
                <a:spcPts val="0"/>
              </a:spcAft>
              <a:buClr>
                <a:schemeClr val="dk1"/>
              </a:buClr>
              <a:buSzPts val="1600"/>
              <a:buChar char="•"/>
              <a:defRPr sz="2133"/>
            </a:lvl9pPr>
          </a:lstStyle>
          <a:p>
            <a:endParaRPr/>
          </a:p>
        </p:txBody>
      </p:sp>
      <p:sp>
        <p:nvSpPr>
          <p:cNvPr id="49" name="Google Shape;49;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61" name="Google Shape;61;p18"/>
          <p:cNvPicPr preferRelativeResize="0"/>
          <p:nvPr/>
        </p:nvPicPr>
        <p:blipFill rotWithShape="1">
          <a:blip r:embed="rId2">
            <a:alphaModFix/>
          </a:blip>
          <a:srcRect/>
          <a:stretch/>
        </p:blipFill>
        <p:spPr>
          <a:xfrm>
            <a:off x="8305885" y="5942842"/>
            <a:ext cx="3687233" cy="800100"/>
          </a:xfrm>
          <a:prstGeom prst="rect">
            <a:avLst/>
          </a:prstGeom>
          <a:noFill/>
          <a:ln w="19050" cap="flat" cmpd="sng">
            <a:solidFill>
              <a:schemeClr val="dk1"/>
            </a:solidFill>
            <a:prstDash val="solid"/>
            <a:miter lim="800000"/>
            <a:headEnd type="none" w="sm" len="sm"/>
            <a:tailEnd type="none" w="sm" len="sm"/>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19"/>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667"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609585" lvl="0" indent="-575719" algn="l">
              <a:lnSpc>
                <a:spcPct val="100000"/>
              </a:lnSpc>
              <a:spcBef>
                <a:spcPts val="853"/>
              </a:spcBef>
              <a:spcAft>
                <a:spcPts val="0"/>
              </a:spcAft>
              <a:buClr>
                <a:schemeClr val="dk1"/>
              </a:buClr>
              <a:buSzPts val="3200"/>
              <a:buChar char="•"/>
              <a:defRPr sz="4267"/>
            </a:lvl1pPr>
            <a:lvl2pPr marL="1219170" lvl="1" indent="-541853" algn="l">
              <a:lnSpc>
                <a:spcPct val="100000"/>
              </a:lnSpc>
              <a:spcBef>
                <a:spcPts val="747"/>
              </a:spcBef>
              <a:spcAft>
                <a:spcPts val="0"/>
              </a:spcAft>
              <a:buClr>
                <a:schemeClr val="dk1"/>
              </a:buClr>
              <a:buSzPts val="2800"/>
              <a:buChar char="–"/>
              <a:defRPr sz="3733"/>
            </a:lvl2pPr>
            <a:lvl3pPr marL="1828754" lvl="2" indent="-507987" algn="l">
              <a:lnSpc>
                <a:spcPct val="100000"/>
              </a:lnSpc>
              <a:spcBef>
                <a:spcPts val="640"/>
              </a:spcBef>
              <a:spcAft>
                <a:spcPts val="0"/>
              </a:spcAft>
              <a:buClr>
                <a:schemeClr val="dk1"/>
              </a:buClr>
              <a:buSzPts val="2400"/>
              <a:buChar char="•"/>
              <a:defRPr sz="3200"/>
            </a:lvl3pPr>
            <a:lvl4pPr marL="2438339" lvl="3" indent="-474121" algn="l">
              <a:lnSpc>
                <a:spcPct val="100000"/>
              </a:lnSpc>
              <a:spcBef>
                <a:spcPts val="533"/>
              </a:spcBef>
              <a:spcAft>
                <a:spcPts val="0"/>
              </a:spcAft>
              <a:buClr>
                <a:schemeClr val="dk1"/>
              </a:buClr>
              <a:buSzPts val="2000"/>
              <a:buChar char="–"/>
              <a:defRPr sz="2667"/>
            </a:lvl4pPr>
            <a:lvl5pPr marL="3047924" lvl="4" indent="-474121" algn="l">
              <a:lnSpc>
                <a:spcPct val="100000"/>
              </a:lnSpc>
              <a:spcBef>
                <a:spcPts val="533"/>
              </a:spcBef>
              <a:spcAft>
                <a:spcPts val="0"/>
              </a:spcAft>
              <a:buClr>
                <a:schemeClr val="dk1"/>
              </a:buClr>
              <a:buSzPts val="2000"/>
              <a:buChar char="»"/>
              <a:defRPr sz="2667"/>
            </a:lvl5pPr>
            <a:lvl6pPr marL="3657509" lvl="5" indent="-474121" algn="l">
              <a:lnSpc>
                <a:spcPct val="100000"/>
              </a:lnSpc>
              <a:spcBef>
                <a:spcPts val="533"/>
              </a:spcBef>
              <a:spcAft>
                <a:spcPts val="0"/>
              </a:spcAft>
              <a:buClr>
                <a:schemeClr val="dk1"/>
              </a:buClr>
              <a:buSzPts val="2000"/>
              <a:buChar char="•"/>
              <a:defRPr sz="2667"/>
            </a:lvl6pPr>
            <a:lvl7pPr marL="4267093" lvl="6" indent="-474121" algn="l">
              <a:lnSpc>
                <a:spcPct val="100000"/>
              </a:lnSpc>
              <a:spcBef>
                <a:spcPts val="533"/>
              </a:spcBef>
              <a:spcAft>
                <a:spcPts val="0"/>
              </a:spcAft>
              <a:buClr>
                <a:schemeClr val="dk1"/>
              </a:buClr>
              <a:buSzPts val="2000"/>
              <a:buChar char="•"/>
              <a:defRPr sz="2667"/>
            </a:lvl7pPr>
            <a:lvl8pPr marL="4876678" lvl="7" indent="-474121" algn="l">
              <a:lnSpc>
                <a:spcPct val="100000"/>
              </a:lnSpc>
              <a:spcBef>
                <a:spcPts val="533"/>
              </a:spcBef>
              <a:spcAft>
                <a:spcPts val="0"/>
              </a:spcAft>
              <a:buClr>
                <a:schemeClr val="dk1"/>
              </a:buClr>
              <a:buSzPts val="2000"/>
              <a:buChar char="•"/>
              <a:defRPr sz="2667"/>
            </a:lvl8pPr>
            <a:lvl9pPr marL="5486263" lvl="8" indent="-474121" algn="l">
              <a:lnSpc>
                <a:spcPct val="100000"/>
              </a:lnSpc>
              <a:spcBef>
                <a:spcPts val="533"/>
              </a:spcBef>
              <a:spcAft>
                <a:spcPts val="0"/>
              </a:spcAft>
              <a:buClr>
                <a:schemeClr val="dk1"/>
              </a:buClr>
              <a:buSzPts val="2000"/>
              <a:buChar char="•"/>
              <a:defRPr sz="2667"/>
            </a:lvl9pPr>
          </a:lstStyle>
          <a:p>
            <a:endParaRPr/>
          </a:p>
        </p:txBody>
      </p:sp>
      <p:sp>
        <p:nvSpPr>
          <p:cNvPr id="65" name="Google Shape;65;p19"/>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373"/>
              </a:spcBef>
              <a:spcAft>
                <a:spcPts val="0"/>
              </a:spcAft>
              <a:buClr>
                <a:schemeClr val="dk1"/>
              </a:buClr>
              <a:buSzPts val="1400"/>
              <a:buNone/>
              <a:defRPr sz="1867"/>
            </a:lvl1pPr>
            <a:lvl2pPr marL="1219170" lvl="1" indent="-304792" algn="l">
              <a:lnSpc>
                <a:spcPct val="100000"/>
              </a:lnSpc>
              <a:spcBef>
                <a:spcPts val="320"/>
              </a:spcBef>
              <a:spcAft>
                <a:spcPts val="0"/>
              </a:spcAft>
              <a:buClr>
                <a:schemeClr val="dk1"/>
              </a:buClr>
              <a:buSzPts val="1200"/>
              <a:buNone/>
              <a:defRPr sz="1600"/>
            </a:lvl2pPr>
            <a:lvl3pPr marL="1828754" lvl="2" indent="-304792" algn="l">
              <a:lnSpc>
                <a:spcPct val="100000"/>
              </a:lnSpc>
              <a:spcBef>
                <a:spcPts val="267"/>
              </a:spcBef>
              <a:spcAft>
                <a:spcPts val="0"/>
              </a:spcAft>
              <a:buClr>
                <a:schemeClr val="dk1"/>
              </a:buClr>
              <a:buSzPts val="1000"/>
              <a:buNone/>
              <a:defRPr sz="1333"/>
            </a:lvl3pPr>
            <a:lvl4pPr marL="2438339" lvl="3" indent="-304792" algn="l">
              <a:lnSpc>
                <a:spcPct val="100000"/>
              </a:lnSpc>
              <a:spcBef>
                <a:spcPts val="240"/>
              </a:spcBef>
              <a:spcAft>
                <a:spcPts val="0"/>
              </a:spcAft>
              <a:buClr>
                <a:schemeClr val="dk1"/>
              </a:buClr>
              <a:buSzPts val="900"/>
              <a:buNone/>
              <a:defRPr sz="1200"/>
            </a:lvl4pPr>
            <a:lvl5pPr marL="3047924" lvl="4" indent="-304792" algn="l">
              <a:lnSpc>
                <a:spcPct val="100000"/>
              </a:lnSpc>
              <a:spcBef>
                <a:spcPts val="240"/>
              </a:spcBef>
              <a:spcAft>
                <a:spcPts val="0"/>
              </a:spcAft>
              <a:buClr>
                <a:schemeClr val="dk1"/>
              </a:buClr>
              <a:buSzPts val="900"/>
              <a:buNone/>
              <a:defRPr sz="1200"/>
            </a:lvl5pPr>
            <a:lvl6pPr marL="3657509" lvl="5" indent="-304792" algn="l">
              <a:lnSpc>
                <a:spcPct val="100000"/>
              </a:lnSpc>
              <a:spcBef>
                <a:spcPts val="240"/>
              </a:spcBef>
              <a:spcAft>
                <a:spcPts val="0"/>
              </a:spcAft>
              <a:buClr>
                <a:schemeClr val="dk1"/>
              </a:buClr>
              <a:buSzPts val="900"/>
              <a:buNone/>
              <a:defRPr sz="1200"/>
            </a:lvl6pPr>
            <a:lvl7pPr marL="4267093" lvl="6" indent="-304792" algn="l">
              <a:lnSpc>
                <a:spcPct val="100000"/>
              </a:lnSpc>
              <a:spcBef>
                <a:spcPts val="240"/>
              </a:spcBef>
              <a:spcAft>
                <a:spcPts val="0"/>
              </a:spcAft>
              <a:buClr>
                <a:schemeClr val="dk1"/>
              </a:buClr>
              <a:buSzPts val="900"/>
              <a:buNone/>
              <a:defRPr sz="1200"/>
            </a:lvl7pPr>
            <a:lvl8pPr marL="4876678" lvl="7" indent="-304792" algn="l">
              <a:lnSpc>
                <a:spcPct val="100000"/>
              </a:lnSpc>
              <a:spcBef>
                <a:spcPts val="240"/>
              </a:spcBef>
              <a:spcAft>
                <a:spcPts val="0"/>
              </a:spcAft>
              <a:buClr>
                <a:schemeClr val="dk1"/>
              </a:buClr>
              <a:buSzPts val="900"/>
              <a:buNone/>
              <a:defRPr sz="1200"/>
            </a:lvl8pPr>
            <a:lvl9pPr marL="5486263" lvl="8" indent="-304792" algn="l">
              <a:lnSpc>
                <a:spcPct val="100000"/>
              </a:lnSpc>
              <a:spcBef>
                <a:spcPts val="240"/>
              </a:spcBef>
              <a:spcAft>
                <a:spcPts val="0"/>
              </a:spcAft>
              <a:buClr>
                <a:schemeClr val="dk1"/>
              </a:buClr>
              <a:buSzPts val="900"/>
              <a:buNone/>
              <a:defRPr sz="1200"/>
            </a:lvl9pPr>
          </a:lstStyle>
          <a:p>
            <a:endParaRPr/>
          </a:p>
        </p:txBody>
      </p:sp>
      <p:sp>
        <p:nvSpPr>
          <p:cNvPr id="66" name="Google Shape;66;p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3/4/2024</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80437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667"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a:spLocks noGrp="1"/>
          </p:cNvSpPr>
          <p:nvPr>
            <p:ph type="pic" idx="2"/>
          </p:nvPr>
        </p:nvSpPr>
        <p:spPr>
          <a:xfrm>
            <a:off x="2389717" y="612775"/>
            <a:ext cx="7315200" cy="4114800"/>
          </a:xfrm>
          <a:prstGeom prst="rect">
            <a:avLst/>
          </a:prstGeom>
          <a:noFill/>
          <a:ln>
            <a:noFill/>
          </a:ln>
        </p:spPr>
      </p:sp>
      <p:sp>
        <p:nvSpPr>
          <p:cNvPr id="72" name="Google Shape;72;p20"/>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373"/>
              </a:spcBef>
              <a:spcAft>
                <a:spcPts val="0"/>
              </a:spcAft>
              <a:buClr>
                <a:schemeClr val="dk1"/>
              </a:buClr>
              <a:buSzPts val="1400"/>
              <a:buNone/>
              <a:defRPr sz="1867"/>
            </a:lvl1pPr>
            <a:lvl2pPr marL="1219170" lvl="1" indent="-304792" algn="l">
              <a:lnSpc>
                <a:spcPct val="100000"/>
              </a:lnSpc>
              <a:spcBef>
                <a:spcPts val="320"/>
              </a:spcBef>
              <a:spcAft>
                <a:spcPts val="0"/>
              </a:spcAft>
              <a:buClr>
                <a:schemeClr val="dk1"/>
              </a:buClr>
              <a:buSzPts val="1200"/>
              <a:buNone/>
              <a:defRPr sz="1600"/>
            </a:lvl2pPr>
            <a:lvl3pPr marL="1828754" lvl="2" indent="-304792" algn="l">
              <a:lnSpc>
                <a:spcPct val="100000"/>
              </a:lnSpc>
              <a:spcBef>
                <a:spcPts val="267"/>
              </a:spcBef>
              <a:spcAft>
                <a:spcPts val="0"/>
              </a:spcAft>
              <a:buClr>
                <a:schemeClr val="dk1"/>
              </a:buClr>
              <a:buSzPts val="1000"/>
              <a:buNone/>
              <a:defRPr sz="1333"/>
            </a:lvl3pPr>
            <a:lvl4pPr marL="2438339" lvl="3" indent="-304792" algn="l">
              <a:lnSpc>
                <a:spcPct val="100000"/>
              </a:lnSpc>
              <a:spcBef>
                <a:spcPts val="240"/>
              </a:spcBef>
              <a:spcAft>
                <a:spcPts val="0"/>
              </a:spcAft>
              <a:buClr>
                <a:schemeClr val="dk1"/>
              </a:buClr>
              <a:buSzPts val="900"/>
              <a:buNone/>
              <a:defRPr sz="1200"/>
            </a:lvl4pPr>
            <a:lvl5pPr marL="3047924" lvl="4" indent="-304792" algn="l">
              <a:lnSpc>
                <a:spcPct val="100000"/>
              </a:lnSpc>
              <a:spcBef>
                <a:spcPts val="240"/>
              </a:spcBef>
              <a:spcAft>
                <a:spcPts val="0"/>
              </a:spcAft>
              <a:buClr>
                <a:schemeClr val="dk1"/>
              </a:buClr>
              <a:buSzPts val="900"/>
              <a:buNone/>
              <a:defRPr sz="1200"/>
            </a:lvl5pPr>
            <a:lvl6pPr marL="3657509" lvl="5" indent="-304792" algn="l">
              <a:lnSpc>
                <a:spcPct val="100000"/>
              </a:lnSpc>
              <a:spcBef>
                <a:spcPts val="240"/>
              </a:spcBef>
              <a:spcAft>
                <a:spcPts val="0"/>
              </a:spcAft>
              <a:buClr>
                <a:schemeClr val="dk1"/>
              </a:buClr>
              <a:buSzPts val="900"/>
              <a:buNone/>
              <a:defRPr sz="1200"/>
            </a:lvl6pPr>
            <a:lvl7pPr marL="4267093" lvl="6" indent="-304792" algn="l">
              <a:lnSpc>
                <a:spcPct val="100000"/>
              </a:lnSpc>
              <a:spcBef>
                <a:spcPts val="240"/>
              </a:spcBef>
              <a:spcAft>
                <a:spcPts val="0"/>
              </a:spcAft>
              <a:buClr>
                <a:schemeClr val="dk1"/>
              </a:buClr>
              <a:buSzPts val="900"/>
              <a:buNone/>
              <a:defRPr sz="1200"/>
            </a:lvl7pPr>
            <a:lvl8pPr marL="4876678" lvl="7" indent="-304792" algn="l">
              <a:lnSpc>
                <a:spcPct val="100000"/>
              </a:lnSpc>
              <a:spcBef>
                <a:spcPts val="240"/>
              </a:spcBef>
              <a:spcAft>
                <a:spcPts val="0"/>
              </a:spcAft>
              <a:buClr>
                <a:schemeClr val="dk1"/>
              </a:buClr>
              <a:buSzPts val="900"/>
              <a:buNone/>
              <a:defRPr sz="1200"/>
            </a:lvl8pPr>
            <a:lvl9pPr marL="5486263" lvl="8" indent="-304792" algn="l">
              <a:lnSpc>
                <a:spcPct val="100000"/>
              </a:lnSpc>
              <a:spcBef>
                <a:spcPts val="240"/>
              </a:spcBef>
              <a:spcAft>
                <a:spcPts val="0"/>
              </a:spcAft>
              <a:buClr>
                <a:schemeClr val="dk1"/>
              </a:buClr>
              <a:buSzPts val="900"/>
              <a:buNone/>
              <a:defRPr sz="1200"/>
            </a:lvl9pPr>
          </a:lstStyle>
          <a:p>
            <a:endParaRPr/>
          </a:p>
        </p:txBody>
      </p:sp>
      <p:sp>
        <p:nvSpPr>
          <p:cNvPr id="73" name="Google Shape;73;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1"/>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480"/>
              </a:spcBef>
              <a:spcAft>
                <a:spcPts val="0"/>
              </a:spcAft>
              <a:buClr>
                <a:schemeClr val="dk1"/>
              </a:buClr>
              <a:buSzPts val="1800"/>
              <a:buChar char="•"/>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79" name="Google Shape;79;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2"/>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2"/>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480"/>
              </a:spcBef>
              <a:spcAft>
                <a:spcPts val="0"/>
              </a:spcAft>
              <a:buClr>
                <a:schemeClr val="dk1"/>
              </a:buClr>
              <a:buSzPts val="1800"/>
              <a:buChar char="•"/>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85" name="Google Shape;85;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3/4/2024</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855459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3/4/2024</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00301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095930"/>
            <a:ext cx="4507931"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2938410"/>
            <a:ext cx="4507930"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095930"/>
            <a:ext cx="4507932"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2938410"/>
            <a:ext cx="4507932"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3/4/2024</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3048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3/4/2024</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41403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3/4/2024</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11531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3/4/2024</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736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3/4/2024</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7973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40065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362630" y="6356349"/>
            <a:ext cx="3063890" cy="365125"/>
          </a:xfrm>
          <a:prstGeom prst="rect">
            <a:avLst/>
          </a:prstGeom>
        </p:spPr>
        <p:txBody>
          <a:bodyPr vert="horz" lIns="91440" tIns="45720" rIns="91440" bIns="45720" rtlCol="0" anchor="ctr"/>
          <a:lstStyle>
            <a:lvl1pPr algn="r">
              <a:defRPr sz="1100">
                <a:solidFill>
                  <a:schemeClr val="tx1"/>
                </a:solidFill>
              </a:defRPr>
            </a:lvl1pPr>
          </a:lstStyle>
          <a:p>
            <a:fld id="{8C1E1FAD-7351-4908-963A-08EA8E4AB7A0}" type="datetimeFigureOut">
              <a:rPr lang="en-US" smtClean="0"/>
              <a:pPr/>
              <a:t>3/4/2024</a:t>
            </a:fld>
            <a:endParaRPr lang="en-US" dirty="0"/>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099372" y="4308656"/>
            <a:ext cx="3471256" cy="365125"/>
          </a:xfrm>
          <a:prstGeom prst="rect">
            <a:avLst/>
          </a:prstGeom>
        </p:spPr>
        <p:txBody>
          <a:bodyPr vert="horz" lIns="91440" tIns="45720" rIns="91440" bIns="45720" rtlCol="0" anchor="ctr"/>
          <a:lstStyle>
            <a:lvl1pPr algn="r">
              <a:defRPr sz="11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396670" y="6356349"/>
            <a:ext cx="576133"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dirty="0"/>
          </a:p>
        </p:txBody>
      </p:sp>
    </p:spTree>
    <p:extLst>
      <p:ext uri="{BB962C8B-B14F-4D97-AF65-F5344CB8AC3E}">
        <p14:creationId xmlns:p14="http://schemas.microsoft.com/office/powerpoint/2010/main" val="3325471388"/>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theconversation.com/health-check-when-is-the-flu-really-a-cold-25150" TargetMode="External"/><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hyperlink" Target="https://creativecommons.org/licenses/by-nd/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F32ACB-37F7-4E27-BDBC-67A94864F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nk powder smoke">
            <a:extLst>
              <a:ext uri="{FF2B5EF4-FFF2-40B4-BE49-F238E27FC236}">
                <a16:creationId xmlns:a16="http://schemas.microsoft.com/office/drawing/2014/main" id="{0193EEBF-F887-FBE7-E028-02D87705732F}"/>
              </a:ext>
            </a:extLst>
          </p:cNvPr>
          <p:cNvPicPr>
            <a:picLocks noChangeAspect="1"/>
          </p:cNvPicPr>
          <p:nvPr/>
        </p:nvPicPr>
        <p:blipFill rotWithShape="1">
          <a:blip r:embed="rId2">
            <a:alphaModFix/>
          </a:blip>
          <a:srcRect r="610" b="-1"/>
          <a:stretch/>
        </p:blipFill>
        <p:spPr>
          <a:xfrm>
            <a:off x="20" y="-5732"/>
            <a:ext cx="12191980" cy="6869465"/>
          </a:xfrm>
          <a:custGeom>
            <a:avLst/>
            <a:gdLst/>
            <a:ahLst/>
            <a:cxnLst/>
            <a:rect l="l" t="t" r="r" b="b"/>
            <a:pathLst>
              <a:path w="12192000" h="6869465">
                <a:moveTo>
                  <a:pt x="0" y="0"/>
                </a:moveTo>
                <a:lnTo>
                  <a:pt x="12192000" y="0"/>
                </a:lnTo>
                <a:lnTo>
                  <a:pt x="12192000" y="6869465"/>
                </a:lnTo>
                <a:lnTo>
                  <a:pt x="0" y="6869465"/>
                </a:lnTo>
                <a:lnTo>
                  <a:pt x="0" y="6863732"/>
                </a:lnTo>
                <a:lnTo>
                  <a:pt x="4932327" y="6863732"/>
                </a:lnTo>
                <a:cubicBezTo>
                  <a:pt x="4954877" y="6844178"/>
                  <a:pt x="4935833" y="6829974"/>
                  <a:pt x="4936345" y="6816748"/>
                </a:cubicBezTo>
                <a:cubicBezTo>
                  <a:pt x="4936312" y="6799528"/>
                  <a:pt x="4931898" y="6779603"/>
                  <a:pt x="4932126" y="6760410"/>
                </a:cubicBezTo>
                <a:cubicBezTo>
                  <a:pt x="4926077" y="6749685"/>
                  <a:pt x="4932001" y="6711896"/>
                  <a:pt x="4937718" y="6701587"/>
                </a:cubicBezTo>
                <a:lnTo>
                  <a:pt x="4945023" y="6546523"/>
                </a:lnTo>
                <a:cubicBezTo>
                  <a:pt x="4946832" y="6537043"/>
                  <a:pt x="4955195" y="6509469"/>
                  <a:pt x="4956904" y="6492808"/>
                </a:cubicBezTo>
                <a:cubicBezTo>
                  <a:pt x="4955641" y="6460681"/>
                  <a:pt x="4976208" y="6483038"/>
                  <a:pt x="4955275" y="6446550"/>
                </a:cubicBezTo>
                <a:cubicBezTo>
                  <a:pt x="4970945" y="6394741"/>
                  <a:pt x="4947280" y="6365587"/>
                  <a:pt x="4974244" y="6323398"/>
                </a:cubicBezTo>
                <a:cubicBezTo>
                  <a:pt x="4984292" y="6261152"/>
                  <a:pt x="4978212" y="6193684"/>
                  <a:pt x="4986573" y="6130212"/>
                </a:cubicBezTo>
                <a:cubicBezTo>
                  <a:pt x="5004193" y="6090127"/>
                  <a:pt x="5021814" y="5947959"/>
                  <a:pt x="5028896" y="5868576"/>
                </a:cubicBezTo>
                <a:cubicBezTo>
                  <a:pt x="5016349" y="5805170"/>
                  <a:pt x="5049571" y="5720876"/>
                  <a:pt x="5029063" y="5653911"/>
                </a:cubicBezTo>
                <a:cubicBezTo>
                  <a:pt x="5025700" y="5619750"/>
                  <a:pt x="5006795" y="5599588"/>
                  <a:pt x="5015843" y="5566802"/>
                </a:cubicBezTo>
                <a:cubicBezTo>
                  <a:pt x="5012621" y="5534829"/>
                  <a:pt x="5003029" y="5507888"/>
                  <a:pt x="5005713" y="5480235"/>
                </a:cubicBezTo>
                <a:cubicBezTo>
                  <a:pt x="5001934" y="5451315"/>
                  <a:pt x="4997427" y="5413228"/>
                  <a:pt x="4993171" y="5393279"/>
                </a:cubicBezTo>
                <a:lnTo>
                  <a:pt x="4980173" y="5360539"/>
                </a:lnTo>
                <a:cubicBezTo>
                  <a:pt x="4979917" y="5349854"/>
                  <a:pt x="4979663" y="5339169"/>
                  <a:pt x="4979406" y="5328484"/>
                </a:cubicBezTo>
                <a:lnTo>
                  <a:pt x="4947869" y="5195405"/>
                </a:lnTo>
                <a:lnTo>
                  <a:pt x="4950024" y="5170341"/>
                </a:lnTo>
                <a:lnTo>
                  <a:pt x="4953441" y="5156299"/>
                </a:lnTo>
                <a:cubicBezTo>
                  <a:pt x="4954123" y="5094348"/>
                  <a:pt x="4954804" y="5032398"/>
                  <a:pt x="4955487" y="4970447"/>
                </a:cubicBezTo>
                <a:cubicBezTo>
                  <a:pt x="4958473" y="4924609"/>
                  <a:pt x="4954747" y="4919416"/>
                  <a:pt x="4955544" y="4863880"/>
                </a:cubicBezTo>
                <a:cubicBezTo>
                  <a:pt x="4954223" y="4819347"/>
                  <a:pt x="4953787" y="4748760"/>
                  <a:pt x="4947559" y="4703250"/>
                </a:cubicBezTo>
                <a:cubicBezTo>
                  <a:pt x="4931239" y="4672612"/>
                  <a:pt x="4924318" y="4541683"/>
                  <a:pt x="4917599" y="4500294"/>
                </a:cubicBezTo>
                <a:lnTo>
                  <a:pt x="4907243" y="4454917"/>
                </a:lnTo>
                <a:cubicBezTo>
                  <a:pt x="4905526" y="4448563"/>
                  <a:pt x="4906613" y="4379705"/>
                  <a:pt x="4907098" y="4371871"/>
                </a:cubicBezTo>
                <a:cubicBezTo>
                  <a:pt x="4890988" y="4197315"/>
                  <a:pt x="4876740" y="4243259"/>
                  <a:pt x="4869508" y="4193393"/>
                </a:cubicBezTo>
                <a:lnTo>
                  <a:pt x="4861739" y="4134589"/>
                </a:lnTo>
                <a:cubicBezTo>
                  <a:pt x="4838172" y="4101669"/>
                  <a:pt x="4843583" y="4086200"/>
                  <a:pt x="4834170" y="4067311"/>
                </a:cubicBezTo>
                <a:cubicBezTo>
                  <a:pt x="4818449" y="4020047"/>
                  <a:pt x="4800275" y="4009156"/>
                  <a:pt x="4790989" y="3993885"/>
                </a:cubicBezTo>
                <a:cubicBezTo>
                  <a:pt x="4782363" y="3993084"/>
                  <a:pt x="4782242" y="3982976"/>
                  <a:pt x="4778453" y="3975684"/>
                </a:cubicBezTo>
                <a:cubicBezTo>
                  <a:pt x="4769321" y="3971191"/>
                  <a:pt x="4758059" y="3933641"/>
                  <a:pt x="4758135" y="3920131"/>
                </a:cubicBezTo>
                <a:lnTo>
                  <a:pt x="4720476" y="3820102"/>
                </a:lnTo>
                <a:cubicBezTo>
                  <a:pt x="4716421" y="3816423"/>
                  <a:pt x="4690934" y="3772161"/>
                  <a:pt x="4687630" y="3767757"/>
                </a:cubicBezTo>
                <a:cubicBezTo>
                  <a:pt x="4647375" y="3558546"/>
                  <a:pt x="4654192" y="3642476"/>
                  <a:pt x="4630748" y="3566511"/>
                </a:cubicBezTo>
                <a:lnTo>
                  <a:pt x="4612614" y="3520370"/>
                </a:lnTo>
                <a:cubicBezTo>
                  <a:pt x="4611978" y="3460083"/>
                  <a:pt x="4594531" y="3496400"/>
                  <a:pt x="4610707" y="3459431"/>
                </a:cubicBezTo>
                <a:cubicBezTo>
                  <a:pt x="4599690" y="3413406"/>
                  <a:pt x="4569527" y="3328058"/>
                  <a:pt x="4557730" y="3264205"/>
                </a:cubicBezTo>
                <a:cubicBezTo>
                  <a:pt x="4546771" y="3214122"/>
                  <a:pt x="4546855" y="3187360"/>
                  <a:pt x="4539924" y="3129067"/>
                </a:cubicBezTo>
                <a:cubicBezTo>
                  <a:pt x="4499078" y="2924257"/>
                  <a:pt x="4507775" y="2900002"/>
                  <a:pt x="4494496" y="2844037"/>
                </a:cubicBezTo>
                <a:cubicBezTo>
                  <a:pt x="4480840" y="2820455"/>
                  <a:pt x="4481766" y="2819423"/>
                  <a:pt x="4460253" y="2793277"/>
                </a:cubicBezTo>
                <a:cubicBezTo>
                  <a:pt x="4460293" y="2792857"/>
                  <a:pt x="4460334" y="2792440"/>
                  <a:pt x="4460374" y="2792022"/>
                </a:cubicBezTo>
                <a:cubicBezTo>
                  <a:pt x="4450410" y="2725396"/>
                  <a:pt x="4422768" y="2611146"/>
                  <a:pt x="4430482" y="2592145"/>
                </a:cubicBezTo>
                <a:cubicBezTo>
                  <a:pt x="4420977" y="2538605"/>
                  <a:pt x="4406958" y="2503050"/>
                  <a:pt x="4403347" y="2470784"/>
                </a:cubicBezTo>
                <a:cubicBezTo>
                  <a:pt x="4403625" y="2469144"/>
                  <a:pt x="4380771" y="2411406"/>
                  <a:pt x="4381053" y="2409766"/>
                </a:cubicBezTo>
                <a:lnTo>
                  <a:pt x="4366650" y="2374381"/>
                </a:lnTo>
                <a:cubicBezTo>
                  <a:pt x="4354764" y="2340371"/>
                  <a:pt x="4344841" y="2342080"/>
                  <a:pt x="4340811" y="2293782"/>
                </a:cubicBezTo>
                <a:lnTo>
                  <a:pt x="4336437" y="2209654"/>
                </a:lnTo>
                <a:cubicBezTo>
                  <a:pt x="4336626" y="2183198"/>
                  <a:pt x="4331827" y="2147175"/>
                  <a:pt x="4332596" y="2097942"/>
                </a:cubicBezTo>
                <a:cubicBezTo>
                  <a:pt x="4331413" y="2040556"/>
                  <a:pt x="4334167" y="2024671"/>
                  <a:pt x="4335156" y="1959502"/>
                </a:cubicBezTo>
                <a:cubicBezTo>
                  <a:pt x="4355169" y="1909240"/>
                  <a:pt x="4334621" y="1899757"/>
                  <a:pt x="4342459" y="1843304"/>
                </a:cubicBezTo>
                <a:cubicBezTo>
                  <a:pt x="4323188" y="1767970"/>
                  <a:pt x="4341543" y="1709926"/>
                  <a:pt x="4335862" y="1678241"/>
                </a:cubicBezTo>
                <a:cubicBezTo>
                  <a:pt x="4358303" y="1686421"/>
                  <a:pt x="4316693" y="1650992"/>
                  <a:pt x="4341586" y="1648670"/>
                </a:cubicBezTo>
                <a:lnTo>
                  <a:pt x="4335121" y="1530444"/>
                </a:lnTo>
                <a:lnTo>
                  <a:pt x="4319921" y="1447059"/>
                </a:lnTo>
                <a:cubicBezTo>
                  <a:pt x="4323975" y="1435041"/>
                  <a:pt x="4318516" y="1400294"/>
                  <a:pt x="4311218" y="1391417"/>
                </a:cubicBezTo>
                <a:cubicBezTo>
                  <a:pt x="4309788" y="1382890"/>
                  <a:pt x="4318548" y="1369039"/>
                  <a:pt x="4310635" y="1363726"/>
                </a:cubicBezTo>
                <a:cubicBezTo>
                  <a:pt x="4306367" y="1345147"/>
                  <a:pt x="4300478" y="1312123"/>
                  <a:pt x="4295428" y="1284707"/>
                </a:cubicBezTo>
                <a:cubicBezTo>
                  <a:pt x="4305903" y="1270581"/>
                  <a:pt x="4295764" y="1246609"/>
                  <a:pt x="4294084" y="1208753"/>
                </a:cubicBezTo>
                <a:cubicBezTo>
                  <a:pt x="4293843" y="1179683"/>
                  <a:pt x="4285650" y="1146196"/>
                  <a:pt x="4290055" y="1100759"/>
                </a:cubicBezTo>
                <a:cubicBezTo>
                  <a:pt x="4311757" y="1052944"/>
                  <a:pt x="4302600" y="968080"/>
                  <a:pt x="4306769" y="926605"/>
                </a:cubicBezTo>
                <a:cubicBezTo>
                  <a:pt x="4309528" y="887466"/>
                  <a:pt x="4307447" y="916383"/>
                  <a:pt x="4304646" y="892119"/>
                </a:cubicBezTo>
                <a:cubicBezTo>
                  <a:pt x="4298906" y="862313"/>
                  <a:pt x="4286356" y="825479"/>
                  <a:pt x="4280184" y="788250"/>
                </a:cubicBezTo>
                <a:cubicBezTo>
                  <a:pt x="4275629" y="645614"/>
                  <a:pt x="4270483" y="653700"/>
                  <a:pt x="4265528" y="607803"/>
                </a:cubicBezTo>
                <a:cubicBezTo>
                  <a:pt x="4266555" y="576644"/>
                  <a:pt x="4255504" y="548004"/>
                  <a:pt x="4250448" y="512866"/>
                </a:cubicBezTo>
                <a:cubicBezTo>
                  <a:pt x="4226489" y="447977"/>
                  <a:pt x="4214139" y="399629"/>
                  <a:pt x="4204265" y="361348"/>
                </a:cubicBezTo>
                <a:cubicBezTo>
                  <a:pt x="4214896" y="343611"/>
                  <a:pt x="4189301" y="362369"/>
                  <a:pt x="4191203" y="283180"/>
                </a:cubicBezTo>
                <a:cubicBezTo>
                  <a:pt x="4193843" y="278738"/>
                  <a:pt x="4190376" y="269105"/>
                  <a:pt x="4186487" y="270087"/>
                </a:cubicBezTo>
                <a:cubicBezTo>
                  <a:pt x="4156789" y="131153"/>
                  <a:pt x="4126023" y="113821"/>
                  <a:pt x="4107290" y="49653"/>
                </a:cubicBezTo>
                <a:cubicBezTo>
                  <a:pt x="4103468" y="39460"/>
                  <a:pt x="4100491" y="27294"/>
                  <a:pt x="4097659" y="13662"/>
                </a:cubicBezTo>
                <a:lnTo>
                  <a:pt x="4096109" y="5732"/>
                </a:lnTo>
                <a:lnTo>
                  <a:pt x="0" y="5732"/>
                </a:lnTo>
                <a:close/>
              </a:path>
            </a:pathLst>
          </a:custGeom>
        </p:spPr>
      </p:pic>
      <p:sp>
        <p:nvSpPr>
          <p:cNvPr id="11" name="Rectangle 10">
            <a:extLst>
              <a:ext uri="{FF2B5EF4-FFF2-40B4-BE49-F238E27FC236}">
                <a16:creationId xmlns:a16="http://schemas.microsoft.com/office/drawing/2014/main" id="{640449D5-DE6C-45AB-811E-29321C591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418457" y="1424189"/>
            <a:ext cx="6858002" cy="4021087"/>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Freeform: Shape 12">
            <a:extLst>
              <a:ext uri="{FF2B5EF4-FFF2-40B4-BE49-F238E27FC236}">
                <a16:creationId xmlns:a16="http://schemas.microsoft.com/office/drawing/2014/main" id="{212462C2-E3DB-4837-B94D-BC580B183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33"/>
            <a:ext cx="5035924" cy="6869464"/>
          </a:xfrm>
          <a:custGeom>
            <a:avLst/>
            <a:gdLst>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01198 h 6858000"/>
              <a:gd name="connsiteX34" fmla="*/ 5255696 w 6128435"/>
              <a:gd name="connsiteY34" fmla="*/ 1880842 h 6858000"/>
              <a:gd name="connsiteX35" fmla="*/ 5280947 w 6128435"/>
              <a:gd name="connsiteY35" fmla="*/ 1904438 h 6858000"/>
              <a:gd name="connsiteX36" fmla="*/ 5288486 w 6128435"/>
              <a:gd name="connsiteY36" fmla="*/ 1976575 h 6858000"/>
              <a:gd name="connsiteX37" fmla="*/ 5252592 w 6128435"/>
              <a:gd name="connsiteY37" fmla="*/ 2092210 h 6858000"/>
              <a:gd name="connsiteX38" fmla="*/ 5264303 w 6128435"/>
              <a:gd name="connsiteY38" fmla="*/ 2225157 h 6858000"/>
              <a:gd name="connsiteX39" fmla="*/ 5254949 w 6128435"/>
              <a:gd name="connsiteY39" fmla="*/ 2236160 h 6858000"/>
              <a:gd name="connsiteX40" fmla="*/ 5250104 w 6128435"/>
              <a:gd name="connsiteY40" fmla="*/ 2249166 h 6858000"/>
              <a:gd name="connsiteX41" fmla="*/ 5251214 w 6128435"/>
              <a:gd name="connsiteY41" fmla="*/ 2250944 h 6858000"/>
              <a:gd name="connsiteX42" fmla="*/ 5250644 w 6128435"/>
              <a:gd name="connsiteY42" fmla="*/ 2266619 h 6858000"/>
              <a:gd name="connsiteX43" fmla="*/ 5247111 w 6128435"/>
              <a:gd name="connsiteY43" fmla="*/ 2269679 h 6858000"/>
              <a:gd name="connsiteX44" fmla="*/ 5245653 w 6128435"/>
              <a:gd name="connsiteY44" fmla="*/ 2280317 h 6858000"/>
              <a:gd name="connsiteX45" fmla="*/ 5239901 w 6128435"/>
              <a:gd name="connsiteY45" fmla="*/ 2300961 h 6858000"/>
              <a:gd name="connsiteX46" fmla="*/ 5241522 w 6128435"/>
              <a:gd name="connsiteY46" fmla="*/ 2305114 h 6858000"/>
              <a:gd name="connsiteX47" fmla="*/ 5237050 w 6128435"/>
              <a:gd name="connsiteY47" fmla="*/ 2336703 h 6858000"/>
              <a:gd name="connsiteX48" fmla="*/ 5238267 w 6128435"/>
              <a:gd name="connsiteY48" fmla="*/ 2337277 h 6858000"/>
              <a:gd name="connsiteX49" fmla="*/ 5242602 w 6128435"/>
              <a:gd name="connsiteY49" fmla="*/ 2346782 h 6858000"/>
              <a:gd name="connsiteX50" fmla="*/ 5247963 w 6128435"/>
              <a:gd name="connsiteY50" fmla="*/ 2364638 h 6858000"/>
              <a:gd name="connsiteX51" fmla="*/ 5276175 w 6128435"/>
              <a:gd name="connsiteY51" fmla="*/ 2407515 h 6858000"/>
              <a:gd name="connsiteX52" fmla="*/ 5271650 w 6128435"/>
              <a:gd name="connsiteY52" fmla="*/ 2440467 h 6858000"/>
              <a:gd name="connsiteX53" fmla="*/ 5271438 w 6128435"/>
              <a:gd name="connsiteY53" fmla="*/ 2447186 h 6858000"/>
              <a:gd name="connsiteX54" fmla="*/ 5271722 w 6128435"/>
              <a:gd name="connsiteY54" fmla="*/ 2447359 h 6858000"/>
              <a:gd name="connsiteX55" fmla="*/ 5272069 w 6128435"/>
              <a:gd name="connsiteY55" fmla="*/ 2454523 h 6858000"/>
              <a:gd name="connsiteX56" fmla="*/ 5271049 w 6128435"/>
              <a:gd name="connsiteY56" fmla="*/ 2459442 h 6858000"/>
              <a:gd name="connsiteX57" fmla="*/ 5270636 w 6128435"/>
              <a:gd name="connsiteY57" fmla="*/ 2472481 h 6858000"/>
              <a:gd name="connsiteX58" fmla="*/ 5272406 w 6128435"/>
              <a:gd name="connsiteY58" fmla="*/ 2477221 h 6858000"/>
              <a:gd name="connsiteX59" fmla="*/ 5307538 w 6128435"/>
              <a:gd name="connsiteY59" fmla="*/ 2514685 h 6858000"/>
              <a:gd name="connsiteX60" fmla="*/ 5337604 w 6128435"/>
              <a:gd name="connsiteY60" fmla="*/ 2597632 h 6858000"/>
              <a:gd name="connsiteX61" fmla="*/ 5407503 w 6128435"/>
              <a:gd name="connsiteY61" fmla="*/ 2786290 h 6858000"/>
              <a:gd name="connsiteX62" fmla="*/ 5407356 w 6128435"/>
              <a:gd name="connsiteY62" fmla="*/ 2787545 h 6858000"/>
              <a:gd name="connsiteX63" fmla="*/ 5411130 w 6128435"/>
              <a:gd name="connsiteY63" fmla="*/ 2788640 h 6858000"/>
              <a:gd name="connsiteX64" fmla="*/ 5416439 w 6128435"/>
              <a:gd name="connsiteY64" fmla="*/ 2805666 h 6858000"/>
              <a:gd name="connsiteX65" fmla="*/ 5416589 w 6128435"/>
              <a:gd name="connsiteY65" fmla="*/ 2810822 h 6858000"/>
              <a:gd name="connsiteX66" fmla="*/ 5418542 w 6128435"/>
              <a:gd name="connsiteY66" fmla="*/ 2817745 h 6858000"/>
              <a:gd name="connsiteX67" fmla="*/ 5418847 w 6128435"/>
              <a:gd name="connsiteY67" fmla="*/ 2817825 h 6858000"/>
              <a:gd name="connsiteX68" fmla="*/ 5423364 w 6128435"/>
              <a:gd name="connsiteY68" fmla="*/ 2858292 h 6858000"/>
              <a:gd name="connsiteX69" fmla="*/ 5479298 w 6128435"/>
              <a:gd name="connsiteY69" fmla="*/ 2947791 h 6858000"/>
              <a:gd name="connsiteX70" fmla="*/ 5481770 w 6128435"/>
              <a:gd name="connsiteY70" fmla="*/ 2951352 h 6858000"/>
              <a:gd name="connsiteX71" fmla="*/ 5481013 w 6128435"/>
              <a:gd name="connsiteY71" fmla="*/ 2973461 h 6858000"/>
              <a:gd name="connsiteX72" fmla="*/ 5482045 w 6128435"/>
              <a:gd name="connsiteY72" fmla="*/ 2984371 h 6858000"/>
              <a:gd name="connsiteX73" fmla="*/ 5479405 w 6128435"/>
              <a:gd name="connsiteY73" fmla="*/ 2988507 h 6858000"/>
              <a:gd name="connsiteX74" fmla="*/ 5482415 w 6128435"/>
              <a:gd name="connsiteY74" fmla="*/ 3004079 h 6858000"/>
              <a:gd name="connsiteX75" fmla="*/ 5483865 w 6128435"/>
              <a:gd name="connsiteY75" fmla="*/ 3005467 h 6858000"/>
              <a:gd name="connsiteX76" fmla="*/ 5482236 w 6128435"/>
              <a:gd name="connsiteY76" fmla="*/ 3019791 h 6858000"/>
              <a:gd name="connsiteX77" fmla="*/ 5475895 w 6128435"/>
              <a:gd name="connsiteY77" fmla="*/ 3033578 h 6858000"/>
              <a:gd name="connsiteX78" fmla="*/ 5477595 w 6128435"/>
              <a:gd name="connsiteY78" fmla="*/ 3250534 h 6858000"/>
              <a:gd name="connsiteX79" fmla="*/ 5532836 w 6128435"/>
              <a:gd name="connsiteY79" fmla="*/ 3353840 h 6858000"/>
              <a:gd name="connsiteX80" fmla="*/ 5561229 w 6128435"/>
              <a:gd name="connsiteY80" fmla="*/ 3395784 h 6858000"/>
              <a:gd name="connsiteX81" fmla="*/ 5589758 w 6128435"/>
              <a:gd name="connsiteY81" fmla="*/ 3506453 h 6858000"/>
              <a:gd name="connsiteX82" fmla="*/ 5596144 w 6128435"/>
              <a:gd name="connsiteY82" fmla="*/ 3534624 h 6858000"/>
              <a:gd name="connsiteX83" fmla="*/ 5597750 w 6128435"/>
              <a:gd name="connsiteY83" fmla="*/ 3534129 h 6858000"/>
              <a:gd name="connsiteX84" fmla="*/ 5599700 w 6128435"/>
              <a:gd name="connsiteY84" fmla="*/ 3547221 h 6858000"/>
              <a:gd name="connsiteX85" fmla="*/ 5615031 w 6128435"/>
              <a:gd name="connsiteY85" fmla="*/ 3557482 h 6858000"/>
              <a:gd name="connsiteX86" fmla="*/ 5618377 w 6128435"/>
              <a:gd name="connsiteY86" fmla="*/ 3588431 h 6858000"/>
              <a:gd name="connsiteX87" fmla="*/ 5612155 w 6128435"/>
              <a:gd name="connsiteY87" fmla="*/ 3589869 h 6858000"/>
              <a:gd name="connsiteX88" fmla="*/ 5620843 w 6128435"/>
              <a:gd name="connsiteY88" fmla="*/ 3606745 h 6858000"/>
              <a:gd name="connsiteX89" fmla="*/ 5655472 w 6128435"/>
              <a:gd name="connsiteY89" fmla="*/ 3678877 h 6858000"/>
              <a:gd name="connsiteX90" fmla="*/ 5680448 w 6128435"/>
              <a:gd name="connsiteY90" fmla="*/ 3717760 h 6858000"/>
              <a:gd name="connsiteX91" fmla="*/ 5683015 w 6128435"/>
              <a:gd name="connsiteY91" fmla="*/ 3762025 h 6858000"/>
              <a:gd name="connsiteX92" fmla="*/ 5696643 w 6128435"/>
              <a:gd name="connsiteY92" fmla="*/ 3773888 h 6858000"/>
              <a:gd name="connsiteX93" fmla="*/ 5699203 w 6128435"/>
              <a:gd name="connsiteY93" fmla="*/ 3775823 h 6858000"/>
              <a:gd name="connsiteX94" fmla="*/ 5704824 w 6128435"/>
              <a:gd name="connsiteY94" fmla="*/ 3785966 h 6858000"/>
              <a:gd name="connsiteX95" fmla="*/ 5712204 w 6128435"/>
              <a:gd name="connsiteY95" fmla="*/ 3785830 h 6858000"/>
              <a:gd name="connsiteX96" fmla="*/ 5724816 w 6128435"/>
              <a:gd name="connsiteY96" fmla="*/ 3798949 h 6858000"/>
              <a:gd name="connsiteX97" fmla="*/ 5733539 w 6128435"/>
              <a:gd name="connsiteY97" fmla="*/ 3818457 h 6858000"/>
              <a:gd name="connsiteX98" fmla="*/ 5768491 w 6128435"/>
              <a:gd name="connsiteY98" fmla="*/ 3914399 h 6858000"/>
              <a:gd name="connsiteX99" fmla="*/ 5793123 w 6128435"/>
              <a:gd name="connsiteY99" fmla="*/ 3969952 h 6858000"/>
              <a:gd name="connsiteX100" fmla="*/ 5808321 w 6128435"/>
              <a:gd name="connsiteY100" fmla="*/ 3988153 h 6858000"/>
              <a:gd name="connsiteX101" fmla="*/ 5825621 w 6128435"/>
              <a:gd name="connsiteY101" fmla="*/ 4015525 h 6858000"/>
              <a:gd name="connsiteX102" fmla="*/ 5860672 w 6128435"/>
              <a:gd name="connsiteY102" fmla="*/ 4061579 h 6858000"/>
              <a:gd name="connsiteX103" fmla="*/ 5872173 w 6128435"/>
              <a:gd name="connsiteY103" fmla="*/ 4088497 h 6858000"/>
              <a:gd name="connsiteX104" fmla="*/ 5883705 w 6128435"/>
              <a:gd name="connsiteY104" fmla="*/ 4101899 h 6858000"/>
              <a:gd name="connsiteX105" fmla="*/ 5885314 w 6128435"/>
              <a:gd name="connsiteY105" fmla="*/ 4108387 h 6858000"/>
              <a:gd name="connsiteX106" fmla="*/ 5894095 w 6128435"/>
              <a:gd name="connsiteY106" fmla="*/ 4128857 h 6858000"/>
              <a:gd name="connsiteX107" fmla="*/ 5898339 w 6128435"/>
              <a:gd name="connsiteY107" fmla="*/ 4140800 h 6858000"/>
              <a:gd name="connsiteX108" fmla="*/ 5899734 w 6128435"/>
              <a:gd name="connsiteY108" fmla="*/ 4145632 h 6858000"/>
              <a:gd name="connsiteX109" fmla="*/ 5897098 w 6128435"/>
              <a:gd name="connsiteY109" fmla="*/ 4157819 h 6858000"/>
              <a:gd name="connsiteX110" fmla="*/ 5904495 w 6128435"/>
              <a:gd name="connsiteY110" fmla="*/ 4170854 h 6858000"/>
              <a:gd name="connsiteX111" fmla="*/ 5903513 w 6128435"/>
              <a:gd name="connsiteY111" fmla="*/ 4187661 h 6858000"/>
              <a:gd name="connsiteX112" fmla="*/ 5909911 w 6128435"/>
              <a:gd name="connsiteY112" fmla="*/ 4189970 h 6858000"/>
              <a:gd name="connsiteX113" fmla="*/ 5919468 w 6128435"/>
              <a:gd name="connsiteY113" fmla="*/ 4200916 h 6858000"/>
              <a:gd name="connsiteX114" fmla="*/ 5917114 w 6128435"/>
              <a:gd name="connsiteY114" fmla="*/ 4213096 h 6858000"/>
              <a:gd name="connsiteX115" fmla="*/ 5921153 w 6128435"/>
              <a:gd name="connsiteY115" fmla="*/ 4236222 h 6858000"/>
              <a:gd name="connsiteX116" fmla="*/ 5924233 w 6128435"/>
              <a:gd name="connsiteY116" fmla="*/ 4242060 h 6858000"/>
              <a:gd name="connsiteX117" fmla="*/ 5923742 w 6128435"/>
              <a:gd name="connsiteY117" fmla="*/ 4265435 h 6858000"/>
              <a:gd name="connsiteX118" fmla="*/ 5928910 w 6128435"/>
              <a:gd name="connsiteY118" fmla="*/ 4300973 h 6858000"/>
              <a:gd name="connsiteX119" fmla="*/ 5939320 w 6128435"/>
              <a:gd name="connsiteY119" fmla="*/ 4340435 h 6858000"/>
              <a:gd name="connsiteX120" fmla="*/ 5936924 w 6128435"/>
              <a:gd name="connsiteY120" fmla="*/ 4353034 h 6858000"/>
              <a:gd name="connsiteX121" fmla="*/ 5946705 w 6128435"/>
              <a:gd name="connsiteY121" fmla="*/ 4428051 h 6858000"/>
              <a:gd name="connsiteX122" fmla="*/ 5949261 w 6128435"/>
              <a:gd name="connsiteY122" fmla="*/ 4449185 h 6858000"/>
              <a:gd name="connsiteX123" fmla="*/ 5957504 w 6128435"/>
              <a:gd name="connsiteY123" fmla="*/ 4465911 h 6858000"/>
              <a:gd name="connsiteX124" fmla="*/ 5964689 w 6128435"/>
              <a:gd name="connsiteY124" fmla="*/ 4468532 h 6858000"/>
              <a:gd name="connsiteX125" fmla="*/ 5967062 w 6128435"/>
              <a:gd name="connsiteY125" fmla="*/ 4479923 h 6858000"/>
              <a:gd name="connsiteX126" fmla="*/ 5968960 w 6128435"/>
              <a:gd name="connsiteY126" fmla="*/ 4482655 h 6858000"/>
              <a:gd name="connsiteX127" fmla="*/ 5978567 w 6128435"/>
              <a:gd name="connsiteY127" fmla="*/ 4498605 h 6858000"/>
              <a:gd name="connsiteX128" fmla="*/ 5967676 w 6128435"/>
              <a:gd name="connsiteY128" fmla="*/ 4540140 h 6858000"/>
              <a:gd name="connsiteX129" fmla="*/ 5980106 w 6128435"/>
              <a:gd name="connsiteY129" fmla="*/ 4585087 h 6858000"/>
              <a:gd name="connsiteX130" fmla="*/ 5986918 w 6128435"/>
              <a:gd name="connsiteY130" fmla="*/ 4764836 h 6858000"/>
              <a:gd name="connsiteX131" fmla="*/ 6013516 w 6128435"/>
              <a:gd name="connsiteY131" fmla="*/ 4786619 h 6858000"/>
              <a:gd name="connsiteX132" fmla="*/ 6025404 w 6128435"/>
              <a:gd name="connsiteY132" fmla="*/ 4858148 h 6858000"/>
              <a:gd name="connsiteX133" fmla="*/ 6007749 w 6128435"/>
              <a:gd name="connsiteY133" fmla="*/ 4964715 h 6858000"/>
              <a:gd name="connsiteX134" fmla="*/ 6005269 w 6128435"/>
              <a:gd name="connsiteY134" fmla="*/ 5150567 h 6858000"/>
              <a:gd name="connsiteX135" fmla="*/ 6001127 w 6128435"/>
              <a:gd name="connsiteY135" fmla="*/ 5164609 h 6858000"/>
              <a:gd name="connsiteX136" fmla="*/ 5996647 w 6128435"/>
              <a:gd name="connsiteY136" fmla="*/ 5185640 h 6858000"/>
              <a:gd name="connsiteX137" fmla="*/ 5998514 w 6128435"/>
              <a:gd name="connsiteY137" fmla="*/ 5189673 h 6858000"/>
              <a:gd name="connsiteX138" fmla="*/ 5995970 w 6128435"/>
              <a:gd name="connsiteY138" fmla="*/ 5221547 h 6858000"/>
              <a:gd name="connsiteX139" fmla="*/ 5997218 w 6128435"/>
              <a:gd name="connsiteY139" fmla="*/ 5222031 h 6858000"/>
              <a:gd name="connsiteX140" fmla="*/ 6002116 w 6128435"/>
              <a:gd name="connsiteY140" fmla="*/ 5231223 h 6858000"/>
              <a:gd name="connsiteX141" fmla="*/ 6008541 w 6128435"/>
              <a:gd name="connsiteY141" fmla="*/ 5248680 h 6858000"/>
              <a:gd name="connsiteX142" fmla="*/ 6039260 w 6128435"/>
              <a:gd name="connsiteY142" fmla="*/ 5289518 h 6858000"/>
              <a:gd name="connsiteX143" fmla="*/ 6036748 w 6128435"/>
              <a:gd name="connsiteY143" fmla="*/ 5322752 h 6858000"/>
              <a:gd name="connsiteX144" fmla="*/ 6036943 w 6128435"/>
              <a:gd name="connsiteY144" fmla="*/ 5329480 h 6858000"/>
              <a:gd name="connsiteX145" fmla="*/ 6037236 w 6128435"/>
              <a:gd name="connsiteY145" fmla="*/ 5329634 h 6858000"/>
              <a:gd name="connsiteX146" fmla="*/ 6038019 w 6128435"/>
              <a:gd name="connsiteY146" fmla="*/ 5336764 h 6858000"/>
              <a:gd name="connsiteX147" fmla="*/ 6037298 w 6128435"/>
              <a:gd name="connsiteY147" fmla="*/ 5341753 h 6858000"/>
              <a:gd name="connsiteX148" fmla="*/ 6037677 w 6128435"/>
              <a:gd name="connsiteY148" fmla="*/ 5354807 h 6858000"/>
              <a:gd name="connsiteX149" fmla="*/ 6039728 w 6128435"/>
              <a:gd name="connsiteY149" fmla="*/ 5359416 h 6858000"/>
              <a:gd name="connsiteX150" fmla="*/ 6043311 w 6128435"/>
              <a:gd name="connsiteY150" fmla="*/ 5361407 h 6858000"/>
              <a:gd name="connsiteX151" fmla="*/ 6042954 w 6128435"/>
              <a:gd name="connsiteY151" fmla="*/ 5362576 h 6858000"/>
              <a:gd name="connsiteX152" fmla="*/ 6053435 w 6128435"/>
              <a:gd name="connsiteY152" fmla="*/ 5387547 h 6858000"/>
              <a:gd name="connsiteX153" fmla="*/ 6065933 w 6128435"/>
              <a:gd name="connsiteY153" fmla="*/ 5443002 h 6858000"/>
              <a:gd name="connsiteX154" fmla="*/ 6068640 w 6128435"/>
              <a:gd name="connsiteY154" fmla="*/ 5474503 h 6858000"/>
              <a:gd name="connsiteX155" fmla="*/ 6080922 w 6128435"/>
              <a:gd name="connsiteY155" fmla="*/ 5561070 h 6858000"/>
              <a:gd name="connsiteX156" fmla="*/ 6096949 w 6128435"/>
              <a:gd name="connsiteY156" fmla="*/ 5648179 h 6858000"/>
              <a:gd name="connsiteX157" fmla="*/ 6125703 w 6128435"/>
              <a:gd name="connsiteY157" fmla="*/ 5692894 h 6858000"/>
              <a:gd name="connsiteX158" fmla="*/ 6126670 w 6128435"/>
              <a:gd name="connsiteY158" fmla="*/ 5697882 h 6858000"/>
              <a:gd name="connsiteX159" fmla="*/ 6124061 w 6128435"/>
              <a:gd name="connsiteY159" fmla="*/ 5710294 h 6858000"/>
              <a:gd name="connsiteX160" fmla="*/ 6122213 w 6128435"/>
              <a:gd name="connsiteY160" fmla="*/ 5714762 h 6858000"/>
              <a:gd name="connsiteX161" fmla="*/ 6121353 w 6128435"/>
              <a:gd name="connsiteY161" fmla="*/ 5721725 h 6858000"/>
              <a:gd name="connsiteX162" fmla="*/ 6121607 w 6128435"/>
              <a:gd name="connsiteY162" fmla="*/ 5721959 h 6858000"/>
              <a:gd name="connsiteX163" fmla="*/ 6120262 w 6128435"/>
              <a:gd name="connsiteY163" fmla="*/ 5728358 h 6858000"/>
              <a:gd name="connsiteX164" fmla="*/ 6110194 w 6128435"/>
              <a:gd name="connsiteY164" fmla="*/ 5758853 h 6858000"/>
              <a:gd name="connsiteX165" fmla="*/ 6127519 w 6128435"/>
              <a:gd name="connsiteY165" fmla="*/ 5865775 h 6858000"/>
              <a:gd name="connsiteX166" fmla="*/ 6128435 w 6128435"/>
              <a:gd name="connsiteY166" fmla="*/ 5870164 h 6858000"/>
              <a:gd name="connsiteX167" fmla="*/ 6119217 w 6128435"/>
              <a:gd name="connsiteY167" fmla="*/ 5888542 h 6858000"/>
              <a:gd name="connsiteX168" fmla="*/ 6115966 w 6128435"/>
              <a:gd name="connsiteY168" fmla="*/ 5898387 h 6858000"/>
              <a:gd name="connsiteX169" fmla="*/ 6111924 w 6128435"/>
              <a:gd name="connsiteY169" fmla="*/ 5900444 h 6858000"/>
              <a:gd name="connsiteX170" fmla="*/ 6108716 w 6128435"/>
              <a:gd name="connsiteY170" fmla="*/ 5915345 h 6858000"/>
              <a:gd name="connsiteX171" fmla="*/ 6109524 w 6128435"/>
              <a:gd name="connsiteY171" fmla="*/ 5917328 h 6858000"/>
              <a:gd name="connsiteX172" fmla="*/ 6102493 w 6128435"/>
              <a:gd name="connsiteY172" fmla="*/ 5928602 h 6858000"/>
              <a:gd name="connsiteX173" fmla="*/ 6056863 w 6128435"/>
              <a:gd name="connsiteY173" fmla="*/ 6000643 h 6858000"/>
              <a:gd name="connsiteX174" fmla="*/ 6045436 w 6128435"/>
              <a:gd name="connsiteY174" fmla="*/ 6124480 h 6858000"/>
              <a:gd name="connsiteX175" fmla="*/ 6030489 w 6128435"/>
              <a:gd name="connsiteY175" fmla="*/ 6317666 h 6858000"/>
              <a:gd name="connsiteX176" fmla="*/ 6007492 w 6128435"/>
              <a:gd name="connsiteY176" fmla="*/ 6440818 h 6858000"/>
              <a:gd name="connsiteX177" fmla="*/ 6009467 w 6128435"/>
              <a:gd name="connsiteY177" fmla="*/ 6487076 h 6858000"/>
              <a:gd name="connsiteX178" fmla="*/ 5995064 w 6128435"/>
              <a:gd name="connsiteY178" fmla="*/ 6540791 h 6858000"/>
              <a:gd name="connsiteX179" fmla="*/ 5996309 w 6128435"/>
              <a:gd name="connsiteY179" fmla="*/ 6543961 h 6858000"/>
              <a:gd name="connsiteX180" fmla="*/ 5996048 w 6128435"/>
              <a:gd name="connsiteY180" fmla="*/ 6555444 h 6858000"/>
              <a:gd name="connsiteX181" fmla="*/ 6002524 w 6128435"/>
              <a:gd name="connsiteY181" fmla="*/ 6560188 h 6858000"/>
              <a:gd name="connsiteX182" fmla="*/ 6006823 w 6128435"/>
              <a:gd name="connsiteY182" fmla="*/ 6578546 h 6858000"/>
              <a:gd name="connsiteX183" fmla="*/ 6004510 w 6128435"/>
              <a:gd name="connsiteY183" fmla="*/ 6599256 h 6858000"/>
              <a:gd name="connsiteX184" fmla="*/ 5986207 w 6128435"/>
              <a:gd name="connsiteY184" fmla="*/ 6695855 h 6858000"/>
              <a:gd name="connsiteX185" fmla="*/ 5979428 w 6128435"/>
              <a:gd name="connsiteY185" fmla="*/ 6754678 h 6858000"/>
              <a:gd name="connsiteX186" fmla="*/ 5983398 w 6128435"/>
              <a:gd name="connsiteY186" fmla="*/ 6778641 h 6858000"/>
              <a:gd name="connsiteX187" fmla="*/ 5984543 w 6128435"/>
              <a:gd name="connsiteY187" fmla="*/ 6811016 h 6858000"/>
              <a:gd name="connsiteX188" fmla="*/ 5981802 w 6128435"/>
              <a:gd name="connsiteY188" fmla="*/ 6838578 h 6858000"/>
              <a:gd name="connsiteX189" fmla="*/ 5979671 w 6128435"/>
              <a:gd name="connsiteY189" fmla="*/ 6858000 h 6858000"/>
              <a:gd name="connsiteX190" fmla="*/ 0 w 6128435"/>
              <a:gd name="connsiteY190" fmla="*/ 685800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01198 h 6858000"/>
              <a:gd name="connsiteX34" fmla="*/ 5255696 w 6128435"/>
              <a:gd name="connsiteY34" fmla="*/ 1880842 h 6858000"/>
              <a:gd name="connsiteX35" fmla="*/ 5280947 w 6128435"/>
              <a:gd name="connsiteY35" fmla="*/ 1904438 h 6858000"/>
              <a:gd name="connsiteX36" fmla="*/ 5288486 w 6128435"/>
              <a:gd name="connsiteY36" fmla="*/ 1976575 h 6858000"/>
              <a:gd name="connsiteX37" fmla="*/ 5252592 w 6128435"/>
              <a:gd name="connsiteY37" fmla="*/ 2092210 h 6858000"/>
              <a:gd name="connsiteX38" fmla="*/ 5264303 w 6128435"/>
              <a:gd name="connsiteY38" fmla="*/ 2225157 h 6858000"/>
              <a:gd name="connsiteX39" fmla="*/ 5254949 w 6128435"/>
              <a:gd name="connsiteY39" fmla="*/ 2236160 h 6858000"/>
              <a:gd name="connsiteX40" fmla="*/ 5250104 w 6128435"/>
              <a:gd name="connsiteY40" fmla="*/ 2249166 h 6858000"/>
              <a:gd name="connsiteX41" fmla="*/ 5251214 w 6128435"/>
              <a:gd name="connsiteY41" fmla="*/ 2250944 h 6858000"/>
              <a:gd name="connsiteX42" fmla="*/ 5250644 w 6128435"/>
              <a:gd name="connsiteY42" fmla="*/ 2266619 h 6858000"/>
              <a:gd name="connsiteX43" fmla="*/ 5247111 w 6128435"/>
              <a:gd name="connsiteY43" fmla="*/ 2269679 h 6858000"/>
              <a:gd name="connsiteX44" fmla="*/ 5245653 w 6128435"/>
              <a:gd name="connsiteY44" fmla="*/ 2280317 h 6858000"/>
              <a:gd name="connsiteX45" fmla="*/ 5239901 w 6128435"/>
              <a:gd name="connsiteY45" fmla="*/ 2300961 h 6858000"/>
              <a:gd name="connsiteX46" fmla="*/ 5241522 w 6128435"/>
              <a:gd name="connsiteY46" fmla="*/ 2305114 h 6858000"/>
              <a:gd name="connsiteX47" fmla="*/ 5237050 w 6128435"/>
              <a:gd name="connsiteY47" fmla="*/ 2336703 h 6858000"/>
              <a:gd name="connsiteX48" fmla="*/ 5238267 w 6128435"/>
              <a:gd name="connsiteY48" fmla="*/ 2337277 h 6858000"/>
              <a:gd name="connsiteX49" fmla="*/ 5242602 w 6128435"/>
              <a:gd name="connsiteY49" fmla="*/ 2346782 h 6858000"/>
              <a:gd name="connsiteX50" fmla="*/ 5247963 w 6128435"/>
              <a:gd name="connsiteY50" fmla="*/ 2364638 h 6858000"/>
              <a:gd name="connsiteX51" fmla="*/ 5276175 w 6128435"/>
              <a:gd name="connsiteY51" fmla="*/ 2407515 h 6858000"/>
              <a:gd name="connsiteX52" fmla="*/ 5271650 w 6128435"/>
              <a:gd name="connsiteY52" fmla="*/ 2440467 h 6858000"/>
              <a:gd name="connsiteX53" fmla="*/ 5271438 w 6128435"/>
              <a:gd name="connsiteY53" fmla="*/ 2447186 h 6858000"/>
              <a:gd name="connsiteX54" fmla="*/ 5271722 w 6128435"/>
              <a:gd name="connsiteY54" fmla="*/ 2447359 h 6858000"/>
              <a:gd name="connsiteX55" fmla="*/ 5272069 w 6128435"/>
              <a:gd name="connsiteY55" fmla="*/ 2454523 h 6858000"/>
              <a:gd name="connsiteX56" fmla="*/ 5271049 w 6128435"/>
              <a:gd name="connsiteY56" fmla="*/ 2459442 h 6858000"/>
              <a:gd name="connsiteX57" fmla="*/ 5270636 w 6128435"/>
              <a:gd name="connsiteY57" fmla="*/ 2472481 h 6858000"/>
              <a:gd name="connsiteX58" fmla="*/ 5272406 w 6128435"/>
              <a:gd name="connsiteY58" fmla="*/ 2477221 h 6858000"/>
              <a:gd name="connsiteX59" fmla="*/ 5307538 w 6128435"/>
              <a:gd name="connsiteY59" fmla="*/ 2514685 h 6858000"/>
              <a:gd name="connsiteX60" fmla="*/ 5337604 w 6128435"/>
              <a:gd name="connsiteY60" fmla="*/ 2597632 h 6858000"/>
              <a:gd name="connsiteX61" fmla="*/ 5407503 w 6128435"/>
              <a:gd name="connsiteY61" fmla="*/ 2786290 h 6858000"/>
              <a:gd name="connsiteX62" fmla="*/ 5407356 w 6128435"/>
              <a:gd name="connsiteY62" fmla="*/ 2787545 h 6858000"/>
              <a:gd name="connsiteX63" fmla="*/ 5411130 w 6128435"/>
              <a:gd name="connsiteY63" fmla="*/ 2788640 h 6858000"/>
              <a:gd name="connsiteX64" fmla="*/ 5416439 w 6128435"/>
              <a:gd name="connsiteY64" fmla="*/ 2805666 h 6858000"/>
              <a:gd name="connsiteX65" fmla="*/ 5416589 w 6128435"/>
              <a:gd name="connsiteY65" fmla="*/ 2810822 h 6858000"/>
              <a:gd name="connsiteX66" fmla="*/ 5418542 w 6128435"/>
              <a:gd name="connsiteY66" fmla="*/ 2817745 h 6858000"/>
              <a:gd name="connsiteX67" fmla="*/ 5418847 w 6128435"/>
              <a:gd name="connsiteY67" fmla="*/ 2817825 h 6858000"/>
              <a:gd name="connsiteX68" fmla="*/ 5423364 w 6128435"/>
              <a:gd name="connsiteY68" fmla="*/ 2858292 h 6858000"/>
              <a:gd name="connsiteX69" fmla="*/ 5479298 w 6128435"/>
              <a:gd name="connsiteY69" fmla="*/ 2947791 h 6858000"/>
              <a:gd name="connsiteX70" fmla="*/ 5481770 w 6128435"/>
              <a:gd name="connsiteY70" fmla="*/ 2951352 h 6858000"/>
              <a:gd name="connsiteX71" fmla="*/ 5481013 w 6128435"/>
              <a:gd name="connsiteY71" fmla="*/ 2973461 h 6858000"/>
              <a:gd name="connsiteX72" fmla="*/ 5482045 w 6128435"/>
              <a:gd name="connsiteY72" fmla="*/ 2984371 h 6858000"/>
              <a:gd name="connsiteX73" fmla="*/ 5479405 w 6128435"/>
              <a:gd name="connsiteY73" fmla="*/ 2988507 h 6858000"/>
              <a:gd name="connsiteX74" fmla="*/ 5482415 w 6128435"/>
              <a:gd name="connsiteY74" fmla="*/ 3004079 h 6858000"/>
              <a:gd name="connsiteX75" fmla="*/ 5483865 w 6128435"/>
              <a:gd name="connsiteY75" fmla="*/ 3005467 h 6858000"/>
              <a:gd name="connsiteX76" fmla="*/ 5482236 w 6128435"/>
              <a:gd name="connsiteY76" fmla="*/ 3019791 h 6858000"/>
              <a:gd name="connsiteX77" fmla="*/ 5475895 w 6128435"/>
              <a:gd name="connsiteY77" fmla="*/ 3033578 h 6858000"/>
              <a:gd name="connsiteX78" fmla="*/ 5477595 w 6128435"/>
              <a:gd name="connsiteY78" fmla="*/ 3250534 h 6858000"/>
              <a:gd name="connsiteX79" fmla="*/ 5532836 w 6128435"/>
              <a:gd name="connsiteY79" fmla="*/ 3353840 h 6858000"/>
              <a:gd name="connsiteX80" fmla="*/ 5561229 w 6128435"/>
              <a:gd name="connsiteY80" fmla="*/ 3395784 h 6858000"/>
              <a:gd name="connsiteX81" fmla="*/ 5589758 w 6128435"/>
              <a:gd name="connsiteY81" fmla="*/ 3506453 h 6858000"/>
              <a:gd name="connsiteX82" fmla="*/ 5596144 w 6128435"/>
              <a:gd name="connsiteY82" fmla="*/ 3534624 h 6858000"/>
              <a:gd name="connsiteX83" fmla="*/ 5597750 w 6128435"/>
              <a:gd name="connsiteY83" fmla="*/ 3534129 h 6858000"/>
              <a:gd name="connsiteX84" fmla="*/ 5599700 w 6128435"/>
              <a:gd name="connsiteY84" fmla="*/ 3547221 h 6858000"/>
              <a:gd name="connsiteX85" fmla="*/ 5615031 w 6128435"/>
              <a:gd name="connsiteY85" fmla="*/ 3557482 h 6858000"/>
              <a:gd name="connsiteX86" fmla="*/ 5618377 w 6128435"/>
              <a:gd name="connsiteY86" fmla="*/ 3588431 h 6858000"/>
              <a:gd name="connsiteX87" fmla="*/ 5612155 w 6128435"/>
              <a:gd name="connsiteY87" fmla="*/ 3589869 h 6858000"/>
              <a:gd name="connsiteX88" fmla="*/ 5620843 w 6128435"/>
              <a:gd name="connsiteY88" fmla="*/ 3606745 h 6858000"/>
              <a:gd name="connsiteX89" fmla="*/ 5655472 w 6128435"/>
              <a:gd name="connsiteY89" fmla="*/ 3678877 h 6858000"/>
              <a:gd name="connsiteX90" fmla="*/ 5680448 w 6128435"/>
              <a:gd name="connsiteY90" fmla="*/ 3717760 h 6858000"/>
              <a:gd name="connsiteX91" fmla="*/ 5683015 w 6128435"/>
              <a:gd name="connsiteY91" fmla="*/ 3762025 h 6858000"/>
              <a:gd name="connsiteX92" fmla="*/ 5696643 w 6128435"/>
              <a:gd name="connsiteY92" fmla="*/ 3773888 h 6858000"/>
              <a:gd name="connsiteX93" fmla="*/ 5699203 w 6128435"/>
              <a:gd name="connsiteY93" fmla="*/ 3775823 h 6858000"/>
              <a:gd name="connsiteX94" fmla="*/ 5704824 w 6128435"/>
              <a:gd name="connsiteY94" fmla="*/ 3785966 h 6858000"/>
              <a:gd name="connsiteX95" fmla="*/ 5712204 w 6128435"/>
              <a:gd name="connsiteY95" fmla="*/ 3785830 h 6858000"/>
              <a:gd name="connsiteX96" fmla="*/ 5724816 w 6128435"/>
              <a:gd name="connsiteY96" fmla="*/ 3798949 h 6858000"/>
              <a:gd name="connsiteX97" fmla="*/ 5733539 w 6128435"/>
              <a:gd name="connsiteY97" fmla="*/ 3818457 h 6858000"/>
              <a:gd name="connsiteX98" fmla="*/ 5768491 w 6128435"/>
              <a:gd name="connsiteY98" fmla="*/ 3914399 h 6858000"/>
              <a:gd name="connsiteX99" fmla="*/ 5793123 w 6128435"/>
              <a:gd name="connsiteY99" fmla="*/ 3969952 h 6858000"/>
              <a:gd name="connsiteX100" fmla="*/ 5808321 w 6128435"/>
              <a:gd name="connsiteY100" fmla="*/ 3988153 h 6858000"/>
              <a:gd name="connsiteX101" fmla="*/ 5825621 w 6128435"/>
              <a:gd name="connsiteY101" fmla="*/ 4015525 h 6858000"/>
              <a:gd name="connsiteX102" fmla="*/ 5860672 w 6128435"/>
              <a:gd name="connsiteY102" fmla="*/ 4061579 h 6858000"/>
              <a:gd name="connsiteX103" fmla="*/ 5872173 w 6128435"/>
              <a:gd name="connsiteY103" fmla="*/ 4088497 h 6858000"/>
              <a:gd name="connsiteX104" fmla="*/ 5883705 w 6128435"/>
              <a:gd name="connsiteY104" fmla="*/ 4101899 h 6858000"/>
              <a:gd name="connsiteX105" fmla="*/ 5885314 w 6128435"/>
              <a:gd name="connsiteY105" fmla="*/ 4108387 h 6858000"/>
              <a:gd name="connsiteX106" fmla="*/ 5894095 w 6128435"/>
              <a:gd name="connsiteY106" fmla="*/ 4128857 h 6858000"/>
              <a:gd name="connsiteX107" fmla="*/ 5898339 w 6128435"/>
              <a:gd name="connsiteY107" fmla="*/ 4140800 h 6858000"/>
              <a:gd name="connsiteX108" fmla="*/ 5899734 w 6128435"/>
              <a:gd name="connsiteY108" fmla="*/ 4145632 h 6858000"/>
              <a:gd name="connsiteX109" fmla="*/ 5897098 w 6128435"/>
              <a:gd name="connsiteY109" fmla="*/ 4157819 h 6858000"/>
              <a:gd name="connsiteX110" fmla="*/ 5904495 w 6128435"/>
              <a:gd name="connsiteY110" fmla="*/ 4170854 h 6858000"/>
              <a:gd name="connsiteX111" fmla="*/ 5903513 w 6128435"/>
              <a:gd name="connsiteY111" fmla="*/ 4187661 h 6858000"/>
              <a:gd name="connsiteX112" fmla="*/ 5909911 w 6128435"/>
              <a:gd name="connsiteY112" fmla="*/ 4189970 h 6858000"/>
              <a:gd name="connsiteX113" fmla="*/ 5917114 w 6128435"/>
              <a:gd name="connsiteY113" fmla="*/ 4213096 h 6858000"/>
              <a:gd name="connsiteX114" fmla="*/ 5921153 w 6128435"/>
              <a:gd name="connsiteY114" fmla="*/ 4236222 h 6858000"/>
              <a:gd name="connsiteX115" fmla="*/ 5924233 w 6128435"/>
              <a:gd name="connsiteY115" fmla="*/ 4242060 h 6858000"/>
              <a:gd name="connsiteX116" fmla="*/ 5923742 w 6128435"/>
              <a:gd name="connsiteY116" fmla="*/ 4265435 h 6858000"/>
              <a:gd name="connsiteX117" fmla="*/ 5928910 w 6128435"/>
              <a:gd name="connsiteY117" fmla="*/ 4300973 h 6858000"/>
              <a:gd name="connsiteX118" fmla="*/ 5939320 w 6128435"/>
              <a:gd name="connsiteY118" fmla="*/ 4340435 h 6858000"/>
              <a:gd name="connsiteX119" fmla="*/ 5936924 w 6128435"/>
              <a:gd name="connsiteY119" fmla="*/ 4353034 h 6858000"/>
              <a:gd name="connsiteX120" fmla="*/ 5946705 w 6128435"/>
              <a:gd name="connsiteY120" fmla="*/ 4428051 h 6858000"/>
              <a:gd name="connsiteX121" fmla="*/ 5949261 w 6128435"/>
              <a:gd name="connsiteY121" fmla="*/ 4449185 h 6858000"/>
              <a:gd name="connsiteX122" fmla="*/ 5957504 w 6128435"/>
              <a:gd name="connsiteY122" fmla="*/ 4465911 h 6858000"/>
              <a:gd name="connsiteX123" fmla="*/ 5964689 w 6128435"/>
              <a:gd name="connsiteY123" fmla="*/ 4468532 h 6858000"/>
              <a:gd name="connsiteX124" fmla="*/ 5967062 w 6128435"/>
              <a:gd name="connsiteY124" fmla="*/ 4479923 h 6858000"/>
              <a:gd name="connsiteX125" fmla="*/ 5968960 w 6128435"/>
              <a:gd name="connsiteY125" fmla="*/ 4482655 h 6858000"/>
              <a:gd name="connsiteX126" fmla="*/ 5978567 w 6128435"/>
              <a:gd name="connsiteY126" fmla="*/ 4498605 h 6858000"/>
              <a:gd name="connsiteX127" fmla="*/ 5967676 w 6128435"/>
              <a:gd name="connsiteY127" fmla="*/ 4540140 h 6858000"/>
              <a:gd name="connsiteX128" fmla="*/ 5980106 w 6128435"/>
              <a:gd name="connsiteY128" fmla="*/ 4585087 h 6858000"/>
              <a:gd name="connsiteX129" fmla="*/ 5986918 w 6128435"/>
              <a:gd name="connsiteY129" fmla="*/ 4764836 h 6858000"/>
              <a:gd name="connsiteX130" fmla="*/ 6013516 w 6128435"/>
              <a:gd name="connsiteY130" fmla="*/ 4786619 h 6858000"/>
              <a:gd name="connsiteX131" fmla="*/ 6025404 w 6128435"/>
              <a:gd name="connsiteY131" fmla="*/ 4858148 h 6858000"/>
              <a:gd name="connsiteX132" fmla="*/ 6007749 w 6128435"/>
              <a:gd name="connsiteY132" fmla="*/ 4964715 h 6858000"/>
              <a:gd name="connsiteX133" fmla="*/ 6005269 w 6128435"/>
              <a:gd name="connsiteY133" fmla="*/ 5150567 h 6858000"/>
              <a:gd name="connsiteX134" fmla="*/ 6001127 w 6128435"/>
              <a:gd name="connsiteY134" fmla="*/ 5164609 h 6858000"/>
              <a:gd name="connsiteX135" fmla="*/ 5996647 w 6128435"/>
              <a:gd name="connsiteY135" fmla="*/ 5185640 h 6858000"/>
              <a:gd name="connsiteX136" fmla="*/ 5998514 w 6128435"/>
              <a:gd name="connsiteY136" fmla="*/ 5189673 h 6858000"/>
              <a:gd name="connsiteX137" fmla="*/ 5995970 w 6128435"/>
              <a:gd name="connsiteY137" fmla="*/ 5221547 h 6858000"/>
              <a:gd name="connsiteX138" fmla="*/ 5997218 w 6128435"/>
              <a:gd name="connsiteY138" fmla="*/ 5222031 h 6858000"/>
              <a:gd name="connsiteX139" fmla="*/ 6002116 w 6128435"/>
              <a:gd name="connsiteY139" fmla="*/ 5231223 h 6858000"/>
              <a:gd name="connsiteX140" fmla="*/ 6008541 w 6128435"/>
              <a:gd name="connsiteY140" fmla="*/ 5248680 h 6858000"/>
              <a:gd name="connsiteX141" fmla="*/ 6039260 w 6128435"/>
              <a:gd name="connsiteY141" fmla="*/ 5289518 h 6858000"/>
              <a:gd name="connsiteX142" fmla="*/ 6036748 w 6128435"/>
              <a:gd name="connsiteY142" fmla="*/ 5322752 h 6858000"/>
              <a:gd name="connsiteX143" fmla="*/ 6036943 w 6128435"/>
              <a:gd name="connsiteY143" fmla="*/ 5329480 h 6858000"/>
              <a:gd name="connsiteX144" fmla="*/ 6037236 w 6128435"/>
              <a:gd name="connsiteY144" fmla="*/ 5329634 h 6858000"/>
              <a:gd name="connsiteX145" fmla="*/ 6038019 w 6128435"/>
              <a:gd name="connsiteY145" fmla="*/ 5336764 h 6858000"/>
              <a:gd name="connsiteX146" fmla="*/ 6037298 w 6128435"/>
              <a:gd name="connsiteY146" fmla="*/ 5341753 h 6858000"/>
              <a:gd name="connsiteX147" fmla="*/ 6037677 w 6128435"/>
              <a:gd name="connsiteY147" fmla="*/ 5354807 h 6858000"/>
              <a:gd name="connsiteX148" fmla="*/ 6039728 w 6128435"/>
              <a:gd name="connsiteY148" fmla="*/ 5359416 h 6858000"/>
              <a:gd name="connsiteX149" fmla="*/ 6043311 w 6128435"/>
              <a:gd name="connsiteY149" fmla="*/ 5361407 h 6858000"/>
              <a:gd name="connsiteX150" fmla="*/ 6042954 w 6128435"/>
              <a:gd name="connsiteY150" fmla="*/ 5362576 h 6858000"/>
              <a:gd name="connsiteX151" fmla="*/ 6053435 w 6128435"/>
              <a:gd name="connsiteY151" fmla="*/ 5387547 h 6858000"/>
              <a:gd name="connsiteX152" fmla="*/ 6065933 w 6128435"/>
              <a:gd name="connsiteY152" fmla="*/ 5443002 h 6858000"/>
              <a:gd name="connsiteX153" fmla="*/ 6068640 w 6128435"/>
              <a:gd name="connsiteY153" fmla="*/ 5474503 h 6858000"/>
              <a:gd name="connsiteX154" fmla="*/ 6080922 w 6128435"/>
              <a:gd name="connsiteY154" fmla="*/ 5561070 h 6858000"/>
              <a:gd name="connsiteX155" fmla="*/ 6096949 w 6128435"/>
              <a:gd name="connsiteY155" fmla="*/ 5648179 h 6858000"/>
              <a:gd name="connsiteX156" fmla="*/ 6125703 w 6128435"/>
              <a:gd name="connsiteY156" fmla="*/ 5692894 h 6858000"/>
              <a:gd name="connsiteX157" fmla="*/ 6126670 w 6128435"/>
              <a:gd name="connsiteY157" fmla="*/ 5697882 h 6858000"/>
              <a:gd name="connsiteX158" fmla="*/ 6124061 w 6128435"/>
              <a:gd name="connsiteY158" fmla="*/ 5710294 h 6858000"/>
              <a:gd name="connsiteX159" fmla="*/ 6122213 w 6128435"/>
              <a:gd name="connsiteY159" fmla="*/ 5714762 h 6858000"/>
              <a:gd name="connsiteX160" fmla="*/ 6121353 w 6128435"/>
              <a:gd name="connsiteY160" fmla="*/ 5721725 h 6858000"/>
              <a:gd name="connsiteX161" fmla="*/ 6121607 w 6128435"/>
              <a:gd name="connsiteY161" fmla="*/ 5721959 h 6858000"/>
              <a:gd name="connsiteX162" fmla="*/ 6120262 w 6128435"/>
              <a:gd name="connsiteY162" fmla="*/ 5728358 h 6858000"/>
              <a:gd name="connsiteX163" fmla="*/ 6110194 w 6128435"/>
              <a:gd name="connsiteY163" fmla="*/ 5758853 h 6858000"/>
              <a:gd name="connsiteX164" fmla="*/ 6127519 w 6128435"/>
              <a:gd name="connsiteY164" fmla="*/ 5865775 h 6858000"/>
              <a:gd name="connsiteX165" fmla="*/ 6128435 w 6128435"/>
              <a:gd name="connsiteY165" fmla="*/ 5870164 h 6858000"/>
              <a:gd name="connsiteX166" fmla="*/ 6119217 w 6128435"/>
              <a:gd name="connsiteY166" fmla="*/ 5888542 h 6858000"/>
              <a:gd name="connsiteX167" fmla="*/ 6115966 w 6128435"/>
              <a:gd name="connsiteY167" fmla="*/ 5898387 h 6858000"/>
              <a:gd name="connsiteX168" fmla="*/ 6111924 w 6128435"/>
              <a:gd name="connsiteY168" fmla="*/ 5900444 h 6858000"/>
              <a:gd name="connsiteX169" fmla="*/ 6108716 w 6128435"/>
              <a:gd name="connsiteY169" fmla="*/ 5915345 h 6858000"/>
              <a:gd name="connsiteX170" fmla="*/ 6109524 w 6128435"/>
              <a:gd name="connsiteY170" fmla="*/ 5917328 h 6858000"/>
              <a:gd name="connsiteX171" fmla="*/ 6102493 w 6128435"/>
              <a:gd name="connsiteY171" fmla="*/ 5928602 h 6858000"/>
              <a:gd name="connsiteX172" fmla="*/ 6056863 w 6128435"/>
              <a:gd name="connsiteY172" fmla="*/ 6000643 h 6858000"/>
              <a:gd name="connsiteX173" fmla="*/ 6045436 w 6128435"/>
              <a:gd name="connsiteY173" fmla="*/ 6124480 h 6858000"/>
              <a:gd name="connsiteX174" fmla="*/ 6030489 w 6128435"/>
              <a:gd name="connsiteY174" fmla="*/ 6317666 h 6858000"/>
              <a:gd name="connsiteX175" fmla="*/ 6007492 w 6128435"/>
              <a:gd name="connsiteY175" fmla="*/ 6440818 h 6858000"/>
              <a:gd name="connsiteX176" fmla="*/ 6009467 w 6128435"/>
              <a:gd name="connsiteY176" fmla="*/ 6487076 h 6858000"/>
              <a:gd name="connsiteX177" fmla="*/ 5995064 w 6128435"/>
              <a:gd name="connsiteY177" fmla="*/ 6540791 h 6858000"/>
              <a:gd name="connsiteX178" fmla="*/ 5996309 w 6128435"/>
              <a:gd name="connsiteY178" fmla="*/ 6543961 h 6858000"/>
              <a:gd name="connsiteX179" fmla="*/ 5996048 w 6128435"/>
              <a:gd name="connsiteY179" fmla="*/ 6555444 h 6858000"/>
              <a:gd name="connsiteX180" fmla="*/ 6002524 w 6128435"/>
              <a:gd name="connsiteY180" fmla="*/ 6560188 h 6858000"/>
              <a:gd name="connsiteX181" fmla="*/ 6006823 w 6128435"/>
              <a:gd name="connsiteY181" fmla="*/ 6578546 h 6858000"/>
              <a:gd name="connsiteX182" fmla="*/ 6004510 w 6128435"/>
              <a:gd name="connsiteY182" fmla="*/ 6599256 h 6858000"/>
              <a:gd name="connsiteX183" fmla="*/ 5986207 w 6128435"/>
              <a:gd name="connsiteY183" fmla="*/ 6695855 h 6858000"/>
              <a:gd name="connsiteX184" fmla="*/ 5979428 w 6128435"/>
              <a:gd name="connsiteY184" fmla="*/ 6754678 h 6858000"/>
              <a:gd name="connsiteX185" fmla="*/ 5983398 w 6128435"/>
              <a:gd name="connsiteY185" fmla="*/ 6778641 h 6858000"/>
              <a:gd name="connsiteX186" fmla="*/ 5984543 w 6128435"/>
              <a:gd name="connsiteY186" fmla="*/ 6811016 h 6858000"/>
              <a:gd name="connsiteX187" fmla="*/ 5981802 w 6128435"/>
              <a:gd name="connsiteY187" fmla="*/ 6838578 h 6858000"/>
              <a:gd name="connsiteX188" fmla="*/ 5979671 w 6128435"/>
              <a:gd name="connsiteY188" fmla="*/ 6858000 h 6858000"/>
              <a:gd name="connsiteX189" fmla="*/ 0 w 6128435"/>
              <a:gd name="connsiteY189" fmla="*/ 6858000 h 6858000"/>
              <a:gd name="connsiteX190" fmla="*/ 0 w 6128435"/>
              <a:gd name="connsiteY190"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01198 h 6858000"/>
              <a:gd name="connsiteX34" fmla="*/ 5255696 w 6128435"/>
              <a:gd name="connsiteY34" fmla="*/ 1880842 h 6858000"/>
              <a:gd name="connsiteX35" fmla="*/ 5280947 w 6128435"/>
              <a:gd name="connsiteY35" fmla="*/ 1904438 h 6858000"/>
              <a:gd name="connsiteX36" fmla="*/ 5288486 w 6128435"/>
              <a:gd name="connsiteY36" fmla="*/ 1976575 h 6858000"/>
              <a:gd name="connsiteX37" fmla="*/ 5252592 w 6128435"/>
              <a:gd name="connsiteY37" fmla="*/ 2092210 h 6858000"/>
              <a:gd name="connsiteX38" fmla="*/ 5264303 w 6128435"/>
              <a:gd name="connsiteY38" fmla="*/ 2225157 h 6858000"/>
              <a:gd name="connsiteX39" fmla="*/ 5254949 w 6128435"/>
              <a:gd name="connsiteY39" fmla="*/ 2236160 h 6858000"/>
              <a:gd name="connsiteX40" fmla="*/ 5250104 w 6128435"/>
              <a:gd name="connsiteY40" fmla="*/ 2249166 h 6858000"/>
              <a:gd name="connsiteX41" fmla="*/ 5251214 w 6128435"/>
              <a:gd name="connsiteY41" fmla="*/ 2250944 h 6858000"/>
              <a:gd name="connsiteX42" fmla="*/ 5250644 w 6128435"/>
              <a:gd name="connsiteY42" fmla="*/ 2266619 h 6858000"/>
              <a:gd name="connsiteX43" fmla="*/ 5247111 w 6128435"/>
              <a:gd name="connsiteY43" fmla="*/ 2269679 h 6858000"/>
              <a:gd name="connsiteX44" fmla="*/ 5245653 w 6128435"/>
              <a:gd name="connsiteY44" fmla="*/ 2280317 h 6858000"/>
              <a:gd name="connsiteX45" fmla="*/ 5239901 w 6128435"/>
              <a:gd name="connsiteY45" fmla="*/ 2300961 h 6858000"/>
              <a:gd name="connsiteX46" fmla="*/ 5241522 w 6128435"/>
              <a:gd name="connsiteY46" fmla="*/ 2305114 h 6858000"/>
              <a:gd name="connsiteX47" fmla="*/ 5237050 w 6128435"/>
              <a:gd name="connsiteY47" fmla="*/ 2336703 h 6858000"/>
              <a:gd name="connsiteX48" fmla="*/ 5238267 w 6128435"/>
              <a:gd name="connsiteY48" fmla="*/ 2337277 h 6858000"/>
              <a:gd name="connsiteX49" fmla="*/ 5242602 w 6128435"/>
              <a:gd name="connsiteY49" fmla="*/ 2346782 h 6858000"/>
              <a:gd name="connsiteX50" fmla="*/ 5247963 w 6128435"/>
              <a:gd name="connsiteY50" fmla="*/ 2364638 h 6858000"/>
              <a:gd name="connsiteX51" fmla="*/ 5276175 w 6128435"/>
              <a:gd name="connsiteY51" fmla="*/ 2407515 h 6858000"/>
              <a:gd name="connsiteX52" fmla="*/ 5271650 w 6128435"/>
              <a:gd name="connsiteY52" fmla="*/ 2440467 h 6858000"/>
              <a:gd name="connsiteX53" fmla="*/ 5271438 w 6128435"/>
              <a:gd name="connsiteY53" fmla="*/ 2447186 h 6858000"/>
              <a:gd name="connsiteX54" fmla="*/ 5271722 w 6128435"/>
              <a:gd name="connsiteY54" fmla="*/ 2447359 h 6858000"/>
              <a:gd name="connsiteX55" fmla="*/ 5272069 w 6128435"/>
              <a:gd name="connsiteY55" fmla="*/ 2454523 h 6858000"/>
              <a:gd name="connsiteX56" fmla="*/ 5271049 w 6128435"/>
              <a:gd name="connsiteY56" fmla="*/ 2459442 h 6858000"/>
              <a:gd name="connsiteX57" fmla="*/ 5270636 w 6128435"/>
              <a:gd name="connsiteY57" fmla="*/ 2472481 h 6858000"/>
              <a:gd name="connsiteX58" fmla="*/ 5272406 w 6128435"/>
              <a:gd name="connsiteY58" fmla="*/ 2477221 h 6858000"/>
              <a:gd name="connsiteX59" fmla="*/ 5307538 w 6128435"/>
              <a:gd name="connsiteY59" fmla="*/ 2514685 h 6858000"/>
              <a:gd name="connsiteX60" fmla="*/ 5337604 w 6128435"/>
              <a:gd name="connsiteY60" fmla="*/ 2597632 h 6858000"/>
              <a:gd name="connsiteX61" fmla="*/ 5407503 w 6128435"/>
              <a:gd name="connsiteY61" fmla="*/ 2786290 h 6858000"/>
              <a:gd name="connsiteX62" fmla="*/ 5407356 w 6128435"/>
              <a:gd name="connsiteY62" fmla="*/ 2787545 h 6858000"/>
              <a:gd name="connsiteX63" fmla="*/ 5411130 w 6128435"/>
              <a:gd name="connsiteY63" fmla="*/ 2788640 h 6858000"/>
              <a:gd name="connsiteX64" fmla="*/ 5416439 w 6128435"/>
              <a:gd name="connsiteY64" fmla="*/ 2805666 h 6858000"/>
              <a:gd name="connsiteX65" fmla="*/ 5416589 w 6128435"/>
              <a:gd name="connsiteY65" fmla="*/ 2810822 h 6858000"/>
              <a:gd name="connsiteX66" fmla="*/ 5418542 w 6128435"/>
              <a:gd name="connsiteY66" fmla="*/ 2817745 h 6858000"/>
              <a:gd name="connsiteX67" fmla="*/ 5418847 w 6128435"/>
              <a:gd name="connsiteY67" fmla="*/ 2817825 h 6858000"/>
              <a:gd name="connsiteX68" fmla="*/ 5423364 w 6128435"/>
              <a:gd name="connsiteY68" fmla="*/ 2858292 h 6858000"/>
              <a:gd name="connsiteX69" fmla="*/ 5479298 w 6128435"/>
              <a:gd name="connsiteY69" fmla="*/ 2947791 h 6858000"/>
              <a:gd name="connsiteX70" fmla="*/ 5481770 w 6128435"/>
              <a:gd name="connsiteY70" fmla="*/ 2951352 h 6858000"/>
              <a:gd name="connsiteX71" fmla="*/ 5481013 w 6128435"/>
              <a:gd name="connsiteY71" fmla="*/ 2973461 h 6858000"/>
              <a:gd name="connsiteX72" fmla="*/ 5482045 w 6128435"/>
              <a:gd name="connsiteY72" fmla="*/ 2984371 h 6858000"/>
              <a:gd name="connsiteX73" fmla="*/ 5479405 w 6128435"/>
              <a:gd name="connsiteY73" fmla="*/ 2988507 h 6858000"/>
              <a:gd name="connsiteX74" fmla="*/ 5482415 w 6128435"/>
              <a:gd name="connsiteY74" fmla="*/ 3004079 h 6858000"/>
              <a:gd name="connsiteX75" fmla="*/ 5483865 w 6128435"/>
              <a:gd name="connsiteY75" fmla="*/ 3005467 h 6858000"/>
              <a:gd name="connsiteX76" fmla="*/ 5482236 w 6128435"/>
              <a:gd name="connsiteY76" fmla="*/ 3019791 h 6858000"/>
              <a:gd name="connsiteX77" fmla="*/ 5475895 w 6128435"/>
              <a:gd name="connsiteY77" fmla="*/ 3033578 h 6858000"/>
              <a:gd name="connsiteX78" fmla="*/ 5477595 w 6128435"/>
              <a:gd name="connsiteY78" fmla="*/ 3250534 h 6858000"/>
              <a:gd name="connsiteX79" fmla="*/ 5532836 w 6128435"/>
              <a:gd name="connsiteY79" fmla="*/ 3353840 h 6858000"/>
              <a:gd name="connsiteX80" fmla="*/ 5561229 w 6128435"/>
              <a:gd name="connsiteY80" fmla="*/ 3395784 h 6858000"/>
              <a:gd name="connsiteX81" fmla="*/ 5589758 w 6128435"/>
              <a:gd name="connsiteY81" fmla="*/ 3506453 h 6858000"/>
              <a:gd name="connsiteX82" fmla="*/ 5596144 w 6128435"/>
              <a:gd name="connsiteY82" fmla="*/ 3534624 h 6858000"/>
              <a:gd name="connsiteX83" fmla="*/ 5597750 w 6128435"/>
              <a:gd name="connsiteY83" fmla="*/ 3534129 h 6858000"/>
              <a:gd name="connsiteX84" fmla="*/ 5599700 w 6128435"/>
              <a:gd name="connsiteY84" fmla="*/ 3547221 h 6858000"/>
              <a:gd name="connsiteX85" fmla="*/ 5615031 w 6128435"/>
              <a:gd name="connsiteY85" fmla="*/ 3557482 h 6858000"/>
              <a:gd name="connsiteX86" fmla="*/ 5618377 w 6128435"/>
              <a:gd name="connsiteY86" fmla="*/ 3588431 h 6858000"/>
              <a:gd name="connsiteX87" fmla="*/ 5612155 w 6128435"/>
              <a:gd name="connsiteY87" fmla="*/ 3589869 h 6858000"/>
              <a:gd name="connsiteX88" fmla="*/ 5620843 w 6128435"/>
              <a:gd name="connsiteY88" fmla="*/ 3606745 h 6858000"/>
              <a:gd name="connsiteX89" fmla="*/ 5655472 w 6128435"/>
              <a:gd name="connsiteY89" fmla="*/ 3678877 h 6858000"/>
              <a:gd name="connsiteX90" fmla="*/ 5680448 w 6128435"/>
              <a:gd name="connsiteY90" fmla="*/ 3717760 h 6858000"/>
              <a:gd name="connsiteX91" fmla="*/ 5683015 w 6128435"/>
              <a:gd name="connsiteY91" fmla="*/ 3762025 h 6858000"/>
              <a:gd name="connsiteX92" fmla="*/ 5696643 w 6128435"/>
              <a:gd name="connsiteY92" fmla="*/ 3773888 h 6858000"/>
              <a:gd name="connsiteX93" fmla="*/ 5699203 w 6128435"/>
              <a:gd name="connsiteY93" fmla="*/ 3775823 h 6858000"/>
              <a:gd name="connsiteX94" fmla="*/ 5704824 w 6128435"/>
              <a:gd name="connsiteY94" fmla="*/ 3785966 h 6858000"/>
              <a:gd name="connsiteX95" fmla="*/ 5712204 w 6128435"/>
              <a:gd name="connsiteY95" fmla="*/ 3785830 h 6858000"/>
              <a:gd name="connsiteX96" fmla="*/ 5724816 w 6128435"/>
              <a:gd name="connsiteY96" fmla="*/ 3798949 h 6858000"/>
              <a:gd name="connsiteX97" fmla="*/ 5733539 w 6128435"/>
              <a:gd name="connsiteY97" fmla="*/ 3818457 h 6858000"/>
              <a:gd name="connsiteX98" fmla="*/ 5768491 w 6128435"/>
              <a:gd name="connsiteY98" fmla="*/ 3914399 h 6858000"/>
              <a:gd name="connsiteX99" fmla="*/ 5793123 w 6128435"/>
              <a:gd name="connsiteY99" fmla="*/ 3969952 h 6858000"/>
              <a:gd name="connsiteX100" fmla="*/ 5808321 w 6128435"/>
              <a:gd name="connsiteY100" fmla="*/ 3988153 h 6858000"/>
              <a:gd name="connsiteX101" fmla="*/ 5825621 w 6128435"/>
              <a:gd name="connsiteY101" fmla="*/ 4015525 h 6858000"/>
              <a:gd name="connsiteX102" fmla="*/ 5860672 w 6128435"/>
              <a:gd name="connsiteY102" fmla="*/ 4061579 h 6858000"/>
              <a:gd name="connsiteX103" fmla="*/ 5872173 w 6128435"/>
              <a:gd name="connsiteY103" fmla="*/ 4088497 h 6858000"/>
              <a:gd name="connsiteX104" fmla="*/ 5883705 w 6128435"/>
              <a:gd name="connsiteY104" fmla="*/ 4101899 h 6858000"/>
              <a:gd name="connsiteX105" fmla="*/ 5885314 w 6128435"/>
              <a:gd name="connsiteY105" fmla="*/ 4108387 h 6858000"/>
              <a:gd name="connsiteX106" fmla="*/ 5894095 w 6128435"/>
              <a:gd name="connsiteY106" fmla="*/ 4128857 h 6858000"/>
              <a:gd name="connsiteX107" fmla="*/ 5898339 w 6128435"/>
              <a:gd name="connsiteY107" fmla="*/ 4140800 h 6858000"/>
              <a:gd name="connsiteX108" fmla="*/ 5899734 w 6128435"/>
              <a:gd name="connsiteY108" fmla="*/ 4145632 h 6858000"/>
              <a:gd name="connsiteX109" fmla="*/ 5897098 w 6128435"/>
              <a:gd name="connsiteY109" fmla="*/ 4157819 h 6858000"/>
              <a:gd name="connsiteX110" fmla="*/ 5904495 w 6128435"/>
              <a:gd name="connsiteY110" fmla="*/ 4170854 h 6858000"/>
              <a:gd name="connsiteX111" fmla="*/ 5903513 w 6128435"/>
              <a:gd name="connsiteY111" fmla="*/ 4187661 h 6858000"/>
              <a:gd name="connsiteX112" fmla="*/ 5909911 w 6128435"/>
              <a:gd name="connsiteY112" fmla="*/ 4189970 h 6858000"/>
              <a:gd name="connsiteX113" fmla="*/ 5917114 w 6128435"/>
              <a:gd name="connsiteY113" fmla="*/ 4213096 h 6858000"/>
              <a:gd name="connsiteX114" fmla="*/ 5921153 w 6128435"/>
              <a:gd name="connsiteY114" fmla="*/ 4236222 h 6858000"/>
              <a:gd name="connsiteX115" fmla="*/ 5924233 w 6128435"/>
              <a:gd name="connsiteY115" fmla="*/ 4242060 h 6858000"/>
              <a:gd name="connsiteX116" fmla="*/ 5923742 w 6128435"/>
              <a:gd name="connsiteY116" fmla="*/ 4265435 h 6858000"/>
              <a:gd name="connsiteX117" fmla="*/ 5928910 w 6128435"/>
              <a:gd name="connsiteY117" fmla="*/ 4300973 h 6858000"/>
              <a:gd name="connsiteX118" fmla="*/ 5939320 w 6128435"/>
              <a:gd name="connsiteY118" fmla="*/ 4340435 h 6858000"/>
              <a:gd name="connsiteX119" fmla="*/ 5946705 w 6128435"/>
              <a:gd name="connsiteY119" fmla="*/ 4428051 h 6858000"/>
              <a:gd name="connsiteX120" fmla="*/ 5949261 w 6128435"/>
              <a:gd name="connsiteY120" fmla="*/ 4449185 h 6858000"/>
              <a:gd name="connsiteX121" fmla="*/ 5957504 w 6128435"/>
              <a:gd name="connsiteY121" fmla="*/ 4465911 h 6858000"/>
              <a:gd name="connsiteX122" fmla="*/ 5964689 w 6128435"/>
              <a:gd name="connsiteY122" fmla="*/ 4468532 h 6858000"/>
              <a:gd name="connsiteX123" fmla="*/ 5967062 w 6128435"/>
              <a:gd name="connsiteY123" fmla="*/ 4479923 h 6858000"/>
              <a:gd name="connsiteX124" fmla="*/ 5968960 w 6128435"/>
              <a:gd name="connsiteY124" fmla="*/ 4482655 h 6858000"/>
              <a:gd name="connsiteX125" fmla="*/ 5978567 w 6128435"/>
              <a:gd name="connsiteY125" fmla="*/ 4498605 h 6858000"/>
              <a:gd name="connsiteX126" fmla="*/ 5967676 w 6128435"/>
              <a:gd name="connsiteY126" fmla="*/ 4540140 h 6858000"/>
              <a:gd name="connsiteX127" fmla="*/ 5980106 w 6128435"/>
              <a:gd name="connsiteY127" fmla="*/ 4585087 h 6858000"/>
              <a:gd name="connsiteX128" fmla="*/ 5986918 w 6128435"/>
              <a:gd name="connsiteY128" fmla="*/ 4764836 h 6858000"/>
              <a:gd name="connsiteX129" fmla="*/ 6013516 w 6128435"/>
              <a:gd name="connsiteY129" fmla="*/ 4786619 h 6858000"/>
              <a:gd name="connsiteX130" fmla="*/ 6025404 w 6128435"/>
              <a:gd name="connsiteY130" fmla="*/ 4858148 h 6858000"/>
              <a:gd name="connsiteX131" fmla="*/ 6007749 w 6128435"/>
              <a:gd name="connsiteY131" fmla="*/ 4964715 h 6858000"/>
              <a:gd name="connsiteX132" fmla="*/ 6005269 w 6128435"/>
              <a:gd name="connsiteY132" fmla="*/ 5150567 h 6858000"/>
              <a:gd name="connsiteX133" fmla="*/ 6001127 w 6128435"/>
              <a:gd name="connsiteY133" fmla="*/ 5164609 h 6858000"/>
              <a:gd name="connsiteX134" fmla="*/ 5996647 w 6128435"/>
              <a:gd name="connsiteY134" fmla="*/ 5185640 h 6858000"/>
              <a:gd name="connsiteX135" fmla="*/ 5998514 w 6128435"/>
              <a:gd name="connsiteY135" fmla="*/ 5189673 h 6858000"/>
              <a:gd name="connsiteX136" fmla="*/ 5995970 w 6128435"/>
              <a:gd name="connsiteY136" fmla="*/ 5221547 h 6858000"/>
              <a:gd name="connsiteX137" fmla="*/ 5997218 w 6128435"/>
              <a:gd name="connsiteY137" fmla="*/ 5222031 h 6858000"/>
              <a:gd name="connsiteX138" fmla="*/ 6002116 w 6128435"/>
              <a:gd name="connsiteY138" fmla="*/ 5231223 h 6858000"/>
              <a:gd name="connsiteX139" fmla="*/ 6008541 w 6128435"/>
              <a:gd name="connsiteY139" fmla="*/ 5248680 h 6858000"/>
              <a:gd name="connsiteX140" fmla="*/ 6039260 w 6128435"/>
              <a:gd name="connsiteY140" fmla="*/ 5289518 h 6858000"/>
              <a:gd name="connsiteX141" fmla="*/ 6036748 w 6128435"/>
              <a:gd name="connsiteY141" fmla="*/ 5322752 h 6858000"/>
              <a:gd name="connsiteX142" fmla="*/ 6036943 w 6128435"/>
              <a:gd name="connsiteY142" fmla="*/ 5329480 h 6858000"/>
              <a:gd name="connsiteX143" fmla="*/ 6037236 w 6128435"/>
              <a:gd name="connsiteY143" fmla="*/ 5329634 h 6858000"/>
              <a:gd name="connsiteX144" fmla="*/ 6038019 w 6128435"/>
              <a:gd name="connsiteY144" fmla="*/ 5336764 h 6858000"/>
              <a:gd name="connsiteX145" fmla="*/ 6037298 w 6128435"/>
              <a:gd name="connsiteY145" fmla="*/ 5341753 h 6858000"/>
              <a:gd name="connsiteX146" fmla="*/ 6037677 w 6128435"/>
              <a:gd name="connsiteY146" fmla="*/ 5354807 h 6858000"/>
              <a:gd name="connsiteX147" fmla="*/ 6039728 w 6128435"/>
              <a:gd name="connsiteY147" fmla="*/ 5359416 h 6858000"/>
              <a:gd name="connsiteX148" fmla="*/ 6043311 w 6128435"/>
              <a:gd name="connsiteY148" fmla="*/ 5361407 h 6858000"/>
              <a:gd name="connsiteX149" fmla="*/ 6042954 w 6128435"/>
              <a:gd name="connsiteY149" fmla="*/ 5362576 h 6858000"/>
              <a:gd name="connsiteX150" fmla="*/ 6053435 w 6128435"/>
              <a:gd name="connsiteY150" fmla="*/ 5387547 h 6858000"/>
              <a:gd name="connsiteX151" fmla="*/ 6065933 w 6128435"/>
              <a:gd name="connsiteY151" fmla="*/ 5443002 h 6858000"/>
              <a:gd name="connsiteX152" fmla="*/ 6068640 w 6128435"/>
              <a:gd name="connsiteY152" fmla="*/ 5474503 h 6858000"/>
              <a:gd name="connsiteX153" fmla="*/ 6080922 w 6128435"/>
              <a:gd name="connsiteY153" fmla="*/ 5561070 h 6858000"/>
              <a:gd name="connsiteX154" fmla="*/ 6096949 w 6128435"/>
              <a:gd name="connsiteY154" fmla="*/ 5648179 h 6858000"/>
              <a:gd name="connsiteX155" fmla="*/ 6125703 w 6128435"/>
              <a:gd name="connsiteY155" fmla="*/ 5692894 h 6858000"/>
              <a:gd name="connsiteX156" fmla="*/ 6126670 w 6128435"/>
              <a:gd name="connsiteY156" fmla="*/ 5697882 h 6858000"/>
              <a:gd name="connsiteX157" fmla="*/ 6124061 w 6128435"/>
              <a:gd name="connsiteY157" fmla="*/ 5710294 h 6858000"/>
              <a:gd name="connsiteX158" fmla="*/ 6122213 w 6128435"/>
              <a:gd name="connsiteY158" fmla="*/ 5714762 h 6858000"/>
              <a:gd name="connsiteX159" fmla="*/ 6121353 w 6128435"/>
              <a:gd name="connsiteY159" fmla="*/ 5721725 h 6858000"/>
              <a:gd name="connsiteX160" fmla="*/ 6121607 w 6128435"/>
              <a:gd name="connsiteY160" fmla="*/ 5721959 h 6858000"/>
              <a:gd name="connsiteX161" fmla="*/ 6120262 w 6128435"/>
              <a:gd name="connsiteY161" fmla="*/ 5728358 h 6858000"/>
              <a:gd name="connsiteX162" fmla="*/ 6110194 w 6128435"/>
              <a:gd name="connsiteY162" fmla="*/ 5758853 h 6858000"/>
              <a:gd name="connsiteX163" fmla="*/ 6127519 w 6128435"/>
              <a:gd name="connsiteY163" fmla="*/ 5865775 h 6858000"/>
              <a:gd name="connsiteX164" fmla="*/ 6128435 w 6128435"/>
              <a:gd name="connsiteY164" fmla="*/ 5870164 h 6858000"/>
              <a:gd name="connsiteX165" fmla="*/ 6119217 w 6128435"/>
              <a:gd name="connsiteY165" fmla="*/ 5888542 h 6858000"/>
              <a:gd name="connsiteX166" fmla="*/ 6115966 w 6128435"/>
              <a:gd name="connsiteY166" fmla="*/ 5898387 h 6858000"/>
              <a:gd name="connsiteX167" fmla="*/ 6111924 w 6128435"/>
              <a:gd name="connsiteY167" fmla="*/ 5900444 h 6858000"/>
              <a:gd name="connsiteX168" fmla="*/ 6108716 w 6128435"/>
              <a:gd name="connsiteY168" fmla="*/ 5915345 h 6858000"/>
              <a:gd name="connsiteX169" fmla="*/ 6109524 w 6128435"/>
              <a:gd name="connsiteY169" fmla="*/ 5917328 h 6858000"/>
              <a:gd name="connsiteX170" fmla="*/ 6102493 w 6128435"/>
              <a:gd name="connsiteY170" fmla="*/ 5928602 h 6858000"/>
              <a:gd name="connsiteX171" fmla="*/ 6056863 w 6128435"/>
              <a:gd name="connsiteY171" fmla="*/ 6000643 h 6858000"/>
              <a:gd name="connsiteX172" fmla="*/ 6045436 w 6128435"/>
              <a:gd name="connsiteY172" fmla="*/ 6124480 h 6858000"/>
              <a:gd name="connsiteX173" fmla="*/ 6030489 w 6128435"/>
              <a:gd name="connsiteY173" fmla="*/ 6317666 h 6858000"/>
              <a:gd name="connsiteX174" fmla="*/ 6007492 w 6128435"/>
              <a:gd name="connsiteY174" fmla="*/ 6440818 h 6858000"/>
              <a:gd name="connsiteX175" fmla="*/ 6009467 w 6128435"/>
              <a:gd name="connsiteY175" fmla="*/ 6487076 h 6858000"/>
              <a:gd name="connsiteX176" fmla="*/ 5995064 w 6128435"/>
              <a:gd name="connsiteY176" fmla="*/ 6540791 h 6858000"/>
              <a:gd name="connsiteX177" fmla="*/ 5996309 w 6128435"/>
              <a:gd name="connsiteY177" fmla="*/ 6543961 h 6858000"/>
              <a:gd name="connsiteX178" fmla="*/ 5996048 w 6128435"/>
              <a:gd name="connsiteY178" fmla="*/ 6555444 h 6858000"/>
              <a:gd name="connsiteX179" fmla="*/ 6002524 w 6128435"/>
              <a:gd name="connsiteY179" fmla="*/ 6560188 h 6858000"/>
              <a:gd name="connsiteX180" fmla="*/ 6006823 w 6128435"/>
              <a:gd name="connsiteY180" fmla="*/ 6578546 h 6858000"/>
              <a:gd name="connsiteX181" fmla="*/ 6004510 w 6128435"/>
              <a:gd name="connsiteY181" fmla="*/ 6599256 h 6858000"/>
              <a:gd name="connsiteX182" fmla="*/ 5986207 w 6128435"/>
              <a:gd name="connsiteY182" fmla="*/ 6695855 h 6858000"/>
              <a:gd name="connsiteX183" fmla="*/ 5979428 w 6128435"/>
              <a:gd name="connsiteY183" fmla="*/ 6754678 h 6858000"/>
              <a:gd name="connsiteX184" fmla="*/ 5983398 w 6128435"/>
              <a:gd name="connsiteY184" fmla="*/ 6778641 h 6858000"/>
              <a:gd name="connsiteX185" fmla="*/ 5984543 w 6128435"/>
              <a:gd name="connsiteY185" fmla="*/ 6811016 h 6858000"/>
              <a:gd name="connsiteX186" fmla="*/ 5981802 w 6128435"/>
              <a:gd name="connsiteY186" fmla="*/ 6838578 h 6858000"/>
              <a:gd name="connsiteX187" fmla="*/ 5979671 w 6128435"/>
              <a:gd name="connsiteY187" fmla="*/ 6858000 h 6858000"/>
              <a:gd name="connsiteX188" fmla="*/ 0 w 6128435"/>
              <a:gd name="connsiteY188" fmla="*/ 6858000 h 6858000"/>
              <a:gd name="connsiteX189" fmla="*/ 0 w 6128435"/>
              <a:gd name="connsiteY189"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01198 h 6858000"/>
              <a:gd name="connsiteX34" fmla="*/ 5255696 w 6128435"/>
              <a:gd name="connsiteY34" fmla="*/ 1880842 h 6858000"/>
              <a:gd name="connsiteX35" fmla="*/ 5280947 w 6128435"/>
              <a:gd name="connsiteY35" fmla="*/ 1904438 h 6858000"/>
              <a:gd name="connsiteX36" fmla="*/ 5288486 w 6128435"/>
              <a:gd name="connsiteY36" fmla="*/ 1976575 h 6858000"/>
              <a:gd name="connsiteX37" fmla="*/ 5252592 w 6128435"/>
              <a:gd name="connsiteY37" fmla="*/ 2092210 h 6858000"/>
              <a:gd name="connsiteX38" fmla="*/ 5264303 w 6128435"/>
              <a:gd name="connsiteY38" fmla="*/ 2225157 h 6858000"/>
              <a:gd name="connsiteX39" fmla="*/ 5254949 w 6128435"/>
              <a:gd name="connsiteY39" fmla="*/ 2236160 h 6858000"/>
              <a:gd name="connsiteX40" fmla="*/ 5250104 w 6128435"/>
              <a:gd name="connsiteY40" fmla="*/ 2249166 h 6858000"/>
              <a:gd name="connsiteX41" fmla="*/ 5251214 w 6128435"/>
              <a:gd name="connsiteY41" fmla="*/ 2250944 h 6858000"/>
              <a:gd name="connsiteX42" fmla="*/ 5250644 w 6128435"/>
              <a:gd name="connsiteY42" fmla="*/ 2266619 h 6858000"/>
              <a:gd name="connsiteX43" fmla="*/ 5247111 w 6128435"/>
              <a:gd name="connsiteY43" fmla="*/ 2269679 h 6858000"/>
              <a:gd name="connsiteX44" fmla="*/ 5245653 w 6128435"/>
              <a:gd name="connsiteY44" fmla="*/ 2280317 h 6858000"/>
              <a:gd name="connsiteX45" fmla="*/ 5239901 w 6128435"/>
              <a:gd name="connsiteY45" fmla="*/ 2300961 h 6858000"/>
              <a:gd name="connsiteX46" fmla="*/ 5241522 w 6128435"/>
              <a:gd name="connsiteY46" fmla="*/ 2305114 h 6858000"/>
              <a:gd name="connsiteX47" fmla="*/ 5237050 w 6128435"/>
              <a:gd name="connsiteY47" fmla="*/ 2336703 h 6858000"/>
              <a:gd name="connsiteX48" fmla="*/ 5238267 w 6128435"/>
              <a:gd name="connsiteY48" fmla="*/ 2337277 h 6858000"/>
              <a:gd name="connsiteX49" fmla="*/ 5242602 w 6128435"/>
              <a:gd name="connsiteY49" fmla="*/ 2346782 h 6858000"/>
              <a:gd name="connsiteX50" fmla="*/ 5247963 w 6128435"/>
              <a:gd name="connsiteY50" fmla="*/ 2364638 h 6858000"/>
              <a:gd name="connsiteX51" fmla="*/ 5276175 w 6128435"/>
              <a:gd name="connsiteY51" fmla="*/ 2407515 h 6858000"/>
              <a:gd name="connsiteX52" fmla="*/ 5271650 w 6128435"/>
              <a:gd name="connsiteY52" fmla="*/ 2440467 h 6858000"/>
              <a:gd name="connsiteX53" fmla="*/ 5271438 w 6128435"/>
              <a:gd name="connsiteY53" fmla="*/ 2447186 h 6858000"/>
              <a:gd name="connsiteX54" fmla="*/ 5271722 w 6128435"/>
              <a:gd name="connsiteY54" fmla="*/ 2447359 h 6858000"/>
              <a:gd name="connsiteX55" fmla="*/ 5272069 w 6128435"/>
              <a:gd name="connsiteY55" fmla="*/ 2454523 h 6858000"/>
              <a:gd name="connsiteX56" fmla="*/ 5271049 w 6128435"/>
              <a:gd name="connsiteY56" fmla="*/ 2459442 h 6858000"/>
              <a:gd name="connsiteX57" fmla="*/ 5270636 w 6128435"/>
              <a:gd name="connsiteY57" fmla="*/ 2472481 h 6858000"/>
              <a:gd name="connsiteX58" fmla="*/ 5272406 w 6128435"/>
              <a:gd name="connsiteY58" fmla="*/ 2477221 h 6858000"/>
              <a:gd name="connsiteX59" fmla="*/ 5307538 w 6128435"/>
              <a:gd name="connsiteY59" fmla="*/ 2514685 h 6858000"/>
              <a:gd name="connsiteX60" fmla="*/ 5337604 w 6128435"/>
              <a:gd name="connsiteY60" fmla="*/ 2597632 h 6858000"/>
              <a:gd name="connsiteX61" fmla="*/ 5407503 w 6128435"/>
              <a:gd name="connsiteY61" fmla="*/ 2786290 h 6858000"/>
              <a:gd name="connsiteX62" fmla="*/ 5407356 w 6128435"/>
              <a:gd name="connsiteY62" fmla="*/ 2787545 h 6858000"/>
              <a:gd name="connsiteX63" fmla="*/ 5411130 w 6128435"/>
              <a:gd name="connsiteY63" fmla="*/ 2788640 h 6858000"/>
              <a:gd name="connsiteX64" fmla="*/ 5416439 w 6128435"/>
              <a:gd name="connsiteY64" fmla="*/ 2805666 h 6858000"/>
              <a:gd name="connsiteX65" fmla="*/ 5416589 w 6128435"/>
              <a:gd name="connsiteY65" fmla="*/ 2810822 h 6858000"/>
              <a:gd name="connsiteX66" fmla="*/ 5418542 w 6128435"/>
              <a:gd name="connsiteY66" fmla="*/ 2817745 h 6858000"/>
              <a:gd name="connsiteX67" fmla="*/ 5418847 w 6128435"/>
              <a:gd name="connsiteY67" fmla="*/ 2817825 h 6858000"/>
              <a:gd name="connsiteX68" fmla="*/ 5423364 w 6128435"/>
              <a:gd name="connsiteY68" fmla="*/ 2858292 h 6858000"/>
              <a:gd name="connsiteX69" fmla="*/ 5479298 w 6128435"/>
              <a:gd name="connsiteY69" fmla="*/ 2947791 h 6858000"/>
              <a:gd name="connsiteX70" fmla="*/ 5481770 w 6128435"/>
              <a:gd name="connsiteY70" fmla="*/ 2951352 h 6858000"/>
              <a:gd name="connsiteX71" fmla="*/ 5481013 w 6128435"/>
              <a:gd name="connsiteY71" fmla="*/ 2973461 h 6858000"/>
              <a:gd name="connsiteX72" fmla="*/ 5482045 w 6128435"/>
              <a:gd name="connsiteY72" fmla="*/ 2984371 h 6858000"/>
              <a:gd name="connsiteX73" fmla="*/ 5479405 w 6128435"/>
              <a:gd name="connsiteY73" fmla="*/ 2988507 h 6858000"/>
              <a:gd name="connsiteX74" fmla="*/ 5482415 w 6128435"/>
              <a:gd name="connsiteY74" fmla="*/ 3004079 h 6858000"/>
              <a:gd name="connsiteX75" fmla="*/ 5483865 w 6128435"/>
              <a:gd name="connsiteY75" fmla="*/ 3005467 h 6858000"/>
              <a:gd name="connsiteX76" fmla="*/ 5482236 w 6128435"/>
              <a:gd name="connsiteY76" fmla="*/ 3019791 h 6858000"/>
              <a:gd name="connsiteX77" fmla="*/ 5475895 w 6128435"/>
              <a:gd name="connsiteY77" fmla="*/ 3033578 h 6858000"/>
              <a:gd name="connsiteX78" fmla="*/ 5477595 w 6128435"/>
              <a:gd name="connsiteY78" fmla="*/ 3250534 h 6858000"/>
              <a:gd name="connsiteX79" fmla="*/ 5532836 w 6128435"/>
              <a:gd name="connsiteY79" fmla="*/ 3353840 h 6858000"/>
              <a:gd name="connsiteX80" fmla="*/ 5561229 w 6128435"/>
              <a:gd name="connsiteY80" fmla="*/ 3395784 h 6858000"/>
              <a:gd name="connsiteX81" fmla="*/ 5589758 w 6128435"/>
              <a:gd name="connsiteY81" fmla="*/ 3506453 h 6858000"/>
              <a:gd name="connsiteX82" fmla="*/ 5596144 w 6128435"/>
              <a:gd name="connsiteY82" fmla="*/ 3534624 h 6858000"/>
              <a:gd name="connsiteX83" fmla="*/ 5597750 w 6128435"/>
              <a:gd name="connsiteY83" fmla="*/ 3534129 h 6858000"/>
              <a:gd name="connsiteX84" fmla="*/ 5599700 w 6128435"/>
              <a:gd name="connsiteY84" fmla="*/ 3547221 h 6858000"/>
              <a:gd name="connsiteX85" fmla="*/ 5615031 w 6128435"/>
              <a:gd name="connsiteY85" fmla="*/ 3557482 h 6858000"/>
              <a:gd name="connsiteX86" fmla="*/ 5618377 w 6128435"/>
              <a:gd name="connsiteY86" fmla="*/ 3588431 h 6858000"/>
              <a:gd name="connsiteX87" fmla="*/ 5612155 w 6128435"/>
              <a:gd name="connsiteY87" fmla="*/ 3589869 h 6858000"/>
              <a:gd name="connsiteX88" fmla="*/ 5620843 w 6128435"/>
              <a:gd name="connsiteY88" fmla="*/ 3606745 h 6858000"/>
              <a:gd name="connsiteX89" fmla="*/ 5655472 w 6128435"/>
              <a:gd name="connsiteY89" fmla="*/ 3678877 h 6858000"/>
              <a:gd name="connsiteX90" fmla="*/ 5680448 w 6128435"/>
              <a:gd name="connsiteY90" fmla="*/ 3717760 h 6858000"/>
              <a:gd name="connsiteX91" fmla="*/ 5683015 w 6128435"/>
              <a:gd name="connsiteY91" fmla="*/ 3762025 h 6858000"/>
              <a:gd name="connsiteX92" fmla="*/ 5696643 w 6128435"/>
              <a:gd name="connsiteY92" fmla="*/ 3773888 h 6858000"/>
              <a:gd name="connsiteX93" fmla="*/ 5699203 w 6128435"/>
              <a:gd name="connsiteY93" fmla="*/ 3775823 h 6858000"/>
              <a:gd name="connsiteX94" fmla="*/ 5704824 w 6128435"/>
              <a:gd name="connsiteY94" fmla="*/ 3785966 h 6858000"/>
              <a:gd name="connsiteX95" fmla="*/ 5712204 w 6128435"/>
              <a:gd name="connsiteY95" fmla="*/ 3785830 h 6858000"/>
              <a:gd name="connsiteX96" fmla="*/ 5724816 w 6128435"/>
              <a:gd name="connsiteY96" fmla="*/ 3798949 h 6858000"/>
              <a:gd name="connsiteX97" fmla="*/ 5733539 w 6128435"/>
              <a:gd name="connsiteY97" fmla="*/ 3818457 h 6858000"/>
              <a:gd name="connsiteX98" fmla="*/ 5768491 w 6128435"/>
              <a:gd name="connsiteY98" fmla="*/ 3914399 h 6858000"/>
              <a:gd name="connsiteX99" fmla="*/ 5793123 w 6128435"/>
              <a:gd name="connsiteY99" fmla="*/ 3969952 h 6858000"/>
              <a:gd name="connsiteX100" fmla="*/ 5808321 w 6128435"/>
              <a:gd name="connsiteY100" fmla="*/ 3988153 h 6858000"/>
              <a:gd name="connsiteX101" fmla="*/ 5825621 w 6128435"/>
              <a:gd name="connsiteY101" fmla="*/ 4015525 h 6858000"/>
              <a:gd name="connsiteX102" fmla="*/ 5860672 w 6128435"/>
              <a:gd name="connsiteY102" fmla="*/ 4061579 h 6858000"/>
              <a:gd name="connsiteX103" fmla="*/ 5872173 w 6128435"/>
              <a:gd name="connsiteY103" fmla="*/ 4088497 h 6858000"/>
              <a:gd name="connsiteX104" fmla="*/ 5883705 w 6128435"/>
              <a:gd name="connsiteY104" fmla="*/ 4101899 h 6858000"/>
              <a:gd name="connsiteX105" fmla="*/ 5885314 w 6128435"/>
              <a:gd name="connsiteY105" fmla="*/ 4108387 h 6858000"/>
              <a:gd name="connsiteX106" fmla="*/ 5894095 w 6128435"/>
              <a:gd name="connsiteY106" fmla="*/ 4128857 h 6858000"/>
              <a:gd name="connsiteX107" fmla="*/ 5898339 w 6128435"/>
              <a:gd name="connsiteY107" fmla="*/ 4140800 h 6858000"/>
              <a:gd name="connsiteX108" fmla="*/ 5899734 w 6128435"/>
              <a:gd name="connsiteY108" fmla="*/ 4145632 h 6858000"/>
              <a:gd name="connsiteX109" fmla="*/ 5897098 w 6128435"/>
              <a:gd name="connsiteY109" fmla="*/ 4157819 h 6858000"/>
              <a:gd name="connsiteX110" fmla="*/ 5904495 w 6128435"/>
              <a:gd name="connsiteY110" fmla="*/ 4170854 h 6858000"/>
              <a:gd name="connsiteX111" fmla="*/ 5903513 w 6128435"/>
              <a:gd name="connsiteY111" fmla="*/ 4187661 h 6858000"/>
              <a:gd name="connsiteX112" fmla="*/ 5917114 w 6128435"/>
              <a:gd name="connsiteY112" fmla="*/ 4213096 h 6858000"/>
              <a:gd name="connsiteX113" fmla="*/ 5921153 w 6128435"/>
              <a:gd name="connsiteY113" fmla="*/ 4236222 h 6858000"/>
              <a:gd name="connsiteX114" fmla="*/ 5924233 w 6128435"/>
              <a:gd name="connsiteY114" fmla="*/ 4242060 h 6858000"/>
              <a:gd name="connsiteX115" fmla="*/ 5923742 w 6128435"/>
              <a:gd name="connsiteY115" fmla="*/ 4265435 h 6858000"/>
              <a:gd name="connsiteX116" fmla="*/ 5928910 w 6128435"/>
              <a:gd name="connsiteY116" fmla="*/ 4300973 h 6858000"/>
              <a:gd name="connsiteX117" fmla="*/ 5939320 w 6128435"/>
              <a:gd name="connsiteY117" fmla="*/ 4340435 h 6858000"/>
              <a:gd name="connsiteX118" fmla="*/ 5946705 w 6128435"/>
              <a:gd name="connsiteY118" fmla="*/ 4428051 h 6858000"/>
              <a:gd name="connsiteX119" fmla="*/ 5949261 w 6128435"/>
              <a:gd name="connsiteY119" fmla="*/ 4449185 h 6858000"/>
              <a:gd name="connsiteX120" fmla="*/ 5957504 w 6128435"/>
              <a:gd name="connsiteY120" fmla="*/ 4465911 h 6858000"/>
              <a:gd name="connsiteX121" fmla="*/ 5964689 w 6128435"/>
              <a:gd name="connsiteY121" fmla="*/ 4468532 h 6858000"/>
              <a:gd name="connsiteX122" fmla="*/ 5967062 w 6128435"/>
              <a:gd name="connsiteY122" fmla="*/ 4479923 h 6858000"/>
              <a:gd name="connsiteX123" fmla="*/ 5968960 w 6128435"/>
              <a:gd name="connsiteY123" fmla="*/ 4482655 h 6858000"/>
              <a:gd name="connsiteX124" fmla="*/ 5978567 w 6128435"/>
              <a:gd name="connsiteY124" fmla="*/ 4498605 h 6858000"/>
              <a:gd name="connsiteX125" fmla="*/ 5967676 w 6128435"/>
              <a:gd name="connsiteY125" fmla="*/ 4540140 h 6858000"/>
              <a:gd name="connsiteX126" fmla="*/ 5980106 w 6128435"/>
              <a:gd name="connsiteY126" fmla="*/ 4585087 h 6858000"/>
              <a:gd name="connsiteX127" fmla="*/ 5986918 w 6128435"/>
              <a:gd name="connsiteY127" fmla="*/ 4764836 h 6858000"/>
              <a:gd name="connsiteX128" fmla="*/ 6013516 w 6128435"/>
              <a:gd name="connsiteY128" fmla="*/ 4786619 h 6858000"/>
              <a:gd name="connsiteX129" fmla="*/ 6025404 w 6128435"/>
              <a:gd name="connsiteY129" fmla="*/ 4858148 h 6858000"/>
              <a:gd name="connsiteX130" fmla="*/ 6007749 w 6128435"/>
              <a:gd name="connsiteY130" fmla="*/ 4964715 h 6858000"/>
              <a:gd name="connsiteX131" fmla="*/ 6005269 w 6128435"/>
              <a:gd name="connsiteY131" fmla="*/ 5150567 h 6858000"/>
              <a:gd name="connsiteX132" fmla="*/ 6001127 w 6128435"/>
              <a:gd name="connsiteY132" fmla="*/ 5164609 h 6858000"/>
              <a:gd name="connsiteX133" fmla="*/ 5996647 w 6128435"/>
              <a:gd name="connsiteY133" fmla="*/ 5185640 h 6858000"/>
              <a:gd name="connsiteX134" fmla="*/ 5998514 w 6128435"/>
              <a:gd name="connsiteY134" fmla="*/ 5189673 h 6858000"/>
              <a:gd name="connsiteX135" fmla="*/ 5995970 w 6128435"/>
              <a:gd name="connsiteY135" fmla="*/ 5221547 h 6858000"/>
              <a:gd name="connsiteX136" fmla="*/ 5997218 w 6128435"/>
              <a:gd name="connsiteY136" fmla="*/ 5222031 h 6858000"/>
              <a:gd name="connsiteX137" fmla="*/ 6002116 w 6128435"/>
              <a:gd name="connsiteY137" fmla="*/ 5231223 h 6858000"/>
              <a:gd name="connsiteX138" fmla="*/ 6008541 w 6128435"/>
              <a:gd name="connsiteY138" fmla="*/ 5248680 h 6858000"/>
              <a:gd name="connsiteX139" fmla="*/ 6039260 w 6128435"/>
              <a:gd name="connsiteY139" fmla="*/ 5289518 h 6858000"/>
              <a:gd name="connsiteX140" fmla="*/ 6036748 w 6128435"/>
              <a:gd name="connsiteY140" fmla="*/ 5322752 h 6858000"/>
              <a:gd name="connsiteX141" fmla="*/ 6036943 w 6128435"/>
              <a:gd name="connsiteY141" fmla="*/ 5329480 h 6858000"/>
              <a:gd name="connsiteX142" fmla="*/ 6037236 w 6128435"/>
              <a:gd name="connsiteY142" fmla="*/ 5329634 h 6858000"/>
              <a:gd name="connsiteX143" fmla="*/ 6038019 w 6128435"/>
              <a:gd name="connsiteY143" fmla="*/ 5336764 h 6858000"/>
              <a:gd name="connsiteX144" fmla="*/ 6037298 w 6128435"/>
              <a:gd name="connsiteY144" fmla="*/ 5341753 h 6858000"/>
              <a:gd name="connsiteX145" fmla="*/ 6037677 w 6128435"/>
              <a:gd name="connsiteY145" fmla="*/ 5354807 h 6858000"/>
              <a:gd name="connsiteX146" fmla="*/ 6039728 w 6128435"/>
              <a:gd name="connsiteY146" fmla="*/ 5359416 h 6858000"/>
              <a:gd name="connsiteX147" fmla="*/ 6043311 w 6128435"/>
              <a:gd name="connsiteY147" fmla="*/ 5361407 h 6858000"/>
              <a:gd name="connsiteX148" fmla="*/ 6042954 w 6128435"/>
              <a:gd name="connsiteY148" fmla="*/ 5362576 h 6858000"/>
              <a:gd name="connsiteX149" fmla="*/ 6053435 w 6128435"/>
              <a:gd name="connsiteY149" fmla="*/ 5387547 h 6858000"/>
              <a:gd name="connsiteX150" fmla="*/ 6065933 w 6128435"/>
              <a:gd name="connsiteY150" fmla="*/ 5443002 h 6858000"/>
              <a:gd name="connsiteX151" fmla="*/ 6068640 w 6128435"/>
              <a:gd name="connsiteY151" fmla="*/ 5474503 h 6858000"/>
              <a:gd name="connsiteX152" fmla="*/ 6080922 w 6128435"/>
              <a:gd name="connsiteY152" fmla="*/ 5561070 h 6858000"/>
              <a:gd name="connsiteX153" fmla="*/ 6096949 w 6128435"/>
              <a:gd name="connsiteY153" fmla="*/ 5648179 h 6858000"/>
              <a:gd name="connsiteX154" fmla="*/ 6125703 w 6128435"/>
              <a:gd name="connsiteY154" fmla="*/ 5692894 h 6858000"/>
              <a:gd name="connsiteX155" fmla="*/ 6126670 w 6128435"/>
              <a:gd name="connsiteY155" fmla="*/ 5697882 h 6858000"/>
              <a:gd name="connsiteX156" fmla="*/ 6124061 w 6128435"/>
              <a:gd name="connsiteY156" fmla="*/ 5710294 h 6858000"/>
              <a:gd name="connsiteX157" fmla="*/ 6122213 w 6128435"/>
              <a:gd name="connsiteY157" fmla="*/ 5714762 h 6858000"/>
              <a:gd name="connsiteX158" fmla="*/ 6121353 w 6128435"/>
              <a:gd name="connsiteY158" fmla="*/ 5721725 h 6858000"/>
              <a:gd name="connsiteX159" fmla="*/ 6121607 w 6128435"/>
              <a:gd name="connsiteY159" fmla="*/ 5721959 h 6858000"/>
              <a:gd name="connsiteX160" fmla="*/ 6120262 w 6128435"/>
              <a:gd name="connsiteY160" fmla="*/ 5728358 h 6858000"/>
              <a:gd name="connsiteX161" fmla="*/ 6110194 w 6128435"/>
              <a:gd name="connsiteY161" fmla="*/ 5758853 h 6858000"/>
              <a:gd name="connsiteX162" fmla="*/ 6127519 w 6128435"/>
              <a:gd name="connsiteY162" fmla="*/ 5865775 h 6858000"/>
              <a:gd name="connsiteX163" fmla="*/ 6128435 w 6128435"/>
              <a:gd name="connsiteY163" fmla="*/ 5870164 h 6858000"/>
              <a:gd name="connsiteX164" fmla="*/ 6119217 w 6128435"/>
              <a:gd name="connsiteY164" fmla="*/ 5888542 h 6858000"/>
              <a:gd name="connsiteX165" fmla="*/ 6115966 w 6128435"/>
              <a:gd name="connsiteY165" fmla="*/ 5898387 h 6858000"/>
              <a:gd name="connsiteX166" fmla="*/ 6111924 w 6128435"/>
              <a:gd name="connsiteY166" fmla="*/ 5900444 h 6858000"/>
              <a:gd name="connsiteX167" fmla="*/ 6108716 w 6128435"/>
              <a:gd name="connsiteY167" fmla="*/ 5915345 h 6858000"/>
              <a:gd name="connsiteX168" fmla="*/ 6109524 w 6128435"/>
              <a:gd name="connsiteY168" fmla="*/ 5917328 h 6858000"/>
              <a:gd name="connsiteX169" fmla="*/ 6102493 w 6128435"/>
              <a:gd name="connsiteY169" fmla="*/ 5928602 h 6858000"/>
              <a:gd name="connsiteX170" fmla="*/ 6056863 w 6128435"/>
              <a:gd name="connsiteY170" fmla="*/ 6000643 h 6858000"/>
              <a:gd name="connsiteX171" fmla="*/ 6045436 w 6128435"/>
              <a:gd name="connsiteY171" fmla="*/ 6124480 h 6858000"/>
              <a:gd name="connsiteX172" fmla="*/ 6030489 w 6128435"/>
              <a:gd name="connsiteY172" fmla="*/ 6317666 h 6858000"/>
              <a:gd name="connsiteX173" fmla="*/ 6007492 w 6128435"/>
              <a:gd name="connsiteY173" fmla="*/ 6440818 h 6858000"/>
              <a:gd name="connsiteX174" fmla="*/ 6009467 w 6128435"/>
              <a:gd name="connsiteY174" fmla="*/ 6487076 h 6858000"/>
              <a:gd name="connsiteX175" fmla="*/ 5995064 w 6128435"/>
              <a:gd name="connsiteY175" fmla="*/ 6540791 h 6858000"/>
              <a:gd name="connsiteX176" fmla="*/ 5996309 w 6128435"/>
              <a:gd name="connsiteY176" fmla="*/ 6543961 h 6858000"/>
              <a:gd name="connsiteX177" fmla="*/ 5996048 w 6128435"/>
              <a:gd name="connsiteY177" fmla="*/ 6555444 h 6858000"/>
              <a:gd name="connsiteX178" fmla="*/ 6002524 w 6128435"/>
              <a:gd name="connsiteY178" fmla="*/ 6560188 h 6858000"/>
              <a:gd name="connsiteX179" fmla="*/ 6006823 w 6128435"/>
              <a:gd name="connsiteY179" fmla="*/ 6578546 h 6858000"/>
              <a:gd name="connsiteX180" fmla="*/ 6004510 w 6128435"/>
              <a:gd name="connsiteY180" fmla="*/ 6599256 h 6858000"/>
              <a:gd name="connsiteX181" fmla="*/ 5986207 w 6128435"/>
              <a:gd name="connsiteY181" fmla="*/ 6695855 h 6858000"/>
              <a:gd name="connsiteX182" fmla="*/ 5979428 w 6128435"/>
              <a:gd name="connsiteY182" fmla="*/ 6754678 h 6858000"/>
              <a:gd name="connsiteX183" fmla="*/ 5983398 w 6128435"/>
              <a:gd name="connsiteY183" fmla="*/ 6778641 h 6858000"/>
              <a:gd name="connsiteX184" fmla="*/ 5984543 w 6128435"/>
              <a:gd name="connsiteY184" fmla="*/ 6811016 h 6858000"/>
              <a:gd name="connsiteX185" fmla="*/ 5981802 w 6128435"/>
              <a:gd name="connsiteY185" fmla="*/ 6838578 h 6858000"/>
              <a:gd name="connsiteX186" fmla="*/ 5979671 w 6128435"/>
              <a:gd name="connsiteY186" fmla="*/ 6858000 h 6858000"/>
              <a:gd name="connsiteX187" fmla="*/ 0 w 6128435"/>
              <a:gd name="connsiteY187" fmla="*/ 6858000 h 6858000"/>
              <a:gd name="connsiteX188" fmla="*/ 0 w 6128435"/>
              <a:gd name="connsiteY188"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01198 h 6858000"/>
              <a:gd name="connsiteX34" fmla="*/ 5255696 w 6128435"/>
              <a:gd name="connsiteY34" fmla="*/ 1880842 h 6858000"/>
              <a:gd name="connsiteX35" fmla="*/ 5280947 w 6128435"/>
              <a:gd name="connsiteY35" fmla="*/ 1904438 h 6858000"/>
              <a:gd name="connsiteX36" fmla="*/ 5288486 w 6128435"/>
              <a:gd name="connsiteY36" fmla="*/ 1976575 h 6858000"/>
              <a:gd name="connsiteX37" fmla="*/ 5252592 w 6128435"/>
              <a:gd name="connsiteY37" fmla="*/ 2092210 h 6858000"/>
              <a:gd name="connsiteX38" fmla="*/ 5264303 w 6128435"/>
              <a:gd name="connsiteY38" fmla="*/ 2225157 h 6858000"/>
              <a:gd name="connsiteX39" fmla="*/ 5254949 w 6128435"/>
              <a:gd name="connsiteY39" fmla="*/ 2236160 h 6858000"/>
              <a:gd name="connsiteX40" fmla="*/ 5250104 w 6128435"/>
              <a:gd name="connsiteY40" fmla="*/ 2249166 h 6858000"/>
              <a:gd name="connsiteX41" fmla="*/ 5251214 w 6128435"/>
              <a:gd name="connsiteY41" fmla="*/ 2250944 h 6858000"/>
              <a:gd name="connsiteX42" fmla="*/ 5250644 w 6128435"/>
              <a:gd name="connsiteY42" fmla="*/ 2266619 h 6858000"/>
              <a:gd name="connsiteX43" fmla="*/ 5247111 w 6128435"/>
              <a:gd name="connsiteY43" fmla="*/ 2269679 h 6858000"/>
              <a:gd name="connsiteX44" fmla="*/ 5245653 w 6128435"/>
              <a:gd name="connsiteY44" fmla="*/ 2280317 h 6858000"/>
              <a:gd name="connsiteX45" fmla="*/ 5239901 w 6128435"/>
              <a:gd name="connsiteY45" fmla="*/ 2300961 h 6858000"/>
              <a:gd name="connsiteX46" fmla="*/ 5241522 w 6128435"/>
              <a:gd name="connsiteY46" fmla="*/ 2305114 h 6858000"/>
              <a:gd name="connsiteX47" fmla="*/ 5237050 w 6128435"/>
              <a:gd name="connsiteY47" fmla="*/ 2336703 h 6858000"/>
              <a:gd name="connsiteX48" fmla="*/ 5238267 w 6128435"/>
              <a:gd name="connsiteY48" fmla="*/ 2337277 h 6858000"/>
              <a:gd name="connsiteX49" fmla="*/ 5242602 w 6128435"/>
              <a:gd name="connsiteY49" fmla="*/ 2346782 h 6858000"/>
              <a:gd name="connsiteX50" fmla="*/ 5247963 w 6128435"/>
              <a:gd name="connsiteY50" fmla="*/ 2364638 h 6858000"/>
              <a:gd name="connsiteX51" fmla="*/ 5276175 w 6128435"/>
              <a:gd name="connsiteY51" fmla="*/ 2407515 h 6858000"/>
              <a:gd name="connsiteX52" fmla="*/ 5271650 w 6128435"/>
              <a:gd name="connsiteY52" fmla="*/ 2440467 h 6858000"/>
              <a:gd name="connsiteX53" fmla="*/ 5271438 w 6128435"/>
              <a:gd name="connsiteY53" fmla="*/ 2447186 h 6858000"/>
              <a:gd name="connsiteX54" fmla="*/ 5271722 w 6128435"/>
              <a:gd name="connsiteY54" fmla="*/ 2447359 h 6858000"/>
              <a:gd name="connsiteX55" fmla="*/ 5272069 w 6128435"/>
              <a:gd name="connsiteY55" fmla="*/ 2454523 h 6858000"/>
              <a:gd name="connsiteX56" fmla="*/ 5271049 w 6128435"/>
              <a:gd name="connsiteY56" fmla="*/ 2459442 h 6858000"/>
              <a:gd name="connsiteX57" fmla="*/ 5270636 w 6128435"/>
              <a:gd name="connsiteY57" fmla="*/ 2472481 h 6858000"/>
              <a:gd name="connsiteX58" fmla="*/ 5272406 w 6128435"/>
              <a:gd name="connsiteY58" fmla="*/ 2477221 h 6858000"/>
              <a:gd name="connsiteX59" fmla="*/ 5307538 w 6128435"/>
              <a:gd name="connsiteY59" fmla="*/ 2514685 h 6858000"/>
              <a:gd name="connsiteX60" fmla="*/ 5337604 w 6128435"/>
              <a:gd name="connsiteY60" fmla="*/ 2597632 h 6858000"/>
              <a:gd name="connsiteX61" fmla="*/ 5407503 w 6128435"/>
              <a:gd name="connsiteY61" fmla="*/ 2786290 h 6858000"/>
              <a:gd name="connsiteX62" fmla="*/ 5407356 w 6128435"/>
              <a:gd name="connsiteY62" fmla="*/ 2787545 h 6858000"/>
              <a:gd name="connsiteX63" fmla="*/ 5411130 w 6128435"/>
              <a:gd name="connsiteY63" fmla="*/ 2788640 h 6858000"/>
              <a:gd name="connsiteX64" fmla="*/ 5416439 w 6128435"/>
              <a:gd name="connsiteY64" fmla="*/ 2805666 h 6858000"/>
              <a:gd name="connsiteX65" fmla="*/ 5416589 w 6128435"/>
              <a:gd name="connsiteY65" fmla="*/ 2810822 h 6858000"/>
              <a:gd name="connsiteX66" fmla="*/ 5418542 w 6128435"/>
              <a:gd name="connsiteY66" fmla="*/ 2817745 h 6858000"/>
              <a:gd name="connsiteX67" fmla="*/ 5418847 w 6128435"/>
              <a:gd name="connsiteY67" fmla="*/ 2817825 h 6858000"/>
              <a:gd name="connsiteX68" fmla="*/ 5423364 w 6128435"/>
              <a:gd name="connsiteY68" fmla="*/ 2858292 h 6858000"/>
              <a:gd name="connsiteX69" fmla="*/ 5479298 w 6128435"/>
              <a:gd name="connsiteY69" fmla="*/ 2947791 h 6858000"/>
              <a:gd name="connsiteX70" fmla="*/ 5481770 w 6128435"/>
              <a:gd name="connsiteY70" fmla="*/ 2951352 h 6858000"/>
              <a:gd name="connsiteX71" fmla="*/ 5481013 w 6128435"/>
              <a:gd name="connsiteY71" fmla="*/ 2973461 h 6858000"/>
              <a:gd name="connsiteX72" fmla="*/ 5482045 w 6128435"/>
              <a:gd name="connsiteY72" fmla="*/ 2984371 h 6858000"/>
              <a:gd name="connsiteX73" fmla="*/ 5479405 w 6128435"/>
              <a:gd name="connsiteY73" fmla="*/ 2988507 h 6858000"/>
              <a:gd name="connsiteX74" fmla="*/ 5482415 w 6128435"/>
              <a:gd name="connsiteY74" fmla="*/ 3004079 h 6858000"/>
              <a:gd name="connsiteX75" fmla="*/ 5483865 w 6128435"/>
              <a:gd name="connsiteY75" fmla="*/ 3005467 h 6858000"/>
              <a:gd name="connsiteX76" fmla="*/ 5482236 w 6128435"/>
              <a:gd name="connsiteY76" fmla="*/ 3019791 h 6858000"/>
              <a:gd name="connsiteX77" fmla="*/ 5475895 w 6128435"/>
              <a:gd name="connsiteY77" fmla="*/ 3033578 h 6858000"/>
              <a:gd name="connsiteX78" fmla="*/ 5477595 w 6128435"/>
              <a:gd name="connsiteY78" fmla="*/ 3250534 h 6858000"/>
              <a:gd name="connsiteX79" fmla="*/ 5532836 w 6128435"/>
              <a:gd name="connsiteY79" fmla="*/ 3353840 h 6858000"/>
              <a:gd name="connsiteX80" fmla="*/ 5561229 w 6128435"/>
              <a:gd name="connsiteY80" fmla="*/ 3395784 h 6858000"/>
              <a:gd name="connsiteX81" fmla="*/ 5589758 w 6128435"/>
              <a:gd name="connsiteY81" fmla="*/ 3506453 h 6858000"/>
              <a:gd name="connsiteX82" fmla="*/ 5596144 w 6128435"/>
              <a:gd name="connsiteY82" fmla="*/ 3534624 h 6858000"/>
              <a:gd name="connsiteX83" fmla="*/ 5597750 w 6128435"/>
              <a:gd name="connsiteY83" fmla="*/ 3534129 h 6858000"/>
              <a:gd name="connsiteX84" fmla="*/ 5599700 w 6128435"/>
              <a:gd name="connsiteY84" fmla="*/ 3547221 h 6858000"/>
              <a:gd name="connsiteX85" fmla="*/ 5615031 w 6128435"/>
              <a:gd name="connsiteY85" fmla="*/ 3557482 h 6858000"/>
              <a:gd name="connsiteX86" fmla="*/ 5618377 w 6128435"/>
              <a:gd name="connsiteY86" fmla="*/ 3588431 h 6858000"/>
              <a:gd name="connsiteX87" fmla="*/ 5612155 w 6128435"/>
              <a:gd name="connsiteY87" fmla="*/ 3589869 h 6858000"/>
              <a:gd name="connsiteX88" fmla="*/ 5620843 w 6128435"/>
              <a:gd name="connsiteY88" fmla="*/ 3606745 h 6858000"/>
              <a:gd name="connsiteX89" fmla="*/ 5655472 w 6128435"/>
              <a:gd name="connsiteY89" fmla="*/ 3678877 h 6858000"/>
              <a:gd name="connsiteX90" fmla="*/ 5680448 w 6128435"/>
              <a:gd name="connsiteY90" fmla="*/ 3717760 h 6858000"/>
              <a:gd name="connsiteX91" fmla="*/ 5683015 w 6128435"/>
              <a:gd name="connsiteY91" fmla="*/ 3762025 h 6858000"/>
              <a:gd name="connsiteX92" fmla="*/ 5696643 w 6128435"/>
              <a:gd name="connsiteY92" fmla="*/ 3773888 h 6858000"/>
              <a:gd name="connsiteX93" fmla="*/ 5699203 w 6128435"/>
              <a:gd name="connsiteY93" fmla="*/ 3775823 h 6858000"/>
              <a:gd name="connsiteX94" fmla="*/ 5704824 w 6128435"/>
              <a:gd name="connsiteY94" fmla="*/ 3785966 h 6858000"/>
              <a:gd name="connsiteX95" fmla="*/ 5712204 w 6128435"/>
              <a:gd name="connsiteY95" fmla="*/ 3785830 h 6858000"/>
              <a:gd name="connsiteX96" fmla="*/ 5724816 w 6128435"/>
              <a:gd name="connsiteY96" fmla="*/ 3798949 h 6858000"/>
              <a:gd name="connsiteX97" fmla="*/ 5733539 w 6128435"/>
              <a:gd name="connsiteY97" fmla="*/ 3818457 h 6858000"/>
              <a:gd name="connsiteX98" fmla="*/ 5768491 w 6128435"/>
              <a:gd name="connsiteY98" fmla="*/ 3914399 h 6858000"/>
              <a:gd name="connsiteX99" fmla="*/ 5793123 w 6128435"/>
              <a:gd name="connsiteY99" fmla="*/ 3969952 h 6858000"/>
              <a:gd name="connsiteX100" fmla="*/ 5808321 w 6128435"/>
              <a:gd name="connsiteY100" fmla="*/ 3988153 h 6858000"/>
              <a:gd name="connsiteX101" fmla="*/ 5825621 w 6128435"/>
              <a:gd name="connsiteY101" fmla="*/ 4015525 h 6858000"/>
              <a:gd name="connsiteX102" fmla="*/ 5860672 w 6128435"/>
              <a:gd name="connsiteY102" fmla="*/ 4061579 h 6858000"/>
              <a:gd name="connsiteX103" fmla="*/ 5872173 w 6128435"/>
              <a:gd name="connsiteY103" fmla="*/ 4088497 h 6858000"/>
              <a:gd name="connsiteX104" fmla="*/ 5883705 w 6128435"/>
              <a:gd name="connsiteY104" fmla="*/ 4101899 h 6858000"/>
              <a:gd name="connsiteX105" fmla="*/ 5885314 w 6128435"/>
              <a:gd name="connsiteY105" fmla="*/ 4108387 h 6858000"/>
              <a:gd name="connsiteX106" fmla="*/ 5894095 w 6128435"/>
              <a:gd name="connsiteY106" fmla="*/ 4128857 h 6858000"/>
              <a:gd name="connsiteX107" fmla="*/ 5898339 w 6128435"/>
              <a:gd name="connsiteY107" fmla="*/ 4140800 h 6858000"/>
              <a:gd name="connsiteX108" fmla="*/ 5899734 w 6128435"/>
              <a:gd name="connsiteY108" fmla="*/ 4145632 h 6858000"/>
              <a:gd name="connsiteX109" fmla="*/ 5897098 w 6128435"/>
              <a:gd name="connsiteY109" fmla="*/ 4157819 h 6858000"/>
              <a:gd name="connsiteX110" fmla="*/ 5903513 w 6128435"/>
              <a:gd name="connsiteY110" fmla="*/ 4187661 h 6858000"/>
              <a:gd name="connsiteX111" fmla="*/ 5917114 w 6128435"/>
              <a:gd name="connsiteY111" fmla="*/ 4213096 h 6858000"/>
              <a:gd name="connsiteX112" fmla="*/ 5921153 w 6128435"/>
              <a:gd name="connsiteY112" fmla="*/ 4236222 h 6858000"/>
              <a:gd name="connsiteX113" fmla="*/ 5924233 w 6128435"/>
              <a:gd name="connsiteY113" fmla="*/ 4242060 h 6858000"/>
              <a:gd name="connsiteX114" fmla="*/ 5923742 w 6128435"/>
              <a:gd name="connsiteY114" fmla="*/ 4265435 h 6858000"/>
              <a:gd name="connsiteX115" fmla="*/ 5928910 w 6128435"/>
              <a:gd name="connsiteY115" fmla="*/ 4300973 h 6858000"/>
              <a:gd name="connsiteX116" fmla="*/ 5939320 w 6128435"/>
              <a:gd name="connsiteY116" fmla="*/ 4340435 h 6858000"/>
              <a:gd name="connsiteX117" fmla="*/ 5946705 w 6128435"/>
              <a:gd name="connsiteY117" fmla="*/ 4428051 h 6858000"/>
              <a:gd name="connsiteX118" fmla="*/ 5949261 w 6128435"/>
              <a:gd name="connsiteY118" fmla="*/ 4449185 h 6858000"/>
              <a:gd name="connsiteX119" fmla="*/ 5957504 w 6128435"/>
              <a:gd name="connsiteY119" fmla="*/ 4465911 h 6858000"/>
              <a:gd name="connsiteX120" fmla="*/ 5964689 w 6128435"/>
              <a:gd name="connsiteY120" fmla="*/ 4468532 h 6858000"/>
              <a:gd name="connsiteX121" fmla="*/ 5967062 w 6128435"/>
              <a:gd name="connsiteY121" fmla="*/ 4479923 h 6858000"/>
              <a:gd name="connsiteX122" fmla="*/ 5968960 w 6128435"/>
              <a:gd name="connsiteY122" fmla="*/ 4482655 h 6858000"/>
              <a:gd name="connsiteX123" fmla="*/ 5978567 w 6128435"/>
              <a:gd name="connsiteY123" fmla="*/ 4498605 h 6858000"/>
              <a:gd name="connsiteX124" fmla="*/ 5967676 w 6128435"/>
              <a:gd name="connsiteY124" fmla="*/ 4540140 h 6858000"/>
              <a:gd name="connsiteX125" fmla="*/ 5980106 w 6128435"/>
              <a:gd name="connsiteY125" fmla="*/ 4585087 h 6858000"/>
              <a:gd name="connsiteX126" fmla="*/ 5986918 w 6128435"/>
              <a:gd name="connsiteY126" fmla="*/ 4764836 h 6858000"/>
              <a:gd name="connsiteX127" fmla="*/ 6013516 w 6128435"/>
              <a:gd name="connsiteY127" fmla="*/ 4786619 h 6858000"/>
              <a:gd name="connsiteX128" fmla="*/ 6025404 w 6128435"/>
              <a:gd name="connsiteY128" fmla="*/ 4858148 h 6858000"/>
              <a:gd name="connsiteX129" fmla="*/ 6007749 w 6128435"/>
              <a:gd name="connsiteY129" fmla="*/ 4964715 h 6858000"/>
              <a:gd name="connsiteX130" fmla="*/ 6005269 w 6128435"/>
              <a:gd name="connsiteY130" fmla="*/ 5150567 h 6858000"/>
              <a:gd name="connsiteX131" fmla="*/ 6001127 w 6128435"/>
              <a:gd name="connsiteY131" fmla="*/ 5164609 h 6858000"/>
              <a:gd name="connsiteX132" fmla="*/ 5996647 w 6128435"/>
              <a:gd name="connsiteY132" fmla="*/ 5185640 h 6858000"/>
              <a:gd name="connsiteX133" fmla="*/ 5998514 w 6128435"/>
              <a:gd name="connsiteY133" fmla="*/ 5189673 h 6858000"/>
              <a:gd name="connsiteX134" fmla="*/ 5995970 w 6128435"/>
              <a:gd name="connsiteY134" fmla="*/ 5221547 h 6858000"/>
              <a:gd name="connsiteX135" fmla="*/ 5997218 w 6128435"/>
              <a:gd name="connsiteY135" fmla="*/ 5222031 h 6858000"/>
              <a:gd name="connsiteX136" fmla="*/ 6002116 w 6128435"/>
              <a:gd name="connsiteY136" fmla="*/ 5231223 h 6858000"/>
              <a:gd name="connsiteX137" fmla="*/ 6008541 w 6128435"/>
              <a:gd name="connsiteY137" fmla="*/ 5248680 h 6858000"/>
              <a:gd name="connsiteX138" fmla="*/ 6039260 w 6128435"/>
              <a:gd name="connsiteY138" fmla="*/ 5289518 h 6858000"/>
              <a:gd name="connsiteX139" fmla="*/ 6036748 w 6128435"/>
              <a:gd name="connsiteY139" fmla="*/ 5322752 h 6858000"/>
              <a:gd name="connsiteX140" fmla="*/ 6036943 w 6128435"/>
              <a:gd name="connsiteY140" fmla="*/ 5329480 h 6858000"/>
              <a:gd name="connsiteX141" fmla="*/ 6037236 w 6128435"/>
              <a:gd name="connsiteY141" fmla="*/ 5329634 h 6858000"/>
              <a:gd name="connsiteX142" fmla="*/ 6038019 w 6128435"/>
              <a:gd name="connsiteY142" fmla="*/ 5336764 h 6858000"/>
              <a:gd name="connsiteX143" fmla="*/ 6037298 w 6128435"/>
              <a:gd name="connsiteY143" fmla="*/ 5341753 h 6858000"/>
              <a:gd name="connsiteX144" fmla="*/ 6037677 w 6128435"/>
              <a:gd name="connsiteY144" fmla="*/ 5354807 h 6858000"/>
              <a:gd name="connsiteX145" fmla="*/ 6039728 w 6128435"/>
              <a:gd name="connsiteY145" fmla="*/ 5359416 h 6858000"/>
              <a:gd name="connsiteX146" fmla="*/ 6043311 w 6128435"/>
              <a:gd name="connsiteY146" fmla="*/ 5361407 h 6858000"/>
              <a:gd name="connsiteX147" fmla="*/ 6042954 w 6128435"/>
              <a:gd name="connsiteY147" fmla="*/ 5362576 h 6858000"/>
              <a:gd name="connsiteX148" fmla="*/ 6053435 w 6128435"/>
              <a:gd name="connsiteY148" fmla="*/ 5387547 h 6858000"/>
              <a:gd name="connsiteX149" fmla="*/ 6065933 w 6128435"/>
              <a:gd name="connsiteY149" fmla="*/ 5443002 h 6858000"/>
              <a:gd name="connsiteX150" fmla="*/ 6068640 w 6128435"/>
              <a:gd name="connsiteY150" fmla="*/ 5474503 h 6858000"/>
              <a:gd name="connsiteX151" fmla="*/ 6080922 w 6128435"/>
              <a:gd name="connsiteY151" fmla="*/ 5561070 h 6858000"/>
              <a:gd name="connsiteX152" fmla="*/ 6096949 w 6128435"/>
              <a:gd name="connsiteY152" fmla="*/ 5648179 h 6858000"/>
              <a:gd name="connsiteX153" fmla="*/ 6125703 w 6128435"/>
              <a:gd name="connsiteY153" fmla="*/ 5692894 h 6858000"/>
              <a:gd name="connsiteX154" fmla="*/ 6126670 w 6128435"/>
              <a:gd name="connsiteY154" fmla="*/ 5697882 h 6858000"/>
              <a:gd name="connsiteX155" fmla="*/ 6124061 w 6128435"/>
              <a:gd name="connsiteY155" fmla="*/ 5710294 h 6858000"/>
              <a:gd name="connsiteX156" fmla="*/ 6122213 w 6128435"/>
              <a:gd name="connsiteY156" fmla="*/ 5714762 h 6858000"/>
              <a:gd name="connsiteX157" fmla="*/ 6121353 w 6128435"/>
              <a:gd name="connsiteY157" fmla="*/ 5721725 h 6858000"/>
              <a:gd name="connsiteX158" fmla="*/ 6121607 w 6128435"/>
              <a:gd name="connsiteY158" fmla="*/ 5721959 h 6858000"/>
              <a:gd name="connsiteX159" fmla="*/ 6120262 w 6128435"/>
              <a:gd name="connsiteY159" fmla="*/ 5728358 h 6858000"/>
              <a:gd name="connsiteX160" fmla="*/ 6110194 w 6128435"/>
              <a:gd name="connsiteY160" fmla="*/ 5758853 h 6858000"/>
              <a:gd name="connsiteX161" fmla="*/ 6127519 w 6128435"/>
              <a:gd name="connsiteY161" fmla="*/ 5865775 h 6858000"/>
              <a:gd name="connsiteX162" fmla="*/ 6128435 w 6128435"/>
              <a:gd name="connsiteY162" fmla="*/ 5870164 h 6858000"/>
              <a:gd name="connsiteX163" fmla="*/ 6119217 w 6128435"/>
              <a:gd name="connsiteY163" fmla="*/ 5888542 h 6858000"/>
              <a:gd name="connsiteX164" fmla="*/ 6115966 w 6128435"/>
              <a:gd name="connsiteY164" fmla="*/ 5898387 h 6858000"/>
              <a:gd name="connsiteX165" fmla="*/ 6111924 w 6128435"/>
              <a:gd name="connsiteY165" fmla="*/ 5900444 h 6858000"/>
              <a:gd name="connsiteX166" fmla="*/ 6108716 w 6128435"/>
              <a:gd name="connsiteY166" fmla="*/ 5915345 h 6858000"/>
              <a:gd name="connsiteX167" fmla="*/ 6109524 w 6128435"/>
              <a:gd name="connsiteY167" fmla="*/ 5917328 h 6858000"/>
              <a:gd name="connsiteX168" fmla="*/ 6102493 w 6128435"/>
              <a:gd name="connsiteY168" fmla="*/ 5928602 h 6858000"/>
              <a:gd name="connsiteX169" fmla="*/ 6056863 w 6128435"/>
              <a:gd name="connsiteY169" fmla="*/ 6000643 h 6858000"/>
              <a:gd name="connsiteX170" fmla="*/ 6045436 w 6128435"/>
              <a:gd name="connsiteY170" fmla="*/ 6124480 h 6858000"/>
              <a:gd name="connsiteX171" fmla="*/ 6030489 w 6128435"/>
              <a:gd name="connsiteY171" fmla="*/ 6317666 h 6858000"/>
              <a:gd name="connsiteX172" fmla="*/ 6007492 w 6128435"/>
              <a:gd name="connsiteY172" fmla="*/ 6440818 h 6858000"/>
              <a:gd name="connsiteX173" fmla="*/ 6009467 w 6128435"/>
              <a:gd name="connsiteY173" fmla="*/ 6487076 h 6858000"/>
              <a:gd name="connsiteX174" fmla="*/ 5995064 w 6128435"/>
              <a:gd name="connsiteY174" fmla="*/ 6540791 h 6858000"/>
              <a:gd name="connsiteX175" fmla="*/ 5996309 w 6128435"/>
              <a:gd name="connsiteY175" fmla="*/ 6543961 h 6858000"/>
              <a:gd name="connsiteX176" fmla="*/ 5996048 w 6128435"/>
              <a:gd name="connsiteY176" fmla="*/ 6555444 h 6858000"/>
              <a:gd name="connsiteX177" fmla="*/ 6002524 w 6128435"/>
              <a:gd name="connsiteY177" fmla="*/ 6560188 h 6858000"/>
              <a:gd name="connsiteX178" fmla="*/ 6006823 w 6128435"/>
              <a:gd name="connsiteY178" fmla="*/ 6578546 h 6858000"/>
              <a:gd name="connsiteX179" fmla="*/ 6004510 w 6128435"/>
              <a:gd name="connsiteY179" fmla="*/ 6599256 h 6858000"/>
              <a:gd name="connsiteX180" fmla="*/ 5986207 w 6128435"/>
              <a:gd name="connsiteY180" fmla="*/ 6695855 h 6858000"/>
              <a:gd name="connsiteX181" fmla="*/ 5979428 w 6128435"/>
              <a:gd name="connsiteY181" fmla="*/ 6754678 h 6858000"/>
              <a:gd name="connsiteX182" fmla="*/ 5983398 w 6128435"/>
              <a:gd name="connsiteY182" fmla="*/ 6778641 h 6858000"/>
              <a:gd name="connsiteX183" fmla="*/ 5984543 w 6128435"/>
              <a:gd name="connsiteY183" fmla="*/ 6811016 h 6858000"/>
              <a:gd name="connsiteX184" fmla="*/ 5981802 w 6128435"/>
              <a:gd name="connsiteY184" fmla="*/ 6838578 h 6858000"/>
              <a:gd name="connsiteX185" fmla="*/ 5979671 w 6128435"/>
              <a:gd name="connsiteY185" fmla="*/ 6858000 h 6858000"/>
              <a:gd name="connsiteX186" fmla="*/ 0 w 6128435"/>
              <a:gd name="connsiteY186" fmla="*/ 6858000 h 6858000"/>
              <a:gd name="connsiteX187" fmla="*/ 0 w 6128435"/>
              <a:gd name="connsiteY187"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01198 h 6858000"/>
              <a:gd name="connsiteX34" fmla="*/ 5255696 w 6128435"/>
              <a:gd name="connsiteY34" fmla="*/ 1880842 h 6858000"/>
              <a:gd name="connsiteX35" fmla="*/ 5280947 w 6128435"/>
              <a:gd name="connsiteY35" fmla="*/ 1904438 h 6858000"/>
              <a:gd name="connsiteX36" fmla="*/ 5288486 w 6128435"/>
              <a:gd name="connsiteY36" fmla="*/ 1976575 h 6858000"/>
              <a:gd name="connsiteX37" fmla="*/ 5252592 w 6128435"/>
              <a:gd name="connsiteY37" fmla="*/ 2092210 h 6858000"/>
              <a:gd name="connsiteX38" fmla="*/ 5264303 w 6128435"/>
              <a:gd name="connsiteY38" fmla="*/ 2225157 h 6858000"/>
              <a:gd name="connsiteX39" fmla="*/ 5254949 w 6128435"/>
              <a:gd name="connsiteY39" fmla="*/ 2236160 h 6858000"/>
              <a:gd name="connsiteX40" fmla="*/ 5250104 w 6128435"/>
              <a:gd name="connsiteY40" fmla="*/ 2249166 h 6858000"/>
              <a:gd name="connsiteX41" fmla="*/ 5251214 w 6128435"/>
              <a:gd name="connsiteY41" fmla="*/ 2250944 h 6858000"/>
              <a:gd name="connsiteX42" fmla="*/ 5250644 w 6128435"/>
              <a:gd name="connsiteY42" fmla="*/ 2266619 h 6858000"/>
              <a:gd name="connsiteX43" fmla="*/ 5247111 w 6128435"/>
              <a:gd name="connsiteY43" fmla="*/ 2269679 h 6858000"/>
              <a:gd name="connsiteX44" fmla="*/ 5245653 w 6128435"/>
              <a:gd name="connsiteY44" fmla="*/ 2280317 h 6858000"/>
              <a:gd name="connsiteX45" fmla="*/ 5239901 w 6128435"/>
              <a:gd name="connsiteY45" fmla="*/ 2300961 h 6858000"/>
              <a:gd name="connsiteX46" fmla="*/ 5241522 w 6128435"/>
              <a:gd name="connsiteY46" fmla="*/ 2305114 h 6858000"/>
              <a:gd name="connsiteX47" fmla="*/ 5237050 w 6128435"/>
              <a:gd name="connsiteY47" fmla="*/ 2336703 h 6858000"/>
              <a:gd name="connsiteX48" fmla="*/ 5238267 w 6128435"/>
              <a:gd name="connsiteY48" fmla="*/ 2337277 h 6858000"/>
              <a:gd name="connsiteX49" fmla="*/ 5242602 w 6128435"/>
              <a:gd name="connsiteY49" fmla="*/ 2346782 h 6858000"/>
              <a:gd name="connsiteX50" fmla="*/ 5247963 w 6128435"/>
              <a:gd name="connsiteY50" fmla="*/ 2364638 h 6858000"/>
              <a:gd name="connsiteX51" fmla="*/ 5276175 w 6128435"/>
              <a:gd name="connsiteY51" fmla="*/ 2407515 h 6858000"/>
              <a:gd name="connsiteX52" fmla="*/ 5271650 w 6128435"/>
              <a:gd name="connsiteY52" fmla="*/ 2440467 h 6858000"/>
              <a:gd name="connsiteX53" fmla="*/ 5271438 w 6128435"/>
              <a:gd name="connsiteY53" fmla="*/ 2447186 h 6858000"/>
              <a:gd name="connsiteX54" fmla="*/ 5271722 w 6128435"/>
              <a:gd name="connsiteY54" fmla="*/ 2447359 h 6858000"/>
              <a:gd name="connsiteX55" fmla="*/ 5272069 w 6128435"/>
              <a:gd name="connsiteY55" fmla="*/ 2454523 h 6858000"/>
              <a:gd name="connsiteX56" fmla="*/ 5271049 w 6128435"/>
              <a:gd name="connsiteY56" fmla="*/ 2459442 h 6858000"/>
              <a:gd name="connsiteX57" fmla="*/ 5270636 w 6128435"/>
              <a:gd name="connsiteY57" fmla="*/ 2472481 h 6858000"/>
              <a:gd name="connsiteX58" fmla="*/ 5272406 w 6128435"/>
              <a:gd name="connsiteY58" fmla="*/ 2477221 h 6858000"/>
              <a:gd name="connsiteX59" fmla="*/ 5307538 w 6128435"/>
              <a:gd name="connsiteY59" fmla="*/ 2514685 h 6858000"/>
              <a:gd name="connsiteX60" fmla="*/ 5337604 w 6128435"/>
              <a:gd name="connsiteY60" fmla="*/ 2597632 h 6858000"/>
              <a:gd name="connsiteX61" fmla="*/ 5407503 w 6128435"/>
              <a:gd name="connsiteY61" fmla="*/ 2786290 h 6858000"/>
              <a:gd name="connsiteX62" fmla="*/ 5407356 w 6128435"/>
              <a:gd name="connsiteY62" fmla="*/ 2787545 h 6858000"/>
              <a:gd name="connsiteX63" fmla="*/ 5411130 w 6128435"/>
              <a:gd name="connsiteY63" fmla="*/ 2788640 h 6858000"/>
              <a:gd name="connsiteX64" fmla="*/ 5416439 w 6128435"/>
              <a:gd name="connsiteY64" fmla="*/ 2805666 h 6858000"/>
              <a:gd name="connsiteX65" fmla="*/ 5416589 w 6128435"/>
              <a:gd name="connsiteY65" fmla="*/ 2810822 h 6858000"/>
              <a:gd name="connsiteX66" fmla="*/ 5418542 w 6128435"/>
              <a:gd name="connsiteY66" fmla="*/ 2817745 h 6858000"/>
              <a:gd name="connsiteX67" fmla="*/ 5418847 w 6128435"/>
              <a:gd name="connsiteY67" fmla="*/ 2817825 h 6858000"/>
              <a:gd name="connsiteX68" fmla="*/ 5423364 w 6128435"/>
              <a:gd name="connsiteY68" fmla="*/ 2858292 h 6858000"/>
              <a:gd name="connsiteX69" fmla="*/ 5479298 w 6128435"/>
              <a:gd name="connsiteY69" fmla="*/ 2947791 h 6858000"/>
              <a:gd name="connsiteX70" fmla="*/ 5481770 w 6128435"/>
              <a:gd name="connsiteY70" fmla="*/ 2951352 h 6858000"/>
              <a:gd name="connsiteX71" fmla="*/ 5481013 w 6128435"/>
              <a:gd name="connsiteY71" fmla="*/ 2973461 h 6858000"/>
              <a:gd name="connsiteX72" fmla="*/ 5482045 w 6128435"/>
              <a:gd name="connsiteY72" fmla="*/ 2984371 h 6858000"/>
              <a:gd name="connsiteX73" fmla="*/ 5479405 w 6128435"/>
              <a:gd name="connsiteY73" fmla="*/ 2988507 h 6858000"/>
              <a:gd name="connsiteX74" fmla="*/ 5482415 w 6128435"/>
              <a:gd name="connsiteY74" fmla="*/ 3004079 h 6858000"/>
              <a:gd name="connsiteX75" fmla="*/ 5483865 w 6128435"/>
              <a:gd name="connsiteY75" fmla="*/ 3005467 h 6858000"/>
              <a:gd name="connsiteX76" fmla="*/ 5482236 w 6128435"/>
              <a:gd name="connsiteY76" fmla="*/ 3019791 h 6858000"/>
              <a:gd name="connsiteX77" fmla="*/ 5475895 w 6128435"/>
              <a:gd name="connsiteY77" fmla="*/ 3033578 h 6858000"/>
              <a:gd name="connsiteX78" fmla="*/ 5477595 w 6128435"/>
              <a:gd name="connsiteY78" fmla="*/ 3250534 h 6858000"/>
              <a:gd name="connsiteX79" fmla="*/ 5532836 w 6128435"/>
              <a:gd name="connsiteY79" fmla="*/ 3353840 h 6858000"/>
              <a:gd name="connsiteX80" fmla="*/ 5561229 w 6128435"/>
              <a:gd name="connsiteY80" fmla="*/ 3395784 h 6858000"/>
              <a:gd name="connsiteX81" fmla="*/ 5589758 w 6128435"/>
              <a:gd name="connsiteY81" fmla="*/ 3506453 h 6858000"/>
              <a:gd name="connsiteX82" fmla="*/ 5596144 w 6128435"/>
              <a:gd name="connsiteY82" fmla="*/ 3534624 h 6858000"/>
              <a:gd name="connsiteX83" fmla="*/ 5597750 w 6128435"/>
              <a:gd name="connsiteY83" fmla="*/ 3534129 h 6858000"/>
              <a:gd name="connsiteX84" fmla="*/ 5599700 w 6128435"/>
              <a:gd name="connsiteY84" fmla="*/ 3547221 h 6858000"/>
              <a:gd name="connsiteX85" fmla="*/ 5615031 w 6128435"/>
              <a:gd name="connsiteY85" fmla="*/ 3557482 h 6858000"/>
              <a:gd name="connsiteX86" fmla="*/ 5618377 w 6128435"/>
              <a:gd name="connsiteY86" fmla="*/ 3588431 h 6858000"/>
              <a:gd name="connsiteX87" fmla="*/ 5612155 w 6128435"/>
              <a:gd name="connsiteY87" fmla="*/ 3589869 h 6858000"/>
              <a:gd name="connsiteX88" fmla="*/ 5620843 w 6128435"/>
              <a:gd name="connsiteY88" fmla="*/ 3606745 h 6858000"/>
              <a:gd name="connsiteX89" fmla="*/ 5655472 w 6128435"/>
              <a:gd name="connsiteY89" fmla="*/ 3678877 h 6858000"/>
              <a:gd name="connsiteX90" fmla="*/ 5680448 w 6128435"/>
              <a:gd name="connsiteY90" fmla="*/ 3717760 h 6858000"/>
              <a:gd name="connsiteX91" fmla="*/ 5683015 w 6128435"/>
              <a:gd name="connsiteY91" fmla="*/ 3762025 h 6858000"/>
              <a:gd name="connsiteX92" fmla="*/ 5696643 w 6128435"/>
              <a:gd name="connsiteY92" fmla="*/ 3773888 h 6858000"/>
              <a:gd name="connsiteX93" fmla="*/ 5699203 w 6128435"/>
              <a:gd name="connsiteY93" fmla="*/ 3775823 h 6858000"/>
              <a:gd name="connsiteX94" fmla="*/ 5704824 w 6128435"/>
              <a:gd name="connsiteY94" fmla="*/ 3785966 h 6858000"/>
              <a:gd name="connsiteX95" fmla="*/ 5712204 w 6128435"/>
              <a:gd name="connsiteY95" fmla="*/ 3785830 h 6858000"/>
              <a:gd name="connsiteX96" fmla="*/ 5724816 w 6128435"/>
              <a:gd name="connsiteY96" fmla="*/ 3798949 h 6858000"/>
              <a:gd name="connsiteX97" fmla="*/ 5733539 w 6128435"/>
              <a:gd name="connsiteY97" fmla="*/ 3818457 h 6858000"/>
              <a:gd name="connsiteX98" fmla="*/ 5768491 w 6128435"/>
              <a:gd name="connsiteY98" fmla="*/ 3914399 h 6858000"/>
              <a:gd name="connsiteX99" fmla="*/ 5793123 w 6128435"/>
              <a:gd name="connsiteY99" fmla="*/ 3969952 h 6858000"/>
              <a:gd name="connsiteX100" fmla="*/ 5808321 w 6128435"/>
              <a:gd name="connsiteY100" fmla="*/ 3988153 h 6858000"/>
              <a:gd name="connsiteX101" fmla="*/ 5825621 w 6128435"/>
              <a:gd name="connsiteY101" fmla="*/ 4015525 h 6858000"/>
              <a:gd name="connsiteX102" fmla="*/ 5860672 w 6128435"/>
              <a:gd name="connsiteY102" fmla="*/ 4061579 h 6858000"/>
              <a:gd name="connsiteX103" fmla="*/ 5872173 w 6128435"/>
              <a:gd name="connsiteY103" fmla="*/ 4088497 h 6858000"/>
              <a:gd name="connsiteX104" fmla="*/ 5883705 w 6128435"/>
              <a:gd name="connsiteY104" fmla="*/ 4101899 h 6858000"/>
              <a:gd name="connsiteX105" fmla="*/ 5885314 w 6128435"/>
              <a:gd name="connsiteY105" fmla="*/ 4108387 h 6858000"/>
              <a:gd name="connsiteX106" fmla="*/ 5894095 w 6128435"/>
              <a:gd name="connsiteY106" fmla="*/ 4128857 h 6858000"/>
              <a:gd name="connsiteX107" fmla="*/ 5898339 w 6128435"/>
              <a:gd name="connsiteY107" fmla="*/ 4140800 h 6858000"/>
              <a:gd name="connsiteX108" fmla="*/ 5899734 w 6128435"/>
              <a:gd name="connsiteY108" fmla="*/ 4145632 h 6858000"/>
              <a:gd name="connsiteX109" fmla="*/ 5897098 w 6128435"/>
              <a:gd name="connsiteY109" fmla="*/ 4157819 h 6858000"/>
              <a:gd name="connsiteX110" fmla="*/ 5903513 w 6128435"/>
              <a:gd name="connsiteY110" fmla="*/ 4187661 h 6858000"/>
              <a:gd name="connsiteX111" fmla="*/ 5917114 w 6128435"/>
              <a:gd name="connsiteY111" fmla="*/ 4213096 h 6858000"/>
              <a:gd name="connsiteX112" fmla="*/ 5921153 w 6128435"/>
              <a:gd name="connsiteY112" fmla="*/ 4236222 h 6858000"/>
              <a:gd name="connsiteX113" fmla="*/ 5924233 w 6128435"/>
              <a:gd name="connsiteY113" fmla="*/ 4242060 h 6858000"/>
              <a:gd name="connsiteX114" fmla="*/ 5928910 w 6128435"/>
              <a:gd name="connsiteY114" fmla="*/ 4300973 h 6858000"/>
              <a:gd name="connsiteX115" fmla="*/ 5939320 w 6128435"/>
              <a:gd name="connsiteY115" fmla="*/ 4340435 h 6858000"/>
              <a:gd name="connsiteX116" fmla="*/ 5946705 w 6128435"/>
              <a:gd name="connsiteY116" fmla="*/ 4428051 h 6858000"/>
              <a:gd name="connsiteX117" fmla="*/ 5949261 w 6128435"/>
              <a:gd name="connsiteY117" fmla="*/ 4449185 h 6858000"/>
              <a:gd name="connsiteX118" fmla="*/ 5957504 w 6128435"/>
              <a:gd name="connsiteY118" fmla="*/ 4465911 h 6858000"/>
              <a:gd name="connsiteX119" fmla="*/ 5964689 w 6128435"/>
              <a:gd name="connsiteY119" fmla="*/ 4468532 h 6858000"/>
              <a:gd name="connsiteX120" fmla="*/ 5967062 w 6128435"/>
              <a:gd name="connsiteY120" fmla="*/ 4479923 h 6858000"/>
              <a:gd name="connsiteX121" fmla="*/ 5968960 w 6128435"/>
              <a:gd name="connsiteY121" fmla="*/ 4482655 h 6858000"/>
              <a:gd name="connsiteX122" fmla="*/ 5978567 w 6128435"/>
              <a:gd name="connsiteY122" fmla="*/ 4498605 h 6858000"/>
              <a:gd name="connsiteX123" fmla="*/ 5967676 w 6128435"/>
              <a:gd name="connsiteY123" fmla="*/ 4540140 h 6858000"/>
              <a:gd name="connsiteX124" fmla="*/ 5980106 w 6128435"/>
              <a:gd name="connsiteY124" fmla="*/ 4585087 h 6858000"/>
              <a:gd name="connsiteX125" fmla="*/ 5986918 w 6128435"/>
              <a:gd name="connsiteY125" fmla="*/ 4764836 h 6858000"/>
              <a:gd name="connsiteX126" fmla="*/ 6013516 w 6128435"/>
              <a:gd name="connsiteY126" fmla="*/ 4786619 h 6858000"/>
              <a:gd name="connsiteX127" fmla="*/ 6025404 w 6128435"/>
              <a:gd name="connsiteY127" fmla="*/ 4858148 h 6858000"/>
              <a:gd name="connsiteX128" fmla="*/ 6007749 w 6128435"/>
              <a:gd name="connsiteY128" fmla="*/ 4964715 h 6858000"/>
              <a:gd name="connsiteX129" fmla="*/ 6005269 w 6128435"/>
              <a:gd name="connsiteY129" fmla="*/ 5150567 h 6858000"/>
              <a:gd name="connsiteX130" fmla="*/ 6001127 w 6128435"/>
              <a:gd name="connsiteY130" fmla="*/ 5164609 h 6858000"/>
              <a:gd name="connsiteX131" fmla="*/ 5996647 w 6128435"/>
              <a:gd name="connsiteY131" fmla="*/ 5185640 h 6858000"/>
              <a:gd name="connsiteX132" fmla="*/ 5998514 w 6128435"/>
              <a:gd name="connsiteY132" fmla="*/ 5189673 h 6858000"/>
              <a:gd name="connsiteX133" fmla="*/ 5995970 w 6128435"/>
              <a:gd name="connsiteY133" fmla="*/ 5221547 h 6858000"/>
              <a:gd name="connsiteX134" fmla="*/ 5997218 w 6128435"/>
              <a:gd name="connsiteY134" fmla="*/ 5222031 h 6858000"/>
              <a:gd name="connsiteX135" fmla="*/ 6002116 w 6128435"/>
              <a:gd name="connsiteY135" fmla="*/ 5231223 h 6858000"/>
              <a:gd name="connsiteX136" fmla="*/ 6008541 w 6128435"/>
              <a:gd name="connsiteY136" fmla="*/ 5248680 h 6858000"/>
              <a:gd name="connsiteX137" fmla="*/ 6039260 w 6128435"/>
              <a:gd name="connsiteY137" fmla="*/ 5289518 h 6858000"/>
              <a:gd name="connsiteX138" fmla="*/ 6036748 w 6128435"/>
              <a:gd name="connsiteY138" fmla="*/ 5322752 h 6858000"/>
              <a:gd name="connsiteX139" fmla="*/ 6036943 w 6128435"/>
              <a:gd name="connsiteY139" fmla="*/ 5329480 h 6858000"/>
              <a:gd name="connsiteX140" fmla="*/ 6037236 w 6128435"/>
              <a:gd name="connsiteY140" fmla="*/ 5329634 h 6858000"/>
              <a:gd name="connsiteX141" fmla="*/ 6038019 w 6128435"/>
              <a:gd name="connsiteY141" fmla="*/ 5336764 h 6858000"/>
              <a:gd name="connsiteX142" fmla="*/ 6037298 w 6128435"/>
              <a:gd name="connsiteY142" fmla="*/ 5341753 h 6858000"/>
              <a:gd name="connsiteX143" fmla="*/ 6037677 w 6128435"/>
              <a:gd name="connsiteY143" fmla="*/ 5354807 h 6858000"/>
              <a:gd name="connsiteX144" fmla="*/ 6039728 w 6128435"/>
              <a:gd name="connsiteY144" fmla="*/ 5359416 h 6858000"/>
              <a:gd name="connsiteX145" fmla="*/ 6043311 w 6128435"/>
              <a:gd name="connsiteY145" fmla="*/ 5361407 h 6858000"/>
              <a:gd name="connsiteX146" fmla="*/ 6042954 w 6128435"/>
              <a:gd name="connsiteY146" fmla="*/ 5362576 h 6858000"/>
              <a:gd name="connsiteX147" fmla="*/ 6053435 w 6128435"/>
              <a:gd name="connsiteY147" fmla="*/ 5387547 h 6858000"/>
              <a:gd name="connsiteX148" fmla="*/ 6065933 w 6128435"/>
              <a:gd name="connsiteY148" fmla="*/ 5443002 h 6858000"/>
              <a:gd name="connsiteX149" fmla="*/ 6068640 w 6128435"/>
              <a:gd name="connsiteY149" fmla="*/ 5474503 h 6858000"/>
              <a:gd name="connsiteX150" fmla="*/ 6080922 w 6128435"/>
              <a:gd name="connsiteY150" fmla="*/ 5561070 h 6858000"/>
              <a:gd name="connsiteX151" fmla="*/ 6096949 w 6128435"/>
              <a:gd name="connsiteY151" fmla="*/ 5648179 h 6858000"/>
              <a:gd name="connsiteX152" fmla="*/ 6125703 w 6128435"/>
              <a:gd name="connsiteY152" fmla="*/ 5692894 h 6858000"/>
              <a:gd name="connsiteX153" fmla="*/ 6126670 w 6128435"/>
              <a:gd name="connsiteY153" fmla="*/ 5697882 h 6858000"/>
              <a:gd name="connsiteX154" fmla="*/ 6124061 w 6128435"/>
              <a:gd name="connsiteY154" fmla="*/ 5710294 h 6858000"/>
              <a:gd name="connsiteX155" fmla="*/ 6122213 w 6128435"/>
              <a:gd name="connsiteY155" fmla="*/ 5714762 h 6858000"/>
              <a:gd name="connsiteX156" fmla="*/ 6121353 w 6128435"/>
              <a:gd name="connsiteY156" fmla="*/ 5721725 h 6858000"/>
              <a:gd name="connsiteX157" fmla="*/ 6121607 w 6128435"/>
              <a:gd name="connsiteY157" fmla="*/ 5721959 h 6858000"/>
              <a:gd name="connsiteX158" fmla="*/ 6120262 w 6128435"/>
              <a:gd name="connsiteY158" fmla="*/ 5728358 h 6858000"/>
              <a:gd name="connsiteX159" fmla="*/ 6110194 w 6128435"/>
              <a:gd name="connsiteY159" fmla="*/ 5758853 h 6858000"/>
              <a:gd name="connsiteX160" fmla="*/ 6127519 w 6128435"/>
              <a:gd name="connsiteY160" fmla="*/ 5865775 h 6858000"/>
              <a:gd name="connsiteX161" fmla="*/ 6128435 w 6128435"/>
              <a:gd name="connsiteY161" fmla="*/ 5870164 h 6858000"/>
              <a:gd name="connsiteX162" fmla="*/ 6119217 w 6128435"/>
              <a:gd name="connsiteY162" fmla="*/ 5888542 h 6858000"/>
              <a:gd name="connsiteX163" fmla="*/ 6115966 w 6128435"/>
              <a:gd name="connsiteY163" fmla="*/ 5898387 h 6858000"/>
              <a:gd name="connsiteX164" fmla="*/ 6111924 w 6128435"/>
              <a:gd name="connsiteY164" fmla="*/ 5900444 h 6858000"/>
              <a:gd name="connsiteX165" fmla="*/ 6108716 w 6128435"/>
              <a:gd name="connsiteY165" fmla="*/ 5915345 h 6858000"/>
              <a:gd name="connsiteX166" fmla="*/ 6109524 w 6128435"/>
              <a:gd name="connsiteY166" fmla="*/ 5917328 h 6858000"/>
              <a:gd name="connsiteX167" fmla="*/ 6102493 w 6128435"/>
              <a:gd name="connsiteY167" fmla="*/ 5928602 h 6858000"/>
              <a:gd name="connsiteX168" fmla="*/ 6056863 w 6128435"/>
              <a:gd name="connsiteY168" fmla="*/ 6000643 h 6858000"/>
              <a:gd name="connsiteX169" fmla="*/ 6045436 w 6128435"/>
              <a:gd name="connsiteY169" fmla="*/ 6124480 h 6858000"/>
              <a:gd name="connsiteX170" fmla="*/ 6030489 w 6128435"/>
              <a:gd name="connsiteY170" fmla="*/ 6317666 h 6858000"/>
              <a:gd name="connsiteX171" fmla="*/ 6007492 w 6128435"/>
              <a:gd name="connsiteY171" fmla="*/ 6440818 h 6858000"/>
              <a:gd name="connsiteX172" fmla="*/ 6009467 w 6128435"/>
              <a:gd name="connsiteY172" fmla="*/ 6487076 h 6858000"/>
              <a:gd name="connsiteX173" fmla="*/ 5995064 w 6128435"/>
              <a:gd name="connsiteY173" fmla="*/ 6540791 h 6858000"/>
              <a:gd name="connsiteX174" fmla="*/ 5996309 w 6128435"/>
              <a:gd name="connsiteY174" fmla="*/ 6543961 h 6858000"/>
              <a:gd name="connsiteX175" fmla="*/ 5996048 w 6128435"/>
              <a:gd name="connsiteY175" fmla="*/ 6555444 h 6858000"/>
              <a:gd name="connsiteX176" fmla="*/ 6002524 w 6128435"/>
              <a:gd name="connsiteY176" fmla="*/ 6560188 h 6858000"/>
              <a:gd name="connsiteX177" fmla="*/ 6006823 w 6128435"/>
              <a:gd name="connsiteY177" fmla="*/ 6578546 h 6858000"/>
              <a:gd name="connsiteX178" fmla="*/ 6004510 w 6128435"/>
              <a:gd name="connsiteY178" fmla="*/ 6599256 h 6858000"/>
              <a:gd name="connsiteX179" fmla="*/ 5986207 w 6128435"/>
              <a:gd name="connsiteY179" fmla="*/ 6695855 h 6858000"/>
              <a:gd name="connsiteX180" fmla="*/ 5979428 w 6128435"/>
              <a:gd name="connsiteY180" fmla="*/ 6754678 h 6858000"/>
              <a:gd name="connsiteX181" fmla="*/ 5983398 w 6128435"/>
              <a:gd name="connsiteY181" fmla="*/ 6778641 h 6858000"/>
              <a:gd name="connsiteX182" fmla="*/ 5984543 w 6128435"/>
              <a:gd name="connsiteY182" fmla="*/ 6811016 h 6858000"/>
              <a:gd name="connsiteX183" fmla="*/ 5981802 w 6128435"/>
              <a:gd name="connsiteY183" fmla="*/ 6838578 h 6858000"/>
              <a:gd name="connsiteX184" fmla="*/ 5979671 w 6128435"/>
              <a:gd name="connsiteY184" fmla="*/ 6858000 h 6858000"/>
              <a:gd name="connsiteX185" fmla="*/ 0 w 6128435"/>
              <a:gd name="connsiteY185" fmla="*/ 6858000 h 6858000"/>
              <a:gd name="connsiteX186" fmla="*/ 0 w 6128435"/>
              <a:gd name="connsiteY186"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01198 h 6858000"/>
              <a:gd name="connsiteX34" fmla="*/ 5255696 w 6128435"/>
              <a:gd name="connsiteY34" fmla="*/ 1880842 h 6858000"/>
              <a:gd name="connsiteX35" fmla="*/ 5280947 w 6128435"/>
              <a:gd name="connsiteY35" fmla="*/ 1904438 h 6858000"/>
              <a:gd name="connsiteX36" fmla="*/ 5288486 w 6128435"/>
              <a:gd name="connsiteY36" fmla="*/ 1976575 h 6858000"/>
              <a:gd name="connsiteX37" fmla="*/ 5252592 w 6128435"/>
              <a:gd name="connsiteY37" fmla="*/ 2092210 h 6858000"/>
              <a:gd name="connsiteX38" fmla="*/ 5264303 w 6128435"/>
              <a:gd name="connsiteY38" fmla="*/ 2225157 h 6858000"/>
              <a:gd name="connsiteX39" fmla="*/ 5254949 w 6128435"/>
              <a:gd name="connsiteY39" fmla="*/ 2236160 h 6858000"/>
              <a:gd name="connsiteX40" fmla="*/ 5250104 w 6128435"/>
              <a:gd name="connsiteY40" fmla="*/ 2249166 h 6858000"/>
              <a:gd name="connsiteX41" fmla="*/ 5251214 w 6128435"/>
              <a:gd name="connsiteY41" fmla="*/ 2250944 h 6858000"/>
              <a:gd name="connsiteX42" fmla="*/ 5250644 w 6128435"/>
              <a:gd name="connsiteY42" fmla="*/ 2266619 h 6858000"/>
              <a:gd name="connsiteX43" fmla="*/ 5247111 w 6128435"/>
              <a:gd name="connsiteY43" fmla="*/ 2269679 h 6858000"/>
              <a:gd name="connsiteX44" fmla="*/ 5245653 w 6128435"/>
              <a:gd name="connsiteY44" fmla="*/ 2280317 h 6858000"/>
              <a:gd name="connsiteX45" fmla="*/ 5239901 w 6128435"/>
              <a:gd name="connsiteY45" fmla="*/ 2300961 h 6858000"/>
              <a:gd name="connsiteX46" fmla="*/ 5241522 w 6128435"/>
              <a:gd name="connsiteY46" fmla="*/ 2305114 h 6858000"/>
              <a:gd name="connsiteX47" fmla="*/ 5237050 w 6128435"/>
              <a:gd name="connsiteY47" fmla="*/ 2336703 h 6858000"/>
              <a:gd name="connsiteX48" fmla="*/ 5238267 w 6128435"/>
              <a:gd name="connsiteY48" fmla="*/ 2337277 h 6858000"/>
              <a:gd name="connsiteX49" fmla="*/ 5242602 w 6128435"/>
              <a:gd name="connsiteY49" fmla="*/ 2346782 h 6858000"/>
              <a:gd name="connsiteX50" fmla="*/ 5247963 w 6128435"/>
              <a:gd name="connsiteY50" fmla="*/ 2364638 h 6858000"/>
              <a:gd name="connsiteX51" fmla="*/ 5276175 w 6128435"/>
              <a:gd name="connsiteY51" fmla="*/ 2407515 h 6858000"/>
              <a:gd name="connsiteX52" fmla="*/ 5271650 w 6128435"/>
              <a:gd name="connsiteY52" fmla="*/ 2440467 h 6858000"/>
              <a:gd name="connsiteX53" fmla="*/ 5271438 w 6128435"/>
              <a:gd name="connsiteY53" fmla="*/ 2447186 h 6858000"/>
              <a:gd name="connsiteX54" fmla="*/ 5271722 w 6128435"/>
              <a:gd name="connsiteY54" fmla="*/ 2447359 h 6858000"/>
              <a:gd name="connsiteX55" fmla="*/ 5272069 w 6128435"/>
              <a:gd name="connsiteY55" fmla="*/ 2454523 h 6858000"/>
              <a:gd name="connsiteX56" fmla="*/ 5271049 w 6128435"/>
              <a:gd name="connsiteY56" fmla="*/ 2459442 h 6858000"/>
              <a:gd name="connsiteX57" fmla="*/ 5270636 w 6128435"/>
              <a:gd name="connsiteY57" fmla="*/ 2472481 h 6858000"/>
              <a:gd name="connsiteX58" fmla="*/ 5272406 w 6128435"/>
              <a:gd name="connsiteY58" fmla="*/ 2477221 h 6858000"/>
              <a:gd name="connsiteX59" fmla="*/ 5307538 w 6128435"/>
              <a:gd name="connsiteY59" fmla="*/ 2514685 h 6858000"/>
              <a:gd name="connsiteX60" fmla="*/ 5337604 w 6128435"/>
              <a:gd name="connsiteY60" fmla="*/ 2597632 h 6858000"/>
              <a:gd name="connsiteX61" fmla="*/ 5407503 w 6128435"/>
              <a:gd name="connsiteY61" fmla="*/ 2786290 h 6858000"/>
              <a:gd name="connsiteX62" fmla="*/ 5407356 w 6128435"/>
              <a:gd name="connsiteY62" fmla="*/ 2787545 h 6858000"/>
              <a:gd name="connsiteX63" fmla="*/ 5411130 w 6128435"/>
              <a:gd name="connsiteY63" fmla="*/ 2788640 h 6858000"/>
              <a:gd name="connsiteX64" fmla="*/ 5416439 w 6128435"/>
              <a:gd name="connsiteY64" fmla="*/ 2805666 h 6858000"/>
              <a:gd name="connsiteX65" fmla="*/ 5416589 w 6128435"/>
              <a:gd name="connsiteY65" fmla="*/ 2810822 h 6858000"/>
              <a:gd name="connsiteX66" fmla="*/ 5418542 w 6128435"/>
              <a:gd name="connsiteY66" fmla="*/ 2817745 h 6858000"/>
              <a:gd name="connsiteX67" fmla="*/ 5418847 w 6128435"/>
              <a:gd name="connsiteY67" fmla="*/ 2817825 h 6858000"/>
              <a:gd name="connsiteX68" fmla="*/ 5423364 w 6128435"/>
              <a:gd name="connsiteY68" fmla="*/ 2858292 h 6858000"/>
              <a:gd name="connsiteX69" fmla="*/ 5479298 w 6128435"/>
              <a:gd name="connsiteY69" fmla="*/ 2947791 h 6858000"/>
              <a:gd name="connsiteX70" fmla="*/ 5481770 w 6128435"/>
              <a:gd name="connsiteY70" fmla="*/ 2951352 h 6858000"/>
              <a:gd name="connsiteX71" fmla="*/ 5481013 w 6128435"/>
              <a:gd name="connsiteY71" fmla="*/ 2973461 h 6858000"/>
              <a:gd name="connsiteX72" fmla="*/ 5482045 w 6128435"/>
              <a:gd name="connsiteY72" fmla="*/ 2984371 h 6858000"/>
              <a:gd name="connsiteX73" fmla="*/ 5479405 w 6128435"/>
              <a:gd name="connsiteY73" fmla="*/ 2988507 h 6858000"/>
              <a:gd name="connsiteX74" fmla="*/ 5482415 w 6128435"/>
              <a:gd name="connsiteY74" fmla="*/ 3004079 h 6858000"/>
              <a:gd name="connsiteX75" fmla="*/ 5483865 w 6128435"/>
              <a:gd name="connsiteY75" fmla="*/ 3005467 h 6858000"/>
              <a:gd name="connsiteX76" fmla="*/ 5482236 w 6128435"/>
              <a:gd name="connsiteY76" fmla="*/ 3019791 h 6858000"/>
              <a:gd name="connsiteX77" fmla="*/ 5475895 w 6128435"/>
              <a:gd name="connsiteY77" fmla="*/ 3033578 h 6858000"/>
              <a:gd name="connsiteX78" fmla="*/ 5477595 w 6128435"/>
              <a:gd name="connsiteY78" fmla="*/ 3250534 h 6858000"/>
              <a:gd name="connsiteX79" fmla="*/ 5532836 w 6128435"/>
              <a:gd name="connsiteY79" fmla="*/ 3353840 h 6858000"/>
              <a:gd name="connsiteX80" fmla="*/ 5561229 w 6128435"/>
              <a:gd name="connsiteY80" fmla="*/ 3395784 h 6858000"/>
              <a:gd name="connsiteX81" fmla="*/ 5589758 w 6128435"/>
              <a:gd name="connsiteY81" fmla="*/ 3506453 h 6858000"/>
              <a:gd name="connsiteX82" fmla="*/ 5596144 w 6128435"/>
              <a:gd name="connsiteY82" fmla="*/ 3534624 h 6858000"/>
              <a:gd name="connsiteX83" fmla="*/ 5597750 w 6128435"/>
              <a:gd name="connsiteY83" fmla="*/ 3534129 h 6858000"/>
              <a:gd name="connsiteX84" fmla="*/ 5599700 w 6128435"/>
              <a:gd name="connsiteY84" fmla="*/ 3547221 h 6858000"/>
              <a:gd name="connsiteX85" fmla="*/ 5615031 w 6128435"/>
              <a:gd name="connsiteY85" fmla="*/ 3557482 h 6858000"/>
              <a:gd name="connsiteX86" fmla="*/ 5618377 w 6128435"/>
              <a:gd name="connsiteY86" fmla="*/ 3588431 h 6858000"/>
              <a:gd name="connsiteX87" fmla="*/ 5612155 w 6128435"/>
              <a:gd name="connsiteY87" fmla="*/ 3589869 h 6858000"/>
              <a:gd name="connsiteX88" fmla="*/ 5620843 w 6128435"/>
              <a:gd name="connsiteY88" fmla="*/ 3606745 h 6858000"/>
              <a:gd name="connsiteX89" fmla="*/ 5655472 w 6128435"/>
              <a:gd name="connsiteY89" fmla="*/ 3678877 h 6858000"/>
              <a:gd name="connsiteX90" fmla="*/ 5680448 w 6128435"/>
              <a:gd name="connsiteY90" fmla="*/ 3717760 h 6858000"/>
              <a:gd name="connsiteX91" fmla="*/ 5683015 w 6128435"/>
              <a:gd name="connsiteY91" fmla="*/ 3762025 h 6858000"/>
              <a:gd name="connsiteX92" fmla="*/ 5696643 w 6128435"/>
              <a:gd name="connsiteY92" fmla="*/ 3773888 h 6858000"/>
              <a:gd name="connsiteX93" fmla="*/ 5699203 w 6128435"/>
              <a:gd name="connsiteY93" fmla="*/ 3775823 h 6858000"/>
              <a:gd name="connsiteX94" fmla="*/ 5704824 w 6128435"/>
              <a:gd name="connsiteY94" fmla="*/ 3785966 h 6858000"/>
              <a:gd name="connsiteX95" fmla="*/ 5712204 w 6128435"/>
              <a:gd name="connsiteY95" fmla="*/ 3785830 h 6858000"/>
              <a:gd name="connsiteX96" fmla="*/ 5724816 w 6128435"/>
              <a:gd name="connsiteY96" fmla="*/ 3798949 h 6858000"/>
              <a:gd name="connsiteX97" fmla="*/ 5733539 w 6128435"/>
              <a:gd name="connsiteY97" fmla="*/ 3818457 h 6858000"/>
              <a:gd name="connsiteX98" fmla="*/ 5768491 w 6128435"/>
              <a:gd name="connsiteY98" fmla="*/ 3914399 h 6858000"/>
              <a:gd name="connsiteX99" fmla="*/ 5793123 w 6128435"/>
              <a:gd name="connsiteY99" fmla="*/ 3969952 h 6858000"/>
              <a:gd name="connsiteX100" fmla="*/ 5808321 w 6128435"/>
              <a:gd name="connsiteY100" fmla="*/ 3988153 h 6858000"/>
              <a:gd name="connsiteX101" fmla="*/ 5825621 w 6128435"/>
              <a:gd name="connsiteY101" fmla="*/ 4015525 h 6858000"/>
              <a:gd name="connsiteX102" fmla="*/ 5860672 w 6128435"/>
              <a:gd name="connsiteY102" fmla="*/ 4061579 h 6858000"/>
              <a:gd name="connsiteX103" fmla="*/ 5872173 w 6128435"/>
              <a:gd name="connsiteY103" fmla="*/ 4088497 h 6858000"/>
              <a:gd name="connsiteX104" fmla="*/ 5883705 w 6128435"/>
              <a:gd name="connsiteY104" fmla="*/ 4101899 h 6858000"/>
              <a:gd name="connsiteX105" fmla="*/ 5885314 w 6128435"/>
              <a:gd name="connsiteY105" fmla="*/ 4108387 h 6858000"/>
              <a:gd name="connsiteX106" fmla="*/ 5894095 w 6128435"/>
              <a:gd name="connsiteY106" fmla="*/ 4128857 h 6858000"/>
              <a:gd name="connsiteX107" fmla="*/ 5898339 w 6128435"/>
              <a:gd name="connsiteY107" fmla="*/ 4140800 h 6858000"/>
              <a:gd name="connsiteX108" fmla="*/ 5899734 w 6128435"/>
              <a:gd name="connsiteY108" fmla="*/ 4145632 h 6858000"/>
              <a:gd name="connsiteX109" fmla="*/ 5897098 w 6128435"/>
              <a:gd name="connsiteY109" fmla="*/ 4157819 h 6858000"/>
              <a:gd name="connsiteX110" fmla="*/ 5903513 w 6128435"/>
              <a:gd name="connsiteY110" fmla="*/ 4187661 h 6858000"/>
              <a:gd name="connsiteX111" fmla="*/ 5917114 w 6128435"/>
              <a:gd name="connsiteY111" fmla="*/ 4213096 h 6858000"/>
              <a:gd name="connsiteX112" fmla="*/ 5921153 w 6128435"/>
              <a:gd name="connsiteY112" fmla="*/ 4236222 h 6858000"/>
              <a:gd name="connsiteX113" fmla="*/ 5924233 w 6128435"/>
              <a:gd name="connsiteY113" fmla="*/ 4242060 h 6858000"/>
              <a:gd name="connsiteX114" fmla="*/ 5928910 w 6128435"/>
              <a:gd name="connsiteY114" fmla="*/ 4300973 h 6858000"/>
              <a:gd name="connsiteX115" fmla="*/ 5939320 w 6128435"/>
              <a:gd name="connsiteY115" fmla="*/ 4340435 h 6858000"/>
              <a:gd name="connsiteX116" fmla="*/ 5946705 w 6128435"/>
              <a:gd name="connsiteY116" fmla="*/ 4428051 h 6858000"/>
              <a:gd name="connsiteX117" fmla="*/ 5949261 w 6128435"/>
              <a:gd name="connsiteY117" fmla="*/ 4449185 h 6858000"/>
              <a:gd name="connsiteX118" fmla="*/ 5957504 w 6128435"/>
              <a:gd name="connsiteY118" fmla="*/ 4465911 h 6858000"/>
              <a:gd name="connsiteX119" fmla="*/ 5964689 w 6128435"/>
              <a:gd name="connsiteY119" fmla="*/ 4468532 h 6858000"/>
              <a:gd name="connsiteX120" fmla="*/ 5967062 w 6128435"/>
              <a:gd name="connsiteY120" fmla="*/ 4479923 h 6858000"/>
              <a:gd name="connsiteX121" fmla="*/ 5968960 w 6128435"/>
              <a:gd name="connsiteY121" fmla="*/ 4482655 h 6858000"/>
              <a:gd name="connsiteX122" fmla="*/ 5978567 w 6128435"/>
              <a:gd name="connsiteY122" fmla="*/ 4498605 h 6858000"/>
              <a:gd name="connsiteX123" fmla="*/ 5967676 w 6128435"/>
              <a:gd name="connsiteY123" fmla="*/ 4540140 h 6858000"/>
              <a:gd name="connsiteX124" fmla="*/ 5980106 w 6128435"/>
              <a:gd name="connsiteY124" fmla="*/ 4585087 h 6858000"/>
              <a:gd name="connsiteX125" fmla="*/ 5998138 w 6128435"/>
              <a:gd name="connsiteY125" fmla="*/ 4697518 h 6858000"/>
              <a:gd name="connsiteX126" fmla="*/ 6013516 w 6128435"/>
              <a:gd name="connsiteY126" fmla="*/ 4786619 h 6858000"/>
              <a:gd name="connsiteX127" fmla="*/ 6025404 w 6128435"/>
              <a:gd name="connsiteY127" fmla="*/ 4858148 h 6858000"/>
              <a:gd name="connsiteX128" fmla="*/ 6007749 w 6128435"/>
              <a:gd name="connsiteY128" fmla="*/ 4964715 h 6858000"/>
              <a:gd name="connsiteX129" fmla="*/ 6005269 w 6128435"/>
              <a:gd name="connsiteY129" fmla="*/ 5150567 h 6858000"/>
              <a:gd name="connsiteX130" fmla="*/ 6001127 w 6128435"/>
              <a:gd name="connsiteY130" fmla="*/ 5164609 h 6858000"/>
              <a:gd name="connsiteX131" fmla="*/ 5996647 w 6128435"/>
              <a:gd name="connsiteY131" fmla="*/ 5185640 h 6858000"/>
              <a:gd name="connsiteX132" fmla="*/ 5998514 w 6128435"/>
              <a:gd name="connsiteY132" fmla="*/ 5189673 h 6858000"/>
              <a:gd name="connsiteX133" fmla="*/ 5995970 w 6128435"/>
              <a:gd name="connsiteY133" fmla="*/ 5221547 h 6858000"/>
              <a:gd name="connsiteX134" fmla="*/ 5997218 w 6128435"/>
              <a:gd name="connsiteY134" fmla="*/ 5222031 h 6858000"/>
              <a:gd name="connsiteX135" fmla="*/ 6002116 w 6128435"/>
              <a:gd name="connsiteY135" fmla="*/ 5231223 h 6858000"/>
              <a:gd name="connsiteX136" fmla="*/ 6008541 w 6128435"/>
              <a:gd name="connsiteY136" fmla="*/ 5248680 h 6858000"/>
              <a:gd name="connsiteX137" fmla="*/ 6039260 w 6128435"/>
              <a:gd name="connsiteY137" fmla="*/ 5289518 h 6858000"/>
              <a:gd name="connsiteX138" fmla="*/ 6036748 w 6128435"/>
              <a:gd name="connsiteY138" fmla="*/ 5322752 h 6858000"/>
              <a:gd name="connsiteX139" fmla="*/ 6036943 w 6128435"/>
              <a:gd name="connsiteY139" fmla="*/ 5329480 h 6858000"/>
              <a:gd name="connsiteX140" fmla="*/ 6037236 w 6128435"/>
              <a:gd name="connsiteY140" fmla="*/ 5329634 h 6858000"/>
              <a:gd name="connsiteX141" fmla="*/ 6038019 w 6128435"/>
              <a:gd name="connsiteY141" fmla="*/ 5336764 h 6858000"/>
              <a:gd name="connsiteX142" fmla="*/ 6037298 w 6128435"/>
              <a:gd name="connsiteY142" fmla="*/ 5341753 h 6858000"/>
              <a:gd name="connsiteX143" fmla="*/ 6037677 w 6128435"/>
              <a:gd name="connsiteY143" fmla="*/ 5354807 h 6858000"/>
              <a:gd name="connsiteX144" fmla="*/ 6039728 w 6128435"/>
              <a:gd name="connsiteY144" fmla="*/ 5359416 h 6858000"/>
              <a:gd name="connsiteX145" fmla="*/ 6043311 w 6128435"/>
              <a:gd name="connsiteY145" fmla="*/ 5361407 h 6858000"/>
              <a:gd name="connsiteX146" fmla="*/ 6042954 w 6128435"/>
              <a:gd name="connsiteY146" fmla="*/ 5362576 h 6858000"/>
              <a:gd name="connsiteX147" fmla="*/ 6053435 w 6128435"/>
              <a:gd name="connsiteY147" fmla="*/ 5387547 h 6858000"/>
              <a:gd name="connsiteX148" fmla="*/ 6065933 w 6128435"/>
              <a:gd name="connsiteY148" fmla="*/ 5443002 h 6858000"/>
              <a:gd name="connsiteX149" fmla="*/ 6068640 w 6128435"/>
              <a:gd name="connsiteY149" fmla="*/ 5474503 h 6858000"/>
              <a:gd name="connsiteX150" fmla="*/ 6080922 w 6128435"/>
              <a:gd name="connsiteY150" fmla="*/ 5561070 h 6858000"/>
              <a:gd name="connsiteX151" fmla="*/ 6096949 w 6128435"/>
              <a:gd name="connsiteY151" fmla="*/ 5648179 h 6858000"/>
              <a:gd name="connsiteX152" fmla="*/ 6125703 w 6128435"/>
              <a:gd name="connsiteY152" fmla="*/ 5692894 h 6858000"/>
              <a:gd name="connsiteX153" fmla="*/ 6126670 w 6128435"/>
              <a:gd name="connsiteY153" fmla="*/ 5697882 h 6858000"/>
              <a:gd name="connsiteX154" fmla="*/ 6124061 w 6128435"/>
              <a:gd name="connsiteY154" fmla="*/ 5710294 h 6858000"/>
              <a:gd name="connsiteX155" fmla="*/ 6122213 w 6128435"/>
              <a:gd name="connsiteY155" fmla="*/ 5714762 h 6858000"/>
              <a:gd name="connsiteX156" fmla="*/ 6121353 w 6128435"/>
              <a:gd name="connsiteY156" fmla="*/ 5721725 h 6858000"/>
              <a:gd name="connsiteX157" fmla="*/ 6121607 w 6128435"/>
              <a:gd name="connsiteY157" fmla="*/ 5721959 h 6858000"/>
              <a:gd name="connsiteX158" fmla="*/ 6120262 w 6128435"/>
              <a:gd name="connsiteY158" fmla="*/ 5728358 h 6858000"/>
              <a:gd name="connsiteX159" fmla="*/ 6110194 w 6128435"/>
              <a:gd name="connsiteY159" fmla="*/ 5758853 h 6858000"/>
              <a:gd name="connsiteX160" fmla="*/ 6127519 w 6128435"/>
              <a:gd name="connsiteY160" fmla="*/ 5865775 h 6858000"/>
              <a:gd name="connsiteX161" fmla="*/ 6128435 w 6128435"/>
              <a:gd name="connsiteY161" fmla="*/ 5870164 h 6858000"/>
              <a:gd name="connsiteX162" fmla="*/ 6119217 w 6128435"/>
              <a:gd name="connsiteY162" fmla="*/ 5888542 h 6858000"/>
              <a:gd name="connsiteX163" fmla="*/ 6115966 w 6128435"/>
              <a:gd name="connsiteY163" fmla="*/ 5898387 h 6858000"/>
              <a:gd name="connsiteX164" fmla="*/ 6111924 w 6128435"/>
              <a:gd name="connsiteY164" fmla="*/ 5900444 h 6858000"/>
              <a:gd name="connsiteX165" fmla="*/ 6108716 w 6128435"/>
              <a:gd name="connsiteY165" fmla="*/ 5915345 h 6858000"/>
              <a:gd name="connsiteX166" fmla="*/ 6109524 w 6128435"/>
              <a:gd name="connsiteY166" fmla="*/ 5917328 h 6858000"/>
              <a:gd name="connsiteX167" fmla="*/ 6102493 w 6128435"/>
              <a:gd name="connsiteY167" fmla="*/ 5928602 h 6858000"/>
              <a:gd name="connsiteX168" fmla="*/ 6056863 w 6128435"/>
              <a:gd name="connsiteY168" fmla="*/ 6000643 h 6858000"/>
              <a:gd name="connsiteX169" fmla="*/ 6045436 w 6128435"/>
              <a:gd name="connsiteY169" fmla="*/ 6124480 h 6858000"/>
              <a:gd name="connsiteX170" fmla="*/ 6030489 w 6128435"/>
              <a:gd name="connsiteY170" fmla="*/ 6317666 h 6858000"/>
              <a:gd name="connsiteX171" fmla="*/ 6007492 w 6128435"/>
              <a:gd name="connsiteY171" fmla="*/ 6440818 h 6858000"/>
              <a:gd name="connsiteX172" fmla="*/ 6009467 w 6128435"/>
              <a:gd name="connsiteY172" fmla="*/ 6487076 h 6858000"/>
              <a:gd name="connsiteX173" fmla="*/ 5995064 w 6128435"/>
              <a:gd name="connsiteY173" fmla="*/ 6540791 h 6858000"/>
              <a:gd name="connsiteX174" fmla="*/ 5996309 w 6128435"/>
              <a:gd name="connsiteY174" fmla="*/ 6543961 h 6858000"/>
              <a:gd name="connsiteX175" fmla="*/ 5996048 w 6128435"/>
              <a:gd name="connsiteY175" fmla="*/ 6555444 h 6858000"/>
              <a:gd name="connsiteX176" fmla="*/ 6002524 w 6128435"/>
              <a:gd name="connsiteY176" fmla="*/ 6560188 h 6858000"/>
              <a:gd name="connsiteX177" fmla="*/ 6006823 w 6128435"/>
              <a:gd name="connsiteY177" fmla="*/ 6578546 h 6858000"/>
              <a:gd name="connsiteX178" fmla="*/ 6004510 w 6128435"/>
              <a:gd name="connsiteY178" fmla="*/ 6599256 h 6858000"/>
              <a:gd name="connsiteX179" fmla="*/ 5986207 w 6128435"/>
              <a:gd name="connsiteY179" fmla="*/ 6695855 h 6858000"/>
              <a:gd name="connsiteX180" fmla="*/ 5979428 w 6128435"/>
              <a:gd name="connsiteY180" fmla="*/ 6754678 h 6858000"/>
              <a:gd name="connsiteX181" fmla="*/ 5983398 w 6128435"/>
              <a:gd name="connsiteY181" fmla="*/ 6778641 h 6858000"/>
              <a:gd name="connsiteX182" fmla="*/ 5984543 w 6128435"/>
              <a:gd name="connsiteY182" fmla="*/ 6811016 h 6858000"/>
              <a:gd name="connsiteX183" fmla="*/ 5981802 w 6128435"/>
              <a:gd name="connsiteY183" fmla="*/ 6838578 h 6858000"/>
              <a:gd name="connsiteX184" fmla="*/ 5979671 w 6128435"/>
              <a:gd name="connsiteY184" fmla="*/ 6858000 h 6858000"/>
              <a:gd name="connsiteX185" fmla="*/ 0 w 6128435"/>
              <a:gd name="connsiteY185" fmla="*/ 6858000 h 6858000"/>
              <a:gd name="connsiteX186" fmla="*/ 0 w 6128435"/>
              <a:gd name="connsiteY186"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01198 h 6858000"/>
              <a:gd name="connsiteX34" fmla="*/ 5255696 w 6128435"/>
              <a:gd name="connsiteY34" fmla="*/ 1880842 h 6858000"/>
              <a:gd name="connsiteX35" fmla="*/ 5280947 w 6128435"/>
              <a:gd name="connsiteY35" fmla="*/ 1904438 h 6858000"/>
              <a:gd name="connsiteX36" fmla="*/ 5288486 w 6128435"/>
              <a:gd name="connsiteY36" fmla="*/ 1976575 h 6858000"/>
              <a:gd name="connsiteX37" fmla="*/ 5252592 w 6128435"/>
              <a:gd name="connsiteY37" fmla="*/ 2092210 h 6858000"/>
              <a:gd name="connsiteX38" fmla="*/ 5264303 w 6128435"/>
              <a:gd name="connsiteY38" fmla="*/ 2225157 h 6858000"/>
              <a:gd name="connsiteX39" fmla="*/ 5254949 w 6128435"/>
              <a:gd name="connsiteY39" fmla="*/ 2236160 h 6858000"/>
              <a:gd name="connsiteX40" fmla="*/ 5250104 w 6128435"/>
              <a:gd name="connsiteY40" fmla="*/ 2249166 h 6858000"/>
              <a:gd name="connsiteX41" fmla="*/ 5251214 w 6128435"/>
              <a:gd name="connsiteY41" fmla="*/ 2250944 h 6858000"/>
              <a:gd name="connsiteX42" fmla="*/ 5250644 w 6128435"/>
              <a:gd name="connsiteY42" fmla="*/ 2266619 h 6858000"/>
              <a:gd name="connsiteX43" fmla="*/ 5247111 w 6128435"/>
              <a:gd name="connsiteY43" fmla="*/ 2269679 h 6858000"/>
              <a:gd name="connsiteX44" fmla="*/ 5245653 w 6128435"/>
              <a:gd name="connsiteY44" fmla="*/ 2280317 h 6858000"/>
              <a:gd name="connsiteX45" fmla="*/ 5239901 w 6128435"/>
              <a:gd name="connsiteY45" fmla="*/ 2300961 h 6858000"/>
              <a:gd name="connsiteX46" fmla="*/ 5241522 w 6128435"/>
              <a:gd name="connsiteY46" fmla="*/ 2305114 h 6858000"/>
              <a:gd name="connsiteX47" fmla="*/ 5237050 w 6128435"/>
              <a:gd name="connsiteY47" fmla="*/ 2336703 h 6858000"/>
              <a:gd name="connsiteX48" fmla="*/ 5238267 w 6128435"/>
              <a:gd name="connsiteY48" fmla="*/ 2337277 h 6858000"/>
              <a:gd name="connsiteX49" fmla="*/ 5242602 w 6128435"/>
              <a:gd name="connsiteY49" fmla="*/ 2346782 h 6858000"/>
              <a:gd name="connsiteX50" fmla="*/ 5247963 w 6128435"/>
              <a:gd name="connsiteY50" fmla="*/ 2364638 h 6858000"/>
              <a:gd name="connsiteX51" fmla="*/ 5276175 w 6128435"/>
              <a:gd name="connsiteY51" fmla="*/ 2407515 h 6858000"/>
              <a:gd name="connsiteX52" fmla="*/ 5271650 w 6128435"/>
              <a:gd name="connsiteY52" fmla="*/ 2440467 h 6858000"/>
              <a:gd name="connsiteX53" fmla="*/ 5271438 w 6128435"/>
              <a:gd name="connsiteY53" fmla="*/ 2447186 h 6858000"/>
              <a:gd name="connsiteX54" fmla="*/ 5271722 w 6128435"/>
              <a:gd name="connsiteY54" fmla="*/ 2447359 h 6858000"/>
              <a:gd name="connsiteX55" fmla="*/ 5272069 w 6128435"/>
              <a:gd name="connsiteY55" fmla="*/ 2454523 h 6858000"/>
              <a:gd name="connsiteX56" fmla="*/ 5271049 w 6128435"/>
              <a:gd name="connsiteY56" fmla="*/ 2459442 h 6858000"/>
              <a:gd name="connsiteX57" fmla="*/ 5270636 w 6128435"/>
              <a:gd name="connsiteY57" fmla="*/ 2472481 h 6858000"/>
              <a:gd name="connsiteX58" fmla="*/ 5272406 w 6128435"/>
              <a:gd name="connsiteY58" fmla="*/ 2477221 h 6858000"/>
              <a:gd name="connsiteX59" fmla="*/ 5307538 w 6128435"/>
              <a:gd name="connsiteY59" fmla="*/ 2514685 h 6858000"/>
              <a:gd name="connsiteX60" fmla="*/ 5337604 w 6128435"/>
              <a:gd name="connsiteY60" fmla="*/ 2597632 h 6858000"/>
              <a:gd name="connsiteX61" fmla="*/ 5407503 w 6128435"/>
              <a:gd name="connsiteY61" fmla="*/ 2786290 h 6858000"/>
              <a:gd name="connsiteX62" fmla="*/ 5407356 w 6128435"/>
              <a:gd name="connsiteY62" fmla="*/ 2787545 h 6858000"/>
              <a:gd name="connsiteX63" fmla="*/ 5411130 w 6128435"/>
              <a:gd name="connsiteY63" fmla="*/ 2788640 h 6858000"/>
              <a:gd name="connsiteX64" fmla="*/ 5416439 w 6128435"/>
              <a:gd name="connsiteY64" fmla="*/ 2805666 h 6858000"/>
              <a:gd name="connsiteX65" fmla="*/ 5416589 w 6128435"/>
              <a:gd name="connsiteY65" fmla="*/ 2810822 h 6858000"/>
              <a:gd name="connsiteX66" fmla="*/ 5418542 w 6128435"/>
              <a:gd name="connsiteY66" fmla="*/ 2817745 h 6858000"/>
              <a:gd name="connsiteX67" fmla="*/ 5418847 w 6128435"/>
              <a:gd name="connsiteY67" fmla="*/ 2817825 h 6858000"/>
              <a:gd name="connsiteX68" fmla="*/ 5423364 w 6128435"/>
              <a:gd name="connsiteY68" fmla="*/ 2858292 h 6858000"/>
              <a:gd name="connsiteX69" fmla="*/ 5479298 w 6128435"/>
              <a:gd name="connsiteY69" fmla="*/ 2947791 h 6858000"/>
              <a:gd name="connsiteX70" fmla="*/ 5481770 w 6128435"/>
              <a:gd name="connsiteY70" fmla="*/ 2951352 h 6858000"/>
              <a:gd name="connsiteX71" fmla="*/ 5481013 w 6128435"/>
              <a:gd name="connsiteY71" fmla="*/ 2973461 h 6858000"/>
              <a:gd name="connsiteX72" fmla="*/ 5482045 w 6128435"/>
              <a:gd name="connsiteY72" fmla="*/ 2984371 h 6858000"/>
              <a:gd name="connsiteX73" fmla="*/ 5479405 w 6128435"/>
              <a:gd name="connsiteY73" fmla="*/ 2988507 h 6858000"/>
              <a:gd name="connsiteX74" fmla="*/ 5482415 w 6128435"/>
              <a:gd name="connsiteY74" fmla="*/ 3004079 h 6858000"/>
              <a:gd name="connsiteX75" fmla="*/ 5483865 w 6128435"/>
              <a:gd name="connsiteY75" fmla="*/ 3005467 h 6858000"/>
              <a:gd name="connsiteX76" fmla="*/ 5482236 w 6128435"/>
              <a:gd name="connsiteY76" fmla="*/ 3019791 h 6858000"/>
              <a:gd name="connsiteX77" fmla="*/ 5475895 w 6128435"/>
              <a:gd name="connsiteY77" fmla="*/ 3033578 h 6858000"/>
              <a:gd name="connsiteX78" fmla="*/ 5477595 w 6128435"/>
              <a:gd name="connsiteY78" fmla="*/ 3250534 h 6858000"/>
              <a:gd name="connsiteX79" fmla="*/ 5532836 w 6128435"/>
              <a:gd name="connsiteY79" fmla="*/ 3353840 h 6858000"/>
              <a:gd name="connsiteX80" fmla="*/ 5561229 w 6128435"/>
              <a:gd name="connsiteY80" fmla="*/ 3395784 h 6858000"/>
              <a:gd name="connsiteX81" fmla="*/ 5589758 w 6128435"/>
              <a:gd name="connsiteY81" fmla="*/ 3506453 h 6858000"/>
              <a:gd name="connsiteX82" fmla="*/ 5596144 w 6128435"/>
              <a:gd name="connsiteY82" fmla="*/ 3534624 h 6858000"/>
              <a:gd name="connsiteX83" fmla="*/ 5597750 w 6128435"/>
              <a:gd name="connsiteY83" fmla="*/ 3534129 h 6858000"/>
              <a:gd name="connsiteX84" fmla="*/ 5599700 w 6128435"/>
              <a:gd name="connsiteY84" fmla="*/ 3547221 h 6858000"/>
              <a:gd name="connsiteX85" fmla="*/ 5615031 w 6128435"/>
              <a:gd name="connsiteY85" fmla="*/ 3557482 h 6858000"/>
              <a:gd name="connsiteX86" fmla="*/ 5618377 w 6128435"/>
              <a:gd name="connsiteY86" fmla="*/ 3588431 h 6858000"/>
              <a:gd name="connsiteX87" fmla="*/ 5612155 w 6128435"/>
              <a:gd name="connsiteY87" fmla="*/ 3589869 h 6858000"/>
              <a:gd name="connsiteX88" fmla="*/ 5620843 w 6128435"/>
              <a:gd name="connsiteY88" fmla="*/ 3606745 h 6858000"/>
              <a:gd name="connsiteX89" fmla="*/ 5655472 w 6128435"/>
              <a:gd name="connsiteY89" fmla="*/ 3678877 h 6858000"/>
              <a:gd name="connsiteX90" fmla="*/ 5680448 w 6128435"/>
              <a:gd name="connsiteY90" fmla="*/ 3717760 h 6858000"/>
              <a:gd name="connsiteX91" fmla="*/ 5683015 w 6128435"/>
              <a:gd name="connsiteY91" fmla="*/ 3762025 h 6858000"/>
              <a:gd name="connsiteX92" fmla="*/ 5696643 w 6128435"/>
              <a:gd name="connsiteY92" fmla="*/ 3773888 h 6858000"/>
              <a:gd name="connsiteX93" fmla="*/ 5699203 w 6128435"/>
              <a:gd name="connsiteY93" fmla="*/ 3775823 h 6858000"/>
              <a:gd name="connsiteX94" fmla="*/ 5704824 w 6128435"/>
              <a:gd name="connsiteY94" fmla="*/ 3785966 h 6858000"/>
              <a:gd name="connsiteX95" fmla="*/ 5712204 w 6128435"/>
              <a:gd name="connsiteY95" fmla="*/ 3785830 h 6858000"/>
              <a:gd name="connsiteX96" fmla="*/ 5724816 w 6128435"/>
              <a:gd name="connsiteY96" fmla="*/ 3798949 h 6858000"/>
              <a:gd name="connsiteX97" fmla="*/ 5733539 w 6128435"/>
              <a:gd name="connsiteY97" fmla="*/ 3818457 h 6858000"/>
              <a:gd name="connsiteX98" fmla="*/ 5768491 w 6128435"/>
              <a:gd name="connsiteY98" fmla="*/ 3914399 h 6858000"/>
              <a:gd name="connsiteX99" fmla="*/ 5793123 w 6128435"/>
              <a:gd name="connsiteY99" fmla="*/ 3969952 h 6858000"/>
              <a:gd name="connsiteX100" fmla="*/ 5808321 w 6128435"/>
              <a:gd name="connsiteY100" fmla="*/ 3988153 h 6858000"/>
              <a:gd name="connsiteX101" fmla="*/ 5825621 w 6128435"/>
              <a:gd name="connsiteY101" fmla="*/ 4015525 h 6858000"/>
              <a:gd name="connsiteX102" fmla="*/ 5860672 w 6128435"/>
              <a:gd name="connsiteY102" fmla="*/ 4061579 h 6858000"/>
              <a:gd name="connsiteX103" fmla="*/ 5872173 w 6128435"/>
              <a:gd name="connsiteY103" fmla="*/ 4088497 h 6858000"/>
              <a:gd name="connsiteX104" fmla="*/ 5883705 w 6128435"/>
              <a:gd name="connsiteY104" fmla="*/ 4101899 h 6858000"/>
              <a:gd name="connsiteX105" fmla="*/ 5885314 w 6128435"/>
              <a:gd name="connsiteY105" fmla="*/ 4108387 h 6858000"/>
              <a:gd name="connsiteX106" fmla="*/ 5894095 w 6128435"/>
              <a:gd name="connsiteY106" fmla="*/ 4128857 h 6858000"/>
              <a:gd name="connsiteX107" fmla="*/ 5898339 w 6128435"/>
              <a:gd name="connsiteY107" fmla="*/ 4140800 h 6858000"/>
              <a:gd name="connsiteX108" fmla="*/ 5899734 w 6128435"/>
              <a:gd name="connsiteY108" fmla="*/ 4145632 h 6858000"/>
              <a:gd name="connsiteX109" fmla="*/ 5897098 w 6128435"/>
              <a:gd name="connsiteY109" fmla="*/ 4157819 h 6858000"/>
              <a:gd name="connsiteX110" fmla="*/ 5903513 w 6128435"/>
              <a:gd name="connsiteY110" fmla="*/ 4187661 h 6858000"/>
              <a:gd name="connsiteX111" fmla="*/ 5917114 w 6128435"/>
              <a:gd name="connsiteY111" fmla="*/ 4213096 h 6858000"/>
              <a:gd name="connsiteX112" fmla="*/ 5921153 w 6128435"/>
              <a:gd name="connsiteY112" fmla="*/ 4236222 h 6858000"/>
              <a:gd name="connsiteX113" fmla="*/ 5924233 w 6128435"/>
              <a:gd name="connsiteY113" fmla="*/ 4242060 h 6858000"/>
              <a:gd name="connsiteX114" fmla="*/ 5928910 w 6128435"/>
              <a:gd name="connsiteY114" fmla="*/ 4300973 h 6858000"/>
              <a:gd name="connsiteX115" fmla="*/ 5939320 w 6128435"/>
              <a:gd name="connsiteY115" fmla="*/ 4340435 h 6858000"/>
              <a:gd name="connsiteX116" fmla="*/ 5946705 w 6128435"/>
              <a:gd name="connsiteY116" fmla="*/ 4428051 h 6858000"/>
              <a:gd name="connsiteX117" fmla="*/ 5949261 w 6128435"/>
              <a:gd name="connsiteY117" fmla="*/ 4449185 h 6858000"/>
              <a:gd name="connsiteX118" fmla="*/ 5957504 w 6128435"/>
              <a:gd name="connsiteY118" fmla="*/ 4465911 h 6858000"/>
              <a:gd name="connsiteX119" fmla="*/ 5964689 w 6128435"/>
              <a:gd name="connsiteY119" fmla="*/ 4468532 h 6858000"/>
              <a:gd name="connsiteX120" fmla="*/ 5967062 w 6128435"/>
              <a:gd name="connsiteY120" fmla="*/ 4479923 h 6858000"/>
              <a:gd name="connsiteX121" fmla="*/ 5968960 w 6128435"/>
              <a:gd name="connsiteY121" fmla="*/ 4482655 h 6858000"/>
              <a:gd name="connsiteX122" fmla="*/ 5978567 w 6128435"/>
              <a:gd name="connsiteY122" fmla="*/ 4498605 h 6858000"/>
              <a:gd name="connsiteX123" fmla="*/ 5980106 w 6128435"/>
              <a:gd name="connsiteY123" fmla="*/ 4585087 h 6858000"/>
              <a:gd name="connsiteX124" fmla="*/ 5998138 w 6128435"/>
              <a:gd name="connsiteY124" fmla="*/ 4697518 h 6858000"/>
              <a:gd name="connsiteX125" fmla="*/ 6013516 w 6128435"/>
              <a:gd name="connsiteY125" fmla="*/ 4786619 h 6858000"/>
              <a:gd name="connsiteX126" fmla="*/ 6025404 w 6128435"/>
              <a:gd name="connsiteY126" fmla="*/ 4858148 h 6858000"/>
              <a:gd name="connsiteX127" fmla="*/ 6007749 w 6128435"/>
              <a:gd name="connsiteY127" fmla="*/ 4964715 h 6858000"/>
              <a:gd name="connsiteX128" fmla="*/ 6005269 w 6128435"/>
              <a:gd name="connsiteY128" fmla="*/ 5150567 h 6858000"/>
              <a:gd name="connsiteX129" fmla="*/ 6001127 w 6128435"/>
              <a:gd name="connsiteY129" fmla="*/ 5164609 h 6858000"/>
              <a:gd name="connsiteX130" fmla="*/ 5996647 w 6128435"/>
              <a:gd name="connsiteY130" fmla="*/ 5185640 h 6858000"/>
              <a:gd name="connsiteX131" fmla="*/ 5998514 w 6128435"/>
              <a:gd name="connsiteY131" fmla="*/ 5189673 h 6858000"/>
              <a:gd name="connsiteX132" fmla="*/ 5995970 w 6128435"/>
              <a:gd name="connsiteY132" fmla="*/ 5221547 h 6858000"/>
              <a:gd name="connsiteX133" fmla="*/ 5997218 w 6128435"/>
              <a:gd name="connsiteY133" fmla="*/ 5222031 h 6858000"/>
              <a:gd name="connsiteX134" fmla="*/ 6002116 w 6128435"/>
              <a:gd name="connsiteY134" fmla="*/ 5231223 h 6858000"/>
              <a:gd name="connsiteX135" fmla="*/ 6008541 w 6128435"/>
              <a:gd name="connsiteY135" fmla="*/ 5248680 h 6858000"/>
              <a:gd name="connsiteX136" fmla="*/ 6039260 w 6128435"/>
              <a:gd name="connsiteY136" fmla="*/ 5289518 h 6858000"/>
              <a:gd name="connsiteX137" fmla="*/ 6036748 w 6128435"/>
              <a:gd name="connsiteY137" fmla="*/ 5322752 h 6858000"/>
              <a:gd name="connsiteX138" fmla="*/ 6036943 w 6128435"/>
              <a:gd name="connsiteY138" fmla="*/ 5329480 h 6858000"/>
              <a:gd name="connsiteX139" fmla="*/ 6037236 w 6128435"/>
              <a:gd name="connsiteY139" fmla="*/ 5329634 h 6858000"/>
              <a:gd name="connsiteX140" fmla="*/ 6038019 w 6128435"/>
              <a:gd name="connsiteY140" fmla="*/ 5336764 h 6858000"/>
              <a:gd name="connsiteX141" fmla="*/ 6037298 w 6128435"/>
              <a:gd name="connsiteY141" fmla="*/ 5341753 h 6858000"/>
              <a:gd name="connsiteX142" fmla="*/ 6037677 w 6128435"/>
              <a:gd name="connsiteY142" fmla="*/ 5354807 h 6858000"/>
              <a:gd name="connsiteX143" fmla="*/ 6039728 w 6128435"/>
              <a:gd name="connsiteY143" fmla="*/ 5359416 h 6858000"/>
              <a:gd name="connsiteX144" fmla="*/ 6043311 w 6128435"/>
              <a:gd name="connsiteY144" fmla="*/ 5361407 h 6858000"/>
              <a:gd name="connsiteX145" fmla="*/ 6042954 w 6128435"/>
              <a:gd name="connsiteY145" fmla="*/ 5362576 h 6858000"/>
              <a:gd name="connsiteX146" fmla="*/ 6053435 w 6128435"/>
              <a:gd name="connsiteY146" fmla="*/ 5387547 h 6858000"/>
              <a:gd name="connsiteX147" fmla="*/ 6065933 w 6128435"/>
              <a:gd name="connsiteY147" fmla="*/ 5443002 h 6858000"/>
              <a:gd name="connsiteX148" fmla="*/ 6068640 w 6128435"/>
              <a:gd name="connsiteY148" fmla="*/ 5474503 h 6858000"/>
              <a:gd name="connsiteX149" fmla="*/ 6080922 w 6128435"/>
              <a:gd name="connsiteY149" fmla="*/ 5561070 h 6858000"/>
              <a:gd name="connsiteX150" fmla="*/ 6096949 w 6128435"/>
              <a:gd name="connsiteY150" fmla="*/ 5648179 h 6858000"/>
              <a:gd name="connsiteX151" fmla="*/ 6125703 w 6128435"/>
              <a:gd name="connsiteY151" fmla="*/ 5692894 h 6858000"/>
              <a:gd name="connsiteX152" fmla="*/ 6126670 w 6128435"/>
              <a:gd name="connsiteY152" fmla="*/ 5697882 h 6858000"/>
              <a:gd name="connsiteX153" fmla="*/ 6124061 w 6128435"/>
              <a:gd name="connsiteY153" fmla="*/ 5710294 h 6858000"/>
              <a:gd name="connsiteX154" fmla="*/ 6122213 w 6128435"/>
              <a:gd name="connsiteY154" fmla="*/ 5714762 h 6858000"/>
              <a:gd name="connsiteX155" fmla="*/ 6121353 w 6128435"/>
              <a:gd name="connsiteY155" fmla="*/ 5721725 h 6858000"/>
              <a:gd name="connsiteX156" fmla="*/ 6121607 w 6128435"/>
              <a:gd name="connsiteY156" fmla="*/ 5721959 h 6858000"/>
              <a:gd name="connsiteX157" fmla="*/ 6120262 w 6128435"/>
              <a:gd name="connsiteY157" fmla="*/ 5728358 h 6858000"/>
              <a:gd name="connsiteX158" fmla="*/ 6110194 w 6128435"/>
              <a:gd name="connsiteY158" fmla="*/ 5758853 h 6858000"/>
              <a:gd name="connsiteX159" fmla="*/ 6127519 w 6128435"/>
              <a:gd name="connsiteY159" fmla="*/ 5865775 h 6858000"/>
              <a:gd name="connsiteX160" fmla="*/ 6128435 w 6128435"/>
              <a:gd name="connsiteY160" fmla="*/ 5870164 h 6858000"/>
              <a:gd name="connsiteX161" fmla="*/ 6119217 w 6128435"/>
              <a:gd name="connsiteY161" fmla="*/ 5888542 h 6858000"/>
              <a:gd name="connsiteX162" fmla="*/ 6115966 w 6128435"/>
              <a:gd name="connsiteY162" fmla="*/ 5898387 h 6858000"/>
              <a:gd name="connsiteX163" fmla="*/ 6111924 w 6128435"/>
              <a:gd name="connsiteY163" fmla="*/ 5900444 h 6858000"/>
              <a:gd name="connsiteX164" fmla="*/ 6108716 w 6128435"/>
              <a:gd name="connsiteY164" fmla="*/ 5915345 h 6858000"/>
              <a:gd name="connsiteX165" fmla="*/ 6109524 w 6128435"/>
              <a:gd name="connsiteY165" fmla="*/ 5917328 h 6858000"/>
              <a:gd name="connsiteX166" fmla="*/ 6102493 w 6128435"/>
              <a:gd name="connsiteY166" fmla="*/ 5928602 h 6858000"/>
              <a:gd name="connsiteX167" fmla="*/ 6056863 w 6128435"/>
              <a:gd name="connsiteY167" fmla="*/ 6000643 h 6858000"/>
              <a:gd name="connsiteX168" fmla="*/ 6045436 w 6128435"/>
              <a:gd name="connsiteY168" fmla="*/ 6124480 h 6858000"/>
              <a:gd name="connsiteX169" fmla="*/ 6030489 w 6128435"/>
              <a:gd name="connsiteY169" fmla="*/ 6317666 h 6858000"/>
              <a:gd name="connsiteX170" fmla="*/ 6007492 w 6128435"/>
              <a:gd name="connsiteY170" fmla="*/ 6440818 h 6858000"/>
              <a:gd name="connsiteX171" fmla="*/ 6009467 w 6128435"/>
              <a:gd name="connsiteY171" fmla="*/ 6487076 h 6858000"/>
              <a:gd name="connsiteX172" fmla="*/ 5995064 w 6128435"/>
              <a:gd name="connsiteY172" fmla="*/ 6540791 h 6858000"/>
              <a:gd name="connsiteX173" fmla="*/ 5996309 w 6128435"/>
              <a:gd name="connsiteY173" fmla="*/ 6543961 h 6858000"/>
              <a:gd name="connsiteX174" fmla="*/ 5996048 w 6128435"/>
              <a:gd name="connsiteY174" fmla="*/ 6555444 h 6858000"/>
              <a:gd name="connsiteX175" fmla="*/ 6002524 w 6128435"/>
              <a:gd name="connsiteY175" fmla="*/ 6560188 h 6858000"/>
              <a:gd name="connsiteX176" fmla="*/ 6006823 w 6128435"/>
              <a:gd name="connsiteY176" fmla="*/ 6578546 h 6858000"/>
              <a:gd name="connsiteX177" fmla="*/ 6004510 w 6128435"/>
              <a:gd name="connsiteY177" fmla="*/ 6599256 h 6858000"/>
              <a:gd name="connsiteX178" fmla="*/ 5986207 w 6128435"/>
              <a:gd name="connsiteY178" fmla="*/ 6695855 h 6858000"/>
              <a:gd name="connsiteX179" fmla="*/ 5979428 w 6128435"/>
              <a:gd name="connsiteY179" fmla="*/ 6754678 h 6858000"/>
              <a:gd name="connsiteX180" fmla="*/ 5983398 w 6128435"/>
              <a:gd name="connsiteY180" fmla="*/ 6778641 h 6858000"/>
              <a:gd name="connsiteX181" fmla="*/ 5984543 w 6128435"/>
              <a:gd name="connsiteY181" fmla="*/ 6811016 h 6858000"/>
              <a:gd name="connsiteX182" fmla="*/ 5981802 w 6128435"/>
              <a:gd name="connsiteY182" fmla="*/ 6838578 h 6858000"/>
              <a:gd name="connsiteX183" fmla="*/ 5979671 w 6128435"/>
              <a:gd name="connsiteY183" fmla="*/ 6858000 h 6858000"/>
              <a:gd name="connsiteX184" fmla="*/ 0 w 6128435"/>
              <a:gd name="connsiteY184" fmla="*/ 6858000 h 6858000"/>
              <a:gd name="connsiteX185" fmla="*/ 0 w 6128435"/>
              <a:gd name="connsiteY185"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01198 h 6858000"/>
              <a:gd name="connsiteX34" fmla="*/ 5255696 w 6128435"/>
              <a:gd name="connsiteY34" fmla="*/ 1880842 h 6858000"/>
              <a:gd name="connsiteX35" fmla="*/ 5280947 w 6128435"/>
              <a:gd name="connsiteY35" fmla="*/ 1904438 h 6858000"/>
              <a:gd name="connsiteX36" fmla="*/ 5252592 w 6128435"/>
              <a:gd name="connsiteY36" fmla="*/ 2092210 h 6858000"/>
              <a:gd name="connsiteX37" fmla="*/ 5264303 w 6128435"/>
              <a:gd name="connsiteY37" fmla="*/ 2225157 h 6858000"/>
              <a:gd name="connsiteX38" fmla="*/ 5254949 w 6128435"/>
              <a:gd name="connsiteY38" fmla="*/ 2236160 h 6858000"/>
              <a:gd name="connsiteX39" fmla="*/ 5250104 w 6128435"/>
              <a:gd name="connsiteY39" fmla="*/ 2249166 h 6858000"/>
              <a:gd name="connsiteX40" fmla="*/ 5251214 w 6128435"/>
              <a:gd name="connsiteY40" fmla="*/ 2250944 h 6858000"/>
              <a:gd name="connsiteX41" fmla="*/ 5250644 w 6128435"/>
              <a:gd name="connsiteY41" fmla="*/ 2266619 h 6858000"/>
              <a:gd name="connsiteX42" fmla="*/ 5247111 w 6128435"/>
              <a:gd name="connsiteY42" fmla="*/ 2269679 h 6858000"/>
              <a:gd name="connsiteX43" fmla="*/ 5245653 w 6128435"/>
              <a:gd name="connsiteY43" fmla="*/ 2280317 h 6858000"/>
              <a:gd name="connsiteX44" fmla="*/ 5239901 w 6128435"/>
              <a:gd name="connsiteY44" fmla="*/ 2300961 h 6858000"/>
              <a:gd name="connsiteX45" fmla="*/ 5241522 w 6128435"/>
              <a:gd name="connsiteY45" fmla="*/ 2305114 h 6858000"/>
              <a:gd name="connsiteX46" fmla="*/ 5237050 w 6128435"/>
              <a:gd name="connsiteY46" fmla="*/ 2336703 h 6858000"/>
              <a:gd name="connsiteX47" fmla="*/ 5238267 w 6128435"/>
              <a:gd name="connsiteY47" fmla="*/ 2337277 h 6858000"/>
              <a:gd name="connsiteX48" fmla="*/ 5242602 w 6128435"/>
              <a:gd name="connsiteY48" fmla="*/ 2346782 h 6858000"/>
              <a:gd name="connsiteX49" fmla="*/ 5247963 w 6128435"/>
              <a:gd name="connsiteY49" fmla="*/ 2364638 h 6858000"/>
              <a:gd name="connsiteX50" fmla="*/ 5276175 w 6128435"/>
              <a:gd name="connsiteY50" fmla="*/ 2407515 h 6858000"/>
              <a:gd name="connsiteX51" fmla="*/ 5271650 w 6128435"/>
              <a:gd name="connsiteY51" fmla="*/ 2440467 h 6858000"/>
              <a:gd name="connsiteX52" fmla="*/ 5271438 w 6128435"/>
              <a:gd name="connsiteY52" fmla="*/ 2447186 h 6858000"/>
              <a:gd name="connsiteX53" fmla="*/ 5271722 w 6128435"/>
              <a:gd name="connsiteY53" fmla="*/ 2447359 h 6858000"/>
              <a:gd name="connsiteX54" fmla="*/ 5272069 w 6128435"/>
              <a:gd name="connsiteY54" fmla="*/ 2454523 h 6858000"/>
              <a:gd name="connsiteX55" fmla="*/ 5271049 w 6128435"/>
              <a:gd name="connsiteY55" fmla="*/ 2459442 h 6858000"/>
              <a:gd name="connsiteX56" fmla="*/ 5270636 w 6128435"/>
              <a:gd name="connsiteY56" fmla="*/ 2472481 h 6858000"/>
              <a:gd name="connsiteX57" fmla="*/ 5272406 w 6128435"/>
              <a:gd name="connsiteY57" fmla="*/ 2477221 h 6858000"/>
              <a:gd name="connsiteX58" fmla="*/ 5307538 w 6128435"/>
              <a:gd name="connsiteY58" fmla="*/ 2514685 h 6858000"/>
              <a:gd name="connsiteX59" fmla="*/ 5337604 w 6128435"/>
              <a:gd name="connsiteY59" fmla="*/ 2597632 h 6858000"/>
              <a:gd name="connsiteX60" fmla="*/ 5407503 w 6128435"/>
              <a:gd name="connsiteY60" fmla="*/ 2786290 h 6858000"/>
              <a:gd name="connsiteX61" fmla="*/ 5407356 w 6128435"/>
              <a:gd name="connsiteY61" fmla="*/ 2787545 h 6858000"/>
              <a:gd name="connsiteX62" fmla="*/ 5411130 w 6128435"/>
              <a:gd name="connsiteY62" fmla="*/ 2788640 h 6858000"/>
              <a:gd name="connsiteX63" fmla="*/ 5416439 w 6128435"/>
              <a:gd name="connsiteY63" fmla="*/ 2805666 h 6858000"/>
              <a:gd name="connsiteX64" fmla="*/ 5416589 w 6128435"/>
              <a:gd name="connsiteY64" fmla="*/ 2810822 h 6858000"/>
              <a:gd name="connsiteX65" fmla="*/ 5418542 w 6128435"/>
              <a:gd name="connsiteY65" fmla="*/ 2817745 h 6858000"/>
              <a:gd name="connsiteX66" fmla="*/ 5418847 w 6128435"/>
              <a:gd name="connsiteY66" fmla="*/ 2817825 h 6858000"/>
              <a:gd name="connsiteX67" fmla="*/ 5423364 w 6128435"/>
              <a:gd name="connsiteY67" fmla="*/ 2858292 h 6858000"/>
              <a:gd name="connsiteX68" fmla="*/ 5479298 w 6128435"/>
              <a:gd name="connsiteY68" fmla="*/ 2947791 h 6858000"/>
              <a:gd name="connsiteX69" fmla="*/ 5481770 w 6128435"/>
              <a:gd name="connsiteY69" fmla="*/ 2951352 h 6858000"/>
              <a:gd name="connsiteX70" fmla="*/ 5481013 w 6128435"/>
              <a:gd name="connsiteY70" fmla="*/ 2973461 h 6858000"/>
              <a:gd name="connsiteX71" fmla="*/ 5482045 w 6128435"/>
              <a:gd name="connsiteY71" fmla="*/ 2984371 h 6858000"/>
              <a:gd name="connsiteX72" fmla="*/ 5479405 w 6128435"/>
              <a:gd name="connsiteY72" fmla="*/ 2988507 h 6858000"/>
              <a:gd name="connsiteX73" fmla="*/ 5482415 w 6128435"/>
              <a:gd name="connsiteY73" fmla="*/ 3004079 h 6858000"/>
              <a:gd name="connsiteX74" fmla="*/ 5483865 w 6128435"/>
              <a:gd name="connsiteY74" fmla="*/ 3005467 h 6858000"/>
              <a:gd name="connsiteX75" fmla="*/ 5482236 w 6128435"/>
              <a:gd name="connsiteY75" fmla="*/ 3019791 h 6858000"/>
              <a:gd name="connsiteX76" fmla="*/ 5475895 w 6128435"/>
              <a:gd name="connsiteY76" fmla="*/ 3033578 h 6858000"/>
              <a:gd name="connsiteX77" fmla="*/ 5477595 w 6128435"/>
              <a:gd name="connsiteY77" fmla="*/ 3250534 h 6858000"/>
              <a:gd name="connsiteX78" fmla="*/ 5532836 w 6128435"/>
              <a:gd name="connsiteY78" fmla="*/ 3353840 h 6858000"/>
              <a:gd name="connsiteX79" fmla="*/ 5561229 w 6128435"/>
              <a:gd name="connsiteY79" fmla="*/ 3395784 h 6858000"/>
              <a:gd name="connsiteX80" fmla="*/ 5589758 w 6128435"/>
              <a:gd name="connsiteY80" fmla="*/ 3506453 h 6858000"/>
              <a:gd name="connsiteX81" fmla="*/ 5596144 w 6128435"/>
              <a:gd name="connsiteY81" fmla="*/ 3534624 h 6858000"/>
              <a:gd name="connsiteX82" fmla="*/ 5597750 w 6128435"/>
              <a:gd name="connsiteY82" fmla="*/ 3534129 h 6858000"/>
              <a:gd name="connsiteX83" fmla="*/ 5599700 w 6128435"/>
              <a:gd name="connsiteY83" fmla="*/ 3547221 h 6858000"/>
              <a:gd name="connsiteX84" fmla="*/ 5615031 w 6128435"/>
              <a:gd name="connsiteY84" fmla="*/ 3557482 h 6858000"/>
              <a:gd name="connsiteX85" fmla="*/ 5618377 w 6128435"/>
              <a:gd name="connsiteY85" fmla="*/ 3588431 h 6858000"/>
              <a:gd name="connsiteX86" fmla="*/ 5612155 w 6128435"/>
              <a:gd name="connsiteY86" fmla="*/ 3589869 h 6858000"/>
              <a:gd name="connsiteX87" fmla="*/ 5620843 w 6128435"/>
              <a:gd name="connsiteY87" fmla="*/ 3606745 h 6858000"/>
              <a:gd name="connsiteX88" fmla="*/ 5655472 w 6128435"/>
              <a:gd name="connsiteY88" fmla="*/ 3678877 h 6858000"/>
              <a:gd name="connsiteX89" fmla="*/ 5680448 w 6128435"/>
              <a:gd name="connsiteY89" fmla="*/ 3717760 h 6858000"/>
              <a:gd name="connsiteX90" fmla="*/ 5683015 w 6128435"/>
              <a:gd name="connsiteY90" fmla="*/ 3762025 h 6858000"/>
              <a:gd name="connsiteX91" fmla="*/ 5696643 w 6128435"/>
              <a:gd name="connsiteY91" fmla="*/ 3773888 h 6858000"/>
              <a:gd name="connsiteX92" fmla="*/ 5699203 w 6128435"/>
              <a:gd name="connsiteY92" fmla="*/ 3775823 h 6858000"/>
              <a:gd name="connsiteX93" fmla="*/ 5704824 w 6128435"/>
              <a:gd name="connsiteY93" fmla="*/ 3785966 h 6858000"/>
              <a:gd name="connsiteX94" fmla="*/ 5712204 w 6128435"/>
              <a:gd name="connsiteY94" fmla="*/ 3785830 h 6858000"/>
              <a:gd name="connsiteX95" fmla="*/ 5724816 w 6128435"/>
              <a:gd name="connsiteY95" fmla="*/ 3798949 h 6858000"/>
              <a:gd name="connsiteX96" fmla="*/ 5733539 w 6128435"/>
              <a:gd name="connsiteY96" fmla="*/ 3818457 h 6858000"/>
              <a:gd name="connsiteX97" fmla="*/ 5768491 w 6128435"/>
              <a:gd name="connsiteY97" fmla="*/ 3914399 h 6858000"/>
              <a:gd name="connsiteX98" fmla="*/ 5793123 w 6128435"/>
              <a:gd name="connsiteY98" fmla="*/ 3969952 h 6858000"/>
              <a:gd name="connsiteX99" fmla="*/ 5808321 w 6128435"/>
              <a:gd name="connsiteY99" fmla="*/ 3988153 h 6858000"/>
              <a:gd name="connsiteX100" fmla="*/ 5825621 w 6128435"/>
              <a:gd name="connsiteY100" fmla="*/ 4015525 h 6858000"/>
              <a:gd name="connsiteX101" fmla="*/ 5860672 w 6128435"/>
              <a:gd name="connsiteY101" fmla="*/ 4061579 h 6858000"/>
              <a:gd name="connsiteX102" fmla="*/ 5872173 w 6128435"/>
              <a:gd name="connsiteY102" fmla="*/ 4088497 h 6858000"/>
              <a:gd name="connsiteX103" fmla="*/ 5883705 w 6128435"/>
              <a:gd name="connsiteY103" fmla="*/ 4101899 h 6858000"/>
              <a:gd name="connsiteX104" fmla="*/ 5885314 w 6128435"/>
              <a:gd name="connsiteY104" fmla="*/ 4108387 h 6858000"/>
              <a:gd name="connsiteX105" fmla="*/ 5894095 w 6128435"/>
              <a:gd name="connsiteY105" fmla="*/ 4128857 h 6858000"/>
              <a:gd name="connsiteX106" fmla="*/ 5898339 w 6128435"/>
              <a:gd name="connsiteY106" fmla="*/ 4140800 h 6858000"/>
              <a:gd name="connsiteX107" fmla="*/ 5899734 w 6128435"/>
              <a:gd name="connsiteY107" fmla="*/ 4145632 h 6858000"/>
              <a:gd name="connsiteX108" fmla="*/ 5897098 w 6128435"/>
              <a:gd name="connsiteY108" fmla="*/ 4157819 h 6858000"/>
              <a:gd name="connsiteX109" fmla="*/ 5903513 w 6128435"/>
              <a:gd name="connsiteY109" fmla="*/ 4187661 h 6858000"/>
              <a:gd name="connsiteX110" fmla="*/ 5917114 w 6128435"/>
              <a:gd name="connsiteY110" fmla="*/ 4213096 h 6858000"/>
              <a:gd name="connsiteX111" fmla="*/ 5921153 w 6128435"/>
              <a:gd name="connsiteY111" fmla="*/ 4236222 h 6858000"/>
              <a:gd name="connsiteX112" fmla="*/ 5924233 w 6128435"/>
              <a:gd name="connsiteY112" fmla="*/ 4242060 h 6858000"/>
              <a:gd name="connsiteX113" fmla="*/ 5928910 w 6128435"/>
              <a:gd name="connsiteY113" fmla="*/ 4300973 h 6858000"/>
              <a:gd name="connsiteX114" fmla="*/ 5939320 w 6128435"/>
              <a:gd name="connsiteY114" fmla="*/ 4340435 h 6858000"/>
              <a:gd name="connsiteX115" fmla="*/ 5946705 w 6128435"/>
              <a:gd name="connsiteY115" fmla="*/ 4428051 h 6858000"/>
              <a:gd name="connsiteX116" fmla="*/ 5949261 w 6128435"/>
              <a:gd name="connsiteY116" fmla="*/ 4449185 h 6858000"/>
              <a:gd name="connsiteX117" fmla="*/ 5957504 w 6128435"/>
              <a:gd name="connsiteY117" fmla="*/ 4465911 h 6858000"/>
              <a:gd name="connsiteX118" fmla="*/ 5964689 w 6128435"/>
              <a:gd name="connsiteY118" fmla="*/ 4468532 h 6858000"/>
              <a:gd name="connsiteX119" fmla="*/ 5967062 w 6128435"/>
              <a:gd name="connsiteY119" fmla="*/ 4479923 h 6858000"/>
              <a:gd name="connsiteX120" fmla="*/ 5968960 w 6128435"/>
              <a:gd name="connsiteY120" fmla="*/ 4482655 h 6858000"/>
              <a:gd name="connsiteX121" fmla="*/ 5978567 w 6128435"/>
              <a:gd name="connsiteY121" fmla="*/ 4498605 h 6858000"/>
              <a:gd name="connsiteX122" fmla="*/ 5980106 w 6128435"/>
              <a:gd name="connsiteY122" fmla="*/ 4585087 h 6858000"/>
              <a:gd name="connsiteX123" fmla="*/ 5998138 w 6128435"/>
              <a:gd name="connsiteY123" fmla="*/ 4697518 h 6858000"/>
              <a:gd name="connsiteX124" fmla="*/ 6013516 w 6128435"/>
              <a:gd name="connsiteY124" fmla="*/ 4786619 h 6858000"/>
              <a:gd name="connsiteX125" fmla="*/ 6025404 w 6128435"/>
              <a:gd name="connsiteY125" fmla="*/ 4858148 h 6858000"/>
              <a:gd name="connsiteX126" fmla="*/ 6007749 w 6128435"/>
              <a:gd name="connsiteY126" fmla="*/ 4964715 h 6858000"/>
              <a:gd name="connsiteX127" fmla="*/ 6005269 w 6128435"/>
              <a:gd name="connsiteY127" fmla="*/ 5150567 h 6858000"/>
              <a:gd name="connsiteX128" fmla="*/ 6001127 w 6128435"/>
              <a:gd name="connsiteY128" fmla="*/ 5164609 h 6858000"/>
              <a:gd name="connsiteX129" fmla="*/ 5996647 w 6128435"/>
              <a:gd name="connsiteY129" fmla="*/ 5185640 h 6858000"/>
              <a:gd name="connsiteX130" fmla="*/ 5998514 w 6128435"/>
              <a:gd name="connsiteY130" fmla="*/ 5189673 h 6858000"/>
              <a:gd name="connsiteX131" fmla="*/ 5995970 w 6128435"/>
              <a:gd name="connsiteY131" fmla="*/ 5221547 h 6858000"/>
              <a:gd name="connsiteX132" fmla="*/ 5997218 w 6128435"/>
              <a:gd name="connsiteY132" fmla="*/ 5222031 h 6858000"/>
              <a:gd name="connsiteX133" fmla="*/ 6002116 w 6128435"/>
              <a:gd name="connsiteY133" fmla="*/ 5231223 h 6858000"/>
              <a:gd name="connsiteX134" fmla="*/ 6008541 w 6128435"/>
              <a:gd name="connsiteY134" fmla="*/ 5248680 h 6858000"/>
              <a:gd name="connsiteX135" fmla="*/ 6039260 w 6128435"/>
              <a:gd name="connsiteY135" fmla="*/ 5289518 h 6858000"/>
              <a:gd name="connsiteX136" fmla="*/ 6036748 w 6128435"/>
              <a:gd name="connsiteY136" fmla="*/ 5322752 h 6858000"/>
              <a:gd name="connsiteX137" fmla="*/ 6036943 w 6128435"/>
              <a:gd name="connsiteY137" fmla="*/ 5329480 h 6858000"/>
              <a:gd name="connsiteX138" fmla="*/ 6037236 w 6128435"/>
              <a:gd name="connsiteY138" fmla="*/ 5329634 h 6858000"/>
              <a:gd name="connsiteX139" fmla="*/ 6038019 w 6128435"/>
              <a:gd name="connsiteY139" fmla="*/ 5336764 h 6858000"/>
              <a:gd name="connsiteX140" fmla="*/ 6037298 w 6128435"/>
              <a:gd name="connsiteY140" fmla="*/ 5341753 h 6858000"/>
              <a:gd name="connsiteX141" fmla="*/ 6037677 w 6128435"/>
              <a:gd name="connsiteY141" fmla="*/ 5354807 h 6858000"/>
              <a:gd name="connsiteX142" fmla="*/ 6039728 w 6128435"/>
              <a:gd name="connsiteY142" fmla="*/ 5359416 h 6858000"/>
              <a:gd name="connsiteX143" fmla="*/ 6043311 w 6128435"/>
              <a:gd name="connsiteY143" fmla="*/ 5361407 h 6858000"/>
              <a:gd name="connsiteX144" fmla="*/ 6042954 w 6128435"/>
              <a:gd name="connsiteY144" fmla="*/ 5362576 h 6858000"/>
              <a:gd name="connsiteX145" fmla="*/ 6053435 w 6128435"/>
              <a:gd name="connsiteY145" fmla="*/ 5387547 h 6858000"/>
              <a:gd name="connsiteX146" fmla="*/ 6065933 w 6128435"/>
              <a:gd name="connsiteY146" fmla="*/ 5443002 h 6858000"/>
              <a:gd name="connsiteX147" fmla="*/ 6068640 w 6128435"/>
              <a:gd name="connsiteY147" fmla="*/ 5474503 h 6858000"/>
              <a:gd name="connsiteX148" fmla="*/ 6080922 w 6128435"/>
              <a:gd name="connsiteY148" fmla="*/ 5561070 h 6858000"/>
              <a:gd name="connsiteX149" fmla="*/ 6096949 w 6128435"/>
              <a:gd name="connsiteY149" fmla="*/ 5648179 h 6858000"/>
              <a:gd name="connsiteX150" fmla="*/ 6125703 w 6128435"/>
              <a:gd name="connsiteY150" fmla="*/ 5692894 h 6858000"/>
              <a:gd name="connsiteX151" fmla="*/ 6126670 w 6128435"/>
              <a:gd name="connsiteY151" fmla="*/ 5697882 h 6858000"/>
              <a:gd name="connsiteX152" fmla="*/ 6124061 w 6128435"/>
              <a:gd name="connsiteY152" fmla="*/ 5710294 h 6858000"/>
              <a:gd name="connsiteX153" fmla="*/ 6122213 w 6128435"/>
              <a:gd name="connsiteY153" fmla="*/ 5714762 h 6858000"/>
              <a:gd name="connsiteX154" fmla="*/ 6121353 w 6128435"/>
              <a:gd name="connsiteY154" fmla="*/ 5721725 h 6858000"/>
              <a:gd name="connsiteX155" fmla="*/ 6121607 w 6128435"/>
              <a:gd name="connsiteY155" fmla="*/ 5721959 h 6858000"/>
              <a:gd name="connsiteX156" fmla="*/ 6120262 w 6128435"/>
              <a:gd name="connsiteY156" fmla="*/ 5728358 h 6858000"/>
              <a:gd name="connsiteX157" fmla="*/ 6110194 w 6128435"/>
              <a:gd name="connsiteY157" fmla="*/ 5758853 h 6858000"/>
              <a:gd name="connsiteX158" fmla="*/ 6127519 w 6128435"/>
              <a:gd name="connsiteY158" fmla="*/ 5865775 h 6858000"/>
              <a:gd name="connsiteX159" fmla="*/ 6128435 w 6128435"/>
              <a:gd name="connsiteY159" fmla="*/ 5870164 h 6858000"/>
              <a:gd name="connsiteX160" fmla="*/ 6119217 w 6128435"/>
              <a:gd name="connsiteY160" fmla="*/ 5888542 h 6858000"/>
              <a:gd name="connsiteX161" fmla="*/ 6115966 w 6128435"/>
              <a:gd name="connsiteY161" fmla="*/ 5898387 h 6858000"/>
              <a:gd name="connsiteX162" fmla="*/ 6111924 w 6128435"/>
              <a:gd name="connsiteY162" fmla="*/ 5900444 h 6858000"/>
              <a:gd name="connsiteX163" fmla="*/ 6108716 w 6128435"/>
              <a:gd name="connsiteY163" fmla="*/ 5915345 h 6858000"/>
              <a:gd name="connsiteX164" fmla="*/ 6109524 w 6128435"/>
              <a:gd name="connsiteY164" fmla="*/ 5917328 h 6858000"/>
              <a:gd name="connsiteX165" fmla="*/ 6102493 w 6128435"/>
              <a:gd name="connsiteY165" fmla="*/ 5928602 h 6858000"/>
              <a:gd name="connsiteX166" fmla="*/ 6056863 w 6128435"/>
              <a:gd name="connsiteY166" fmla="*/ 6000643 h 6858000"/>
              <a:gd name="connsiteX167" fmla="*/ 6045436 w 6128435"/>
              <a:gd name="connsiteY167" fmla="*/ 6124480 h 6858000"/>
              <a:gd name="connsiteX168" fmla="*/ 6030489 w 6128435"/>
              <a:gd name="connsiteY168" fmla="*/ 6317666 h 6858000"/>
              <a:gd name="connsiteX169" fmla="*/ 6007492 w 6128435"/>
              <a:gd name="connsiteY169" fmla="*/ 6440818 h 6858000"/>
              <a:gd name="connsiteX170" fmla="*/ 6009467 w 6128435"/>
              <a:gd name="connsiteY170" fmla="*/ 6487076 h 6858000"/>
              <a:gd name="connsiteX171" fmla="*/ 5995064 w 6128435"/>
              <a:gd name="connsiteY171" fmla="*/ 6540791 h 6858000"/>
              <a:gd name="connsiteX172" fmla="*/ 5996309 w 6128435"/>
              <a:gd name="connsiteY172" fmla="*/ 6543961 h 6858000"/>
              <a:gd name="connsiteX173" fmla="*/ 5996048 w 6128435"/>
              <a:gd name="connsiteY173" fmla="*/ 6555444 h 6858000"/>
              <a:gd name="connsiteX174" fmla="*/ 6002524 w 6128435"/>
              <a:gd name="connsiteY174" fmla="*/ 6560188 h 6858000"/>
              <a:gd name="connsiteX175" fmla="*/ 6006823 w 6128435"/>
              <a:gd name="connsiteY175" fmla="*/ 6578546 h 6858000"/>
              <a:gd name="connsiteX176" fmla="*/ 6004510 w 6128435"/>
              <a:gd name="connsiteY176" fmla="*/ 6599256 h 6858000"/>
              <a:gd name="connsiteX177" fmla="*/ 5986207 w 6128435"/>
              <a:gd name="connsiteY177" fmla="*/ 6695855 h 6858000"/>
              <a:gd name="connsiteX178" fmla="*/ 5979428 w 6128435"/>
              <a:gd name="connsiteY178" fmla="*/ 6754678 h 6858000"/>
              <a:gd name="connsiteX179" fmla="*/ 5983398 w 6128435"/>
              <a:gd name="connsiteY179" fmla="*/ 6778641 h 6858000"/>
              <a:gd name="connsiteX180" fmla="*/ 5984543 w 6128435"/>
              <a:gd name="connsiteY180" fmla="*/ 6811016 h 6858000"/>
              <a:gd name="connsiteX181" fmla="*/ 5981802 w 6128435"/>
              <a:gd name="connsiteY181" fmla="*/ 6838578 h 6858000"/>
              <a:gd name="connsiteX182" fmla="*/ 5979671 w 6128435"/>
              <a:gd name="connsiteY182" fmla="*/ 6858000 h 6858000"/>
              <a:gd name="connsiteX183" fmla="*/ 0 w 6128435"/>
              <a:gd name="connsiteY183" fmla="*/ 6858000 h 6858000"/>
              <a:gd name="connsiteX184" fmla="*/ 0 w 6128435"/>
              <a:gd name="connsiteY184"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01198 h 6858000"/>
              <a:gd name="connsiteX34" fmla="*/ 5255696 w 6128435"/>
              <a:gd name="connsiteY34" fmla="*/ 1880842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37050 w 6128435"/>
              <a:gd name="connsiteY45" fmla="*/ 2336703 h 6858000"/>
              <a:gd name="connsiteX46" fmla="*/ 5238267 w 6128435"/>
              <a:gd name="connsiteY46" fmla="*/ 2337277 h 6858000"/>
              <a:gd name="connsiteX47" fmla="*/ 5242602 w 6128435"/>
              <a:gd name="connsiteY47" fmla="*/ 2346782 h 6858000"/>
              <a:gd name="connsiteX48" fmla="*/ 5247963 w 6128435"/>
              <a:gd name="connsiteY48" fmla="*/ 2364638 h 6858000"/>
              <a:gd name="connsiteX49" fmla="*/ 5276175 w 6128435"/>
              <a:gd name="connsiteY49" fmla="*/ 2407515 h 6858000"/>
              <a:gd name="connsiteX50" fmla="*/ 5271650 w 6128435"/>
              <a:gd name="connsiteY50" fmla="*/ 2440467 h 6858000"/>
              <a:gd name="connsiteX51" fmla="*/ 5271438 w 6128435"/>
              <a:gd name="connsiteY51" fmla="*/ 2447186 h 6858000"/>
              <a:gd name="connsiteX52" fmla="*/ 5271722 w 6128435"/>
              <a:gd name="connsiteY52" fmla="*/ 2447359 h 6858000"/>
              <a:gd name="connsiteX53" fmla="*/ 5272069 w 6128435"/>
              <a:gd name="connsiteY53" fmla="*/ 2454523 h 6858000"/>
              <a:gd name="connsiteX54" fmla="*/ 5271049 w 6128435"/>
              <a:gd name="connsiteY54" fmla="*/ 2459442 h 6858000"/>
              <a:gd name="connsiteX55" fmla="*/ 5270636 w 6128435"/>
              <a:gd name="connsiteY55" fmla="*/ 2472481 h 6858000"/>
              <a:gd name="connsiteX56" fmla="*/ 5272406 w 6128435"/>
              <a:gd name="connsiteY56" fmla="*/ 2477221 h 6858000"/>
              <a:gd name="connsiteX57" fmla="*/ 5307538 w 6128435"/>
              <a:gd name="connsiteY57" fmla="*/ 2514685 h 6858000"/>
              <a:gd name="connsiteX58" fmla="*/ 5337604 w 6128435"/>
              <a:gd name="connsiteY58" fmla="*/ 2597632 h 6858000"/>
              <a:gd name="connsiteX59" fmla="*/ 5407503 w 6128435"/>
              <a:gd name="connsiteY59" fmla="*/ 2786290 h 6858000"/>
              <a:gd name="connsiteX60" fmla="*/ 5407356 w 6128435"/>
              <a:gd name="connsiteY60" fmla="*/ 2787545 h 6858000"/>
              <a:gd name="connsiteX61" fmla="*/ 5411130 w 6128435"/>
              <a:gd name="connsiteY61" fmla="*/ 2788640 h 6858000"/>
              <a:gd name="connsiteX62" fmla="*/ 5416439 w 6128435"/>
              <a:gd name="connsiteY62" fmla="*/ 2805666 h 6858000"/>
              <a:gd name="connsiteX63" fmla="*/ 5416589 w 6128435"/>
              <a:gd name="connsiteY63" fmla="*/ 2810822 h 6858000"/>
              <a:gd name="connsiteX64" fmla="*/ 5418542 w 6128435"/>
              <a:gd name="connsiteY64" fmla="*/ 2817745 h 6858000"/>
              <a:gd name="connsiteX65" fmla="*/ 5418847 w 6128435"/>
              <a:gd name="connsiteY65" fmla="*/ 2817825 h 6858000"/>
              <a:gd name="connsiteX66" fmla="*/ 5423364 w 6128435"/>
              <a:gd name="connsiteY66" fmla="*/ 2858292 h 6858000"/>
              <a:gd name="connsiteX67" fmla="*/ 5479298 w 6128435"/>
              <a:gd name="connsiteY67" fmla="*/ 2947791 h 6858000"/>
              <a:gd name="connsiteX68" fmla="*/ 5481770 w 6128435"/>
              <a:gd name="connsiteY68" fmla="*/ 2951352 h 6858000"/>
              <a:gd name="connsiteX69" fmla="*/ 5481013 w 6128435"/>
              <a:gd name="connsiteY69" fmla="*/ 2973461 h 6858000"/>
              <a:gd name="connsiteX70" fmla="*/ 5482045 w 6128435"/>
              <a:gd name="connsiteY70" fmla="*/ 2984371 h 6858000"/>
              <a:gd name="connsiteX71" fmla="*/ 5479405 w 6128435"/>
              <a:gd name="connsiteY71" fmla="*/ 2988507 h 6858000"/>
              <a:gd name="connsiteX72" fmla="*/ 5482415 w 6128435"/>
              <a:gd name="connsiteY72" fmla="*/ 3004079 h 6858000"/>
              <a:gd name="connsiteX73" fmla="*/ 5483865 w 6128435"/>
              <a:gd name="connsiteY73" fmla="*/ 3005467 h 6858000"/>
              <a:gd name="connsiteX74" fmla="*/ 5482236 w 6128435"/>
              <a:gd name="connsiteY74" fmla="*/ 3019791 h 6858000"/>
              <a:gd name="connsiteX75" fmla="*/ 5475895 w 6128435"/>
              <a:gd name="connsiteY75" fmla="*/ 3033578 h 6858000"/>
              <a:gd name="connsiteX76" fmla="*/ 5477595 w 6128435"/>
              <a:gd name="connsiteY76" fmla="*/ 3250534 h 6858000"/>
              <a:gd name="connsiteX77" fmla="*/ 5532836 w 6128435"/>
              <a:gd name="connsiteY77" fmla="*/ 3353840 h 6858000"/>
              <a:gd name="connsiteX78" fmla="*/ 5561229 w 6128435"/>
              <a:gd name="connsiteY78" fmla="*/ 3395784 h 6858000"/>
              <a:gd name="connsiteX79" fmla="*/ 5589758 w 6128435"/>
              <a:gd name="connsiteY79" fmla="*/ 3506453 h 6858000"/>
              <a:gd name="connsiteX80" fmla="*/ 5596144 w 6128435"/>
              <a:gd name="connsiteY80" fmla="*/ 3534624 h 6858000"/>
              <a:gd name="connsiteX81" fmla="*/ 5597750 w 6128435"/>
              <a:gd name="connsiteY81" fmla="*/ 3534129 h 6858000"/>
              <a:gd name="connsiteX82" fmla="*/ 5599700 w 6128435"/>
              <a:gd name="connsiteY82" fmla="*/ 3547221 h 6858000"/>
              <a:gd name="connsiteX83" fmla="*/ 5615031 w 6128435"/>
              <a:gd name="connsiteY83" fmla="*/ 3557482 h 6858000"/>
              <a:gd name="connsiteX84" fmla="*/ 5618377 w 6128435"/>
              <a:gd name="connsiteY84" fmla="*/ 3588431 h 6858000"/>
              <a:gd name="connsiteX85" fmla="*/ 5612155 w 6128435"/>
              <a:gd name="connsiteY85" fmla="*/ 3589869 h 6858000"/>
              <a:gd name="connsiteX86" fmla="*/ 5620843 w 6128435"/>
              <a:gd name="connsiteY86" fmla="*/ 3606745 h 6858000"/>
              <a:gd name="connsiteX87" fmla="*/ 5655472 w 6128435"/>
              <a:gd name="connsiteY87" fmla="*/ 3678877 h 6858000"/>
              <a:gd name="connsiteX88" fmla="*/ 5680448 w 6128435"/>
              <a:gd name="connsiteY88" fmla="*/ 3717760 h 6858000"/>
              <a:gd name="connsiteX89" fmla="*/ 5683015 w 6128435"/>
              <a:gd name="connsiteY89" fmla="*/ 3762025 h 6858000"/>
              <a:gd name="connsiteX90" fmla="*/ 5696643 w 6128435"/>
              <a:gd name="connsiteY90" fmla="*/ 3773888 h 6858000"/>
              <a:gd name="connsiteX91" fmla="*/ 5699203 w 6128435"/>
              <a:gd name="connsiteY91" fmla="*/ 3775823 h 6858000"/>
              <a:gd name="connsiteX92" fmla="*/ 5704824 w 6128435"/>
              <a:gd name="connsiteY92" fmla="*/ 3785966 h 6858000"/>
              <a:gd name="connsiteX93" fmla="*/ 5712204 w 6128435"/>
              <a:gd name="connsiteY93" fmla="*/ 3785830 h 6858000"/>
              <a:gd name="connsiteX94" fmla="*/ 5724816 w 6128435"/>
              <a:gd name="connsiteY94" fmla="*/ 3798949 h 6858000"/>
              <a:gd name="connsiteX95" fmla="*/ 5733539 w 6128435"/>
              <a:gd name="connsiteY95" fmla="*/ 3818457 h 6858000"/>
              <a:gd name="connsiteX96" fmla="*/ 5768491 w 6128435"/>
              <a:gd name="connsiteY96" fmla="*/ 3914399 h 6858000"/>
              <a:gd name="connsiteX97" fmla="*/ 5793123 w 6128435"/>
              <a:gd name="connsiteY97" fmla="*/ 3969952 h 6858000"/>
              <a:gd name="connsiteX98" fmla="*/ 5808321 w 6128435"/>
              <a:gd name="connsiteY98" fmla="*/ 3988153 h 6858000"/>
              <a:gd name="connsiteX99" fmla="*/ 5825621 w 6128435"/>
              <a:gd name="connsiteY99" fmla="*/ 4015525 h 6858000"/>
              <a:gd name="connsiteX100" fmla="*/ 5860672 w 6128435"/>
              <a:gd name="connsiteY100" fmla="*/ 4061579 h 6858000"/>
              <a:gd name="connsiteX101" fmla="*/ 5872173 w 6128435"/>
              <a:gd name="connsiteY101" fmla="*/ 4088497 h 6858000"/>
              <a:gd name="connsiteX102" fmla="*/ 5883705 w 6128435"/>
              <a:gd name="connsiteY102" fmla="*/ 4101899 h 6858000"/>
              <a:gd name="connsiteX103" fmla="*/ 5885314 w 6128435"/>
              <a:gd name="connsiteY103" fmla="*/ 4108387 h 6858000"/>
              <a:gd name="connsiteX104" fmla="*/ 5894095 w 6128435"/>
              <a:gd name="connsiteY104" fmla="*/ 4128857 h 6858000"/>
              <a:gd name="connsiteX105" fmla="*/ 5898339 w 6128435"/>
              <a:gd name="connsiteY105" fmla="*/ 4140800 h 6858000"/>
              <a:gd name="connsiteX106" fmla="*/ 5899734 w 6128435"/>
              <a:gd name="connsiteY106" fmla="*/ 4145632 h 6858000"/>
              <a:gd name="connsiteX107" fmla="*/ 5897098 w 6128435"/>
              <a:gd name="connsiteY107" fmla="*/ 4157819 h 6858000"/>
              <a:gd name="connsiteX108" fmla="*/ 5903513 w 6128435"/>
              <a:gd name="connsiteY108" fmla="*/ 4187661 h 6858000"/>
              <a:gd name="connsiteX109" fmla="*/ 5917114 w 6128435"/>
              <a:gd name="connsiteY109" fmla="*/ 4213096 h 6858000"/>
              <a:gd name="connsiteX110" fmla="*/ 5921153 w 6128435"/>
              <a:gd name="connsiteY110" fmla="*/ 4236222 h 6858000"/>
              <a:gd name="connsiteX111" fmla="*/ 5924233 w 6128435"/>
              <a:gd name="connsiteY111" fmla="*/ 4242060 h 6858000"/>
              <a:gd name="connsiteX112" fmla="*/ 5928910 w 6128435"/>
              <a:gd name="connsiteY112" fmla="*/ 4300973 h 6858000"/>
              <a:gd name="connsiteX113" fmla="*/ 5939320 w 6128435"/>
              <a:gd name="connsiteY113" fmla="*/ 4340435 h 6858000"/>
              <a:gd name="connsiteX114" fmla="*/ 5946705 w 6128435"/>
              <a:gd name="connsiteY114" fmla="*/ 4428051 h 6858000"/>
              <a:gd name="connsiteX115" fmla="*/ 5949261 w 6128435"/>
              <a:gd name="connsiteY115" fmla="*/ 4449185 h 6858000"/>
              <a:gd name="connsiteX116" fmla="*/ 5957504 w 6128435"/>
              <a:gd name="connsiteY116" fmla="*/ 4465911 h 6858000"/>
              <a:gd name="connsiteX117" fmla="*/ 5964689 w 6128435"/>
              <a:gd name="connsiteY117" fmla="*/ 4468532 h 6858000"/>
              <a:gd name="connsiteX118" fmla="*/ 5967062 w 6128435"/>
              <a:gd name="connsiteY118" fmla="*/ 4479923 h 6858000"/>
              <a:gd name="connsiteX119" fmla="*/ 5968960 w 6128435"/>
              <a:gd name="connsiteY119" fmla="*/ 4482655 h 6858000"/>
              <a:gd name="connsiteX120" fmla="*/ 5978567 w 6128435"/>
              <a:gd name="connsiteY120" fmla="*/ 4498605 h 6858000"/>
              <a:gd name="connsiteX121" fmla="*/ 5980106 w 6128435"/>
              <a:gd name="connsiteY121" fmla="*/ 4585087 h 6858000"/>
              <a:gd name="connsiteX122" fmla="*/ 5998138 w 6128435"/>
              <a:gd name="connsiteY122" fmla="*/ 4697518 h 6858000"/>
              <a:gd name="connsiteX123" fmla="*/ 6013516 w 6128435"/>
              <a:gd name="connsiteY123" fmla="*/ 4786619 h 6858000"/>
              <a:gd name="connsiteX124" fmla="*/ 6025404 w 6128435"/>
              <a:gd name="connsiteY124" fmla="*/ 4858148 h 6858000"/>
              <a:gd name="connsiteX125" fmla="*/ 6007749 w 6128435"/>
              <a:gd name="connsiteY125" fmla="*/ 4964715 h 6858000"/>
              <a:gd name="connsiteX126" fmla="*/ 6005269 w 6128435"/>
              <a:gd name="connsiteY126" fmla="*/ 5150567 h 6858000"/>
              <a:gd name="connsiteX127" fmla="*/ 6001127 w 6128435"/>
              <a:gd name="connsiteY127" fmla="*/ 5164609 h 6858000"/>
              <a:gd name="connsiteX128" fmla="*/ 5996647 w 6128435"/>
              <a:gd name="connsiteY128" fmla="*/ 5185640 h 6858000"/>
              <a:gd name="connsiteX129" fmla="*/ 5998514 w 6128435"/>
              <a:gd name="connsiteY129" fmla="*/ 5189673 h 6858000"/>
              <a:gd name="connsiteX130" fmla="*/ 5995970 w 6128435"/>
              <a:gd name="connsiteY130" fmla="*/ 5221547 h 6858000"/>
              <a:gd name="connsiteX131" fmla="*/ 5997218 w 6128435"/>
              <a:gd name="connsiteY131" fmla="*/ 5222031 h 6858000"/>
              <a:gd name="connsiteX132" fmla="*/ 6002116 w 6128435"/>
              <a:gd name="connsiteY132" fmla="*/ 5231223 h 6858000"/>
              <a:gd name="connsiteX133" fmla="*/ 6008541 w 6128435"/>
              <a:gd name="connsiteY133" fmla="*/ 5248680 h 6858000"/>
              <a:gd name="connsiteX134" fmla="*/ 6039260 w 6128435"/>
              <a:gd name="connsiteY134" fmla="*/ 5289518 h 6858000"/>
              <a:gd name="connsiteX135" fmla="*/ 6036748 w 6128435"/>
              <a:gd name="connsiteY135" fmla="*/ 5322752 h 6858000"/>
              <a:gd name="connsiteX136" fmla="*/ 6036943 w 6128435"/>
              <a:gd name="connsiteY136" fmla="*/ 5329480 h 6858000"/>
              <a:gd name="connsiteX137" fmla="*/ 6037236 w 6128435"/>
              <a:gd name="connsiteY137" fmla="*/ 5329634 h 6858000"/>
              <a:gd name="connsiteX138" fmla="*/ 6038019 w 6128435"/>
              <a:gd name="connsiteY138" fmla="*/ 5336764 h 6858000"/>
              <a:gd name="connsiteX139" fmla="*/ 6037298 w 6128435"/>
              <a:gd name="connsiteY139" fmla="*/ 5341753 h 6858000"/>
              <a:gd name="connsiteX140" fmla="*/ 6037677 w 6128435"/>
              <a:gd name="connsiteY140" fmla="*/ 5354807 h 6858000"/>
              <a:gd name="connsiteX141" fmla="*/ 6039728 w 6128435"/>
              <a:gd name="connsiteY141" fmla="*/ 5359416 h 6858000"/>
              <a:gd name="connsiteX142" fmla="*/ 6043311 w 6128435"/>
              <a:gd name="connsiteY142" fmla="*/ 5361407 h 6858000"/>
              <a:gd name="connsiteX143" fmla="*/ 6042954 w 6128435"/>
              <a:gd name="connsiteY143" fmla="*/ 5362576 h 6858000"/>
              <a:gd name="connsiteX144" fmla="*/ 6053435 w 6128435"/>
              <a:gd name="connsiteY144" fmla="*/ 5387547 h 6858000"/>
              <a:gd name="connsiteX145" fmla="*/ 6065933 w 6128435"/>
              <a:gd name="connsiteY145" fmla="*/ 5443002 h 6858000"/>
              <a:gd name="connsiteX146" fmla="*/ 6068640 w 6128435"/>
              <a:gd name="connsiteY146" fmla="*/ 5474503 h 6858000"/>
              <a:gd name="connsiteX147" fmla="*/ 6080922 w 6128435"/>
              <a:gd name="connsiteY147" fmla="*/ 5561070 h 6858000"/>
              <a:gd name="connsiteX148" fmla="*/ 6096949 w 6128435"/>
              <a:gd name="connsiteY148" fmla="*/ 5648179 h 6858000"/>
              <a:gd name="connsiteX149" fmla="*/ 6125703 w 6128435"/>
              <a:gd name="connsiteY149" fmla="*/ 5692894 h 6858000"/>
              <a:gd name="connsiteX150" fmla="*/ 6126670 w 6128435"/>
              <a:gd name="connsiteY150" fmla="*/ 5697882 h 6858000"/>
              <a:gd name="connsiteX151" fmla="*/ 6124061 w 6128435"/>
              <a:gd name="connsiteY151" fmla="*/ 5710294 h 6858000"/>
              <a:gd name="connsiteX152" fmla="*/ 6122213 w 6128435"/>
              <a:gd name="connsiteY152" fmla="*/ 5714762 h 6858000"/>
              <a:gd name="connsiteX153" fmla="*/ 6121353 w 6128435"/>
              <a:gd name="connsiteY153" fmla="*/ 5721725 h 6858000"/>
              <a:gd name="connsiteX154" fmla="*/ 6121607 w 6128435"/>
              <a:gd name="connsiteY154" fmla="*/ 5721959 h 6858000"/>
              <a:gd name="connsiteX155" fmla="*/ 6120262 w 6128435"/>
              <a:gd name="connsiteY155" fmla="*/ 5728358 h 6858000"/>
              <a:gd name="connsiteX156" fmla="*/ 6110194 w 6128435"/>
              <a:gd name="connsiteY156" fmla="*/ 5758853 h 6858000"/>
              <a:gd name="connsiteX157" fmla="*/ 6127519 w 6128435"/>
              <a:gd name="connsiteY157" fmla="*/ 5865775 h 6858000"/>
              <a:gd name="connsiteX158" fmla="*/ 6128435 w 6128435"/>
              <a:gd name="connsiteY158" fmla="*/ 5870164 h 6858000"/>
              <a:gd name="connsiteX159" fmla="*/ 6119217 w 6128435"/>
              <a:gd name="connsiteY159" fmla="*/ 5888542 h 6858000"/>
              <a:gd name="connsiteX160" fmla="*/ 6115966 w 6128435"/>
              <a:gd name="connsiteY160" fmla="*/ 5898387 h 6858000"/>
              <a:gd name="connsiteX161" fmla="*/ 6111924 w 6128435"/>
              <a:gd name="connsiteY161" fmla="*/ 5900444 h 6858000"/>
              <a:gd name="connsiteX162" fmla="*/ 6108716 w 6128435"/>
              <a:gd name="connsiteY162" fmla="*/ 5915345 h 6858000"/>
              <a:gd name="connsiteX163" fmla="*/ 6109524 w 6128435"/>
              <a:gd name="connsiteY163" fmla="*/ 5917328 h 6858000"/>
              <a:gd name="connsiteX164" fmla="*/ 6102493 w 6128435"/>
              <a:gd name="connsiteY164" fmla="*/ 5928602 h 6858000"/>
              <a:gd name="connsiteX165" fmla="*/ 6056863 w 6128435"/>
              <a:gd name="connsiteY165" fmla="*/ 6000643 h 6858000"/>
              <a:gd name="connsiteX166" fmla="*/ 6045436 w 6128435"/>
              <a:gd name="connsiteY166" fmla="*/ 6124480 h 6858000"/>
              <a:gd name="connsiteX167" fmla="*/ 6030489 w 6128435"/>
              <a:gd name="connsiteY167" fmla="*/ 6317666 h 6858000"/>
              <a:gd name="connsiteX168" fmla="*/ 6007492 w 6128435"/>
              <a:gd name="connsiteY168" fmla="*/ 6440818 h 6858000"/>
              <a:gd name="connsiteX169" fmla="*/ 6009467 w 6128435"/>
              <a:gd name="connsiteY169" fmla="*/ 6487076 h 6858000"/>
              <a:gd name="connsiteX170" fmla="*/ 5995064 w 6128435"/>
              <a:gd name="connsiteY170" fmla="*/ 6540791 h 6858000"/>
              <a:gd name="connsiteX171" fmla="*/ 5996309 w 6128435"/>
              <a:gd name="connsiteY171" fmla="*/ 6543961 h 6858000"/>
              <a:gd name="connsiteX172" fmla="*/ 5996048 w 6128435"/>
              <a:gd name="connsiteY172" fmla="*/ 6555444 h 6858000"/>
              <a:gd name="connsiteX173" fmla="*/ 6002524 w 6128435"/>
              <a:gd name="connsiteY173" fmla="*/ 6560188 h 6858000"/>
              <a:gd name="connsiteX174" fmla="*/ 6006823 w 6128435"/>
              <a:gd name="connsiteY174" fmla="*/ 6578546 h 6858000"/>
              <a:gd name="connsiteX175" fmla="*/ 6004510 w 6128435"/>
              <a:gd name="connsiteY175" fmla="*/ 6599256 h 6858000"/>
              <a:gd name="connsiteX176" fmla="*/ 5986207 w 6128435"/>
              <a:gd name="connsiteY176" fmla="*/ 6695855 h 6858000"/>
              <a:gd name="connsiteX177" fmla="*/ 5979428 w 6128435"/>
              <a:gd name="connsiteY177" fmla="*/ 6754678 h 6858000"/>
              <a:gd name="connsiteX178" fmla="*/ 5983398 w 6128435"/>
              <a:gd name="connsiteY178" fmla="*/ 6778641 h 6858000"/>
              <a:gd name="connsiteX179" fmla="*/ 5984543 w 6128435"/>
              <a:gd name="connsiteY179" fmla="*/ 6811016 h 6858000"/>
              <a:gd name="connsiteX180" fmla="*/ 5981802 w 6128435"/>
              <a:gd name="connsiteY180" fmla="*/ 6838578 h 6858000"/>
              <a:gd name="connsiteX181" fmla="*/ 5979671 w 6128435"/>
              <a:gd name="connsiteY181" fmla="*/ 6858000 h 6858000"/>
              <a:gd name="connsiteX182" fmla="*/ 0 w 6128435"/>
              <a:gd name="connsiteY182" fmla="*/ 6858000 h 6858000"/>
              <a:gd name="connsiteX183" fmla="*/ 0 w 6128435"/>
              <a:gd name="connsiteY183"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01198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37050 w 6128435"/>
              <a:gd name="connsiteY45" fmla="*/ 2336703 h 6858000"/>
              <a:gd name="connsiteX46" fmla="*/ 5238267 w 6128435"/>
              <a:gd name="connsiteY46" fmla="*/ 2337277 h 6858000"/>
              <a:gd name="connsiteX47" fmla="*/ 5242602 w 6128435"/>
              <a:gd name="connsiteY47" fmla="*/ 2346782 h 6858000"/>
              <a:gd name="connsiteX48" fmla="*/ 5247963 w 6128435"/>
              <a:gd name="connsiteY48" fmla="*/ 2364638 h 6858000"/>
              <a:gd name="connsiteX49" fmla="*/ 5276175 w 6128435"/>
              <a:gd name="connsiteY49" fmla="*/ 2407515 h 6858000"/>
              <a:gd name="connsiteX50" fmla="*/ 5271650 w 6128435"/>
              <a:gd name="connsiteY50" fmla="*/ 2440467 h 6858000"/>
              <a:gd name="connsiteX51" fmla="*/ 5271438 w 6128435"/>
              <a:gd name="connsiteY51" fmla="*/ 2447186 h 6858000"/>
              <a:gd name="connsiteX52" fmla="*/ 5271722 w 6128435"/>
              <a:gd name="connsiteY52" fmla="*/ 2447359 h 6858000"/>
              <a:gd name="connsiteX53" fmla="*/ 5272069 w 6128435"/>
              <a:gd name="connsiteY53" fmla="*/ 2454523 h 6858000"/>
              <a:gd name="connsiteX54" fmla="*/ 5271049 w 6128435"/>
              <a:gd name="connsiteY54" fmla="*/ 2459442 h 6858000"/>
              <a:gd name="connsiteX55" fmla="*/ 5270636 w 6128435"/>
              <a:gd name="connsiteY55" fmla="*/ 2472481 h 6858000"/>
              <a:gd name="connsiteX56" fmla="*/ 5272406 w 6128435"/>
              <a:gd name="connsiteY56" fmla="*/ 2477221 h 6858000"/>
              <a:gd name="connsiteX57" fmla="*/ 5307538 w 6128435"/>
              <a:gd name="connsiteY57" fmla="*/ 2514685 h 6858000"/>
              <a:gd name="connsiteX58" fmla="*/ 5337604 w 6128435"/>
              <a:gd name="connsiteY58" fmla="*/ 2597632 h 6858000"/>
              <a:gd name="connsiteX59" fmla="*/ 5407503 w 6128435"/>
              <a:gd name="connsiteY59" fmla="*/ 2786290 h 6858000"/>
              <a:gd name="connsiteX60" fmla="*/ 5407356 w 6128435"/>
              <a:gd name="connsiteY60" fmla="*/ 2787545 h 6858000"/>
              <a:gd name="connsiteX61" fmla="*/ 5411130 w 6128435"/>
              <a:gd name="connsiteY61" fmla="*/ 2788640 h 6858000"/>
              <a:gd name="connsiteX62" fmla="*/ 5416439 w 6128435"/>
              <a:gd name="connsiteY62" fmla="*/ 2805666 h 6858000"/>
              <a:gd name="connsiteX63" fmla="*/ 5416589 w 6128435"/>
              <a:gd name="connsiteY63" fmla="*/ 2810822 h 6858000"/>
              <a:gd name="connsiteX64" fmla="*/ 5418542 w 6128435"/>
              <a:gd name="connsiteY64" fmla="*/ 2817745 h 6858000"/>
              <a:gd name="connsiteX65" fmla="*/ 5418847 w 6128435"/>
              <a:gd name="connsiteY65" fmla="*/ 2817825 h 6858000"/>
              <a:gd name="connsiteX66" fmla="*/ 5423364 w 6128435"/>
              <a:gd name="connsiteY66" fmla="*/ 2858292 h 6858000"/>
              <a:gd name="connsiteX67" fmla="*/ 5479298 w 6128435"/>
              <a:gd name="connsiteY67" fmla="*/ 2947791 h 6858000"/>
              <a:gd name="connsiteX68" fmla="*/ 5481770 w 6128435"/>
              <a:gd name="connsiteY68" fmla="*/ 2951352 h 6858000"/>
              <a:gd name="connsiteX69" fmla="*/ 5481013 w 6128435"/>
              <a:gd name="connsiteY69" fmla="*/ 2973461 h 6858000"/>
              <a:gd name="connsiteX70" fmla="*/ 5482045 w 6128435"/>
              <a:gd name="connsiteY70" fmla="*/ 2984371 h 6858000"/>
              <a:gd name="connsiteX71" fmla="*/ 5479405 w 6128435"/>
              <a:gd name="connsiteY71" fmla="*/ 2988507 h 6858000"/>
              <a:gd name="connsiteX72" fmla="*/ 5482415 w 6128435"/>
              <a:gd name="connsiteY72" fmla="*/ 3004079 h 6858000"/>
              <a:gd name="connsiteX73" fmla="*/ 5483865 w 6128435"/>
              <a:gd name="connsiteY73" fmla="*/ 3005467 h 6858000"/>
              <a:gd name="connsiteX74" fmla="*/ 5482236 w 6128435"/>
              <a:gd name="connsiteY74" fmla="*/ 3019791 h 6858000"/>
              <a:gd name="connsiteX75" fmla="*/ 5475895 w 6128435"/>
              <a:gd name="connsiteY75" fmla="*/ 3033578 h 6858000"/>
              <a:gd name="connsiteX76" fmla="*/ 5477595 w 6128435"/>
              <a:gd name="connsiteY76" fmla="*/ 3250534 h 6858000"/>
              <a:gd name="connsiteX77" fmla="*/ 5532836 w 6128435"/>
              <a:gd name="connsiteY77" fmla="*/ 3353840 h 6858000"/>
              <a:gd name="connsiteX78" fmla="*/ 5561229 w 6128435"/>
              <a:gd name="connsiteY78" fmla="*/ 3395784 h 6858000"/>
              <a:gd name="connsiteX79" fmla="*/ 5589758 w 6128435"/>
              <a:gd name="connsiteY79" fmla="*/ 3506453 h 6858000"/>
              <a:gd name="connsiteX80" fmla="*/ 5596144 w 6128435"/>
              <a:gd name="connsiteY80" fmla="*/ 3534624 h 6858000"/>
              <a:gd name="connsiteX81" fmla="*/ 5597750 w 6128435"/>
              <a:gd name="connsiteY81" fmla="*/ 3534129 h 6858000"/>
              <a:gd name="connsiteX82" fmla="*/ 5599700 w 6128435"/>
              <a:gd name="connsiteY82" fmla="*/ 3547221 h 6858000"/>
              <a:gd name="connsiteX83" fmla="*/ 5615031 w 6128435"/>
              <a:gd name="connsiteY83" fmla="*/ 3557482 h 6858000"/>
              <a:gd name="connsiteX84" fmla="*/ 5618377 w 6128435"/>
              <a:gd name="connsiteY84" fmla="*/ 3588431 h 6858000"/>
              <a:gd name="connsiteX85" fmla="*/ 5612155 w 6128435"/>
              <a:gd name="connsiteY85" fmla="*/ 3589869 h 6858000"/>
              <a:gd name="connsiteX86" fmla="*/ 5620843 w 6128435"/>
              <a:gd name="connsiteY86" fmla="*/ 3606745 h 6858000"/>
              <a:gd name="connsiteX87" fmla="*/ 5655472 w 6128435"/>
              <a:gd name="connsiteY87" fmla="*/ 3678877 h 6858000"/>
              <a:gd name="connsiteX88" fmla="*/ 5680448 w 6128435"/>
              <a:gd name="connsiteY88" fmla="*/ 3717760 h 6858000"/>
              <a:gd name="connsiteX89" fmla="*/ 5683015 w 6128435"/>
              <a:gd name="connsiteY89" fmla="*/ 3762025 h 6858000"/>
              <a:gd name="connsiteX90" fmla="*/ 5696643 w 6128435"/>
              <a:gd name="connsiteY90" fmla="*/ 3773888 h 6858000"/>
              <a:gd name="connsiteX91" fmla="*/ 5699203 w 6128435"/>
              <a:gd name="connsiteY91" fmla="*/ 3775823 h 6858000"/>
              <a:gd name="connsiteX92" fmla="*/ 5704824 w 6128435"/>
              <a:gd name="connsiteY92" fmla="*/ 3785966 h 6858000"/>
              <a:gd name="connsiteX93" fmla="*/ 5712204 w 6128435"/>
              <a:gd name="connsiteY93" fmla="*/ 3785830 h 6858000"/>
              <a:gd name="connsiteX94" fmla="*/ 5724816 w 6128435"/>
              <a:gd name="connsiteY94" fmla="*/ 3798949 h 6858000"/>
              <a:gd name="connsiteX95" fmla="*/ 5733539 w 6128435"/>
              <a:gd name="connsiteY95" fmla="*/ 3818457 h 6858000"/>
              <a:gd name="connsiteX96" fmla="*/ 5768491 w 6128435"/>
              <a:gd name="connsiteY96" fmla="*/ 3914399 h 6858000"/>
              <a:gd name="connsiteX97" fmla="*/ 5793123 w 6128435"/>
              <a:gd name="connsiteY97" fmla="*/ 3969952 h 6858000"/>
              <a:gd name="connsiteX98" fmla="*/ 5808321 w 6128435"/>
              <a:gd name="connsiteY98" fmla="*/ 3988153 h 6858000"/>
              <a:gd name="connsiteX99" fmla="*/ 5825621 w 6128435"/>
              <a:gd name="connsiteY99" fmla="*/ 4015525 h 6858000"/>
              <a:gd name="connsiteX100" fmla="*/ 5860672 w 6128435"/>
              <a:gd name="connsiteY100" fmla="*/ 4061579 h 6858000"/>
              <a:gd name="connsiteX101" fmla="*/ 5872173 w 6128435"/>
              <a:gd name="connsiteY101" fmla="*/ 4088497 h 6858000"/>
              <a:gd name="connsiteX102" fmla="*/ 5883705 w 6128435"/>
              <a:gd name="connsiteY102" fmla="*/ 4101899 h 6858000"/>
              <a:gd name="connsiteX103" fmla="*/ 5885314 w 6128435"/>
              <a:gd name="connsiteY103" fmla="*/ 4108387 h 6858000"/>
              <a:gd name="connsiteX104" fmla="*/ 5894095 w 6128435"/>
              <a:gd name="connsiteY104" fmla="*/ 4128857 h 6858000"/>
              <a:gd name="connsiteX105" fmla="*/ 5898339 w 6128435"/>
              <a:gd name="connsiteY105" fmla="*/ 4140800 h 6858000"/>
              <a:gd name="connsiteX106" fmla="*/ 5899734 w 6128435"/>
              <a:gd name="connsiteY106" fmla="*/ 4145632 h 6858000"/>
              <a:gd name="connsiteX107" fmla="*/ 5897098 w 6128435"/>
              <a:gd name="connsiteY107" fmla="*/ 4157819 h 6858000"/>
              <a:gd name="connsiteX108" fmla="*/ 5903513 w 6128435"/>
              <a:gd name="connsiteY108" fmla="*/ 4187661 h 6858000"/>
              <a:gd name="connsiteX109" fmla="*/ 5917114 w 6128435"/>
              <a:gd name="connsiteY109" fmla="*/ 4213096 h 6858000"/>
              <a:gd name="connsiteX110" fmla="*/ 5921153 w 6128435"/>
              <a:gd name="connsiteY110" fmla="*/ 4236222 h 6858000"/>
              <a:gd name="connsiteX111" fmla="*/ 5924233 w 6128435"/>
              <a:gd name="connsiteY111" fmla="*/ 4242060 h 6858000"/>
              <a:gd name="connsiteX112" fmla="*/ 5928910 w 6128435"/>
              <a:gd name="connsiteY112" fmla="*/ 4300973 h 6858000"/>
              <a:gd name="connsiteX113" fmla="*/ 5939320 w 6128435"/>
              <a:gd name="connsiteY113" fmla="*/ 4340435 h 6858000"/>
              <a:gd name="connsiteX114" fmla="*/ 5946705 w 6128435"/>
              <a:gd name="connsiteY114" fmla="*/ 4428051 h 6858000"/>
              <a:gd name="connsiteX115" fmla="*/ 5949261 w 6128435"/>
              <a:gd name="connsiteY115" fmla="*/ 4449185 h 6858000"/>
              <a:gd name="connsiteX116" fmla="*/ 5957504 w 6128435"/>
              <a:gd name="connsiteY116" fmla="*/ 4465911 h 6858000"/>
              <a:gd name="connsiteX117" fmla="*/ 5964689 w 6128435"/>
              <a:gd name="connsiteY117" fmla="*/ 4468532 h 6858000"/>
              <a:gd name="connsiteX118" fmla="*/ 5967062 w 6128435"/>
              <a:gd name="connsiteY118" fmla="*/ 4479923 h 6858000"/>
              <a:gd name="connsiteX119" fmla="*/ 5968960 w 6128435"/>
              <a:gd name="connsiteY119" fmla="*/ 4482655 h 6858000"/>
              <a:gd name="connsiteX120" fmla="*/ 5978567 w 6128435"/>
              <a:gd name="connsiteY120" fmla="*/ 4498605 h 6858000"/>
              <a:gd name="connsiteX121" fmla="*/ 5980106 w 6128435"/>
              <a:gd name="connsiteY121" fmla="*/ 4585087 h 6858000"/>
              <a:gd name="connsiteX122" fmla="*/ 5998138 w 6128435"/>
              <a:gd name="connsiteY122" fmla="*/ 4697518 h 6858000"/>
              <a:gd name="connsiteX123" fmla="*/ 6013516 w 6128435"/>
              <a:gd name="connsiteY123" fmla="*/ 4786619 h 6858000"/>
              <a:gd name="connsiteX124" fmla="*/ 6025404 w 6128435"/>
              <a:gd name="connsiteY124" fmla="*/ 4858148 h 6858000"/>
              <a:gd name="connsiteX125" fmla="*/ 6007749 w 6128435"/>
              <a:gd name="connsiteY125" fmla="*/ 4964715 h 6858000"/>
              <a:gd name="connsiteX126" fmla="*/ 6005269 w 6128435"/>
              <a:gd name="connsiteY126" fmla="*/ 5150567 h 6858000"/>
              <a:gd name="connsiteX127" fmla="*/ 6001127 w 6128435"/>
              <a:gd name="connsiteY127" fmla="*/ 5164609 h 6858000"/>
              <a:gd name="connsiteX128" fmla="*/ 5996647 w 6128435"/>
              <a:gd name="connsiteY128" fmla="*/ 5185640 h 6858000"/>
              <a:gd name="connsiteX129" fmla="*/ 5998514 w 6128435"/>
              <a:gd name="connsiteY129" fmla="*/ 5189673 h 6858000"/>
              <a:gd name="connsiteX130" fmla="*/ 5995970 w 6128435"/>
              <a:gd name="connsiteY130" fmla="*/ 5221547 h 6858000"/>
              <a:gd name="connsiteX131" fmla="*/ 5997218 w 6128435"/>
              <a:gd name="connsiteY131" fmla="*/ 5222031 h 6858000"/>
              <a:gd name="connsiteX132" fmla="*/ 6002116 w 6128435"/>
              <a:gd name="connsiteY132" fmla="*/ 5231223 h 6858000"/>
              <a:gd name="connsiteX133" fmla="*/ 6008541 w 6128435"/>
              <a:gd name="connsiteY133" fmla="*/ 5248680 h 6858000"/>
              <a:gd name="connsiteX134" fmla="*/ 6039260 w 6128435"/>
              <a:gd name="connsiteY134" fmla="*/ 5289518 h 6858000"/>
              <a:gd name="connsiteX135" fmla="*/ 6036748 w 6128435"/>
              <a:gd name="connsiteY135" fmla="*/ 5322752 h 6858000"/>
              <a:gd name="connsiteX136" fmla="*/ 6036943 w 6128435"/>
              <a:gd name="connsiteY136" fmla="*/ 5329480 h 6858000"/>
              <a:gd name="connsiteX137" fmla="*/ 6037236 w 6128435"/>
              <a:gd name="connsiteY137" fmla="*/ 5329634 h 6858000"/>
              <a:gd name="connsiteX138" fmla="*/ 6038019 w 6128435"/>
              <a:gd name="connsiteY138" fmla="*/ 5336764 h 6858000"/>
              <a:gd name="connsiteX139" fmla="*/ 6037298 w 6128435"/>
              <a:gd name="connsiteY139" fmla="*/ 5341753 h 6858000"/>
              <a:gd name="connsiteX140" fmla="*/ 6037677 w 6128435"/>
              <a:gd name="connsiteY140" fmla="*/ 5354807 h 6858000"/>
              <a:gd name="connsiteX141" fmla="*/ 6039728 w 6128435"/>
              <a:gd name="connsiteY141" fmla="*/ 5359416 h 6858000"/>
              <a:gd name="connsiteX142" fmla="*/ 6043311 w 6128435"/>
              <a:gd name="connsiteY142" fmla="*/ 5361407 h 6858000"/>
              <a:gd name="connsiteX143" fmla="*/ 6042954 w 6128435"/>
              <a:gd name="connsiteY143" fmla="*/ 5362576 h 6858000"/>
              <a:gd name="connsiteX144" fmla="*/ 6053435 w 6128435"/>
              <a:gd name="connsiteY144" fmla="*/ 5387547 h 6858000"/>
              <a:gd name="connsiteX145" fmla="*/ 6065933 w 6128435"/>
              <a:gd name="connsiteY145" fmla="*/ 5443002 h 6858000"/>
              <a:gd name="connsiteX146" fmla="*/ 6068640 w 6128435"/>
              <a:gd name="connsiteY146" fmla="*/ 5474503 h 6858000"/>
              <a:gd name="connsiteX147" fmla="*/ 6080922 w 6128435"/>
              <a:gd name="connsiteY147" fmla="*/ 5561070 h 6858000"/>
              <a:gd name="connsiteX148" fmla="*/ 6096949 w 6128435"/>
              <a:gd name="connsiteY148" fmla="*/ 5648179 h 6858000"/>
              <a:gd name="connsiteX149" fmla="*/ 6125703 w 6128435"/>
              <a:gd name="connsiteY149" fmla="*/ 5692894 h 6858000"/>
              <a:gd name="connsiteX150" fmla="*/ 6126670 w 6128435"/>
              <a:gd name="connsiteY150" fmla="*/ 5697882 h 6858000"/>
              <a:gd name="connsiteX151" fmla="*/ 6124061 w 6128435"/>
              <a:gd name="connsiteY151" fmla="*/ 5710294 h 6858000"/>
              <a:gd name="connsiteX152" fmla="*/ 6122213 w 6128435"/>
              <a:gd name="connsiteY152" fmla="*/ 5714762 h 6858000"/>
              <a:gd name="connsiteX153" fmla="*/ 6121353 w 6128435"/>
              <a:gd name="connsiteY153" fmla="*/ 5721725 h 6858000"/>
              <a:gd name="connsiteX154" fmla="*/ 6121607 w 6128435"/>
              <a:gd name="connsiteY154" fmla="*/ 5721959 h 6858000"/>
              <a:gd name="connsiteX155" fmla="*/ 6120262 w 6128435"/>
              <a:gd name="connsiteY155" fmla="*/ 5728358 h 6858000"/>
              <a:gd name="connsiteX156" fmla="*/ 6110194 w 6128435"/>
              <a:gd name="connsiteY156" fmla="*/ 5758853 h 6858000"/>
              <a:gd name="connsiteX157" fmla="*/ 6127519 w 6128435"/>
              <a:gd name="connsiteY157" fmla="*/ 5865775 h 6858000"/>
              <a:gd name="connsiteX158" fmla="*/ 6128435 w 6128435"/>
              <a:gd name="connsiteY158" fmla="*/ 5870164 h 6858000"/>
              <a:gd name="connsiteX159" fmla="*/ 6119217 w 6128435"/>
              <a:gd name="connsiteY159" fmla="*/ 5888542 h 6858000"/>
              <a:gd name="connsiteX160" fmla="*/ 6115966 w 6128435"/>
              <a:gd name="connsiteY160" fmla="*/ 5898387 h 6858000"/>
              <a:gd name="connsiteX161" fmla="*/ 6111924 w 6128435"/>
              <a:gd name="connsiteY161" fmla="*/ 5900444 h 6858000"/>
              <a:gd name="connsiteX162" fmla="*/ 6108716 w 6128435"/>
              <a:gd name="connsiteY162" fmla="*/ 5915345 h 6858000"/>
              <a:gd name="connsiteX163" fmla="*/ 6109524 w 6128435"/>
              <a:gd name="connsiteY163" fmla="*/ 5917328 h 6858000"/>
              <a:gd name="connsiteX164" fmla="*/ 6102493 w 6128435"/>
              <a:gd name="connsiteY164" fmla="*/ 5928602 h 6858000"/>
              <a:gd name="connsiteX165" fmla="*/ 6056863 w 6128435"/>
              <a:gd name="connsiteY165" fmla="*/ 6000643 h 6858000"/>
              <a:gd name="connsiteX166" fmla="*/ 6045436 w 6128435"/>
              <a:gd name="connsiteY166" fmla="*/ 6124480 h 6858000"/>
              <a:gd name="connsiteX167" fmla="*/ 6030489 w 6128435"/>
              <a:gd name="connsiteY167" fmla="*/ 6317666 h 6858000"/>
              <a:gd name="connsiteX168" fmla="*/ 6007492 w 6128435"/>
              <a:gd name="connsiteY168" fmla="*/ 6440818 h 6858000"/>
              <a:gd name="connsiteX169" fmla="*/ 6009467 w 6128435"/>
              <a:gd name="connsiteY169" fmla="*/ 6487076 h 6858000"/>
              <a:gd name="connsiteX170" fmla="*/ 5995064 w 6128435"/>
              <a:gd name="connsiteY170" fmla="*/ 6540791 h 6858000"/>
              <a:gd name="connsiteX171" fmla="*/ 5996309 w 6128435"/>
              <a:gd name="connsiteY171" fmla="*/ 6543961 h 6858000"/>
              <a:gd name="connsiteX172" fmla="*/ 5996048 w 6128435"/>
              <a:gd name="connsiteY172" fmla="*/ 6555444 h 6858000"/>
              <a:gd name="connsiteX173" fmla="*/ 6002524 w 6128435"/>
              <a:gd name="connsiteY173" fmla="*/ 6560188 h 6858000"/>
              <a:gd name="connsiteX174" fmla="*/ 6006823 w 6128435"/>
              <a:gd name="connsiteY174" fmla="*/ 6578546 h 6858000"/>
              <a:gd name="connsiteX175" fmla="*/ 6004510 w 6128435"/>
              <a:gd name="connsiteY175" fmla="*/ 6599256 h 6858000"/>
              <a:gd name="connsiteX176" fmla="*/ 5986207 w 6128435"/>
              <a:gd name="connsiteY176" fmla="*/ 6695855 h 6858000"/>
              <a:gd name="connsiteX177" fmla="*/ 5979428 w 6128435"/>
              <a:gd name="connsiteY177" fmla="*/ 6754678 h 6858000"/>
              <a:gd name="connsiteX178" fmla="*/ 5983398 w 6128435"/>
              <a:gd name="connsiteY178" fmla="*/ 6778641 h 6858000"/>
              <a:gd name="connsiteX179" fmla="*/ 5984543 w 6128435"/>
              <a:gd name="connsiteY179" fmla="*/ 6811016 h 6858000"/>
              <a:gd name="connsiteX180" fmla="*/ 5981802 w 6128435"/>
              <a:gd name="connsiteY180" fmla="*/ 6838578 h 6858000"/>
              <a:gd name="connsiteX181" fmla="*/ 5979671 w 6128435"/>
              <a:gd name="connsiteY181" fmla="*/ 6858000 h 6858000"/>
              <a:gd name="connsiteX182" fmla="*/ 0 w 6128435"/>
              <a:gd name="connsiteY182" fmla="*/ 6858000 h 6858000"/>
              <a:gd name="connsiteX183" fmla="*/ 0 w 6128435"/>
              <a:gd name="connsiteY183"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50095 w 6128435"/>
              <a:gd name="connsiteY32" fmla="*/ 1655519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37050 w 6128435"/>
              <a:gd name="connsiteY45" fmla="*/ 2336703 h 6858000"/>
              <a:gd name="connsiteX46" fmla="*/ 5238267 w 6128435"/>
              <a:gd name="connsiteY46" fmla="*/ 2337277 h 6858000"/>
              <a:gd name="connsiteX47" fmla="*/ 5242602 w 6128435"/>
              <a:gd name="connsiteY47" fmla="*/ 2346782 h 6858000"/>
              <a:gd name="connsiteX48" fmla="*/ 5247963 w 6128435"/>
              <a:gd name="connsiteY48" fmla="*/ 2364638 h 6858000"/>
              <a:gd name="connsiteX49" fmla="*/ 5276175 w 6128435"/>
              <a:gd name="connsiteY49" fmla="*/ 2407515 h 6858000"/>
              <a:gd name="connsiteX50" fmla="*/ 5271650 w 6128435"/>
              <a:gd name="connsiteY50" fmla="*/ 2440467 h 6858000"/>
              <a:gd name="connsiteX51" fmla="*/ 5271438 w 6128435"/>
              <a:gd name="connsiteY51" fmla="*/ 2447186 h 6858000"/>
              <a:gd name="connsiteX52" fmla="*/ 5271722 w 6128435"/>
              <a:gd name="connsiteY52" fmla="*/ 2447359 h 6858000"/>
              <a:gd name="connsiteX53" fmla="*/ 5272069 w 6128435"/>
              <a:gd name="connsiteY53" fmla="*/ 2454523 h 6858000"/>
              <a:gd name="connsiteX54" fmla="*/ 5271049 w 6128435"/>
              <a:gd name="connsiteY54" fmla="*/ 2459442 h 6858000"/>
              <a:gd name="connsiteX55" fmla="*/ 5270636 w 6128435"/>
              <a:gd name="connsiteY55" fmla="*/ 2472481 h 6858000"/>
              <a:gd name="connsiteX56" fmla="*/ 5272406 w 6128435"/>
              <a:gd name="connsiteY56" fmla="*/ 2477221 h 6858000"/>
              <a:gd name="connsiteX57" fmla="*/ 5307538 w 6128435"/>
              <a:gd name="connsiteY57" fmla="*/ 2514685 h 6858000"/>
              <a:gd name="connsiteX58" fmla="*/ 5337604 w 6128435"/>
              <a:gd name="connsiteY58" fmla="*/ 2597632 h 6858000"/>
              <a:gd name="connsiteX59" fmla="*/ 5407503 w 6128435"/>
              <a:gd name="connsiteY59" fmla="*/ 2786290 h 6858000"/>
              <a:gd name="connsiteX60" fmla="*/ 5407356 w 6128435"/>
              <a:gd name="connsiteY60" fmla="*/ 2787545 h 6858000"/>
              <a:gd name="connsiteX61" fmla="*/ 5411130 w 6128435"/>
              <a:gd name="connsiteY61" fmla="*/ 2788640 h 6858000"/>
              <a:gd name="connsiteX62" fmla="*/ 5416439 w 6128435"/>
              <a:gd name="connsiteY62" fmla="*/ 2805666 h 6858000"/>
              <a:gd name="connsiteX63" fmla="*/ 5416589 w 6128435"/>
              <a:gd name="connsiteY63" fmla="*/ 2810822 h 6858000"/>
              <a:gd name="connsiteX64" fmla="*/ 5418542 w 6128435"/>
              <a:gd name="connsiteY64" fmla="*/ 2817745 h 6858000"/>
              <a:gd name="connsiteX65" fmla="*/ 5418847 w 6128435"/>
              <a:gd name="connsiteY65" fmla="*/ 2817825 h 6858000"/>
              <a:gd name="connsiteX66" fmla="*/ 5423364 w 6128435"/>
              <a:gd name="connsiteY66" fmla="*/ 2858292 h 6858000"/>
              <a:gd name="connsiteX67" fmla="*/ 5479298 w 6128435"/>
              <a:gd name="connsiteY67" fmla="*/ 2947791 h 6858000"/>
              <a:gd name="connsiteX68" fmla="*/ 5481770 w 6128435"/>
              <a:gd name="connsiteY68" fmla="*/ 2951352 h 6858000"/>
              <a:gd name="connsiteX69" fmla="*/ 5481013 w 6128435"/>
              <a:gd name="connsiteY69" fmla="*/ 2973461 h 6858000"/>
              <a:gd name="connsiteX70" fmla="*/ 5482045 w 6128435"/>
              <a:gd name="connsiteY70" fmla="*/ 2984371 h 6858000"/>
              <a:gd name="connsiteX71" fmla="*/ 5479405 w 6128435"/>
              <a:gd name="connsiteY71" fmla="*/ 2988507 h 6858000"/>
              <a:gd name="connsiteX72" fmla="*/ 5482415 w 6128435"/>
              <a:gd name="connsiteY72" fmla="*/ 3004079 h 6858000"/>
              <a:gd name="connsiteX73" fmla="*/ 5483865 w 6128435"/>
              <a:gd name="connsiteY73" fmla="*/ 3005467 h 6858000"/>
              <a:gd name="connsiteX74" fmla="*/ 5482236 w 6128435"/>
              <a:gd name="connsiteY74" fmla="*/ 3019791 h 6858000"/>
              <a:gd name="connsiteX75" fmla="*/ 5475895 w 6128435"/>
              <a:gd name="connsiteY75" fmla="*/ 3033578 h 6858000"/>
              <a:gd name="connsiteX76" fmla="*/ 5477595 w 6128435"/>
              <a:gd name="connsiteY76" fmla="*/ 3250534 h 6858000"/>
              <a:gd name="connsiteX77" fmla="*/ 5532836 w 6128435"/>
              <a:gd name="connsiteY77" fmla="*/ 3353840 h 6858000"/>
              <a:gd name="connsiteX78" fmla="*/ 5561229 w 6128435"/>
              <a:gd name="connsiteY78" fmla="*/ 3395784 h 6858000"/>
              <a:gd name="connsiteX79" fmla="*/ 5589758 w 6128435"/>
              <a:gd name="connsiteY79" fmla="*/ 3506453 h 6858000"/>
              <a:gd name="connsiteX80" fmla="*/ 5596144 w 6128435"/>
              <a:gd name="connsiteY80" fmla="*/ 3534624 h 6858000"/>
              <a:gd name="connsiteX81" fmla="*/ 5597750 w 6128435"/>
              <a:gd name="connsiteY81" fmla="*/ 3534129 h 6858000"/>
              <a:gd name="connsiteX82" fmla="*/ 5599700 w 6128435"/>
              <a:gd name="connsiteY82" fmla="*/ 3547221 h 6858000"/>
              <a:gd name="connsiteX83" fmla="*/ 5615031 w 6128435"/>
              <a:gd name="connsiteY83" fmla="*/ 3557482 h 6858000"/>
              <a:gd name="connsiteX84" fmla="*/ 5618377 w 6128435"/>
              <a:gd name="connsiteY84" fmla="*/ 3588431 h 6858000"/>
              <a:gd name="connsiteX85" fmla="*/ 5612155 w 6128435"/>
              <a:gd name="connsiteY85" fmla="*/ 3589869 h 6858000"/>
              <a:gd name="connsiteX86" fmla="*/ 5620843 w 6128435"/>
              <a:gd name="connsiteY86" fmla="*/ 3606745 h 6858000"/>
              <a:gd name="connsiteX87" fmla="*/ 5655472 w 6128435"/>
              <a:gd name="connsiteY87" fmla="*/ 3678877 h 6858000"/>
              <a:gd name="connsiteX88" fmla="*/ 5680448 w 6128435"/>
              <a:gd name="connsiteY88" fmla="*/ 3717760 h 6858000"/>
              <a:gd name="connsiteX89" fmla="*/ 5683015 w 6128435"/>
              <a:gd name="connsiteY89" fmla="*/ 3762025 h 6858000"/>
              <a:gd name="connsiteX90" fmla="*/ 5696643 w 6128435"/>
              <a:gd name="connsiteY90" fmla="*/ 3773888 h 6858000"/>
              <a:gd name="connsiteX91" fmla="*/ 5699203 w 6128435"/>
              <a:gd name="connsiteY91" fmla="*/ 3775823 h 6858000"/>
              <a:gd name="connsiteX92" fmla="*/ 5704824 w 6128435"/>
              <a:gd name="connsiteY92" fmla="*/ 3785966 h 6858000"/>
              <a:gd name="connsiteX93" fmla="*/ 5712204 w 6128435"/>
              <a:gd name="connsiteY93" fmla="*/ 3785830 h 6858000"/>
              <a:gd name="connsiteX94" fmla="*/ 5724816 w 6128435"/>
              <a:gd name="connsiteY94" fmla="*/ 3798949 h 6858000"/>
              <a:gd name="connsiteX95" fmla="*/ 5733539 w 6128435"/>
              <a:gd name="connsiteY95" fmla="*/ 3818457 h 6858000"/>
              <a:gd name="connsiteX96" fmla="*/ 5768491 w 6128435"/>
              <a:gd name="connsiteY96" fmla="*/ 3914399 h 6858000"/>
              <a:gd name="connsiteX97" fmla="*/ 5793123 w 6128435"/>
              <a:gd name="connsiteY97" fmla="*/ 3969952 h 6858000"/>
              <a:gd name="connsiteX98" fmla="*/ 5808321 w 6128435"/>
              <a:gd name="connsiteY98" fmla="*/ 3988153 h 6858000"/>
              <a:gd name="connsiteX99" fmla="*/ 5825621 w 6128435"/>
              <a:gd name="connsiteY99" fmla="*/ 4015525 h 6858000"/>
              <a:gd name="connsiteX100" fmla="*/ 5860672 w 6128435"/>
              <a:gd name="connsiteY100" fmla="*/ 4061579 h 6858000"/>
              <a:gd name="connsiteX101" fmla="*/ 5872173 w 6128435"/>
              <a:gd name="connsiteY101" fmla="*/ 4088497 h 6858000"/>
              <a:gd name="connsiteX102" fmla="*/ 5883705 w 6128435"/>
              <a:gd name="connsiteY102" fmla="*/ 4101899 h 6858000"/>
              <a:gd name="connsiteX103" fmla="*/ 5885314 w 6128435"/>
              <a:gd name="connsiteY103" fmla="*/ 4108387 h 6858000"/>
              <a:gd name="connsiteX104" fmla="*/ 5894095 w 6128435"/>
              <a:gd name="connsiteY104" fmla="*/ 4128857 h 6858000"/>
              <a:gd name="connsiteX105" fmla="*/ 5898339 w 6128435"/>
              <a:gd name="connsiteY105" fmla="*/ 4140800 h 6858000"/>
              <a:gd name="connsiteX106" fmla="*/ 5899734 w 6128435"/>
              <a:gd name="connsiteY106" fmla="*/ 4145632 h 6858000"/>
              <a:gd name="connsiteX107" fmla="*/ 5897098 w 6128435"/>
              <a:gd name="connsiteY107" fmla="*/ 4157819 h 6858000"/>
              <a:gd name="connsiteX108" fmla="*/ 5903513 w 6128435"/>
              <a:gd name="connsiteY108" fmla="*/ 4187661 h 6858000"/>
              <a:gd name="connsiteX109" fmla="*/ 5917114 w 6128435"/>
              <a:gd name="connsiteY109" fmla="*/ 4213096 h 6858000"/>
              <a:gd name="connsiteX110" fmla="*/ 5921153 w 6128435"/>
              <a:gd name="connsiteY110" fmla="*/ 4236222 h 6858000"/>
              <a:gd name="connsiteX111" fmla="*/ 5924233 w 6128435"/>
              <a:gd name="connsiteY111" fmla="*/ 4242060 h 6858000"/>
              <a:gd name="connsiteX112" fmla="*/ 5928910 w 6128435"/>
              <a:gd name="connsiteY112" fmla="*/ 4300973 h 6858000"/>
              <a:gd name="connsiteX113" fmla="*/ 5939320 w 6128435"/>
              <a:gd name="connsiteY113" fmla="*/ 4340435 h 6858000"/>
              <a:gd name="connsiteX114" fmla="*/ 5946705 w 6128435"/>
              <a:gd name="connsiteY114" fmla="*/ 4428051 h 6858000"/>
              <a:gd name="connsiteX115" fmla="*/ 5949261 w 6128435"/>
              <a:gd name="connsiteY115" fmla="*/ 4449185 h 6858000"/>
              <a:gd name="connsiteX116" fmla="*/ 5957504 w 6128435"/>
              <a:gd name="connsiteY116" fmla="*/ 4465911 h 6858000"/>
              <a:gd name="connsiteX117" fmla="*/ 5964689 w 6128435"/>
              <a:gd name="connsiteY117" fmla="*/ 4468532 h 6858000"/>
              <a:gd name="connsiteX118" fmla="*/ 5967062 w 6128435"/>
              <a:gd name="connsiteY118" fmla="*/ 4479923 h 6858000"/>
              <a:gd name="connsiteX119" fmla="*/ 5968960 w 6128435"/>
              <a:gd name="connsiteY119" fmla="*/ 4482655 h 6858000"/>
              <a:gd name="connsiteX120" fmla="*/ 5978567 w 6128435"/>
              <a:gd name="connsiteY120" fmla="*/ 4498605 h 6858000"/>
              <a:gd name="connsiteX121" fmla="*/ 5980106 w 6128435"/>
              <a:gd name="connsiteY121" fmla="*/ 4585087 h 6858000"/>
              <a:gd name="connsiteX122" fmla="*/ 5998138 w 6128435"/>
              <a:gd name="connsiteY122" fmla="*/ 4697518 h 6858000"/>
              <a:gd name="connsiteX123" fmla="*/ 6013516 w 6128435"/>
              <a:gd name="connsiteY123" fmla="*/ 4786619 h 6858000"/>
              <a:gd name="connsiteX124" fmla="*/ 6025404 w 6128435"/>
              <a:gd name="connsiteY124" fmla="*/ 4858148 h 6858000"/>
              <a:gd name="connsiteX125" fmla="*/ 6007749 w 6128435"/>
              <a:gd name="connsiteY125" fmla="*/ 4964715 h 6858000"/>
              <a:gd name="connsiteX126" fmla="*/ 6005269 w 6128435"/>
              <a:gd name="connsiteY126" fmla="*/ 5150567 h 6858000"/>
              <a:gd name="connsiteX127" fmla="*/ 6001127 w 6128435"/>
              <a:gd name="connsiteY127" fmla="*/ 5164609 h 6858000"/>
              <a:gd name="connsiteX128" fmla="*/ 5996647 w 6128435"/>
              <a:gd name="connsiteY128" fmla="*/ 5185640 h 6858000"/>
              <a:gd name="connsiteX129" fmla="*/ 5998514 w 6128435"/>
              <a:gd name="connsiteY129" fmla="*/ 5189673 h 6858000"/>
              <a:gd name="connsiteX130" fmla="*/ 5995970 w 6128435"/>
              <a:gd name="connsiteY130" fmla="*/ 5221547 h 6858000"/>
              <a:gd name="connsiteX131" fmla="*/ 5997218 w 6128435"/>
              <a:gd name="connsiteY131" fmla="*/ 5222031 h 6858000"/>
              <a:gd name="connsiteX132" fmla="*/ 6002116 w 6128435"/>
              <a:gd name="connsiteY132" fmla="*/ 5231223 h 6858000"/>
              <a:gd name="connsiteX133" fmla="*/ 6008541 w 6128435"/>
              <a:gd name="connsiteY133" fmla="*/ 5248680 h 6858000"/>
              <a:gd name="connsiteX134" fmla="*/ 6039260 w 6128435"/>
              <a:gd name="connsiteY134" fmla="*/ 5289518 h 6858000"/>
              <a:gd name="connsiteX135" fmla="*/ 6036748 w 6128435"/>
              <a:gd name="connsiteY135" fmla="*/ 5322752 h 6858000"/>
              <a:gd name="connsiteX136" fmla="*/ 6036943 w 6128435"/>
              <a:gd name="connsiteY136" fmla="*/ 5329480 h 6858000"/>
              <a:gd name="connsiteX137" fmla="*/ 6037236 w 6128435"/>
              <a:gd name="connsiteY137" fmla="*/ 5329634 h 6858000"/>
              <a:gd name="connsiteX138" fmla="*/ 6038019 w 6128435"/>
              <a:gd name="connsiteY138" fmla="*/ 5336764 h 6858000"/>
              <a:gd name="connsiteX139" fmla="*/ 6037298 w 6128435"/>
              <a:gd name="connsiteY139" fmla="*/ 5341753 h 6858000"/>
              <a:gd name="connsiteX140" fmla="*/ 6037677 w 6128435"/>
              <a:gd name="connsiteY140" fmla="*/ 5354807 h 6858000"/>
              <a:gd name="connsiteX141" fmla="*/ 6039728 w 6128435"/>
              <a:gd name="connsiteY141" fmla="*/ 5359416 h 6858000"/>
              <a:gd name="connsiteX142" fmla="*/ 6043311 w 6128435"/>
              <a:gd name="connsiteY142" fmla="*/ 5361407 h 6858000"/>
              <a:gd name="connsiteX143" fmla="*/ 6042954 w 6128435"/>
              <a:gd name="connsiteY143" fmla="*/ 5362576 h 6858000"/>
              <a:gd name="connsiteX144" fmla="*/ 6053435 w 6128435"/>
              <a:gd name="connsiteY144" fmla="*/ 5387547 h 6858000"/>
              <a:gd name="connsiteX145" fmla="*/ 6065933 w 6128435"/>
              <a:gd name="connsiteY145" fmla="*/ 5443002 h 6858000"/>
              <a:gd name="connsiteX146" fmla="*/ 6068640 w 6128435"/>
              <a:gd name="connsiteY146" fmla="*/ 5474503 h 6858000"/>
              <a:gd name="connsiteX147" fmla="*/ 6080922 w 6128435"/>
              <a:gd name="connsiteY147" fmla="*/ 5561070 h 6858000"/>
              <a:gd name="connsiteX148" fmla="*/ 6096949 w 6128435"/>
              <a:gd name="connsiteY148" fmla="*/ 5648179 h 6858000"/>
              <a:gd name="connsiteX149" fmla="*/ 6125703 w 6128435"/>
              <a:gd name="connsiteY149" fmla="*/ 5692894 h 6858000"/>
              <a:gd name="connsiteX150" fmla="*/ 6126670 w 6128435"/>
              <a:gd name="connsiteY150" fmla="*/ 5697882 h 6858000"/>
              <a:gd name="connsiteX151" fmla="*/ 6124061 w 6128435"/>
              <a:gd name="connsiteY151" fmla="*/ 5710294 h 6858000"/>
              <a:gd name="connsiteX152" fmla="*/ 6122213 w 6128435"/>
              <a:gd name="connsiteY152" fmla="*/ 5714762 h 6858000"/>
              <a:gd name="connsiteX153" fmla="*/ 6121353 w 6128435"/>
              <a:gd name="connsiteY153" fmla="*/ 5721725 h 6858000"/>
              <a:gd name="connsiteX154" fmla="*/ 6121607 w 6128435"/>
              <a:gd name="connsiteY154" fmla="*/ 5721959 h 6858000"/>
              <a:gd name="connsiteX155" fmla="*/ 6120262 w 6128435"/>
              <a:gd name="connsiteY155" fmla="*/ 5728358 h 6858000"/>
              <a:gd name="connsiteX156" fmla="*/ 6110194 w 6128435"/>
              <a:gd name="connsiteY156" fmla="*/ 5758853 h 6858000"/>
              <a:gd name="connsiteX157" fmla="*/ 6127519 w 6128435"/>
              <a:gd name="connsiteY157" fmla="*/ 5865775 h 6858000"/>
              <a:gd name="connsiteX158" fmla="*/ 6128435 w 6128435"/>
              <a:gd name="connsiteY158" fmla="*/ 5870164 h 6858000"/>
              <a:gd name="connsiteX159" fmla="*/ 6119217 w 6128435"/>
              <a:gd name="connsiteY159" fmla="*/ 5888542 h 6858000"/>
              <a:gd name="connsiteX160" fmla="*/ 6115966 w 6128435"/>
              <a:gd name="connsiteY160" fmla="*/ 5898387 h 6858000"/>
              <a:gd name="connsiteX161" fmla="*/ 6111924 w 6128435"/>
              <a:gd name="connsiteY161" fmla="*/ 5900444 h 6858000"/>
              <a:gd name="connsiteX162" fmla="*/ 6108716 w 6128435"/>
              <a:gd name="connsiteY162" fmla="*/ 5915345 h 6858000"/>
              <a:gd name="connsiteX163" fmla="*/ 6109524 w 6128435"/>
              <a:gd name="connsiteY163" fmla="*/ 5917328 h 6858000"/>
              <a:gd name="connsiteX164" fmla="*/ 6102493 w 6128435"/>
              <a:gd name="connsiteY164" fmla="*/ 5928602 h 6858000"/>
              <a:gd name="connsiteX165" fmla="*/ 6056863 w 6128435"/>
              <a:gd name="connsiteY165" fmla="*/ 6000643 h 6858000"/>
              <a:gd name="connsiteX166" fmla="*/ 6045436 w 6128435"/>
              <a:gd name="connsiteY166" fmla="*/ 6124480 h 6858000"/>
              <a:gd name="connsiteX167" fmla="*/ 6030489 w 6128435"/>
              <a:gd name="connsiteY167" fmla="*/ 6317666 h 6858000"/>
              <a:gd name="connsiteX168" fmla="*/ 6007492 w 6128435"/>
              <a:gd name="connsiteY168" fmla="*/ 6440818 h 6858000"/>
              <a:gd name="connsiteX169" fmla="*/ 6009467 w 6128435"/>
              <a:gd name="connsiteY169" fmla="*/ 6487076 h 6858000"/>
              <a:gd name="connsiteX170" fmla="*/ 5995064 w 6128435"/>
              <a:gd name="connsiteY170" fmla="*/ 6540791 h 6858000"/>
              <a:gd name="connsiteX171" fmla="*/ 5996309 w 6128435"/>
              <a:gd name="connsiteY171" fmla="*/ 6543961 h 6858000"/>
              <a:gd name="connsiteX172" fmla="*/ 5996048 w 6128435"/>
              <a:gd name="connsiteY172" fmla="*/ 6555444 h 6858000"/>
              <a:gd name="connsiteX173" fmla="*/ 6002524 w 6128435"/>
              <a:gd name="connsiteY173" fmla="*/ 6560188 h 6858000"/>
              <a:gd name="connsiteX174" fmla="*/ 6006823 w 6128435"/>
              <a:gd name="connsiteY174" fmla="*/ 6578546 h 6858000"/>
              <a:gd name="connsiteX175" fmla="*/ 6004510 w 6128435"/>
              <a:gd name="connsiteY175" fmla="*/ 6599256 h 6858000"/>
              <a:gd name="connsiteX176" fmla="*/ 5986207 w 6128435"/>
              <a:gd name="connsiteY176" fmla="*/ 6695855 h 6858000"/>
              <a:gd name="connsiteX177" fmla="*/ 5979428 w 6128435"/>
              <a:gd name="connsiteY177" fmla="*/ 6754678 h 6858000"/>
              <a:gd name="connsiteX178" fmla="*/ 5983398 w 6128435"/>
              <a:gd name="connsiteY178" fmla="*/ 6778641 h 6858000"/>
              <a:gd name="connsiteX179" fmla="*/ 5984543 w 6128435"/>
              <a:gd name="connsiteY179" fmla="*/ 6811016 h 6858000"/>
              <a:gd name="connsiteX180" fmla="*/ 5981802 w 6128435"/>
              <a:gd name="connsiteY180" fmla="*/ 6838578 h 6858000"/>
              <a:gd name="connsiteX181" fmla="*/ 5979671 w 6128435"/>
              <a:gd name="connsiteY181" fmla="*/ 6858000 h 6858000"/>
              <a:gd name="connsiteX182" fmla="*/ 0 w 6128435"/>
              <a:gd name="connsiteY182" fmla="*/ 6858000 h 6858000"/>
              <a:gd name="connsiteX183" fmla="*/ 0 w 6128435"/>
              <a:gd name="connsiteY183"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14889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37050 w 6128435"/>
              <a:gd name="connsiteY45" fmla="*/ 2336703 h 6858000"/>
              <a:gd name="connsiteX46" fmla="*/ 5238267 w 6128435"/>
              <a:gd name="connsiteY46" fmla="*/ 2337277 h 6858000"/>
              <a:gd name="connsiteX47" fmla="*/ 5242602 w 6128435"/>
              <a:gd name="connsiteY47" fmla="*/ 2346782 h 6858000"/>
              <a:gd name="connsiteX48" fmla="*/ 5247963 w 6128435"/>
              <a:gd name="connsiteY48" fmla="*/ 2364638 h 6858000"/>
              <a:gd name="connsiteX49" fmla="*/ 5276175 w 6128435"/>
              <a:gd name="connsiteY49" fmla="*/ 2407515 h 6858000"/>
              <a:gd name="connsiteX50" fmla="*/ 5271650 w 6128435"/>
              <a:gd name="connsiteY50" fmla="*/ 2440467 h 6858000"/>
              <a:gd name="connsiteX51" fmla="*/ 5271438 w 6128435"/>
              <a:gd name="connsiteY51" fmla="*/ 2447186 h 6858000"/>
              <a:gd name="connsiteX52" fmla="*/ 5271722 w 6128435"/>
              <a:gd name="connsiteY52" fmla="*/ 2447359 h 6858000"/>
              <a:gd name="connsiteX53" fmla="*/ 5272069 w 6128435"/>
              <a:gd name="connsiteY53" fmla="*/ 2454523 h 6858000"/>
              <a:gd name="connsiteX54" fmla="*/ 5271049 w 6128435"/>
              <a:gd name="connsiteY54" fmla="*/ 2459442 h 6858000"/>
              <a:gd name="connsiteX55" fmla="*/ 5270636 w 6128435"/>
              <a:gd name="connsiteY55" fmla="*/ 2472481 h 6858000"/>
              <a:gd name="connsiteX56" fmla="*/ 5272406 w 6128435"/>
              <a:gd name="connsiteY56" fmla="*/ 2477221 h 6858000"/>
              <a:gd name="connsiteX57" fmla="*/ 5307538 w 6128435"/>
              <a:gd name="connsiteY57" fmla="*/ 2514685 h 6858000"/>
              <a:gd name="connsiteX58" fmla="*/ 5337604 w 6128435"/>
              <a:gd name="connsiteY58" fmla="*/ 2597632 h 6858000"/>
              <a:gd name="connsiteX59" fmla="*/ 5407503 w 6128435"/>
              <a:gd name="connsiteY59" fmla="*/ 2786290 h 6858000"/>
              <a:gd name="connsiteX60" fmla="*/ 5407356 w 6128435"/>
              <a:gd name="connsiteY60" fmla="*/ 2787545 h 6858000"/>
              <a:gd name="connsiteX61" fmla="*/ 5411130 w 6128435"/>
              <a:gd name="connsiteY61" fmla="*/ 2788640 h 6858000"/>
              <a:gd name="connsiteX62" fmla="*/ 5416439 w 6128435"/>
              <a:gd name="connsiteY62" fmla="*/ 2805666 h 6858000"/>
              <a:gd name="connsiteX63" fmla="*/ 5416589 w 6128435"/>
              <a:gd name="connsiteY63" fmla="*/ 2810822 h 6858000"/>
              <a:gd name="connsiteX64" fmla="*/ 5418542 w 6128435"/>
              <a:gd name="connsiteY64" fmla="*/ 2817745 h 6858000"/>
              <a:gd name="connsiteX65" fmla="*/ 5418847 w 6128435"/>
              <a:gd name="connsiteY65" fmla="*/ 2817825 h 6858000"/>
              <a:gd name="connsiteX66" fmla="*/ 5423364 w 6128435"/>
              <a:gd name="connsiteY66" fmla="*/ 2858292 h 6858000"/>
              <a:gd name="connsiteX67" fmla="*/ 5479298 w 6128435"/>
              <a:gd name="connsiteY67" fmla="*/ 2947791 h 6858000"/>
              <a:gd name="connsiteX68" fmla="*/ 5481770 w 6128435"/>
              <a:gd name="connsiteY68" fmla="*/ 2951352 h 6858000"/>
              <a:gd name="connsiteX69" fmla="*/ 5481013 w 6128435"/>
              <a:gd name="connsiteY69" fmla="*/ 2973461 h 6858000"/>
              <a:gd name="connsiteX70" fmla="*/ 5482045 w 6128435"/>
              <a:gd name="connsiteY70" fmla="*/ 2984371 h 6858000"/>
              <a:gd name="connsiteX71" fmla="*/ 5479405 w 6128435"/>
              <a:gd name="connsiteY71" fmla="*/ 2988507 h 6858000"/>
              <a:gd name="connsiteX72" fmla="*/ 5482415 w 6128435"/>
              <a:gd name="connsiteY72" fmla="*/ 3004079 h 6858000"/>
              <a:gd name="connsiteX73" fmla="*/ 5483865 w 6128435"/>
              <a:gd name="connsiteY73" fmla="*/ 3005467 h 6858000"/>
              <a:gd name="connsiteX74" fmla="*/ 5482236 w 6128435"/>
              <a:gd name="connsiteY74" fmla="*/ 3019791 h 6858000"/>
              <a:gd name="connsiteX75" fmla="*/ 5475895 w 6128435"/>
              <a:gd name="connsiteY75" fmla="*/ 3033578 h 6858000"/>
              <a:gd name="connsiteX76" fmla="*/ 5477595 w 6128435"/>
              <a:gd name="connsiteY76" fmla="*/ 3250534 h 6858000"/>
              <a:gd name="connsiteX77" fmla="*/ 5532836 w 6128435"/>
              <a:gd name="connsiteY77" fmla="*/ 3353840 h 6858000"/>
              <a:gd name="connsiteX78" fmla="*/ 5561229 w 6128435"/>
              <a:gd name="connsiteY78" fmla="*/ 3395784 h 6858000"/>
              <a:gd name="connsiteX79" fmla="*/ 5589758 w 6128435"/>
              <a:gd name="connsiteY79" fmla="*/ 3506453 h 6858000"/>
              <a:gd name="connsiteX80" fmla="*/ 5596144 w 6128435"/>
              <a:gd name="connsiteY80" fmla="*/ 3534624 h 6858000"/>
              <a:gd name="connsiteX81" fmla="*/ 5597750 w 6128435"/>
              <a:gd name="connsiteY81" fmla="*/ 3534129 h 6858000"/>
              <a:gd name="connsiteX82" fmla="*/ 5599700 w 6128435"/>
              <a:gd name="connsiteY82" fmla="*/ 3547221 h 6858000"/>
              <a:gd name="connsiteX83" fmla="*/ 5615031 w 6128435"/>
              <a:gd name="connsiteY83" fmla="*/ 3557482 h 6858000"/>
              <a:gd name="connsiteX84" fmla="*/ 5618377 w 6128435"/>
              <a:gd name="connsiteY84" fmla="*/ 3588431 h 6858000"/>
              <a:gd name="connsiteX85" fmla="*/ 5612155 w 6128435"/>
              <a:gd name="connsiteY85" fmla="*/ 3589869 h 6858000"/>
              <a:gd name="connsiteX86" fmla="*/ 5620843 w 6128435"/>
              <a:gd name="connsiteY86" fmla="*/ 3606745 h 6858000"/>
              <a:gd name="connsiteX87" fmla="*/ 5655472 w 6128435"/>
              <a:gd name="connsiteY87" fmla="*/ 3678877 h 6858000"/>
              <a:gd name="connsiteX88" fmla="*/ 5680448 w 6128435"/>
              <a:gd name="connsiteY88" fmla="*/ 3717760 h 6858000"/>
              <a:gd name="connsiteX89" fmla="*/ 5683015 w 6128435"/>
              <a:gd name="connsiteY89" fmla="*/ 3762025 h 6858000"/>
              <a:gd name="connsiteX90" fmla="*/ 5696643 w 6128435"/>
              <a:gd name="connsiteY90" fmla="*/ 3773888 h 6858000"/>
              <a:gd name="connsiteX91" fmla="*/ 5699203 w 6128435"/>
              <a:gd name="connsiteY91" fmla="*/ 3775823 h 6858000"/>
              <a:gd name="connsiteX92" fmla="*/ 5704824 w 6128435"/>
              <a:gd name="connsiteY92" fmla="*/ 3785966 h 6858000"/>
              <a:gd name="connsiteX93" fmla="*/ 5712204 w 6128435"/>
              <a:gd name="connsiteY93" fmla="*/ 3785830 h 6858000"/>
              <a:gd name="connsiteX94" fmla="*/ 5724816 w 6128435"/>
              <a:gd name="connsiteY94" fmla="*/ 3798949 h 6858000"/>
              <a:gd name="connsiteX95" fmla="*/ 5733539 w 6128435"/>
              <a:gd name="connsiteY95" fmla="*/ 3818457 h 6858000"/>
              <a:gd name="connsiteX96" fmla="*/ 5768491 w 6128435"/>
              <a:gd name="connsiteY96" fmla="*/ 3914399 h 6858000"/>
              <a:gd name="connsiteX97" fmla="*/ 5793123 w 6128435"/>
              <a:gd name="connsiteY97" fmla="*/ 3969952 h 6858000"/>
              <a:gd name="connsiteX98" fmla="*/ 5808321 w 6128435"/>
              <a:gd name="connsiteY98" fmla="*/ 3988153 h 6858000"/>
              <a:gd name="connsiteX99" fmla="*/ 5825621 w 6128435"/>
              <a:gd name="connsiteY99" fmla="*/ 4015525 h 6858000"/>
              <a:gd name="connsiteX100" fmla="*/ 5860672 w 6128435"/>
              <a:gd name="connsiteY100" fmla="*/ 4061579 h 6858000"/>
              <a:gd name="connsiteX101" fmla="*/ 5872173 w 6128435"/>
              <a:gd name="connsiteY101" fmla="*/ 4088497 h 6858000"/>
              <a:gd name="connsiteX102" fmla="*/ 5883705 w 6128435"/>
              <a:gd name="connsiteY102" fmla="*/ 4101899 h 6858000"/>
              <a:gd name="connsiteX103" fmla="*/ 5885314 w 6128435"/>
              <a:gd name="connsiteY103" fmla="*/ 4108387 h 6858000"/>
              <a:gd name="connsiteX104" fmla="*/ 5894095 w 6128435"/>
              <a:gd name="connsiteY104" fmla="*/ 4128857 h 6858000"/>
              <a:gd name="connsiteX105" fmla="*/ 5898339 w 6128435"/>
              <a:gd name="connsiteY105" fmla="*/ 4140800 h 6858000"/>
              <a:gd name="connsiteX106" fmla="*/ 5899734 w 6128435"/>
              <a:gd name="connsiteY106" fmla="*/ 4145632 h 6858000"/>
              <a:gd name="connsiteX107" fmla="*/ 5897098 w 6128435"/>
              <a:gd name="connsiteY107" fmla="*/ 4157819 h 6858000"/>
              <a:gd name="connsiteX108" fmla="*/ 5903513 w 6128435"/>
              <a:gd name="connsiteY108" fmla="*/ 4187661 h 6858000"/>
              <a:gd name="connsiteX109" fmla="*/ 5917114 w 6128435"/>
              <a:gd name="connsiteY109" fmla="*/ 4213096 h 6858000"/>
              <a:gd name="connsiteX110" fmla="*/ 5921153 w 6128435"/>
              <a:gd name="connsiteY110" fmla="*/ 4236222 h 6858000"/>
              <a:gd name="connsiteX111" fmla="*/ 5924233 w 6128435"/>
              <a:gd name="connsiteY111" fmla="*/ 4242060 h 6858000"/>
              <a:gd name="connsiteX112" fmla="*/ 5928910 w 6128435"/>
              <a:gd name="connsiteY112" fmla="*/ 4300973 h 6858000"/>
              <a:gd name="connsiteX113" fmla="*/ 5939320 w 6128435"/>
              <a:gd name="connsiteY113" fmla="*/ 4340435 h 6858000"/>
              <a:gd name="connsiteX114" fmla="*/ 5946705 w 6128435"/>
              <a:gd name="connsiteY114" fmla="*/ 4428051 h 6858000"/>
              <a:gd name="connsiteX115" fmla="*/ 5949261 w 6128435"/>
              <a:gd name="connsiteY115" fmla="*/ 4449185 h 6858000"/>
              <a:gd name="connsiteX116" fmla="*/ 5957504 w 6128435"/>
              <a:gd name="connsiteY116" fmla="*/ 4465911 h 6858000"/>
              <a:gd name="connsiteX117" fmla="*/ 5964689 w 6128435"/>
              <a:gd name="connsiteY117" fmla="*/ 4468532 h 6858000"/>
              <a:gd name="connsiteX118" fmla="*/ 5967062 w 6128435"/>
              <a:gd name="connsiteY118" fmla="*/ 4479923 h 6858000"/>
              <a:gd name="connsiteX119" fmla="*/ 5968960 w 6128435"/>
              <a:gd name="connsiteY119" fmla="*/ 4482655 h 6858000"/>
              <a:gd name="connsiteX120" fmla="*/ 5978567 w 6128435"/>
              <a:gd name="connsiteY120" fmla="*/ 4498605 h 6858000"/>
              <a:gd name="connsiteX121" fmla="*/ 5980106 w 6128435"/>
              <a:gd name="connsiteY121" fmla="*/ 4585087 h 6858000"/>
              <a:gd name="connsiteX122" fmla="*/ 5998138 w 6128435"/>
              <a:gd name="connsiteY122" fmla="*/ 4697518 h 6858000"/>
              <a:gd name="connsiteX123" fmla="*/ 6013516 w 6128435"/>
              <a:gd name="connsiteY123" fmla="*/ 4786619 h 6858000"/>
              <a:gd name="connsiteX124" fmla="*/ 6025404 w 6128435"/>
              <a:gd name="connsiteY124" fmla="*/ 4858148 h 6858000"/>
              <a:gd name="connsiteX125" fmla="*/ 6007749 w 6128435"/>
              <a:gd name="connsiteY125" fmla="*/ 4964715 h 6858000"/>
              <a:gd name="connsiteX126" fmla="*/ 6005269 w 6128435"/>
              <a:gd name="connsiteY126" fmla="*/ 5150567 h 6858000"/>
              <a:gd name="connsiteX127" fmla="*/ 6001127 w 6128435"/>
              <a:gd name="connsiteY127" fmla="*/ 5164609 h 6858000"/>
              <a:gd name="connsiteX128" fmla="*/ 5996647 w 6128435"/>
              <a:gd name="connsiteY128" fmla="*/ 5185640 h 6858000"/>
              <a:gd name="connsiteX129" fmla="*/ 5998514 w 6128435"/>
              <a:gd name="connsiteY129" fmla="*/ 5189673 h 6858000"/>
              <a:gd name="connsiteX130" fmla="*/ 5995970 w 6128435"/>
              <a:gd name="connsiteY130" fmla="*/ 5221547 h 6858000"/>
              <a:gd name="connsiteX131" fmla="*/ 5997218 w 6128435"/>
              <a:gd name="connsiteY131" fmla="*/ 5222031 h 6858000"/>
              <a:gd name="connsiteX132" fmla="*/ 6002116 w 6128435"/>
              <a:gd name="connsiteY132" fmla="*/ 5231223 h 6858000"/>
              <a:gd name="connsiteX133" fmla="*/ 6008541 w 6128435"/>
              <a:gd name="connsiteY133" fmla="*/ 5248680 h 6858000"/>
              <a:gd name="connsiteX134" fmla="*/ 6039260 w 6128435"/>
              <a:gd name="connsiteY134" fmla="*/ 5289518 h 6858000"/>
              <a:gd name="connsiteX135" fmla="*/ 6036748 w 6128435"/>
              <a:gd name="connsiteY135" fmla="*/ 5322752 h 6858000"/>
              <a:gd name="connsiteX136" fmla="*/ 6036943 w 6128435"/>
              <a:gd name="connsiteY136" fmla="*/ 5329480 h 6858000"/>
              <a:gd name="connsiteX137" fmla="*/ 6037236 w 6128435"/>
              <a:gd name="connsiteY137" fmla="*/ 5329634 h 6858000"/>
              <a:gd name="connsiteX138" fmla="*/ 6038019 w 6128435"/>
              <a:gd name="connsiteY138" fmla="*/ 5336764 h 6858000"/>
              <a:gd name="connsiteX139" fmla="*/ 6037298 w 6128435"/>
              <a:gd name="connsiteY139" fmla="*/ 5341753 h 6858000"/>
              <a:gd name="connsiteX140" fmla="*/ 6037677 w 6128435"/>
              <a:gd name="connsiteY140" fmla="*/ 5354807 h 6858000"/>
              <a:gd name="connsiteX141" fmla="*/ 6039728 w 6128435"/>
              <a:gd name="connsiteY141" fmla="*/ 5359416 h 6858000"/>
              <a:gd name="connsiteX142" fmla="*/ 6043311 w 6128435"/>
              <a:gd name="connsiteY142" fmla="*/ 5361407 h 6858000"/>
              <a:gd name="connsiteX143" fmla="*/ 6042954 w 6128435"/>
              <a:gd name="connsiteY143" fmla="*/ 5362576 h 6858000"/>
              <a:gd name="connsiteX144" fmla="*/ 6053435 w 6128435"/>
              <a:gd name="connsiteY144" fmla="*/ 5387547 h 6858000"/>
              <a:gd name="connsiteX145" fmla="*/ 6065933 w 6128435"/>
              <a:gd name="connsiteY145" fmla="*/ 5443002 h 6858000"/>
              <a:gd name="connsiteX146" fmla="*/ 6068640 w 6128435"/>
              <a:gd name="connsiteY146" fmla="*/ 5474503 h 6858000"/>
              <a:gd name="connsiteX147" fmla="*/ 6080922 w 6128435"/>
              <a:gd name="connsiteY147" fmla="*/ 5561070 h 6858000"/>
              <a:gd name="connsiteX148" fmla="*/ 6096949 w 6128435"/>
              <a:gd name="connsiteY148" fmla="*/ 5648179 h 6858000"/>
              <a:gd name="connsiteX149" fmla="*/ 6125703 w 6128435"/>
              <a:gd name="connsiteY149" fmla="*/ 5692894 h 6858000"/>
              <a:gd name="connsiteX150" fmla="*/ 6126670 w 6128435"/>
              <a:gd name="connsiteY150" fmla="*/ 5697882 h 6858000"/>
              <a:gd name="connsiteX151" fmla="*/ 6124061 w 6128435"/>
              <a:gd name="connsiteY151" fmla="*/ 5710294 h 6858000"/>
              <a:gd name="connsiteX152" fmla="*/ 6122213 w 6128435"/>
              <a:gd name="connsiteY152" fmla="*/ 5714762 h 6858000"/>
              <a:gd name="connsiteX153" fmla="*/ 6121353 w 6128435"/>
              <a:gd name="connsiteY153" fmla="*/ 5721725 h 6858000"/>
              <a:gd name="connsiteX154" fmla="*/ 6121607 w 6128435"/>
              <a:gd name="connsiteY154" fmla="*/ 5721959 h 6858000"/>
              <a:gd name="connsiteX155" fmla="*/ 6120262 w 6128435"/>
              <a:gd name="connsiteY155" fmla="*/ 5728358 h 6858000"/>
              <a:gd name="connsiteX156" fmla="*/ 6110194 w 6128435"/>
              <a:gd name="connsiteY156" fmla="*/ 5758853 h 6858000"/>
              <a:gd name="connsiteX157" fmla="*/ 6127519 w 6128435"/>
              <a:gd name="connsiteY157" fmla="*/ 5865775 h 6858000"/>
              <a:gd name="connsiteX158" fmla="*/ 6128435 w 6128435"/>
              <a:gd name="connsiteY158" fmla="*/ 5870164 h 6858000"/>
              <a:gd name="connsiteX159" fmla="*/ 6119217 w 6128435"/>
              <a:gd name="connsiteY159" fmla="*/ 5888542 h 6858000"/>
              <a:gd name="connsiteX160" fmla="*/ 6115966 w 6128435"/>
              <a:gd name="connsiteY160" fmla="*/ 5898387 h 6858000"/>
              <a:gd name="connsiteX161" fmla="*/ 6111924 w 6128435"/>
              <a:gd name="connsiteY161" fmla="*/ 5900444 h 6858000"/>
              <a:gd name="connsiteX162" fmla="*/ 6108716 w 6128435"/>
              <a:gd name="connsiteY162" fmla="*/ 5915345 h 6858000"/>
              <a:gd name="connsiteX163" fmla="*/ 6109524 w 6128435"/>
              <a:gd name="connsiteY163" fmla="*/ 5917328 h 6858000"/>
              <a:gd name="connsiteX164" fmla="*/ 6102493 w 6128435"/>
              <a:gd name="connsiteY164" fmla="*/ 5928602 h 6858000"/>
              <a:gd name="connsiteX165" fmla="*/ 6056863 w 6128435"/>
              <a:gd name="connsiteY165" fmla="*/ 6000643 h 6858000"/>
              <a:gd name="connsiteX166" fmla="*/ 6045436 w 6128435"/>
              <a:gd name="connsiteY166" fmla="*/ 6124480 h 6858000"/>
              <a:gd name="connsiteX167" fmla="*/ 6030489 w 6128435"/>
              <a:gd name="connsiteY167" fmla="*/ 6317666 h 6858000"/>
              <a:gd name="connsiteX168" fmla="*/ 6007492 w 6128435"/>
              <a:gd name="connsiteY168" fmla="*/ 6440818 h 6858000"/>
              <a:gd name="connsiteX169" fmla="*/ 6009467 w 6128435"/>
              <a:gd name="connsiteY169" fmla="*/ 6487076 h 6858000"/>
              <a:gd name="connsiteX170" fmla="*/ 5995064 w 6128435"/>
              <a:gd name="connsiteY170" fmla="*/ 6540791 h 6858000"/>
              <a:gd name="connsiteX171" fmla="*/ 5996309 w 6128435"/>
              <a:gd name="connsiteY171" fmla="*/ 6543961 h 6858000"/>
              <a:gd name="connsiteX172" fmla="*/ 5996048 w 6128435"/>
              <a:gd name="connsiteY172" fmla="*/ 6555444 h 6858000"/>
              <a:gd name="connsiteX173" fmla="*/ 6002524 w 6128435"/>
              <a:gd name="connsiteY173" fmla="*/ 6560188 h 6858000"/>
              <a:gd name="connsiteX174" fmla="*/ 6006823 w 6128435"/>
              <a:gd name="connsiteY174" fmla="*/ 6578546 h 6858000"/>
              <a:gd name="connsiteX175" fmla="*/ 6004510 w 6128435"/>
              <a:gd name="connsiteY175" fmla="*/ 6599256 h 6858000"/>
              <a:gd name="connsiteX176" fmla="*/ 5986207 w 6128435"/>
              <a:gd name="connsiteY176" fmla="*/ 6695855 h 6858000"/>
              <a:gd name="connsiteX177" fmla="*/ 5979428 w 6128435"/>
              <a:gd name="connsiteY177" fmla="*/ 6754678 h 6858000"/>
              <a:gd name="connsiteX178" fmla="*/ 5983398 w 6128435"/>
              <a:gd name="connsiteY178" fmla="*/ 6778641 h 6858000"/>
              <a:gd name="connsiteX179" fmla="*/ 5984543 w 6128435"/>
              <a:gd name="connsiteY179" fmla="*/ 6811016 h 6858000"/>
              <a:gd name="connsiteX180" fmla="*/ 5981802 w 6128435"/>
              <a:gd name="connsiteY180" fmla="*/ 6838578 h 6858000"/>
              <a:gd name="connsiteX181" fmla="*/ 5979671 w 6128435"/>
              <a:gd name="connsiteY181" fmla="*/ 6858000 h 6858000"/>
              <a:gd name="connsiteX182" fmla="*/ 0 w 6128435"/>
              <a:gd name="connsiteY182" fmla="*/ 6858000 h 6858000"/>
              <a:gd name="connsiteX183" fmla="*/ 0 w 6128435"/>
              <a:gd name="connsiteY183"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37050 w 6128435"/>
              <a:gd name="connsiteY45" fmla="*/ 2336703 h 6858000"/>
              <a:gd name="connsiteX46" fmla="*/ 5238267 w 6128435"/>
              <a:gd name="connsiteY46" fmla="*/ 2337277 h 6858000"/>
              <a:gd name="connsiteX47" fmla="*/ 5242602 w 6128435"/>
              <a:gd name="connsiteY47" fmla="*/ 2346782 h 6858000"/>
              <a:gd name="connsiteX48" fmla="*/ 5247963 w 6128435"/>
              <a:gd name="connsiteY48" fmla="*/ 2364638 h 6858000"/>
              <a:gd name="connsiteX49" fmla="*/ 5276175 w 6128435"/>
              <a:gd name="connsiteY49" fmla="*/ 2407515 h 6858000"/>
              <a:gd name="connsiteX50" fmla="*/ 5271650 w 6128435"/>
              <a:gd name="connsiteY50" fmla="*/ 2440467 h 6858000"/>
              <a:gd name="connsiteX51" fmla="*/ 5271438 w 6128435"/>
              <a:gd name="connsiteY51" fmla="*/ 2447186 h 6858000"/>
              <a:gd name="connsiteX52" fmla="*/ 5271722 w 6128435"/>
              <a:gd name="connsiteY52" fmla="*/ 2447359 h 6858000"/>
              <a:gd name="connsiteX53" fmla="*/ 5272069 w 6128435"/>
              <a:gd name="connsiteY53" fmla="*/ 2454523 h 6858000"/>
              <a:gd name="connsiteX54" fmla="*/ 5271049 w 6128435"/>
              <a:gd name="connsiteY54" fmla="*/ 2459442 h 6858000"/>
              <a:gd name="connsiteX55" fmla="*/ 5270636 w 6128435"/>
              <a:gd name="connsiteY55" fmla="*/ 2472481 h 6858000"/>
              <a:gd name="connsiteX56" fmla="*/ 5272406 w 6128435"/>
              <a:gd name="connsiteY56" fmla="*/ 2477221 h 6858000"/>
              <a:gd name="connsiteX57" fmla="*/ 5307538 w 6128435"/>
              <a:gd name="connsiteY57" fmla="*/ 2514685 h 6858000"/>
              <a:gd name="connsiteX58" fmla="*/ 5337604 w 6128435"/>
              <a:gd name="connsiteY58" fmla="*/ 2597632 h 6858000"/>
              <a:gd name="connsiteX59" fmla="*/ 5407503 w 6128435"/>
              <a:gd name="connsiteY59" fmla="*/ 2786290 h 6858000"/>
              <a:gd name="connsiteX60" fmla="*/ 5407356 w 6128435"/>
              <a:gd name="connsiteY60" fmla="*/ 2787545 h 6858000"/>
              <a:gd name="connsiteX61" fmla="*/ 5411130 w 6128435"/>
              <a:gd name="connsiteY61" fmla="*/ 2788640 h 6858000"/>
              <a:gd name="connsiteX62" fmla="*/ 5416439 w 6128435"/>
              <a:gd name="connsiteY62" fmla="*/ 2805666 h 6858000"/>
              <a:gd name="connsiteX63" fmla="*/ 5416589 w 6128435"/>
              <a:gd name="connsiteY63" fmla="*/ 2810822 h 6858000"/>
              <a:gd name="connsiteX64" fmla="*/ 5418542 w 6128435"/>
              <a:gd name="connsiteY64" fmla="*/ 2817745 h 6858000"/>
              <a:gd name="connsiteX65" fmla="*/ 5418847 w 6128435"/>
              <a:gd name="connsiteY65" fmla="*/ 2817825 h 6858000"/>
              <a:gd name="connsiteX66" fmla="*/ 5423364 w 6128435"/>
              <a:gd name="connsiteY66" fmla="*/ 2858292 h 6858000"/>
              <a:gd name="connsiteX67" fmla="*/ 5479298 w 6128435"/>
              <a:gd name="connsiteY67" fmla="*/ 2947791 h 6858000"/>
              <a:gd name="connsiteX68" fmla="*/ 5481770 w 6128435"/>
              <a:gd name="connsiteY68" fmla="*/ 2951352 h 6858000"/>
              <a:gd name="connsiteX69" fmla="*/ 5481013 w 6128435"/>
              <a:gd name="connsiteY69" fmla="*/ 2973461 h 6858000"/>
              <a:gd name="connsiteX70" fmla="*/ 5482045 w 6128435"/>
              <a:gd name="connsiteY70" fmla="*/ 2984371 h 6858000"/>
              <a:gd name="connsiteX71" fmla="*/ 5479405 w 6128435"/>
              <a:gd name="connsiteY71" fmla="*/ 2988507 h 6858000"/>
              <a:gd name="connsiteX72" fmla="*/ 5482415 w 6128435"/>
              <a:gd name="connsiteY72" fmla="*/ 3004079 h 6858000"/>
              <a:gd name="connsiteX73" fmla="*/ 5483865 w 6128435"/>
              <a:gd name="connsiteY73" fmla="*/ 3005467 h 6858000"/>
              <a:gd name="connsiteX74" fmla="*/ 5482236 w 6128435"/>
              <a:gd name="connsiteY74" fmla="*/ 3019791 h 6858000"/>
              <a:gd name="connsiteX75" fmla="*/ 5475895 w 6128435"/>
              <a:gd name="connsiteY75" fmla="*/ 3033578 h 6858000"/>
              <a:gd name="connsiteX76" fmla="*/ 5477595 w 6128435"/>
              <a:gd name="connsiteY76" fmla="*/ 3250534 h 6858000"/>
              <a:gd name="connsiteX77" fmla="*/ 5532836 w 6128435"/>
              <a:gd name="connsiteY77" fmla="*/ 3353840 h 6858000"/>
              <a:gd name="connsiteX78" fmla="*/ 5561229 w 6128435"/>
              <a:gd name="connsiteY78" fmla="*/ 3395784 h 6858000"/>
              <a:gd name="connsiteX79" fmla="*/ 5589758 w 6128435"/>
              <a:gd name="connsiteY79" fmla="*/ 3506453 h 6858000"/>
              <a:gd name="connsiteX80" fmla="*/ 5596144 w 6128435"/>
              <a:gd name="connsiteY80" fmla="*/ 3534624 h 6858000"/>
              <a:gd name="connsiteX81" fmla="*/ 5597750 w 6128435"/>
              <a:gd name="connsiteY81" fmla="*/ 3534129 h 6858000"/>
              <a:gd name="connsiteX82" fmla="*/ 5599700 w 6128435"/>
              <a:gd name="connsiteY82" fmla="*/ 3547221 h 6858000"/>
              <a:gd name="connsiteX83" fmla="*/ 5615031 w 6128435"/>
              <a:gd name="connsiteY83" fmla="*/ 3557482 h 6858000"/>
              <a:gd name="connsiteX84" fmla="*/ 5618377 w 6128435"/>
              <a:gd name="connsiteY84" fmla="*/ 3588431 h 6858000"/>
              <a:gd name="connsiteX85" fmla="*/ 5612155 w 6128435"/>
              <a:gd name="connsiteY85" fmla="*/ 3589869 h 6858000"/>
              <a:gd name="connsiteX86" fmla="*/ 5620843 w 6128435"/>
              <a:gd name="connsiteY86" fmla="*/ 3606745 h 6858000"/>
              <a:gd name="connsiteX87" fmla="*/ 5655472 w 6128435"/>
              <a:gd name="connsiteY87" fmla="*/ 3678877 h 6858000"/>
              <a:gd name="connsiteX88" fmla="*/ 5680448 w 6128435"/>
              <a:gd name="connsiteY88" fmla="*/ 3717760 h 6858000"/>
              <a:gd name="connsiteX89" fmla="*/ 5683015 w 6128435"/>
              <a:gd name="connsiteY89" fmla="*/ 3762025 h 6858000"/>
              <a:gd name="connsiteX90" fmla="*/ 5696643 w 6128435"/>
              <a:gd name="connsiteY90" fmla="*/ 3773888 h 6858000"/>
              <a:gd name="connsiteX91" fmla="*/ 5699203 w 6128435"/>
              <a:gd name="connsiteY91" fmla="*/ 3775823 h 6858000"/>
              <a:gd name="connsiteX92" fmla="*/ 5704824 w 6128435"/>
              <a:gd name="connsiteY92" fmla="*/ 3785966 h 6858000"/>
              <a:gd name="connsiteX93" fmla="*/ 5712204 w 6128435"/>
              <a:gd name="connsiteY93" fmla="*/ 3785830 h 6858000"/>
              <a:gd name="connsiteX94" fmla="*/ 5724816 w 6128435"/>
              <a:gd name="connsiteY94" fmla="*/ 3798949 h 6858000"/>
              <a:gd name="connsiteX95" fmla="*/ 5733539 w 6128435"/>
              <a:gd name="connsiteY95" fmla="*/ 3818457 h 6858000"/>
              <a:gd name="connsiteX96" fmla="*/ 5768491 w 6128435"/>
              <a:gd name="connsiteY96" fmla="*/ 3914399 h 6858000"/>
              <a:gd name="connsiteX97" fmla="*/ 5793123 w 6128435"/>
              <a:gd name="connsiteY97" fmla="*/ 3969952 h 6858000"/>
              <a:gd name="connsiteX98" fmla="*/ 5808321 w 6128435"/>
              <a:gd name="connsiteY98" fmla="*/ 3988153 h 6858000"/>
              <a:gd name="connsiteX99" fmla="*/ 5825621 w 6128435"/>
              <a:gd name="connsiteY99" fmla="*/ 4015525 h 6858000"/>
              <a:gd name="connsiteX100" fmla="*/ 5860672 w 6128435"/>
              <a:gd name="connsiteY100" fmla="*/ 4061579 h 6858000"/>
              <a:gd name="connsiteX101" fmla="*/ 5872173 w 6128435"/>
              <a:gd name="connsiteY101" fmla="*/ 4088497 h 6858000"/>
              <a:gd name="connsiteX102" fmla="*/ 5883705 w 6128435"/>
              <a:gd name="connsiteY102" fmla="*/ 4101899 h 6858000"/>
              <a:gd name="connsiteX103" fmla="*/ 5885314 w 6128435"/>
              <a:gd name="connsiteY103" fmla="*/ 4108387 h 6858000"/>
              <a:gd name="connsiteX104" fmla="*/ 5894095 w 6128435"/>
              <a:gd name="connsiteY104" fmla="*/ 4128857 h 6858000"/>
              <a:gd name="connsiteX105" fmla="*/ 5898339 w 6128435"/>
              <a:gd name="connsiteY105" fmla="*/ 4140800 h 6858000"/>
              <a:gd name="connsiteX106" fmla="*/ 5899734 w 6128435"/>
              <a:gd name="connsiteY106" fmla="*/ 4145632 h 6858000"/>
              <a:gd name="connsiteX107" fmla="*/ 5897098 w 6128435"/>
              <a:gd name="connsiteY107" fmla="*/ 4157819 h 6858000"/>
              <a:gd name="connsiteX108" fmla="*/ 5903513 w 6128435"/>
              <a:gd name="connsiteY108" fmla="*/ 4187661 h 6858000"/>
              <a:gd name="connsiteX109" fmla="*/ 5917114 w 6128435"/>
              <a:gd name="connsiteY109" fmla="*/ 4213096 h 6858000"/>
              <a:gd name="connsiteX110" fmla="*/ 5921153 w 6128435"/>
              <a:gd name="connsiteY110" fmla="*/ 4236222 h 6858000"/>
              <a:gd name="connsiteX111" fmla="*/ 5924233 w 6128435"/>
              <a:gd name="connsiteY111" fmla="*/ 4242060 h 6858000"/>
              <a:gd name="connsiteX112" fmla="*/ 5928910 w 6128435"/>
              <a:gd name="connsiteY112" fmla="*/ 4300973 h 6858000"/>
              <a:gd name="connsiteX113" fmla="*/ 5939320 w 6128435"/>
              <a:gd name="connsiteY113" fmla="*/ 4340435 h 6858000"/>
              <a:gd name="connsiteX114" fmla="*/ 5946705 w 6128435"/>
              <a:gd name="connsiteY114" fmla="*/ 4428051 h 6858000"/>
              <a:gd name="connsiteX115" fmla="*/ 5949261 w 6128435"/>
              <a:gd name="connsiteY115" fmla="*/ 4449185 h 6858000"/>
              <a:gd name="connsiteX116" fmla="*/ 5957504 w 6128435"/>
              <a:gd name="connsiteY116" fmla="*/ 4465911 h 6858000"/>
              <a:gd name="connsiteX117" fmla="*/ 5964689 w 6128435"/>
              <a:gd name="connsiteY117" fmla="*/ 4468532 h 6858000"/>
              <a:gd name="connsiteX118" fmla="*/ 5967062 w 6128435"/>
              <a:gd name="connsiteY118" fmla="*/ 4479923 h 6858000"/>
              <a:gd name="connsiteX119" fmla="*/ 5968960 w 6128435"/>
              <a:gd name="connsiteY119" fmla="*/ 4482655 h 6858000"/>
              <a:gd name="connsiteX120" fmla="*/ 5978567 w 6128435"/>
              <a:gd name="connsiteY120" fmla="*/ 4498605 h 6858000"/>
              <a:gd name="connsiteX121" fmla="*/ 5980106 w 6128435"/>
              <a:gd name="connsiteY121" fmla="*/ 4585087 h 6858000"/>
              <a:gd name="connsiteX122" fmla="*/ 5998138 w 6128435"/>
              <a:gd name="connsiteY122" fmla="*/ 4697518 h 6858000"/>
              <a:gd name="connsiteX123" fmla="*/ 6013516 w 6128435"/>
              <a:gd name="connsiteY123" fmla="*/ 4786619 h 6858000"/>
              <a:gd name="connsiteX124" fmla="*/ 6025404 w 6128435"/>
              <a:gd name="connsiteY124" fmla="*/ 4858148 h 6858000"/>
              <a:gd name="connsiteX125" fmla="*/ 6007749 w 6128435"/>
              <a:gd name="connsiteY125" fmla="*/ 4964715 h 6858000"/>
              <a:gd name="connsiteX126" fmla="*/ 6005269 w 6128435"/>
              <a:gd name="connsiteY126" fmla="*/ 5150567 h 6858000"/>
              <a:gd name="connsiteX127" fmla="*/ 6001127 w 6128435"/>
              <a:gd name="connsiteY127" fmla="*/ 5164609 h 6858000"/>
              <a:gd name="connsiteX128" fmla="*/ 5996647 w 6128435"/>
              <a:gd name="connsiteY128" fmla="*/ 5185640 h 6858000"/>
              <a:gd name="connsiteX129" fmla="*/ 5998514 w 6128435"/>
              <a:gd name="connsiteY129" fmla="*/ 5189673 h 6858000"/>
              <a:gd name="connsiteX130" fmla="*/ 5995970 w 6128435"/>
              <a:gd name="connsiteY130" fmla="*/ 5221547 h 6858000"/>
              <a:gd name="connsiteX131" fmla="*/ 5997218 w 6128435"/>
              <a:gd name="connsiteY131" fmla="*/ 5222031 h 6858000"/>
              <a:gd name="connsiteX132" fmla="*/ 6002116 w 6128435"/>
              <a:gd name="connsiteY132" fmla="*/ 5231223 h 6858000"/>
              <a:gd name="connsiteX133" fmla="*/ 6008541 w 6128435"/>
              <a:gd name="connsiteY133" fmla="*/ 5248680 h 6858000"/>
              <a:gd name="connsiteX134" fmla="*/ 6039260 w 6128435"/>
              <a:gd name="connsiteY134" fmla="*/ 5289518 h 6858000"/>
              <a:gd name="connsiteX135" fmla="*/ 6036748 w 6128435"/>
              <a:gd name="connsiteY135" fmla="*/ 5322752 h 6858000"/>
              <a:gd name="connsiteX136" fmla="*/ 6036943 w 6128435"/>
              <a:gd name="connsiteY136" fmla="*/ 5329480 h 6858000"/>
              <a:gd name="connsiteX137" fmla="*/ 6037236 w 6128435"/>
              <a:gd name="connsiteY137" fmla="*/ 5329634 h 6858000"/>
              <a:gd name="connsiteX138" fmla="*/ 6038019 w 6128435"/>
              <a:gd name="connsiteY138" fmla="*/ 5336764 h 6858000"/>
              <a:gd name="connsiteX139" fmla="*/ 6037298 w 6128435"/>
              <a:gd name="connsiteY139" fmla="*/ 5341753 h 6858000"/>
              <a:gd name="connsiteX140" fmla="*/ 6037677 w 6128435"/>
              <a:gd name="connsiteY140" fmla="*/ 5354807 h 6858000"/>
              <a:gd name="connsiteX141" fmla="*/ 6039728 w 6128435"/>
              <a:gd name="connsiteY141" fmla="*/ 5359416 h 6858000"/>
              <a:gd name="connsiteX142" fmla="*/ 6043311 w 6128435"/>
              <a:gd name="connsiteY142" fmla="*/ 5361407 h 6858000"/>
              <a:gd name="connsiteX143" fmla="*/ 6042954 w 6128435"/>
              <a:gd name="connsiteY143" fmla="*/ 5362576 h 6858000"/>
              <a:gd name="connsiteX144" fmla="*/ 6053435 w 6128435"/>
              <a:gd name="connsiteY144" fmla="*/ 5387547 h 6858000"/>
              <a:gd name="connsiteX145" fmla="*/ 6065933 w 6128435"/>
              <a:gd name="connsiteY145" fmla="*/ 5443002 h 6858000"/>
              <a:gd name="connsiteX146" fmla="*/ 6068640 w 6128435"/>
              <a:gd name="connsiteY146" fmla="*/ 5474503 h 6858000"/>
              <a:gd name="connsiteX147" fmla="*/ 6080922 w 6128435"/>
              <a:gd name="connsiteY147" fmla="*/ 5561070 h 6858000"/>
              <a:gd name="connsiteX148" fmla="*/ 6096949 w 6128435"/>
              <a:gd name="connsiteY148" fmla="*/ 5648179 h 6858000"/>
              <a:gd name="connsiteX149" fmla="*/ 6125703 w 6128435"/>
              <a:gd name="connsiteY149" fmla="*/ 5692894 h 6858000"/>
              <a:gd name="connsiteX150" fmla="*/ 6126670 w 6128435"/>
              <a:gd name="connsiteY150" fmla="*/ 5697882 h 6858000"/>
              <a:gd name="connsiteX151" fmla="*/ 6124061 w 6128435"/>
              <a:gd name="connsiteY151" fmla="*/ 5710294 h 6858000"/>
              <a:gd name="connsiteX152" fmla="*/ 6122213 w 6128435"/>
              <a:gd name="connsiteY152" fmla="*/ 5714762 h 6858000"/>
              <a:gd name="connsiteX153" fmla="*/ 6121353 w 6128435"/>
              <a:gd name="connsiteY153" fmla="*/ 5721725 h 6858000"/>
              <a:gd name="connsiteX154" fmla="*/ 6121607 w 6128435"/>
              <a:gd name="connsiteY154" fmla="*/ 5721959 h 6858000"/>
              <a:gd name="connsiteX155" fmla="*/ 6120262 w 6128435"/>
              <a:gd name="connsiteY155" fmla="*/ 5728358 h 6858000"/>
              <a:gd name="connsiteX156" fmla="*/ 6110194 w 6128435"/>
              <a:gd name="connsiteY156" fmla="*/ 5758853 h 6858000"/>
              <a:gd name="connsiteX157" fmla="*/ 6127519 w 6128435"/>
              <a:gd name="connsiteY157" fmla="*/ 5865775 h 6858000"/>
              <a:gd name="connsiteX158" fmla="*/ 6128435 w 6128435"/>
              <a:gd name="connsiteY158" fmla="*/ 5870164 h 6858000"/>
              <a:gd name="connsiteX159" fmla="*/ 6119217 w 6128435"/>
              <a:gd name="connsiteY159" fmla="*/ 5888542 h 6858000"/>
              <a:gd name="connsiteX160" fmla="*/ 6115966 w 6128435"/>
              <a:gd name="connsiteY160" fmla="*/ 5898387 h 6858000"/>
              <a:gd name="connsiteX161" fmla="*/ 6111924 w 6128435"/>
              <a:gd name="connsiteY161" fmla="*/ 5900444 h 6858000"/>
              <a:gd name="connsiteX162" fmla="*/ 6108716 w 6128435"/>
              <a:gd name="connsiteY162" fmla="*/ 5915345 h 6858000"/>
              <a:gd name="connsiteX163" fmla="*/ 6109524 w 6128435"/>
              <a:gd name="connsiteY163" fmla="*/ 5917328 h 6858000"/>
              <a:gd name="connsiteX164" fmla="*/ 6102493 w 6128435"/>
              <a:gd name="connsiteY164" fmla="*/ 5928602 h 6858000"/>
              <a:gd name="connsiteX165" fmla="*/ 6056863 w 6128435"/>
              <a:gd name="connsiteY165" fmla="*/ 6000643 h 6858000"/>
              <a:gd name="connsiteX166" fmla="*/ 6045436 w 6128435"/>
              <a:gd name="connsiteY166" fmla="*/ 6124480 h 6858000"/>
              <a:gd name="connsiteX167" fmla="*/ 6030489 w 6128435"/>
              <a:gd name="connsiteY167" fmla="*/ 6317666 h 6858000"/>
              <a:gd name="connsiteX168" fmla="*/ 6007492 w 6128435"/>
              <a:gd name="connsiteY168" fmla="*/ 6440818 h 6858000"/>
              <a:gd name="connsiteX169" fmla="*/ 6009467 w 6128435"/>
              <a:gd name="connsiteY169" fmla="*/ 6487076 h 6858000"/>
              <a:gd name="connsiteX170" fmla="*/ 5995064 w 6128435"/>
              <a:gd name="connsiteY170" fmla="*/ 6540791 h 6858000"/>
              <a:gd name="connsiteX171" fmla="*/ 5996309 w 6128435"/>
              <a:gd name="connsiteY171" fmla="*/ 6543961 h 6858000"/>
              <a:gd name="connsiteX172" fmla="*/ 5996048 w 6128435"/>
              <a:gd name="connsiteY172" fmla="*/ 6555444 h 6858000"/>
              <a:gd name="connsiteX173" fmla="*/ 6002524 w 6128435"/>
              <a:gd name="connsiteY173" fmla="*/ 6560188 h 6858000"/>
              <a:gd name="connsiteX174" fmla="*/ 6006823 w 6128435"/>
              <a:gd name="connsiteY174" fmla="*/ 6578546 h 6858000"/>
              <a:gd name="connsiteX175" fmla="*/ 6004510 w 6128435"/>
              <a:gd name="connsiteY175" fmla="*/ 6599256 h 6858000"/>
              <a:gd name="connsiteX176" fmla="*/ 5986207 w 6128435"/>
              <a:gd name="connsiteY176" fmla="*/ 6695855 h 6858000"/>
              <a:gd name="connsiteX177" fmla="*/ 5979428 w 6128435"/>
              <a:gd name="connsiteY177" fmla="*/ 6754678 h 6858000"/>
              <a:gd name="connsiteX178" fmla="*/ 5983398 w 6128435"/>
              <a:gd name="connsiteY178" fmla="*/ 6778641 h 6858000"/>
              <a:gd name="connsiteX179" fmla="*/ 5984543 w 6128435"/>
              <a:gd name="connsiteY179" fmla="*/ 6811016 h 6858000"/>
              <a:gd name="connsiteX180" fmla="*/ 5981802 w 6128435"/>
              <a:gd name="connsiteY180" fmla="*/ 6838578 h 6858000"/>
              <a:gd name="connsiteX181" fmla="*/ 5979671 w 6128435"/>
              <a:gd name="connsiteY181" fmla="*/ 6858000 h 6858000"/>
              <a:gd name="connsiteX182" fmla="*/ 0 w 6128435"/>
              <a:gd name="connsiteY182" fmla="*/ 6858000 h 6858000"/>
              <a:gd name="connsiteX183" fmla="*/ 0 w 6128435"/>
              <a:gd name="connsiteY183"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37050 w 6128435"/>
              <a:gd name="connsiteY45" fmla="*/ 2336703 h 6858000"/>
              <a:gd name="connsiteX46" fmla="*/ 5238267 w 6128435"/>
              <a:gd name="connsiteY46" fmla="*/ 2337277 h 6858000"/>
              <a:gd name="connsiteX47" fmla="*/ 5242602 w 6128435"/>
              <a:gd name="connsiteY47" fmla="*/ 2346782 h 6858000"/>
              <a:gd name="connsiteX48" fmla="*/ 5247963 w 6128435"/>
              <a:gd name="connsiteY48" fmla="*/ 2364638 h 6858000"/>
              <a:gd name="connsiteX49" fmla="*/ 5271650 w 6128435"/>
              <a:gd name="connsiteY49" fmla="*/ 2440467 h 6858000"/>
              <a:gd name="connsiteX50" fmla="*/ 5271438 w 6128435"/>
              <a:gd name="connsiteY50" fmla="*/ 2447186 h 6858000"/>
              <a:gd name="connsiteX51" fmla="*/ 5271722 w 6128435"/>
              <a:gd name="connsiteY51" fmla="*/ 2447359 h 6858000"/>
              <a:gd name="connsiteX52" fmla="*/ 5272069 w 6128435"/>
              <a:gd name="connsiteY52" fmla="*/ 2454523 h 6858000"/>
              <a:gd name="connsiteX53" fmla="*/ 5271049 w 6128435"/>
              <a:gd name="connsiteY53" fmla="*/ 2459442 h 6858000"/>
              <a:gd name="connsiteX54" fmla="*/ 5270636 w 6128435"/>
              <a:gd name="connsiteY54" fmla="*/ 2472481 h 6858000"/>
              <a:gd name="connsiteX55" fmla="*/ 5272406 w 6128435"/>
              <a:gd name="connsiteY55" fmla="*/ 2477221 h 6858000"/>
              <a:gd name="connsiteX56" fmla="*/ 5307538 w 6128435"/>
              <a:gd name="connsiteY56" fmla="*/ 2514685 h 6858000"/>
              <a:gd name="connsiteX57" fmla="*/ 5337604 w 6128435"/>
              <a:gd name="connsiteY57" fmla="*/ 2597632 h 6858000"/>
              <a:gd name="connsiteX58" fmla="*/ 5407503 w 6128435"/>
              <a:gd name="connsiteY58" fmla="*/ 2786290 h 6858000"/>
              <a:gd name="connsiteX59" fmla="*/ 5407356 w 6128435"/>
              <a:gd name="connsiteY59" fmla="*/ 2787545 h 6858000"/>
              <a:gd name="connsiteX60" fmla="*/ 5411130 w 6128435"/>
              <a:gd name="connsiteY60" fmla="*/ 2788640 h 6858000"/>
              <a:gd name="connsiteX61" fmla="*/ 5416439 w 6128435"/>
              <a:gd name="connsiteY61" fmla="*/ 2805666 h 6858000"/>
              <a:gd name="connsiteX62" fmla="*/ 5416589 w 6128435"/>
              <a:gd name="connsiteY62" fmla="*/ 2810822 h 6858000"/>
              <a:gd name="connsiteX63" fmla="*/ 5418542 w 6128435"/>
              <a:gd name="connsiteY63" fmla="*/ 2817745 h 6858000"/>
              <a:gd name="connsiteX64" fmla="*/ 5418847 w 6128435"/>
              <a:gd name="connsiteY64" fmla="*/ 2817825 h 6858000"/>
              <a:gd name="connsiteX65" fmla="*/ 5423364 w 6128435"/>
              <a:gd name="connsiteY65" fmla="*/ 2858292 h 6858000"/>
              <a:gd name="connsiteX66" fmla="*/ 5479298 w 6128435"/>
              <a:gd name="connsiteY66" fmla="*/ 2947791 h 6858000"/>
              <a:gd name="connsiteX67" fmla="*/ 5481770 w 6128435"/>
              <a:gd name="connsiteY67" fmla="*/ 2951352 h 6858000"/>
              <a:gd name="connsiteX68" fmla="*/ 5481013 w 6128435"/>
              <a:gd name="connsiteY68" fmla="*/ 2973461 h 6858000"/>
              <a:gd name="connsiteX69" fmla="*/ 5482045 w 6128435"/>
              <a:gd name="connsiteY69" fmla="*/ 2984371 h 6858000"/>
              <a:gd name="connsiteX70" fmla="*/ 5479405 w 6128435"/>
              <a:gd name="connsiteY70" fmla="*/ 2988507 h 6858000"/>
              <a:gd name="connsiteX71" fmla="*/ 5482415 w 6128435"/>
              <a:gd name="connsiteY71" fmla="*/ 3004079 h 6858000"/>
              <a:gd name="connsiteX72" fmla="*/ 5483865 w 6128435"/>
              <a:gd name="connsiteY72" fmla="*/ 3005467 h 6858000"/>
              <a:gd name="connsiteX73" fmla="*/ 5482236 w 6128435"/>
              <a:gd name="connsiteY73" fmla="*/ 3019791 h 6858000"/>
              <a:gd name="connsiteX74" fmla="*/ 5475895 w 6128435"/>
              <a:gd name="connsiteY74" fmla="*/ 3033578 h 6858000"/>
              <a:gd name="connsiteX75" fmla="*/ 5477595 w 6128435"/>
              <a:gd name="connsiteY75" fmla="*/ 3250534 h 6858000"/>
              <a:gd name="connsiteX76" fmla="*/ 5532836 w 6128435"/>
              <a:gd name="connsiteY76" fmla="*/ 3353840 h 6858000"/>
              <a:gd name="connsiteX77" fmla="*/ 5561229 w 6128435"/>
              <a:gd name="connsiteY77" fmla="*/ 3395784 h 6858000"/>
              <a:gd name="connsiteX78" fmla="*/ 5589758 w 6128435"/>
              <a:gd name="connsiteY78" fmla="*/ 3506453 h 6858000"/>
              <a:gd name="connsiteX79" fmla="*/ 5596144 w 6128435"/>
              <a:gd name="connsiteY79" fmla="*/ 3534624 h 6858000"/>
              <a:gd name="connsiteX80" fmla="*/ 5597750 w 6128435"/>
              <a:gd name="connsiteY80" fmla="*/ 3534129 h 6858000"/>
              <a:gd name="connsiteX81" fmla="*/ 5599700 w 6128435"/>
              <a:gd name="connsiteY81" fmla="*/ 3547221 h 6858000"/>
              <a:gd name="connsiteX82" fmla="*/ 5615031 w 6128435"/>
              <a:gd name="connsiteY82" fmla="*/ 3557482 h 6858000"/>
              <a:gd name="connsiteX83" fmla="*/ 5618377 w 6128435"/>
              <a:gd name="connsiteY83" fmla="*/ 3588431 h 6858000"/>
              <a:gd name="connsiteX84" fmla="*/ 5612155 w 6128435"/>
              <a:gd name="connsiteY84" fmla="*/ 3589869 h 6858000"/>
              <a:gd name="connsiteX85" fmla="*/ 5620843 w 6128435"/>
              <a:gd name="connsiteY85" fmla="*/ 3606745 h 6858000"/>
              <a:gd name="connsiteX86" fmla="*/ 5655472 w 6128435"/>
              <a:gd name="connsiteY86" fmla="*/ 3678877 h 6858000"/>
              <a:gd name="connsiteX87" fmla="*/ 5680448 w 6128435"/>
              <a:gd name="connsiteY87" fmla="*/ 3717760 h 6858000"/>
              <a:gd name="connsiteX88" fmla="*/ 5683015 w 6128435"/>
              <a:gd name="connsiteY88" fmla="*/ 3762025 h 6858000"/>
              <a:gd name="connsiteX89" fmla="*/ 5696643 w 6128435"/>
              <a:gd name="connsiteY89" fmla="*/ 3773888 h 6858000"/>
              <a:gd name="connsiteX90" fmla="*/ 5699203 w 6128435"/>
              <a:gd name="connsiteY90" fmla="*/ 3775823 h 6858000"/>
              <a:gd name="connsiteX91" fmla="*/ 5704824 w 6128435"/>
              <a:gd name="connsiteY91" fmla="*/ 3785966 h 6858000"/>
              <a:gd name="connsiteX92" fmla="*/ 5712204 w 6128435"/>
              <a:gd name="connsiteY92" fmla="*/ 3785830 h 6858000"/>
              <a:gd name="connsiteX93" fmla="*/ 5724816 w 6128435"/>
              <a:gd name="connsiteY93" fmla="*/ 3798949 h 6858000"/>
              <a:gd name="connsiteX94" fmla="*/ 5733539 w 6128435"/>
              <a:gd name="connsiteY94" fmla="*/ 3818457 h 6858000"/>
              <a:gd name="connsiteX95" fmla="*/ 5768491 w 6128435"/>
              <a:gd name="connsiteY95" fmla="*/ 3914399 h 6858000"/>
              <a:gd name="connsiteX96" fmla="*/ 5793123 w 6128435"/>
              <a:gd name="connsiteY96" fmla="*/ 3969952 h 6858000"/>
              <a:gd name="connsiteX97" fmla="*/ 5808321 w 6128435"/>
              <a:gd name="connsiteY97" fmla="*/ 3988153 h 6858000"/>
              <a:gd name="connsiteX98" fmla="*/ 5825621 w 6128435"/>
              <a:gd name="connsiteY98" fmla="*/ 4015525 h 6858000"/>
              <a:gd name="connsiteX99" fmla="*/ 5860672 w 6128435"/>
              <a:gd name="connsiteY99" fmla="*/ 4061579 h 6858000"/>
              <a:gd name="connsiteX100" fmla="*/ 5872173 w 6128435"/>
              <a:gd name="connsiteY100" fmla="*/ 4088497 h 6858000"/>
              <a:gd name="connsiteX101" fmla="*/ 5883705 w 6128435"/>
              <a:gd name="connsiteY101" fmla="*/ 4101899 h 6858000"/>
              <a:gd name="connsiteX102" fmla="*/ 5885314 w 6128435"/>
              <a:gd name="connsiteY102" fmla="*/ 4108387 h 6858000"/>
              <a:gd name="connsiteX103" fmla="*/ 5894095 w 6128435"/>
              <a:gd name="connsiteY103" fmla="*/ 4128857 h 6858000"/>
              <a:gd name="connsiteX104" fmla="*/ 5898339 w 6128435"/>
              <a:gd name="connsiteY104" fmla="*/ 4140800 h 6858000"/>
              <a:gd name="connsiteX105" fmla="*/ 5899734 w 6128435"/>
              <a:gd name="connsiteY105" fmla="*/ 4145632 h 6858000"/>
              <a:gd name="connsiteX106" fmla="*/ 5897098 w 6128435"/>
              <a:gd name="connsiteY106" fmla="*/ 4157819 h 6858000"/>
              <a:gd name="connsiteX107" fmla="*/ 5903513 w 6128435"/>
              <a:gd name="connsiteY107" fmla="*/ 4187661 h 6858000"/>
              <a:gd name="connsiteX108" fmla="*/ 5917114 w 6128435"/>
              <a:gd name="connsiteY108" fmla="*/ 4213096 h 6858000"/>
              <a:gd name="connsiteX109" fmla="*/ 5921153 w 6128435"/>
              <a:gd name="connsiteY109" fmla="*/ 4236222 h 6858000"/>
              <a:gd name="connsiteX110" fmla="*/ 5924233 w 6128435"/>
              <a:gd name="connsiteY110" fmla="*/ 4242060 h 6858000"/>
              <a:gd name="connsiteX111" fmla="*/ 5928910 w 6128435"/>
              <a:gd name="connsiteY111" fmla="*/ 4300973 h 6858000"/>
              <a:gd name="connsiteX112" fmla="*/ 5939320 w 6128435"/>
              <a:gd name="connsiteY112" fmla="*/ 4340435 h 6858000"/>
              <a:gd name="connsiteX113" fmla="*/ 5946705 w 6128435"/>
              <a:gd name="connsiteY113" fmla="*/ 4428051 h 6858000"/>
              <a:gd name="connsiteX114" fmla="*/ 5949261 w 6128435"/>
              <a:gd name="connsiteY114" fmla="*/ 4449185 h 6858000"/>
              <a:gd name="connsiteX115" fmla="*/ 5957504 w 6128435"/>
              <a:gd name="connsiteY115" fmla="*/ 4465911 h 6858000"/>
              <a:gd name="connsiteX116" fmla="*/ 5964689 w 6128435"/>
              <a:gd name="connsiteY116" fmla="*/ 4468532 h 6858000"/>
              <a:gd name="connsiteX117" fmla="*/ 5967062 w 6128435"/>
              <a:gd name="connsiteY117" fmla="*/ 4479923 h 6858000"/>
              <a:gd name="connsiteX118" fmla="*/ 5968960 w 6128435"/>
              <a:gd name="connsiteY118" fmla="*/ 4482655 h 6858000"/>
              <a:gd name="connsiteX119" fmla="*/ 5978567 w 6128435"/>
              <a:gd name="connsiteY119" fmla="*/ 4498605 h 6858000"/>
              <a:gd name="connsiteX120" fmla="*/ 5980106 w 6128435"/>
              <a:gd name="connsiteY120" fmla="*/ 4585087 h 6858000"/>
              <a:gd name="connsiteX121" fmla="*/ 5998138 w 6128435"/>
              <a:gd name="connsiteY121" fmla="*/ 4697518 h 6858000"/>
              <a:gd name="connsiteX122" fmla="*/ 6013516 w 6128435"/>
              <a:gd name="connsiteY122" fmla="*/ 4786619 h 6858000"/>
              <a:gd name="connsiteX123" fmla="*/ 6025404 w 6128435"/>
              <a:gd name="connsiteY123" fmla="*/ 4858148 h 6858000"/>
              <a:gd name="connsiteX124" fmla="*/ 6007749 w 6128435"/>
              <a:gd name="connsiteY124" fmla="*/ 4964715 h 6858000"/>
              <a:gd name="connsiteX125" fmla="*/ 6005269 w 6128435"/>
              <a:gd name="connsiteY125" fmla="*/ 5150567 h 6858000"/>
              <a:gd name="connsiteX126" fmla="*/ 6001127 w 6128435"/>
              <a:gd name="connsiteY126" fmla="*/ 5164609 h 6858000"/>
              <a:gd name="connsiteX127" fmla="*/ 5996647 w 6128435"/>
              <a:gd name="connsiteY127" fmla="*/ 5185640 h 6858000"/>
              <a:gd name="connsiteX128" fmla="*/ 5998514 w 6128435"/>
              <a:gd name="connsiteY128" fmla="*/ 5189673 h 6858000"/>
              <a:gd name="connsiteX129" fmla="*/ 5995970 w 6128435"/>
              <a:gd name="connsiteY129" fmla="*/ 5221547 h 6858000"/>
              <a:gd name="connsiteX130" fmla="*/ 5997218 w 6128435"/>
              <a:gd name="connsiteY130" fmla="*/ 5222031 h 6858000"/>
              <a:gd name="connsiteX131" fmla="*/ 6002116 w 6128435"/>
              <a:gd name="connsiteY131" fmla="*/ 5231223 h 6858000"/>
              <a:gd name="connsiteX132" fmla="*/ 6008541 w 6128435"/>
              <a:gd name="connsiteY132" fmla="*/ 5248680 h 6858000"/>
              <a:gd name="connsiteX133" fmla="*/ 6039260 w 6128435"/>
              <a:gd name="connsiteY133" fmla="*/ 5289518 h 6858000"/>
              <a:gd name="connsiteX134" fmla="*/ 6036748 w 6128435"/>
              <a:gd name="connsiteY134" fmla="*/ 5322752 h 6858000"/>
              <a:gd name="connsiteX135" fmla="*/ 6036943 w 6128435"/>
              <a:gd name="connsiteY135" fmla="*/ 5329480 h 6858000"/>
              <a:gd name="connsiteX136" fmla="*/ 6037236 w 6128435"/>
              <a:gd name="connsiteY136" fmla="*/ 5329634 h 6858000"/>
              <a:gd name="connsiteX137" fmla="*/ 6038019 w 6128435"/>
              <a:gd name="connsiteY137" fmla="*/ 5336764 h 6858000"/>
              <a:gd name="connsiteX138" fmla="*/ 6037298 w 6128435"/>
              <a:gd name="connsiteY138" fmla="*/ 5341753 h 6858000"/>
              <a:gd name="connsiteX139" fmla="*/ 6037677 w 6128435"/>
              <a:gd name="connsiteY139" fmla="*/ 5354807 h 6858000"/>
              <a:gd name="connsiteX140" fmla="*/ 6039728 w 6128435"/>
              <a:gd name="connsiteY140" fmla="*/ 5359416 h 6858000"/>
              <a:gd name="connsiteX141" fmla="*/ 6043311 w 6128435"/>
              <a:gd name="connsiteY141" fmla="*/ 5361407 h 6858000"/>
              <a:gd name="connsiteX142" fmla="*/ 6042954 w 6128435"/>
              <a:gd name="connsiteY142" fmla="*/ 5362576 h 6858000"/>
              <a:gd name="connsiteX143" fmla="*/ 6053435 w 6128435"/>
              <a:gd name="connsiteY143" fmla="*/ 5387547 h 6858000"/>
              <a:gd name="connsiteX144" fmla="*/ 6065933 w 6128435"/>
              <a:gd name="connsiteY144" fmla="*/ 5443002 h 6858000"/>
              <a:gd name="connsiteX145" fmla="*/ 6068640 w 6128435"/>
              <a:gd name="connsiteY145" fmla="*/ 5474503 h 6858000"/>
              <a:gd name="connsiteX146" fmla="*/ 6080922 w 6128435"/>
              <a:gd name="connsiteY146" fmla="*/ 5561070 h 6858000"/>
              <a:gd name="connsiteX147" fmla="*/ 6096949 w 6128435"/>
              <a:gd name="connsiteY147" fmla="*/ 5648179 h 6858000"/>
              <a:gd name="connsiteX148" fmla="*/ 6125703 w 6128435"/>
              <a:gd name="connsiteY148" fmla="*/ 5692894 h 6858000"/>
              <a:gd name="connsiteX149" fmla="*/ 6126670 w 6128435"/>
              <a:gd name="connsiteY149" fmla="*/ 5697882 h 6858000"/>
              <a:gd name="connsiteX150" fmla="*/ 6124061 w 6128435"/>
              <a:gd name="connsiteY150" fmla="*/ 5710294 h 6858000"/>
              <a:gd name="connsiteX151" fmla="*/ 6122213 w 6128435"/>
              <a:gd name="connsiteY151" fmla="*/ 5714762 h 6858000"/>
              <a:gd name="connsiteX152" fmla="*/ 6121353 w 6128435"/>
              <a:gd name="connsiteY152" fmla="*/ 5721725 h 6858000"/>
              <a:gd name="connsiteX153" fmla="*/ 6121607 w 6128435"/>
              <a:gd name="connsiteY153" fmla="*/ 5721959 h 6858000"/>
              <a:gd name="connsiteX154" fmla="*/ 6120262 w 6128435"/>
              <a:gd name="connsiteY154" fmla="*/ 5728358 h 6858000"/>
              <a:gd name="connsiteX155" fmla="*/ 6110194 w 6128435"/>
              <a:gd name="connsiteY155" fmla="*/ 5758853 h 6858000"/>
              <a:gd name="connsiteX156" fmla="*/ 6127519 w 6128435"/>
              <a:gd name="connsiteY156" fmla="*/ 5865775 h 6858000"/>
              <a:gd name="connsiteX157" fmla="*/ 6128435 w 6128435"/>
              <a:gd name="connsiteY157" fmla="*/ 5870164 h 6858000"/>
              <a:gd name="connsiteX158" fmla="*/ 6119217 w 6128435"/>
              <a:gd name="connsiteY158" fmla="*/ 5888542 h 6858000"/>
              <a:gd name="connsiteX159" fmla="*/ 6115966 w 6128435"/>
              <a:gd name="connsiteY159" fmla="*/ 5898387 h 6858000"/>
              <a:gd name="connsiteX160" fmla="*/ 6111924 w 6128435"/>
              <a:gd name="connsiteY160" fmla="*/ 5900444 h 6858000"/>
              <a:gd name="connsiteX161" fmla="*/ 6108716 w 6128435"/>
              <a:gd name="connsiteY161" fmla="*/ 5915345 h 6858000"/>
              <a:gd name="connsiteX162" fmla="*/ 6109524 w 6128435"/>
              <a:gd name="connsiteY162" fmla="*/ 5917328 h 6858000"/>
              <a:gd name="connsiteX163" fmla="*/ 6102493 w 6128435"/>
              <a:gd name="connsiteY163" fmla="*/ 5928602 h 6858000"/>
              <a:gd name="connsiteX164" fmla="*/ 6056863 w 6128435"/>
              <a:gd name="connsiteY164" fmla="*/ 6000643 h 6858000"/>
              <a:gd name="connsiteX165" fmla="*/ 6045436 w 6128435"/>
              <a:gd name="connsiteY165" fmla="*/ 6124480 h 6858000"/>
              <a:gd name="connsiteX166" fmla="*/ 6030489 w 6128435"/>
              <a:gd name="connsiteY166" fmla="*/ 6317666 h 6858000"/>
              <a:gd name="connsiteX167" fmla="*/ 6007492 w 6128435"/>
              <a:gd name="connsiteY167" fmla="*/ 6440818 h 6858000"/>
              <a:gd name="connsiteX168" fmla="*/ 6009467 w 6128435"/>
              <a:gd name="connsiteY168" fmla="*/ 6487076 h 6858000"/>
              <a:gd name="connsiteX169" fmla="*/ 5995064 w 6128435"/>
              <a:gd name="connsiteY169" fmla="*/ 6540791 h 6858000"/>
              <a:gd name="connsiteX170" fmla="*/ 5996309 w 6128435"/>
              <a:gd name="connsiteY170" fmla="*/ 6543961 h 6858000"/>
              <a:gd name="connsiteX171" fmla="*/ 5996048 w 6128435"/>
              <a:gd name="connsiteY171" fmla="*/ 6555444 h 6858000"/>
              <a:gd name="connsiteX172" fmla="*/ 6002524 w 6128435"/>
              <a:gd name="connsiteY172" fmla="*/ 6560188 h 6858000"/>
              <a:gd name="connsiteX173" fmla="*/ 6006823 w 6128435"/>
              <a:gd name="connsiteY173" fmla="*/ 6578546 h 6858000"/>
              <a:gd name="connsiteX174" fmla="*/ 6004510 w 6128435"/>
              <a:gd name="connsiteY174" fmla="*/ 6599256 h 6858000"/>
              <a:gd name="connsiteX175" fmla="*/ 5986207 w 6128435"/>
              <a:gd name="connsiteY175" fmla="*/ 6695855 h 6858000"/>
              <a:gd name="connsiteX176" fmla="*/ 5979428 w 6128435"/>
              <a:gd name="connsiteY176" fmla="*/ 6754678 h 6858000"/>
              <a:gd name="connsiteX177" fmla="*/ 5983398 w 6128435"/>
              <a:gd name="connsiteY177" fmla="*/ 6778641 h 6858000"/>
              <a:gd name="connsiteX178" fmla="*/ 5984543 w 6128435"/>
              <a:gd name="connsiteY178" fmla="*/ 6811016 h 6858000"/>
              <a:gd name="connsiteX179" fmla="*/ 5981802 w 6128435"/>
              <a:gd name="connsiteY179" fmla="*/ 6838578 h 6858000"/>
              <a:gd name="connsiteX180" fmla="*/ 5979671 w 6128435"/>
              <a:gd name="connsiteY180" fmla="*/ 6858000 h 6858000"/>
              <a:gd name="connsiteX181" fmla="*/ 0 w 6128435"/>
              <a:gd name="connsiteY181" fmla="*/ 6858000 h 6858000"/>
              <a:gd name="connsiteX182" fmla="*/ 0 w 6128435"/>
              <a:gd name="connsiteY182"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37050 w 6128435"/>
              <a:gd name="connsiteY45" fmla="*/ 2336703 h 6858000"/>
              <a:gd name="connsiteX46" fmla="*/ 5238267 w 6128435"/>
              <a:gd name="connsiteY46" fmla="*/ 2337277 h 6858000"/>
              <a:gd name="connsiteX47" fmla="*/ 5242602 w 6128435"/>
              <a:gd name="connsiteY47" fmla="*/ 2346782 h 6858000"/>
              <a:gd name="connsiteX48" fmla="*/ 5247963 w 6128435"/>
              <a:gd name="connsiteY48" fmla="*/ 2364638 h 6858000"/>
              <a:gd name="connsiteX49" fmla="*/ 5271650 w 6128435"/>
              <a:gd name="connsiteY49" fmla="*/ 2440467 h 6858000"/>
              <a:gd name="connsiteX50" fmla="*/ 5271438 w 6128435"/>
              <a:gd name="connsiteY50" fmla="*/ 2447186 h 6858000"/>
              <a:gd name="connsiteX51" fmla="*/ 5271722 w 6128435"/>
              <a:gd name="connsiteY51" fmla="*/ 2447359 h 6858000"/>
              <a:gd name="connsiteX52" fmla="*/ 5272069 w 6128435"/>
              <a:gd name="connsiteY52" fmla="*/ 2454523 h 6858000"/>
              <a:gd name="connsiteX53" fmla="*/ 5271049 w 6128435"/>
              <a:gd name="connsiteY53" fmla="*/ 2459442 h 6858000"/>
              <a:gd name="connsiteX54" fmla="*/ 5270636 w 6128435"/>
              <a:gd name="connsiteY54" fmla="*/ 2472481 h 6858000"/>
              <a:gd name="connsiteX55" fmla="*/ 5307538 w 6128435"/>
              <a:gd name="connsiteY55" fmla="*/ 2514685 h 6858000"/>
              <a:gd name="connsiteX56" fmla="*/ 5337604 w 6128435"/>
              <a:gd name="connsiteY56" fmla="*/ 2597632 h 6858000"/>
              <a:gd name="connsiteX57" fmla="*/ 5407503 w 6128435"/>
              <a:gd name="connsiteY57" fmla="*/ 2786290 h 6858000"/>
              <a:gd name="connsiteX58" fmla="*/ 5407356 w 6128435"/>
              <a:gd name="connsiteY58" fmla="*/ 2787545 h 6858000"/>
              <a:gd name="connsiteX59" fmla="*/ 5411130 w 6128435"/>
              <a:gd name="connsiteY59" fmla="*/ 2788640 h 6858000"/>
              <a:gd name="connsiteX60" fmla="*/ 5416439 w 6128435"/>
              <a:gd name="connsiteY60" fmla="*/ 2805666 h 6858000"/>
              <a:gd name="connsiteX61" fmla="*/ 5416589 w 6128435"/>
              <a:gd name="connsiteY61" fmla="*/ 2810822 h 6858000"/>
              <a:gd name="connsiteX62" fmla="*/ 5418542 w 6128435"/>
              <a:gd name="connsiteY62" fmla="*/ 2817745 h 6858000"/>
              <a:gd name="connsiteX63" fmla="*/ 5418847 w 6128435"/>
              <a:gd name="connsiteY63" fmla="*/ 2817825 h 6858000"/>
              <a:gd name="connsiteX64" fmla="*/ 5423364 w 6128435"/>
              <a:gd name="connsiteY64" fmla="*/ 2858292 h 6858000"/>
              <a:gd name="connsiteX65" fmla="*/ 5479298 w 6128435"/>
              <a:gd name="connsiteY65" fmla="*/ 2947791 h 6858000"/>
              <a:gd name="connsiteX66" fmla="*/ 5481770 w 6128435"/>
              <a:gd name="connsiteY66" fmla="*/ 2951352 h 6858000"/>
              <a:gd name="connsiteX67" fmla="*/ 5481013 w 6128435"/>
              <a:gd name="connsiteY67" fmla="*/ 2973461 h 6858000"/>
              <a:gd name="connsiteX68" fmla="*/ 5482045 w 6128435"/>
              <a:gd name="connsiteY68" fmla="*/ 2984371 h 6858000"/>
              <a:gd name="connsiteX69" fmla="*/ 5479405 w 6128435"/>
              <a:gd name="connsiteY69" fmla="*/ 2988507 h 6858000"/>
              <a:gd name="connsiteX70" fmla="*/ 5482415 w 6128435"/>
              <a:gd name="connsiteY70" fmla="*/ 3004079 h 6858000"/>
              <a:gd name="connsiteX71" fmla="*/ 5483865 w 6128435"/>
              <a:gd name="connsiteY71" fmla="*/ 3005467 h 6858000"/>
              <a:gd name="connsiteX72" fmla="*/ 5482236 w 6128435"/>
              <a:gd name="connsiteY72" fmla="*/ 3019791 h 6858000"/>
              <a:gd name="connsiteX73" fmla="*/ 5475895 w 6128435"/>
              <a:gd name="connsiteY73" fmla="*/ 3033578 h 6858000"/>
              <a:gd name="connsiteX74" fmla="*/ 5477595 w 6128435"/>
              <a:gd name="connsiteY74" fmla="*/ 3250534 h 6858000"/>
              <a:gd name="connsiteX75" fmla="*/ 5532836 w 6128435"/>
              <a:gd name="connsiteY75" fmla="*/ 3353840 h 6858000"/>
              <a:gd name="connsiteX76" fmla="*/ 5561229 w 6128435"/>
              <a:gd name="connsiteY76" fmla="*/ 3395784 h 6858000"/>
              <a:gd name="connsiteX77" fmla="*/ 5589758 w 6128435"/>
              <a:gd name="connsiteY77" fmla="*/ 3506453 h 6858000"/>
              <a:gd name="connsiteX78" fmla="*/ 5596144 w 6128435"/>
              <a:gd name="connsiteY78" fmla="*/ 3534624 h 6858000"/>
              <a:gd name="connsiteX79" fmla="*/ 5597750 w 6128435"/>
              <a:gd name="connsiteY79" fmla="*/ 3534129 h 6858000"/>
              <a:gd name="connsiteX80" fmla="*/ 5599700 w 6128435"/>
              <a:gd name="connsiteY80" fmla="*/ 3547221 h 6858000"/>
              <a:gd name="connsiteX81" fmla="*/ 5615031 w 6128435"/>
              <a:gd name="connsiteY81" fmla="*/ 3557482 h 6858000"/>
              <a:gd name="connsiteX82" fmla="*/ 5618377 w 6128435"/>
              <a:gd name="connsiteY82" fmla="*/ 3588431 h 6858000"/>
              <a:gd name="connsiteX83" fmla="*/ 5612155 w 6128435"/>
              <a:gd name="connsiteY83" fmla="*/ 3589869 h 6858000"/>
              <a:gd name="connsiteX84" fmla="*/ 5620843 w 6128435"/>
              <a:gd name="connsiteY84" fmla="*/ 3606745 h 6858000"/>
              <a:gd name="connsiteX85" fmla="*/ 5655472 w 6128435"/>
              <a:gd name="connsiteY85" fmla="*/ 3678877 h 6858000"/>
              <a:gd name="connsiteX86" fmla="*/ 5680448 w 6128435"/>
              <a:gd name="connsiteY86" fmla="*/ 3717760 h 6858000"/>
              <a:gd name="connsiteX87" fmla="*/ 5683015 w 6128435"/>
              <a:gd name="connsiteY87" fmla="*/ 3762025 h 6858000"/>
              <a:gd name="connsiteX88" fmla="*/ 5696643 w 6128435"/>
              <a:gd name="connsiteY88" fmla="*/ 3773888 h 6858000"/>
              <a:gd name="connsiteX89" fmla="*/ 5699203 w 6128435"/>
              <a:gd name="connsiteY89" fmla="*/ 3775823 h 6858000"/>
              <a:gd name="connsiteX90" fmla="*/ 5704824 w 6128435"/>
              <a:gd name="connsiteY90" fmla="*/ 3785966 h 6858000"/>
              <a:gd name="connsiteX91" fmla="*/ 5712204 w 6128435"/>
              <a:gd name="connsiteY91" fmla="*/ 3785830 h 6858000"/>
              <a:gd name="connsiteX92" fmla="*/ 5724816 w 6128435"/>
              <a:gd name="connsiteY92" fmla="*/ 3798949 h 6858000"/>
              <a:gd name="connsiteX93" fmla="*/ 5733539 w 6128435"/>
              <a:gd name="connsiteY93" fmla="*/ 3818457 h 6858000"/>
              <a:gd name="connsiteX94" fmla="*/ 5768491 w 6128435"/>
              <a:gd name="connsiteY94" fmla="*/ 3914399 h 6858000"/>
              <a:gd name="connsiteX95" fmla="*/ 5793123 w 6128435"/>
              <a:gd name="connsiteY95" fmla="*/ 3969952 h 6858000"/>
              <a:gd name="connsiteX96" fmla="*/ 5808321 w 6128435"/>
              <a:gd name="connsiteY96" fmla="*/ 3988153 h 6858000"/>
              <a:gd name="connsiteX97" fmla="*/ 5825621 w 6128435"/>
              <a:gd name="connsiteY97" fmla="*/ 4015525 h 6858000"/>
              <a:gd name="connsiteX98" fmla="*/ 5860672 w 6128435"/>
              <a:gd name="connsiteY98" fmla="*/ 4061579 h 6858000"/>
              <a:gd name="connsiteX99" fmla="*/ 5872173 w 6128435"/>
              <a:gd name="connsiteY99" fmla="*/ 4088497 h 6858000"/>
              <a:gd name="connsiteX100" fmla="*/ 5883705 w 6128435"/>
              <a:gd name="connsiteY100" fmla="*/ 4101899 h 6858000"/>
              <a:gd name="connsiteX101" fmla="*/ 5885314 w 6128435"/>
              <a:gd name="connsiteY101" fmla="*/ 4108387 h 6858000"/>
              <a:gd name="connsiteX102" fmla="*/ 5894095 w 6128435"/>
              <a:gd name="connsiteY102" fmla="*/ 4128857 h 6858000"/>
              <a:gd name="connsiteX103" fmla="*/ 5898339 w 6128435"/>
              <a:gd name="connsiteY103" fmla="*/ 4140800 h 6858000"/>
              <a:gd name="connsiteX104" fmla="*/ 5899734 w 6128435"/>
              <a:gd name="connsiteY104" fmla="*/ 4145632 h 6858000"/>
              <a:gd name="connsiteX105" fmla="*/ 5897098 w 6128435"/>
              <a:gd name="connsiteY105" fmla="*/ 4157819 h 6858000"/>
              <a:gd name="connsiteX106" fmla="*/ 5903513 w 6128435"/>
              <a:gd name="connsiteY106" fmla="*/ 4187661 h 6858000"/>
              <a:gd name="connsiteX107" fmla="*/ 5917114 w 6128435"/>
              <a:gd name="connsiteY107" fmla="*/ 4213096 h 6858000"/>
              <a:gd name="connsiteX108" fmla="*/ 5921153 w 6128435"/>
              <a:gd name="connsiteY108" fmla="*/ 4236222 h 6858000"/>
              <a:gd name="connsiteX109" fmla="*/ 5924233 w 6128435"/>
              <a:gd name="connsiteY109" fmla="*/ 4242060 h 6858000"/>
              <a:gd name="connsiteX110" fmla="*/ 5928910 w 6128435"/>
              <a:gd name="connsiteY110" fmla="*/ 4300973 h 6858000"/>
              <a:gd name="connsiteX111" fmla="*/ 5939320 w 6128435"/>
              <a:gd name="connsiteY111" fmla="*/ 4340435 h 6858000"/>
              <a:gd name="connsiteX112" fmla="*/ 5946705 w 6128435"/>
              <a:gd name="connsiteY112" fmla="*/ 4428051 h 6858000"/>
              <a:gd name="connsiteX113" fmla="*/ 5949261 w 6128435"/>
              <a:gd name="connsiteY113" fmla="*/ 4449185 h 6858000"/>
              <a:gd name="connsiteX114" fmla="*/ 5957504 w 6128435"/>
              <a:gd name="connsiteY114" fmla="*/ 4465911 h 6858000"/>
              <a:gd name="connsiteX115" fmla="*/ 5964689 w 6128435"/>
              <a:gd name="connsiteY115" fmla="*/ 4468532 h 6858000"/>
              <a:gd name="connsiteX116" fmla="*/ 5967062 w 6128435"/>
              <a:gd name="connsiteY116" fmla="*/ 4479923 h 6858000"/>
              <a:gd name="connsiteX117" fmla="*/ 5968960 w 6128435"/>
              <a:gd name="connsiteY117" fmla="*/ 4482655 h 6858000"/>
              <a:gd name="connsiteX118" fmla="*/ 5978567 w 6128435"/>
              <a:gd name="connsiteY118" fmla="*/ 4498605 h 6858000"/>
              <a:gd name="connsiteX119" fmla="*/ 5980106 w 6128435"/>
              <a:gd name="connsiteY119" fmla="*/ 4585087 h 6858000"/>
              <a:gd name="connsiteX120" fmla="*/ 5998138 w 6128435"/>
              <a:gd name="connsiteY120" fmla="*/ 4697518 h 6858000"/>
              <a:gd name="connsiteX121" fmla="*/ 6013516 w 6128435"/>
              <a:gd name="connsiteY121" fmla="*/ 4786619 h 6858000"/>
              <a:gd name="connsiteX122" fmla="*/ 6025404 w 6128435"/>
              <a:gd name="connsiteY122" fmla="*/ 4858148 h 6858000"/>
              <a:gd name="connsiteX123" fmla="*/ 6007749 w 6128435"/>
              <a:gd name="connsiteY123" fmla="*/ 4964715 h 6858000"/>
              <a:gd name="connsiteX124" fmla="*/ 6005269 w 6128435"/>
              <a:gd name="connsiteY124" fmla="*/ 5150567 h 6858000"/>
              <a:gd name="connsiteX125" fmla="*/ 6001127 w 6128435"/>
              <a:gd name="connsiteY125" fmla="*/ 5164609 h 6858000"/>
              <a:gd name="connsiteX126" fmla="*/ 5996647 w 6128435"/>
              <a:gd name="connsiteY126" fmla="*/ 5185640 h 6858000"/>
              <a:gd name="connsiteX127" fmla="*/ 5998514 w 6128435"/>
              <a:gd name="connsiteY127" fmla="*/ 5189673 h 6858000"/>
              <a:gd name="connsiteX128" fmla="*/ 5995970 w 6128435"/>
              <a:gd name="connsiteY128" fmla="*/ 5221547 h 6858000"/>
              <a:gd name="connsiteX129" fmla="*/ 5997218 w 6128435"/>
              <a:gd name="connsiteY129" fmla="*/ 5222031 h 6858000"/>
              <a:gd name="connsiteX130" fmla="*/ 6002116 w 6128435"/>
              <a:gd name="connsiteY130" fmla="*/ 5231223 h 6858000"/>
              <a:gd name="connsiteX131" fmla="*/ 6008541 w 6128435"/>
              <a:gd name="connsiteY131" fmla="*/ 5248680 h 6858000"/>
              <a:gd name="connsiteX132" fmla="*/ 6039260 w 6128435"/>
              <a:gd name="connsiteY132" fmla="*/ 5289518 h 6858000"/>
              <a:gd name="connsiteX133" fmla="*/ 6036748 w 6128435"/>
              <a:gd name="connsiteY133" fmla="*/ 5322752 h 6858000"/>
              <a:gd name="connsiteX134" fmla="*/ 6036943 w 6128435"/>
              <a:gd name="connsiteY134" fmla="*/ 5329480 h 6858000"/>
              <a:gd name="connsiteX135" fmla="*/ 6037236 w 6128435"/>
              <a:gd name="connsiteY135" fmla="*/ 5329634 h 6858000"/>
              <a:gd name="connsiteX136" fmla="*/ 6038019 w 6128435"/>
              <a:gd name="connsiteY136" fmla="*/ 5336764 h 6858000"/>
              <a:gd name="connsiteX137" fmla="*/ 6037298 w 6128435"/>
              <a:gd name="connsiteY137" fmla="*/ 5341753 h 6858000"/>
              <a:gd name="connsiteX138" fmla="*/ 6037677 w 6128435"/>
              <a:gd name="connsiteY138" fmla="*/ 5354807 h 6858000"/>
              <a:gd name="connsiteX139" fmla="*/ 6039728 w 6128435"/>
              <a:gd name="connsiteY139" fmla="*/ 5359416 h 6858000"/>
              <a:gd name="connsiteX140" fmla="*/ 6043311 w 6128435"/>
              <a:gd name="connsiteY140" fmla="*/ 5361407 h 6858000"/>
              <a:gd name="connsiteX141" fmla="*/ 6042954 w 6128435"/>
              <a:gd name="connsiteY141" fmla="*/ 5362576 h 6858000"/>
              <a:gd name="connsiteX142" fmla="*/ 6053435 w 6128435"/>
              <a:gd name="connsiteY142" fmla="*/ 5387547 h 6858000"/>
              <a:gd name="connsiteX143" fmla="*/ 6065933 w 6128435"/>
              <a:gd name="connsiteY143" fmla="*/ 5443002 h 6858000"/>
              <a:gd name="connsiteX144" fmla="*/ 6068640 w 6128435"/>
              <a:gd name="connsiteY144" fmla="*/ 5474503 h 6858000"/>
              <a:gd name="connsiteX145" fmla="*/ 6080922 w 6128435"/>
              <a:gd name="connsiteY145" fmla="*/ 5561070 h 6858000"/>
              <a:gd name="connsiteX146" fmla="*/ 6096949 w 6128435"/>
              <a:gd name="connsiteY146" fmla="*/ 5648179 h 6858000"/>
              <a:gd name="connsiteX147" fmla="*/ 6125703 w 6128435"/>
              <a:gd name="connsiteY147" fmla="*/ 5692894 h 6858000"/>
              <a:gd name="connsiteX148" fmla="*/ 6126670 w 6128435"/>
              <a:gd name="connsiteY148" fmla="*/ 5697882 h 6858000"/>
              <a:gd name="connsiteX149" fmla="*/ 6124061 w 6128435"/>
              <a:gd name="connsiteY149" fmla="*/ 5710294 h 6858000"/>
              <a:gd name="connsiteX150" fmla="*/ 6122213 w 6128435"/>
              <a:gd name="connsiteY150" fmla="*/ 5714762 h 6858000"/>
              <a:gd name="connsiteX151" fmla="*/ 6121353 w 6128435"/>
              <a:gd name="connsiteY151" fmla="*/ 5721725 h 6858000"/>
              <a:gd name="connsiteX152" fmla="*/ 6121607 w 6128435"/>
              <a:gd name="connsiteY152" fmla="*/ 5721959 h 6858000"/>
              <a:gd name="connsiteX153" fmla="*/ 6120262 w 6128435"/>
              <a:gd name="connsiteY153" fmla="*/ 5728358 h 6858000"/>
              <a:gd name="connsiteX154" fmla="*/ 6110194 w 6128435"/>
              <a:gd name="connsiteY154" fmla="*/ 5758853 h 6858000"/>
              <a:gd name="connsiteX155" fmla="*/ 6127519 w 6128435"/>
              <a:gd name="connsiteY155" fmla="*/ 5865775 h 6858000"/>
              <a:gd name="connsiteX156" fmla="*/ 6128435 w 6128435"/>
              <a:gd name="connsiteY156" fmla="*/ 5870164 h 6858000"/>
              <a:gd name="connsiteX157" fmla="*/ 6119217 w 6128435"/>
              <a:gd name="connsiteY157" fmla="*/ 5888542 h 6858000"/>
              <a:gd name="connsiteX158" fmla="*/ 6115966 w 6128435"/>
              <a:gd name="connsiteY158" fmla="*/ 5898387 h 6858000"/>
              <a:gd name="connsiteX159" fmla="*/ 6111924 w 6128435"/>
              <a:gd name="connsiteY159" fmla="*/ 5900444 h 6858000"/>
              <a:gd name="connsiteX160" fmla="*/ 6108716 w 6128435"/>
              <a:gd name="connsiteY160" fmla="*/ 5915345 h 6858000"/>
              <a:gd name="connsiteX161" fmla="*/ 6109524 w 6128435"/>
              <a:gd name="connsiteY161" fmla="*/ 5917328 h 6858000"/>
              <a:gd name="connsiteX162" fmla="*/ 6102493 w 6128435"/>
              <a:gd name="connsiteY162" fmla="*/ 5928602 h 6858000"/>
              <a:gd name="connsiteX163" fmla="*/ 6056863 w 6128435"/>
              <a:gd name="connsiteY163" fmla="*/ 6000643 h 6858000"/>
              <a:gd name="connsiteX164" fmla="*/ 6045436 w 6128435"/>
              <a:gd name="connsiteY164" fmla="*/ 6124480 h 6858000"/>
              <a:gd name="connsiteX165" fmla="*/ 6030489 w 6128435"/>
              <a:gd name="connsiteY165" fmla="*/ 6317666 h 6858000"/>
              <a:gd name="connsiteX166" fmla="*/ 6007492 w 6128435"/>
              <a:gd name="connsiteY166" fmla="*/ 6440818 h 6858000"/>
              <a:gd name="connsiteX167" fmla="*/ 6009467 w 6128435"/>
              <a:gd name="connsiteY167" fmla="*/ 6487076 h 6858000"/>
              <a:gd name="connsiteX168" fmla="*/ 5995064 w 6128435"/>
              <a:gd name="connsiteY168" fmla="*/ 6540791 h 6858000"/>
              <a:gd name="connsiteX169" fmla="*/ 5996309 w 6128435"/>
              <a:gd name="connsiteY169" fmla="*/ 6543961 h 6858000"/>
              <a:gd name="connsiteX170" fmla="*/ 5996048 w 6128435"/>
              <a:gd name="connsiteY170" fmla="*/ 6555444 h 6858000"/>
              <a:gd name="connsiteX171" fmla="*/ 6002524 w 6128435"/>
              <a:gd name="connsiteY171" fmla="*/ 6560188 h 6858000"/>
              <a:gd name="connsiteX172" fmla="*/ 6006823 w 6128435"/>
              <a:gd name="connsiteY172" fmla="*/ 6578546 h 6858000"/>
              <a:gd name="connsiteX173" fmla="*/ 6004510 w 6128435"/>
              <a:gd name="connsiteY173" fmla="*/ 6599256 h 6858000"/>
              <a:gd name="connsiteX174" fmla="*/ 5986207 w 6128435"/>
              <a:gd name="connsiteY174" fmla="*/ 6695855 h 6858000"/>
              <a:gd name="connsiteX175" fmla="*/ 5979428 w 6128435"/>
              <a:gd name="connsiteY175" fmla="*/ 6754678 h 6858000"/>
              <a:gd name="connsiteX176" fmla="*/ 5983398 w 6128435"/>
              <a:gd name="connsiteY176" fmla="*/ 6778641 h 6858000"/>
              <a:gd name="connsiteX177" fmla="*/ 5984543 w 6128435"/>
              <a:gd name="connsiteY177" fmla="*/ 6811016 h 6858000"/>
              <a:gd name="connsiteX178" fmla="*/ 5981802 w 6128435"/>
              <a:gd name="connsiteY178" fmla="*/ 6838578 h 6858000"/>
              <a:gd name="connsiteX179" fmla="*/ 5979671 w 6128435"/>
              <a:gd name="connsiteY179" fmla="*/ 6858000 h 6858000"/>
              <a:gd name="connsiteX180" fmla="*/ 0 w 6128435"/>
              <a:gd name="connsiteY180" fmla="*/ 6858000 h 6858000"/>
              <a:gd name="connsiteX181" fmla="*/ 0 w 6128435"/>
              <a:gd name="connsiteY181"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37050 w 6128435"/>
              <a:gd name="connsiteY45" fmla="*/ 2336703 h 6858000"/>
              <a:gd name="connsiteX46" fmla="*/ 5238267 w 6128435"/>
              <a:gd name="connsiteY46" fmla="*/ 2337277 h 6858000"/>
              <a:gd name="connsiteX47" fmla="*/ 5242602 w 6128435"/>
              <a:gd name="connsiteY47" fmla="*/ 2346782 h 6858000"/>
              <a:gd name="connsiteX48" fmla="*/ 5247963 w 6128435"/>
              <a:gd name="connsiteY48" fmla="*/ 2364638 h 6858000"/>
              <a:gd name="connsiteX49" fmla="*/ 5271650 w 6128435"/>
              <a:gd name="connsiteY49" fmla="*/ 2440467 h 6858000"/>
              <a:gd name="connsiteX50" fmla="*/ 5271438 w 6128435"/>
              <a:gd name="connsiteY50" fmla="*/ 2447186 h 6858000"/>
              <a:gd name="connsiteX51" fmla="*/ 5271722 w 6128435"/>
              <a:gd name="connsiteY51" fmla="*/ 2447359 h 6858000"/>
              <a:gd name="connsiteX52" fmla="*/ 5272069 w 6128435"/>
              <a:gd name="connsiteY52" fmla="*/ 2454523 h 6858000"/>
              <a:gd name="connsiteX53" fmla="*/ 5271049 w 6128435"/>
              <a:gd name="connsiteY53" fmla="*/ 2459442 h 6858000"/>
              <a:gd name="connsiteX54" fmla="*/ 5307538 w 6128435"/>
              <a:gd name="connsiteY54" fmla="*/ 2514685 h 6858000"/>
              <a:gd name="connsiteX55" fmla="*/ 5337604 w 6128435"/>
              <a:gd name="connsiteY55" fmla="*/ 2597632 h 6858000"/>
              <a:gd name="connsiteX56" fmla="*/ 5407503 w 6128435"/>
              <a:gd name="connsiteY56" fmla="*/ 2786290 h 6858000"/>
              <a:gd name="connsiteX57" fmla="*/ 5407356 w 6128435"/>
              <a:gd name="connsiteY57" fmla="*/ 2787545 h 6858000"/>
              <a:gd name="connsiteX58" fmla="*/ 5411130 w 6128435"/>
              <a:gd name="connsiteY58" fmla="*/ 2788640 h 6858000"/>
              <a:gd name="connsiteX59" fmla="*/ 5416439 w 6128435"/>
              <a:gd name="connsiteY59" fmla="*/ 2805666 h 6858000"/>
              <a:gd name="connsiteX60" fmla="*/ 5416589 w 6128435"/>
              <a:gd name="connsiteY60" fmla="*/ 2810822 h 6858000"/>
              <a:gd name="connsiteX61" fmla="*/ 5418542 w 6128435"/>
              <a:gd name="connsiteY61" fmla="*/ 2817745 h 6858000"/>
              <a:gd name="connsiteX62" fmla="*/ 5418847 w 6128435"/>
              <a:gd name="connsiteY62" fmla="*/ 2817825 h 6858000"/>
              <a:gd name="connsiteX63" fmla="*/ 5423364 w 6128435"/>
              <a:gd name="connsiteY63" fmla="*/ 2858292 h 6858000"/>
              <a:gd name="connsiteX64" fmla="*/ 5479298 w 6128435"/>
              <a:gd name="connsiteY64" fmla="*/ 2947791 h 6858000"/>
              <a:gd name="connsiteX65" fmla="*/ 5481770 w 6128435"/>
              <a:gd name="connsiteY65" fmla="*/ 2951352 h 6858000"/>
              <a:gd name="connsiteX66" fmla="*/ 5481013 w 6128435"/>
              <a:gd name="connsiteY66" fmla="*/ 2973461 h 6858000"/>
              <a:gd name="connsiteX67" fmla="*/ 5482045 w 6128435"/>
              <a:gd name="connsiteY67" fmla="*/ 2984371 h 6858000"/>
              <a:gd name="connsiteX68" fmla="*/ 5479405 w 6128435"/>
              <a:gd name="connsiteY68" fmla="*/ 2988507 h 6858000"/>
              <a:gd name="connsiteX69" fmla="*/ 5482415 w 6128435"/>
              <a:gd name="connsiteY69" fmla="*/ 3004079 h 6858000"/>
              <a:gd name="connsiteX70" fmla="*/ 5483865 w 6128435"/>
              <a:gd name="connsiteY70" fmla="*/ 3005467 h 6858000"/>
              <a:gd name="connsiteX71" fmla="*/ 5482236 w 6128435"/>
              <a:gd name="connsiteY71" fmla="*/ 3019791 h 6858000"/>
              <a:gd name="connsiteX72" fmla="*/ 5475895 w 6128435"/>
              <a:gd name="connsiteY72" fmla="*/ 3033578 h 6858000"/>
              <a:gd name="connsiteX73" fmla="*/ 5477595 w 6128435"/>
              <a:gd name="connsiteY73" fmla="*/ 3250534 h 6858000"/>
              <a:gd name="connsiteX74" fmla="*/ 5532836 w 6128435"/>
              <a:gd name="connsiteY74" fmla="*/ 3353840 h 6858000"/>
              <a:gd name="connsiteX75" fmla="*/ 5561229 w 6128435"/>
              <a:gd name="connsiteY75" fmla="*/ 3395784 h 6858000"/>
              <a:gd name="connsiteX76" fmla="*/ 5589758 w 6128435"/>
              <a:gd name="connsiteY76" fmla="*/ 3506453 h 6858000"/>
              <a:gd name="connsiteX77" fmla="*/ 5596144 w 6128435"/>
              <a:gd name="connsiteY77" fmla="*/ 3534624 h 6858000"/>
              <a:gd name="connsiteX78" fmla="*/ 5597750 w 6128435"/>
              <a:gd name="connsiteY78" fmla="*/ 3534129 h 6858000"/>
              <a:gd name="connsiteX79" fmla="*/ 5599700 w 6128435"/>
              <a:gd name="connsiteY79" fmla="*/ 3547221 h 6858000"/>
              <a:gd name="connsiteX80" fmla="*/ 5615031 w 6128435"/>
              <a:gd name="connsiteY80" fmla="*/ 3557482 h 6858000"/>
              <a:gd name="connsiteX81" fmla="*/ 5618377 w 6128435"/>
              <a:gd name="connsiteY81" fmla="*/ 3588431 h 6858000"/>
              <a:gd name="connsiteX82" fmla="*/ 5612155 w 6128435"/>
              <a:gd name="connsiteY82" fmla="*/ 3589869 h 6858000"/>
              <a:gd name="connsiteX83" fmla="*/ 5620843 w 6128435"/>
              <a:gd name="connsiteY83" fmla="*/ 3606745 h 6858000"/>
              <a:gd name="connsiteX84" fmla="*/ 5655472 w 6128435"/>
              <a:gd name="connsiteY84" fmla="*/ 3678877 h 6858000"/>
              <a:gd name="connsiteX85" fmla="*/ 5680448 w 6128435"/>
              <a:gd name="connsiteY85" fmla="*/ 3717760 h 6858000"/>
              <a:gd name="connsiteX86" fmla="*/ 5683015 w 6128435"/>
              <a:gd name="connsiteY86" fmla="*/ 3762025 h 6858000"/>
              <a:gd name="connsiteX87" fmla="*/ 5696643 w 6128435"/>
              <a:gd name="connsiteY87" fmla="*/ 3773888 h 6858000"/>
              <a:gd name="connsiteX88" fmla="*/ 5699203 w 6128435"/>
              <a:gd name="connsiteY88" fmla="*/ 3775823 h 6858000"/>
              <a:gd name="connsiteX89" fmla="*/ 5704824 w 6128435"/>
              <a:gd name="connsiteY89" fmla="*/ 3785966 h 6858000"/>
              <a:gd name="connsiteX90" fmla="*/ 5712204 w 6128435"/>
              <a:gd name="connsiteY90" fmla="*/ 3785830 h 6858000"/>
              <a:gd name="connsiteX91" fmla="*/ 5724816 w 6128435"/>
              <a:gd name="connsiteY91" fmla="*/ 3798949 h 6858000"/>
              <a:gd name="connsiteX92" fmla="*/ 5733539 w 6128435"/>
              <a:gd name="connsiteY92" fmla="*/ 3818457 h 6858000"/>
              <a:gd name="connsiteX93" fmla="*/ 5768491 w 6128435"/>
              <a:gd name="connsiteY93" fmla="*/ 3914399 h 6858000"/>
              <a:gd name="connsiteX94" fmla="*/ 5793123 w 6128435"/>
              <a:gd name="connsiteY94" fmla="*/ 3969952 h 6858000"/>
              <a:gd name="connsiteX95" fmla="*/ 5808321 w 6128435"/>
              <a:gd name="connsiteY95" fmla="*/ 3988153 h 6858000"/>
              <a:gd name="connsiteX96" fmla="*/ 5825621 w 6128435"/>
              <a:gd name="connsiteY96" fmla="*/ 4015525 h 6858000"/>
              <a:gd name="connsiteX97" fmla="*/ 5860672 w 6128435"/>
              <a:gd name="connsiteY97" fmla="*/ 4061579 h 6858000"/>
              <a:gd name="connsiteX98" fmla="*/ 5872173 w 6128435"/>
              <a:gd name="connsiteY98" fmla="*/ 4088497 h 6858000"/>
              <a:gd name="connsiteX99" fmla="*/ 5883705 w 6128435"/>
              <a:gd name="connsiteY99" fmla="*/ 4101899 h 6858000"/>
              <a:gd name="connsiteX100" fmla="*/ 5885314 w 6128435"/>
              <a:gd name="connsiteY100" fmla="*/ 4108387 h 6858000"/>
              <a:gd name="connsiteX101" fmla="*/ 5894095 w 6128435"/>
              <a:gd name="connsiteY101" fmla="*/ 4128857 h 6858000"/>
              <a:gd name="connsiteX102" fmla="*/ 5898339 w 6128435"/>
              <a:gd name="connsiteY102" fmla="*/ 4140800 h 6858000"/>
              <a:gd name="connsiteX103" fmla="*/ 5899734 w 6128435"/>
              <a:gd name="connsiteY103" fmla="*/ 4145632 h 6858000"/>
              <a:gd name="connsiteX104" fmla="*/ 5897098 w 6128435"/>
              <a:gd name="connsiteY104" fmla="*/ 4157819 h 6858000"/>
              <a:gd name="connsiteX105" fmla="*/ 5903513 w 6128435"/>
              <a:gd name="connsiteY105" fmla="*/ 4187661 h 6858000"/>
              <a:gd name="connsiteX106" fmla="*/ 5917114 w 6128435"/>
              <a:gd name="connsiteY106" fmla="*/ 4213096 h 6858000"/>
              <a:gd name="connsiteX107" fmla="*/ 5921153 w 6128435"/>
              <a:gd name="connsiteY107" fmla="*/ 4236222 h 6858000"/>
              <a:gd name="connsiteX108" fmla="*/ 5924233 w 6128435"/>
              <a:gd name="connsiteY108" fmla="*/ 4242060 h 6858000"/>
              <a:gd name="connsiteX109" fmla="*/ 5928910 w 6128435"/>
              <a:gd name="connsiteY109" fmla="*/ 4300973 h 6858000"/>
              <a:gd name="connsiteX110" fmla="*/ 5939320 w 6128435"/>
              <a:gd name="connsiteY110" fmla="*/ 4340435 h 6858000"/>
              <a:gd name="connsiteX111" fmla="*/ 5946705 w 6128435"/>
              <a:gd name="connsiteY111" fmla="*/ 4428051 h 6858000"/>
              <a:gd name="connsiteX112" fmla="*/ 5949261 w 6128435"/>
              <a:gd name="connsiteY112" fmla="*/ 4449185 h 6858000"/>
              <a:gd name="connsiteX113" fmla="*/ 5957504 w 6128435"/>
              <a:gd name="connsiteY113" fmla="*/ 4465911 h 6858000"/>
              <a:gd name="connsiteX114" fmla="*/ 5964689 w 6128435"/>
              <a:gd name="connsiteY114" fmla="*/ 4468532 h 6858000"/>
              <a:gd name="connsiteX115" fmla="*/ 5967062 w 6128435"/>
              <a:gd name="connsiteY115" fmla="*/ 4479923 h 6858000"/>
              <a:gd name="connsiteX116" fmla="*/ 5968960 w 6128435"/>
              <a:gd name="connsiteY116" fmla="*/ 4482655 h 6858000"/>
              <a:gd name="connsiteX117" fmla="*/ 5978567 w 6128435"/>
              <a:gd name="connsiteY117" fmla="*/ 4498605 h 6858000"/>
              <a:gd name="connsiteX118" fmla="*/ 5980106 w 6128435"/>
              <a:gd name="connsiteY118" fmla="*/ 4585087 h 6858000"/>
              <a:gd name="connsiteX119" fmla="*/ 5998138 w 6128435"/>
              <a:gd name="connsiteY119" fmla="*/ 4697518 h 6858000"/>
              <a:gd name="connsiteX120" fmla="*/ 6013516 w 6128435"/>
              <a:gd name="connsiteY120" fmla="*/ 4786619 h 6858000"/>
              <a:gd name="connsiteX121" fmla="*/ 6025404 w 6128435"/>
              <a:gd name="connsiteY121" fmla="*/ 4858148 h 6858000"/>
              <a:gd name="connsiteX122" fmla="*/ 6007749 w 6128435"/>
              <a:gd name="connsiteY122" fmla="*/ 4964715 h 6858000"/>
              <a:gd name="connsiteX123" fmla="*/ 6005269 w 6128435"/>
              <a:gd name="connsiteY123" fmla="*/ 5150567 h 6858000"/>
              <a:gd name="connsiteX124" fmla="*/ 6001127 w 6128435"/>
              <a:gd name="connsiteY124" fmla="*/ 5164609 h 6858000"/>
              <a:gd name="connsiteX125" fmla="*/ 5996647 w 6128435"/>
              <a:gd name="connsiteY125" fmla="*/ 5185640 h 6858000"/>
              <a:gd name="connsiteX126" fmla="*/ 5998514 w 6128435"/>
              <a:gd name="connsiteY126" fmla="*/ 5189673 h 6858000"/>
              <a:gd name="connsiteX127" fmla="*/ 5995970 w 6128435"/>
              <a:gd name="connsiteY127" fmla="*/ 5221547 h 6858000"/>
              <a:gd name="connsiteX128" fmla="*/ 5997218 w 6128435"/>
              <a:gd name="connsiteY128" fmla="*/ 5222031 h 6858000"/>
              <a:gd name="connsiteX129" fmla="*/ 6002116 w 6128435"/>
              <a:gd name="connsiteY129" fmla="*/ 5231223 h 6858000"/>
              <a:gd name="connsiteX130" fmla="*/ 6008541 w 6128435"/>
              <a:gd name="connsiteY130" fmla="*/ 5248680 h 6858000"/>
              <a:gd name="connsiteX131" fmla="*/ 6039260 w 6128435"/>
              <a:gd name="connsiteY131" fmla="*/ 5289518 h 6858000"/>
              <a:gd name="connsiteX132" fmla="*/ 6036748 w 6128435"/>
              <a:gd name="connsiteY132" fmla="*/ 5322752 h 6858000"/>
              <a:gd name="connsiteX133" fmla="*/ 6036943 w 6128435"/>
              <a:gd name="connsiteY133" fmla="*/ 5329480 h 6858000"/>
              <a:gd name="connsiteX134" fmla="*/ 6037236 w 6128435"/>
              <a:gd name="connsiteY134" fmla="*/ 5329634 h 6858000"/>
              <a:gd name="connsiteX135" fmla="*/ 6038019 w 6128435"/>
              <a:gd name="connsiteY135" fmla="*/ 5336764 h 6858000"/>
              <a:gd name="connsiteX136" fmla="*/ 6037298 w 6128435"/>
              <a:gd name="connsiteY136" fmla="*/ 5341753 h 6858000"/>
              <a:gd name="connsiteX137" fmla="*/ 6037677 w 6128435"/>
              <a:gd name="connsiteY137" fmla="*/ 5354807 h 6858000"/>
              <a:gd name="connsiteX138" fmla="*/ 6039728 w 6128435"/>
              <a:gd name="connsiteY138" fmla="*/ 5359416 h 6858000"/>
              <a:gd name="connsiteX139" fmla="*/ 6043311 w 6128435"/>
              <a:gd name="connsiteY139" fmla="*/ 5361407 h 6858000"/>
              <a:gd name="connsiteX140" fmla="*/ 6042954 w 6128435"/>
              <a:gd name="connsiteY140" fmla="*/ 5362576 h 6858000"/>
              <a:gd name="connsiteX141" fmla="*/ 6053435 w 6128435"/>
              <a:gd name="connsiteY141" fmla="*/ 5387547 h 6858000"/>
              <a:gd name="connsiteX142" fmla="*/ 6065933 w 6128435"/>
              <a:gd name="connsiteY142" fmla="*/ 5443002 h 6858000"/>
              <a:gd name="connsiteX143" fmla="*/ 6068640 w 6128435"/>
              <a:gd name="connsiteY143" fmla="*/ 5474503 h 6858000"/>
              <a:gd name="connsiteX144" fmla="*/ 6080922 w 6128435"/>
              <a:gd name="connsiteY144" fmla="*/ 5561070 h 6858000"/>
              <a:gd name="connsiteX145" fmla="*/ 6096949 w 6128435"/>
              <a:gd name="connsiteY145" fmla="*/ 5648179 h 6858000"/>
              <a:gd name="connsiteX146" fmla="*/ 6125703 w 6128435"/>
              <a:gd name="connsiteY146" fmla="*/ 5692894 h 6858000"/>
              <a:gd name="connsiteX147" fmla="*/ 6126670 w 6128435"/>
              <a:gd name="connsiteY147" fmla="*/ 5697882 h 6858000"/>
              <a:gd name="connsiteX148" fmla="*/ 6124061 w 6128435"/>
              <a:gd name="connsiteY148" fmla="*/ 5710294 h 6858000"/>
              <a:gd name="connsiteX149" fmla="*/ 6122213 w 6128435"/>
              <a:gd name="connsiteY149" fmla="*/ 5714762 h 6858000"/>
              <a:gd name="connsiteX150" fmla="*/ 6121353 w 6128435"/>
              <a:gd name="connsiteY150" fmla="*/ 5721725 h 6858000"/>
              <a:gd name="connsiteX151" fmla="*/ 6121607 w 6128435"/>
              <a:gd name="connsiteY151" fmla="*/ 5721959 h 6858000"/>
              <a:gd name="connsiteX152" fmla="*/ 6120262 w 6128435"/>
              <a:gd name="connsiteY152" fmla="*/ 5728358 h 6858000"/>
              <a:gd name="connsiteX153" fmla="*/ 6110194 w 6128435"/>
              <a:gd name="connsiteY153" fmla="*/ 5758853 h 6858000"/>
              <a:gd name="connsiteX154" fmla="*/ 6127519 w 6128435"/>
              <a:gd name="connsiteY154" fmla="*/ 5865775 h 6858000"/>
              <a:gd name="connsiteX155" fmla="*/ 6128435 w 6128435"/>
              <a:gd name="connsiteY155" fmla="*/ 5870164 h 6858000"/>
              <a:gd name="connsiteX156" fmla="*/ 6119217 w 6128435"/>
              <a:gd name="connsiteY156" fmla="*/ 5888542 h 6858000"/>
              <a:gd name="connsiteX157" fmla="*/ 6115966 w 6128435"/>
              <a:gd name="connsiteY157" fmla="*/ 5898387 h 6858000"/>
              <a:gd name="connsiteX158" fmla="*/ 6111924 w 6128435"/>
              <a:gd name="connsiteY158" fmla="*/ 5900444 h 6858000"/>
              <a:gd name="connsiteX159" fmla="*/ 6108716 w 6128435"/>
              <a:gd name="connsiteY159" fmla="*/ 5915345 h 6858000"/>
              <a:gd name="connsiteX160" fmla="*/ 6109524 w 6128435"/>
              <a:gd name="connsiteY160" fmla="*/ 5917328 h 6858000"/>
              <a:gd name="connsiteX161" fmla="*/ 6102493 w 6128435"/>
              <a:gd name="connsiteY161" fmla="*/ 5928602 h 6858000"/>
              <a:gd name="connsiteX162" fmla="*/ 6056863 w 6128435"/>
              <a:gd name="connsiteY162" fmla="*/ 6000643 h 6858000"/>
              <a:gd name="connsiteX163" fmla="*/ 6045436 w 6128435"/>
              <a:gd name="connsiteY163" fmla="*/ 6124480 h 6858000"/>
              <a:gd name="connsiteX164" fmla="*/ 6030489 w 6128435"/>
              <a:gd name="connsiteY164" fmla="*/ 6317666 h 6858000"/>
              <a:gd name="connsiteX165" fmla="*/ 6007492 w 6128435"/>
              <a:gd name="connsiteY165" fmla="*/ 6440818 h 6858000"/>
              <a:gd name="connsiteX166" fmla="*/ 6009467 w 6128435"/>
              <a:gd name="connsiteY166" fmla="*/ 6487076 h 6858000"/>
              <a:gd name="connsiteX167" fmla="*/ 5995064 w 6128435"/>
              <a:gd name="connsiteY167" fmla="*/ 6540791 h 6858000"/>
              <a:gd name="connsiteX168" fmla="*/ 5996309 w 6128435"/>
              <a:gd name="connsiteY168" fmla="*/ 6543961 h 6858000"/>
              <a:gd name="connsiteX169" fmla="*/ 5996048 w 6128435"/>
              <a:gd name="connsiteY169" fmla="*/ 6555444 h 6858000"/>
              <a:gd name="connsiteX170" fmla="*/ 6002524 w 6128435"/>
              <a:gd name="connsiteY170" fmla="*/ 6560188 h 6858000"/>
              <a:gd name="connsiteX171" fmla="*/ 6006823 w 6128435"/>
              <a:gd name="connsiteY171" fmla="*/ 6578546 h 6858000"/>
              <a:gd name="connsiteX172" fmla="*/ 6004510 w 6128435"/>
              <a:gd name="connsiteY172" fmla="*/ 6599256 h 6858000"/>
              <a:gd name="connsiteX173" fmla="*/ 5986207 w 6128435"/>
              <a:gd name="connsiteY173" fmla="*/ 6695855 h 6858000"/>
              <a:gd name="connsiteX174" fmla="*/ 5979428 w 6128435"/>
              <a:gd name="connsiteY174" fmla="*/ 6754678 h 6858000"/>
              <a:gd name="connsiteX175" fmla="*/ 5983398 w 6128435"/>
              <a:gd name="connsiteY175" fmla="*/ 6778641 h 6858000"/>
              <a:gd name="connsiteX176" fmla="*/ 5984543 w 6128435"/>
              <a:gd name="connsiteY176" fmla="*/ 6811016 h 6858000"/>
              <a:gd name="connsiteX177" fmla="*/ 5981802 w 6128435"/>
              <a:gd name="connsiteY177" fmla="*/ 6838578 h 6858000"/>
              <a:gd name="connsiteX178" fmla="*/ 5979671 w 6128435"/>
              <a:gd name="connsiteY178" fmla="*/ 6858000 h 6858000"/>
              <a:gd name="connsiteX179" fmla="*/ 0 w 6128435"/>
              <a:gd name="connsiteY179" fmla="*/ 6858000 h 6858000"/>
              <a:gd name="connsiteX180" fmla="*/ 0 w 6128435"/>
              <a:gd name="connsiteY180"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37050 w 6128435"/>
              <a:gd name="connsiteY45" fmla="*/ 2336703 h 6858000"/>
              <a:gd name="connsiteX46" fmla="*/ 5238267 w 6128435"/>
              <a:gd name="connsiteY46" fmla="*/ 2337277 h 6858000"/>
              <a:gd name="connsiteX47" fmla="*/ 5242602 w 6128435"/>
              <a:gd name="connsiteY47" fmla="*/ 2346782 h 6858000"/>
              <a:gd name="connsiteX48" fmla="*/ 5271650 w 6128435"/>
              <a:gd name="connsiteY48" fmla="*/ 2440467 h 6858000"/>
              <a:gd name="connsiteX49" fmla="*/ 5271438 w 6128435"/>
              <a:gd name="connsiteY49" fmla="*/ 2447186 h 6858000"/>
              <a:gd name="connsiteX50" fmla="*/ 5271722 w 6128435"/>
              <a:gd name="connsiteY50" fmla="*/ 2447359 h 6858000"/>
              <a:gd name="connsiteX51" fmla="*/ 5272069 w 6128435"/>
              <a:gd name="connsiteY51" fmla="*/ 2454523 h 6858000"/>
              <a:gd name="connsiteX52" fmla="*/ 5271049 w 6128435"/>
              <a:gd name="connsiteY52" fmla="*/ 2459442 h 6858000"/>
              <a:gd name="connsiteX53" fmla="*/ 5307538 w 6128435"/>
              <a:gd name="connsiteY53" fmla="*/ 2514685 h 6858000"/>
              <a:gd name="connsiteX54" fmla="*/ 5337604 w 6128435"/>
              <a:gd name="connsiteY54" fmla="*/ 2597632 h 6858000"/>
              <a:gd name="connsiteX55" fmla="*/ 5407503 w 6128435"/>
              <a:gd name="connsiteY55" fmla="*/ 2786290 h 6858000"/>
              <a:gd name="connsiteX56" fmla="*/ 5407356 w 6128435"/>
              <a:gd name="connsiteY56" fmla="*/ 2787545 h 6858000"/>
              <a:gd name="connsiteX57" fmla="*/ 5411130 w 6128435"/>
              <a:gd name="connsiteY57" fmla="*/ 2788640 h 6858000"/>
              <a:gd name="connsiteX58" fmla="*/ 5416439 w 6128435"/>
              <a:gd name="connsiteY58" fmla="*/ 2805666 h 6858000"/>
              <a:gd name="connsiteX59" fmla="*/ 5416589 w 6128435"/>
              <a:gd name="connsiteY59" fmla="*/ 2810822 h 6858000"/>
              <a:gd name="connsiteX60" fmla="*/ 5418542 w 6128435"/>
              <a:gd name="connsiteY60" fmla="*/ 2817745 h 6858000"/>
              <a:gd name="connsiteX61" fmla="*/ 5418847 w 6128435"/>
              <a:gd name="connsiteY61" fmla="*/ 2817825 h 6858000"/>
              <a:gd name="connsiteX62" fmla="*/ 5423364 w 6128435"/>
              <a:gd name="connsiteY62" fmla="*/ 2858292 h 6858000"/>
              <a:gd name="connsiteX63" fmla="*/ 5479298 w 6128435"/>
              <a:gd name="connsiteY63" fmla="*/ 2947791 h 6858000"/>
              <a:gd name="connsiteX64" fmla="*/ 5481770 w 6128435"/>
              <a:gd name="connsiteY64" fmla="*/ 2951352 h 6858000"/>
              <a:gd name="connsiteX65" fmla="*/ 5481013 w 6128435"/>
              <a:gd name="connsiteY65" fmla="*/ 2973461 h 6858000"/>
              <a:gd name="connsiteX66" fmla="*/ 5482045 w 6128435"/>
              <a:gd name="connsiteY66" fmla="*/ 2984371 h 6858000"/>
              <a:gd name="connsiteX67" fmla="*/ 5479405 w 6128435"/>
              <a:gd name="connsiteY67" fmla="*/ 2988507 h 6858000"/>
              <a:gd name="connsiteX68" fmla="*/ 5482415 w 6128435"/>
              <a:gd name="connsiteY68" fmla="*/ 3004079 h 6858000"/>
              <a:gd name="connsiteX69" fmla="*/ 5483865 w 6128435"/>
              <a:gd name="connsiteY69" fmla="*/ 3005467 h 6858000"/>
              <a:gd name="connsiteX70" fmla="*/ 5482236 w 6128435"/>
              <a:gd name="connsiteY70" fmla="*/ 3019791 h 6858000"/>
              <a:gd name="connsiteX71" fmla="*/ 5475895 w 6128435"/>
              <a:gd name="connsiteY71" fmla="*/ 3033578 h 6858000"/>
              <a:gd name="connsiteX72" fmla="*/ 5477595 w 6128435"/>
              <a:gd name="connsiteY72" fmla="*/ 3250534 h 6858000"/>
              <a:gd name="connsiteX73" fmla="*/ 5532836 w 6128435"/>
              <a:gd name="connsiteY73" fmla="*/ 3353840 h 6858000"/>
              <a:gd name="connsiteX74" fmla="*/ 5561229 w 6128435"/>
              <a:gd name="connsiteY74" fmla="*/ 3395784 h 6858000"/>
              <a:gd name="connsiteX75" fmla="*/ 5589758 w 6128435"/>
              <a:gd name="connsiteY75" fmla="*/ 3506453 h 6858000"/>
              <a:gd name="connsiteX76" fmla="*/ 5596144 w 6128435"/>
              <a:gd name="connsiteY76" fmla="*/ 3534624 h 6858000"/>
              <a:gd name="connsiteX77" fmla="*/ 5597750 w 6128435"/>
              <a:gd name="connsiteY77" fmla="*/ 3534129 h 6858000"/>
              <a:gd name="connsiteX78" fmla="*/ 5599700 w 6128435"/>
              <a:gd name="connsiteY78" fmla="*/ 3547221 h 6858000"/>
              <a:gd name="connsiteX79" fmla="*/ 5615031 w 6128435"/>
              <a:gd name="connsiteY79" fmla="*/ 3557482 h 6858000"/>
              <a:gd name="connsiteX80" fmla="*/ 5618377 w 6128435"/>
              <a:gd name="connsiteY80" fmla="*/ 3588431 h 6858000"/>
              <a:gd name="connsiteX81" fmla="*/ 5612155 w 6128435"/>
              <a:gd name="connsiteY81" fmla="*/ 3589869 h 6858000"/>
              <a:gd name="connsiteX82" fmla="*/ 5620843 w 6128435"/>
              <a:gd name="connsiteY82" fmla="*/ 3606745 h 6858000"/>
              <a:gd name="connsiteX83" fmla="*/ 5655472 w 6128435"/>
              <a:gd name="connsiteY83" fmla="*/ 3678877 h 6858000"/>
              <a:gd name="connsiteX84" fmla="*/ 5680448 w 6128435"/>
              <a:gd name="connsiteY84" fmla="*/ 3717760 h 6858000"/>
              <a:gd name="connsiteX85" fmla="*/ 5683015 w 6128435"/>
              <a:gd name="connsiteY85" fmla="*/ 3762025 h 6858000"/>
              <a:gd name="connsiteX86" fmla="*/ 5696643 w 6128435"/>
              <a:gd name="connsiteY86" fmla="*/ 3773888 h 6858000"/>
              <a:gd name="connsiteX87" fmla="*/ 5699203 w 6128435"/>
              <a:gd name="connsiteY87" fmla="*/ 3775823 h 6858000"/>
              <a:gd name="connsiteX88" fmla="*/ 5704824 w 6128435"/>
              <a:gd name="connsiteY88" fmla="*/ 3785966 h 6858000"/>
              <a:gd name="connsiteX89" fmla="*/ 5712204 w 6128435"/>
              <a:gd name="connsiteY89" fmla="*/ 3785830 h 6858000"/>
              <a:gd name="connsiteX90" fmla="*/ 5724816 w 6128435"/>
              <a:gd name="connsiteY90" fmla="*/ 3798949 h 6858000"/>
              <a:gd name="connsiteX91" fmla="*/ 5733539 w 6128435"/>
              <a:gd name="connsiteY91" fmla="*/ 3818457 h 6858000"/>
              <a:gd name="connsiteX92" fmla="*/ 5768491 w 6128435"/>
              <a:gd name="connsiteY92" fmla="*/ 3914399 h 6858000"/>
              <a:gd name="connsiteX93" fmla="*/ 5793123 w 6128435"/>
              <a:gd name="connsiteY93" fmla="*/ 3969952 h 6858000"/>
              <a:gd name="connsiteX94" fmla="*/ 5808321 w 6128435"/>
              <a:gd name="connsiteY94" fmla="*/ 3988153 h 6858000"/>
              <a:gd name="connsiteX95" fmla="*/ 5825621 w 6128435"/>
              <a:gd name="connsiteY95" fmla="*/ 4015525 h 6858000"/>
              <a:gd name="connsiteX96" fmla="*/ 5860672 w 6128435"/>
              <a:gd name="connsiteY96" fmla="*/ 4061579 h 6858000"/>
              <a:gd name="connsiteX97" fmla="*/ 5872173 w 6128435"/>
              <a:gd name="connsiteY97" fmla="*/ 4088497 h 6858000"/>
              <a:gd name="connsiteX98" fmla="*/ 5883705 w 6128435"/>
              <a:gd name="connsiteY98" fmla="*/ 4101899 h 6858000"/>
              <a:gd name="connsiteX99" fmla="*/ 5885314 w 6128435"/>
              <a:gd name="connsiteY99" fmla="*/ 4108387 h 6858000"/>
              <a:gd name="connsiteX100" fmla="*/ 5894095 w 6128435"/>
              <a:gd name="connsiteY100" fmla="*/ 4128857 h 6858000"/>
              <a:gd name="connsiteX101" fmla="*/ 5898339 w 6128435"/>
              <a:gd name="connsiteY101" fmla="*/ 4140800 h 6858000"/>
              <a:gd name="connsiteX102" fmla="*/ 5899734 w 6128435"/>
              <a:gd name="connsiteY102" fmla="*/ 4145632 h 6858000"/>
              <a:gd name="connsiteX103" fmla="*/ 5897098 w 6128435"/>
              <a:gd name="connsiteY103" fmla="*/ 4157819 h 6858000"/>
              <a:gd name="connsiteX104" fmla="*/ 5903513 w 6128435"/>
              <a:gd name="connsiteY104" fmla="*/ 4187661 h 6858000"/>
              <a:gd name="connsiteX105" fmla="*/ 5917114 w 6128435"/>
              <a:gd name="connsiteY105" fmla="*/ 4213096 h 6858000"/>
              <a:gd name="connsiteX106" fmla="*/ 5921153 w 6128435"/>
              <a:gd name="connsiteY106" fmla="*/ 4236222 h 6858000"/>
              <a:gd name="connsiteX107" fmla="*/ 5924233 w 6128435"/>
              <a:gd name="connsiteY107" fmla="*/ 4242060 h 6858000"/>
              <a:gd name="connsiteX108" fmla="*/ 5928910 w 6128435"/>
              <a:gd name="connsiteY108" fmla="*/ 4300973 h 6858000"/>
              <a:gd name="connsiteX109" fmla="*/ 5939320 w 6128435"/>
              <a:gd name="connsiteY109" fmla="*/ 4340435 h 6858000"/>
              <a:gd name="connsiteX110" fmla="*/ 5946705 w 6128435"/>
              <a:gd name="connsiteY110" fmla="*/ 4428051 h 6858000"/>
              <a:gd name="connsiteX111" fmla="*/ 5949261 w 6128435"/>
              <a:gd name="connsiteY111" fmla="*/ 4449185 h 6858000"/>
              <a:gd name="connsiteX112" fmla="*/ 5957504 w 6128435"/>
              <a:gd name="connsiteY112" fmla="*/ 4465911 h 6858000"/>
              <a:gd name="connsiteX113" fmla="*/ 5964689 w 6128435"/>
              <a:gd name="connsiteY113" fmla="*/ 4468532 h 6858000"/>
              <a:gd name="connsiteX114" fmla="*/ 5967062 w 6128435"/>
              <a:gd name="connsiteY114" fmla="*/ 4479923 h 6858000"/>
              <a:gd name="connsiteX115" fmla="*/ 5968960 w 6128435"/>
              <a:gd name="connsiteY115" fmla="*/ 4482655 h 6858000"/>
              <a:gd name="connsiteX116" fmla="*/ 5978567 w 6128435"/>
              <a:gd name="connsiteY116" fmla="*/ 4498605 h 6858000"/>
              <a:gd name="connsiteX117" fmla="*/ 5980106 w 6128435"/>
              <a:gd name="connsiteY117" fmla="*/ 4585087 h 6858000"/>
              <a:gd name="connsiteX118" fmla="*/ 5998138 w 6128435"/>
              <a:gd name="connsiteY118" fmla="*/ 4697518 h 6858000"/>
              <a:gd name="connsiteX119" fmla="*/ 6013516 w 6128435"/>
              <a:gd name="connsiteY119" fmla="*/ 4786619 h 6858000"/>
              <a:gd name="connsiteX120" fmla="*/ 6025404 w 6128435"/>
              <a:gd name="connsiteY120" fmla="*/ 4858148 h 6858000"/>
              <a:gd name="connsiteX121" fmla="*/ 6007749 w 6128435"/>
              <a:gd name="connsiteY121" fmla="*/ 4964715 h 6858000"/>
              <a:gd name="connsiteX122" fmla="*/ 6005269 w 6128435"/>
              <a:gd name="connsiteY122" fmla="*/ 5150567 h 6858000"/>
              <a:gd name="connsiteX123" fmla="*/ 6001127 w 6128435"/>
              <a:gd name="connsiteY123" fmla="*/ 5164609 h 6858000"/>
              <a:gd name="connsiteX124" fmla="*/ 5996647 w 6128435"/>
              <a:gd name="connsiteY124" fmla="*/ 5185640 h 6858000"/>
              <a:gd name="connsiteX125" fmla="*/ 5998514 w 6128435"/>
              <a:gd name="connsiteY125" fmla="*/ 5189673 h 6858000"/>
              <a:gd name="connsiteX126" fmla="*/ 5995970 w 6128435"/>
              <a:gd name="connsiteY126" fmla="*/ 5221547 h 6858000"/>
              <a:gd name="connsiteX127" fmla="*/ 5997218 w 6128435"/>
              <a:gd name="connsiteY127" fmla="*/ 5222031 h 6858000"/>
              <a:gd name="connsiteX128" fmla="*/ 6002116 w 6128435"/>
              <a:gd name="connsiteY128" fmla="*/ 5231223 h 6858000"/>
              <a:gd name="connsiteX129" fmla="*/ 6008541 w 6128435"/>
              <a:gd name="connsiteY129" fmla="*/ 5248680 h 6858000"/>
              <a:gd name="connsiteX130" fmla="*/ 6039260 w 6128435"/>
              <a:gd name="connsiteY130" fmla="*/ 5289518 h 6858000"/>
              <a:gd name="connsiteX131" fmla="*/ 6036748 w 6128435"/>
              <a:gd name="connsiteY131" fmla="*/ 5322752 h 6858000"/>
              <a:gd name="connsiteX132" fmla="*/ 6036943 w 6128435"/>
              <a:gd name="connsiteY132" fmla="*/ 5329480 h 6858000"/>
              <a:gd name="connsiteX133" fmla="*/ 6037236 w 6128435"/>
              <a:gd name="connsiteY133" fmla="*/ 5329634 h 6858000"/>
              <a:gd name="connsiteX134" fmla="*/ 6038019 w 6128435"/>
              <a:gd name="connsiteY134" fmla="*/ 5336764 h 6858000"/>
              <a:gd name="connsiteX135" fmla="*/ 6037298 w 6128435"/>
              <a:gd name="connsiteY135" fmla="*/ 5341753 h 6858000"/>
              <a:gd name="connsiteX136" fmla="*/ 6037677 w 6128435"/>
              <a:gd name="connsiteY136" fmla="*/ 5354807 h 6858000"/>
              <a:gd name="connsiteX137" fmla="*/ 6039728 w 6128435"/>
              <a:gd name="connsiteY137" fmla="*/ 5359416 h 6858000"/>
              <a:gd name="connsiteX138" fmla="*/ 6043311 w 6128435"/>
              <a:gd name="connsiteY138" fmla="*/ 5361407 h 6858000"/>
              <a:gd name="connsiteX139" fmla="*/ 6042954 w 6128435"/>
              <a:gd name="connsiteY139" fmla="*/ 5362576 h 6858000"/>
              <a:gd name="connsiteX140" fmla="*/ 6053435 w 6128435"/>
              <a:gd name="connsiteY140" fmla="*/ 5387547 h 6858000"/>
              <a:gd name="connsiteX141" fmla="*/ 6065933 w 6128435"/>
              <a:gd name="connsiteY141" fmla="*/ 5443002 h 6858000"/>
              <a:gd name="connsiteX142" fmla="*/ 6068640 w 6128435"/>
              <a:gd name="connsiteY142" fmla="*/ 5474503 h 6858000"/>
              <a:gd name="connsiteX143" fmla="*/ 6080922 w 6128435"/>
              <a:gd name="connsiteY143" fmla="*/ 5561070 h 6858000"/>
              <a:gd name="connsiteX144" fmla="*/ 6096949 w 6128435"/>
              <a:gd name="connsiteY144" fmla="*/ 5648179 h 6858000"/>
              <a:gd name="connsiteX145" fmla="*/ 6125703 w 6128435"/>
              <a:gd name="connsiteY145" fmla="*/ 5692894 h 6858000"/>
              <a:gd name="connsiteX146" fmla="*/ 6126670 w 6128435"/>
              <a:gd name="connsiteY146" fmla="*/ 5697882 h 6858000"/>
              <a:gd name="connsiteX147" fmla="*/ 6124061 w 6128435"/>
              <a:gd name="connsiteY147" fmla="*/ 5710294 h 6858000"/>
              <a:gd name="connsiteX148" fmla="*/ 6122213 w 6128435"/>
              <a:gd name="connsiteY148" fmla="*/ 5714762 h 6858000"/>
              <a:gd name="connsiteX149" fmla="*/ 6121353 w 6128435"/>
              <a:gd name="connsiteY149" fmla="*/ 5721725 h 6858000"/>
              <a:gd name="connsiteX150" fmla="*/ 6121607 w 6128435"/>
              <a:gd name="connsiteY150" fmla="*/ 5721959 h 6858000"/>
              <a:gd name="connsiteX151" fmla="*/ 6120262 w 6128435"/>
              <a:gd name="connsiteY151" fmla="*/ 5728358 h 6858000"/>
              <a:gd name="connsiteX152" fmla="*/ 6110194 w 6128435"/>
              <a:gd name="connsiteY152" fmla="*/ 5758853 h 6858000"/>
              <a:gd name="connsiteX153" fmla="*/ 6127519 w 6128435"/>
              <a:gd name="connsiteY153" fmla="*/ 5865775 h 6858000"/>
              <a:gd name="connsiteX154" fmla="*/ 6128435 w 6128435"/>
              <a:gd name="connsiteY154" fmla="*/ 5870164 h 6858000"/>
              <a:gd name="connsiteX155" fmla="*/ 6119217 w 6128435"/>
              <a:gd name="connsiteY155" fmla="*/ 5888542 h 6858000"/>
              <a:gd name="connsiteX156" fmla="*/ 6115966 w 6128435"/>
              <a:gd name="connsiteY156" fmla="*/ 5898387 h 6858000"/>
              <a:gd name="connsiteX157" fmla="*/ 6111924 w 6128435"/>
              <a:gd name="connsiteY157" fmla="*/ 5900444 h 6858000"/>
              <a:gd name="connsiteX158" fmla="*/ 6108716 w 6128435"/>
              <a:gd name="connsiteY158" fmla="*/ 5915345 h 6858000"/>
              <a:gd name="connsiteX159" fmla="*/ 6109524 w 6128435"/>
              <a:gd name="connsiteY159" fmla="*/ 5917328 h 6858000"/>
              <a:gd name="connsiteX160" fmla="*/ 6102493 w 6128435"/>
              <a:gd name="connsiteY160" fmla="*/ 5928602 h 6858000"/>
              <a:gd name="connsiteX161" fmla="*/ 6056863 w 6128435"/>
              <a:gd name="connsiteY161" fmla="*/ 6000643 h 6858000"/>
              <a:gd name="connsiteX162" fmla="*/ 6045436 w 6128435"/>
              <a:gd name="connsiteY162" fmla="*/ 6124480 h 6858000"/>
              <a:gd name="connsiteX163" fmla="*/ 6030489 w 6128435"/>
              <a:gd name="connsiteY163" fmla="*/ 6317666 h 6858000"/>
              <a:gd name="connsiteX164" fmla="*/ 6007492 w 6128435"/>
              <a:gd name="connsiteY164" fmla="*/ 6440818 h 6858000"/>
              <a:gd name="connsiteX165" fmla="*/ 6009467 w 6128435"/>
              <a:gd name="connsiteY165" fmla="*/ 6487076 h 6858000"/>
              <a:gd name="connsiteX166" fmla="*/ 5995064 w 6128435"/>
              <a:gd name="connsiteY166" fmla="*/ 6540791 h 6858000"/>
              <a:gd name="connsiteX167" fmla="*/ 5996309 w 6128435"/>
              <a:gd name="connsiteY167" fmla="*/ 6543961 h 6858000"/>
              <a:gd name="connsiteX168" fmla="*/ 5996048 w 6128435"/>
              <a:gd name="connsiteY168" fmla="*/ 6555444 h 6858000"/>
              <a:gd name="connsiteX169" fmla="*/ 6002524 w 6128435"/>
              <a:gd name="connsiteY169" fmla="*/ 6560188 h 6858000"/>
              <a:gd name="connsiteX170" fmla="*/ 6006823 w 6128435"/>
              <a:gd name="connsiteY170" fmla="*/ 6578546 h 6858000"/>
              <a:gd name="connsiteX171" fmla="*/ 6004510 w 6128435"/>
              <a:gd name="connsiteY171" fmla="*/ 6599256 h 6858000"/>
              <a:gd name="connsiteX172" fmla="*/ 5986207 w 6128435"/>
              <a:gd name="connsiteY172" fmla="*/ 6695855 h 6858000"/>
              <a:gd name="connsiteX173" fmla="*/ 5979428 w 6128435"/>
              <a:gd name="connsiteY173" fmla="*/ 6754678 h 6858000"/>
              <a:gd name="connsiteX174" fmla="*/ 5983398 w 6128435"/>
              <a:gd name="connsiteY174" fmla="*/ 6778641 h 6858000"/>
              <a:gd name="connsiteX175" fmla="*/ 5984543 w 6128435"/>
              <a:gd name="connsiteY175" fmla="*/ 6811016 h 6858000"/>
              <a:gd name="connsiteX176" fmla="*/ 5981802 w 6128435"/>
              <a:gd name="connsiteY176" fmla="*/ 6838578 h 6858000"/>
              <a:gd name="connsiteX177" fmla="*/ 5979671 w 6128435"/>
              <a:gd name="connsiteY177" fmla="*/ 6858000 h 6858000"/>
              <a:gd name="connsiteX178" fmla="*/ 0 w 6128435"/>
              <a:gd name="connsiteY178" fmla="*/ 6858000 h 6858000"/>
              <a:gd name="connsiteX179" fmla="*/ 0 w 6128435"/>
              <a:gd name="connsiteY179"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37050 w 6128435"/>
              <a:gd name="connsiteY45" fmla="*/ 2336703 h 6858000"/>
              <a:gd name="connsiteX46" fmla="*/ 5238267 w 6128435"/>
              <a:gd name="connsiteY46" fmla="*/ 2337277 h 6858000"/>
              <a:gd name="connsiteX47" fmla="*/ 5271650 w 6128435"/>
              <a:gd name="connsiteY47" fmla="*/ 2440467 h 6858000"/>
              <a:gd name="connsiteX48" fmla="*/ 5271438 w 6128435"/>
              <a:gd name="connsiteY48" fmla="*/ 2447186 h 6858000"/>
              <a:gd name="connsiteX49" fmla="*/ 5271722 w 6128435"/>
              <a:gd name="connsiteY49" fmla="*/ 2447359 h 6858000"/>
              <a:gd name="connsiteX50" fmla="*/ 5272069 w 6128435"/>
              <a:gd name="connsiteY50" fmla="*/ 2454523 h 6858000"/>
              <a:gd name="connsiteX51" fmla="*/ 5271049 w 6128435"/>
              <a:gd name="connsiteY51" fmla="*/ 2459442 h 6858000"/>
              <a:gd name="connsiteX52" fmla="*/ 5307538 w 6128435"/>
              <a:gd name="connsiteY52" fmla="*/ 2514685 h 6858000"/>
              <a:gd name="connsiteX53" fmla="*/ 5337604 w 6128435"/>
              <a:gd name="connsiteY53" fmla="*/ 2597632 h 6858000"/>
              <a:gd name="connsiteX54" fmla="*/ 5407503 w 6128435"/>
              <a:gd name="connsiteY54" fmla="*/ 2786290 h 6858000"/>
              <a:gd name="connsiteX55" fmla="*/ 5407356 w 6128435"/>
              <a:gd name="connsiteY55" fmla="*/ 2787545 h 6858000"/>
              <a:gd name="connsiteX56" fmla="*/ 5411130 w 6128435"/>
              <a:gd name="connsiteY56" fmla="*/ 2788640 h 6858000"/>
              <a:gd name="connsiteX57" fmla="*/ 5416439 w 6128435"/>
              <a:gd name="connsiteY57" fmla="*/ 2805666 h 6858000"/>
              <a:gd name="connsiteX58" fmla="*/ 5416589 w 6128435"/>
              <a:gd name="connsiteY58" fmla="*/ 2810822 h 6858000"/>
              <a:gd name="connsiteX59" fmla="*/ 5418542 w 6128435"/>
              <a:gd name="connsiteY59" fmla="*/ 2817745 h 6858000"/>
              <a:gd name="connsiteX60" fmla="*/ 5418847 w 6128435"/>
              <a:gd name="connsiteY60" fmla="*/ 2817825 h 6858000"/>
              <a:gd name="connsiteX61" fmla="*/ 5423364 w 6128435"/>
              <a:gd name="connsiteY61" fmla="*/ 2858292 h 6858000"/>
              <a:gd name="connsiteX62" fmla="*/ 5479298 w 6128435"/>
              <a:gd name="connsiteY62" fmla="*/ 2947791 h 6858000"/>
              <a:gd name="connsiteX63" fmla="*/ 5481770 w 6128435"/>
              <a:gd name="connsiteY63" fmla="*/ 2951352 h 6858000"/>
              <a:gd name="connsiteX64" fmla="*/ 5481013 w 6128435"/>
              <a:gd name="connsiteY64" fmla="*/ 2973461 h 6858000"/>
              <a:gd name="connsiteX65" fmla="*/ 5482045 w 6128435"/>
              <a:gd name="connsiteY65" fmla="*/ 2984371 h 6858000"/>
              <a:gd name="connsiteX66" fmla="*/ 5479405 w 6128435"/>
              <a:gd name="connsiteY66" fmla="*/ 2988507 h 6858000"/>
              <a:gd name="connsiteX67" fmla="*/ 5482415 w 6128435"/>
              <a:gd name="connsiteY67" fmla="*/ 3004079 h 6858000"/>
              <a:gd name="connsiteX68" fmla="*/ 5483865 w 6128435"/>
              <a:gd name="connsiteY68" fmla="*/ 3005467 h 6858000"/>
              <a:gd name="connsiteX69" fmla="*/ 5482236 w 6128435"/>
              <a:gd name="connsiteY69" fmla="*/ 3019791 h 6858000"/>
              <a:gd name="connsiteX70" fmla="*/ 5475895 w 6128435"/>
              <a:gd name="connsiteY70" fmla="*/ 3033578 h 6858000"/>
              <a:gd name="connsiteX71" fmla="*/ 5477595 w 6128435"/>
              <a:gd name="connsiteY71" fmla="*/ 3250534 h 6858000"/>
              <a:gd name="connsiteX72" fmla="*/ 5532836 w 6128435"/>
              <a:gd name="connsiteY72" fmla="*/ 3353840 h 6858000"/>
              <a:gd name="connsiteX73" fmla="*/ 5561229 w 6128435"/>
              <a:gd name="connsiteY73" fmla="*/ 3395784 h 6858000"/>
              <a:gd name="connsiteX74" fmla="*/ 5589758 w 6128435"/>
              <a:gd name="connsiteY74" fmla="*/ 3506453 h 6858000"/>
              <a:gd name="connsiteX75" fmla="*/ 5596144 w 6128435"/>
              <a:gd name="connsiteY75" fmla="*/ 3534624 h 6858000"/>
              <a:gd name="connsiteX76" fmla="*/ 5597750 w 6128435"/>
              <a:gd name="connsiteY76" fmla="*/ 3534129 h 6858000"/>
              <a:gd name="connsiteX77" fmla="*/ 5599700 w 6128435"/>
              <a:gd name="connsiteY77" fmla="*/ 3547221 h 6858000"/>
              <a:gd name="connsiteX78" fmla="*/ 5615031 w 6128435"/>
              <a:gd name="connsiteY78" fmla="*/ 3557482 h 6858000"/>
              <a:gd name="connsiteX79" fmla="*/ 5618377 w 6128435"/>
              <a:gd name="connsiteY79" fmla="*/ 3588431 h 6858000"/>
              <a:gd name="connsiteX80" fmla="*/ 5612155 w 6128435"/>
              <a:gd name="connsiteY80" fmla="*/ 3589869 h 6858000"/>
              <a:gd name="connsiteX81" fmla="*/ 5620843 w 6128435"/>
              <a:gd name="connsiteY81" fmla="*/ 3606745 h 6858000"/>
              <a:gd name="connsiteX82" fmla="*/ 5655472 w 6128435"/>
              <a:gd name="connsiteY82" fmla="*/ 3678877 h 6858000"/>
              <a:gd name="connsiteX83" fmla="*/ 5680448 w 6128435"/>
              <a:gd name="connsiteY83" fmla="*/ 3717760 h 6858000"/>
              <a:gd name="connsiteX84" fmla="*/ 5683015 w 6128435"/>
              <a:gd name="connsiteY84" fmla="*/ 3762025 h 6858000"/>
              <a:gd name="connsiteX85" fmla="*/ 5696643 w 6128435"/>
              <a:gd name="connsiteY85" fmla="*/ 3773888 h 6858000"/>
              <a:gd name="connsiteX86" fmla="*/ 5699203 w 6128435"/>
              <a:gd name="connsiteY86" fmla="*/ 3775823 h 6858000"/>
              <a:gd name="connsiteX87" fmla="*/ 5704824 w 6128435"/>
              <a:gd name="connsiteY87" fmla="*/ 3785966 h 6858000"/>
              <a:gd name="connsiteX88" fmla="*/ 5712204 w 6128435"/>
              <a:gd name="connsiteY88" fmla="*/ 3785830 h 6858000"/>
              <a:gd name="connsiteX89" fmla="*/ 5724816 w 6128435"/>
              <a:gd name="connsiteY89" fmla="*/ 3798949 h 6858000"/>
              <a:gd name="connsiteX90" fmla="*/ 5733539 w 6128435"/>
              <a:gd name="connsiteY90" fmla="*/ 3818457 h 6858000"/>
              <a:gd name="connsiteX91" fmla="*/ 5768491 w 6128435"/>
              <a:gd name="connsiteY91" fmla="*/ 3914399 h 6858000"/>
              <a:gd name="connsiteX92" fmla="*/ 5793123 w 6128435"/>
              <a:gd name="connsiteY92" fmla="*/ 3969952 h 6858000"/>
              <a:gd name="connsiteX93" fmla="*/ 5808321 w 6128435"/>
              <a:gd name="connsiteY93" fmla="*/ 3988153 h 6858000"/>
              <a:gd name="connsiteX94" fmla="*/ 5825621 w 6128435"/>
              <a:gd name="connsiteY94" fmla="*/ 4015525 h 6858000"/>
              <a:gd name="connsiteX95" fmla="*/ 5860672 w 6128435"/>
              <a:gd name="connsiteY95" fmla="*/ 4061579 h 6858000"/>
              <a:gd name="connsiteX96" fmla="*/ 5872173 w 6128435"/>
              <a:gd name="connsiteY96" fmla="*/ 4088497 h 6858000"/>
              <a:gd name="connsiteX97" fmla="*/ 5883705 w 6128435"/>
              <a:gd name="connsiteY97" fmla="*/ 4101899 h 6858000"/>
              <a:gd name="connsiteX98" fmla="*/ 5885314 w 6128435"/>
              <a:gd name="connsiteY98" fmla="*/ 4108387 h 6858000"/>
              <a:gd name="connsiteX99" fmla="*/ 5894095 w 6128435"/>
              <a:gd name="connsiteY99" fmla="*/ 4128857 h 6858000"/>
              <a:gd name="connsiteX100" fmla="*/ 5898339 w 6128435"/>
              <a:gd name="connsiteY100" fmla="*/ 4140800 h 6858000"/>
              <a:gd name="connsiteX101" fmla="*/ 5899734 w 6128435"/>
              <a:gd name="connsiteY101" fmla="*/ 4145632 h 6858000"/>
              <a:gd name="connsiteX102" fmla="*/ 5897098 w 6128435"/>
              <a:gd name="connsiteY102" fmla="*/ 4157819 h 6858000"/>
              <a:gd name="connsiteX103" fmla="*/ 5903513 w 6128435"/>
              <a:gd name="connsiteY103" fmla="*/ 4187661 h 6858000"/>
              <a:gd name="connsiteX104" fmla="*/ 5917114 w 6128435"/>
              <a:gd name="connsiteY104" fmla="*/ 4213096 h 6858000"/>
              <a:gd name="connsiteX105" fmla="*/ 5921153 w 6128435"/>
              <a:gd name="connsiteY105" fmla="*/ 4236222 h 6858000"/>
              <a:gd name="connsiteX106" fmla="*/ 5924233 w 6128435"/>
              <a:gd name="connsiteY106" fmla="*/ 4242060 h 6858000"/>
              <a:gd name="connsiteX107" fmla="*/ 5928910 w 6128435"/>
              <a:gd name="connsiteY107" fmla="*/ 4300973 h 6858000"/>
              <a:gd name="connsiteX108" fmla="*/ 5939320 w 6128435"/>
              <a:gd name="connsiteY108" fmla="*/ 4340435 h 6858000"/>
              <a:gd name="connsiteX109" fmla="*/ 5946705 w 6128435"/>
              <a:gd name="connsiteY109" fmla="*/ 4428051 h 6858000"/>
              <a:gd name="connsiteX110" fmla="*/ 5949261 w 6128435"/>
              <a:gd name="connsiteY110" fmla="*/ 4449185 h 6858000"/>
              <a:gd name="connsiteX111" fmla="*/ 5957504 w 6128435"/>
              <a:gd name="connsiteY111" fmla="*/ 4465911 h 6858000"/>
              <a:gd name="connsiteX112" fmla="*/ 5964689 w 6128435"/>
              <a:gd name="connsiteY112" fmla="*/ 4468532 h 6858000"/>
              <a:gd name="connsiteX113" fmla="*/ 5967062 w 6128435"/>
              <a:gd name="connsiteY113" fmla="*/ 4479923 h 6858000"/>
              <a:gd name="connsiteX114" fmla="*/ 5968960 w 6128435"/>
              <a:gd name="connsiteY114" fmla="*/ 4482655 h 6858000"/>
              <a:gd name="connsiteX115" fmla="*/ 5978567 w 6128435"/>
              <a:gd name="connsiteY115" fmla="*/ 4498605 h 6858000"/>
              <a:gd name="connsiteX116" fmla="*/ 5980106 w 6128435"/>
              <a:gd name="connsiteY116" fmla="*/ 4585087 h 6858000"/>
              <a:gd name="connsiteX117" fmla="*/ 5998138 w 6128435"/>
              <a:gd name="connsiteY117" fmla="*/ 4697518 h 6858000"/>
              <a:gd name="connsiteX118" fmla="*/ 6013516 w 6128435"/>
              <a:gd name="connsiteY118" fmla="*/ 4786619 h 6858000"/>
              <a:gd name="connsiteX119" fmla="*/ 6025404 w 6128435"/>
              <a:gd name="connsiteY119" fmla="*/ 4858148 h 6858000"/>
              <a:gd name="connsiteX120" fmla="*/ 6007749 w 6128435"/>
              <a:gd name="connsiteY120" fmla="*/ 4964715 h 6858000"/>
              <a:gd name="connsiteX121" fmla="*/ 6005269 w 6128435"/>
              <a:gd name="connsiteY121" fmla="*/ 5150567 h 6858000"/>
              <a:gd name="connsiteX122" fmla="*/ 6001127 w 6128435"/>
              <a:gd name="connsiteY122" fmla="*/ 5164609 h 6858000"/>
              <a:gd name="connsiteX123" fmla="*/ 5996647 w 6128435"/>
              <a:gd name="connsiteY123" fmla="*/ 5185640 h 6858000"/>
              <a:gd name="connsiteX124" fmla="*/ 5998514 w 6128435"/>
              <a:gd name="connsiteY124" fmla="*/ 5189673 h 6858000"/>
              <a:gd name="connsiteX125" fmla="*/ 5995970 w 6128435"/>
              <a:gd name="connsiteY125" fmla="*/ 5221547 h 6858000"/>
              <a:gd name="connsiteX126" fmla="*/ 5997218 w 6128435"/>
              <a:gd name="connsiteY126" fmla="*/ 5222031 h 6858000"/>
              <a:gd name="connsiteX127" fmla="*/ 6002116 w 6128435"/>
              <a:gd name="connsiteY127" fmla="*/ 5231223 h 6858000"/>
              <a:gd name="connsiteX128" fmla="*/ 6008541 w 6128435"/>
              <a:gd name="connsiteY128" fmla="*/ 5248680 h 6858000"/>
              <a:gd name="connsiteX129" fmla="*/ 6039260 w 6128435"/>
              <a:gd name="connsiteY129" fmla="*/ 5289518 h 6858000"/>
              <a:gd name="connsiteX130" fmla="*/ 6036748 w 6128435"/>
              <a:gd name="connsiteY130" fmla="*/ 5322752 h 6858000"/>
              <a:gd name="connsiteX131" fmla="*/ 6036943 w 6128435"/>
              <a:gd name="connsiteY131" fmla="*/ 5329480 h 6858000"/>
              <a:gd name="connsiteX132" fmla="*/ 6037236 w 6128435"/>
              <a:gd name="connsiteY132" fmla="*/ 5329634 h 6858000"/>
              <a:gd name="connsiteX133" fmla="*/ 6038019 w 6128435"/>
              <a:gd name="connsiteY133" fmla="*/ 5336764 h 6858000"/>
              <a:gd name="connsiteX134" fmla="*/ 6037298 w 6128435"/>
              <a:gd name="connsiteY134" fmla="*/ 5341753 h 6858000"/>
              <a:gd name="connsiteX135" fmla="*/ 6037677 w 6128435"/>
              <a:gd name="connsiteY135" fmla="*/ 5354807 h 6858000"/>
              <a:gd name="connsiteX136" fmla="*/ 6039728 w 6128435"/>
              <a:gd name="connsiteY136" fmla="*/ 5359416 h 6858000"/>
              <a:gd name="connsiteX137" fmla="*/ 6043311 w 6128435"/>
              <a:gd name="connsiteY137" fmla="*/ 5361407 h 6858000"/>
              <a:gd name="connsiteX138" fmla="*/ 6042954 w 6128435"/>
              <a:gd name="connsiteY138" fmla="*/ 5362576 h 6858000"/>
              <a:gd name="connsiteX139" fmla="*/ 6053435 w 6128435"/>
              <a:gd name="connsiteY139" fmla="*/ 5387547 h 6858000"/>
              <a:gd name="connsiteX140" fmla="*/ 6065933 w 6128435"/>
              <a:gd name="connsiteY140" fmla="*/ 5443002 h 6858000"/>
              <a:gd name="connsiteX141" fmla="*/ 6068640 w 6128435"/>
              <a:gd name="connsiteY141" fmla="*/ 5474503 h 6858000"/>
              <a:gd name="connsiteX142" fmla="*/ 6080922 w 6128435"/>
              <a:gd name="connsiteY142" fmla="*/ 5561070 h 6858000"/>
              <a:gd name="connsiteX143" fmla="*/ 6096949 w 6128435"/>
              <a:gd name="connsiteY143" fmla="*/ 5648179 h 6858000"/>
              <a:gd name="connsiteX144" fmla="*/ 6125703 w 6128435"/>
              <a:gd name="connsiteY144" fmla="*/ 5692894 h 6858000"/>
              <a:gd name="connsiteX145" fmla="*/ 6126670 w 6128435"/>
              <a:gd name="connsiteY145" fmla="*/ 5697882 h 6858000"/>
              <a:gd name="connsiteX146" fmla="*/ 6124061 w 6128435"/>
              <a:gd name="connsiteY146" fmla="*/ 5710294 h 6858000"/>
              <a:gd name="connsiteX147" fmla="*/ 6122213 w 6128435"/>
              <a:gd name="connsiteY147" fmla="*/ 5714762 h 6858000"/>
              <a:gd name="connsiteX148" fmla="*/ 6121353 w 6128435"/>
              <a:gd name="connsiteY148" fmla="*/ 5721725 h 6858000"/>
              <a:gd name="connsiteX149" fmla="*/ 6121607 w 6128435"/>
              <a:gd name="connsiteY149" fmla="*/ 5721959 h 6858000"/>
              <a:gd name="connsiteX150" fmla="*/ 6120262 w 6128435"/>
              <a:gd name="connsiteY150" fmla="*/ 5728358 h 6858000"/>
              <a:gd name="connsiteX151" fmla="*/ 6110194 w 6128435"/>
              <a:gd name="connsiteY151" fmla="*/ 5758853 h 6858000"/>
              <a:gd name="connsiteX152" fmla="*/ 6127519 w 6128435"/>
              <a:gd name="connsiteY152" fmla="*/ 5865775 h 6858000"/>
              <a:gd name="connsiteX153" fmla="*/ 6128435 w 6128435"/>
              <a:gd name="connsiteY153" fmla="*/ 5870164 h 6858000"/>
              <a:gd name="connsiteX154" fmla="*/ 6119217 w 6128435"/>
              <a:gd name="connsiteY154" fmla="*/ 5888542 h 6858000"/>
              <a:gd name="connsiteX155" fmla="*/ 6115966 w 6128435"/>
              <a:gd name="connsiteY155" fmla="*/ 5898387 h 6858000"/>
              <a:gd name="connsiteX156" fmla="*/ 6111924 w 6128435"/>
              <a:gd name="connsiteY156" fmla="*/ 5900444 h 6858000"/>
              <a:gd name="connsiteX157" fmla="*/ 6108716 w 6128435"/>
              <a:gd name="connsiteY157" fmla="*/ 5915345 h 6858000"/>
              <a:gd name="connsiteX158" fmla="*/ 6109524 w 6128435"/>
              <a:gd name="connsiteY158" fmla="*/ 5917328 h 6858000"/>
              <a:gd name="connsiteX159" fmla="*/ 6102493 w 6128435"/>
              <a:gd name="connsiteY159" fmla="*/ 5928602 h 6858000"/>
              <a:gd name="connsiteX160" fmla="*/ 6056863 w 6128435"/>
              <a:gd name="connsiteY160" fmla="*/ 6000643 h 6858000"/>
              <a:gd name="connsiteX161" fmla="*/ 6045436 w 6128435"/>
              <a:gd name="connsiteY161" fmla="*/ 6124480 h 6858000"/>
              <a:gd name="connsiteX162" fmla="*/ 6030489 w 6128435"/>
              <a:gd name="connsiteY162" fmla="*/ 6317666 h 6858000"/>
              <a:gd name="connsiteX163" fmla="*/ 6007492 w 6128435"/>
              <a:gd name="connsiteY163" fmla="*/ 6440818 h 6858000"/>
              <a:gd name="connsiteX164" fmla="*/ 6009467 w 6128435"/>
              <a:gd name="connsiteY164" fmla="*/ 6487076 h 6858000"/>
              <a:gd name="connsiteX165" fmla="*/ 5995064 w 6128435"/>
              <a:gd name="connsiteY165" fmla="*/ 6540791 h 6858000"/>
              <a:gd name="connsiteX166" fmla="*/ 5996309 w 6128435"/>
              <a:gd name="connsiteY166" fmla="*/ 6543961 h 6858000"/>
              <a:gd name="connsiteX167" fmla="*/ 5996048 w 6128435"/>
              <a:gd name="connsiteY167" fmla="*/ 6555444 h 6858000"/>
              <a:gd name="connsiteX168" fmla="*/ 6002524 w 6128435"/>
              <a:gd name="connsiteY168" fmla="*/ 6560188 h 6858000"/>
              <a:gd name="connsiteX169" fmla="*/ 6006823 w 6128435"/>
              <a:gd name="connsiteY169" fmla="*/ 6578546 h 6858000"/>
              <a:gd name="connsiteX170" fmla="*/ 6004510 w 6128435"/>
              <a:gd name="connsiteY170" fmla="*/ 6599256 h 6858000"/>
              <a:gd name="connsiteX171" fmla="*/ 5986207 w 6128435"/>
              <a:gd name="connsiteY171" fmla="*/ 6695855 h 6858000"/>
              <a:gd name="connsiteX172" fmla="*/ 5979428 w 6128435"/>
              <a:gd name="connsiteY172" fmla="*/ 6754678 h 6858000"/>
              <a:gd name="connsiteX173" fmla="*/ 5983398 w 6128435"/>
              <a:gd name="connsiteY173" fmla="*/ 6778641 h 6858000"/>
              <a:gd name="connsiteX174" fmla="*/ 5984543 w 6128435"/>
              <a:gd name="connsiteY174" fmla="*/ 6811016 h 6858000"/>
              <a:gd name="connsiteX175" fmla="*/ 5981802 w 6128435"/>
              <a:gd name="connsiteY175" fmla="*/ 6838578 h 6858000"/>
              <a:gd name="connsiteX176" fmla="*/ 5979671 w 6128435"/>
              <a:gd name="connsiteY176" fmla="*/ 6858000 h 6858000"/>
              <a:gd name="connsiteX177" fmla="*/ 0 w 6128435"/>
              <a:gd name="connsiteY177" fmla="*/ 6858000 h 6858000"/>
              <a:gd name="connsiteX178" fmla="*/ 0 w 6128435"/>
              <a:gd name="connsiteY178"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37050 w 6128435"/>
              <a:gd name="connsiteY45" fmla="*/ 2336703 h 6858000"/>
              <a:gd name="connsiteX46" fmla="*/ 5271650 w 6128435"/>
              <a:gd name="connsiteY46" fmla="*/ 2440467 h 6858000"/>
              <a:gd name="connsiteX47" fmla="*/ 5271438 w 6128435"/>
              <a:gd name="connsiteY47" fmla="*/ 2447186 h 6858000"/>
              <a:gd name="connsiteX48" fmla="*/ 5271722 w 6128435"/>
              <a:gd name="connsiteY48" fmla="*/ 2447359 h 6858000"/>
              <a:gd name="connsiteX49" fmla="*/ 5272069 w 6128435"/>
              <a:gd name="connsiteY49" fmla="*/ 2454523 h 6858000"/>
              <a:gd name="connsiteX50" fmla="*/ 5271049 w 6128435"/>
              <a:gd name="connsiteY50" fmla="*/ 2459442 h 6858000"/>
              <a:gd name="connsiteX51" fmla="*/ 5307538 w 6128435"/>
              <a:gd name="connsiteY51" fmla="*/ 2514685 h 6858000"/>
              <a:gd name="connsiteX52" fmla="*/ 5337604 w 6128435"/>
              <a:gd name="connsiteY52" fmla="*/ 2597632 h 6858000"/>
              <a:gd name="connsiteX53" fmla="*/ 5407503 w 6128435"/>
              <a:gd name="connsiteY53" fmla="*/ 2786290 h 6858000"/>
              <a:gd name="connsiteX54" fmla="*/ 5407356 w 6128435"/>
              <a:gd name="connsiteY54" fmla="*/ 2787545 h 6858000"/>
              <a:gd name="connsiteX55" fmla="*/ 5411130 w 6128435"/>
              <a:gd name="connsiteY55" fmla="*/ 2788640 h 6858000"/>
              <a:gd name="connsiteX56" fmla="*/ 5416439 w 6128435"/>
              <a:gd name="connsiteY56" fmla="*/ 2805666 h 6858000"/>
              <a:gd name="connsiteX57" fmla="*/ 5416589 w 6128435"/>
              <a:gd name="connsiteY57" fmla="*/ 2810822 h 6858000"/>
              <a:gd name="connsiteX58" fmla="*/ 5418542 w 6128435"/>
              <a:gd name="connsiteY58" fmla="*/ 2817745 h 6858000"/>
              <a:gd name="connsiteX59" fmla="*/ 5418847 w 6128435"/>
              <a:gd name="connsiteY59" fmla="*/ 2817825 h 6858000"/>
              <a:gd name="connsiteX60" fmla="*/ 5423364 w 6128435"/>
              <a:gd name="connsiteY60" fmla="*/ 2858292 h 6858000"/>
              <a:gd name="connsiteX61" fmla="*/ 5479298 w 6128435"/>
              <a:gd name="connsiteY61" fmla="*/ 2947791 h 6858000"/>
              <a:gd name="connsiteX62" fmla="*/ 5481770 w 6128435"/>
              <a:gd name="connsiteY62" fmla="*/ 2951352 h 6858000"/>
              <a:gd name="connsiteX63" fmla="*/ 5481013 w 6128435"/>
              <a:gd name="connsiteY63" fmla="*/ 2973461 h 6858000"/>
              <a:gd name="connsiteX64" fmla="*/ 5482045 w 6128435"/>
              <a:gd name="connsiteY64" fmla="*/ 2984371 h 6858000"/>
              <a:gd name="connsiteX65" fmla="*/ 5479405 w 6128435"/>
              <a:gd name="connsiteY65" fmla="*/ 2988507 h 6858000"/>
              <a:gd name="connsiteX66" fmla="*/ 5482415 w 6128435"/>
              <a:gd name="connsiteY66" fmla="*/ 3004079 h 6858000"/>
              <a:gd name="connsiteX67" fmla="*/ 5483865 w 6128435"/>
              <a:gd name="connsiteY67" fmla="*/ 3005467 h 6858000"/>
              <a:gd name="connsiteX68" fmla="*/ 5482236 w 6128435"/>
              <a:gd name="connsiteY68" fmla="*/ 3019791 h 6858000"/>
              <a:gd name="connsiteX69" fmla="*/ 5475895 w 6128435"/>
              <a:gd name="connsiteY69" fmla="*/ 3033578 h 6858000"/>
              <a:gd name="connsiteX70" fmla="*/ 5477595 w 6128435"/>
              <a:gd name="connsiteY70" fmla="*/ 3250534 h 6858000"/>
              <a:gd name="connsiteX71" fmla="*/ 5532836 w 6128435"/>
              <a:gd name="connsiteY71" fmla="*/ 3353840 h 6858000"/>
              <a:gd name="connsiteX72" fmla="*/ 5561229 w 6128435"/>
              <a:gd name="connsiteY72" fmla="*/ 3395784 h 6858000"/>
              <a:gd name="connsiteX73" fmla="*/ 5589758 w 6128435"/>
              <a:gd name="connsiteY73" fmla="*/ 3506453 h 6858000"/>
              <a:gd name="connsiteX74" fmla="*/ 5596144 w 6128435"/>
              <a:gd name="connsiteY74" fmla="*/ 3534624 h 6858000"/>
              <a:gd name="connsiteX75" fmla="*/ 5597750 w 6128435"/>
              <a:gd name="connsiteY75" fmla="*/ 3534129 h 6858000"/>
              <a:gd name="connsiteX76" fmla="*/ 5599700 w 6128435"/>
              <a:gd name="connsiteY76" fmla="*/ 3547221 h 6858000"/>
              <a:gd name="connsiteX77" fmla="*/ 5615031 w 6128435"/>
              <a:gd name="connsiteY77" fmla="*/ 3557482 h 6858000"/>
              <a:gd name="connsiteX78" fmla="*/ 5618377 w 6128435"/>
              <a:gd name="connsiteY78" fmla="*/ 3588431 h 6858000"/>
              <a:gd name="connsiteX79" fmla="*/ 5612155 w 6128435"/>
              <a:gd name="connsiteY79" fmla="*/ 3589869 h 6858000"/>
              <a:gd name="connsiteX80" fmla="*/ 5620843 w 6128435"/>
              <a:gd name="connsiteY80" fmla="*/ 3606745 h 6858000"/>
              <a:gd name="connsiteX81" fmla="*/ 5655472 w 6128435"/>
              <a:gd name="connsiteY81" fmla="*/ 3678877 h 6858000"/>
              <a:gd name="connsiteX82" fmla="*/ 5680448 w 6128435"/>
              <a:gd name="connsiteY82" fmla="*/ 3717760 h 6858000"/>
              <a:gd name="connsiteX83" fmla="*/ 5683015 w 6128435"/>
              <a:gd name="connsiteY83" fmla="*/ 3762025 h 6858000"/>
              <a:gd name="connsiteX84" fmla="*/ 5696643 w 6128435"/>
              <a:gd name="connsiteY84" fmla="*/ 3773888 h 6858000"/>
              <a:gd name="connsiteX85" fmla="*/ 5699203 w 6128435"/>
              <a:gd name="connsiteY85" fmla="*/ 3775823 h 6858000"/>
              <a:gd name="connsiteX86" fmla="*/ 5704824 w 6128435"/>
              <a:gd name="connsiteY86" fmla="*/ 3785966 h 6858000"/>
              <a:gd name="connsiteX87" fmla="*/ 5712204 w 6128435"/>
              <a:gd name="connsiteY87" fmla="*/ 3785830 h 6858000"/>
              <a:gd name="connsiteX88" fmla="*/ 5724816 w 6128435"/>
              <a:gd name="connsiteY88" fmla="*/ 3798949 h 6858000"/>
              <a:gd name="connsiteX89" fmla="*/ 5733539 w 6128435"/>
              <a:gd name="connsiteY89" fmla="*/ 3818457 h 6858000"/>
              <a:gd name="connsiteX90" fmla="*/ 5768491 w 6128435"/>
              <a:gd name="connsiteY90" fmla="*/ 3914399 h 6858000"/>
              <a:gd name="connsiteX91" fmla="*/ 5793123 w 6128435"/>
              <a:gd name="connsiteY91" fmla="*/ 3969952 h 6858000"/>
              <a:gd name="connsiteX92" fmla="*/ 5808321 w 6128435"/>
              <a:gd name="connsiteY92" fmla="*/ 3988153 h 6858000"/>
              <a:gd name="connsiteX93" fmla="*/ 5825621 w 6128435"/>
              <a:gd name="connsiteY93" fmla="*/ 4015525 h 6858000"/>
              <a:gd name="connsiteX94" fmla="*/ 5860672 w 6128435"/>
              <a:gd name="connsiteY94" fmla="*/ 4061579 h 6858000"/>
              <a:gd name="connsiteX95" fmla="*/ 5872173 w 6128435"/>
              <a:gd name="connsiteY95" fmla="*/ 4088497 h 6858000"/>
              <a:gd name="connsiteX96" fmla="*/ 5883705 w 6128435"/>
              <a:gd name="connsiteY96" fmla="*/ 4101899 h 6858000"/>
              <a:gd name="connsiteX97" fmla="*/ 5885314 w 6128435"/>
              <a:gd name="connsiteY97" fmla="*/ 4108387 h 6858000"/>
              <a:gd name="connsiteX98" fmla="*/ 5894095 w 6128435"/>
              <a:gd name="connsiteY98" fmla="*/ 4128857 h 6858000"/>
              <a:gd name="connsiteX99" fmla="*/ 5898339 w 6128435"/>
              <a:gd name="connsiteY99" fmla="*/ 4140800 h 6858000"/>
              <a:gd name="connsiteX100" fmla="*/ 5899734 w 6128435"/>
              <a:gd name="connsiteY100" fmla="*/ 4145632 h 6858000"/>
              <a:gd name="connsiteX101" fmla="*/ 5897098 w 6128435"/>
              <a:gd name="connsiteY101" fmla="*/ 4157819 h 6858000"/>
              <a:gd name="connsiteX102" fmla="*/ 5903513 w 6128435"/>
              <a:gd name="connsiteY102" fmla="*/ 4187661 h 6858000"/>
              <a:gd name="connsiteX103" fmla="*/ 5917114 w 6128435"/>
              <a:gd name="connsiteY103" fmla="*/ 4213096 h 6858000"/>
              <a:gd name="connsiteX104" fmla="*/ 5921153 w 6128435"/>
              <a:gd name="connsiteY104" fmla="*/ 4236222 h 6858000"/>
              <a:gd name="connsiteX105" fmla="*/ 5924233 w 6128435"/>
              <a:gd name="connsiteY105" fmla="*/ 4242060 h 6858000"/>
              <a:gd name="connsiteX106" fmla="*/ 5928910 w 6128435"/>
              <a:gd name="connsiteY106" fmla="*/ 4300973 h 6858000"/>
              <a:gd name="connsiteX107" fmla="*/ 5939320 w 6128435"/>
              <a:gd name="connsiteY107" fmla="*/ 4340435 h 6858000"/>
              <a:gd name="connsiteX108" fmla="*/ 5946705 w 6128435"/>
              <a:gd name="connsiteY108" fmla="*/ 4428051 h 6858000"/>
              <a:gd name="connsiteX109" fmla="*/ 5949261 w 6128435"/>
              <a:gd name="connsiteY109" fmla="*/ 4449185 h 6858000"/>
              <a:gd name="connsiteX110" fmla="*/ 5957504 w 6128435"/>
              <a:gd name="connsiteY110" fmla="*/ 4465911 h 6858000"/>
              <a:gd name="connsiteX111" fmla="*/ 5964689 w 6128435"/>
              <a:gd name="connsiteY111" fmla="*/ 4468532 h 6858000"/>
              <a:gd name="connsiteX112" fmla="*/ 5967062 w 6128435"/>
              <a:gd name="connsiteY112" fmla="*/ 4479923 h 6858000"/>
              <a:gd name="connsiteX113" fmla="*/ 5968960 w 6128435"/>
              <a:gd name="connsiteY113" fmla="*/ 4482655 h 6858000"/>
              <a:gd name="connsiteX114" fmla="*/ 5978567 w 6128435"/>
              <a:gd name="connsiteY114" fmla="*/ 4498605 h 6858000"/>
              <a:gd name="connsiteX115" fmla="*/ 5980106 w 6128435"/>
              <a:gd name="connsiteY115" fmla="*/ 4585087 h 6858000"/>
              <a:gd name="connsiteX116" fmla="*/ 5998138 w 6128435"/>
              <a:gd name="connsiteY116" fmla="*/ 4697518 h 6858000"/>
              <a:gd name="connsiteX117" fmla="*/ 6013516 w 6128435"/>
              <a:gd name="connsiteY117" fmla="*/ 4786619 h 6858000"/>
              <a:gd name="connsiteX118" fmla="*/ 6025404 w 6128435"/>
              <a:gd name="connsiteY118" fmla="*/ 4858148 h 6858000"/>
              <a:gd name="connsiteX119" fmla="*/ 6007749 w 6128435"/>
              <a:gd name="connsiteY119" fmla="*/ 4964715 h 6858000"/>
              <a:gd name="connsiteX120" fmla="*/ 6005269 w 6128435"/>
              <a:gd name="connsiteY120" fmla="*/ 5150567 h 6858000"/>
              <a:gd name="connsiteX121" fmla="*/ 6001127 w 6128435"/>
              <a:gd name="connsiteY121" fmla="*/ 5164609 h 6858000"/>
              <a:gd name="connsiteX122" fmla="*/ 5996647 w 6128435"/>
              <a:gd name="connsiteY122" fmla="*/ 5185640 h 6858000"/>
              <a:gd name="connsiteX123" fmla="*/ 5998514 w 6128435"/>
              <a:gd name="connsiteY123" fmla="*/ 5189673 h 6858000"/>
              <a:gd name="connsiteX124" fmla="*/ 5995970 w 6128435"/>
              <a:gd name="connsiteY124" fmla="*/ 5221547 h 6858000"/>
              <a:gd name="connsiteX125" fmla="*/ 5997218 w 6128435"/>
              <a:gd name="connsiteY125" fmla="*/ 5222031 h 6858000"/>
              <a:gd name="connsiteX126" fmla="*/ 6002116 w 6128435"/>
              <a:gd name="connsiteY126" fmla="*/ 5231223 h 6858000"/>
              <a:gd name="connsiteX127" fmla="*/ 6008541 w 6128435"/>
              <a:gd name="connsiteY127" fmla="*/ 5248680 h 6858000"/>
              <a:gd name="connsiteX128" fmla="*/ 6039260 w 6128435"/>
              <a:gd name="connsiteY128" fmla="*/ 5289518 h 6858000"/>
              <a:gd name="connsiteX129" fmla="*/ 6036748 w 6128435"/>
              <a:gd name="connsiteY129" fmla="*/ 5322752 h 6858000"/>
              <a:gd name="connsiteX130" fmla="*/ 6036943 w 6128435"/>
              <a:gd name="connsiteY130" fmla="*/ 5329480 h 6858000"/>
              <a:gd name="connsiteX131" fmla="*/ 6037236 w 6128435"/>
              <a:gd name="connsiteY131" fmla="*/ 5329634 h 6858000"/>
              <a:gd name="connsiteX132" fmla="*/ 6038019 w 6128435"/>
              <a:gd name="connsiteY132" fmla="*/ 5336764 h 6858000"/>
              <a:gd name="connsiteX133" fmla="*/ 6037298 w 6128435"/>
              <a:gd name="connsiteY133" fmla="*/ 5341753 h 6858000"/>
              <a:gd name="connsiteX134" fmla="*/ 6037677 w 6128435"/>
              <a:gd name="connsiteY134" fmla="*/ 5354807 h 6858000"/>
              <a:gd name="connsiteX135" fmla="*/ 6039728 w 6128435"/>
              <a:gd name="connsiteY135" fmla="*/ 5359416 h 6858000"/>
              <a:gd name="connsiteX136" fmla="*/ 6043311 w 6128435"/>
              <a:gd name="connsiteY136" fmla="*/ 5361407 h 6858000"/>
              <a:gd name="connsiteX137" fmla="*/ 6042954 w 6128435"/>
              <a:gd name="connsiteY137" fmla="*/ 5362576 h 6858000"/>
              <a:gd name="connsiteX138" fmla="*/ 6053435 w 6128435"/>
              <a:gd name="connsiteY138" fmla="*/ 5387547 h 6858000"/>
              <a:gd name="connsiteX139" fmla="*/ 6065933 w 6128435"/>
              <a:gd name="connsiteY139" fmla="*/ 5443002 h 6858000"/>
              <a:gd name="connsiteX140" fmla="*/ 6068640 w 6128435"/>
              <a:gd name="connsiteY140" fmla="*/ 5474503 h 6858000"/>
              <a:gd name="connsiteX141" fmla="*/ 6080922 w 6128435"/>
              <a:gd name="connsiteY141" fmla="*/ 5561070 h 6858000"/>
              <a:gd name="connsiteX142" fmla="*/ 6096949 w 6128435"/>
              <a:gd name="connsiteY142" fmla="*/ 5648179 h 6858000"/>
              <a:gd name="connsiteX143" fmla="*/ 6125703 w 6128435"/>
              <a:gd name="connsiteY143" fmla="*/ 5692894 h 6858000"/>
              <a:gd name="connsiteX144" fmla="*/ 6126670 w 6128435"/>
              <a:gd name="connsiteY144" fmla="*/ 5697882 h 6858000"/>
              <a:gd name="connsiteX145" fmla="*/ 6124061 w 6128435"/>
              <a:gd name="connsiteY145" fmla="*/ 5710294 h 6858000"/>
              <a:gd name="connsiteX146" fmla="*/ 6122213 w 6128435"/>
              <a:gd name="connsiteY146" fmla="*/ 5714762 h 6858000"/>
              <a:gd name="connsiteX147" fmla="*/ 6121353 w 6128435"/>
              <a:gd name="connsiteY147" fmla="*/ 5721725 h 6858000"/>
              <a:gd name="connsiteX148" fmla="*/ 6121607 w 6128435"/>
              <a:gd name="connsiteY148" fmla="*/ 5721959 h 6858000"/>
              <a:gd name="connsiteX149" fmla="*/ 6120262 w 6128435"/>
              <a:gd name="connsiteY149" fmla="*/ 5728358 h 6858000"/>
              <a:gd name="connsiteX150" fmla="*/ 6110194 w 6128435"/>
              <a:gd name="connsiteY150" fmla="*/ 5758853 h 6858000"/>
              <a:gd name="connsiteX151" fmla="*/ 6127519 w 6128435"/>
              <a:gd name="connsiteY151" fmla="*/ 5865775 h 6858000"/>
              <a:gd name="connsiteX152" fmla="*/ 6128435 w 6128435"/>
              <a:gd name="connsiteY152" fmla="*/ 5870164 h 6858000"/>
              <a:gd name="connsiteX153" fmla="*/ 6119217 w 6128435"/>
              <a:gd name="connsiteY153" fmla="*/ 5888542 h 6858000"/>
              <a:gd name="connsiteX154" fmla="*/ 6115966 w 6128435"/>
              <a:gd name="connsiteY154" fmla="*/ 5898387 h 6858000"/>
              <a:gd name="connsiteX155" fmla="*/ 6111924 w 6128435"/>
              <a:gd name="connsiteY155" fmla="*/ 5900444 h 6858000"/>
              <a:gd name="connsiteX156" fmla="*/ 6108716 w 6128435"/>
              <a:gd name="connsiteY156" fmla="*/ 5915345 h 6858000"/>
              <a:gd name="connsiteX157" fmla="*/ 6109524 w 6128435"/>
              <a:gd name="connsiteY157" fmla="*/ 5917328 h 6858000"/>
              <a:gd name="connsiteX158" fmla="*/ 6102493 w 6128435"/>
              <a:gd name="connsiteY158" fmla="*/ 5928602 h 6858000"/>
              <a:gd name="connsiteX159" fmla="*/ 6056863 w 6128435"/>
              <a:gd name="connsiteY159" fmla="*/ 6000643 h 6858000"/>
              <a:gd name="connsiteX160" fmla="*/ 6045436 w 6128435"/>
              <a:gd name="connsiteY160" fmla="*/ 6124480 h 6858000"/>
              <a:gd name="connsiteX161" fmla="*/ 6030489 w 6128435"/>
              <a:gd name="connsiteY161" fmla="*/ 6317666 h 6858000"/>
              <a:gd name="connsiteX162" fmla="*/ 6007492 w 6128435"/>
              <a:gd name="connsiteY162" fmla="*/ 6440818 h 6858000"/>
              <a:gd name="connsiteX163" fmla="*/ 6009467 w 6128435"/>
              <a:gd name="connsiteY163" fmla="*/ 6487076 h 6858000"/>
              <a:gd name="connsiteX164" fmla="*/ 5995064 w 6128435"/>
              <a:gd name="connsiteY164" fmla="*/ 6540791 h 6858000"/>
              <a:gd name="connsiteX165" fmla="*/ 5996309 w 6128435"/>
              <a:gd name="connsiteY165" fmla="*/ 6543961 h 6858000"/>
              <a:gd name="connsiteX166" fmla="*/ 5996048 w 6128435"/>
              <a:gd name="connsiteY166" fmla="*/ 6555444 h 6858000"/>
              <a:gd name="connsiteX167" fmla="*/ 6002524 w 6128435"/>
              <a:gd name="connsiteY167" fmla="*/ 6560188 h 6858000"/>
              <a:gd name="connsiteX168" fmla="*/ 6006823 w 6128435"/>
              <a:gd name="connsiteY168" fmla="*/ 6578546 h 6858000"/>
              <a:gd name="connsiteX169" fmla="*/ 6004510 w 6128435"/>
              <a:gd name="connsiteY169" fmla="*/ 6599256 h 6858000"/>
              <a:gd name="connsiteX170" fmla="*/ 5986207 w 6128435"/>
              <a:gd name="connsiteY170" fmla="*/ 6695855 h 6858000"/>
              <a:gd name="connsiteX171" fmla="*/ 5979428 w 6128435"/>
              <a:gd name="connsiteY171" fmla="*/ 6754678 h 6858000"/>
              <a:gd name="connsiteX172" fmla="*/ 5983398 w 6128435"/>
              <a:gd name="connsiteY172" fmla="*/ 6778641 h 6858000"/>
              <a:gd name="connsiteX173" fmla="*/ 5984543 w 6128435"/>
              <a:gd name="connsiteY173" fmla="*/ 6811016 h 6858000"/>
              <a:gd name="connsiteX174" fmla="*/ 5981802 w 6128435"/>
              <a:gd name="connsiteY174" fmla="*/ 6838578 h 6858000"/>
              <a:gd name="connsiteX175" fmla="*/ 5979671 w 6128435"/>
              <a:gd name="connsiteY175" fmla="*/ 6858000 h 6858000"/>
              <a:gd name="connsiteX176" fmla="*/ 0 w 6128435"/>
              <a:gd name="connsiteY176" fmla="*/ 6858000 h 6858000"/>
              <a:gd name="connsiteX177" fmla="*/ 0 w 6128435"/>
              <a:gd name="connsiteY177"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41522 w 6128435"/>
              <a:gd name="connsiteY44" fmla="*/ 2305114 h 6858000"/>
              <a:gd name="connsiteX45" fmla="*/ 5298758 w 6128435"/>
              <a:gd name="connsiteY45" fmla="*/ 2375971 h 6858000"/>
              <a:gd name="connsiteX46" fmla="*/ 5271650 w 6128435"/>
              <a:gd name="connsiteY46" fmla="*/ 2440467 h 6858000"/>
              <a:gd name="connsiteX47" fmla="*/ 5271438 w 6128435"/>
              <a:gd name="connsiteY47" fmla="*/ 2447186 h 6858000"/>
              <a:gd name="connsiteX48" fmla="*/ 5271722 w 6128435"/>
              <a:gd name="connsiteY48" fmla="*/ 2447359 h 6858000"/>
              <a:gd name="connsiteX49" fmla="*/ 5272069 w 6128435"/>
              <a:gd name="connsiteY49" fmla="*/ 2454523 h 6858000"/>
              <a:gd name="connsiteX50" fmla="*/ 5271049 w 6128435"/>
              <a:gd name="connsiteY50" fmla="*/ 2459442 h 6858000"/>
              <a:gd name="connsiteX51" fmla="*/ 5307538 w 6128435"/>
              <a:gd name="connsiteY51" fmla="*/ 2514685 h 6858000"/>
              <a:gd name="connsiteX52" fmla="*/ 5337604 w 6128435"/>
              <a:gd name="connsiteY52" fmla="*/ 2597632 h 6858000"/>
              <a:gd name="connsiteX53" fmla="*/ 5407503 w 6128435"/>
              <a:gd name="connsiteY53" fmla="*/ 2786290 h 6858000"/>
              <a:gd name="connsiteX54" fmla="*/ 5407356 w 6128435"/>
              <a:gd name="connsiteY54" fmla="*/ 2787545 h 6858000"/>
              <a:gd name="connsiteX55" fmla="*/ 5411130 w 6128435"/>
              <a:gd name="connsiteY55" fmla="*/ 2788640 h 6858000"/>
              <a:gd name="connsiteX56" fmla="*/ 5416439 w 6128435"/>
              <a:gd name="connsiteY56" fmla="*/ 2805666 h 6858000"/>
              <a:gd name="connsiteX57" fmla="*/ 5416589 w 6128435"/>
              <a:gd name="connsiteY57" fmla="*/ 2810822 h 6858000"/>
              <a:gd name="connsiteX58" fmla="*/ 5418542 w 6128435"/>
              <a:gd name="connsiteY58" fmla="*/ 2817745 h 6858000"/>
              <a:gd name="connsiteX59" fmla="*/ 5418847 w 6128435"/>
              <a:gd name="connsiteY59" fmla="*/ 2817825 h 6858000"/>
              <a:gd name="connsiteX60" fmla="*/ 5423364 w 6128435"/>
              <a:gd name="connsiteY60" fmla="*/ 2858292 h 6858000"/>
              <a:gd name="connsiteX61" fmla="*/ 5479298 w 6128435"/>
              <a:gd name="connsiteY61" fmla="*/ 2947791 h 6858000"/>
              <a:gd name="connsiteX62" fmla="*/ 5481770 w 6128435"/>
              <a:gd name="connsiteY62" fmla="*/ 2951352 h 6858000"/>
              <a:gd name="connsiteX63" fmla="*/ 5481013 w 6128435"/>
              <a:gd name="connsiteY63" fmla="*/ 2973461 h 6858000"/>
              <a:gd name="connsiteX64" fmla="*/ 5482045 w 6128435"/>
              <a:gd name="connsiteY64" fmla="*/ 2984371 h 6858000"/>
              <a:gd name="connsiteX65" fmla="*/ 5479405 w 6128435"/>
              <a:gd name="connsiteY65" fmla="*/ 2988507 h 6858000"/>
              <a:gd name="connsiteX66" fmla="*/ 5482415 w 6128435"/>
              <a:gd name="connsiteY66" fmla="*/ 3004079 h 6858000"/>
              <a:gd name="connsiteX67" fmla="*/ 5483865 w 6128435"/>
              <a:gd name="connsiteY67" fmla="*/ 3005467 h 6858000"/>
              <a:gd name="connsiteX68" fmla="*/ 5482236 w 6128435"/>
              <a:gd name="connsiteY68" fmla="*/ 3019791 h 6858000"/>
              <a:gd name="connsiteX69" fmla="*/ 5475895 w 6128435"/>
              <a:gd name="connsiteY69" fmla="*/ 3033578 h 6858000"/>
              <a:gd name="connsiteX70" fmla="*/ 5477595 w 6128435"/>
              <a:gd name="connsiteY70" fmla="*/ 3250534 h 6858000"/>
              <a:gd name="connsiteX71" fmla="*/ 5532836 w 6128435"/>
              <a:gd name="connsiteY71" fmla="*/ 3353840 h 6858000"/>
              <a:gd name="connsiteX72" fmla="*/ 5561229 w 6128435"/>
              <a:gd name="connsiteY72" fmla="*/ 3395784 h 6858000"/>
              <a:gd name="connsiteX73" fmla="*/ 5589758 w 6128435"/>
              <a:gd name="connsiteY73" fmla="*/ 3506453 h 6858000"/>
              <a:gd name="connsiteX74" fmla="*/ 5596144 w 6128435"/>
              <a:gd name="connsiteY74" fmla="*/ 3534624 h 6858000"/>
              <a:gd name="connsiteX75" fmla="*/ 5597750 w 6128435"/>
              <a:gd name="connsiteY75" fmla="*/ 3534129 h 6858000"/>
              <a:gd name="connsiteX76" fmla="*/ 5599700 w 6128435"/>
              <a:gd name="connsiteY76" fmla="*/ 3547221 h 6858000"/>
              <a:gd name="connsiteX77" fmla="*/ 5615031 w 6128435"/>
              <a:gd name="connsiteY77" fmla="*/ 3557482 h 6858000"/>
              <a:gd name="connsiteX78" fmla="*/ 5618377 w 6128435"/>
              <a:gd name="connsiteY78" fmla="*/ 3588431 h 6858000"/>
              <a:gd name="connsiteX79" fmla="*/ 5612155 w 6128435"/>
              <a:gd name="connsiteY79" fmla="*/ 3589869 h 6858000"/>
              <a:gd name="connsiteX80" fmla="*/ 5620843 w 6128435"/>
              <a:gd name="connsiteY80" fmla="*/ 3606745 h 6858000"/>
              <a:gd name="connsiteX81" fmla="*/ 5655472 w 6128435"/>
              <a:gd name="connsiteY81" fmla="*/ 3678877 h 6858000"/>
              <a:gd name="connsiteX82" fmla="*/ 5680448 w 6128435"/>
              <a:gd name="connsiteY82" fmla="*/ 3717760 h 6858000"/>
              <a:gd name="connsiteX83" fmla="*/ 5683015 w 6128435"/>
              <a:gd name="connsiteY83" fmla="*/ 3762025 h 6858000"/>
              <a:gd name="connsiteX84" fmla="*/ 5696643 w 6128435"/>
              <a:gd name="connsiteY84" fmla="*/ 3773888 h 6858000"/>
              <a:gd name="connsiteX85" fmla="*/ 5699203 w 6128435"/>
              <a:gd name="connsiteY85" fmla="*/ 3775823 h 6858000"/>
              <a:gd name="connsiteX86" fmla="*/ 5704824 w 6128435"/>
              <a:gd name="connsiteY86" fmla="*/ 3785966 h 6858000"/>
              <a:gd name="connsiteX87" fmla="*/ 5712204 w 6128435"/>
              <a:gd name="connsiteY87" fmla="*/ 3785830 h 6858000"/>
              <a:gd name="connsiteX88" fmla="*/ 5724816 w 6128435"/>
              <a:gd name="connsiteY88" fmla="*/ 3798949 h 6858000"/>
              <a:gd name="connsiteX89" fmla="*/ 5733539 w 6128435"/>
              <a:gd name="connsiteY89" fmla="*/ 3818457 h 6858000"/>
              <a:gd name="connsiteX90" fmla="*/ 5768491 w 6128435"/>
              <a:gd name="connsiteY90" fmla="*/ 3914399 h 6858000"/>
              <a:gd name="connsiteX91" fmla="*/ 5793123 w 6128435"/>
              <a:gd name="connsiteY91" fmla="*/ 3969952 h 6858000"/>
              <a:gd name="connsiteX92" fmla="*/ 5808321 w 6128435"/>
              <a:gd name="connsiteY92" fmla="*/ 3988153 h 6858000"/>
              <a:gd name="connsiteX93" fmla="*/ 5825621 w 6128435"/>
              <a:gd name="connsiteY93" fmla="*/ 4015525 h 6858000"/>
              <a:gd name="connsiteX94" fmla="*/ 5860672 w 6128435"/>
              <a:gd name="connsiteY94" fmla="*/ 4061579 h 6858000"/>
              <a:gd name="connsiteX95" fmla="*/ 5872173 w 6128435"/>
              <a:gd name="connsiteY95" fmla="*/ 4088497 h 6858000"/>
              <a:gd name="connsiteX96" fmla="*/ 5883705 w 6128435"/>
              <a:gd name="connsiteY96" fmla="*/ 4101899 h 6858000"/>
              <a:gd name="connsiteX97" fmla="*/ 5885314 w 6128435"/>
              <a:gd name="connsiteY97" fmla="*/ 4108387 h 6858000"/>
              <a:gd name="connsiteX98" fmla="*/ 5894095 w 6128435"/>
              <a:gd name="connsiteY98" fmla="*/ 4128857 h 6858000"/>
              <a:gd name="connsiteX99" fmla="*/ 5898339 w 6128435"/>
              <a:gd name="connsiteY99" fmla="*/ 4140800 h 6858000"/>
              <a:gd name="connsiteX100" fmla="*/ 5899734 w 6128435"/>
              <a:gd name="connsiteY100" fmla="*/ 4145632 h 6858000"/>
              <a:gd name="connsiteX101" fmla="*/ 5897098 w 6128435"/>
              <a:gd name="connsiteY101" fmla="*/ 4157819 h 6858000"/>
              <a:gd name="connsiteX102" fmla="*/ 5903513 w 6128435"/>
              <a:gd name="connsiteY102" fmla="*/ 4187661 h 6858000"/>
              <a:gd name="connsiteX103" fmla="*/ 5917114 w 6128435"/>
              <a:gd name="connsiteY103" fmla="*/ 4213096 h 6858000"/>
              <a:gd name="connsiteX104" fmla="*/ 5921153 w 6128435"/>
              <a:gd name="connsiteY104" fmla="*/ 4236222 h 6858000"/>
              <a:gd name="connsiteX105" fmla="*/ 5924233 w 6128435"/>
              <a:gd name="connsiteY105" fmla="*/ 4242060 h 6858000"/>
              <a:gd name="connsiteX106" fmla="*/ 5928910 w 6128435"/>
              <a:gd name="connsiteY106" fmla="*/ 4300973 h 6858000"/>
              <a:gd name="connsiteX107" fmla="*/ 5939320 w 6128435"/>
              <a:gd name="connsiteY107" fmla="*/ 4340435 h 6858000"/>
              <a:gd name="connsiteX108" fmla="*/ 5946705 w 6128435"/>
              <a:gd name="connsiteY108" fmla="*/ 4428051 h 6858000"/>
              <a:gd name="connsiteX109" fmla="*/ 5949261 w 6128435"/>
              <a:gd name="connsiteY109" fmla="*/ 4449185 h 6858000"/>
              <a:gd name="connsiteX110" fmla="*/ 5957504 w 6128435"/>
              <a:gd name="connsiteY110" fmla="*/ 4465911 h 6858000"/>
              <a:gd name="connsiteX111" fmla="*/ 5964689 w 6128435"/>
              <a:gd name="connsiteY111" fmla="*/ 4468532 h 6858000"/>
              <a:gd name="connsiteX112" fmla="*/ 5967062 w 6128435"/>
              <a:gd name="connsiteY112" fmla="*/ 4479923 h 6858000"/>
              <a:gd name="connsiteX113" fmla="*/ 5968960 w 6128435"/>
              <a:gd name="connsiteY113" fmla="*/ 4482655 h 6858000"/>
              <a:gd name="connsiteX114" fmla="*/ 5978567 w 6128435"/>
              <a:gd name="connsiteY114" fmla="*/ 4498605 h 6858000"/>
              <a:gd name="connsiteX115" fmla="*/ 5980106 w 6128435"/>
              <a:gd name="connsiteY115" fmla="*/ 4585087 h 6858000"/>
              <a:gd name="connsiteX116" fmla="*/ 5998138 w 6128435"/>
              <a:gd name="connsiteY116" fmla="*/ 4697518 h 6858000"/>
              <a:gd name="connsiteX117" fmla="*/ 6013516 w 6128435"/>
              <a:gd name="connsiteY117" fmla="*/ 4786619 h 6858000"/>
              <a:gd name="connsiteX118" fmla="*/ 6025404 w 6128435"/>
              <a:gd name="connsiteY118" fmla="*/ 4858148 h 6858000"/>
              <a:gd name="connsiteX119" fmla="*/ 6007749 w 6128435"/>
              <a:gd name="connsiteY119" fmla="*/ 4964715 h 6858000"/>
              <a:gd name="connsiteX120" fmla="*/ 6005269 w 6128435"/>
              <a:gd name="connsiteY120" fmla="*/ 5150567 h 6858000"/>
              <a:gd name="connsiteX121" fmla="*/ 6001127 w 6128435"/>
              <a:gd name="connsiteY121" fmla="*/ 5164609 h 6858000"/>
              <a:gd name="connsiteX122" fmla="*/ 5996647 w 6128435"/>
              <a:gd name="connsiteY122" fmla="*/ 5185640 h 6858000"/>
              <a:gd name="connsiteX123" fmla="*/ 5998514 w 6128435"/>
              <a:gd name="connsiteY123" fmla="*/ 5189673 h 6858000"/>
              <a:gd name="connsiteX124" fmla="*/ 5995970 w 6128435"/>
              <a:gd name="connsiteY124" fmla="*/ 5221547 h 6858000"/>
              <a:gd name="connsiteX125" fmla="*/ 5997218 w 6128435"/>
              <a:gd name="connsiteY125" fmla="*/ 5222031 h 6858000"/>
              <a:gd name="connsiteX126" fmla="*/ 6002116 w 6128435"/>
              <a:gd name="connsiteY126" fmla="*/ 5231223 h 6858000"/>
              <a:gd name="connsiteX127" fmla="*/ 6008541 w 6128435"/>
              <a:gd name="connsiteY127" fmla="*/ 5248680 h 6858000"/>
              <a:gd name="connsiteX128" fmla="*/ 6039260 w 6128435"/>
              <a:gd name="connsiteY128" fmla="*/ 5289518 h 6858000"/>
              <a:gd name="connsiteX129" fmla="*/ 6036748 w 6128435"/>
              <a:gd name="connsiteY129" fmla="*/ 5322752 h 6858000"/>
              <a:gd name="connsiteX130" fmla="*/ 6036943 w 6128435"/>
              <a:gd name="connsiteY130" fmla="*/ 5329480 h 6858000"/>
              <a:gd name="connsiteX131" fmla="*/ 6037236 w 6128435"/>
              <a:gd name="connsiteY131" fmla="*/ 5329634 h 6858000"/>
              <a:gd name="connsiteX132" fmla="*/ 6038019 w 6128435"/>
              <a:gd name="connsiteY132" fmla="*/ 5336764 h 6858000"/>
              <a:gd name="connsiteX133" fmla="*/ 6037298 w 6128435"/>
              <a:gd name="connsiteY133" fmla="*/ 5341753 h 6858000"/>
              <a:gd name="connsiteX134" fmla="*/ 6037677 w 6128435"/>
              <a:gd name="connsiteY134" fmla="*/ 5354807 h 6858000"/>
              <a:gd name="connsiteX135" fmla="*/ 6039728 w 6128435"/>
              <a:gd name="connsiteY135" fmla="*/ 5359416 h 6858000"/>
              <a:gd name="connsiteX136" fmla="*/ 6043311 w 6128435"/>
              <a:gd name="connsiteY136" fmla="*/ 5361407 h 6858000"/>
              <a:gd name="connsiteX137" fmla="*/ 6042954 w 6128435"/>
              <a:gd name="connsiteY137" fmla="*/ 5362576 h 6858000"/>
              <a:gd name="connsiteX138" fmla="*/ 6053435 w 6128435"/>
              <a:gd name="connsiteY138" fmla="*/ 5387547 h 6858000"/>
              <a:gd name="connsiteX139" fmla="*/ 6065933 w 6128435"/>
              <a:gd name="connsiteY139" fmla="*/ 5443002 h 6858000"/>
              <a:gd name="connsiteX140" fmla="*/ 6068640 w 6128435"/>
              <a:gd name="connsiteY140" fmla="*/ 5474503 h 6858000"/>
              <a:gd name="connsiteX141" fmla="*/ 6080922 w 6128435"/>
              <a:gd name="connsiteY141" fmla="*/ 5561070 h 6858000"/>
              <a:gd name="connsiteX142" fmla="*/ 6096949 w 6128435"/>
              <a:gd name="connsiteY142" fmla="*/ 5648179 h 6858000"/>
              <a:gd name="connsiteX143" fmla="*/ 6125703 w 6128435"/>
              <a:gd name="connsiteY143" fmla="*/ 5692894 h 6858000"/>
              <a:gd name="connsiteX144" fmla="*/ 6126670 w 6128435"/>
              <a:gd name="connsiteY144" fmla="*/ 5697882 h 6858000"/>
              <a:gd name="connsiteX145" fmla="*/ 6124061 w 6128435"/>
              <a:gd name="connsiteY145" fmla="*/ 5710294 h 6858000"/>
              <a:gd name="connsiteX146" fmla="*/ 6122213 w 6128435"/>
              <a:gd name="connsiteY146" fmla="*/ 5714762 h 6858000"/>
              <a:gd name="connsiteX147" fmla="*/ 6121353 w 6128435"/>
              <a:gd name="connsiteY147" fmla="*/ 5721725 h 6858000"/>
              <a:gd name="connsiteX148" fmla="*/ 6121607 w 6128435"/>
              <a:gd name="connsiteY148" fmla="*/ 5721959 h 6858000"/>
              <a:gd name="connsiteX149" fmla="*/ 6120262 w 6128435"/>
              <a:gd name="connsiteY149" fmla="*/ 5728358 h 6858000"/>
              <a:gd name="connsiteX150" fmla="*/ 6110194 w 6128435"/>
              <a:gd name="connsiteY150" fmla="*/ 5758853 h 6858000"/>
              <a:gd name="connsiteX151" fmla="*/ 6127519 w 6128435"/>
              <a:gd name="connsiteY151" fmla="*/ 5865775 h 6858000"/>
              <a:gd name="connsiteX152" fmla="*/ 6128435 w 6128435"/>
              <a:gd name="connsiteY152" fmla="*/ 5870164 h 6858000"/>
              <a:gd name="connsiteX153" fmla="*/ 6119217 w 6128435"/>
              <a:gd name="connsiteY153" fmla="*/ 5888542 h 6858000"/>
              <a:gd name="connsiteX154" fmla="*/ 6115966 w 6128435"/>
              <a:gd name="connsiteY154" fmla="*/ 5898387 h 6858000"/>
              <a:gd name="connsiteX155" fmla="*/ 6111924 w 6128435"/>
              <a:gd name="connsiteY155" fmla="*/ 5900444 h 6858000"/>
              <a:gd name="connsiteX156" fmla="*/ 6108716 w 6128435"/>
              <a:gd name="connsiteY156" fmla="*/ 5915345 h 6858000"/>
              <a:gd name="connsiteX157" fmla="*/ 6109524 w 6128435"/>
              <a:gd name="connsiteY157" fmla="*/ 5917328 h 6858000"/>
              <a:gd name="connsiteX158" fmla="*/ 6102493 w 6128435"/>
              <a:gd name="connsiteY158" fmla="*/ 5928602 h 6858000"/>
              <a:gd name="connsiteX159" fmla="*/ 6056863 w 6128435"/>
              <a:gd name="connsiteY159" fmla="*/ 6000643 h 6858000"/>
              <a:gd name="connsiteX160" fmla="*/ 6045436 w 6128435"/>
              <a:gd name="connsiteY160" fmla="*/ 6124480 h 6858000"/>
              <a:gd name="connsiteX161" fmla="*/ 6030489 w 6128435"/>
              <a:gd name="connsiteY161" fmla="*/ 6317666 h 6858000"/>
              <a:gd name="connsiteX162" fmla="*/ 6007492 w 6128435"/>
              <a:gd name="connsiteY162" fmla="*/ 6440818 h 6858000"/>
              <a:gd name="connsiteX163" fmla="*/ 6009467 w 6128435"/>
              <a:gd name="connsiteY163" fmla="*/ 6487076 h 6858000"/>
              <a:gd name="connsiteX164" fmla="*/ 5995064 w 6128435"/>
              <a:gd name="connsiteY164" fmla="*/ 6540791 h 6858000"/>
              <a:gd name="connsiteX165" fmla="*/ 5996309 w 6128435"/>
              <a:gd name="connsiteY165" fmla="*/ 6543961 h 6858000"/>
              <a:gd name="connsiteX166" fmla="*/ 5996048 w 6128435"/>
              <a:gd name="connsiteY166" fmla="*/ 6555444 h 6858000"/>
              <a:gd name="connsiteX167" fmla="*/ 6002524 w 6128435"/>
              <a:gd name="connsiteY167" fmla="*/ 6560188 h 6858000"/>
              <a:gd name="connsiteX168" fmla="*/ 6006823 w 6128435"/>
              <a:gd name="connsiteY168" fmla="*/ 6578546 h 6858000"/>
              <a:gd name="connsiteX169" fmla="*/ 6004510 w 6128435"/>
              <a:gd name="connsiteY169" fmla="*/ 6599256 h 6858000"/>
              <a:gd name="connsiteX170" fmla="*/ 5986207 w 6128435"/>
              <a:gd name="connsiteY170" fmla="*/ 6695855 h 6858000"/>
              <a:gd name="connsiteX171" fmla="*/ 5979428 w 6128435"/>
              <a:gd name="connsiteY171" fmla="*/ 6754678 h 6858000"/>
              <a:gd name="connsiteX172" fmla="*/ 5983398 w 6128435"/>
              <a:gd name="connsiteY172" fmla="*/ 6778641 h 6858000"/>
              <a:gd name="connsiteX173" fmla="*/ 5984543 w 6128435"/>
              <a:gd name="connsiteY173" fmla="*/ 6811016 h 6858000"/>
              <a:gd name="connsiteX174" fmla="*/ 5981802 w 6128435"/>
              <a:gd name="connsiteY174" fmla="*/ 6838578 h 6858000"/>
              <a:gd name="connsiteX175" fmla="*/ 5979671 w 6128435"/>
              <a:gd name="connsiteY175" fmla="*/ 6858000 h 6858000"/>
              <a:gd name="connsiteX176" fmla="*/ 0 w 6128435"/>
              <a:gd name="connsiteY176" fmla="*/ 6858000 h 6858000"/>
              <a:gd name="connsiteX177" fmla="*/ 0 w 6128435"/>
              <a:gd name="connsiteY177"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98758 w 6128435"/>
              <a:gd name="connsiteY44" fmla="*/ 2375971 h 6858000"/>
              <a:gd name="connsiteX45" fmla="*/ 5271650 w 6128435"/>
              <a:gd name="connsiteY45" fmla="*/ 2440467 h 6858000"/>
              <a:gd name="connsiteX46" fmla="*/ 5271438 w 6128435"/>
              <a:gd name="connsiteY46" fmla="*/ 2447186 h 6858000"/>
              <a:gd name="connsiteX47" fmla="*/ 5271722 w 6128435"/>
              <a:gd name="connsiteY47" fmla="*/ 2447359 h 6858000"/>
              <a:gd name="connsiteX48" fmla="*/ 5272069 w 6128435"/>
              <a:gd name="connsiteY48" fmla="*/ 2454523 h 6858000"/>
              <a:gd name="connsiteX49" fmla="*/ 5271049 w 6128435"/>
              <a:gd name="connsiteY49" fmla="*/ 2459442 h 6858000"/>
              <a:gd name="connsiteX50" fmla="*/ 5307538 w 6128435"/>
              <a:gd name="connsiteY50" fmla="*/ 2514685 h 6858000"/>
              <a:gd name="connsiteX51" fmla="*/ 5337604 w 6128435"/>
              <a:gd name="connsiteY51" fmla="*/ 2597632 h 6858000"/>
              <a:gd name="connsiteX52" fmla="*/ 5407503 w 6128435"/>
              <a:gd name="connsiteY52" fmla="*/ 2786290 h 6858000"/>
              <a:gd name="connsiteX53" fmla="*/ 5407356 w 6128435"/>
              <a:gd name="connsiteY53" fmla="*/ 2787545 h 6858000"/>
              <a:gd name="connsiteX54" fmla="*/ 5411130 w 6128435"/>
              <a:gd name="connsiteY54" fmla="*/ 2788640 h 6858000"/>
              <a:gd name="connsiteX55" fmla="*/ 5416439 w 6128435"/>
              <a:gd name="connsiteY55" fmla="*/ 2805666 h 6858000"/>
              <a:gd name="connsiteX56" fmla="*/ 5416589 w 6128435"/>
              <a:gd name="connsiteY56" fmla="*/ 2810822 h 6858000"/>
              <a:gd name="connsiteX57" fmla="*/ 5418542 w 6128435"/>
              <a:gd name="connsiteY57" fmla="*/ 2817745 h 6858000"/>
              <a:gd name="connsiteX58" fmla="*/ 5418847 w 6128435"/>
              <a:gd name="connsiteY58" fmla="*/ 2817825 h 6858000"/>
              <a:gd name="connsiteX59" fmla="*/ 5423364 w 6128435"/>
              <a:gd name="connsiteY59" fmla="*/ 2858292 h 6858000"/>
              <a:gd name="connsiteX60" fmla="*/ 5479298 w 6128435"/>
              <a:gd name="connsiteY60" fmla="*/ 2947791 h 6858000"/>
              <a:gd name="connsiteX61" fmla="*/ 5481770 w 6128435"/>
              <a:gd name="connsiteY61" fmla="*/ 2951352 h 6858000"/>
              <a:gd name="connsiteX62" fmla="*/ 5481013 w 6128435"/>
              <a:gd name="connsiteY62" fmla="*/ 2973461 h 6858000"/>
              <a:gd name="connsiteX63" fmla="*/ 5482045 w 6128435"/>
              <a:gd name="connsiteY63" fmla="*/ 2984371 h 6858000"/>
              <a:gd name="connsiteX64" fmla="*/ 5479405 w 6128435"/>
              <a:gd name="connsiteY64" fmla="*/ 2988507 h 6858000"/>
              <a:gd name="connsiteX65" fmla="*/ 5482415 w 6128435"/>
              <a:gd name="connsiteY65" fmla="*/ 3004079 h 6858000"/>
              <a:gd name="connsiteX66" fmla="*/ 5483865 w 6128435"/>
              <a:gd name="connsiteY66" fmla="*/ 3005467 h 6858000"/>
              <a:gd name="connsiteX67" fmla="*/ 5482236 w 6128435"/>
              <a:gd name="connsiteY67" fmla="*/ 3019791 h 6858000"/>
              <a:gd name="connsiteX68" fmla="*/ 5475895 w 6128435"/>
              <a:gd name="connsiteY68" fmla="*/ 3033578 h 6858000"/>
              <a:gd name="connsiteX69" fmla="*/ 5477595 w 6128435"/>
              <a:gd name="connsiteY69" fmla="*/ 3250534 h 6858000"/>
              <a:gd name="connsiteX70" fmla="*/ 5532836 w 6128435"/>
              <a:gd name="connsiteY70" fmla="*/ 3353840 h 6858000"/>
              <a:gd name="connsiteX71" fmla="*/ 5561229 w 6128435"/>
              <a:gd name="connsiteY71" fmla="*/ 3395784 h 6858000"/>
              <a:gd name="connsiteX72" fmla="*/ 5589758 w 6128435"/>
              <a:gd name="connsiteY72" fmla="*/ 3506453 h 6858000"/>
              <a:gd name="connsiteX73" fmla="*/ 5596144 w 6128435"/>
              <a:gd name="connsiteY73" fmla="*/ 3534624 h 6858000"/>
              <a:gd name="connsiteX74" fmla="*/ 5597750 w 6128435"/>
              <a:gd name="connsiteY74" fmla="*/ 3534129 h 6858000"/>
              <a:gd name="connsiteX75" fmla="*/ 5599700 w 6128435"/>
              <a:gd name="connsiteY75" fmla="*/ 3547221 h 6858000"/>
              <a:gd name="connsiteX76" fmla="*/ 5615031 w 6128435"/>
              <a:gd name="connsiteY76" fmla="*/ 3557482 h 6858000"/>
              <a:gd name="connsiteX77" fmla="*/ 5618377 w 6128435"/>
              <a:gd name="connsiteY77" fmla="*/ 3588431 h 6858000"/>
              <a:gd name="connsiteX78" fmla="*/ 5612155 w 6128435"/>
              <a:gd name="connsiteY78" fmla="*/ 3589869 h 6858000"/>
              <a:gd name="connsiteX79" fmla="*/ 5620843 w 6128435"/>
              <a:gd name="connsiteY79" fmla="*/ 3606745 h 6858000"/>
              <a:gd name="connsiteX80" fmla="*/ 5655472 w 6128435"/>
              <a:gd name="connsiteY80" fmla="*/ 3678877 h 6858000"/>
              <a:gd name="connsiteX81" fmla="*/ 5680448 w 6128435"/>
              <a:gd name="connsiteY81" fmla="*/ 3717760 h 6858000"/>
              <a:gd name="connsiteX82" fmla="*/ 5683015 w 6128435"/>
              <a:gd name="connsiteY82" fmla="*/ 3762025 h 6858000"/>
              <a:gd name="connsiteX83" fmla="*/ 5696643 w 6128435"/>
              <a:gd name="connsiteY83" fmla="*/ 3773888 h 6858000"/>
              <a:gd name="connsiteX84" fmla="*/ 5699203 w 6128435"/>
              <a:gd name="connsiteY84" fmla="*/ 3775823 h 6858000"/>
              <a:gd name="connsiteX85" fmla="*/ 5704824 w 6128435"/>
              <a:gd name="connsiteY85" fmla="*/ 3785966 h 6858000"/>
              <a:gd name="connsiteX86" fmla="*/ 5712204 w 6128435"/>
              <a:gd name="connsiteY86" fmla="*/ 3785830 h 6858000"/>
              <a:gd name="connsiteX87" fmla="*/ 5724816 w 6128435"/>
              <a:gd name="connsiteY87" fmla="*/ 3798949 h 6858000"/>
              <a:gd name="connsiteX88" fmla="*/ 5733539 w 6128435"/>
              <a:gd name="connsiteY88" fmla="*/ 3818457 h 6858000"/>
              <a:gd name="connsiteX89" fmla="*/ 5768491 w 6128435"/>
              <a:gd name="connsiteY89" fmla="*/ 3914399 h 6858000"/>
              <a:gd name="connsiteX90" fmla="*/ 5793123 w 6128435"/>
              <a:gd name="connsiteY90" fmla="*/ 3969952 h 6858000"/>
              <a:gd name="connsiteX91" fmla="*/ 5808321 w 6128435"/>
              <a:gd name="connsiteY91" fmla="*/ 3988153 h 6858000"/>
              <a:gd name="connsiteX92" fmla="*/ 5825621 w 6128435"/>
              <a:gd name="connsiteY92" fmla="*/ 4015525 h 6858000"/>
              <a:gd name="connsiteX93" fmla="*/ 5860672 w 6128435"/>
              <a:gd name="connsiteY93" fmla="*/ 4061579 h 6858000"/>
              <a:gd name="connsiteX94" fmla="*/ 5872173 w 6128435"/>
              <a:gd name="connsiteY94" fmla="*/ 4088497 h 6858000"/>
              <a:gd name="connsiteX95" fmla="*/ 5883705 w 6128435"/>
              <a:gd name="connsiteY95" fmla="*/ 4101899 h 6858000"/>
              <a:gd name="connsiteX96" fmla="*/ 5885314 w 6128435"/>
              <a:gd name="connsiteY96" fmla="*/ 4108387 h 6858000"/>
              <a:gd name="connsiteX97" fmla="*/ 5894095 w 6128435"/>
              <a:gd name="connsiteY97" fmla="*/ 4128857 h 6858000"/>
              <a:gd name="connsiteX98" fmla="*/ 5898339 w 6128435"/>
              <a:gd name="connsiteY98" fmla="*/ 4140800 h 6858000"/>
              <a:gd name="connsiteX99" fmla="*/ 5899734 w 6128435"/>
              <a:gd name="connsiteY99" fmla="*/ 4145632 h 6858000"/>
              <a:gd name="connsiteX100" fmla="*/ 5897098 w 6128435"/>
              <a:gd name="connsiteY100" fmla="*/ 4157819 h 6858000"/>
              <a:gd name="connsiteX101" fmla="*/ 5903513 w 6128435"/>
              <a:gd name="connsiteY101" fmla="*/ 4187661 h 6858000"/>
              <a:gd name="connsiteX102" fmla="*/ 5917114 w 6128435"/>
              <a:gd name="connsiteY102" fmla="*/ 4213096 h 6858000"/>
              <a:gd name="connsiteX103" fmla="*/ 5921153 w 6128435"/>
              <a:gd name="connsiteY103" fmla="*/ 4236222 h 6858000"/>
              <a:gd name="connsiteX104" fmla="*/ 5924233 w 6128435"/>
              <a:gd name="connsiteY104" fmla="*/ 4242060 h 6858000"/>
              <a:gd name="connsiteX105" fmla="*/ 5928910 w 6128435"/>
              <a:gd name="connsiteY105" fmla="*/ 4300973 h 6858000"/>
              <a:gd name="connsiteX106" fmla="*/ 5939320 w 6128435"/>
              <a:gd name="connsiteY106" fmla="*/ 4340435 h 6858000"/>
              <a:gd name="connsiteX107" fmla="*/ 5946705 w 6128435"/>
              <a:gd name="connsiteY107" fmla="*/ 4428051 h 6858000"/>
              <a:gd name="connsiteX108" fmla="*/ 5949261 w 6128435"/>
              <a:gd name="connsiteY108" fmla="*/ 4449185 h 6858000"/>
              <a:gd name="connsiteX109" fmla="*/ 5957504 w 6128435"/>
              <a:gd name="connsiteY109" fmla="*/ 4465911 h 6858000"/>
              <a:gd name="connsiteX110" fmla="*/ 5964689 w 6128435"/>
              <a:gd name="connsiteY110" fmla="*/ 4468532 h 6858000"/>
              <a:gd name="connsiteX111" fmla="*/ 5967062 w 6128435"/>
              <a:gd name="connsiteY111" fmla="*/ 4479923 h 6858000"/>
              <a:gd name="connsiteX112" fmla="*/ 5968960 w 6128435"/>
              <a:gd name="connsiteY112" fmla="*/ 4482655 h 6858000"/>
              <a:gd name="connsiteX113" fmla="*/ 5978567 w 6128435"/>
              <a:gd name="connsiteY113" fmla="*/ 4498605 h 6858000"/>
              <a:gd name="connsiteX114" fmla="*/ 5980106 w 6128435"/>
              <a:gd name="connsiteY114" fmla="*/ 4585087 h 6858000"/>
              <a:gd name="connsiteX115" fmla="*/ 5998138 w 6128435"/>
              <a:gd name="connsiteY115" fmla="*/ 4697518 h 6858000"/>
              <a:gd name="connsiteX116" fmla="*/ 6013516 w 6128435"/>
              <a:gd name="connsiteY116" fmla="*/ 4786619 h 6858000"/>
              <a:gd name="connsiteX117" fmla="*/ 6025404 w 6128435"/>
              <a:gd name="connsiteY117" fmla="*/ 4858148 h 6858000"/>
              <a:gd name="connsiteX118" fmla="*/ 6007749 w 6128435"/>
              <a:gd name="connsiteY118" fmla="*/ 4964715 h 6858000"/>
              <a:gd name="connsiteX119" fmla="*/ 6005269 w 6128435"/>
              <a:gd name="connsiteY119" fmla="*/ 5150567 h 6858000"/>
              <a:gd name="connsiteX120" fmla="*/ 6001127 w 6128435"/>
              <a:gd name="connsiteY120" fmla="*/ 5164609 h 6858000"/>
              <a:gd name="connsiteX121" fmla="*/ 5996647 w 6128435"/>
              <a:gd name="connsiteY121" fmla="*/ 5185640 h 6858000"/>
              <a:gd name="connsiteX122" fmla="*/ 5998514 w 6128435"/>
              <a:gd name="connsiteY122" fmla="*/ 5189673 h 6858000"/>
              <a:gd name="connsiteX123" fmla="*/ 5995970 w 6128435"/>
              <a:gd name="connsiteY123" fmla="*/ 5221547 h 6858000"/>
              <a:gd name="connsiteX124" fmla="*/ 5997218 w 6128435"/>
              <a:gd name="connsiteY124" fmla="*/ 5222031 h 6858000"/>
              <a:gd name="connsiteX125" fmla="*/ 6002116 w 6128435"/>
              <a:gd name="connsiteY125" fmla="*/ 5231223 h 6858000"/>
              <a:gd name="connsiteX126" fmla="*/ 6008541 w 6128435"/>
              <a:gd name="connsiteY126" fmla="*/ 5248680 h 6858000"/>
              <a:gd name="connsiteX127" fmla="*/ 6039260 w 6128435"/>
              <a:gd name="connsiteY127" fmla="*/ 5289518 h 6858000"/>
              <a:gd name="connsiteX128" fmla="*/ 6036748 w 6128435"/>
              <a:gd name="connsiteY128" fmla="*/ 5322752 h 6858000"/>
              <a:gd name="connsiteX129" fmla="*/ 6036943 w 6128435"/>
              <a:gd name="connsiteY129" fmla="*/ 5329480 h 6858000"/>
              <a:gd name="connsiteX130" fmla="*/ 6037236 w 6128435"/>
              <a:gd name="connsiteY130" fmla="*/ 5329634 h 6858000"/>
              <a:gd name="connsiteX131" fmla="*/ 6038019 w 6128435"/>
              <a:gd name="connsiteY131" fmla="*/ 5336764 h 6858000"/>
              <a:gd name="connsiteX132" fmla="*/ 6037298 w 6128435"/>
              <a:gd name="connsiteY132" fmla="*/ 5341753 h 6858000"/>
              <a:gd name="connsiteX133" fmla="*/ 6037677 w 6128435"/>
              <a:gd name="connsiteY133" fmla="*/ 5354807 h 6858000"/>
              <a:gd name="connsiteX134" fmla="*/ 6039728 w 6128435"/>
              <a:gd name="connsiteY134" fmla="*/ 5359416 h 6858000"/>
              <a:gd name="connsiteX135" fmla="*/ 6043311 w 6128435"/>
              <a:gd name="connsiteY135" fmla="*/ 5361407 h 6858000"/>
              <a:gd name="connsiteX136" fmla="*/ 6042954 w 6128435"/>
              <a:gd name="connsiteY136" fmla="*/ 5362576 h 6858000"/>
              <a:gd name="connsiteX137" fmla="*/ 6053435 w 6128435"/>
              <a:gd name="connsiteY137" fmla="*/ 5387547 h 6858000"/>
              <a:gd name="connsiteX138" fmla="*/ 6065933 w 6128435"/>
              <a:gd name="connsiteY138" fmla="*/ 5443002 h 6858000"/>
              <a:gd name="connsiteX139" fmla="*/ 6068640 w 6128435"/>
              <a:gd name="connsiteY139" fmla="*/ 5474503 h 6858000"/>
              <a:gd name="connsiteX140" fmla="*/ 6080922 w 6128435"/>
              <a:gd name="connsiteY140" fmla="*/ 5561070 h 6858000"/>
              <a:gd name="connsiteX141" fmla="*/ 6096949 w 6128435"/>
              <a:gd name="connsiteY141" fmla="*/ 5648179 h 6858000"/>
              <a:gd name="connsiteX142" fmla="*/ 6125703 w 6128435"/>
              <a:gd name="connsiteY142" fmla="*/ 5692894 h 6858000"/>
              <a:gd name="connsiteX143" fmla="*/ 6126670 w 6128435"/>
              <a:gd name="connsiteY143" fmla="*/ 5697882 h 6858000"/>
              <a:gd name="connsiteX144" fmla="*/ 6124061 w 6128435"/>
              <a:gd name="connsiteY144" fmla="*/ 5710294 h 6858000"/>
              <a:gd name="connsiteX145" fmla="*/ 6122213 w 6128435"/>
              <a:gd name="connsiteY145" fmla="*/ 5714762 h 6858000"/>
              <a:gd name="connsiteX146" fmla="*/ 6121353 w 6128435"/>
              <a:gd name="connsiteY146" fmla="*/ 5721725 h 6858000"/>
              <a:gd name="connsiteX147" fmla="*/ 6121607 w 6128435"/>
              <a:gd name="connsiteY147" fmla="*/ 5721959 h 6858000"/>
              <a:gd name="connsiteX148" fmla="*/ 6120262 w 6128435"/>
              <a:gd name="connsiteY148" fmla="*/ 5728358 h 6858000"/>
              <a:gd name="connsiteX149" fmla="*/ 6110194 w 6128435"/>
              <a:gd name="connsiteY149" fmla="*/ 5758853 h 6858000"/>
              <a:gd name="connsiteX150" fmla="*/ 6127519 w 6128435"/>
              <a:gd name="connsiteY150" fmla="*/ 5865775 h 6858000"/>
              <a:gd name="connsiteX151" fmla="*/ 6128435 w 6128435"/>
              <a:gd name="connsiteY151" fmla="*/ 5870164 h 6858000"/>
              <a:gd name="connsiteX152" fmla="*/ 6119217 w 6128435"/>
              <a:gd name="connsiteY152" fmla="*/ 5888542 h 6858000"/>
              <a:gd name="connsiteX153" fmla="*/ 6115966 w 6128435"/>
              <a:gd name="connsiteY153" fmla="*/ 5898387 h 6858000"/>
              <a:gd name="connsiteX154" fmla="*/ 6111924 w 6128435"/>
              <a:gd name="connsiteY154" fmla="*/ 5900444 h 6858000"/>
              <a:gd name="connsiteX155" fmla="*/ 6108716 w 6128435"/>
              <a:gd name="connsiteY155" fmla="*/ 5915345 h 6858000"/>
              <a:gd name="connsiteX156" fmla="*/ 6109524 w 6128435"/>
              <a:gd name="connsiteY156" fmla="*/ 5917328 h 6858000"/>
              <a:gd name="connsiteX157" fmla="*/ 6102493 w 6128435"/>
              <a:gd name="connsiteY157" fmla="*/ 5928602 h 6858000"/>
              <a:gd name="connsiteX158" fmla="*/ 6056863 w 6128435"/>
              <a:gd name="connsiteY158" fmla="*/ 6000643 h 6858000"/>
              <a:gd name="connsiteX159" fmla="*/ 6045436 w 6128435"/>
              <a:gd name="connsiteY159" fmla="*/ 6124480 h 6858000"/>
              <a:gd name="connsiteX160" fmla="*/ 6030489 w 6128435"/>
              <a:gd name="connsiteY160" fmla="*/ 6317666 h 6858000"/>
              <a:gd name="connsiteX161" fmla="*/ 6007492 w 6128435"/>
              <a:gd name="connsiteY161" fmla="*/ 6440818 h 6858000"/>
              <a:gd name="connsiteX162" fmla="*/ 6009467 w 6128435"/>
              <a:gd name="connsiteY162" fmla="*/ 6487076 h 6858000"/>
              <a:gd name="connsiteX163" fmla="*/ 5995064 w 6128435"/>
              <a:gd name="connsiteY163" fmla="*/ 6540791 h 6858000"/>
              <a:gd name="connsiteX164" fmla="*/ 5996309 w 6128435"/>
              <a:gd name="connsiteY164" fmla="*/ 6543961 h 6858000"/>
              <a:gd name="connsiteX165" fmla="*/ 5996048 w 6128435"/>
              <a:gd name="connsiteY165" fmla="*/ 6555444 h 6858000"/>
              <a:gd name="connsiteX166" fmla="*/ 6002524 w 6128435"/>
              <a:gd name="connsiteY166" fmla="*/ 6560188 h 6858000"/>
              <a:gd name="connsiteX167" fmla="*/ 6006823 w 6128435"/>
              <a:gd name="connsiteY167" fmla="*/ 6578546 h 6858000"/>
              <a:gd name="connsiteX168" fmla="*/ 6004510 w 6128435"/>
              <a:gd name="connsiteY168" fmla="*/ 6599256 h 6858000"/>
              <a:gd name="connsiteX169" fmla="*/ 5986207 w 6128435"/>
              <a:gd name="connsiteY169" fmla="*/ 6695855 h 6858000"/>
              <a:gd name="connsiteX170" fmla="*/ 5979428 w 6128435"/>
              <a:gd name="connsiteY170" fmla="*/ 6754678 h 6858000"/>
              <a:gd name="connsiteX171" fmla="*/ 5983398 w 6128435"/>
              <a:gd name="connsiteY171" fmla="*/ 6778641 h 6858000"/>
              <a:gd name="connsiteX172" fmla="*/ 5984543 w 6128435"/>
              <a:gd name="connsiteY172" fmla="*/ 6811016 h 6858000"/>
              <a:gd name="connsiteX173" fmla="*/ 5981802 w 6128435"/>
              <a:gd name="connsiteY173" fmla="*/ 6838578 h 6858000"/>
              <a:gd name="connsiteX174" fmla="*/ 5979671 w 6128435"/>
              <a:gd name="connsiteY174" fmla="*/ 6858000 h 6858000"/>
              <a:gd name="connsiteX175" fmla="*/ 0 w 6128435"/>
              <a:gd name="connsiteY175" fmla="*/ 6858000 h 6858000"/>
              <a:gd name="connsiteX176" fmla="*/ 0 w 6128435"/>
              <a:gd name="connsiteY176"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71650 w 6128435"/>
              <a:gd name="connsiteY44" fmla="*/ 2440467 h 6858000"/>
              <a:gd name="connsiteX45" fmla="*/ 5271438 w 6128435"/>
              <a:gd name="connsiteY45" fmla="*/ 2447186 h 6858000"/>
              <a:gd name="connsiteX46" fmla="*/ 5271722 w 6128435"/>
              <a:gd name="connsiteY46" fmla="*/ 2447359 h 6858000"/>
              <a:gd name="connsiteX47" fmla="*/ 5272069 w 6128435"/>
              <a:gd name="connsiteY47" fmla="*/ 2454523 h 6858000"/>
              <a:gd name="connsiteX48" fmla="*/ 5271049 w 6128435"/>
              <a:gd name="connsiteY48" fmla="*/ 2459442 h 6858000"/>
              <a:gd name="connsiteX49" fmla="*/ 5307538 w 6128435"/>
              <a:gd name="connsiteY49" fmla="*/ 2514685 h 6858000"/>
              <a:gd name="connsiteX50" fmla="*/ 5337604 w 6128435"/>
              <a:gd name="connsiteY50" fmla="*/ 2597632 h 6858000"/>
              <a:gd name="connsiteX51" fmla="*/ 5407503 w 6128435"/>
              <a:gd name="connsiteY51" fmla="*/ 2786290 h 6858000"/>
              <a:gd name="connsiteX52" fmla="*/ 5407356 w 6128435"/>
              <a:gd name="connsiteY52" fmla="*/ 2787545 h 6858000"/>
              <a:gd name="connsiteX53" fmla="*/ 5411130 w 6128435"/>
              <a:gd name="connsiteY53" fmla="*/ 2788640 h 6858000"/>
              <a:gd name="connsiteX54" fmla="*/ 5416439 w 6128435"/>
              <a:gd name="connsiteY54" fmla="*/ 2805666 h 6858000"/>
              <a:gd name="connsiteX55" fmla="*/ 5416589 w 6128435"/>
              <a:gd name="connsiteY55" fmla="*/ 2810822 h 6858000"/>
              <a:gd name="connsiteX56" fmla="*/ 5418542 w 6128435"/>
              <a:gd name="connsiteY56" fmla="*/ 2817745 h 6858000"/>
              <a:gd name="connsiteX57" fmla="*/ 5418847 w 6128435"/>
              <a:gd name="connsiteY57" fmla="*/ 2817825 h 6858000"/>
              <a:gd name="connsiteX58" fmla="*/ 5423364 w 6128435"/>
              <a:gd name="connsiteY58" fmla="*/ 2858292 h 6858000"/>
              <a:gd name="connsiteX59" fmla="*/ 5479298 w 6128435"/>
              <a:gd name="connsiteY59" fmla="*/ 2947791 h 6858000"/>
              <a:gd name="connsiteX60" fmla="*/ 5481770 w 6128435"/>
              <a:gd name="connsiteY60" fmla="*/ 2951352 h 6858000"/>
              <a:gd name="connsiteX61" fmla="*/ 5481013 w 6128435"/>
              <a:gd name="connsiteY61" fmla="*/ 2973461 h 6858000"/>
              <a:gd name="connsiteX62" fmla="*/ 5482045 w 6128435"/>
              <a:gd name="connsiteY62" fmla="*/ 2984371 h 6858000"/>
              <a:gd name="connsiteX63" fmla="*/ 5479405 w 6128435"/>
              <a:gd name="connsiteY63" fmla="*/ 2988507 h 6858000"/>
              <a:gd name="connsiteX64" fmla="*/ 5482415 w 6128435"/>
              <a:gd name="connsiteY64" fmla="*/ 3004079 h 6858000"/>
              <a:gd name="connsiteX65" fmla="*/ 5483865 w 6128435"/>
              <a:gd name="connsiteY65" fmla="*/ 3005467 h 6858000"/>
              <a:gd name="connsiteX66" fmla="*/ 5482236 w 6128435"/>
              <a:gd name="connsiteY66" fmla="*/ 3019791 h 6858000"/>
              <a:gd name="connsiteX67" fmla="*/ 5475895 w 6128435"/>
              <a:gd name="connsiteY67" fmla="*/ 3033578 h 6858000"/>
              <a:gd name="connsiteX68" fmla="*/ 5477595 w 6128435"/>
              <a:gd name="connsiteY68" fmla="*/ 3250534 h 6858000"/>
              <a:gd name="connsiteX69" fmla="*/ 5532836 w 6128435"/>
              <a:gd name="connsiteY69" fmla="*/ 3353840 h 6858000"/>
              <a:gd name="connsiteX70" fmla="*/ 5561229 w 6128435"/>
              <a:gd name="connsiteY70" fmla="*/ 3395784 h 6858000"/>
              <a:gd name="connsiteX71" fmla="*/ 5589758 w 6128435"/>
              <a:gd name="connsiteY71" fmla="*/ 3506453 h 6858000"/>
              <a:gd name="connsiteX72" fmla="*/ 5596144 w 6128435"/>
              <a:gd name="connsiteY72" fmla="*/ 3534624 h 6858000"/>
              <a:gd name="connsiteX73" fmla="*/ 5597750 w 6128435"/>
              <a:gd name="connsiteY73" fmla="*/ 3534129 h 6858000"/>
              <a:gd name="connsiteX74" fmla="*/ 5599700 w 6128435"/>
              <a:gd name="connsiteY74" fmla="*/ 3547221 h 6858000"/>
              <a:gd name="connsiteX75" fmla="*/ 5615031 w 6128435"/>
              <a:gd name="connsiteY75" fmla="*/ 3557482 h 6858000"/>
              <a:gd name="connsiteX76" fmla="*/ 5618377 w 6128435"/>
              <a:gd name="connsiteY76" fmla="*/ 3588431 h 6858000"/>
              <a:gd name="connsiteX77" fmla="*/ 5612155 w 6128435"/>
              <a:gd name="connsiteY77" fmla="*/ 3589869 h 6858000"/>
              <a:gd name="connsiteX78" fmla="*/ 5620843 w 6128435"/>
              <a:gd name="connsiteY78" fmla="*/ 3606745 h 6858000"/>
              <a:gd name="connsiteX79" fmla="*/ 5655472 w 6128435"/>
              <a:gd name="connsiteY79" fmla="*/ 3678877 h 6858000"/>
              <a:gd name="connsiteX80" fmla="*/ 5680448 w 6128435"/>
              <a:gd name="connsiteY80" fmla="*/ 3717760 h 6858000"/>
              <a:gd name="connsiteX81" fmla="*/ 5683015 w 6128435"/>
              <a:gd name="connsiteY81" fmla="*/ 3762025 h 6858000"/>
              <a:gd name="connsiteX82" fmla="*/ 5696643 w 6128435"/>
              <a:gd name="connsiteY82" fmla="*/ 3773888 h 6858000"/>
              <a:gd name="connsiteX83" fmla="*/ 5699203 w 6128435"/>
              <a:gd name="connsiteY83" fmla="*/ 3775823 h 6858000"/>
              <a:gd name="connsiteX84" fmla="*/ 5704824 w 6128435"/>
              <a:gd name="connsiteY84" fmla="*/ 3785966 h 6858000"/>
              <a:gd name="connsiteX85" fmla="*/ 5712204 w 6128435"/>
              <a:gd name="connsiteY85" fmla="*/ 3785830 h 6858000"/>
              <a:gd name="connsiteX86" fmla="*/ 5724816 w 6128435"/>
              <a:gd name="connsiteY86" fmla="*/ 3798949 h 6858000"/>
              <a:gd name="connsiteX87" fmla="*/ 5733539 w 6128435"/>
              <a:gd name="connsiteY87" fmla="*/ 3818457 h 6858000"/>
              <a:gd name="connsiteX88" fmla="*/ 5768491 w 6128435"/>
              <a:gd name="connsiteY88" fmla="*/ 3914399 h 6858000"/>
              <a:gd name="connsiteX89" fmla="*/ 5793123 w 6128435"/>
              <a:gd name="connsiteY89" fmla="*/ 3969952 h 6858000"/>
              <a:gd name="connsiteX90" fmla="*/ 5808321 w 6128435"/>
              <a:gd name="connsiteY90" fmla="*/ 3988153 h 6858000"/>
              <a:gd name="connsiteX91" fmla="*/ 5825621 w 6128435"/>
              <a:gd name="connsiteY91" fmla="*/ 4015525 h 6858000"/>
              <a:gd name="connsiteX92" fmla="*/ 5860672 w 6128435"/>
              <a:gd name="connsiteY92" fmla="*/ 4061579 h 6858000"/>
              <a:gd name="connsiteX93" fmla="*/ 5872173 w 6128435"/>
              <a:gd name="connsiteY93" fmla="*/ 4088497 h 6858000"/>
              <a:gd name="connsiteX94" fmla="*/ 5883705 w 6128435"/>
              <a:gd name="connsiteY94" fmla="*/ 4101899 h 6858000"/>
              <a:gd name="connsiteX95" fmla="*/ 5885314 w 6128435"/>
              <a:gd name="connsiteY95" fmla="*/ 4108387 h 6858000"/>
              <a:gd name="connsiteX96" fmla="*/ 5894095 w 6128435"/>
              <a:gd name="connsiteY96" fmla="*/ 4128857 h 6858000"/>
              <a:gd name="connsiteX97" fmla="*/ 5898339 w 6128435"/>
              <a:gd name="connsiteY97" fmla="*/ 4140800 h 6858000"/>
              <a:gd name="connsiteX98" fmla="*/ 5899734 w 6128435"/>
              <a:gd name="connsiteY98" fmla="*/ 4145632 h 6858000"/>
              <a:gd name="connsiteX99" fmla="*/ 5897098 w 6128435"/>
              <a:gd name="connsiteY99" fmla="*/ 4157819 h 6858000"/>
              <a:gd name="connsiteX100" fmla="*/ 5903513 w 6128435"/>
              <a:gd name="connsiteY100" fmla="*/ 4187661 h 6858000"/>
              <a:gd name="connsiteX101" fmla="*/ 5917114 w 6128435"/>
              <a:gd name="connsiteY101" fmla="*/ 4213096 h 6858000"/>
              <a:gd name="connsiteX102" fmla="*/ 5921153 w 6128435"/>
              <a:gd name="connsiteY102" fmla="*/ 4236222 h 6858000"/>
              <a:gd name="connsiteX103" fmla="*/ 5924233 w 6128435"/>
              <a:gd name="connsiteY103" fmla="*/ 4242060 h 6858000"/>
              <a:gd name="connsiteX104" fmla="*/ 5928910 w 6128435"/>
              <a:gd name="connsiteY104" fmla="*/ 4300973 h 6858000"/>
              <a:gd name="connsiteX105" fmla="*/ 5939320 w 6128435"/>
              <a:gd name="connsiteY105" fmla="*/ 4340435 h 6858000"/>
              <a:gd name="connsiteX106" fmla="*/ 5946705 w 6128435"/>
              <a:gd name="connsiteY106" fmla="*/ 4428051 h 6858000"/>
              <a:gd name="connsiteX107" fmla="*/ 5949261 w 6128435"/>
              <a:gd name="connsiteY107" fmla="*/ 4449185 h 6858000"/>
              <a:gd name="connsiteX108" fmla="*/ 5957504 w 6128435"/>
              <a:gd name="connsiteY108" fmla="*/ 4465911 h 6858000"/>
              <a:gd name="connsiteX109" fmla="*/ 5964689 w 6128435"/>
              <a:gd name="connsiteY109" fmla="*/ 4468532 h 6858000"/>
              <a:gd name="connsiteX110" fmla="*/ 5967062 w 6128435"/>
              <a:gd name="connsiteY110" fmla="*/ 4479923 h 6858000"/>
              <a:gd name="connsiteX111" fmla="*/ 5968960 w 6128435"/>
              <a:gd name="connsiteY111" fmla="*/ 4482655 h 6858000"/>
              <a:gd name="connsiteX112" fmla="*/ 5978567 w 6128435"/>
              <a:gd name="connsiteY112" fmla="*/ 4498605 h 6858000"/>
              <a:gd name="connsiteX113" fmla="*/ 5980106 w 6128435"/>
              <a:gd name="connsiteY113" fmla="*/ 4585087 h 6858000"/>
              <a:gd name="connsiteX114" fmla="*/ 5998138 w 6128435"/>
              <a:gd name="connsiteY114" fmla="*/ 4697518 h 6858000"/>
              <a:gd name="connsiteX115" fmla="*/ 6013516 w 6128435"/>
              <a:gd name="connsiteY115" fmla="*/ 4786619 h 6858000"/>
              <a:gd name="connsiteX116" fmla="*/ 6025404 w 6128435"/>
              <a:gd name="connsiteY116" fmla="*/ 4858148 h 6858000"/>
              <a:gd name="connsiteX117" fmla="*/ 6007749 w 6128435"/>
              <a:gd name="connsiteY117" fmla="*/ 4964715 h 6858000"/>
              <a:gd name="connsiteX118" fmla="*/ 6005269 w 6128435"/>
              <a:gd name="connsiteY118" fmla="*/ 5150567 h 6858000"/>
              <a:gd name="connsiteX119" fmla="*/ 6001127 w 6128435"/>
              <a:gd name="connsiteY119" fmla="*/ 5164609 h 6858000"/>
              <a:gd name="connsiteX120" fmla="*/ 5996647 w 6128435"/>
              <a:gd name="connsiteY120" fmla="*/ 5185640 h 6858000"/>
              <a:gd name="connsiteX121" fmla="*/ 5998514 w 6128435"/>
              <a:gd name="connsiteY121" fmla="*/ 5189673 h 6858000"/>
              <a:gd name="connsiteX122" fmla="*/ 5995970 w 6128435"/>
              <a:gd name="connsiteY122" fmla="*/ 5221547 h 6858000"/>
              <a:gd name="connsiteX123" fmla="*/ 5997218 w 6128435"/>
              <a:gd name="connsiteY123" fmla="*/ 5222031 h 6858000"/>
              <a:gd name="connsiteX124" fmla="*/ 6002116 w 6128435"/>
              <a:gd name="connsiteY124" fmla="*/ 5231223 h 6858000"/>
              <a:gd name="connsiteX125" fmla="*/ 6008541 w 6128435"/>
              <a:gd name="connsiteY125" fmla="*/ 5248680 h 6858000"/>
              <a:gd name="connsiteX126" fmla="*/ 6039260 w 6128435"/>
              <a:gd name="connsiteY126" fmla="*/ 5289518 h 6858000"/>
              <a:gd name="connsiteX127" fmla="*/ 6036748 w 6128435"/>
              <a:gd name="connsiteY127" fmla="*/ 5322752 h 6858000"/>
              <a:gd name="connsiteX128" fmla="*/ 6036943 w 6128435"/>
              <a:gd name="connsiteY128" fmla="*/ 5329480 h 6858000"/>
              <a:gd name="connsiteX129" fmla="*/ 6037236 w 6128435"/>
              <a:gd name="connsiteY129" fmla="*/ 5329634 h 6858000"/>
              <a:gd name="connsiteX130" fmla="*/ 6038019 w 6128435"/>
              <a:gd name="connsiteY130" fmla="*/ 5336764 h 6858000"/>
              <a:gd name="connsiteX131" fmla="*/ 6037298 w 6128435"/>
              <a:gd name="connsiteY131" fmla="*/ 5341753 h 6858000"/>
              <a:gd name="connsiteX132" fmla="*/ 6037677 w 6128435"/>
              <a:gd name="connsiteY132" fmla="*/ 5354807 h 6858000"/>
              <a:gd name="connsiteX133" fmla="*/ 6039728 w 6128435"/>
              <a:gd name="connsiteY133" fmla="*/ 5359416 h 6858000"/>
              <a:gd name="connsiteX134" fmla="*/ 6043311 w 6128435"/>
              <a:gd name="connsiteY134" fmla="*/ 5361407 h 6858000"/>
              <a:gd name="connsiteX135" fmla="*/ 6042954 w 6128435"/>
              <a:gd name="connsiteY135" fmla="*/ 5362576 h 6858000"/>
              <a:gd name="connsiteX136" fmla="*/ 6053435 w 6128435"/>
              <a:gd name="connsiteY136" fmla="*/ 5387547 h 6858000"/>
              <a:gd name="connsiteX137" fmla="*/ 6065933 w 6128435"/>
              <a:gd name="connsiteY137" fmla="*/ 5443002 h 6858000"/>
              <a:gd name="connsiteX138" fmla="*/ 6068640 w 6128435"/>
              <a:gd name="connsiteY138" fmla="*/ 5474503 h 6858000"/>
              <a:gd name="connsiteX139" fmla="*/ 6080922 w 6128435"/>
              <a:gd name="connsiteY139" fmla="*/ 5561070 h 6858000"/>
              <a:gd name="connsiteX140" fmla="*/ 6096949 w 6128435"/>
              <a:gd name="connsiteY140" fmla="*/ 5648179 h 6858000"/>
              <a:gd name="connsiteX141" fmla="*/ 6125703 w 6128435"/>
              <a:gd name="connsiteY141" fmla="*/ 5692894 h 6858000"/>
              <a:gd name="connsiteX142" fmla="*/ 6126670 w 6128435"/>
              <a:gd name="connsiteY142" fmla="*/ 5697882 h 6858000"/>
              <a:gd name="connsiteX143" fmla="*/ 6124061 w 6128435"/>
              <a:gd name="connsiteY143" fmla="*/ 5710294 h 6858000"/>
              <a:gd name="connsiteX144" fmla="*/ 6122213 w 6128435"/>
              <a:gd name="connsiteY144" fmla="*/ 5714762 h 6858000"/>
              <a:gd name="connsiteX145" fmla="*/ 6121353 w 6128435"/>
              <a:gd name="connsiteY145" fmla="*/ 5721725 h 6858000"/>
              <a:gd name="connsiteX146" fmla="*/ 6121607 w 6128435"/>
              <a:gd name="connsiteY146" fmla="*/ 5721959 h 6858000"/>
              <a:gd name="connsiteX147" fmla="*/ 6120262 w 6128435"/>
              <a:gd name="connsiteY147" fmla="*/ 5728358 h 6858000"/>
              <a:gd name="connsiteX148" fmla="*/ 6110194 w 6128435"/>
              <a:gd name="connsiteY148" fmla="*/ 5758853 h 6858000"/>
              <a:gd name="connsiteX149" fmla="*/ 6127519 w 6128435"/>
              <a:gd name="connsiteY149" fmla="*/ 5865775 h 6858000"/>
              <a:gd name="connsiteX150" fmla="*/ 6128435 w 6128435"/>
              <a:gd name="connsiteY150" fmla="*/ 5870164 h 6858000"/>
              <a:gd name="connsiteX151" fmla="*/ 6119217 w 6128435"/>
              <a:gd name="connsiteY151" fmla="*/ 5888542 h 6858000"/>
              <a:gd name="connsiteX152" fmla="*/ 6115966 w 6128435"/>
              <a:gd name="connsiteY152" fmla="*/ 5898387 h 6858000"/>
              <a:gd name="connsiteX153" fmla="*/ 6111924 w 6128435"/>
              <a:gd name="connsiteY153" fmla="*/ 5900444 h 6858000"/>
              <a:gd name="connsiteX154" fmla="*/ 6108716 w 6128435"/>
              <a:gd name="connsiteY154" fmla="*/ 5915345 h 6858000"/>
              <a:gd name="connsiteX155" fmla="*/ 6109524 w 6128435"/>
              <a:gd name="connsiteY155" fmla="*/ 5917328 h 6858000"/>
              <a:gd name="connsiteX156" fmla="*/ 6102493 w 6128435"/>
              <a:gd name="connsiteY156" fmla="*/ 5928602 h 6858000"/>
              <a:gd name="connsiteX157" fmla="*/ 6056863 w 6128435"/>
              <a:gd name="connsiteY157" fmla="*/ 6000643 h 6858000"/>
              <a:gd name="connsiteX158" fmla="*/ 6045436 w 6128435"/>
              <a:gd name="connsiteY158" fmla="*/ 6124480 h 6858000"/>
              <a:gd name="connsiteX159" fmla="*/ 6030489 w 6128435"/>
              <a:gd name="connsiteY159" fmla="*/ 6317666 h 6858000"/>
              <a:gd name="connsiteX160" fmla="*/ 6007492 w 6128435"/>
              <a:gd name="connsiteY160" fmla="*/ 6440818 h 6858000"/>
              <a:gd name="connsiteX161" fmla="*/ 6009467 w 6128435"/>
              <a:gd name="connsiteY161" fmla="*/ 6487076 h 6858000"/>
              <a:gd name="connsiteX162" fmla="*/ 5995064 w 6128435"/>
              <a:gd name="connsiteY162" fmla="*/ 6540791 h 6858000"/>
              <a:gd name="connsiteX163" fmla="*/ 5996309 w 6128435"/>
              <a:gd name="connsiteY163" fmla="*/ 6543961 h 6858000"/>
              <a:gd name="connsiteX164" fmla="*/ 5996048 w 6128435"/>
              <a:gd name="connsiteY164" fmla="*/ 6555444 h 6858000"/>
              <a:gd name="connsiteX165" fmla="*/ 6002524 w 6128435"/>
              <a:gd name="connsiteY165" fmla="*/ 6560188 h 6858000"/>
              <a:gd name="connsiteX166" fmla="*/ 6006823 w 6128435"/>
              <a:gd name="connsiteY166" fmla="*/ 6578546 h 6858000"/>
              <a:gd name="connsiteX167" fmla="*/ 6004510 w 6128435"/>
              <a:gd name="connsiteY167" fmla="*/ 6599256 h 6858000"/>
              <a:gd name="connsiteX168" fmla="*/ 5986207 w 6128435"/>
              <a:gd name="connsiteY168" fmla="*/ 6695855 h 6858000"/>
              <a:gd name="connsiteX169" fmla="*/ 5979428 w 6128435"/>
              <a:gd name="connsiteY169" fmla="*/ 6754678 h 6858000"/>
              <a:gd name="connsiteX170" fmla="*/ 5983398 w 6128435"/>
              <a:gd name="connsiteY170" fmla="*/ 6778641 h 6858000"/>
              <a:gd name="connsiteX171" fmla="*/ 5984543 w 6128435"/>
              <a:gd name="connsiteY171" fmla="*/ 6811016 h 6858000"/>
              <a:gd name="connsiteX172" fmla="*/ 5981802 w 6128435"/>
              <a:gd name="connsiteY172" fmla="*/ 6838578 h 6858000"/>
              <a:gd name="connsiteX173" fmla="*/ 5979671 w 6128435"/>
              <a:gd name="connsiteY173" fmla="*/ 6858000 h 6858000"/>
              <a:gd name="connsiteX174" fmla="*/ 0 w 6128435"/>
              <a:gd name="connsiteY174" fmla="*/ 6858000 h 6858000"/>
              <a:gd name="connsiteX175" fmla="*/ 0 w 6128435"/>
              <a:gd name="connsiteY175"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71650 w 6128435"/>
              <a:gd name="connsiteY44" fmla="*/ 2440467 h 6858000"/>
              <a:gd name="connsiteX45" fmla="*/ 5271438 w 6128435"/>
              <a:gd name="connsiteY45" fmla="*/ 2447186 h 6858000"/>
              <a:gd name="connsiteX46" fmla="*/ 5271722 w 6128435"/>
              <a:gd name="connsiteY46" fmla="*/ 2447359 h 6858000"/>
              <a:gd name="connsiteX47" fmla="*/ 5272069 w 6128435"/>
              <a:gd name="connsiteY47" fmla="*/ 2454523 h 6858000"/>
              <a:gd name="connsiteX48" fmla="*/ 5192511 w 6128435"/>
              <a:gd name="connsiteY48" fmla="*/ 2549199 h 6858000"/>
              <a:gd name="connsiteX49" fmla="*/ 5307538 w 6128435"/>
              <a:gd name="connsiteY49" fmla="*/ 2514685 h 6858000"/>
              <a:gd name="connsiteX50" fmla="*/ 5337604 w 6128435"/>
              <a:gd name="connsiteY50" fmla="*/ 2597632 h 6858000"/>
              <a:gd name="connsiteX51" fmla="*/ 5407503 w 6128435"/>
              <a:gd name="connsiteY51" fmla="*/ 2786290 h 6858000"/>
              <a:gd name="connsiteX52" fmla="*/ 5407356 w 6128435"/>
              <a:gd name="connsiteY52" fmla="*/ 2787545 h 6858000"/>
              <a:gd name="connsiteX53" fmla="*/ 5411130 w 6128435"/>
              <a:gd name="connsiteY53" fmla="*/ 2788640 h 6858000"/>
              <a:gd name="connsiteX54" fmla="*/ 5416439 w 6128435"/>
              <a:gd name="connsiteY54" fmla="*/ 2805666 h 6858000"/>
              <a:gd name="connsiteX55" fmla="*/ 5416589 w 6128435"/>
              <a:gd name="connsiteY55" fmla="*/ 2810822 h 6858000"/>
              <a:gd name="connsiteX56" fmla="*/ 5418542 w 6128435"/>
              <a:gd name="connsiteY56" fmla="*/ 2817745 h 6858000"/>
              <a:gd name="connsiteX57" fmla="*/ 5418847 w 6128435"/>
              <a:gd name="connsiteY57" fmla="*/ 2817825 h 6858000"/>
              <a:gd name="connsiteX58" fmla="*/ 5423364 w 6128435"/>
              <a:gd name="connsiteY58" fmla="*/ 2858292 h 6858000"/>
              <a:gd name="connsiteX59" fmla="*/ 5479298 w 6128435"/>
              <a:gd name="connsiteY59" fmla="*/ 2947791 h 6858000"/>
              <a:gd name="connsiteX60" fmla="*/ 5481770 w 6128435"/>
              <a:gd name="connsiteY60" fmla="*/ 2951352 h 6858000"/>
              <a:gd name="connsiteX61" fmla="*/ 5481013 w 6128435"/>
              <a:gd name="connsiteY61" fmla="*/ 2973461 h 6858000"/>
              <a:gd name="connsiteX62" fmla="*/ 5482045 w 6128435"/>
              <a:gd name="connsiteY62" fmla="*/ 2984371 h 6858000"/>
              <a:gd name="connsiteX63" fmla="*/ 5479405 w 6128435"/>
              <a:gd name="connsiteY63" fmla="*/ 2988507 h 6858000"/>
              <a:gd name="connsiteX64" fmla="*/ 5482415 w 6128435"/>
              <a:gd name="connsiteY64" fmla="*/ 3004079 h 6858000"/>
              <a:gd name="connsiteX65" fmla="*/ 5483865 w 6128435"/>
              <a:gd name="connsiteY65" fmla="*/ 3005467 h 6858000"/>
              <a:gd name="connsiteX66" fmla="*/ 5482236 w 6128435"/>
              <a:gd name="connsiteY66" fmla="*/ 3019791 h 6858000"/>
              <a:gd name="connsiteX67" fmla="*/ 5475895 w 6128435"/>
              <a:gd name="connsiteY67" fmla="*/ 3033578 h 6858000"/>
              <a:gd name="connsiteX68" fmla="*/ 5477595 w 6128435"/>
              <a:gd name="connsiteY68" fmla="*/ 3250534 h 6858000"/>
              <a:gd name="connsiteX69" fmla="*/ 5532836 w 6128435"/>
              <a:gd name="connsiteY69" fmla="*/ 3353840 h 6858000"/>
              <a:gd name="connsiteX70" fmla="*/ 5561229 w 6128435"/>
              <a:gd name="connsiteY70" fmla="*/ 3395784 h 6858000"/>
              <a:gd name="connsiteX71" fmla="*/ 5589758 w 6128435"/>
              <a:gd name="connsiteY71" fmla="*/ 3506453 h 6858000"/>
              <a:gd name="connsiteX72" fmla="*/ 5596144 w 6128435"/>
              <a:gd name="connsiteY72" fmla="*/ 3534624 h 6858000"/>
              <a:gd name="connsiteX73" fmla="*/ 5597750 w 6128435"/>
              <a:gd name="connsiteY73" fmla="*/ 3534129 h 6858000"/>
              <a:gd name="connsiteX74" fmla="*/ 5599700 w 6128435"/>
              <a:gd name="connsiteY74" fmla="*/ 3547221 h 6858000"/>
              <a:gd name="connsiteX75" fmla="*/ 5615031 w 6128435"/>
              <a:gd name="connsiteY75" fmla="*/ 3557482 h 6858000"/>
              <a:gd name="connsiteX76" fmla="*/ 5618377 w 6128435"/>
              <a:gd name="connsiteY76" fmla="*/ 3588431 h 6858000"/>
              <a:gd name="connsiteX77" fmla="*/ 5612155 w 6128435"/>
              <a:gd name="connsiteY77" fmla="*/ 3589869 h 6858000"/>
              <a:gd name="connsiteX78" fmla="*/ 5620843 w 6128435"/>
              <a:gd name="connsiteY78" fmla="*/ 3606745 h 6858000"/>
              <a:gd name="connsiteX79" fmla="*/ 5655472 w 6128435"/>
              <a:gd name="connsiteY79" fmla="*/ 3678877 h 6858000"/>
              <a:gd name="connsiteX80" fmla="*/ 5680448 w 6128435"/>
              <a:gd name="connsiteY80" fmla="*/ 3717760 h 6858000"/>
              <a:gd name="connsiteX81" fmla="*/ 5683015 w 6128435"/>
              <a:gd name="connsiteY81" fmla="*/ 3762025 h 6858000"/>
              <a:gd name="connsiteX82" fmla="*/ 5696643 w 6128435"/>
              <a:gd name="connsiteY82" fmla="*/ 3773888 h 6858000"/>
              <a:gd name="connsiteX83" fmla="*/ 5699203 w 6128435"/>
              <a:gd name="connsiteY83" fmla="*/ 3775823 h 6858000"/>
              <a:gd name="connsiteX84" fmla="*/ 5704824 w 6128435"/>
              <a:gd name="connsiteY84" fmla="*/ 3785966 h 6858000"/>
              <a:gd name="connsiteX85" fmla="*/ 5712204 w 6128435"/>
              <a:gd name="connsiteY85" fmla="*/ 3785830 h 6858000"/>
              <a:gd name="connsiteX86" fmla="*/ 5724816 w 6128435"/>
              <a:gd name="connsiteY86" fmla="*/ 3798949 h 6858000"/>
              <a:gd name="connsiteX87" fmla="*/ 5733539 w 6128435"/>
              <a:gd name="connsiteY87" fmla="*/ 3818457 h 6858000"/>
              <a:gd name="connsiteX88" fmla="*/ 5768491 w 6128435"/>
              <a:gd name="connsiteY88" fmla="*/ 3914399 h 6858000"/>
              <a:gd name="connsiteX89" fmla="*/ 5793123 w 6128435"/>
              <a:gd name="connsiteY89" fmla="*/ 3969952 h 6858000"/>
              <a:gd name="connsiteX90" fmla="*/ 5808321 w 6128435"/>
              <a:gd name="connsiteY90" fmla="*/ 3988153 h 6858000"/>
              <a:gd name="connsiteX91" fmla="*/ 5825621 w 6128435"/>
              <a:gd name="connsiteY91" fmla="*/ 4015525 h 6858000"/>
              <a:gd name="connsiteX92" fmla="*/ 5860672 w 6128435"/>
              <a:gd name="connsiteY92" fmla="*/ 4061579 h 6858000"/>
              <a:gd name="connsiteX93" fmla="*/ 5872173 w 6128435"/>
              <a:gd name="connsiteY93" fmla="*/ 4088497 h 6858000"/>
              <a:gd name="connsiteX94" fmla="*/ 5883705 w 6128435"/>
              <a:gd name="connsiteY94" fmla="*/ 4101899 h 6858000"/>
              <a:gd name="connsiteX95" fmla="*/ 5885314 w 6128435"/>
              <a:gd name="connsiteY95" fmla="*/ 4108387 h 6858000"/>
              <a:gd name="connsiteX96" fmla="*/ 5894095 w 6128435"/>
              <a:gd name="connsiteY96" fmla="*/ 4128857 h 6858000"/>
              <a:gd name="connsiteX97" fmla="*/ 5898339 w 6128435"/>
              <a:gd name="connsiteY97" fmla="*/ 4140800 h 6858000"/>
              <a:gd name="connsiteX98" fmla="*/ 5899734 w 6128435"/>
              <a:gd name="connsiteY98" fmla="*/ 4145632 h 6858000"/>
              <a:gd name="connsiteX99" fmla="*/ 5897098 w 6128435"/>
              <a:gd name="connsiteY99" fmla="*/ 4157819 h 6858000"/>
              <a:gd name="connsiteX100" fmla="*/ 5903513 w 6128435"/>
              <a:gd name="connsiteY100" fmla="*/ 4187661 h 6858000"/>
              <a:gd name="connsiteX101" fmla="*/ 5917114 w 6128435"/>
              <a:gd name="connsiteY101" fmla="*/ 4213096 h 6858000"/>
              <a:gd name="connsiteX102" fmla="*/ 5921153 w 6128435"/>
              <a:gd name="connsiteY102" fmla="*/ 4236222 h 6858000"/>
              <a:gd name="connsiteX103" fmla="*/ 5924233 w 6128435"/>
              <a:gd name="connsiteY103" fmla="*/ 4242060 h 6858000"/>
              <a:gd name="connsiteX104" fmla="*/ 5928910 w 6128435"/>
              <a:gd name="connsiteY104" fmla="*/ 4300973 h 6858000"/>
              <a:gd name="connsiteX105" fmla="*/ 5939320 w 6128435"/>
              <a:gd name="connsiteY105" fmla="*/ 4340435 h 6858000"/>
              <a:gd name="connsiteX106" fmla="*/ 5946705 w 6128435"/>
              <a:gd name="connsiteY106" fmla="*/ 4428051 h 6858000"/>
              <a:gd name="connsiteX107" fmla="*/ 5949261 w 6128435"/>
              <a:gd name="connsiteY107" fmla="*/ 4449185 h 6858000"/>
              <a:gd name="connsiteX108" fmla="*/ 5957504 w 6128435"/>
              <a:gd name="connsiteY108" fmla="*/ 4465911 h 6858000"/>
              <a:gd name="connsiteX109" fmla="*/ 5964689 w 6128435"/>
              <a:gd name="connsiteY109" fmla="*/ 4468532 h 6858000"/>
              <a:gd name="connsiteX110" fmla="*/ 5967062 w 6128435"/>
              <a:gd name="connsiteY110" fmla="*/ 4479923 h 6858000"/>
              <a:gd name="connsiteX111" fmla="*/ 5968960 w 6128435"/>
              <a:gd name="connsiteY111" fmla="*/ 4482655 h 6858000"/>
              <a:gd name="connsiteX112" fmla="*/ 5978567 w 6128435"/>
              <a:gd name="connsiteY112" fmla="*/ 4498605 h 6858000"/>
              <a:gd name="connsiteX113" fmla="*/ 5980106 w 6128435"/>
              <a:gd name="connsiteY113" fmla="*/ 4585087 h 6858000"/>
              <a:gd name="connsiteX114" fmla="*/ 5998138 w 6128435"/>
              <a:gd name="connsiteY114" fmla="*/ 4697518 h 6858000"/>
              <a:gd name="connsiteX115" fmla="*/ 6013516 w 6128435"/>
              <a:gd name="connsiteY115" fmla="*/ 4786619 h 6858000"/>
              <a:gd name="connsiteX116" fmla="*/ 6025404 w 6128435"/>
              <a:gd name="connsiteY116" fmla="*/ 4858148 h 6858000"/>
              <a:gd name="connsiteX117" fmla="*/ 6007749 w 6128435"/>
              <a:gd name="connsiteY117" fmla="*/ 4964715 h 6858000"/>
              <a:gd name="connsiteX118" fmla="*/ 6005269 w 6128435"/>
              <a:gd name="connsiteY118" fmla="*/ 5150567 h 6858000"/>
              <a:gd name="connsiteX119" fmla="*/ 6001127 w 6128435"/>
              <a:gd name="connsiteY119" fmla="*/ 5164609 h 6858000"/>
              <a:gd name="connsiteX120" fmla="*/ 5996647 w 6128435"/>
              <a:gd name="connsiteY120" fmla="*/ 5185640 h 6858000"/>
              <a:gd name="connsiteX121" fmla="*/ 5998514 w 6128435"/>
              <a:gd name="connsiteY121" fmla="*/ 5189673 h 6858000"/>
              <a:gd name="connsiteX122" fmla="*/ 5995970 w 6128435"/>
              <a:gd name="connsiteY122" fmla="*/ 5221547 h 6858000"/>
              <a:gd name="connsiteX123" fmla="*/ 5997218 w 6128435"/>
              <a:gd name="connsiteY123" fmla="*/ 5222031 h 6858000"/>
              <a:gd name="connsiteX124" fmla="*/ 6002116 w 6128435"/>
              <a:gd name="connsiteY124" fmla="*/ 5231223 h 6858000"/>
              <a:gd name="connsiteX125" fmla="*/ 6008541 w 6128435"/>
              <a:gd name="connsiteY125" fmla="*/ 5248680 h 6858000"/>
              <a:gd name="connsiteX126" fmla="*/ 6039260 w 6128435"/>
              <a:gd name="connsiteY126" fmla="*/ 5289518 h 6858000"/>
              <a:gd name="connsiteX127" fmla="*/ 6036748 w 6128435"/>
              <a:gd name="connsiteY127" fmla="*/ 5322752 h 6858000"/>
              <a:gd name="connsiteX128" fmla="*/ 6036943 w 6128435"/>
              <a:gd name="connsiteY128" fmla="*/ 5329480 h 6858000"/>
              <a:gd name="connsiteX129" fmla="*/ 6037236 w 6128435"/>
              <a:gd name="connsiteY129" fmla="*/ 5329634 h 6858000"/>
              <a:gd name="connsiteX130" fmla="*/ 6038019 w 6128435"/>
              <a:gd name="connsiteY130" fmla="*/ 5336764 h 6858000"/>
              <a:gd name="connsiteX131" fmla="*/ 6037298 w 6128435"/>
              <a:gd name="connsiteY131" fmla="*/ 5341753 h 6858000"/>
              <a:gd name="connsiteX132" fmla="*/ 6037677 w 6128435"/>
              <a:gd name="connsiteY132" fmla="*/ 5354807 h 6858000"/>
              <a:gd name="connsiteX133" fmla="*/ 6039728 w 6128435"/>
              <a:gd name="connsiteY133" fmla="*/ 5359416 h 6858000"/>
              <a:gd name="connsiteX134" fmla="*/ 6043311 w 6128435"/>
              <a:gd name="connsiteY134" fmla="*/ 5361407 h 6858000"/>
              <a:gd name="connsiteX135" fmla="*/ 6042954 w 6128435"/>
              <a:gd name="connsiteY135" fmla="*/ 5362576 h 6858000"/>
              <a:gd name="connsiteX136" fmla="*/ 6053435 w 6128435"/>
              <a:gd name="connsiteY136" fmla="*/ 5387547 h 6858000"/>
              <a:gd name="connsiteX137" fmla="*/ 6065933 w 6128435"/>
              <a:gd name="connsiteY137" fmla="*/ 5443002 h 6858000"/>
              <a:gd name="connsiteX138" fmla="*/ 6068640 w 6128435"/>
              <a:gd name="connsiteY138" fmla="*/ 5474503 h 6858000"/>
              <a:gd name="connsiteX139" fmla="*/ 6080922 w 6128435"/>
              <a:gd name="connsiteY139" fmla="*/ 5561070 h 6858000"/>
              <a:gd name="connsiteX140" fmla="*/ 6096949 w 6128435"/>
              <a:gd name="connsiteY140" fmla="*/ 5648179 h 6858000"/>
              <a:gd name="connsiteX141" fmla="*/ 6125703 w 6128435"/>
              <a:gd name="connsiteY141" fmla="*/ 5692894 h 6858000"/>
              <a:gd name="connsiteX142" fmla="*/ 6126670 w 6128435"/>
              <a:gd name="connsiteY142" fmla="*/ 5697882 h 6858000"/>
              <a:gd name="connsiteX143" fmla="*/ 6124061 w 6128435"/>
              <a:gd name="connsiteY143" fmla="*/ 5710294 h 6858000"/>
              <a:gd name="connsiteX144" fmla="*/ 6122213 w 6128435"/>
              <a:gd name="connsiteY144" fmla="*/ 5714762 h 6858000"/>
              <a:gd name="connsiteX145" fmla="*/ 6121353 w 6128435"/>
              <a:gd name="connsiteY145" fmla="*/ 5721725 h 6858000"/>
              <a:gd name="connsiteX146" fmla="*/ 6121607 w 6128435"/>
              <a:gd name="connsiteY146" fmla="*/ 5721959 h 6858000"/>
              <a:gd name="connsiteX147" fmla="*/ 6120262 w 6128435"/>
              <a:gd name="connsiteY147" fmla="*/ 5728358 h 6858000"/>
              <a:gd name="connsiteX148" fmla="*/ 6110194 w 6128435"/>
              <a:gd name="connsiteY148" fmla="*/ 5758853 h 6858000"/>
              <a:gd name="connsiteX149" fmla="*/ 6127519 w 6128435"/>
              <a:gd name="connsiteY149" fmla="*/ 5865775 h 6858000"/>
              <a:gd name="connsiteX150" fmla="*/ 6128435 w 6128435"/>
              <a:gd name="connsiteY150" fmla="*/ 5870164 h 6858000"/>
              <a:gd name="connsiteX151" fmla="*/ 6119217 w 6128435"/>
              <a:gd name="connsiteY151" fmla="*/ 5888542 h 6858000"/>
              <a:gd name="connsiteX152" fmla="*/ 6115966 w 6128435"/>
              <a:gd name="connsiteY152" fmla="*/ 5898387 h 6858000"/>
              <a:gd name="connsiteX153" fmla="*/ 6111924 w 6128435"/>
              <a:gd name="connsiteY153" fmla="*/ 5900444 h 6858000"/>
              <a:gd name="connsiteX154" fmla="*/ 6108716 w 6128435"/>
              <a:gd name="connsiteY154" fmla="*/ 5915345 h 6858000"/>
              <a:gd name="connsiteX155" fmla="*/ 6109524 w 6128435"/>
              <a:gd name="connsiteY155" fmla="*/ 5917328 h 6858000"/>
              <a:gd name="connsiteX156" fmla="*/ 6102493 w 6128435"/>
              <a:gd name="connsiteY156" fmla="*/ 5928602 h 6858000"/>
              <a:gd name="connsiteX157" fmla="*/ 6056863 w 6128435"/>
              <a:gd name="connsiteY157" fmla="*/ 6000643 h 6858000"/>
              <a:gd name="connsiteX158" fmla="*/ 6045436 w 6128435"/>
              <a:gd name="connsiteY158" fmla="*/ 6124480 h 6858000"/>
              <a:gd name="connsiteX159" fmla="*/ 6030489 w 6128435"/>
              <a:gd name="connsiteY159" fmla="*/ 6317666 h 6858000"/>
              <a:gd name="connsiteX160" fmla="*/ 6007492 w 6128435"/>
              <a:gd name="connsiteY160" fmla="*/ 6440818 h 6858000"/>
              <a:gd name="connsiteX161" fmla="*/ 6009467 w 6128435"/>
              <a:gd name="connsiteY161" fmla="*/ 6487076 h 6858000"/>
              <a:gd name="connsiteX162" fmla="*/ 5995064 w 6128435"/>
              <a:gd name="connsiteY162" fmla="*/ 6540791 h 6858000"/>
              <a:gd name="connsiteX163" fmla="*/ 5996309 w 6128435"/>
              <a:gd name="connsiteY163" fmla="*/ 6543961 h 6858000"/>
              <a:gd name="connsiteX164" fmla="*/ 5996048 w 6128435"/>
              <a:gd name="connsiteY164" fmla="*/ 6555444 h 6858000"/>
              <a:gd name="connsiteX165" fmla="*/ 6002524 w 6128435"/>
              <a:gd name="connsiteY165" fmla="*/ 6560188 h 6858000"/>
              <a:gd name="connsiteX166" fmla="*/ 6006823 w 6128435"/>
              <a:gd name="connsiteY166" fmla="*/ 6578546 h 6858000"/>
              <a:gd name="connsiteX167" fmla="*/ 6004510 w 6128435"/>
              <a:gd name="connsiteY167" fmla="*/ 6599256 h 6858000"/>
              <a:gd name="connsiteX168" fmla="*/ 5986207 w 6128435"/>
              <a:gd name="connsiteY168" fmla="*/ 6695855 h 6858000"/>
              <a:gd name="connsiteX169" fmla="*/ 5979428 w 6128435"/>
              <a:gd name="connsiteY169" fmla="*/ 6754678 h 6858000"/>
              <a:gd name="connsiteX170" fmla="*/ 5983398 w 6128435"/>
              <a:gd name="connsiteY170" fmla="*/ 6778641 h 6858000"/>
              <a:gd name="connsiteX171" fmla="*/ 5984543 w 6128435"/>
              <a:gd name="connsiteY171" fmla="*/ 6811016 h 6858000"/>
              <a:gd name="connsiteX172" fmla="*/ 5981802 w 6128435"/>
              <a:gd name="connsiteY172" fmla="*/ 6838578 h 6858000"/>
              <a:gd name="connsiteX173" fmla="*/ 5979671 w 6128435"/>
              <a:gd name="connsiteY173" fmla="*/ 6858000 h 6858000"/>
              <a:gd name="connsiteX174" fmla="*/ 0 w 6128435"/>
              <a:gd name="connsiteY174" fmla="*/ 6858000 h 6858000"/>
              <a:gd name="connsiteX175" fmla="*/ 0 w 6128435"/>
              <a:gd name="connsiteY175"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71650 w 6128435"/>
              <a:gd name="connsiteY44" fmla="*/ 2440467 h 6858000"/>
              <a:gd name="connsiteX45" fmla="*/ 5271438 w 6128435"/>
              <a:gd name="connsiteY45" fmla="*/ 2447186 h 6858000"/>
              <a:gd name="connsiteX46" fmla="*/ 5271722 w 6128435"/>
              <a:gd name="connsiteY46" fmla="*/ 2447359 h 6858000"/>
              <a:gd name="connsiteX47" fmla="*/ 5148653 w 6128435"/>
              <a:gd name="connsiteY47" fmla="*/ 2460132 h 6858000"/>
              <a:gd name="connsiteX48" fmla="*/ 5192511 w 6128435"/>
              <a:gd name="connsiteY48" fmla="*/ 2549199 h 6858000"/>
              <a:gd name="connsiteX49" fmla="*/ 5307538 w 6128435"/>
              <a:gd name="connsiteY49" fmla="*/ 2514685 h 6858000"/>
              <a:gd name="connsiteX50" fmla="*/ 5337604 w 6128435"/>
              <a:gd name="connsiteY50" fmla="*/ 2597632 h 6858000"/>
              <a:gd name="connsiteX51" fmla="*/ 5407503 w 6128435"/>
              <a:gd name="connsiteY51" fmla="*/ 2786290 h 6858000"/>
              <a:gd name="connsiteX52" fmla="*/ 5407356 w 6128435"/>
              <a:gd name="connsiteY52" fmla="*/ 2787545 h 6858000"/>
              <a:gd name="connsiteX53" fmla="*/ 5411130 w 6128435"/>
              <a:gd name="connsiteY53" fmla="*/ 2788640 h 6858000"/>
              <a:gd name="connsiteX54" fmla="*/ 5416439 w 6128435"/>
              <a:gd name="connsiteY54" fmla="*/ 2805666 h 6858000"/>
              <a:gd name="connsiteX55" fmla="*/ 5416589 w 6128435"/>
              <a:gd name="connsiteY55" fmla="*/ 2810822 h 6858000"/>
              <a:gd name="connsiteX56" fmla="*/ 5418542 w 6128435"/>
              <a:gd name="connsiteY56" fmla="*/ 2817745 h 6858000"/>
              <a:gd name="connsiteX57" fmla="*/ 5418847 w 6128435"/>
              <a:gd name="connsiteY57" fmla="*/ 2817825 h 6858000"/>
              <a:gd name="connsiteX58" fmla="*/ 5423364 w 6128435"/>
              <a:gd name="connsiteY58" fmla="*/ 2858292 h 6858000"/>
              <a:gd name="connsiteX59" fmla="*/ 5479298 w 6128435"/>
              <a:gd name="connsiteY59" fmla="*/ 2947791 h 6858000"/>
              <a:gd name="connsiteX60" fmla="*/ 5481770 w 6128435"/>
              <a:gd name="connsiteY60" fmla="*/ 2951352 h 6858000"/>
              <a:gd name="connsiteX61" fmla="*/ 5481013 w 6128435"/>
              <a:gd name="connsiteY61" fmla="*/ 2973461 h 6858000"/>
              <a:gd name="connsiteX62" fmla="*/ 5482045 w 6128435"/>
              <a:gd name="connsiteY62" fmla="*/ 2984371 h 6858000"/>
              <a:gd name="connsiteX63" fmla="*/ 5479405 w 6128435"/>
              <a:gd name="connsiteY63" fmla="*/ 2988507 h 6858000"/>
              <a:gd name="connsiteX64" fmla="*/ 5482415 w 6128435"/>
              <a:gd name="connsiteY64" fmla="*/ 3004079 h 6858000"/>
              <a:gd name="connsiteX65" fmla="*/ 5483865 w 6128435"/>
              <a:gd name="connsiteY65" fmla="*/ 3005467 h 6858000"/>
              <a:gd name="connsiteX66" fmla="*/ 5482236 w 6128435"/>
              <a:gd name="connsiteY66" fmla="*/ 3019791 h 6858000"/>
              <a:gd name="connsiteX67" fmla="*/ 5475895 w 6128435"/>
              <a:gd name="connsiteY67" fmla="*/ 3033578 h 6858000"/>
              <a:gd name="connsiteX68" fmla="*/ 5477595 w 6128435"/>
              <a:gd name="connsiteY68" fmla="*/ 3250534 h 6858000"/>
              <a:gd name="connsiteX69" fmla="*/ 5532836 w 6128435"/>
              <a:gd name="connsiteY69" fmla="*/ 3353840 h 6858000"/>
              <a:gd name="connsiteX70" fmla="*/ 5561229 w 6128435"/>
              <a:gd name="connsiteY70" fmla="*/ 3395784 h 6858000"/>
              <a:gd name="connsiteX71" fmla="*/ 5589758 w 6128435"/>
              <a:gd name="connsiteY71" fmla="*/ 3506453 h 6858000"/>
              <a:gd name="connsiteX72" fmla="*/ 5596144 w 6128435"/>
              <a:gd name="connsiteY72" fmla="*/ 3534624 h 6858000"/>
              <a:gd name="connsiteX73" fmla="*/ 5597750 w 6128435"/>
              <a:gd name="connsiteY73" fmla="*/ 3534129 h 6858000"/>
              <a:gd name="connsiteX74" fmla="*/ 5599700 w 6128435"/>
              <a:gd name="connsiteY74" fmla="*/ 3547221 h 6858000"/>
              <a:gd name="connsiteX75" fmla="*/ 5615031 w 6128435"/>
              <a:gd name="connsiteY75" fmla="*/ 3557482 h 6858000"/>
              <a:gd name="connsiteX76" fmla="*/ 5618377 w 6128435"/>
              <a:gd name="connsiteY76" fmla="*/ 3588431 h 6858000"/>
              <a:gd name="connsiteX77" fmla="*/ 5612155 w 6128435"/>
              <a:gd name="connsiteY77" fmla="*/ 3589869 h 6858000"/>
              <a:gd name="connsiteX78" fmla="*/ 5620843 w 6128435"/>
              <a:gd name="connsiteY78" fmla="*/ 3606745 h 6858000"/>
              <a:gd name="connsiteX79" fmla="*/ 5655472 w 6128435"/>
              <a:gd name="connsiteY79" fmla="*/ 3678877 h 6858000"/>
              <a:gd name="connsiteX80" fmla="*/ 5680448 w 6128435"/>
              <a:gd name="connsiteY80" fmla="*/ 3717760 h 6858000"/>
              <a:gd name="connsiteX81" fmla="*/ 5683015 w 6128435"/>
              <a:gd name="connsiteY81" fmla="*/ 3762025 h 6858000"/>
              <a:gd name="connsiteX82" fmla="*/ 5696643 w 6128435"/>
              <a:gd name="connsiteY82" fmla="*/ 3773888 h 6858000"/>
              <a:gd name="connsiteX83" fmla="*/ 5699203 w 6128435"/>
              <a:gd name="connsiteY83" fmla="*/ 3775823 h 6858000"/>
              <a:gd name="connsiteX84" fmla="*/ 5704824 w 6128435"/>
              <a:gd name="connsiteY84" fmla="*/ 3785966 h 6858000"/>
              <a:gd name="connsiteX85" fmla="*/ 5712204 w 6128435"/>
              <a:gd name="connsiteY85" fmla="*/ 3785830 h 6858000"/>
              <a:gd name="connsiteX86" fmla="*/ 5724816 w 6128435"/>
              <a:gd name="connsiteY86" fmla="*/ 3798949 h 6858000"/>
              <a:gd name="connsiteX87" fmla="*/ 5733539 w 6128435"/>
              <a:gd name="connsiteY87" fmla="*/ 3818457 h 6858000"/>
              <a:gd name="connsiteX88" fmla="*/ 5768491 w 6128435"/>
              <a:gd name="connsiteY88" fmla="*/ 3914399 h 6858000"/>
              <a:gd name="connsiteX89" fmla="*/ 5793123 w 6128435"/>
              <a:gd name="connsiteY89" fmla="*/ 3969952 h 6858000"/>
              <a:gd name="connsiteX90" fmla="*/ 5808321 w 6128435"/>
              <a:gd name="connsiteY90" fmla="*/ 3988153 h 6858000"/>
              <a:gd name="connsiteX91" fmla="*/ 5825621 w 6128435"/>
              <a:gd name="connsiteY91" fmla="*/ 4015525 h 6858000"/>
              <a:gd name="connsiteX92" fmla="*/ 5860672 w 6128435"/>
              <a:gd name="connsiteY92" fmla="*/ 4061579 h 6858000"/>
              <a:gd name="connsiteX93" fmla="*/ 5872173 w 6128435"/>
              <a:gd name="connsiteY93" fmla="*/ 4088497 h 6858000"/>
              <a:gd name="connsiteX94" fmla="*/ 5883705 w 6128435"/>
              <a:gd name="connsiteY94" fmla="*/ 4101899 h 6858000"/>
              <a:gd name="connsiteX95" fmla="*/ 5885314 w 6128435"/>
              <a:gd name="connsiteY95" fmla="*/ 4108387 h 6858000"/>
              <a:gd name="connsiteX96" fmla="*/ 5894095 w 6128435"/>
              <a:gd name="connsiteY96" fmla="*/ 4128857 h 6858000"/>
              <a:gd name="connsiteX97" fmla="*/ 5898339 w 6128435"/>
              <a:gd name="connsiteY97" fmla="*/ 4140800 h 6858000"/>
              <a:gd name="connsiteX98" fmla="*/ 5899734 w 6128435"/>
              <a:gd name="connsiteY98" fmla="*/ 4145632 h 6858000"/>
              <a:gd name="connsiteX99" fmla="*/ 5897098 w 6128435"/>
              <a:gd name="connsiteY99" fmla="*/ 4157819 h 6858000"/>
              <a:gd name="connsiteX100" fmla="*/ 5903513 w 6128435"/>
              <a:gd name="connsiteY100" fmla="*/ 4187661 h 6858000"/>
              <a:gd name="connsiteX101" fmla="*/ 5917114 w 6128435"/>
              <a:gd name="connsiteY101" fmla="*/ 4213096 h 6858000"/>
              <a:gd name="connsiteX102" fmla="*/ 5921153 w 6128435"/>
              <a:gd name="connsiteY102" fmla="*/ 4236222 h 6858000"/>
              <a:gd name="connsiteX103" fmla="*/ 5924233 w 6128435"/>
              <a:gd name="connsiteY103" fmla="*/ 4242060 h 6858000"/>
              <a:gd name="connsiteX104" fmla="*/ 5928910 w 6128435"/>
              <a:gd name="connsiteY104" fmla="*/ 4300973 h 6858000"/>
              <a:gd name="connsiteX105" fmla="*/ 5939320 w 6128435"/>
              <a:gd name="connsiteY105" fmla="*/ 4340435 h 6858000"/>
              <a:gd name="connsiteX106" fmla="*/ 5946705 w 6128435"/>
              <a:gd name="connsiteY106" fmla="*/ 4428051 h 6858000"/>
              <a:gd name="connsiteX107" fmla="*/ 5949261 w 6128435"/>
              <a:gd name="connsiteY107" fmla="*/ 4449185 h 6858000"/>
              <a:gd name="connsiteX108" fmla="*/ 5957504 w 6128435"/>
              <a:gd name="connsiteY108" fmla="*/ 4465911 h 6858000"/>
              <a:gd name="connsiteX109" fmla="*/ 5964689 w 6128435"/>
              <a:gd name="connsiteY109" fmla="*/ 4468532 h 6858000"/>
              <a:gd name="connsiteX110" fmla="*/ 5967062 w 6128435"/>
              <a:gd name="connsiteY110" fmla="*/ 4479923 h 6858000"/>
              <a:gd name="connsiteX111" fmla="*/ 5968960 w 6128435"/>
              <a:gd name="connsiteY111" fmla="*/ 4482655 h 6858000"/>
              <a:gd name="connsiteX112" fmla="*/ 5978567 w 6128435"/>
              <a:gd name="connsiteY112" fmla="*/ 4498605 h 6858000"/>
              <a:gd name="connsiteX113" fmla="*/ 5980106 w 6128435"/>
              <a:gd name="connsiteY113" fmla="*/ 4585087 h 6858000"/>
              <a:gd name="connsiteX114" fmla="*/ 5998138 w 6128435"/>
              <a:gd name="connsiteY114" fmla="*/ 4697518 h 6858000"/>
              <a:gd name="connsiteX115" fmla="*/ 6013516 w 6128435"/>
              <a:gd name="connsiteY115" fmla="*/ 4786619 h 6858000"/>
              <a:gd name="connsiteX116" fmla="*/ 6025404 w 6128435"/>
              <a:gd name="connsiteY116" fmla="*/ 4858148 h 6858000"/>
              <a:gd name="connsiteX117" fmla="*/ 6007749 w 6128435"/>
              <a:gd name="connsiteY117" fmla="*/ 4964715 h 6858000"/>
              <a:gd name="connsiteX118" fmla="*/ 6005269 w 6128435"/>
              <a:gd name="connsiteY118" fmla="*/ 5150567 h 6858000"/>
              <a:gd name="connsiteX119" fmla="*/ 6001127 w 6128435"/>
              <a:gd name="connsiteY119" fmla="*/ 5164609 h 6858000"/>
              <a:gd name="connsiteX120" fmla="*/ 5996647 w 6128435"/>
              <a:gd name="connsiteY120" fmla="*/ 5185640 h 6858000"/>
              <a:gd name="connsiteX121" fmla="*/ 5998514 w 6128435"/>
              <a:gd name="connsiteY121" fmla="*/ 5189673 h 6858000"/>
              <a:gd name="connsiteX122" fmla="*/ 5995970 w 6128435"/>
              <a:gd name="connsiteY122" fmla="*/ 5221547 h 6858000"/>
              <a:gd name="connsiteX123" fmla="*/ 5997218 w 6128435"/>
              <a:gd name="connsiteY123" fmla="*/ 5222031 h 6858000"/>
              <a:gd name="connsiteX124" fmla="*/ 6002116 w 6128435"/>
              <a:gd name="connsiteY124" fmla="*/ 5231223 h 6858000"/>
              <a:gd name="connsiteX125" fmla="*/ 6008541 w 6128435"/>
              <a:gd name="connsiteY125" fmla="*/ 5248680 h 6858000"/>
              <a:gd name="connsiteX126" fmla="*/ 6039260 w 6128435"/>
              <a:gd name="connsiteY126" fmla="*/ 5289518 h 6858000"/>
              <a:gd name="connsiteX127" fmla="*/ 6036748 w 6128435"/>
              <a:gd name="connsiteY127" fmla="*/ 5322752 h 6858000"/>
              <a:gd name="connsiteX128" fmla="*/ 6036943 w 6128435"/>
              <a:gd name="connsiteY128" fmla="*/ 5329480 h 6858000"/>
              <a:gd name="connsiteX129" fmla="*/ 6037236 w 6128435"/>
              <a:gd name="connsiteY129" fmla="*/ 5329634 h 6858000"/>
              <a:gd name="connsiteX130" fmla="*/ 6038019 w 6128435"/>
              <a:gd name="connsiteY130" fmla="*/ 5336764 h 6858000"/>
              <a:gd name="connsiteX131" fmla="*/ 6037298 w 6128435"/>
              <a:gd name="connsiteY131" fmla="*/ 5341753 h 6858000"/>
              <a:gd name="connsiteX132" fmla="*/ 6037677 w 6128435"/>
              <a:gd name="connsiteY132" fmla="*/ 5354807 h 6858000"/>
              <a:gd name="connsiteX133" fmla="*/ 6039728 w 6128435"/>
              <a:gd name="connsiteY133" fmla="*/ 5359416 h 6858000"/>
              <a:gd name="connsiteX134" fmla="*/ 6043311 w 6128435"/>
              <a:gd name="connsiteY134" fmla="*/ 5361407 h 6858000"/>
              <a:gd name="connsiteX135" fmla="*/ 6042954 w 6128435"/>
              <a:gd name="connsiteY135" fmla="*/ 5362576 h 6858000"/>
              <a:gd name="connsiteX136" fmla="*/ 6053435 w 6128435"/>
              <a:gd name="connsiteY136" fmla="*/ 5387547 h 6858000"/>
              <a:gd name="connsiteX137" fmla="*/ 6065933 w 6128435"/>
              <a:gd name="connsiteY137" fmla="*/ 5443002 h 6858000"/>
              <a:gd name="connsiteX138" fmla="*/ 6068640 w 6128435"/>
              <a:gd name="connsiteY138" fmla="*/ 5474503 h 6858000"/>
              <a:gd name="connsiteX139" fmla="*/ 6080922 w 6128435"/>
              <a:gd name="connsiteY139" fmla="*/ 5561070 h 6858000"/>
              <a:gd name="connsiteX140" fmla="*/ 6096949 w 6128435"/>
              <a:gd name="connsiteY140" fmla="*/ 5648179 h 6858000"/>
              <a:gd name="connsiteX141" fmla="*/ 6125703 w 6128435"/>
              <a:gd name="connsiteY141" fmla="*/ 5692894 h 6858000"/>
              <a:gd name="connsiteX142" fmla="*/ 6126670 w 6128435"/>
              <a:gd name="connsiteY142" fmla="*/ 5697882 h 6858000"/>
              <a:gd name="connsiteX143" fmla="*/ 6124061 w 6128435"/>
              <a:gd name="connsiteY143" fmla="*/ 5710294 h 6858000"/>
              <a:gd name="connsiteX144" fmla="*/ 6122213 w 6128435"/>
              <a:gd name="connsiteY144" fmla="*/ 5714762 h 6858000"/>
              <a:gd name="connsiteX145" fmla="*/ 6121353 w 6128435"/>
              <a:gd name="connsiteY145" fmla="*/ 5721725 h 6858000"/>
              <a:gd name="connsiteX146" fmla="*/ 6121607 w 6128435"/>
              <a:gd name="connsiteY146" fmla="*/ 5721959 h 6858000"/>
              <a:gd name="connsiteX147" fmla="*/ 6120262 w 6128435"/>
              <a:gd name="connsiteY147" fmla="*/ 5728358 h 6858000"/>
              <a:gd name="connsiteX148" fmla="*/ 6110194 w 6128435"/>
              <a:gd name="connsiteY148" fmla="*/ 5758853 h 6858000"/>
              <a:gd name="connsiteX149" fmla="*/ 6127519 w 6128435"/>
              <a:gd name="connsiteY149" fmla="*/ 5865775 h 6858000"/>
              <a:gd name="connsiteX150" fmla="*/ 6128435 w 6128435"/>
              <a:gd name="connsiteY150" fmla="*/ 5870164 h 6858000"/>
              <a:gd name="connsiteX151" fmla="*/ 6119217 w 6128435"/>
              <a:gd name="connsiteY151" fmla="*/ 5888542 h 6858000"/>
              <a:gd name="connsiteX152" fmla="*/ 6115966 w 6128435"/>
              <a:gd name="connsiteY152" fmla="*/ 5898387 h 6858000"/>
              <a:gd name="connsiteX153" fmla="*/ 6111924 w 6128435"/>
              <a:gd name="connsiteY153" fmla="*/ 5900444 h 6858000"/>
              <a:gd name="connsiteX154" fmla="*/ 6108716 w 6128435"/>
              <a:gd name="connsiteY154" fmla="*/ 5915345 h 6858000"/>
              <a:gd name="connsiteX155" fmla="*/ 6109524 w 6128435"/>
              <a:gd name="connsiteY155" fmla="*/ 5917328 h 6858000"/>
              <a:gd name="connsiteX156" fmla="*/ 6102493 w 6128435"/>
              <a:gd name="connsiteY156" fmla="*/ 5928602 h 6858000"/>
              <a:gd name="connsiteX157" fmla="*/ 6056863 w 6128435"/>
              <a:gd name="connsiteY157" fmla="*/ 6000643 h 6858000"/>
              <a:gd name="connsiteX158" fmla="*/ 6045436 w 6128435"/>
              <a:gd name="connsiteY158" fmla="*/ 6124480 h 6858000"/>
              <a:gd name="connsiteX159" fmla="*/ 6030489 w 6128435"/>
              <a:gd name="connsiteY159" fmla="*/ 6317666 h 6858000"/>
              <a:gd name="connsiteX160" fmla="*/ 6007492 w 6128435"/>
              <a:gd name="connsiteY160" fmla="*/ 6440818 h 6858000"/>
              <a:gd name="connsiteX161" fmla="*/ 6009467 w 6128435"/>
              <a:gd name="connsiteY161" fmla="*/ 6487076 h 6858000"/>
              <a:gd name="connsiteX162" fmla="*/ 5995064 w 6128435"/>
              <a:gd name="connsiteY162" fmla="*/ 6540791 h 6858000"/>
              <a:gd name="connsiteX163" fmla="*/ 5996309 w 6128435"/>
              <a:gd name="connsiteY163" fmla="*/ 6543961 h 6858000"/>
              <a:gd name="connsiteX164" fmla="*/ 5996048 w 6128435"/>
              <a:gd name="connsiteY164" fmla="*/ 6555444 h 6858000"/>
              <a:gd name="connsiteX165" fmla="*/ 6002524 w 6128435"/>
              <a:gd name="connsiteY165" fmla="*/ 6560188 h 6858000"/>
              <a:gd name="connsiteX166" fmla="*/ 6006823 w 6128435"/>
              <a:gd name="connsiteY166" fmla="*/ 6578546 h 6858000"/>
              <a:gd name="connsiteX167" fmla="*/ 6004510 w 6128435"/>
              <a:gd name="connsiteY167" fmla="*/ 6599256 h 6858000"/>
              <a:gd name="connsiteX168" fmla="*/ 5986207 w 6128435"/>
              <a:gd name="connsiteY168" fmla="*/ 6695855 h 6858000"/>
              <a:gd name="connsiteX169" fmla="*/ 5979428 w 6128435"/>
              <a:gd name="connsiteY169" fmla="*/ 6754678 h 6858000"/>
              <a:gd name="connsiteX170" fmla="*/ 5983398 w 6128435"/>
              <a:gd name="connsiteY170" fmla="*/ 6778641 h 6858000"/>
              <a:gd name="connsiteX171" fmla="*/ 5984543 w 6128435"/>
              <a:gd name="connsiteY171" fmla="*/ 6811016 h 6858000"/>
              <a:gd name="connsiteX172" fmla="*/ 5981802 w 6128435"/>
              <a:gd name="connsiteY172" fmla="*/ 6838578 h 6858000"/>
              <a:gd name="connsiteX173" fmla="*/ 5979671 w 6128435"/>
              <a:gd name="connsiteY173" fmla="*/ 6858000 h 6858000"/>
              <a:gd name="connsiteX174" fmla="*/ 0 w 6128435"/>
              <a:gd name="connsiteY174" fmla="*/ 6858000 h 6858000"/>
              <a:gd name="connsiteX175" fmla="*/ 0 w 6128435"/>
              <a:gd name="connsiteY175"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71650 w 6128435"/>
              <a:gd name="connsiteY44" fmla="*/ 2440467 h 6858000"/>
              <a:gd name="connsiteX45" fmla="*/ 5271438 w 6128435"/>
              <a:gd name="connsiteY45" fmla="*/ 2447186 h 6858000"/>
              <a:gd name="connsiteX46" fmla="*/ 5271722 w 6128435"/>
              <a:gd name="connsiteY46" fmla="*/ 2447359 h 6858000"/>
              <a:gd name="connsiteX47" fmla="*/ 5148653 w 6128435"/>
              <a:gd name="connsiteY47" fmla="*/ 2460132 h 6858000"/>
              <a:gd name="connsiteX48" fmla="*/ 5192511 w 6128435"/>
              <a:gd name="connsiteY48" fmla="*/ 2549199 h 6858000"/>
              <a:gd name="connsiteX49" fmla="*/ 5307538 w 6128435"/>
              <a:gd name="connsiteY49" fmla="*/ 2514685 h 6858000"/>
              <a:gd name="connsiteX50" fmla="*/ 5337604 w 6128435"/>
              <a:gd name="connsiteY50" fmla="*/ 2597632 h 6858000"/>
              <a:gd name="connsiteX51" fmla="*/ 5407503 w 6128435"/>
              <a:gd name="connsiteY51" fmla="*/ 2786290 h 6858000"/>
              <a:gd name="connsiteX52" fmla="*/ 5407356 w 6128435"/>
              <a:gd name="connsiteY52" fmla="*/ 2787545 h 6858000"/>
              <a:gd name="connsiteX53" fmla="*/ 5411130 w 6128435"/>
              <a:gd name="connsiteY53" fmla="*/ 2788640 h 6858000"/>
              <a:gd name="connsiteX54" fmla="*/ 5416439 w 6128435"/>
              <a:gd name="connsiteY54" fmla="*/ 2805666 h 6858000"/>
              <a:gd name="connsiteX55" fmla="*/ 5416589 w 6128435"/>
              <a:gd name="connsiteY55" fmla="*/ 2810822 h 6858000"/>
              <a:gd name="connsiteX56" fmla="*/ 5418542 w 6128435"/>
              <a:gd name="connsiteY56" fmla="*/ 2817745 h 6858000"/>
              <a:gd name="connsiteX57" fmla="*/ 5418847 w 6128435"/>
              <a:gd name="connsiteY57" fmla="*/ 2817825 h 6858000"/>
              <a:gd name="connsiteX58" fmla="*/ 5423364 w 6128435"/>
              <a:gd name="connsiteY58" fmla="*/ 2858292 h 6858000"/>
              <a:gd name="connsiteX59" fmla="*/ 5479298 w 6128435"/>
              <a:gd name="connsiteY59" fmla="*/ 2947791 h 6858000"/>
              <a:gd name="connsiteX60" fmla="*/ 5481770 w 6128435"/>
              <a:gd name="connsiteY60" fmla="*/ 2951352 h 6858000"/>
              <a:gd name="connsiteX61" fmla="*/ 5481013 w 6128435"/>
              <a:gd name="connsiteY61" fmla="*/ 2973461 h 6858000"/>
              <a:gd name="connsiteX62" fmla="*/ 5482045 w 6128435"/>
              <a:gd name="connsiteY62" fmla="*/ 2984371 h 6858000"/>
              <a:gd name="connsiteX63" fmla="*/ 5479405 w 6128435"/>
              <a:gd name="connsiteY63" fmla="*/ 2988507 h 6858000"/>
              <a:gd name="connsiteX64" fmla="*/ 5482415 w 6128435"/>
              <a:gd name="connsiteY64" fmla="*/ 3004079 h 6858000"/>
              <a:gd name="connsiteX65" fmla="*/ 5483865 w 6128435"/>
              <a:gd name="connsiteY65" fmla="*/ 3005467 h 6858000"/>
              <a:gd name="connsiteX66" fmla="*/ 5482236 w 6128435"/>
              <a:gd name="connsiteY66" fmla="*/ 3019791 h 6858000"/>
              <a:gd name="connsiteX67" fmla="*/ 5475895 w 6128435"/>
              <a:gd name="connsiteY67" fmla="*/ 3033578 h 6858000"/>
              <a:gd name="connsiteX68" fmla="*/ 5477595 w 6128435"/>
              <a:gd name="connsiteY68" fmla="*/ 3250534 h 6858000"/>
              <a:gd name="connsiteX69" fmla="*/ 5532836 w 6128435"/>
              <a:gd name="connsiteY69" fmla="*/ 3353840 h 6858000"/>
              <a:gd name="connsiteX70" fmla="*/ 5561229 w 6128435"/>
              <a:gd name="connsiteY70" fmla="*/ 3395784 h 6858000"/>
              <a:gd name="connsiteX71" fmla="*/ 5589758 w 6128435"/>
              <a:gd name="connsiteY71" fmla="*/ 3506453 h 6858000"/>
              <a:gd name="connsiteX72" fmla="*/ 5596144 w 6128435"/>
              <a:gd name="connsiteY72" fmla="*/ 3534624 h 6858000"/>
              <a:gd name="connsiteX73" fmla="*/ 5597750 w 6128435"/>
              <a:gd name="connsiteY73" fmla="*/ 3534129 h 6858000"/>
              <a:gd name="connsiteX74" fmla="*/ 5599700 w 6128435"/>
              <a:gd name="connsiteY74" fmla="*/ 3547221 h 6858000"/>
              <a:gd name="connsiteX75" fmla="*/ 5615031 w 6128435"/>
              <a:gd name="connsiteY75" fmla="*/ 3557482 h 6858000"/>
              <a:gd name="connsiteX76" fmla="*/ 5618377 w 6128435"/>
              <a:gd name="connsiteY76" fmla="*/ 3588431 h 6858000"/>
              <a:gd name="connsiteX77" fmla="*/ 5612155 w 6128435"/>
              <a:gd name="connsiteY77" fmla="*/ 3589869 h 6858000"/>
              <a:gd name="connsiteX78" fmla="*/ 5620843 w 6128435"/>
              <a:gd name="connsiteY78" fmla="*/ 3606745 h 6858000"/>
              <a:gd name="connsiteX79" fmla="*/ 5655472 w 6128435"/>
              <a:gd name="connsiteY79" fmla="*/ 3678877 h 6858000"/>
              <a:gd name="connsiteX80" fmla="*/ 5680448 w 6128435"/>
              <a:gd name="connsiteY80" fmla="*/ 3717760 h 6858000"/>
              <a:gd name="connsiteX81" fmla="*/ 5683015 w 6128435"/>
              <a:gd name="connsiteY81" fmla="*/ 3762025 h 6858000"/>
              <a:gd name="connsiteX82" fmla="*/ 5696643 w 6128435"/>
              <a:gd name="connsiteY82" fmla="*/ 3773888 h 6858000"/>
              <a:gd name="connsiteX83" fmla="*/ 5699203 w 6128435"/>
              <a:gd name="connsiteY83" fmla="*/ 3775823 h 6858000"/>
              <a:gd name="connsiteX84" fmla="*/ 5704824 w 6128435"/>
              <a:gd name="connsiteY84" fmla="*/ 3785966 h 6858000"/>
              <a:gd name="connsiteX85" fmla="*/ 5712204 w 6128435"/>
              <a:gd name="connsiteY85" fmla="*/ 3785830 h 6858000"/>
              <a:gd name="connsiteX86" fmla="*/ 5724816 w 6128435"/>
              <a:gd name="connsiteY86" fmla="*/ 3798949 h 6858000"/>
              <a:gd name="connsiteX87" fmla="*/ 5733539 w 6128435"/>
              <a:gd name="connsiteY87" fmla="*/ 3818457 h 6858000"/>
              <a:gd name="connsiteX88" fmla="*/ 5768491 w 6128435"/>
              <a:gd name="connsiteY88" fmla="*/ 3914399 h 6858000"/>
              <a:gd name="connsiteX89" fmla="*/ 5793123 w 6128435"/>
              <a:gd name="connsiteY89" fmla="*/ 3969952 h 6858000"/>
              <a:gd name="connsiteX90" fmla="*/ 5808321 w 6128435"/>
              <a:gd name="connsiteY90" fmla="*/ 3988153 h 6858000"/>
              <a:gd name="connsiteX91" fmla="*/ 5825621 w 6128435"/>
              <a:gd name="connsiteY91" fmla="*/ 4015525 h 6858000"/>
              <a:gd name="connsiteX92" fmla="*/ 5860672 w 6128435"/>
              <a:gd name="connsiteY92" fmla="*/ 4061579 h 6858000"/>
              <a:gd name="connsiteX93" fmla="*/ 5872173 w 6128435"/>
              <a:gd name="connsiteY93" fmla="*/ 4088497 h 6858000"/>
              <a:gd name="connsiteX94" fmla="*/ 5883705 w 6128435"/>
              <a:gd name="connsiteY94" fmla="*/ 4101899 h 6858000"/>
              <a:gd name="connsiteX95" fmla="*/ 5885314 w 6128435"/>
              <a:gd name="connsiteY95" fmla="*/ 4108387 h 6858000"/>
              <a:gd name="connsiteX96" fmla="*/ 5894095 w 6128435"/>
              <a:gd name="connsiteY96" fmla="*/ 4128857 h 6858000"/>
              <a:gd name="connsiteX97" fmla="*/ 5898339 w 6128435"/>
              <a:gd name="connsiteY97" fmla="*/ 4140800 h 6858000"/>
              <a:gd name="connsiteX98" fmla="*/ 5899734 w 6128435"/>
              <a:gd name="connsiteY98" fmla="*/ 4145632 h 6858000"/>
              <a:gd name="connsiteX99" fmla="*/ 5897098 w 6128435"/>
              <a:gd name="connsiteY99" fmla="*/ 4157819 h 6858000"/>
              <a:gd name="connsiteX100" fmla="*/ 5903513 w 6128435"/>
              <a:gd name="connsiteY100" fmla="*/ 4187661 h 6858000"/>
              <a:gd name="connsiteX101" fmla="*/ 5917114 w 6128435"/>
              <a:gd name="connsiteY101" fmla="*/ 4213096 h 6858000"/>
              <a:gd name="connsiteX102" fmla="*/ 5921153 w 6128435"/>
              <a:gd name="connsiteY102" fmla="*/ 4236222 h 6858000"/>
              <a:gd name="connsiteX103" fmla="*/ 5924233 w 6128435"/>
              <a:gd name="connsiteY103" fmla="*/ 4242060 h 6858000"/>
              <a:gd name="connsiteX104" fmla="*/ 5928910 w 6128435"/>
              <a:gd name="connsiteY104" fmla="*/ 4300973 h 6858000"/>
              <a:gd name="connsiteX105" fmla="*/ 5939320 w 6128435"/>
              <a:gd name="connsiteY105" fmla="*/ 4340435 h 6858000"/>
              <a:gd name="connsiteX106" fmla="*/ 5946705 w 6128435"/>
              <a:gd name="connsiteY106" fmla="*/ 4428051 h 6858000"/>
              <a:gd name="connsiteX107" fmla="*/ 5949261 w 6128435"/>
              <a:gd name="connsiteY107" fmla="*/ 4449185 h 6858000"/>
              <a:gd name="connsiteX108" fmla="*/ 5957504 w 6128435"/>
              <a:gd name="connsiteY108" fmla="*/ 4465911 h 6858000"/>
              <a:gd name="connsiteX109" fmla="*/ 5964689 w 6128435"/>
              <a:gd name="connsiteY109" fmla="*/ 4468532 h 6858000"/>
              <a:gd name="connsiteX110" fmla="*/ 5967062 w 6128435"/>
              <a:gd name="connsiteY110" fmla="*/ 4479923 h 6858000"/>
              <a:gd name="connsiteX111" fmla="*/ 5968960 w 6128435"/>
              <a:gd name="connsiteY111" fmla="*/ 4482655 h 6858000"/>
              <a:gd name="connsiteX112" fmla="*/ 5978567 w 6128435"/>
              <a:gd name="connsiteY112" fmla="*/ 4498605 h 6858000"/>
              <a:gd name="connsiteX113" fmla="*/ 5980106 w 6128435"/>
              <a:gd name="connsiteY113" fmla="*/ 4585087 h 6858000"/>
              <a:gd name="connsiteX114" fmla="*/ 5998138 w 6128435"/>
              <a:gd name="connsiteY114" fmla="*/ 4697518 h 6858000"/>
              <a:gd name="connsiteX115" fmla="*/ 6013516 w 6128435"/>
              <a:gd name="connsiteY115" fmla="*/ 4786619 h 6858000"/>
              <a:gd name="connsiteX116" fmla="*/ 6025404 w 6128435"/>
              <a:gd name="connsiteY116" fmla="*/ 4858148 h 6858000"/>
              <a:gd name="connsiteX117" fmla="*/ 6007749 w 6128435"/>
              <a:gd name="connsiteY117" fmla="*/ 4964715 h 6858000"/>
              <a:gd name="connsiteX118" fmla="*/ 6005269 w 6128435"/>
              <a:gd name="connsiteY118" fmla="*/ 5150567 h 6858000"/>
              <a:gd name="connsiteX119" fmla="*/ 6001127 w 6128435"/>
              <a:gd name="connsiteY119" fmla="*/ 5164609 h 6858000"/>
              <a:gd name="connsiteX120" fmla="*/ 5996647 w 6128435"/>
              <a:gd name="connsiteY120" fmla="*/ 5185640 h 6858000"/>
              <a:gd name="connsiteX121" fmla="*/ 5998514 w 6128435"/>
              <a:gd name="connsiteY121" fmla="*/ 5189673 h 6858000"/>
              <a:gd name="connsiteX122" fmla="*/ 5995970 w 6128435"/>
              <a:gd name="connsiteY122" fmla="*/ 5221547 h 6858000"/>
              <a:gd name="connsiteX123" fmla="*/ 5997218 w 6128435"/>
              <a:gd name="connsiteY123" fmla="*/ 5222031 h 6858000"/>
              <a:gd name="connsiteX124" fmla="*/ 6002116 w 6128435"/>
              <a:gd name="connsiteY124" fmla="*/ 5231223 h 6858000"/>
              <a:gd name="connsiteX125" fmla="*/ 6008541 w 6128435"/>
              <a:gd name="connsiteY125" fmla="*/ 5248680 h 6858000"/>
              <a:gd name="connsiteX126" fmla="*/ 6039260 w 6128435"/>
              <a:gd name="connsiteY126" fmla="*/ 5289518 h 6858000"/>
              <a:gd name="connsiteX127" fmla="*/ 6036748 w 6128435"/>
              <a:gd name="connsiteY127" fmla="*/ 5322752 h 6858000"/>
              <a:gd name="connsiteX128" fmla="*/ 6036943 w 6128435"/>
              <a:gd name="connsiteY128" fmla="*/ 5329480 h 6858000"/>
              <a:gd name="connsiteX129" fmla="*/ 6037236 w 6128435"/>
              <a:gd name="connsiteY129" fmla="*/ 5329634 h 6858000"/>
              <a:gd name="connsiteX130" fmla="*/ 6038019 w 6128435"/>
              <a:gd name="connsiteY130" fmla="*/ 5336764 h 6858000"/>
              <a:gd name="connsiteX131" fmla="*/ 6037298 w 6128435"/>
              <a:gd name="connsiteY131" fmla="*/ 5341753 h 6858000"/>
              <a:gd name="connsiteX132" fmla="*/ 6037677 w 6128435"/>
              <a:gd name="connsiteY132" fmla="*/ 5354807 h 6858000"/>
              <a:gd name="connsiteX133" fmla="*/ 6039728 w 6128435"/>
              <a:gd name="connsiteY133" fmla="*/ 5359416 h 6858000"/>
              <a:gd name="connsiteX134" fmla="*/ 6043311 w 6128435"/>
              <a:gd name="connsiteY134" fmla="*/ 5361407 h 6858000"/>
              <a:gd name="connsiteX135" fmla="*/ 6042954 w 6128435"/>
              <a:gd name="connsiteY135" fmla="*/ 5362576 h 6858000"/>
              <a:gd name="connsiteX136" fmla="*/ 6053435 w 6128435"/>
              <a:gd name="connsiteY136" fmla="*/ 5387547 h 6858000"/>
              <a:gd name="connsiteX137" fmla="*/ 6065933 w 6128435"/>
              <a:gd name="connsiteY137" fmla="*/ 5443002 h 6858000"/>
              <a:gd name="connsiteX138" fmla="*/ 6068640 w 6128435"/>
              <a:gd name="connsiteY138" fmla="*/ 5474503 h 6858000"/>
              <a:gd name="connsiteX139" fmla="*/ 6080922 w 6128435"/>
              <a:gd name="connsiteY139" fmla="*/ 5561070 h 6858000"/>
              <a:gd name="connsiteX140" fmla="*/ 6096949 w 6128435"/>
              <a:gd name="connsiteY140" fmla="*/ 5648179 h 6858000"/>
              <a:gd name="connsiteX141" fmla="*/ 6125703 w 6128435"/>
              <a:gd name="connsiteY141" fmla="*/ 5692894 h 6858000"/>
              <a:gd name="connsiteX142" fmla="*/ 6126670 w 6128435"/>
              <a:gd name="connsiteY142" fmla="*/ 5697882 h 6858000"/>
              <a:gd name="connsiteX143" fmla="*/ 6124061 w 6128435"/>
              <a:gd name="connsiteY143" fmla="*/ 5710294 h 6858000"/>
              <a:gd name="connsiteX144" fmla="*/ 6122213 w 6128435"/>
              <a:gd name="connsiteY144" fmla="*/ 5714762 h 6858000"/>
              <a:gd name="connsiteX145" fmla="*/ 6121353 w 6128435"/>
              <a:gd name="connsiteY145" fmla="*/ 5721725 h 6858000"/>
              <a:gd name="connsiteX146" fmla="*/ 6121607 w 6128435"/>
              <a:gd name="connsiteY146" fmla="*/ 5721959 h 6858000"/>
              <a:gd name="connsiteX147" fmla="*/ 6120262 w 6128435"/>
              <a:gd name="connsiteY147" fmla="*/ 5728358 h 6858000"/>
              <a:gd name="connsiteX148" fmla="*/ 6110194 w 6128435"/>
              <a:gd name="connsiteY148" fmla="*/ 5758853 h 6858000"/>
              <a:gd name="connsiteX149" fmla="*/ 6127519 w 6128435"/>
              <a:gd name="connsiteY149" fmla="*/ 5865775 h 6858000"/>
              <a:gd name="connsiteX150" fmla="*/ 6128435 w 6128435"/>
              <a:gd name="connsiteY150" fmla="*/ 5870164 h 6858000"/>
              <a:gd name="connsiteX151" fmla="*/ 6119217 w 6128435"/>
              <a:gd name="connsiteY151" fmla="*/ 5888542 h 6858000"/>
              <a:gd name="connsiteX152" fmla="*/ 6115966 w 6128435"/>
              <a:gd name="connsiteY152" fmla="*/ 5898387 h 6858000"/>
              <a:gd name="connsiteX153" fmla="*/ 6111924 w 6128435"/>
              <a:gd name="connsiteY153" fmla="*/ 5900444 h 6858000"/>
              <a:gd name="connsiteX154" fmla="*/ 6108716 w 6128435"/>
              <a:gd name="connsiteY154" fmla="*/ 5915345 h 6858000"/>
              <a:gd name="connsiteX155" fmla="*/ 6109524 w 6128435"/>
              <a:gd name="connsiteY155" fmla="*/ 5917328 h 6858000"/>
              <a:gd name="connsiteX156" fmla="*/ 6102493 w 6128435"/>
              <a:gd name="connsiteY156" fmla="*/ 5928602 h 6858000"/>
              <a:gd name="connsiteX157" fmla="*/ 6056863 w 6128435"/>
              <a:gd name="connsiteY157" fmla="*/ 6000643 h 6858000"/>
              <a:gd name="connsiteX158" fmla="*/ 6045436 w 6128435"/>
              <a:gd name="connsiteY158" fmla="*/ 6124480 h 6858000"/>
              <a:gd name="connsiteX159" fmla="*/ 6030489 w 6128435"/>
              <a:gd name="connsiteY159" fmla="*/ 6317666 h 6858000"/>
              <a:gd name="connsiteX160" fmla="*/ 6007492 w 6128435"/>
              <a:gd name="connsiteY160" fmla="*/ 6440818 h 6858000"/>
              <a:gd name="connsiteX161" fmla="*/ 6009467 w 6128435"/>
              <a:gd name="connsiteY161" fmla="*/ 6487076 h 6858000"/>
              <a:gd name="connsiteX162" fmla="*/ 5995064 w 6128435"/>
              <a:gd name="connsiteY162" fmla="*/ 6540791 h 6858000"/>
              <a:gd name="connsiteX163" fmla="*/ 5996309 w 6128435"/>
              <a:gd name="connsiteY163" fmla="*/ 6543961 h 6858000"/>
              <a:gd name="connsiteX164" fmla="*/ 5996048 w 6128435"/>
              <a:gd name="connsiteY164" fmla="*/ 6555444 h 6858000"/>
              <a:gd name="connsiteX165" fmla="*/ 6002524 w 6128435"/>
              <a:gd name="connsiteY165" fmla="*/ 6560188 h 6858000"/>
              <a:gd name="connsiteX166" fmla="*/ 6006823 w 6128435"/>
              <a:gd name="connsiteY166" fmla="*/ 6578546 h 6858000"/>
              <a:gd name="connsiteX167" fmla="*/ 6004510 w 6128435"/>
              <a:gd name="connsiteY167" fmla="*/ 6599256 h 6858000"/>
              <a:gd name="connsiteX168" fmla="*/ 5986207 w 6128435"/>
              <a:gd name="connsiteY168" fmla="*/ 6695855 h 6858000"/>
              <a:gd name="connsiteX169" fmla="*/ 5979428 w 6128435"/>
              <a:gd name="connsiteY169" fmla="*/ 6754678 h 6858000"/>
              <a:gd name="connsiteX170" fmla="*/ 5983398 w 6128435"/>
              <a:gd name="connsiteY170" fmla="*/ 6778641 h 6858000"/>
              <a:gd name="connsiteX171" fmla="*/ 5984543 w 6128435"/>
              <a:gd name="connsiteY171" fmla="*/ 6811016 h 6858000"/>
              <a:gd name="connsiteX172" fmla="*/ 5981802 w 6128435"/>
              <a:gd name="connsiteY172" fmla="*/ 6838578 h 6858000"/>
              <a:gd name="connsiteX173" fmla="*/ 5979671 w 6128435"/>
              <a:gd name="connsiteY173" fmla="*/ 6858000 h 6858000"/>
              <a:gd name="connsiteX174" fmla="*/ 0 w 6128435"/>
              <a:gd name="connsiteY174" fmla="*/ 6858000 h 6858000"/>
              <a:gd name="connsiteX175" fmla="*/ 0 w 6128435"/>
              <a:gd name="connsiteY175"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71650 w 6128435"/>
              <a:gd name="connsiteY44" fmla="*/ 2440467 h 6858000"/>
              <a:gd name="connsiteX45" fmla="*/ 5271438 w 6128435"/>
              <a:gd name="connsiteY45" fmla="*/ 2447186 h 6858000"/>
              <a:gd name="connsiteX46" fmla="*/ 5148653 w 6128435"/>
              <a:gd name="connsiteY46" fmla="*/ 2460132 h 6858000"/>
              <a:gd name="connsiteX47" fmla="*/ 5192511 w 6128435"/>
              <a:gd name="connsiteY47" fmla="*/ 2549199 h 6858000"/>
              <a:gd name="connsiteX48" fmla="*/ 5307538 w 6128435"/>
              <a:gd name="connsiteY48" fmla="*/ 2514685 h 6858000"/>
              <a:gd name="connsiteX49" fmla="*/ 5337604 w 6128435"/>
              <a:gd name="connsiteY49" fmla="*/ 2597632 h 6858000"/>
              <a:gd name="connsiteX50" fmla="*/ 5407503 w 6128435"/>
              <a:gd name="connsiteY50" fmla="*/ 2786290 h 6858000"/>
              <a:gd name="connsiteX51" fmla="*/ 5407356 w 6128435"/>
              <a:gd name="connsiteY51" fmla="*/ 2787545 h 6858000"/>
              <a:gd name="connsiteX52" fmla="*/ 5411130 w 6128435"/>
              <a:gd name="connsiteY52" fmla="*/ 2788640 h 6858000"/>
              <a:gd name="connsiteX53" fmla="*/ 5416439 w 6128435"/>
              <a:gd name="connsiteY53" fmla="*/ 2805666 h 6858000"/>
              <a:gd name="connsiteX54" fmla="*/ 5416589 w 6128435"/>
              <a:gd name="connsiteY54" fmla="*/ 2810822 h 6858000"/>
              <a:gd name="connsiteX55" fmla="*/ 5418542 w 6128435"/>
              <a:gd name="connsiteY55" fmla="*/ 2817745 h 6858000"/>
              <a:gd name="connsiteX56" fmla="*/ 5418847 w 6128435"/>
              <a:gd name="connsiteY56" fmla="*/ 2817825 h 6858000"/>
              <a:gd name="connsiteX57" fmla="*/ 5423364 w 6128435"/>
              <a:gd name="connsiteY57" fmla="*/ 2858292 h 6858000"/>
              <a:gd name="connsiteX58" fmla="*/ 5479298 w 6128435"/>
              <a:gd name="connsiteY58" fmla="*/ 2947791 h 6858000"/>
              <a:gd name="connsiteX59" fmla="*/ 5481770 w 6128435"/>
              <a:gd name="connsiteY59" fmla="*/ 2951352 h 6858000"/>
              <a:gd name="connsiteX60" fmla="*/ 5481013 w 6128435"/>
              <a:gd name="connsiteY60" fmla="*/ 2973461 h 6858000"/>
              <a:gd name="connsiteX61" fmla="*/ 5482045 w 6128435"/>
              <a:gd name="connsiteY61" fmla="*/ 2984371 h 6858000"/>
              <a:gd name="connsiteX62" fmla="*/ 5479405 w 6128435"/>
              <a:gd name="connsiteY62" fmla="*/ 2988507 h 6858000"/>
              <a:gd name="connsiteX63" fmla="*/ 5482415 w 6128435"/>
              <a:gd name="connsiteY63" fmla="*/ 3004079 h 6858000"/>
              <a:gd name="connsiteX64" fmla="*/ 5483865 w 6128435"/>
              <a:gd name="connsiteY64" fmla="*/ 3005467 h 6858000"/>
              <a:gd name="connsiteX65" fmla="*/ 5482236 w 6128435"/>
              <a:gd name="connsiteY65" fmla="*/ 3019791 h 6858000"/>
              <a:gd name="connsiteX66" fmla="*/ 5475895 w 6128435"/>
              <a:gd name="connsiteY66" fmla="*/ 3033578 h 6858000"/>
              <a:gd name="connsiteX67" fmla="*/ 5477595 w 6128435"/>
              <a:gd name="connsiteY67" fmla="*/ 3250534 h 6858000"/>
              <a:gd name="connsiteX68" fmla="*/ 5532836 w 6128435"/>
              <a:gd name="connsiteY68" fmla="*/ 3353840 h 6858000"/>
              <a:gd name="connsiteX69" fmla="*/ 5561229 w 6128435"/>
              <a:gd name="connsiteY69" fmla="*/ 3395784 h 6858000"/>
              <a:gd name="connsiteX70" fmla="*/ 5589758 w 6128435"/>
              <a:gd name="connsiteY70" fmla="*/ 3506453 h 6858000"/>
              <a:gd name="connsiteX71" fmla="*/ 5596144 w 6128435"/>
              <a:gd name="connsiteY71" fmla="*/ 3534624 h 6858000"/>
              <a:gd name="connsiteX72" fmla="*/ 5597750 w 6128435"/>
              <a:gd name="connsiteY72" fmla="*/ 3534129 h 6858000"/>
              <a:gd name="connsiteX73" fmla="*/ 5599700 w 6128435"/>
              <a:gd name="connsiteY73" fmla="*/ 3547221 h 6858000"/>
              <a:gd name="connsiteX74" fmla="*/ 5615031 w 6128435"/>
              <a:gd name="connsiteY74" fmla="*/ 3557482 h 6858000"/>
              <a:gd name="connsiteX75" fmla="*/ 5618377 w 6128435"/>
              <a:gd name="connsiteY75" fmla="*/ 3588431 h 6858000"/>
              <a:gd name="connsiteX76" fmla="*/ 5612155 w 6128435"/>
              <a:gd name="connsiteY76" fmla="*/ 3589869 h 6858000"/>
              <a:gd name="connsiteX77" fmla="*/ 5620843 w 6128435"/>
              <a:gd name="connsiteY77" fmla="*/ 3606745 h 6858000"/>
              <a:gd name="connsiteX78" fmla="*/ 5655472 w 6128435"/>
              <a:gd name="connsiteY78" fmla="*/ 3678877 h 6858000"/>
              <a:gd name="connsiteX79" fmla="*/ 5680448 w 6128435"/>
              <a:gd name="connsiteY79" fmla="*/ 3717760 h 6858000"/>
              <a:gd name="connsiteX80" fmla="*/ 5683015 w 6128435"/>
              <a:gd name="connsiteY80" fmla="*/ 3762025 h 6858000"/>
              <a:gd name="connsiteX81" fmla="*/ 5696643 w 6128435"/>
              <a:gd name="connsiteY81" fmla="*/ 3773888 h 6858000"/>
              <a:gd name="connsiteX82" fmla="*/ 5699203 w 6128435"/>
              <a:gd name="connsiteY82" fmla="*/ 3775823 h 6858000"/>
              <a:gd name="connsiteX83" fmla="*/ 5704824 w 6128435"/>
              <a:gd name="connsiteY83" fmla="*/ 3785966 h 6858000"/>
              <a:gd name="connsiteX84" fmla="*/ 5712204 w 6128435"/>
              <a:gd name="connsiteY84" fmla="*/ 3785830 h 6858000"/>
              <a:gd name="connsiteX85" fmla="*/ 5724816 w 6128435"/>
              <a:gd name="connsiteY85" fmla="*/ 3798949 h 6858000"/>
              <a:gd name="connsiteX86" fmla="*/ 5733539 w 6128435"/>
              <a:gd name="connsiteY86" fmla="*/ 3818457 h 6858000"/>
              <a:gd name="connsiteX87" fmla="*/ 5768491 w 6128435"/>
              <a:gd name="connsiteY87" fmla="*/ 3914399 h 6858000"/>
              <a:gd name="connsiteX88" fmla="*/ 5793123 w 6128435"/>
              <a:gd name="connsiteY88" fmla="*/ 3969952 h 6858000"/>
              <a:gd name="connsiteX89" fmla="*/ 5808321 w 6128435"/>
              <a:gd name="connsiteY89" fmla="*/ 3988153 h 6858000"/>
              <a:gd name="connsiteX90" fmla="*/ 5825621 w 6128435"/>
              <a:gd name="connsiteY90" fmla="*/ 4015525 h 6858000"/>
              <a:gd name="connsiteX91" fmla="*/ 5860672 w 6128435"/>
              <a:gd name="connsiteY91" fmla="*/ 4061579 h 6858000"/>
              <a:gd name="connsiteX92" fmla="*/ 5872173 w 6128435"/>
              <a:gd name="connsiteY92" fmla="*/ 4088497 h 6858000"/>
              <a:gd name="connsiteX93" fmla="*/ 5883705 w 6128435"/>
              <a:gd name="connsiteY93" fmla="*/ 4101899 h 6858000"/>
              <a:gd name="connsiteX94" fmla="*/ 5885314 w 6128435"/>
              <a:gd name="connsiteY94" fmla="*/ 4108387 h 6858000"/>
              <a:gd name="connsiteX95" fmla="*/ 5894095 w 6128435"/>
              <a:gd name="connsiteY95" fmla="*/ 4128857 h 6858000"/>
              <a:gd name="connsiteX96" fmla="*/ 5898339 w 6128435"/>
              <a:gd name="connsiteY96" fmla="*/ 4140800 h 6858000"/>
              <a:gd name="connsiteX97" fmla="*/ 5899734 w 6128435"/>
              <a:gd name="connsiteY97" fmla="*/ 4145632 h 6858000"/>
              <a:gd name="connsiteX98" fmla="*/ 5897098 w 6128435"/>
              <a:gd name="connsiteY98" fmla="*/ 4157819 h 6858000"/>
              <a:gd name="connsiteX99" fmla="*/ 5903513 w 6128435"/>
              <a:gd name="connsiteY99" fmla="*/ 4187661 h 6858000"/>
              <a:gd name="connsiteX100" fmla="*/ 5917114 w 6128435"/>
              <a:gd name="connsiteY100" fmla="*/ 4213096 h 6858000"/>
              <a:gd name="connsiteX101" fmla="*/ 5921153 w 6128435"/>
              <a:gd name="connsiteY101" fmla="*/ 4236222 h 6858000"/>
              <a:gd name="connsiteX102" fmla="*/ 5924233 w 6128435"/>
              <a:gd name="connsiteY102" fmla="*/ 4242060 h 6858000"/>
              <a:gd name="connsiteX103" fmla="*/ 5928910 w 6128435"/>
              <a:gd name="connsiteY103" fmla="*/ 4300973 h 6858000"/>
              <a:gd name="connsiteX104" fmla="*/ 5939320 w 6128435"/>
              <a:gd name="connsiteY104" fmla="*/ 4340435 h 6858000"/>
              <a:gd name="connsiteX105" fmla="*/ 5946705 w 6128435"/>
              <a:gd name="connsiteY105" fmla="*/ 4428051 h 6858000"/>
              <a:gd name="connsiteX106" fmla="*/ 5949261 w 6128435"/>
              <a:gd name="connsiteY106" fmla="*/ 4449185 h 6858000"/>
              <a:gd name="connsiteX107" fmla="*/ 5957504 w 6128435"/>
              <a:gd name="connsiteY107" fmla="*/ 4465911 h 6858000"/>
              <a:gd name="connsiteX108" fmla="*/ 5964689 w 6128435"/>
              <a:gd name="connsiteY108" fmla="*/ 4468532 h 6858000"/>
              <a:gd name="connsiteX109" fmla="*/ 5967062 w 6128435"/>
              <a:gd name="connsiteY109" fmla="*/ 4479923 h 6858000"/>
              <a:gd name="connsiteX110" fmla="*/ 5968960 w 6128435"/>
              <a:gd name="connsiteY110" fmla="*/ 4482655 h 6858000"/>
              <a:gd name="connsiteX111" fmla="*/ 5978567 w 6128435"/>
              <a:gd name="connsiteY111" fmla="*/ 4498605 h 6858000"/>
              <a:gd name="connsiteX112" fmla="*/ 5980106 w 6128435"/>
              <a:gd name="connsiteY112" fmla="*/ 4585087 h 6858000"/>
              <a:gd name="connsiteX113" fmla="*/ 5998138 w 6128435"/>
              <a:gd name="connsiteY113" fmla="*/ 4697518 h 6858000"/>
              <a:gd name="connsiteX114" fmla="*/ 6013516 w 6128435"/>
              <a:gd name="connsiteY114" fmla="*/ 4786619 h 6858000"/>
              <a:gd name="connsiteX115" fmla="*/ 6025404 w 6128435"/>
              <a:gd name="connsiteY115" fmla="*/ 4858148 h 6858000"/>
              <a:gd name="connsiteX116" fmla="*/ 6007749 w 6128435"/>
              <a:gd name="connsiteY116" fmla="*/ 4964715 h 6858000"/>
              <a:gd name="connsiteX117" fmla="*/ 6005269 w 6128435"/>
              <a:gd name="connsiteY117" fmla="*/ 5150567 h 6858000"/>
              <a:gd name="connsiteX118" fmla="*/ 6001127 w 6128435"/>
              <a:gd name="connsiteY118" fmla="*/ 5164609 h 6858000"/>
              <a:gd name="connsiteX119" fmla="*/ 5996647 w 6128435"/>
              <a:gd name="connsiteY119" fmla="*/ 5185640 h 6858000"/>
              <a:gd name="connsiteX120" fmla="*/ 5998514 w 6128435"/>
              <a:gd name="connsiteY120" fmla="*/ 5189673 h 6858000"/>
              <a:gd name="connsiteX121" fmla="*/ 5995970 w 6128435"/>
              <a:gd name="connsiteY121" fmla="*/ 5221547 h 6858000"/>
              <a:gd name="connsiteX122" fmla="*/ 5997218 w 6128435"/>
              <a:gd name="connsiteY122" fmla="*/ 5222031 h 6858000"/>
              <a:gd name="connsiteX123" fmla="*/ 6002116 w 6128435"/>
              <a:gd name="connsiteY123" fmla="*/ 5231223 h 6858000"/>
              <a:gd name="connsiteX124" fmla="*/ 6008541 w 6128435"/>
              <a:gd name="connsiteY124" fmla="*/ 5248680 h 6858000"/>
              <a:gd name="connsiteX125" fmla="*/ 6039260 w 6128435"/>
              <a:gd name="connsiteY125" fmla="*/ 5289518 h 6858000"/>
              <a:gd name="connsiteX126" fmla="*/ 6036748 w 6128435"/>
              <a:gd name="connsiteY126" fmla="*/ 5322752 h 6858000"/>
              <a:gd name="connsiteX127" fmla="*/ 6036943 w 6128435"/>
              <a:gd name="connsiteY127" fmla="*/ 5329480 h 6858000"/>
              <a:gd name="connsiteX128" fmla="*/ 6037236 w 6128435"/>
              <a:gd name="connsiteY128" fmla="*/ 5329634 h 6858000"/>
              <a:gd name="connsiteX129" fmla="*/ 6038019 w 6128435"/>
              <a:gd name="connsiteY129" fmla="*/ 5336764 h 6858000"/>
              <a:gd name="connsiteX130" fmla="*/ 6037298 w 6128435"/>
              <a:gd name="connsiteY130" fmla="*/ 5341753 h 6858000"/>
              <a:gd name="connsiteX131" fmla="*/ 6037677 w 6128435"/>
              <a:gd name="connsiteY131" fmla="*/ 5354807 h 6858000"/>
              <a:gd name="connsiteX132" fmla="*/ 6039728 w 6128435"/>
              <a:gd name="connsiteY132" fmla="*/ 5359416 h 6858000"/>
              <a:gd name="connsiteX133" fmla="*/ 6043311 w 6128435"/>
              <a:gd name="connsiteY133" fmla="*/ 5361407 h 6858000"/>
              <a:gd name="connsiteX134" fmla="*/ 6042954 w 6128435"/>
              <a:gd name="connsiteY134" fmla="*/ 5362576 h 6858000"/>
              <a:gd name="connsiteX135" fmla="*/ 6053435 w 6128435"/>
              <a:gd name="connsiteY135" fmla="*/ 5387547 h 6858000"/>
              <a:gd name="connsiteX136" fmla="*/ 6065933 w 6128435"/>
              <a:gd name="connsiteY136" fmla="*/ 5443002 h 6858000"/>
              <a:gd name="connsiteX137" fmla="*/ 6068640 w 6128435"/>
              <a:gd name="connsiteY137" fmla="*/ 5474503 h 6858000"/>
              <a:gd name="connsiteX138" fmla="*/ 6080922 w 6128435"/>
              <a:gd name="connsiteY138" fmla="*/ 5561070 h 6858000"/>
              <a:gd name="connsiteX139" fmla="*/ 6096949 w 6128435"/>
              <a:gd name="connsiteY139" fmla="*/ 5648179 h 6858000"/>
              <a:gd name="connsiteX140" fmla="*/ 6125703 w 6128435"/>
              <a:gd name="connsiteY140" fmla="*/ 5692894 h 6858000"/>
              <a:gd name="connsiteX141" fmla="*/ 6126670 w 6128435"/>
              <a:gd name="connsiteY141" fmla="*/ 5697882 h 6858000"/>
              <a:gd name="connsiteX142" fmla="*/ 6124061 w 6128435"/>
              <a:gd name="connsiteY142" fmla="*/ 5710294 h 6858000"/>
              <a:gd name="connsiteX143" fmla="*/ 6122213 w 6128435"/>
              <a:gd name="connsiteY143" fmla="*/ 5714762 h 6858000"/>
              <a:gd name="connsiteX144" fmla="*/ 6121353 w 6128435"/>
              <a:gd name="connsiteY144" fmla="*/ 5721725 h 6858000"/>
              <a:gd name="connsiteX145" fmla="*/ 6121607 w 6128435"/>
              <a:gd name="connsiteY145" fmla="*/ 5721959 h 6858000"/>
              <a:gd name="connsiteX146" fmla="*/ 6120262 w 6128435"/>
              <a:gd name="connsiteY146" fmla="*/ 5728358 h 6858000"/>
              <a:gd name="connsiteX147" fmla="*/ 6110194 w 6128435"/>
              <a:gd name="connsiteY147" fmla="*/ 5758853 h 6858000"/>
              <a:gd name="connsiteX148" fmla="*/ 6127519 w 6128435"/>
              <a:gd name="connsiteY148" fmla="*/ 5865775 h 6858000"/>
              <a:gd name="connsiteX149" fmla="*/ 6128435 w 6128435"/>
              <a:gd name="connsiteY149" fmla="*/ 5870164 h 6858000"/>
              <a:gd name="connsiteX150" fmla="*/ 6119217 w 6128435"/>
              <a:gd name="connsiteY150" fmla="*/ 5888542 h 6858000"/>
              <a:gd name="connsiteX151" fmla="*/ 6115966 w 6128435"/>
              <a:gd name="connsiteY151" fmla="*/ 5898387 h 6858000"/>
              <a:gd name="connsiteX152" fmla="*/ 6111924 w 6128435"/>
              <a:gd name="connsiteY152" fmla="*/ 5900444 h 6858000"/>
              <a:gd name="connsiteX153" fmla="*/ 6108716 w 6128435"/>
              <a:gd name="connsiteY153" fmla="*/ 5915345 h 6858000"/>
              <a:gd name="connsiteX154" fmla="*/ 6109524 w 6128435"/>
              <a:gd name="connsiteY154" fmla="*/ 5917328 h 6858000"/>
              <a:gd name="connsiteX155" fmla="*/ 6102493 w 6128435"/>
              <a:gd name="connsiteY155" fmla="*/ 5928602 h 6858000"/>
              <a:gd name="connsiteX156" fmla="*/ 6056863 w 6128435"/>
              <a:gd name="connsiteY156" fmla="*/ 6000643 h 6858000"/>
              <a:gd name="connsiteX157" fmla="*/ 6045436 w 6128435"/>
              <a:gd name="connsiteY157" fmla="*/ 6124480 h 6858000"/>
              <a:gd name="connsiteX158" fmla="*/ 6030489 w 6128435"/>
              <a:gd name="connsiteY158" fmla="*/ 6317666 h 6858000"/>
              <a:gd name="connsiteX159" fmla="*/ 6007492 w 6128435"/>
              <a:gd name="connsiteY159" fmla="*/ 6440818 h 6858000"/>
              <a:gd name="connsiteX160" fmla="*/ 6009467 w 6128435"/>
              <a:gd name="connsiteY160" fmla="*/ 6487076 h 6858000"/>
              <a:gd name="connsiteX161" fmla="*/ 5995064 w 6128435"/>
              <a:gd name="connsiteY161" fmla="*/ 6540791 h 6858000"/>
              <a:gd name="connsiteX162" fmla="*/ 5996309 w 6128435"/>
              <a:gd name="connsiteY162" fmla="*/ 6543961 h 6858000"/>
              <a:gd name="connsiteX163" fmla="*/ 5996048 w 6128435"/>
              <a:gd name="connsiteY163" fmla="*/ 6555444 h 6858000"/>
              <a:gd name="connsiteX164" fmla="*/ 6002524 w 6128435"/>
              <a:gd name="connsiteY164" fmla="*/ 6560188 h 6858000"/>
              <a:gd name="connsiteX165" fmla="*/ 6006823 w 6128435"/>
              <a:gd name="connsiteY165" fmla="*/ 6578546 h 6858000"/>
              <a:gd name="connsiteX166" fmla="*/ 6004510 w 6128435"/>
              <a:gd name="connsiteY166" fmla="*/ 6599256 h 6858000"/>
              <a:gd name="connsiteX167" fmla="*/ 5986207 w 6128435"/>
              <a:gd name="connsiteY167" fmla="*/ 6695855 h 6858000"/>
              <a:gd name="connsiteX168" fmla="*/ 5979428 w 6128435"/>
              <a:gd name="connsiteY168" fmla="*/ 6754678 h 6858000"/>
              <a:gd name="connsiteX169" fmla="*/ 5983398 w 6128435"/>
              <a:gd name="connsiteY169" fmla="*/ 6778641 h 6858000"/>
              <a:gd name="connsiteX170" fmla="*/ 5984543 w 6128435"/>
              <a:gd name="connsiteY170" fmla="*/ 6811016 h 6858000"/>
              <a:gd name="connsiteX171" fmla="*/ 5981802 w 6128435"/>
              <a:gd name="connsiteY171" fmla="*/ 6838578 h 6858000"/>
              <a:gd name="connsiteX172" fmla="*/ 5979671 w 6128435"/>
              <a:gd name="connsiteY172" fmla="*/ 6858000 h 6858000"/>
              <a:gd name="connsiteX173" fmla="*/ 0 w 6128435"/>
              <a:gd name="connsiteY173" fmla="*/ 6858000 h 6858000"/>
              <a:gd name="connsiteX174" fmla="*/ 0 w 6128435"/>
              <a:gd name="connsiteY174"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71650 w 6128435"/>
              <a:gd name="connsiteY44" fmla="*/ 2440467 h 6858000"/>
              <a:gd name="connsiteX45" fmla="*/ 5204120 w 6128435"/>
              <a:gd name="connsiteY45" fmla="*/ 2435967 h 6858000"/>
              <a:gd name="connsiteX46" fmla="*/ 5148653 w 6128435"/>
              <a:gd name="connsiteY46" fmla="*/ 2460132 h 6858000"/>
              <a:gd name="connsiteX47" fmla="*/ 5192511 w 6128435"/>
              <a:gd name="connsiteY47" fmla="*/ 2549199 h 6858000"/>
              <a:gd name="connsiteX48" fmla="*/ 5307538 w 6128435"/>
              <a:gd name="connsiteY48" fmla="*/ 2514685 h 6858000"/>
              <a:gd name="connsiteX49" fmla="*/ 5337604 w 6128435"/>
              <a:gd name="connsiteY49" fmla="*/ 2597632 h 6858000"/>
              <a:gd name="connsiteX50" fmla="*/ 5407503 w 6128435"/>
              <a:gd name="connsiteY50" fmla="*/ 2786290 h 6858000"/>
              <a:gd name="connsiteX51" fmla="*/ 5407356 w 6128435"/>
              <a:gd name="connsiteY51" fmla="*/ 2787545 h 6858000"/>
              <a:gd name="connsiteX52" fmla="*/ 5411130 w 6128435"/>
              <a:gd name="connsiteY52" fmla="*/ 2788640 h 6858000"/>
              <a:gd name="connsiteX53" fmla="*/ 5416439 w 6128435"/>
              <a:gd name="connsiteY53" fmla="*/ 2805666 h 6858000"/>
              <a:gd name="connsiteX54" fmla="*/ 5416589 w 6128435"/>
              <a:gd name="connsiteY54" fmla="*/ 2810822 h 6858000"/>
              <a:gd name="connsiteX55" fmla="*/ 5418542 w 6128435"/>
              <a:gd name="connsiteY55" fmla="*/ 2817745 h 6858000"/>
              <a:gd name="connsiteX56" fmla="*/ 5418847 w 6128435"/>
              <a:gd name="connsiteY56" fmla="*/ 2817825 h 6858000"/>
              <a:gd name="connsiteX57" fmla="*/ 5423364 w 6128435"/>
              <a:gd name="connsiteY57" fmla="*/ 2858292 h 6858000"/>
              <a:gd name="connsiteX58" fmla="*/ 5479298 w 6128435"/>
              <a:gd name="connsiteY58" fmla="*/ 2947791 h 6858000"/>
              <a:gd name="connsiteX59" fmla="*/ 5481770 w 6128435"/>
              <a:gd name="connsiteY59" fmla="*/ 2951352 h 6858000"/>
              <a:gd name="connsiteX60" fmla="*/ 5481013 w 6128435"/>
              <a:gd name="connsiteY60" fmla="*/ 2973461 h 6858000"/>
              <a:gd name="connsiteX61" fmla="*/ 5482045 w 6128435"/>
              <a:gd name="connsiteY61" fmla="*/ 2984371 h 6858000"/>
              <a:gd name="connsiteX62" fmla="*/ 5479405 w 6128435"/>
              <a:gd name="connsiteY62" fmla="*/ 2988507 h 6858000"/>
              <a:gd name="connsiteX63" fmla="*/ 5482415 w 6128435"/>
              <a:gd name="connsiteY63" fmla="*/ 3004079 h 6858000"/>
              <a:gd name="connsiteX64" fmla="*/ 5483865 w 6128435"/>
              <a:gd name="connsiteY64" fmla="*/ 3005467 h 6858000"/>
              <a:gd name="connsiteX65" fmla="*/ 5482236 w 6128435"/>
              <a:gd name="connsiteY65" fmla="*/ 3019791 h 6858000"/>
              <a:gd name="connsiteX66" fmla="*/ 5475895 w 6128435"/>
              <a:gd name="connsiteY66" fmla="*/ 3033578 h 6858000"/>
              <a:gd name="connsiteX67" fmla="*/ 5477595 w 6128435"/>
              <a:gd name="connsiteY67" fmla="*/ 3250534 h 6858000"/>
              <a:gd name="connsiteX68" fmla="*/ 5532836 w 6128435"/>
              <a:gd name="connsiteY68" fmla="*/ 3353840 h 6858000"/>
              <a:gd name="connsiteX69" fmla="*/ 5561229 w 6128435"/>
              <a:gd name="connsiteY69" fmla="*/ 3395784 h 6858000"/>
              <a:gd name="connsiteX70" fmla="*/ 5589758 w 6128435"/>
              <a:gd name="connsiteY70" fmla="*/ 3506453 h 6858000"/>
              <a:gd name="connsiteX71" fmla="*/ 5596144 w 6128435"/>
              <a:gd name="connsiteY71" fmla="*/ 3534624 h 6858000"/>
              <a:gd name="connsiteX72" fmla="*/ 5597750 w 6128435"/>
              <a:gd name="connsiteY72" fmla="*/ 3534129 h 6858000"/>
              <a:gd name="connsiteX73" fmla="*/ 5599700 w 6128435"/>
              <a:gd name="connsiteY73" fmla="*/ 3547221 h 6858000"/>
              <a:gd name="connsiteX74" fmla="*/ 5615031 w 6128435"/>
              <a:gd name="connsiteY74" fmla="*/ 3557482 h 6858000"/>
              <a:gd name="connsiteX75" fmla="*/ 5618377 w 6128435"/>
              <a:gd name="connsiteY75" fmla="*/ 3588431 h 6858000"/>
              <a:gd name="connsiteX76" fmla="*/ 5612155 w 6128435"/>
              <a:gd name="connsiteY76" fmla="*/ 3589869 h 6858000"/>
              <a:gd name="connsiteX77" fmla="*/ 5620843 w 6128435"/>
              <a:gd name="connsiteY77" fmla="*/ 3606745 h 6858000"/>
              <a:gd name="connsiteX78" fmla="*/ 5655472 w 6128435"/>
              <a:gd name="connsiteY78" fmla="*/ 3678877 h 6858000"/>
              <a:gd name="connsiteX79" fmla="*/ 5680448 w 6128435"/>
              <a:gd name="connsiteY79" fmla="*/ 3717760 h 6858000"/>
              <a:gd name="connsiteX80" fmla="*/ 5683015 w 6128435"/>
              <a:gd name="connsiteY80" fmla="*/ 3762025 h 6858000"/>
              <a:gd name="connsiteX81" fmla="*/ 5696643 w 6128435"/>
              <a:gd name="connsiteY81" fmla="*/ 3773888 h 6858000"/>
              <a:gd name="connsiteX82" fmla="*/ 5699203 w 6128435"/>
              <a:gd name="connsiteY82" fmla="*/ 3775823 h 6858000"/>
              <a:gd name="connsiteX83" fmla="*/ 5704824 w 6128435"/>
              <a:gd name="connsiteY83" fmla="*/ 3785966 h 6858000"/>
              <a:gd name="connsiteX84" fmla="*/ 5712204 w 6128435"/>
              <a:gd name="connsiteY84" fmla="*/ 3785830 h 6858000"/>
              <a:gd name="connsiteX85" fmla="*/ 5724816 w 6128435"/>
              <a:gd name="connsiteY85" fmla="*/ 3798949 h 6858000"/>
              <a:gd name="connsiteX86" fmla="*/ 5733539 w 6128435"/>
              <a:gd name="connsiteY86" fmla="*/ 3818457 h 6858000"/>
              <a:gd name="connsiteX87" fmla="*/ 5768491 w 6128435"/>
              <a:gd name="connsiteY87" fmla="*/ 3914399 h 6858000"/>
              <a:gd name="connsiteX88" fmla="*/ 5793123 w 6128435"/>
              <a:gd name="connsiteY88" fmla="*/ 3969952 h 6858000"/>
              <a:gd name="connsiteX89" fmla="*/ 5808321 w 6128435"/>
              <a:gd name="connsiteY89" fmla="*/ 3988153 h 6858000"/>
              <a:gd name="connsiteX90" fmla="*/ 5825621 w 6128435"/>
              <a:gd name="connsiteY90" fmla="*/ 4015525 h 6858000"/>
              <a:gd name="connsiteX91" fmla="*/ 5860672 w 6128435"/>
              <a:gd name="connsiteY91" fmla="*/ 4061579 h 6858000"/>
              <a:gd name="connsiteX92" fmla="*/ 5872173 w 6128435"/>
              <a:gd name="connsiteY92" fmla="*/ 4088497 h 6858000"/>
              <a:gd name="connsiteX93" fmla="*/ 5883705 w 6128435"/>
              <a:gd name="connsiteY93" fmla="*/ 4101899 h 6858000"/>
              <a:gd name="connsiteX94" fmla="*/ 5885314 w 6128435"/>
              <a:gd name="connsiteY94" fmla="*/ 4108387 h 6858000"/>
              <a:gd name="connsiteX95" fmla="*/ 5894095 w 6128435"/>
              <a:gd name="connsiteY95" fmla="*/ 4128857 h 6858000"/>
              <a:gd name="connsiteX96" fmla="*/ 5898339 w 6128435"/>
              <a:gd name="connsiteY96" fmla="*/ 4140800 h 6858000"/>
              <a:gd name="connsiteX97" fmla="*/ 5899734 w 6128435"/>
              <a:gd name="connsiteY97" fmla="*/ 4145632 h 6858000"/>
              <a:gd name="connsiteX98" fmla="*/ 5897098 w 6128435"/>
              <a:gd name="connsiteY98" fmla="*/ 4157819 h 6858000"/>
              <a:gd name="connsiteX99" fmla="*/ 5903513 w 6128435"/>
              <a:gd name="connsiteY99" fmla="*/ 4187661 h 6858000"/>
              <a:gd name="connsiteX100" fmla="*/ 5917114 w 6128435"/>
              <a:gd name="connsiteY100" fmla="*/ 4213096 h 6858000"/>
              <a:gd name="connsiteX101" fmla="*/ 5921153 w 6128435"/>
              <a:gd name="connsiteY101" fmla="*/ 4236222 h 6858000"/>
              <a:gd name="connsiteX102" fmla="*/ 5924233 w 6128435"/>
              <a:gd name="connsiteY102" fmla="*/ 4242060 h 6858000"/>
              <a:gd name="connsiteX103" fmla="*/ 5928910 w 6128435"/>
              <a:gd name="connsiteY103" fmla="*/ 4300973 h 6858000"/>
              <a:gd name="connsiteX104" fmla="*/ 5939320 w 6128435"/>
              <a:gd name="connsiteY104" fmla="*/ 4340435 h 6858000"/>
              <a:gd name="connsiteX105" fmla="*/ 5946705 w 6128435"/>
              <a:gd name="connsiteY105" fmla="*/ 4428051 h 6858000"/>
              <a:gd name="connsiteX106" fmla="*/ 5949261 w 6128435"/>
              <a:gd name="connsiteY106" fmla="*/ 4449185 h 6858000"/>
              <a:gd name="connsiteX107" fmla="*/ 5957504 w 6128435"/>
              <a:gd name="connsiteY107" fmla="*/ 4465911 h 6858000"/>
              <a:gd name="connsiteX108" fmla="*/ 5964689 w 6128435"/>
              <a:gd name="connsiteY108" fmla="*/ 4468532 h 6858000"/>
              <a:gd name="connsiteX109" fmla="*/ 5967062 w 6128435"/>
              <a:gd name="connsiteY109" fmla="*/ 4479923 h 6858000"/>
              <a:gd name="connsiteX110" fmla="*/ 5968960 w 6128435"/>
              <a:gd name="connsiteY110" fmla="*/ 4482655 h 6858000"/>
              <a:gd name="connsiteX111" fmla="*/ 5978567 w 6128435"/>
              <a:gd name="connsiteY111" fmla="*/ 4498605 h 6858000"/>
              <a:gd name="connsiteX112" fmla="*/ 5980106 w 6128435"/>
              <a:gd name="connsiteY112" fmla="*/ 4585087 h 6858000"/>
              <a:gd name="connsiteX113" fmla="*/ 5998138 w 6128435"/>
              <a:gd name="connsiteY113" fmla="*/ 4697518 h 6858000"/>
              <a:gd name="connsiteX114" fmla="*/ 6013516 w 6128435"/>
              <a:gd name="connsiteY114" fmla="*/ 4786619 h 6858000"/>
              <a:gd name="connsiteX115" fmla="*/ 6025404 w 6128435"/>
              <a:gd name="connsiteY115" fmla="*/ 4858148 h 6858000"/>
              <a:gd name="connsiteX116" fmla="*/ 6007749 w 6128435"/>
              <a:gd name="connsiteY116" fmla="*/ 4964715 h 6858000"/>
              <a:gd name="connsiteX117" fmla="*/ 6005269 w 6128435"/>
              <a:gd name="connsiteY117" fmla="*/ 5150567 h 6858000"/>
              <a:gd name="connsiteX118" fmla="*/ 6001127 w 6128435"/>
              <a:gd name="connsiteY118" fmla="*/ 5164609 h 6858000"/>
              <a:gd name="connsiteX119" fmla="*/ 5996647 w 6128435"/>
              <a:gd name="connsiteY119" fmla="*/ 5185640 h 6858000"/>
              <a:gd name="connsiteX120" fmla="*/ 5998514 w 6128435"/>
              <a:gd name="connsiteY120" fmla="*/ 5189673 h 6858000"/>
              <a:gd name="connsiteX121" fmla="*/ 5995970 w 6128435"/>
              <a:gd name="connsiteY121" fmla="*/ 5221547 h 6858000"/>
              <a:gd name="connsiteX122" fmla="*/ 5997218 w 6128435"/>
              <a:gd name="connsiteY122" fmla="*/ 5222031 h 6858000"/>
              <a:gd name="connsiteX123" fmla="*/ 6002116 w 6128435"/>
              <a:gd name="connsiteY123" fmla="*/ 5231223 h 6858000"/>
              <a:gd name="connsiteX124" fmla="*/ 6008541 w 6128435"/>
              <a:gd name="connsiteY124" fmla="*/ 5248680 h 6858000"/>
              <a:gd name="connsiteX125" fmla="*/ 6039260 w 6128435"/>
              <a:gd name="connsiteY125" fmla="*/ 5289518 h 6858000"/>
              <a:gd name="connsiteX126" fmla="*/ 6036748 w 6128435"/>
              <a:gd name="connsiteY126" fmla="*/ 5322752 h 6858000"/>
              <a:gd name="connsiteX127" fmla="*/ 6036943 w 6128435"/>
              <a:gd name="connsiteY127" fmla="*/ 5329480 h 6858000"/>
              <a:gd name="connsiteX128" fmla="*/ 6037236 w 6128435"/>
              <a:gd name="connsiteY128" fmla="*/ 5329634 h 6858000"/>
              <a:gd name="connsiteX129" fmla="*/ 6038019 w 6128435"/>
              <a:gd name="connsiteY129" fmla="*/ 5336764 h 6858000"/>
              <a:gd name="connsiteX130" fmla="*/ 6037298 w 6128435"/>
              <a:gd name="connsiteY130" fmla="*/ 5341753 h 6858000"/>
              <a:gd name="connsiteX131" fmla="*/ 6037677 w 6128435"/>
              <a:gd name="connsiteY131" fmla="*/ 5354807 h 6858000"/>
              <a:gd name="connsiteX132" fmla="*/ 6039728 w 6128435"/>
              <a:gd name="connsiteY132" fmla="*/ 5359416 h 6858000"/>
              <a:gd name="connsiteX133" fmla="*/ 6043311 w 6128435"/>
              <a:gd name="connsiteY133" fmla="*/ 5361407 h 6858000"/>
              <a:gd name="connsiteX134" fmla="*/ 6042954 w 6128435"/>
              <a:gd name="connsiteY134" fmla="*/ 5362576 h 6858000"/>
              <a:gd name="connsiteX135" fmla="*/ 6053435 w 6128435"/>
              <a:gd name="connsiteY135" fmla="*/ 5387547 h 6858000"/>
              <a:gd name="connsiteX136" fmla="*/ 6065933 w 6128435"/>
              <a:gd name="connsiteY136" fmla="*/ 5443002 h 6858000"/>
              <a:gd name="connsiteX137" fmla="*/ 6068640 w 6128435"/>
              <a:gd name="connsiteY137" fmla="*/ 5474503 h 6858000"/>
              <a:gd name="connsiteX138" fmla="*/ 6080922 w 6128435"/>
              <a:gd name="connsiteY138" fmla="*/ 5561070 h 6858000"/>
              <a:gd name="connsiteX139" fmla="*/ 6096949 w 6128435"/>
              <a:gd name="connsiteY139" fmla="*/ 5648179 h 6858000"/>
              <a:gd name="connsiteX140" fmla="*/ 6125703 w 6128435"/>
              <a:gd name="connsiteY140" fmla="*/ 5692894 h 6858000"/>
              <a:gd name="connsiteX141" fmla="*/ 6126670 w 6128435"/>
              <a:gd name="connsiteY141" fmla="*/ 5697882 h 6858000"/>
              <a:gd name="connsiteX142" fmla="*/ 6124061 w 6128435"/>
              <a:gd name="connsiteY142" fmla="*/ 5710294 h 6858000"/>
              <a:gd name="connsiteX143" fmla="*/ 6122213 w 6128435"/>
              <a:gd name="connsiteY143" fmla="*/ 5714762 h 6858000"/>
              <a:gd name="connsiteX144" fmla="*/ 6121353 w 6128435"/>
              <a:gd name="connsiteY144" fmla="*/ 5721725 h 6858000"/>
              <a:gd name="connsiteX145" fmla="*/ 6121607 w 6128435"/>
              <a:gd name="connsiteY145" fmla="*/ 5721959 h 6858000"/>
              <a:gd name="connsiteX146" fmla="*/ 6120262 w 6128435"/>
              <a:gd name="connsiteY146" fmla="*/ 5728358 h 6858000"/>
              <a:gd name="connsiteX147" fmla="*/ 6110194 w 6128435"/>
              <a:gd name="connsiteY147" fmla="*/ 5758853 h 6858000"/>
              <a:gd name="connsiteX148" fmla="*/ 6127519 w 6128435"/>
              <a:gd name="connsiteY148" fmla="*/ 5865775 h 6858000"/>
              <a:gd name="connsiteX149" fmla="*/ 6128435 w 6128435"/>
              <a:gd name="connsiteY149" fmla="*/ 5870164 h 6858000"/>
              <a:gd name="connsiteX150" fmla="*/ 6119217 w 6128435"/>
              <a:gd name="connsiteY150" fmla="*/ 5888542 h 6858000"/>
              <a:gd name="connsiteX151" fmla="*/ 6115966 w 6128435"/>
              <a:gd name="connsiteY151" fmla="*/ 5898387 h 6858000"/>
              <a:gd name="connsiteX152" fmla="*/ 6111924 w 6128435"/>
              <a:gd name="connsiteY152" fmla="*/ 5900444 h 6858000"/>
              <a:gd name="connsiteX153" fmla="*/ 6108716 w 6128435"/>
              <a:gd name="connsiteY153" fmla="*/ 5915345 h 6858000"/>
              <a:gd name="connsiteX154" fmla="*/ 6109524 w 6128435"/>
              <a:gd name="connsiteY154" fmla="*/ 5917328 h 6858000"/>
              <a:gd name="connsiteX155" fmla="*/ 6102493 w 6128435"/>
              <a:gd name="connsiteY155" fmla="*/ 5928602 h 6858000"/>
              <a:gd name="connsiteX156" fmla="*/ 6056863 w 6128435"/>
              <a:gd name="connsiteY156" fmla="*/ 6000643 h 6858000"/>
              <a:gd name="connsiteX157" fmla="*/ 6045436 w 6128435"/>
              <a:gd name="connsiteY157" fmla="*/ 6124480 h 6858000"/>
              <a:gd name="connsiteX158" fmla="*/ 6030489 w 6128435"/>
              <a:gd name="connsiteY158" fmla="*/ 6317666 h 6858000"/>
              <a:gd name="connsiteX159" fmla="*/ 6007492 w 6128435"/>
              <a:gd name="connsiteY159" fmla="*/ 6440818 h 6858000"/>
              <a:gd name="connsiteX160" fmla="*/ 6009467 w 6128435"/>
              <a:gd name="connsiteY160" fmla="*/ 6487076 h 6858000"/>
              <a:gd name="connsiteX161" fmla="*/ 5995064 w 6128435"/>
              <a:gd name="connsiteY161" fmla="*/ 6540791 h 6858000"/>
              <a:gd name="connsiteX162" fmla="*/ 5996309 w 6128435"/>
              <a:gd name="connsiteY162" fmla="*/ 6543961 h 6858000"/>
              <a:gd name="connsiteX163" fmla="*/ 5996048 w 6128435"/>
              <a:gd name="connsiteY163" fmla="*/ 6555444 h 6858000"/>
              <a:gd name="connsiteX164" fmla="*/ 6002524 w 6128435"/>
              <a:gd name="connsiteY164" fmla="*/ 6560188 h 6858000"/>
              <a:gd name="connsiteX165" fmla="*/ 6006823 w 6128435"/>
              <a:gd name="connsiteY165" fmla="*/ 6578546 h 6858000"/>
              <a:gd name="connsiteX166" fmla="*/ 6004510 w 6128435"/>
              <a:gd name="connsiteY166" fmla="*/ 6599256 h 6858000"/>
              <a:gd name="connsiteX167" fmla="*/ 5986207 w 6128435"/>
              <a:gd name="connsiteY167" fmla="*/ 6695855 h 6858000"/>
              <a:gd name="connsiteX168" fmla="*/ 5979428 w 6128435"/>
              <a:gd name="connsiteY168" fmla="*/ 6754678 h 6858000"/>
              <a:gd name="connsiteX169" fmla="*/ 5983398 w 6128435"/>
              <a:gd name="connsiteY169" fmla="*/ 6778641 h 6858000"/>
              <a:gd name="connsiteX170" fmla="*/ 5984543 w 6128435"/>
              <a:gd name="connsiteY170" fmla="*/ 6811016 h 6858000"/>
              <a:gd name="connsiteX171" fmla="*/ 5981802 w 6128435"/>
              <a:gd name="connsiteY171" fmla="*/ 6838578 h 6858000"/>
              <a:gd name="connsiteX172" fmla="*/ 5979671 w 6128435"/>
              <a:gd name="connsiteY172" fmla="*/ 6858000 h 6858000"/>
              <a:gd name="connsiteX173" fmla="*/ 0 w 6128435"/>
              <a:gd name="connsiteY173" fmla="*/ 6858000 h 6858000"/>
              <a:gd name="connsiteX174" fmla="*/ 0 w 6128435"/>
              <a:gd name="connsiteY174"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04120 w 6128435"/>
              <a:gd name="connsiteY44" fmla="*/ 2435967 h 6858000"/>
              <a:gd name="connsiteX45" fmla="*/ 5148653 w 6128435"/>
              <a:gd name="connsiteY45" fmla="*/ 2460132 h 6858000"/>
              <a:gd name="connsiteX46" fmla="*/ 5192511 w 6128435"/>
              <a:gd name="connsiteY46" fmla="*/ 2549199 h 6858000"/>
              <a:gd name="connsiteX47" fmla="*/ 5307538 w 6128435"/>
              <a:gd name="connsiteY47" fmla="*/ 2514685 h 6858000"/>
              <a:gd name="connsiteX48" fmla="*/ 5337604 w 6128435"/>
              <a:gd name="connsiteY48" fmla="*/ 2597632 h 6858000"/>
              <a:gd name="connsiteX49" fmla="*/ 5407503 w 6128435"/>
              <a:gd name="connsiteY49" fmla="*/ 2786290 h 6858000"/>
              <a:gd name="connsiteX50" fmla="*/ 5407356 w 6128435"/>
              <a:gd name="connsiteY50" fmla="*/ 2787545 h 6858000"/>
              <a:gd name="connsiteX51" fmla="*/ 5411130 w 6128435"/>
              <a:gd name="connsiteY51" fmla="*/ 2788640 h 6858000"/>
              <a:gd name="connsiteX52" fmla="*/ 5416439 w 6128435"/>
              <a:gd name="connsiteY52" fmla="*/ 2805666 h 6858000"/>
              <a:gd name="connsiteX53" fmla="*/ 5416589 w 6128435"/>
              <a:gd name="connsiteY53" fmla="*/ 2810822 h 6858000"/>
              <a:gd name="connsiteX54" fmla="*/ 5418542 w 6128435"/>
              <a:gd name="connsiteY54" fmla="*/ 2817745 h 6858000"/>
              <a:gd name="connsiteX55" fmla="*/ 5418847 w 6128435"/>
              <a:gd name="connsiteY55" fmla="*/ 2817825 h 6858000"/>
              <a:gd name="connsiteX56" fmla="*/ 5423364 w 6128435"/>
              <a:gd name="connsiteY56" fmla="*/ 2858292 h 6858000"/>
              <a:gd name="connsiteX57" fmla="*/ 5479298 w 6128435"/>
              <a:gd name="connsiteY57" fmla="*/ 2947791 h 6858000"/>
              <a:gd name="connsiteX58" fmla="*/ 5481770 w 6128435"/>
              <a:gd name="connsiteY58" fmla="*/ 2951352 h 6858000"/>
              <a:gd name="connsiteX59" fmla="*/ 5481013 w 6128435"/>
              <a:gd name="connsiteY59" fmla="*/ 2973461 h 6858000"/>
              <a:gd name="connsiteX60" fmla="*/ 5482045 w 6128435"/>
              <a:gd name="connsiteY60" fmla="*/ 2984371 h 6858000"/>
              <a:gd name="connsiteX61" fmla="*/ 5479405 w 6128435"/>
              <a:gd name="connsiteY61" fmla="*/ 2988507 h 6858000"/>
              <a:gd name="connsiteX62" fmla="*/ 5482415 w 6128435"/>
              <a:gd name="connsiteY62" fmla="*/ 3004079 h 6858000"/>
              <a:gd name="connsiteX63" fmla="*/ 5483865 w 6128435"/>
              <a:gd name="connsiteY63" fmla="*/ 3005467 h 6858000"/>
              <a:gd name="connsiteX64" fmla="*/ 5482236 w 6128435"/>
              <a:gd name="connsiteY64" fmla="*/ 3019791 h 6858000"/>
              <a:gd name="connsiteX65" fmla="*/ 5475895 w 6128435"/>
              <a:gd name="connsiteY65" fmla="*/ 3033578 h 6858000"/>
              <a:gd name="connsiteX66" fmla="*/ 5477595 w 6128435"/>
              <a:gd name="connsiteY66" fmla="*/ 3250534 h 6858000"/>
              <a:gd name="connsiteX67" fmla="*/ 5532836 w 6128435"/>
              <a:gd name="connsiteY67" fmla="*/ 3353840 h 6858000"/>
              <a:gd name="connsiteX68" fmla="*/ 5561229 w 6128435"/>
              <a:gd name="connsiteY68" fmla="*/ 3395784 h 6858000"/>
              <a:gd name="connsiteX69" fmla="*/ 5589758 w 6128435"/>
              <a:gd name="connsiteY69" fmla="*/ 3506453 h 6858000"/>
              <a:gd name="connsiteX70" fmla="*/ 5596144 w 6128435"/>
              <a:gd name="connsiteY70" fmla="*/ 3534624 h 6858000"/>
              <a:gd name="connsiteX71" fmla="*/ 5597750 w 6128435"/>
              <a:gd name="connsiteY71" fmla="*/ 3534129 h 6858000"/>
              <a:gd name="connsiteX72" fmla="*/ 5599700 w 6128435"/>
              <a:gd name="connsiteY72" fmla="*/ 3547221 h 6858000"/>
              <a:gd name="connsiteX73" fmla="*/ 5615031 w 6128435"/>
              <a:gd name="connsiteY73" fmla="*/ 3557482 h 6858000"/>
              <a:gd name="connsiteX74" fmla="*/ 5618377 w 6128435"/>
              <a:gd name="connsiteY74" fmla="*/ 3588431 h 6858000"/>
              <a:gd name="connsiteX75" fmla="*/ 5612155 w 6128435"/>
              <a:gd name="connsiteY75" fmla="*/ 3589869 h 6858000"/>
              <a:gd name="connsiteX76" fmla="*/ 5620843 w 6128435"/>
              <a:gd name="connsiteY76" fmla="*/ 3606745 h 6858000"/>
              <a:gd name="connsiteX77" fmla="*/ 5655472 w 6128435"/>
              <a:gd name="connsiteY77" fmla="*/ 3678877 h 6858000"/>
              <a:gd name="connsiteX78" fmla="*/ 5680448 w 6128435"/>
              <a:gd name="connsiteY78" fmla="*/ 3717760 h 6858000"/>
              <a:gd name="connsiteX79" fmla="*/ 5683015 w 6128435"/>
              <a:gd name="connsiteY79" fmla="*/ 3762025 h 6858000"/>
              <a:gd name="connsiteX80" fmla="*/ 5696643 w 6128435"/>
              <a:gd name="connsiteY80" fmla="*/ 3773888 h 6858000"/>
              <a:gd name="connsiteX81" fmla="*/ 5699203 w 6128435"/>
              <a:gd name="connsiteY81" fmla="*/ 3775823 h 6858000"/>
              <a:gd name="connsiteX82" fmla="*/ 5704824 w 6128435"/>
              <a:gd name="connsiteY82" fmla="*/ 3785966 h 6858000"/>
              <a:gd name="connsiteX83" fmla="*/ 5712204 w 6128435"/>
              <a:gd name="connsiteY83" fmla="*/ 3785830 h 6858000"/>
              <a:gd name="connsiteX84" fmla="*/ 5724816 w 6128435"/>
              <a:gd name="connsiteY84" fmla="*/ 3798949 h 6858000"/>
              <a:gd name="connsiteX85" fmla="*/ 5733539 w 6128435"/>
              <a:gd name="connsiteY85" fmla="*/ 3818457 h 6858000"/>
              <a:gd name="connsiteX86" fmla="*/ 5768491 w 6128435"/>
              <a:gd name="connsiteY86" fmla="*/ 3914399 h 6858000"/>
              <a:gd name="connsiteX87" fmla="*/ 5793123 w 6128435"/>
              <a:gd name="connsiteY87" fmla="*/ 3969952 h 6858000"/>
              <a:gd name="connsiteX88" fmla="*/ 5808321 w 6128435"/>
              <a:gd name="connsiteY88" fmla="*/ 3988153 h 6858000"/>
              <a:gd name="connsiteX89" fmla="*/ 5825621 w 6128435"/>
              <a:gd name="connsiteY89" fmla="*/ 4015525 h 6858000"/>
              <a:gd name="connsiteX90" fmla="*/ 5860672 w 6128435"/>
              <a:gd name="connsiteY90" fmla="*/ 4061579 h 6858000"/>
              <a:gd name="connsiteX91" fmla="*/ 5872173 w 6128435"/>
              <a:gd name="connsiteY91" fmla="*/ 4088497 h 6858000"/>
              <a:gd name="connsiteX92" fmla="*/ 5883705 w 6128435"/>
              <a:gd name="connsiteY92" fmla="*/ 4101899 h 6858000"/>
              <a:gd name="connsiteX93" fmla="*/ 5885314 w 6128435"/>
              <a:gd name="connsiteY93" fmla="*/ 4108387 h 6858000"/>
              <a:gd name="connsiteX94" fmla="*/ 5894095 w 6128435"/>
              <a:gd name="connsiteY94" fmla="*/ 4128857 h 6858000"/>
              <a:gd name="connsiteX95" fmla="*/ 5898339 w 6128435"/>
              <a:gd name="connsiteY95" fmla="*/ 4140800 h 6858000"/>
              <a:gd name="connsiteX96" fmla="*/ 5899734 w 6128435"/>
              <a:gd name="connsiteY96" fmla="*/ 4145632 h 6858000"/>
              <a:gd name="connsiteX97" fmla="*/ 5897098 w 6128435"/>
              <a:gd name="connsiteY97" fmla="*/ 4157819 h 6858000"/>
              <a:gd name="connsiteX98" fmla="*/ 5903513 w 6128435"/>
              <a:gd name="connsiteY98" fmla="*/ 4187661 h 6858000"/>
              <a:gd name="connsiteX99" fmla="*/ 5917114 w 6128435"/>
              <a:gd name="connsiteY99" fmla="*/ 4213096 h 6858000"/>
              <a:gd name="connsiteX100" fmla="*/ 5921153 w 6128435"/>
              <a:gd name="connsiteY100" fmla="*/ 4236222 h 6858000"/>
              <a:gd name="connsiteX101" fmla="*/ 5924233 w 6128435"/>
              <a:gd name="connsiteY101" fmla="*/ 4242060 h 6858000"/>
              <a:gd name="connsiteX102" fmla="*/ 5928910 w 6128435"/>
              <a:gd name="connsiteY102" fmla="*/ 4300973 h 6858000"/>
              <a:gd name="connsiteX103" fmla="*/ 5939320 w 6128435"/>
              <a:gd name="connsiteY103" fmla="*/ 4340435 h 6858000"/>
              <a:gd name="connsiteX104" fmla="*/ 5946705 w 6128435"/>
              <a:gd name="connsiteY104" fmla="*/ 4428051 h 6858000"/>
              <a:gd name="connsiteX105" fmla="*/ 5949261 w 6128435"/>
              <a:gd name="connsiteY105" fmla="*/ 4449185 h 6858000"/>
              <a:gd name="connsiteX106" fmla="*/ 5957504 w 6128435"/>
              <a:gd name="connsiteY106" fmla="*/ 4465911 h 6858000"/>
              <a:gd name="connsiteX107" fmla="*/ 5964689 w 6128435"/>
              <a:gd name="connsiteY107" fmla="*/ 4468532 h 6858000"/>
              <a:gd name="connsiteX108" fmla="*/ 5967062 w 6128435"/>
              <a:gd name="connsiteY108" fmla="*/ 4479923 h 6858000"/>
              <a:gd name="connsiteX109" fmla="*/ 5968960 w 6128435"/>
              <a:gd name="connsiteY109" fmla="*/ 4482655 h 6858000"/>
              <a:gd name="connsiteX110" fmla="*/ 5978567 w 6128435"/>
              <a:gd name="connsiteY110" fmla="*/ 4498605 h 6858000"/>
              <a:gd name="connsiteX111" fmla="*/ 5980106 w 6128435"/>
              <a:gd name="connsiteY111" fmla="*/ 4585087 h 6858000"/>
              <a:gd name="connsiteX112" fmla="*/ 5998138 w 6128435"/>
              <a:gd name="connsiteY112" fmla="*/ 4697518 h 6858000"/>
              <a:gd name="connsiteX113" fmla="*/ 6013516 w 6128435"/>
              <a:gd name="connsiteY113" fmla="*/ 4786619 h 6858000"/>
              <a:gd name="connsiteX114" fmla="*/ 6025404 w 6128435"/>
              <a:gd name="connsiteY114" fmla="*/ 4858148 h 6858000"/>
              <a:gd name="connsiteX115" fmla="*/ 6007749 w 6128435"/>
              <a:gd name="connsiteY115" fmla="*/ 4964715 h 6858000"/>
              <a:gd name="connsiteX116" fmla="*/ 6005269 w 6128435"/>
              <a:gd name="connsiteY116" fmla="*/ 5150567 h 6858000"/>
              <a:gd name="connsiteX117" fmla="*/ 6001127 w 6128435"/>
              <a:gd name="connsiteY117" fmla="*/ 5164609 h 6858000"/>
              <a:gd name="connsiteX118" fmla="*/ 5996647 w 6128435"/>
              <a:gd name="connsiteY118" fmla="*/ 5185640 h 6858000"/>
              <a:gd name="connsiteX119" fmla="*/ 5998514 w 6128435"/>
              <a:gd name="connsiteY119" fmla="*/ 5189673 h 6858000"/>
              <a:gd name="connsiteX120" fmla="*/ 5995970 w 6128435"/>
              <a:gd name="connsiteY120" fmla="*/ 5221547 h 6858000"/>
              <a:gd name="connsiteX121" fmla="*/ 5997218 w 6128435"/>
              <a:gd name="connsiteY121" fmla="*/ 5222031 h 6858000"/>
              <a:gd name="connsiteX122" fmla="*/ 6002116 w 6128435"/>
              <a:gd name="connsiteY122" fmla="*/ 5231223 h 6858000"/>
              <a:gd name="connsiteX123" fmla="*/ 6008541 w 6128435"/>
              <a:gd name="connsiteY123" fmla="*/ 5248680 h 6858000"/>
              <a:gd name="connsiteX124" fmla="*/ 6039260 w 6128435"/>
              <a:gd name="connsiteY124" fmla="*/ 5289518 h 6858000"/>
              <a:gd name="connsiteX125" fmla="*/ 6036748 w 6128435"/>
              <a:gd name="connsiteY125" fmla="*/ 5322752 h 6858000"/>
              <a:gd name="connsiteX126" fmla="*/ 6036943 w 6128435"/>
              <a:gd name="connsiteY126" fmla="*/ 5329480 h 6858000"/>
              <a:gd name="connsiteX127" fmla="*/ 6037236 w 6128435"/>
              <a:gd name="connsiteY127" fmla="*/ 5329634 h 6858000"/>
              <a:gd name="connsiteX128" fmla="*/ 6038019 w 6128435"/>
              <a:gd name="connsiteY128" fmla="*/ 5336764 h 6858000"/>
              <a:gd name="connsiteX129" fmla="*/ 6037298 w 6128435"/>
              <a:gd name="connsiteY129" fmla="*/ 5341753 h 6858000"/>
              <a:gd name="connsiteX130" fmla="*/ 6037677 w 6128435"/>
              <a:gd name="connsiteY130" fmla="*/ 5354807 h 6858000"/>
              <a:gd name="connsiteX131" fmla="*/ 6039728 w 6128435"/>
              <a:gd name="connsiteY131" fmla="*/ 5359416 h 6858000"/>
              <a:gd name="connsiteX132" fmla="*/ 6043311 w 6128435"/>
              <a:gd name="connsiteY132" fmla="*/ 5361407 h 6858000"/>
              <a:gd name="connsiteX133" fmla="*/ 6042954 w 6128435"/>
              <a:gd name="connsiteY133" fmla="*/ 5362576 h 6858000"/>
              <a:gd name="connsiteX134" fmla="*/ 6053435 w 6128435"/>
              <a:gd name="connsiteY134" fmla="*/ 5387547 h 6858000"/>
              <a:gd name="connsiteX135" fmla="*/ 6065933 w 6128435"/>
              <a:gd name="connsiteY135" fmla="*/ 5443002 h 6858000"/>
              <a:gd name="connsiteX136" fmla="*/ 6068640 w 6128435"/>
              <a:gd name="connsiteY136" fmla="*/ 5474503 h 6858000"/>
              <a:gd name="connsiteX137" fmla="*/ 6080922 w 6128435"/>
              <a:gd name="connsiteY137" fmla="*/ 5561070 h 6858000"/>
              <a:gd name="connsiteX138" fmla="*/ 6096949 w 6128435"/>
              <a:gd name="connsiteY138" fmla="*/ 5648179 h 6858000"/>
              <a:gd name="connsiteX139" fmla="*/ 6125703 w 6128435"/>
              <a:gd name="connsiteY139" fmla="*/ 5692894 h 6858000"/>
              <a:gd name="connsiteX140" fmla="*/ 6126670 w 6128435"/>
              <a:gd name="connsiteY140" fmla="*/ 5697882 h 6858000"/>
              <a:gd name="connsiteX141" fmla="*/ 6124061 w 6128435"/>
              <a:gd name="connsiteY141" fmla="*/ 5710294 h 6858000"/>
              <a:gd name="connsiteX142" fmla="*/ 6122213 w 6128435"/>
              <a:gd name="connsiteY142" fmla="*/ 5714762 h 6858000"/>
              <a:gd name="connsiteX143" fmla="*/ 6121353 w 6128435"/>
              <a:gd name="connsiteY143" fmla="*/ 5721725 h 6858000"/>
              <a:gd name="connsiteX144" fmla="*/ 6121607 w 6128435"/>
              <a:gd name="connsiteY144" fmla="*/ 5721959 h 6858000"/>
              <a:gd name="connsiteX145" fmla="*/ 6120262 w 6128435"/>
              <a:gd name="connsiteY145" fmla="*/ 5728358 h 6858000"/>
              <a:gd name="connsiteX146" fmla="*/ 6110194 w 6128435"/>
              <a:gd name="connsiteY146" fmla="*/ 5758853 h 6858000"/>
              <a:gd name="connsiteX147" fmla="*/ 6127519 w 6128435"/>
              <a:gd name="connsiteY147" fmla="*/ 5865775 h 6858000"/>
              <a:gd name="connsiteX148" fmla="*/ 6128435 w 6128435"/>
              <a:gd name="connsiteY148" fmla="*/ 5870164 h 6858000"/>
              <a:gd name="connsiteX149" fmla="*/ 6119217 w 6128435"/>
              <a:gd name="connsiteY149" fmla="*/ 5888542 h 6858000"/>
              <a:gd name="connsiteX150" fmla="*/ 6115966 w 6128435"/>
              <a:gd name="connsiteY150" fmla="*/ 5898387 h 6858000"/>
              <a:gd name="connsiteX151" fmla="*/ 6111924 w 6128435"/>
              <a:gd name="connsiteY151" fmla="*/ 5900444 h 6858000"/>
              <a:gd name="connsiteX152" fmla="*/ 6108716 w 6128435"/>
              <a:gd name="connsiteY152" fmla="*/ 5915345 h 6858000"/>
              <a:gd name="connsiteX153" fmla="*/ 6109524 w 6128435"/>
              <a:gd name="connsiteY153" fmla="*/ 5917328 h 6858000"/>
              <a:gd name="connsiteX154" fmla="*/ 6102493 w 6128435"/>
              <a:gd name="connsiteY154" fmla="*/ 5928602 h 6858000"/>
              <a:gd name="connsiteX155" fmla="*/ 6056863 w 6128435"/>
              <a:gd name="connsiteY155" fmla="*/ 6000643 h 6858000"/>
              <a:gd name="connsiteX156" fmla="*/ 6045436 w 6128435"/>
              <a:gd name="connsiteY156" fmla="*/ 6124480 h 6858000"/>
              <a:gd name="connsiteX157" fmla="*/ 6030489 w 6128435"/>
              <a:gd name="connsiteY157" fmla="*/ 6317666 h 6858000"/>
              <a:gd name="connsiteX158" fmla="*/ 6007492 w 6128435"/>
              <a:gd name="connsiteY158" fmla="*/ 6440818 h 6858000"/>
              <a:gd name="connsiteX159" fmla="*/ 6009467 w 6128435"/>
              <a:gd name="connsiteY159" fmla="*/ 6487076 h 6858000"/>
              <a:gd name="connsiteX160" fmla="*/ 5995064 w 6128435"/>
              <a:gd name="connsiteY160" fmla="*/ 6540791 h 6858000"/>
              <a:gd name="connsiteX161" fmla="*/ 5996309 w 6128435"/>
              <a:gd name="connsiteY161" fmla="*/ 6543961 h 6858000"/>
              <a:gd name="connsiteX162" fmla="*/ 5996048 w 6128435"/>
              <a:gd name="connsiteY162" fmla="*/ 6555444 h 6858000"/>
              <a:gd name="connsiteX163" fmla="*/ 6002524 w 6128435"/>
              <a:gd name="connsiteY163" fmla="*/ 6560188 h 6858000"/>
              <a:gd name="connsiteX164" fmla="*/ 6006823 w 6128435"/>
              <a:gd name="connsiteY164" fmla="*/ 6578546 h 6858000"/>
              <a:gd name="connsiteX165" fmla="*/ 6004510 w 6128435"/>
              <a:gd name="connsiteY165" fmla="*/ 6599256 h 6858000"/>
              <a:gd name="connsiteX166" fmla="*/ 5986207 w 6128435"/>
              <a:gd name="connsiteY166" fmla="*/ 6695855 h 6858000"/>
              <a:gd name="connsiteX167" fmla="*/ 5979428 w 6128435"/>
              <a:gd name="connsiteY167" fmla="*/ 6754678 h 6858000"/>
              <a:gd name="connsiteX168" fmla="*/ 5983398 w 6128435"/>
              <a:gd name="connsiteY168" fmla="*/ 6778641 h 6858000"/>
              <a:gd name="connsiteX169" fmla="*/ 5984543 w 6128435"/>
              <a:gd name="connsiteY169" fmla="*/ 6811016 h 6858000"/>
              <a:gd name="connsiteX170" fmla="*/ 5981802 w 6128435"/>
              <a:gd name="connsiteY170" fmla="*/ 6838578 h 6858000"/>
              <a:gd name="connsiteX171" fmla="*/ 5979671 w 6128435"/>
              <a:gd name="connsiteY171" fmla="*/ 6858000 h 6858000"/>
              <a:gd name="connsiteX172" fmla="*/ 0 w 6128435"/>
              <a:gd name="connsiteY172" fmla="*/ 6858000 h 6858000"/>
              <a:gd name="connsiteX173" fmla="*/ 0 w 6128435"/>
              <a:gd name="connsiteY173"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93877 w 6128435"/>
              <a:gd name="connsiteY44" fmla="*/ 2368649 h 6858000"/>
              <a:gd name="connsiteX45" fmla="*/ 5148653 w 6128435"/>
              <a:gd name="connsiteY45" fmla="*/ 2460132 h 6858000"/>
              <a:gd name="connsiteX46" fmla="*/ 5192511 w 6128435"/>
              <a:gd name="connsiteY46" fmla="*/ 2549199 h 6858000"/>
              <a:gd name="connsiteX47" fmla="*/ 5307538 w 6128435"/>
              <a:gd name="connsiteY47" fmla="*/ 2514685 h 6858000"/>
              <a:gd name="connsiteX48" fmla="*/ 5337604 w 6128435"/>
              <a:gd name="connsiteY48" fmla="*/ 2597632 h 6858000"/>
              <a:gd name="connsiteX49" fmla="*/ 5407503 w 6128435"/>
              <a:gd name="connsiteY49" fmla="*/ 2786290 h 6858000"/>
              <a:gd name="connsiteX50" fmla="*/ 5407356 w 6128435"/>
              <a:gd name="connsiteY50" fmla="*/ 2787545 h 6858000"/>
              <a:gd name="connsiteX51" fmla="*/ 5411130 w 6128435"/>
              <a:gd name="connsiteY51" fmla="*/ 2788640 h 6858000"/>
              <a:gd name="connsiteX52" fmla="*/ 5416439 w 6128435"/>
              <a:gd name="connsiteY52" fmla="*/ 2805666 h 6858000"/>
              <a:gd name="connsiteX53" fmla="*/ 5416589 w 6128435"/>
              <a:gd name="connsiteY53" fmla="*/ 2810822 h 6858000"/>
              <a:gd name="connsiteX54" fmla="*/ 5418542 w 6128435"/>
              <a:gd name="connsiteY54" fmla="*/ 2817745 h 6858000"/>
              <a:gd name="connsiteX55" fmla="*/ 5418847 w 6128435"/>
              <a:gd name="connsiteY55" fmla="*/ 2817825 h 6858000"/>
              <a:gd name="connsiteX56" fmla="*/ 5423364 w 6128435"/>
              <a:gd name="connsiteY56" fmla="*/ 2858292 h 6858000"/>
              <a:gd name="connsiteX57" fmla="*/ 5479298 w 6128435"/>
              <a:gd name="connsiteY57" fmla="*/ 2947791 h 6858000"/>
              <a:gd name="connsiteX58" fmla="*/ 5481770 w 6128435"/>
              <a:gd name="connsiteY58" fmla="*/ 2951352 h 6858000"/>
              <a:gd name="connsiteX59" fmla="*/ 5481013 w 6128435"/>
              <a:gd name="connsiteY59" fmla="*/ 2973461 h 6858000"/>
              <a:gd name="connsiteX60" fmla="*/ 5482045 w 6128435"/>
              <a:gd name="connsiteY60" fmla="*/ 2984371 h 6858000"/>
              <a:gd name="connsiteX61" fmla="*/ 5479405 w 6128435"/>
              <a:gd name="connsiteY61" fmla="*/ 2988507 h 6858000"/>
              <a:gd name="connsiteX62" fmla="*/ 5482415 w 6128435"/>
              <a:gd name="connsiteY62" fmla="*/ 3004079 h 6858000"/>
              <a:gd name="connsiteX63" fmla="*/ 5483865 w 6128435"/>
              <a:gd name="connsiteY63" fmla="*/ 3005467 h 6858000"/>
              <a:gd name="connsiteX64" fmla="*/ 5482236 w 6128435"/>
              <a:gd name="connsiteY64" fmla="*/ 3019791 h 6858000"/>
              <a:gd name="connsiteX65" fmla="*/ 5475895 w 6128435"/>
              <a:gd name="connsiteY65" fmla="*/ 3033578 h 6858000"/>
              <a:gd name="connsiteX66" fmla="*/ 5477595 w 6128435"/>
              <a:gd name="connsiteY66" fmla="*/ 3250534 h 6858000"/>
              <a:gd name="connsiteX67" fmla="*/ 5532836 w 6128435"/>
              <a:gd name="connsiteY67" fmla="*/ 3353840 h 6858000"/>
              <a:gd name="connsiteX68" fmla="*/ 5561229 w 6128435"/>
              <a:gd name="connsiteY68" fmla="*/ 3395784 h 6858000"/>
              <a:gd name="connsiteX69" fmla="*/ 5589758 w 6128435"/>
              <a:gd name="connsiteY69" fmla="*/ 3506453 h 6858000"/>
              <a:gd name="connsiteX70" fmla="*/ 5596144 w 6128435"/>
              <a:gd name="connsiteY70" fmla="*/ 3534624 h 6858000"/>
              <a:gd name="connsiteX71" fmla="*/ 5597750 w 6128435"/>
              <a:gd name="connsiteY71" fmla="*/ 3534129 h 6858000"/>
              <a:gd name="connsiteX72" fmla="*/ 5599700 w 6128435"/>
              <a:gd name="connsiteY72" fmla="*/ 3547221 h 6858000"/>
              <a:gd name="connsiteX73" fmla="*/ 5615031 w 6128435"/>
              <a:gd name="connsiteY73" fmla="*/ 3557482 h 6858000"/>
              <a:gd name="connsiteX74" fmla="*/ 5618377 w 6128435"/>
              <a:gd name="connsiteY74" fmla="*/ 3588431 h 6858000"/>
              <a:gd name="connsiteX75" fmla="*/ 5612155 w 6128435"/>
              <a:gd name="connsiteY75" fmla="*/ 3589869 h 6858000"/>
              <a:gd name="connsiteX76" fmla="*/ 5620843 w 6128435"/>
              <a:gd name="connsiteY76" fmla="*/ 3606745 h 6858000"/>
              <a:gd name="connsiteX77" fmla="*/ 5655472 w 6128435"/>
              <a:gd name="connsiteY77" fmla="*/ 3678877 h 6858000"/>
              <a:gd name="connsiteX78" fmla="*/ 5680448 w 6128435"/>
              <a:gd name="connsiteY78" fmla="*/ 3717760 h 6858000"/>
              <a:gd name="connsiteX79" fmla="*/ 5683015 w 6128435"/>
              <a:gd name="connsiteY79" fmla="*/ 3762025 h 6858000"/>
              <a:gd name="connsiteX80" fmla="*/ 5696643 w 6128435"/>
              <a:gd name="connsiteY80" fmla="*/ 3773888 h 6858000"/>
              <a:gd name="connsiteX81" fmla="*/ 5699203 w 6128435"/>
              <a:gd name="connsiteY81" fmla="*/ 3775823 h 6858000"/>
              <a:gd name="connsiteX82" fmla="*/ 5704824 w 6128435"/>
              <a:gd name="connsiteY82" fmla="*/ 3785966 h 6858000"/>
              <a:gd name="connsiteX83" fmla="*/ 5712204 w 6128435"/>
              <a:gd name="connsiteY83" fmla="*/ 3785830 h 6858000"/>
              <a:gd name="connsiteX84" fmla="*/ 5724816 w 6128435"/>
              <a:gd name="connsiteY84" fmla="*/ 3798949 h 6858000"/>
              <a:gd name="connsiteX85" fmla="*/ 5733539 w 6128435"/>
              <a:gd name="connsiteY85" fmla="*/ 3818457 h 6858000"/>
              <a:gd name="connsiteX86" fmla="*/ 5768491 w 6128435"/>
              <a:gd name="connsiteY86" fmla="*/ 3914399 h 6858000"/>
              <a:gd name="connsiteX87" fmla="*/ 5793123 w 6128435"/>
              <a:gd name="connsiteY87" fmla="*/ 3969952 h 6858000"/>
              <a:gd name="connsiteX88" fmla="*/ 5808321 w 6128435"/>
              <a:gd name="connsiteY88" fmla="*/ 3988153 h 6858000"/>
              <a:gd name="connsiteX89" fmla="*/ 5825621 w 6128435"/>
              <a:gd name="connsiteY89" fmla="*/ 4015525 h 6858000"/>
              <a:gd name="connsiteX90" fmla="*/ 5860672 w 6128435"/>
              <a:gd name="connsiteY90" fmla="*/ 4061579 h 6858000"/>
              <a:gd name="connsiteX91" fmla="*/ 5872173 w 6128435"/>
              <a:gd name="connsiteY91" fmla="*/ 4088497 h 6858000"/>
              <a:gd name="connsiteX92" fmla="*/ 5883705 w 6128435"/>
              <a:gd name="connsiteY92" fmla="*/ 4101899 h 6858000"/>
              <a:gd name="connsiteX93" fmla="*/ 5885314 w 6128435"/>
              <a:gd name="connsiteY93" fmla="*/ 4108387 h 6858000"/>
              <a:gd name="connsiteX94" fmla="*/ 5894095 w 6128435"/>
              <a:gd name="connsiteY94" fmla="*/ 4128857 h 6858000"/>
              <a:gd name="connsiteX95" fmla="*/ 5898339 w 6128435"/>
              <a:gd name="connsiteY95" fmla="*/ 4140800 h 6858000"/>
              <a:gd name="connsiteX96" fmla="*/ 5899734 w 6128435"/>
              <a:gd name="connsiteY96" fmla="*/ 4145632 h 6858000"/>
              <a:gd name="connsiteX97" fmla="*/ 5897098 w 6128435"/>
              <a:gd name="connsiteY97" fmla="*/ 4157819 h 6858000"/>
              <a:gd name="connsiteX98" fmla="*/ 5903513 w 6128435"/>
              <a:gd name="connsiteY98" fmla="*/ 4187661 h 6858000"/>
              <a:gd name="connsiteX99" fmla="*/ 5917114 w 6128435"/>
              <a:gd name="connsiteY99" fmla="*/ 4213096 h 6858000"/>
              <a:gd name="connsiteX100" fmla="*/ 5921153 w 6128435"/>
              <a:gd name="connsiteY100" fmla="*/ 4236222 h 6858000"/>
              <a:gd name="connsiteX101" fmla="*/ 5924233 w 6128435"/>
              <a:gd name="connsiteY101" fmla="*/ 4242060 h 6858000"/>
              <a:gd name="connsiteX102" fmla="*/ 5928910 w 6128435"/>
              <a:gd name="connsiteY102" fmla="*/ 4300973 h 6858000"/>
              <a:gd name="connsiteX103" fmla="*/ 5939320 w 6128435"/>
              <a:gd name="connsiteY103" fmla="*/ 4340435 h 6858000"/>
              <a:gd name="connsiteX104" fmla="*/ 5946705 w 6128435"/>
              <a:gd name="connsiteY104" fmla="*/ 4428051 h 6858000"/>
              <a:gd name="connsiteX105" fmla="*/ 5949261 w 6128435"/>
              <a:gd name="connsiteY105" fmla="*/ 4449185 h 6858000"/>
              <a:gd name="connsiteX106" fmla="*/ 5957504 w 6128435"/>
              <a:gd name="connsiteY106" fmla="*/ 4465911 h 6858000"/>
              <a:gd name="connsiteX107" fmla="*/ 5964689 w 6128435"/>
              <a:gd name="connsiteY107" fmla="*/ 4468532 h 6858000"/>
              <a:gd name="connsiteX108" fmla="*/ 5967062 w 6128435"/>
              <a:gd name="connsiteY108" fmla="*/ 4479923 h 6858000"/>
              <a:gd name="connsiteX109" fmla="*/ 5968960 w 6128435"/>
              <a:gd name="connsiteY109" fmla="*/ 4482655 h 6858000"/>
              <a:gd name="connsiteX110" fmla="*/ 5978567 w 6128435"/>
              <a:gd name="connsiteY110" fmla="*/ 4498605 h 6858000"/>
              <a:gd name="connsiteX111" fmla="*/ 5980106 w 6128435"/>
              <a:gd name="connsiteY111" fmla="*/ 4585087 h 6858000"/>
              <a:gd name="connsiteX112" fmla="*/ 5998138 w 6128435"/>
              <a:gd name="connsiteY112" fmla="*/ 4697518 h 6858000"/>
              <a:gd name="connsiteX113" fmla="*/ 6013516 w 6128435"/>
              <a:gd name="connsiteY113" fmla="*/ 4786619 h 6858000"/>
              <a:gd name="connsiteX114" fmla="*/ 6025404 w 6128435"/>
              <a:gd name="connsiteY114" fmla="*/ 4858148 h 6858000"/>
              <a:gd name="connsiteX115" fmla="*/ 6007749 w 6128435"/>
              <a:gd name="connsiteY115" fmla="*/ 4964715 h 6858000"/>
              <a:gd name="connsiteX116" fmla="*/ 6005269 w 6128435"/>
              <a:gd name="connsiteY116" fmla="*/ 5150567 h 6858000"/>
              <a:gd name="connsiteX117" fmla="*/ 6001127 w 6128435"/>
              <a:gd name="connsiteY117" fmla="*/ 5164609 h 6858000"/>
              <a:gd name="connsiteX118" fmla="*/ 5996647 w 6128435"/>
              <a:gd name="connsiteY118" fmla="*/ 5185640 h 6858000"/>
              <a:gd name="connsiteX119" fmla="*/ 5998514 w 6128435"/>
              <a:gd name="connsiteY119" fmla="*/ 5189673 h 6858000"/>
              <a:gd name="connsiteX120" fmla="*/ 5995970 w 6128435"/>
              <a:gd name="connsiteY120" fmla="*/ 5221547 h 6858000"/>
              <a:gd name="connsiteX121" fmla="*/ 5997218 w 6128435"/>
              <a:gd name="connsiteY121" fmla="*/ 5222031 h 6858000"/>
              <a:gd name="connsiteX122" fmla="*/ 6002116 w 6128435"/>
              <a:gd name="connsiteY122" fmla="*/ 5231223 h 6858000"/>
              <a:gd name="connsiteX123" fmla="*/ 6008541 w 6128435"/>
              <a:gd name="connsiteY123" fmla="*/ 5248680 h 6858000"/>
              <a:gd name="connsiteX124" fmla="*/ 6039260 w 6128435"/>
              <a:gd name="connsiteY124" fmla="*/ 5289518 h 6858000"/>
              <a:gd name="connsiteX125" fmla="*/ 6036748 w 6128435"/>
              <a:gd name="connsiteY125" fmla="*/ 5322752 h 6858000"/>
              <a:gd name="connsiteX126" fmla="*/ 6036943 w 6128435"/>
              <a:gd name="connsiteY126" fmla="*/ 5329480 h 6858000"/>
              <a:gd name="connsiteX127" fmla="*/ 6037236 w 6128435"/>
              <a:gd name="connsiteY127" fmla="*/ 5329634 h 6858000"/>
              <a:gd name="connsiteX128" fmla="*/ 6038019 w 6128435"/>
              <a:gd name="connsiteY128" fmla="*/ 5336764 h 6858000"/>
              <a:gd name="connsiteX129" fmla="*/ 6037298 w 6128435"/>
              <a:gd name="connsiteY129" fmla="*/ 5341753 h 6858000"/>
              <a:gd name="connsiteX130" fmla="*/ 6037677 w 6128435"/>
              <a:gd name="connsiteY130" fmla="*/ 5354807 h 6858000"/>
              <a:gd name="connsiteX131" fmla="*/ 6039728 w 6128435"/>
              <a:gd name="connsiteY131" fmla="*/ 5359416 h 6858000"/>
              <a:gd name="connsiteX132" fmla="*/ 6043311 w 6128435"/>
              <a:gd name="connsiteY132" fmla="*/ 5361407 h 6858000"/>
              <a:gd name="connsiteX133" fmla="*/ 6042954 w 6128435"/>
              <a:gd name="connsiteY133" fmla="*/ 5362576 h 6858000"/>
              <a:gd name="connsiteX134" fmla="*/ 6053435 w 6128435"/>
              <a:gd name="connsiteY134" fmla="*/ 5387547 h 6858000"/>
              <a:gd name="connsiteX135" fmla="*/ 6065933 w 6128435"/>
              <a:gd name="connsiteY135" fmla="*/ 5443002 h 6858000"/>
              <a:gd name="connsiteX136" fmla="*/ 6068640 w 6128435"/>
              <a:gd name="connsiteY136" fmla="*/ 5474503 h 6858000"/>
              <a:gd name="connsiteX137" fmla="*/ 6080922 w 6128435"/>
              <a:gd name="connsiteY137" fmla="*/ 5561070 h 6858000"/>
              <a:gd name="connsiteX138" fmla="*/ 6096949 w 6128435"/>
              <a:gd name="connsiteY138" fmla="*/ 5648179 h 6858000"/>
              <a:gd name="connsiteX139" fmla="*/ 6125703 w 6128435"/>
              <a:gd name="connsiteY139" fmla="*/ 5692894 h 6858000"/>
              <a:gd name="connsiteX140" fmla="*/ 6126670 w 6128435"/>
              <a:gd name="connsiteY140" fmla="*/ 5697882 h 6858000"/>
              <a:gd name="connsiteX141" fmla="*/ 6124061 w 6128435"/>
              <a:gd name="connsiteY141" fmla="*/ 5710294 h 6858000"/>
              <a:gd name="connsiteX142" fmla="*/ 6122213 w 6128435"/>
              <a:gd name="connsiteY142" fmla="*/ 5714762 h 6858000"/>
              <a:gd name="connsiteX143" fmla="*/ 6121353 w 6128435"/>
              <a:gd name="connsiteY143" fmla="*/ 5721725 h 6858000"/>
              <a:gd name="connsiteX144" fmla="*/ 6121607 w 6128435"/>
              <a:gd name="connsiteY144" fmla="*/ 5721959 h 6858000"/>
              <a:gd name="connsiteX145" fmla="*/ 6120262 w 6128435"/>
              <a:gd name="connsiteY145" fmla="*/ 5728358 h 6858000"/>
              <a:gd name="connsiteX146" fmla="*/ 6110194 w 6128435"/>
              <a:gd name="connsiteY146" fmla="*/ 5758853 h 6858000"/>
              <a:gd name="connsiteX147" fmla="*/ 6127519 w 6128435"/>
              <a:gd name="connsiteY147" fmla="*/ 5865775 h 6858000"/>
              <a:gd name="connsiteX148" fmla="*/ 6128435 w 6128435"/>
              <a:gd name="connsiteY148" fmla="*/ 5870164 h 6858000"/>
              <a:gd name="connsiteX149" fmla="*/ 6119217 w 6128435"/>
              <a:gd name="connsiteY149" fmla="*/ 5888542 h 6858000"/>
              <a:gd name="connsiteX150" fmla="*/ 6115966 w 6128435"/>
              <a:gd name="connsiteY150" fmla="*/ 5898387 h 6858000"/>
              <a:gd name="connsiteX151" fmla="*/ 6111924 w 6128435"/>
              <a:gd name="connsiteY151" fmla="*/ 5900444 h 6858000"/>
              <a:gd name="connsiteX152" fmla="*/ 6108716 w 6128435"/>
              <a:gd name="connsiteY152" fmla="*/ 5915345 h 6858000"/>
              <a:gd name="connsiteX153" fmla="*/ 6109524 w 6128435"/>
              <a:gd name="connsiteY153" fmla="*/ 5917328 h 6858000"/>
              <a:gd name="connsiteX154" fmla="*/ 6102493 w 6128435"/>
              <a:gd name="connsiteY154" fmla="*/ 5928602 h 6858000"/>
              <a:gd name="connsiteX155" fmla="*/ 6056863 w 6128435"/>
              <a:gd name="connsiteY155" fmla="*/ 6000643 h 6858000"/>
              <a:gd name="connsiteX156" fmla="*/ 6045436 w 6128435"/>
              <a:gd name="connsiteY156" fmla="*/ 6124480 h 6858000"/>
              <a:gd name="connsiteX157" fmla="*/ 6030489 w 6128435"/>
              <a:gd name="connsiteY157" fmla="*/ 6317666 h 6858000"/>
              <a:gd name="connsiteX158" fmla="*/ 6007492 w 6128435"/>
              <a:gd name="connsiteY158" fmla="*/ 6440818 h 6858000"/>
              <a:gd name="connsiteX159" fmla="*/ 6009467 w 6128435"/>
              <a:gd name="connsiteY159" fmla="*/ 6487076 h 6858000"/>
              <a:gd name="connsiteX160" fmla="*/ 5995064 w 6128435"/>
              <a:gd name="connsiteY160" fmla="*/ 6540791 h 6858000"/>
              <a:gd name="connsiteX161" fmla="*/ 5996309 w 6128435"/>
              <a:gd name="connsiteY161" fmla="*/ 6543961 h 6858000"/>
              <a:gd name="connsiteX162" fmla="*/ 5996048 w 6128435"/>
              <a:gd name="connsiteY162" fmla="*/ 6555444 h 6858000"/>
              <a:gd name="connsiteX163" fmla="*/ 6002524 w 6128435"/>
              <a:gd name="connsiteY163" fmla="*/ 6560188 h 6858000"/>
              <a:gd name="connsiteX164" fmla="*/ 6006823 w 6128435"/>
              <a:gd name="connsiteY164" fmla="*/ 6578546 h 6858000"/>
              <a:gd name="connsiteX165" fmla="*/ 6004510 w 6128435"/>
              <a:gd name="connsiteY165" fmla="*/ 6599256 h 6858000"/>
              <a:gd name="connsiteX166" fmla="*/ 5986207 w 6128435"/>
              <a:gd name="connsiteY166" fmla="*/ 6695855 h 6858000"/>
              <a:gd name="connsiteX167" fmla="*/ 5979428 w 6128435"/>
              <a:gd name="connsiteY167" fmla="*/ 6754678 h 6858000"/>
              <a:gd name="connsiteX168" fmla="*/ 5983398 w 6128435"/>
              <a:gd name="connsiteY168" fmla="*/ 6778641 h 6858000"/>
              <a:gd name="connsiteX169" fmla="*/ 5984543 w 6128435"/>
              <a:gd name="connsiteY169" fmla="*/ 6811016 h 6858000"/>
              <a:gd name="connsiteX170" fmla="*/ 5981802 w 6128435"/>
              <a:gd name="connsiteY170" fmla="*/ 6838578 h 6858000"/>
              <a:gd name="connsiteX171" fmla="*/ 5979671 w 6128435"/>
              <a:gd name="connsiteY171" fmla="*/ 6858000 h 6858000"/>
              <a:gd name="connsiteX172" fmla="*/ 0 w 6128435"/>
              <a:gd name="connsiteY172" fmla="*/ 6858000 h 6858000"/>
              <a:gd name="connsiteX173" fmla="*/ 0 w 6128435"/>
              <a:gd name="connsiteY173"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93877 w 6128435"/>
              <a:gd name="connsiteY44" fmla="*/ 2368649 h 6858000"/>
              <a:gd name="connsiteX45" fmla="*/ 5311338 w 6128435"/>
              <a:gd name="connsiteY45" fmla="*/ 2404034 h 6858000"/>
              <a:gd name="connsiteX46" fmla="*/ 5192511 w 6128435"/>
              <a:gd name="connsiteY46" fmla="*/ 2549199 h 6858000"/>
              <a:gd name="connsiteX47" fmla="*/ 5307538 w 6128435"/>
              <a:gd name="connsiteY47" fmla="*/ 2514685 h 6858000"/>
              <a:gd name="connsiteX48" fmla="*/ 5337604 w 6128435"/>
              <a:gd name="connsiteY48" fmla="*/ 2597632 h 6858000"/>
              <a:gd name="connsiteX49" fmla="*/ 5407503 w 6128435"/>
              <a:gd name="connsiteY49" fmla="*/ 2786290 h 6858000"/>
              <a:gd name="connsiteX50" fmla="*/ 5407356 w 6128435"/>
              <a:gd name="connsiteY50" fmla="*/ 2787545 h 6858000"/>
              <a:gd name="connsiteX51" fmla="*/ 5411130 w 6128435"/>
              <a:gd name="connsiteY51" fmla="*/ 2788640 h 6858000"/>
              <a:gd name="connsiteX52" fmla="*/ 5416439 w 6128435"/>
              <a:gd name="connsiteY52" fmla="*/ 2805666 h 6858000"/>
              <a:gd name="connsiteX53" fmla="*/ 5416589 w 6128435"/>
              <a:gd name="connsiteY53" fmla="*/ 2810822 h 6858000"/>
              <a:gd name="connsiteX54" fmla="*/ 5418542 w 6128435"/>
              <a:gd name="connsiteY54" fmla="*/ 2817745 h 6858000"/>
              <a:gd name="connsiteX55" fmla="*/ 5418847 w 6128435"/>
              <a:gd name="connsiteY55" fmla="*/ 2817825 h 6858000"/>
              <a:gd name="connsiteX56" fmla="*/ 5423364 w 6128435"/>
              <a:gd name="connsiteY56" fmla="*/ 2858292 h 6858000"/>
              <a:gd name="connsiteX57" fmla="*/ 5479298 w 6128435"/>
              <a:gd name="connsiteY57" fmla="*/ 2947791 h 6858000"/>
              <a:gd name="connsiteX58" fmla="*/ 5481770 w 6128435"/>
              <a:gd name="connsiteY58" fmla="*/ 2951352 h 6858000"/>
              <a:gd name="connsiteX59" fmla="*/ 5481013 w 6128435"/>
              <a:gd name="connsiteY59" fmla="*/ 2973461 h 6858000"/>
              <a:gd name="connsiteX60" fmla="*/ 5482045 w 6128435"/>
              <a:gd name="connsiteY60" fmla="*/ 2984371 h 6858000"/>
              <a:gd name="connsiteX61" fmla="*/ 5479405 w 6128435"/>
              <a:gd name="connsiteY61" fmla="*/ 2988507 h 6858000"/>
              <a:gd name="connsiteX62" fmla="*/ 5482415 w 6128435"/>
              <a:gd name="connsiteY62" fmla="*/ 3004079 h 6858000"/>
              <a:gd name="connsiteX63" fmla="*/ 5483865 w 6128435"/>
              <a:gd name="connsiteY63" fmla="*/ 3005467 h 6858000"/>
              <a:gd name="connsiteX64" fmla="*/ 5482236 w 6128435"/>
              <a:gd name="connsiteY64" fmla="*/ 3019791 h 6858000"/>
              <a:gd name="connsiteX65" fmla="*/ 5475895 w 6128435"/>
              <a:gd name="connsiteY65" fmla="*/ 3033578 h 6858000"/>
              <a:gd name="connsiteX66" fmla="*/ 5477595 w 6128435"/>
              <a:gd name="connsiteY66" fmla="*/ 3250534 h 6858000"/>
              <a:gd name="connsiteX67" fmla="*/ 5532836 w 6128435"/>
              <a:gd name="connsiteY67" fmla="*/ 3353840 h 6858000"/>
              <a:gd name="connsiteX68" fmla="*/ 5561229 w 6128435"/>
              <a:gd name="connsiteY68" fmla="*/ 3395784 h 6858000"/>
              <a:gd name="connsiteX69" fmla="*/ 5589758 w 6128435"/>
              <a:gd name="connsiteY69" fmla="*/ 3506453 h 6858000"/>
              <a:gd name="connsiteX70" fmla="*/ 5596144 w 6128435"/>
              <a:gd name="connsiteY70" fmla="*/ 3534624 h 6858000"/>
              <a:gd name="connsiteX71" fmla="*/ 5597750 w 6128435"/>
              <a:gd name="connsiteY71" fmla="*/ 3534129 h 6858000"/>
              <a:gd name="connsiteX72" fmla="*/ 5599700 w 6128435"/>
              <a:gd name="connsiteY72" fmla="*/ 3547221 h 6858000"/>
              <a:gd name="connsiteX73" fmla="*/ 5615031 w 6128435"/>
              <a:gd name="connsiteY73" fmla="*/ 3557482 h 6858000"/>
              <a:gd name="connsiteX74" fmla="*/ 5618377 w 6128435"/>
              <a:gd name="connsiteY74" fmla="*/ 3588431 h 6858000"/>
              <a:gd name="connsiteX75" fmla="*/ 5612155 w 6128435"/>
              <a:gd name="connsiteY75" fmla="*/ 3589869 h 6858000"/>
              <a:gd name="connsiteX76" fmla="*/ 5620843 w 6128435"/>
              <a:gd name="connsiteY76" fmla="*/ 3606745 h 6858000"/>
              <a:gd name="connsiteX77" fmla="*/ 5655472 w 6128435"/>
              <a:gd name="connsiteY77" fmla="*/ 3678877 h 6858000"/>
              <a:gd name="connsiteX78" fmla="*/ 5680448 w 6128435"/>
              <a:gd name="connsiteY78" fmla="*/ 3717760 h 6858000"/>
              <a:gd name="connsiteX79" fmla="*/ 5683015 w 6128435"/>
              <a:gd name="connsiteY79" fmla="*/ 3762025 h 6858000"/>
              <a:gd name="connsiteX80" fmla="*/ 5696643 w 6128435"/>
              <a:gd name="connsiteY80" fmla="*/ 3773888 h 6858000"/>
              <a:gd name="connsiteX81" fmla="*/ 5699203 w 6128435"/>
              <a:gd name="connsiteY81" fmla="*/ 3775823 h 6858000"/>
              <a:gd name="connsiteX82" fmla="*/ 5704824 w 6128435"/>
              <a:gd name="connsiteY82" fmla="*/ 3785966 h 6858000"/>
              <a:gd name="connsiteX83" fmla="*/ 5712204 w 6128435"/>
              <a:gd name="connsiteY83" fmla="*/ 3785830 h 6858000"/>
              <a:gd name="connsiteX84" fmla="*/ 5724816 w 6128435"/>
              <a:gd name="connsiteY84" fmla="*/ 3798949 h 6858000"/>
              <a:gd name="connsiteX85" fmla="*/ 5733539 w 6128435"/>
              <a:gd name="connsiteY85" fmla="*/ 3818457 h 6858000"/>
              <a:gd name="connsiteX86" fmla="*/ 5768491 w 6128435"/>
              <a:gd name="connsiteY86" fmla="*/ 3914399 h 6858000"/>
              <a:gd name="connsiteX87" fmla="*/ 5793123 w 6128435"/>
              <a:gd name="connsiteY87" fmla="*/ 3969952 h 6858000"/>
              <a:gd name="connsiteX88" fmla="*/ 5808321 w 6128435"/>
              <a:gd name="connsiteY88" fmla="*/ 3988153 h 6858000"/>
              <a:gd name="connsiteX89" fmla="*/ 5825621 w 6128435"/>
              <a:gd name="connsiteY89" fmla="*/ 4015525 h 6858000"/>
              <a:gd name="connsiteX90" fmla="*/ 5860672 w 6128435"/>
              <a:gd name="connsiteY90" fmla="*/ 4061579 h 6858000"/>
              <a:gd name="connsiteX91" fmla="*/ 5872173 w 6128435"/>
              <a:gd name="connsiteY91" fmla="*/ 4088497 h 6858000"/>
              <a:gd name="connsiteX92" fmla="*/ 5883705 w 6128435"/>
              <a:gd name="connsiteY92" fmla="*/ 4101899 h 6858000"/>
              <a:gd name="connsiteX93" fmla="*/ 5885314 w 6128435"/>
              <a:gd name="connsiteY93" fmla="*/ 4108387 h 6858000"/>
              <a:gd name="connsiteX94" fmla="*/ 5894095 w 6128435"/>
              <a:gd name="connsiteY94" fmla="*/ 4128857 h 6858000"/>
              <a:gd name="connsiteX95" fmla="*/ 5898339 w 6128435"/>
              <a:gd name="connsiteY95" fmla="*/ 4140800 h 6858000"/>
              <a:gd name="connsiteX96" fmla="*/ 5899734 w 6128435"/>
              <a:gd name="connsiteY96" fmla="*/ 4145632 h 6858000"/>
              <a:gd name="connsiteX97" fmla="*/ 5897098 w 6128435"/>
              <a:gd name="connsiteY97" fmla="*/ 4157819 h 6858000"/>
              <a:gd name="connsiteX98" fmla="*/ 5903513 w 6128435"/>
              <a:gd name="connsiteY98" fmla="*/ 4187661 h 6858000"/>
              <a:gd name="connsiteX99" fmla="*/ 5917114 w 6128435"/>
              <a:gd name="connsiteY99" fmla="*/ 4213096 h 6858000"/>
              <a:gd name="connsiteX100" fmla="*/ 5921153 w 6128435"/>
              <a:gd name="connsiteY100" fmla="*/ 4236222 h 6858000"/>
              <a:gd name="connsiteX101" fmla="*/ 5924233 w 6128435"/>
              <a:gd name="connsiteY101" fmla="*/ 4242060 h 6858000"/>
              <a:gd name="connsiteX102" fmla="*/ 5928910 w 6128435"/>
              <a:gd name="connsiteY102" fmla="*/ 4300973 h 6858000"/>
              <a:gd name="connsiteX103" fmla="*/ 5939320 w 6128435"/>
              <a:gd name="connsiteY103" fmla="*/ 4340435 h 6858000"/>
              <a:gd name="connsiteX104" fmla="*/ 5946705 w 6128435"/>
              <a:gd name="connsiteY104" fmla="*/ 4428051 h 6858000"/>
              <a:gd name="connsiteX105" fmla="*/ 5949261 w 6128435"/>
              <a:gd name="connsiteY105" fmla="*/ 4449185 h 6858000"/>
              <a:gd name="connsiteX106" fmla="*/ 5957504 w 6128435"/>
              <a:gd name="connsiteY106" fmla="*/ 4465911 h 6858000"/>
              <a:gd name="connsiteX107" fmla="*/ 5964689 w 6128435"/>
              <a:gd name="connsiteY107" fmla="*/ 4468532 h 6858000"/>
              <a:gd name="connsiteX108" fmla="*/ 5967062 w 6128435"/>
              <a:gd name="connsiteY108" fmla="*/ 4479923 h 6858000"/>
              <a:gd name="connsiteX109" fmla="*/ 5968960 w 6128435"/>
              <a:gd name="connsiteY109" fmla="*/ 4482655 h 6858000"/>
              <a:gd name="connsiteX110" fmla="*/ 5978567 w 6128435"/>
              <a:gd name="connsiteY110" fmla="*/ 4498605 h 6858000"/>
              <a:gd name="connsiteX111" fmla="*/ 5980106 w 6128435"/>
              <a:gd name="connsiteY111" fmla="*/ 4585087 h 6858000"/>
              <a:gd name="connsiteX112" fmla="*/ 5998138 w 6128435"/>
              <a:gd name="connsiteY112" fmla="*/ 4697518 h 6858000"/>
              <a:gd name="connsiteX113" fmla="*/ 6013516 w 6128435"/>
              <a:gd name="connsiteY113" fmla="*/ 4786619 h 6858000"/>
              <a:gd name="connsiteX114" fmla="*/ 6025404 w 6128435"/>
              <a:gd name="connsiteY114" fmla="*/ 4858148 h 6858000"/>
              <a:gd name="connsiteX115" fmla="*/ 6007749 w 6128435"/>
              <a:gd name="connsiteY115" fmla="*/ 4964715 h 6858000"/>
              <a:gd name="connsiteX116" fmla="*/ 6005269 w 6128435"/>
              <a:gd name="connsiteY116" fmla="*/ 5150567 h 6858000"/>
              <a:gd name="connsiteX117" fmla="*/ 6001127 w 6128435"/>
              <a:gd name="connsiteY117" fmla="*/ 5164609 h 6858000"/>
              <a:gd name="connsiteX118" fmla="*/ 5996647 w 6128435"/>
              <a:gd name="connsiteY118" fmla="*/ 5185640 h 6858000"/>
              <a:gd name="connsiteX119" fmla="*/ 5998514 w 6128435"/>
              <a:gd name="connsiteY119" fmla="*/ 5189673 h 6858000"/>
              <a:gd name="connsiteX120" fmla="*/ 5995970 w 6128435"/>
              <a:gd name="connsiteY120" fmla="*/ 5221547 h 6858000"/>
              <a:gd name="connsiteX121" fmla="*/ 5997218 w 6128435"/>
              <a:gd name="connsiteY121" fmla="*/ 5222031 h 6858000"/>
              <a:gd name="connsiteX122" fmla="*/ 6002116 w 6128435"/>
              <a:gd name="connsiteY122" fmla="*/ 5231223 h 6858000"/>
              <a:gd name="connsiteX123" fmla="*/ 6008541 w 6128435"/>
              <a:gd name="connsiteY123" fmla="*/ 5248680 h 6858000"/>
              <a:gd name="connsiteX124" fmla="*/ 6039260 w 6128435"/>
              <a:gd name="connsiteY124" fmla="*/ 5289518 h 6858000"/>
              <a:gd name="connsiteX125" fmla="*/ 6036748 w 6128435"/>
              <a:gd name="connsiteY125" fmla="*/ 5322752 h 6858000"/>
              <a:gd name="connsiteX126" fmla="*/ 6036943 w 6128435"/>
              <a:gd name="connsiteY126" fmla="*/ 5329480 h 6858000"/>
              <a:gd name="connsiteX127" fmla="*/ 6037236 w 6128435"/>
              <a:gd name="connsiteY127" fmla="*/ 5329634 h 6858000"/>
              <a:gd name="connsiteX128" fmla="*/ 6038019 w 6128435"/>
              <a:gd name="connsiteY128" fmla="*/ 5336764 h 6858000"/>
              <a:gd name="connsiteX129" fmla="*/ 6037298 w 6128435"/>
              <a:gd name="connsiteY129" fmla="*/ 5341753 h 6858000"/>
              <a:gd name="connsiteX130" fmla="*/ 6037677 w 6128435"/>
              <a:gd name="connsiteY130" fmla="*/ 5354807 h 6858000"/>
              <a:gd name="connsiteX131" fmla="*/ 6039728 w 6128435"/>
              <a:gd name="connsiteY131" fmla="*/ 5359416 h 6858000"/>
              <a:gd name="connsiteX132" fmla="*/ 6043311 w 6128435"/>
              <a:gd name="connsiteY132" fmla="*/ 5361407 h 6858000"/>
              <a:gd name="connsiteX133" fmla="*/ 6042954 w 6128435"/>
              <a:gd name="connsiteY133" fmla="*/ 5362576 h 6858000"/>
              <a:gd name="connsiteX134" fmla="*/ 6053435 w 6128435"/>
              <a:gd name="connsiteY134" fmla="*/ 5387547 h 6858000"/>
              <a:gd name="connsiteX135" fmla="*/ 6065933 w 6128435"/>
              <a:gd name="connsiteY135" fmla="*/ 5443002 h 6858000"/>
              <a:gd name="connsiteX136" fmla="*/ 6068640 w 6128435"/>
              <a:gd name="connsiteY136" fmla="*/ 5474503 h 6858000"/>
              <a:gd name="connsiteX137" fmla="*/ 6080922 w 6128435"/>
              <a:gd name="connsiteY137" fmla="*/ 5561070 h 6858000"/>
              <a:gd name="connsiteX138" fmla="*/ 6096949 w 6128435"/>
              <a:gd name="connsiteY138" fmla="*/ 5648179 h 6858000"/>
              <a:gd name="connsiteX139" fmla="*/ 6125703 w 6128435"/>
              <a:gd name="connsiteY139" fmla="*/ 5692894 h 6858000"/>
              <a:gd name="connsiteX140" fmla="*/ 6126670 w 6128435"/>
              <a:gd name="connsiteY140" fmla="*/ 5697882 h 6858000"/>
              <a:gd name="connsiteX141" fmla="*/ 6124061 w 6128435"/>
              <a:gd name="connsiteY141" fmla="*/ 5710294 h 6858000"/>
              <a:gd name="connsiteX142" fmla="*/ 6122213 w 6128435"/>
              <a:gd name="connsiteY142" fmla="*/ 5714762 h 6858000"/>
              <a:gd name="connsiteX143" fmla="*/ 6121353 w 6128435"/>
              <a:gd name="connsiteY143" fmla="*/ 5721725 h 6858000"/>
              <a:gd name="connsiteX144" fmla="*/ 6121607 w 6128435"/>
              <a:gd name="connsiteY144" fmla="*/ 5721959 h 6858000"/>
              <a:gd name="connsiteX145" fmla="*/ 6120262 w 6128435"/>
              <a:gd name="connsiteY145" fmla="*/ 5728358 h 6858000"/>
              <a:gd name="connsiteX146" fmla="*/ 6110194 w 6128435"/>
              <a:gd name="connsiteY146" fmla="*/ 5758853 h 6858000"/>
              <a:gd name="connsiteX147" fmla="*/ 6127519 w 6128435"/>
              <a:gd name="connsiteY147" fmla="*/ 5865775 h 6858000"/>
              <a:gd name="connsiteX148" fmla="*/ 6128435 w 6128435"/>
              <a:gd name="connsiteY148" fmla="*/ 5870164 h 6858000"/>
              <a:gd name="connsiteX149" fmla="*/ 6119217 w 6128435"/>
              <a:gd name="connsiteY149" fmla="*/ 5888542 h 6858000"/>
              <a:gd name="connsiteX150" fmla="*/ 6115966 w 6128435"/>
              <a:gd name="connsiteY150" fmla="*/ 5898387 h 6858000"/>
              <a:gd name="connsiteX151" fmla="*/ 6111924 w 6128435"/>
              <a:gd name="connsiteY151" fmla="*/ 5900444 h 6858000"/>
              <a:gd name="connsiteX152" fmla="*/ 6108716 w 6128435"/>
              <a:gd name="connsiteY152" fmla="*/ 5915345 h 6858000"/>
              <a:gd name="connsiteX153" fmla="*/ 6109524 w 6128435"/>
              <a:gd name="connsiteY153" fmla="*/ 5917328 h 6858000"/>
              <a:gd name="connsiteX154" fmla="*/ 6102493 w 6128435"/>
              <a:gd name="connsiteY154" fmla="*/ 5928602 h 6858000"/>
              <a:gd name="connsiteX155" fmla="*/ 6056863 w 6128435"/>
              <a:gd name="connsiteY155" fmla="*/ 6000643 h 6858000"/>
              <a:gd name="connsiteX156" fmla="*/ 6045436 w 6128435"/>
              <a:gd name="connsiteY156" fmla="*/ 6124480 h 6858000"/>
              <a:gd name="connsiteX157" fmla="*/ 6030489 w 6128435"/>
              <a:gd name="connsiteY157" fmla="*/ 6317666 h 6858000"/>
              <a:gd name="connsiteX158" fmla="*/ 6007492 w 6128435"/>
              <a:gd name="connsiteY158" fmla="*/ 6440818 h 6858000"/>
              <a:gd name="connsiteX159" fmla="*/ 6009467 w 6128435"/>
              <a:gd name="connsiteY159" fmla="*/ 6487076 h 6858000"/>
              <a:gd name="connsiteX160" fmla="*/ 5995064 w 6128435"/>
              <a:gd name="connsiteY160" fmla="*/ 6540791 h 6858000"/>
              <a:gd name="connsiteX161" fmla="*/ 5996309 w 6128435"/>
              <a:gd name="connsiteY161" fmla="*/ 6543961 h 6858000"/>
              <a:gd name="connsiteX162" fmla="*/ 5996048 w 6128435"/>
              <a:gd name="connsiteY162" fmla="*/ 6555444 h 6858000"/>
              <a:gd name="connsiteX163" fmla="*/ 6002524 w 6128435"/>
              <a:gd name="connsiteY163" fmla="*/ 6560188 h 6858000"/>
              <a:gd name="connsiteX164" fmla="*/ 6006823 w 6128435"/>
              <a:gd name="connsiteY164" fmla="*/ 6578546 h 6858000"/>
              <a:gd name="connsiteX165" fmla="*/ 6004510 w 6128435"/>
              <a:gd name="connsiteY165" fmla="*/ 6599256 h 6858000"/>
              <a:gd name="connsiteX166" fmla="*/ 5986207 w 6128435"/>
              <a:gd name="connsiteY166" fmla="*/ 6695855 h 6858000"/>
              <a:gd name="connsiteX167" fmla="*/ 5979428 w 6128435"/>
              <a:gd name="connsiteY167" fmla="*/ 6754678 h 6858000"/>
              <a:gd name="connsiteX168" fmla="*/ 5983398 w 6128435"/>
              <a:gd name="connsiteY168" fmla="*/ 6778641 h 6858000"/>
              <a:gd name="connsiteX169" fmla="*/ 5984543 w 6128435"/>
              <a:gd name="connsiteY169" fmla="*/ 6811016 h 6858000"/>
              <a:gd name="connsiteX170" fmla="*/ 5981802 w 6128435"/>
              <a:gd name="connsiteY170" fmla="*/ 6838578 h 6858000"/>
              <a:gd name="connsiteX171" fmla="*/ 5979671 w 6128435"/>
              <a:gd name="connsiteY171" fmla="*/ 6858000 h 6858000"/>
              <a:gd name="connsiteX172" fmla="*/ 0 w 6128435"/>
              <a:gd name="connsiteY172" fmla="*/ 6858000 h 6858000"/>
              <a:gd name="connsiteX173" fmla="*/ 0 w 6128435"/>
              <a:gd name="connsiteY173"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93877 w 6128435"/>
              <a:gd name="connsiteY44" fmla="*/ 2368649 h 6858000"/>
              <a:gd name="connsiteX45" fmla="*/ 5311338 w 6128435"/>
              <a:gd name="connsiteY45" fmla="*/ 2404034 h 6858000"/>
              <a:gd name="connsiteX46" fmla="*/ 5338366 w 6128435"/>
              <a:gd name="connsiteY46" fmla="*/ 2465052 h 6858000"/>
              <a:gd name="connsiteX47" fmla="*/ 5307538 w 6128435"/>
              <a:gd name="connsiteY47" fmla="*/ 2514685 h 6858000"/>
              <a:gd name="connsiteX48" fmla="*/ 5337604 w 6128435"/>
              <a:gd name="connsiteY48" fmla="*/ 2597632 h 6858000"/>
              <a:gd name="connsiteX49" fmla="*/ 5407503 w 6128435"/>
              <a:gd name="connsiteY49" fmla="*/ 2786290 h 6858000"/>
              <a:gd name="connsiteX50" fmla="*/ 5407356 w 6128435"/>
              <a:gd name="connsiteY50" fmla="*/ 2787545 h 6858000"/>
              <a:gd name="connsiteX51" fmla="*/ 5411130 w 6128435"/>
              <a:gd name="connsiteY51" fmla="*/ 2788640 h 6858000"/>
              <a:gd name="connsiteX52" fmla="*/ 5416439 w 6128435"/>
              <a:gd name="connsiteY52" fmla="*/ 2805666 h 6858000"/>
              <a:gd name="connsiteX53" fmla="*/ 5416589 w 6128435"/>
              <a:gd name="connsiteY53" fmla="*/ 2810822 h 6858000"/>
              <a:gd name="connsiteX54" fmla="*/ 5418542 w 6128435"/>
              <a:gd name="connsiteY54" fmla="*/ 2817745 h 6858000"/>
              <a:gd name="connsiteX55" fmla="*/ 5418847 w 6128435"/>
              <a:gd name="connsiteY55" fmla="*/ 2817825 h 6858000"/>
              <a:gd name="connsiteX56" fmla="*/ 5423364 w 6128435"/>
              <a:gd name="connsiteY56" fmla="*/ 2858292 h 6858000"/>
              <a:gd name="connsiteX57" fmla="*/ 5479298 w 6128435"/>
              <a:gd name="connsiteY57" fmla="*/ 2947791 h 6858000"/>
              <a:gd name="connsiteX58" fmla="*/ 5481770 w 6128435"/>
              <a:gd name="connsiteY58" fmla="*/ 2951352 h 6858000"/>
              <a:gd name="connsiteX59" fmla="*/ 5481013 w 6128435"/>
              <a:gd name="connsiteY59" fmla="*/ 2973461 h 6858000"/>
              <a:gd name="connsiteX60" fmla="*/ 5482045 w 6128435"/>
              <a:gd name="connsiteY60" fmla="*/ 2984371 h 6858000"/>
              <a:gd name="connsiteX61" fmla="*/ 5479405 w 6128435"/>
              <a:gd name="connsiteY61" fmla="*/ 2988507 h 6858000"/>
              <a:gd name="connsiteX62" fmla="*/ 5482415 w 6128435"/>
              <a:gd name="connsiteY62" fmla="*/ 3004079 h 6858000"/>
              <a:gd name="connsiteX63" fmla="*/ 5483865 w 6128435"/>
              <a:gd name="connsiteY63" fmla="*/ 3005467 h 6858000"/>
              <a:gd name="connsiteX64" fmla="*/ 5482236 w 6128435"/>
              <a:gd name="connsiteY64" fmla="*/ 3019791 h 6858000"/>
              <a:gd name="connsiteX65" fmla="*/ 5475895 w 6128435"/>
              <a:gd name="connsiteY65" fmla="*/ 3033578 h 6858000"/>
              <a:gd name="connsiteX66" fmla="*/ 5477595 w 6128435"/>
              <a:gd name="connsiteY66" fmla="*/ 3250534 h 6858000"/>
              <a:gd name="connsiteX67" fmla="*/ 5532836 w 6128435"/>
              <a:gd name="connsiteY67" fmla="*/ 3353840 h 6858000"/>
              <a:gd name="connsiteX68" fmla="*/ 5561229 w 6128435"/>
              <a:gd name="connsiteY68" fmla="*/ 3395784 h 6858000"/>
              <a:gd name="connsiteX69" fmla="*/ 5589758 w 6128435"/>
              <a:gd name="connsiteY69" fmla="*/ 3506453 h 6858000"/>
              <a:gd name="connsiteX70" fmla="*/ 5596144 w 6128435"/>
              <a:gd name="connsiteY70" fmla="*/ 3534624 h 6858000"/>
              <a:gd name="connsiteX71" fmla="*/ 5597750 w 6128435"/>
              <a:gd name="connsiteY71" fmla="*/ 3534129 h 6858000"/>
              <a:gd name="connsiteX72" fmla="*/ 5599700 w 6128435"/>
              <a:gd name="connsiteY72" fmla="*/ 3547221 h 6858000"/>
              <a:gd name="connsiteX73" fmla="*/ 5615031 w 6128435"/>
              <a:gd name="connsiteY73" fmla="*/ 3557482 h 6858000"/>
              <a:gd name="connsiteX74" fmla="*/ 5618377 w 6128435"/>
              <a:gd name="connsiteY74" fmla="*/ 3588431 h 6858000"/>
              <a:gd name="connsiteX75" fmla="*/ 5612155 w 6128435"/>
              <a:gd name="connsiteY75" fmla="*/ 3589869 h 6858000"/>
              <a:gd name="connsiteX76" fmla="*/ 5620843 w 6128435"/>
              <a:gd name="connsiteY76" fmla="*/ 3606745 h 6858000"/>
              <a:gd name="connsiteX77" fmla="*/ 5655472 w 6128435"/>
              <a:gd name="connsiteY77" fmla="*/ 3678877 h 6858000"/>
              <a:gd name="connsiteX78" fmla="*/ 5680448 w 6128435"/>
              <a:gd name="connsiteY78" fmla="*/ 3717760 h 6858000"/>
              <a:gd name="connsiteX79" fmla="*/ 5683015 w 6128435"/>
              <a:gd name="connsiteY79" fmla="*/ 3762025 h 6858000"/>
              <a:gd name="connsiteX80" fmla="*/ 5696643 w 6128435"/>
              <a:gd name="connsiteY80" fmla="*/ 3773888 h 6858000"/>
              <a:gd name="connsiteX81" fmla="*/ 5699203 w 6128435"/>
              <a:gd name="connsiteY81" fmla="*/ 3775823 h 6858000"/>
              <a:gd name="connsiteX82" fmla="*/ 5704824 w 6128435"/>
              <a:gd name="connsiteY82" fmla="*/ 3785966 h 6858000"/>
              <a:gd name="connsiteX83" fmla="*/ 5712204 w 6128435"/>
              <a:gd name="connsiteY83" fmla="*/ 3785830 h 6858000"/>
              <a:gd name="connsiteX84" fmla="*/ 5724816 w 6128435"/>
              <a:gd name="connsiteY84" fmla="*/ 3798949 h 6858000"/>
              <a:gd name="connsiteX85" fmla="*/ 5733539 w 6128435"/>
              <a:gd name="connsiteY85" fmla="*/ 3818457 h 6858000"/>
              <a:gd name="connsiteX86" fmla="*/ 5768491 w 6128435"/>
              <a:gd name="connsiteY86" fmla="*/ 3914399 h 6858000"/>
              <a:gd name="connsiteX87" fmla="*/ 5793123 w 6128435"/>
              <a:gd name="connsiteY87" fmla="*/ 3969952 h 6858000"/>
              <a:gd name="connsiteX88" fmla="*/ 5808321 w 6128435"/>
              <a:gd name="connsiteY88" fmla="*/ 3988153 h 6858000"/>
              <a:gd name="connsiteX89" fmla="*/ 5825621 w 6128435"/>
              <a:gd name="connsiteY89" fmla="*/ 4015525 h 6858000"/>
              <a:gd name="connsiteX90" fmla="*/ 5860672 w 6128435"/>
              <a:gd name="connsiteY90" fmla="*/ 4061579 h 6858000"/>
              <a:gd name="connsiteX91" fmla="*/ 5872173 w 6128435"/>
              <a:gd name="connsiteY91" fmla="*/ 4088497 h 6858000"/>
              <a:gd name="connsiteX92" fmla="*/ 5883705 w 6128435"/>
              <a:gd name="connsiteY92" fmla="*/ 4101899 h 6858000"/>
              <a:gd name="connsiteX93" fmla="*/ 5885314 w 6128435"/>
              <a:gd name="connsiteY93" fmla="*/ 4108387 h 6858000"/>
              <a:gd name="connsiteX94" fmla="*/ 5894095 w 6128435"/>
              <a:gd name="connsiteY94" fmla="*/ 4128857 h 6858000"/>
              <a:gd name="connsiteX95" fmla="*/ 5898339 w 6128435"/>
              <a:gd name="connsiteY95" fmla="*/ 4140800 h 6858000"/>
              <a:gd name="connsiteX96" fmla="*/ 5899734 w 6128435"/>
              <a:gd name="connsiteY96" fmla="*/ 4145632 h 6858000"/>
              <a:gd name="connsiteX97" fmla="*/ 5897098 w 6128435"/>
              <a:gd name="connsiteY97" fmla="*/ 4157819 h 6858000"/>
              <a:gd name="connsiteX98" fmla="*/ 5903513 w 6128435"/>
              <a:gd name="connsiteY98" fmla="*/ 4187661 h 6858000"/>
              <a:gd name="connsiteX99" fmla="*/ 5917114 w 6128435"/>
              <a:gd name="connsiteY99" fmla="*/ 4213096 h 6858000"/>
              <a:gd name="connsiteX100" fmla="*/ 5921153 w 6128435"/>
              <a:gd name="connsiteY100" fmla="*/ 4236222 h 6858000"/>
              <a:gd name="connsiteX101" fmla="*/ 5924233 w 6128435"/>
              <a:gd name="connsiteY101" fmla="*/ 4242060 h 6858000"/>
              <a:gd name="connsiteX102" fmla="*/ 5928910 w 6128435"/>
              <a:gd name="connsiteY102" fmla="*/ 4300973 h 6858000"/>
              <a:gd name="connsiteX103" fmla="*/ 5939320 w 6128435"/>
              <a:gd name="connsiteY103" fmla="*/ 4340435 h 6858000"/>
              <a:gd name="connsiteX104" fmla="*/ 5946705 w 6128435"/>
              <a:gd name="connsiteY104" fmla="*/ 4428051 h 6858000"/>
              <a:gd name="connsiteX105" fmla="*/ 5949261 w 6128435"/>
              <a:gd name="connsiteY105" fmla="*/ 4449185 h 6858000"/>
              <a:gd name="connsiteX106" fmla="*/ 5957504 w 6128435"/>
              <a:gd name="connsiteY106" fmla="*/ 4465911 h 6858000"/>
              <a:gd name="connsiteX107" fmla="*/ 5964689 w 6128435"/>
              <a:gd name="connsiteY107" fmla="*/ 4468532 h 6858000"/>
              <a:gd name="connsiteX108" fmla="*/ 5967062 w 6128435"/>
              <a:gd name="connsiteY108" fmla="*/ 4479923 h 6858000"/>
              <a:gd name="connsiteX109" fmla="*/ 5968960 w 6128435"/>
              <a:gd name="connsiteY109" fmla="*/ 4482655 h 6858000"/>
              <a:gd name="connsiteX110" fmla="*/ 5978567 w 6128435"/>
              <a:gd name="connsiteY110" fmla="*/ 4498605 h 6858000"/>
              <a:gd name="connsiteX111" fmla="*/ 5980106 w 6128435"/>
              <a:gd name="connsiteY111" fmla="*/ 4585087 h 6858000"/>
              <a:gd name="connsiteX112" fmla="*/ 5998138 w 6128435"/>
              <a:gd name="connsiteY112" fmla="*/ 4697518 h 6858000"/>
              <a:gd name="connsiteX113" fmla="*/ 6013516 w 6128435"/>
              <a:gd name="connsiteY113" fmla="*/ 4786619 h 6858000"/>
              <a:gd name="connsiteX114" fmla="*/ 6025404 w 6128435"/>
              <a:gd name="connsiteY114" fmla="*/ 4858148 h 6858000"/>
              <a:gd name="connsiteX115" fmla="*/ 6007749 w 6128435"/>
              <a:gd name="connsiteY115" fmla="*/ 4964715 h 6858000"/>
              <a:gd name="connsiteX116" fmla="*/ 6005269 w 6128435"/>
              <a:gd name="connsiteY116" fmla="*/ 5150567 h 6858000"/>
              <a:gd name="connsiteX117" fmla="*/ 6001127 w 6128435"/>
              <a:gd name="connsiteY117" fmla="*/ 5164609 h 6858000"/>
              <a:gd name="connsiteX118" fmla="*/ 5996647 w 6128435"/>
              <a:gd name="connsiteY118" fmla="*/ 5185640 h 6858000"/>
              <a:gd name="connsiteX119" fmla="*/ 5998514 w 6128435"/>
              <a:gd name="connsiteY119" fmla="*/ 5189673 h 6858000"/>
              <a:gd name="connsiteX120" fmla="*/ 5995970 w 6128435"/>
              <a:gd name="connsiteY120" fmla="*/ 5221547 h 6858000"/>
              <a:gd name="connsiteX121" fmla="*/ 5997218 w 6128435"/>
              <a:gd name="connsiteY121" fmla="*/ 5222031 h 6858000"/>
              <a:gd name="connsiteX122" fmla="*/ 6002116 w 6128435"/>
              <a:gd name="connsiteY122" fmla="*/ 5231223 h 6858000"/>
              <a:gd name="connsiteX123" fmla="*/ 6008541 w 6128435"/>
              <a:gd name="connsiteY123" fmla="*/ 5248680 h 6858000"/>
              <a:gd name="connsiteX124" fmla="*/ 6039260 w 6128435"/>
              <a:gd name="connsiteY124" fmla="*/ 5289518 h 6858000"/>
              <a:gd name="connsiteX125" fmla="*/ 6036748 w 6128435"/>
              <a:gd name="connsiteY125" fmla="*/ 5322752 h 6858000"/>
              <a:gd name="connsiteX126" fmla="*/ 6036943 w 6128435"/>
              <a:gd name="connsiteY126" fmla="*/ 5329480 h 6858000"/>
              <a:gd name="connsiteX127" fmla="*/ 6037236 w 6128435"/>
              <a:gd name="connsiteY127" fmla="*/ 5329634 h 6858000"/>
              <a:gd name="connsiteX128" fmla="*/ 6038019 w 6128435"/>
              <a:gd name="connsiteY128" fmla="*/ 5336764 h 6858000"/>
              <a:gd name="connsiteX129" fmla="*/ 6037298 w 6128435"/>
              <a:gd name="connsiteY129" fmla="*/ 5341753 h 6858000"/>
              <a:gd name="connsiteX130" fmla="*/ 6037677 w 6128435"/>
              <a:gd name="connsiteY130" fmla="*/ 5354807 h 6858000"/>
              <a:gd name="connsiteX131" fmla="*/ 6039728 w 6128435"/>
              <a:gd name="connsiteY131" fmla="*/ 5359416 h 6858000"/>
              <a:gd name="connsiteX132" fmla="*/ 6043311 w 6128435"/>
              <a:gd name="connsiteY132" fmla="*/ 5361407 h 6858000"/>
              <a:gd name="connsiteX133" fmla="*/ 6042954 w 6128435"/>
              <a:gd name="connsiteY133" fmla="*/ 5362576 h 6858000"/>
              <a:gd name="connsiteX134" fmla="*/ 6053435 w 6128435"/>
              <a:gd name="connsiteY134" fmla="*/ 5387547 h 6858000"/>
              <a:gd name="connsiteX135" fmla="*/ 6065933 w 6128435"/>
              <a:gd name="connsiteY135" fmla="*/ 5443002 h 6858000"/>
              <a:gd name="connsiteX136" fmla="*/ 6068640 w 6128435"/>
              <a:gd name="connsiteY136" fmla="*/ 5474503 h 6858000"/>
              <a:gd name="connsiteX137" fmla="*/ 6080922 w 6128435"/>
              <a:gd name="connsiteY137" fmla="*/ 5561070 h 6858000"/>
              <a:gd name="connsiteX138" fmla="*/ 6096949 w 6128435"/>
              <a:gd name="connsiteY138" fmla="*/ 5648179 h 6858000"/>
              <a:gd name="connsiteX139" fmla="*/ 6125703 w 6128435"/>
              <a:gd name="connsiteY139" fmla="*/ 5692894 h 6858000"/>
              <a:gd name="connsiteX140" fmla="*/ 6126670 w 6128435"/>
              <a:gd name="connsiteY140" fmla="*/ 5697882 h 6858000"/>
              <a:gd name="connsiteX141" fmla="*/ 6124061 w 6128435"/>
              <a:gd name="connsiteY141" fmla="*/ 5710294 h 6858000"/>
              <a:gd name="connsiteX142" fmla="*/ 6122213 w 6128435"/>
              <a:gd name="connsiteY142" fmla="*/ 5714762 h 6858000"/>
              <a:gd name="connsiteX143" fmla="*/ 6121353 w 6128435"/>
              <a:gd name="connsiteY143" fmla="*/ 5721725 h 6858000"/>
              <a:gd name="connsiteX144" fmla="*/ 6121607 w 6128435"/>
              <a:gd name="connsiteY144" fmla="*/ 5721959 h 6858000"/>
              <a:gd name="connsiteX145" fmla="*/ 6120262 w 6128435"/>
              <a:gd name="connsiteY145" fmla="*/ 5728358 h 6858000"/>
              <a:gd name="connsiteX146" fmla="*/ 6110194 w 6128435"/>
              <a:gd name="connsiteY146" fmla="*/ 5758853 h 6858000"/>
              <a:gd name="connsiteX147" fmla="*/ 6127519 w 6128435"/>
              <a:gd name="connsiteY147" fmla="*/ 5865775 h 6858000"/>
              <a:gd name="connsiteX148" fmla="*/ 6128435 w 6128435"/>
              <a:gd name="connsiteY148" fmla="*/ 5870164 h 6858000"/>
              <a:gd name="connsiteX149" fmla="*/ 6119217 w 6128435"/>
              <a:gd name="connsiteY149" fmla="*/ 5888542 h 6858000"/>
              <a:gd name="connsiteX150" fmla="*/ 6115966 w 6128435"/>
              <a:gd name="connsiteY150" fmla="*/ 5898387 h 6858000"/>
              <a:gd name="connsiteX151" fmla="*/ 6111924 w 6128435"/>
              <a:gd name="connsiteY151" fmla="*/ 5900444 h 6858000"/>
              <a:gd name="connsiteX152" fmla="*/ 6108716 w 6128435"/>
              <a:gd name="connsiteY152" fmla="*/ 5915345 h 6858000"/>
              <a:gd name="connsiteX153" fmla="*/ 6109524 w 6128435"/>
              <a:gd name="connsiteY153" fmla="*/ 5917328 h 6858000"/>
              <a:gd name="connsiteX154" fmla="*/ 6102493 w 6128435"/>
              <a:gd name="connsiteY154" fmla="*/ 5928602 h 6858000"/>
              <a:gd name="connsiteX155" fmla="*/ 6056863 w 6128435"/>
              <a:gd name="connsiteY155" fmla="*/ 6000643 h 6858000"/>
              <a:gd name="connsiteX156" fmla="*/ 6045436 w 6128435"/>
              <a:gd name="connsiteY156" fmla="*/ 6124480 h 6858000"/>
              <a:gd name="connsiteX157" fmla="*/ 6030489 w 6128435"/>
              <a:gd name="connsiteY157" fmla="*/ 6317666 h 6858000"/>
              <a:gd name="connsiteX158" fmla="*/ 6007492 w 6128435"/>
              <a:gd name="connsiteY158" fmla="*/ 6440818 h 6858000"/>
              <a:gd name="connsiteX159" fmla="*/ 6009467 w 6128435"/>
              <a:gd name="connsiteY159" fmla="*/ 6487076 h 6858000"/>
              <a:gd name="connsiteX160" fmla="*/ 5995064 w 6128435"/>
              <a:gd name="connsiteY160" fmla="*/ 6540791 h 6858000"/>
              <a:gd name="connsiteX161" fmla="*/ 5996309 w 6128435"/>
              <a:gd name="connsiteY161" fmla="*/ 6543961 h 6858000"/>
              <a:gd name="connsiteX162" fmla="*/ 5996048 w 6128435"/>
              <a:gd name="connsiteY162" fmla="*/ 6555444 h 6858000"/>
              <a:gd name="connsiteX163" fmla="*/ 6002524 w 6128435"/>
              <a:gd name="connsiteY163" fmla="*/ 6560188 h 6858000"/>
              <a:gd name="connsiteX164" fmla="*/ 6006823 w 6128435"/>
              <a:gd name="connsiteY164" fmla="*/ 6578546 h 6858000"/>
              <a:gd name="connsiteX165" fmla="*/ 6004510 w 6128435"/>
              <a:gd name="connsiteY165" fmla="*/ 6599256 h 6858000"/>
              <a:gd name="connsiteX166" fmla="*/ 5986207 w 6128435"/>
              <a:gd name="connsiteY166" fmla="*/ 6695855 h 6858000"/>
              <a:gd name="connsiteX167" fmla="*/ 5979428 w 6128435"/>
              <a:gd name="connsiteY167" fmla="*/ 6754678 h 6858000"/>
              <a:gd name="connsiteX168" fmla="*/ 5983398 w 6128435"/>
              <a:gd name="connsiteY168" fmla="*/ 6778641 h 6858000"/>
              <a:gd name="connsiteX169" fmla="*/ 5984543 w 6128435"/>
              <a:gd name="connsiteY169" fmla="*/ 6811016 h 6858000"/>
              <a:gd name="connsiteX170" fmla="*/ 5981802 w 6128435"/>
              <a:gd name="connsiteY170" fmla="*/ 6838578 h 6858000"/>
              <a:gd name="connsiteX171" fmla="*/ 5979671 w 6128435"/>
              <a:gd name="connsiteY171" fmla="*/ 6858000 h 6858000"/>
              <a:gd name="connsiteX172" fmla="*/ 0 w 6128435"/>
              <a:gd name="connsiteY172" fmla="*/ 6858000 h 6858000"/>
              <a:gd name="connsiteX173" fmla="*/ 0 w 6128435"/>
              <a:gd name="connsiteY173"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93877 w 6128435"/>
              <a:gd name="connsiteY44" fmla="*/ 2368649 h 6858000"/>
              <a:gd name="connsiteX45" fmla="*/ 5311338 w 6128435"/>
              <a:gd name="connsiteY45" fmla="*/ 2404034 h 6858000"/>
              <a:gd name="connsiteX46" fmla="*/ 5338366 w 6128435"/>
              <a:gd name="connsiteY46" fmla="*/ 2465052 h 6858000"/>
              <a:gd name="connsiteX47" fmla="*/ 5337604 w 6128435"/>
              <a:gd name="connsiteY47" fmla="*/ 2597632 h 6858000"/>
              <a:gd name="connsiteX48" fmla="*/ 5407503 w 6128435"/>
              <a:gd name="connsiteY48" fmla="*/ 2786290 h 6858000"/>
              <a:gd name="connsiteX49" fmla="*/ 5407356 w 6128435"/>
              <a:gd name="connsiteY49" fmla="*/ 2787545 h 6858000"/>
              <a:gd name="connsiteX50" fmla="*/ 5411130 w 6128435"/>
              <a:gd name="connsiteY50" fmla="*/ 2788640 h 6858000"/>
              <a:gd name="connsiteX51" fmla="*/ 5416439 w 6128435"/>
              <a:gd name="connsiteY51" fmla="*/ 2805666 h 6858000"/>
              <a:gd name="connsiteX52" fmla="*/ 5416589 w 6128435"/>
              <a:gd name="connsiteY52" fmla="*/ 2810822 h 6858000"/>
              <a:gd name="connsiteX53" fmla="*/ 5418542 w 6128435"/>
              <a:gd name="connsiteY53" fmla="*/ 2817745 h 6858000"/>
              <a:gd name="connsiteX54" fmla="*/ 5418847 w 6128435"/>
              <a:gd name="connsiteY54" fmla="*/ 2817825 h 6858000"/>
              <a:gd name="connsiteX55" fmla="*/ 5423364 w 6128435"/>
              <a:gd name="connsiteY55" fmla="*/ 2858292 h 6858000"/>
              <a:gd name="connsiteX56" fmla="*/ 5479298 w 6128435"/>
              <a:gd name="connsiteY56" fmla="*/ 2947791 h 6858000"/>
              <a:gd name="connsiteX57" fmla="*/ 5481770 w 6128435"/>
              <a:gd name="connsiteY57" fmla="*/ 2951352 h 6858000"/>
              <a:gd name="connsiteX58" fmla="*/ 5481013 w 6128435"/>
              <a:gd name="connsiteY58" fmla="*/ 2973461 h 6858000"/>
              <a:gd name="connsiteX59" fmla="*/ 5482045 w 6128435"/>
              <a:gd name="connsiteY59" fmla="*/ 2984371 h 6858000"/>
              <a:gd name="connsiteX60" fmla="*/ 5479405 w 6128435"/>
              <a:gd name="connsiteY60" fmla="*/ 2988507 h 6858000"/>
              <a:gd name="connsiteX61" fmla="*/ 5482415 w 6128435"/>
              <a:gd name="connsiteY61" fmla="*/ 3004079 h 6858000"/>
              <a:gd name="connsiteX62" fmla="*/ 5483865 w 6128435"/>
              <a:gd name="connsiteY62" fmla="*/ 3005467 h 6858000"/>
              <a:gd name="connsiteX63" fmla="*/ 5482236 w 6128435"/>
              <a:gd name="connsiteY63" fmla="*/ 3019791 h 6858000"/>
              <a:gd name="connsiteX64" fmla="*/ 5475895 w 6128435"/>
              <a:gd name="connsiteY64" fmla="*/ 3033578 h 6858000"/>
              <a:gd name="connsiteX65" fmla="*/ 5477595 w 6128435"/>
              <a:gd name="connsiteY65" fmla="*/ 3250534 h 6858000"/>
              <a:gd name="connsiteX66" fmla="*/ 5532836 w 6128435"/>
              <a:gd name="connsiteY66" fmla="*/ 3353840 h 6858000"/>
              <a:gd name="connsiteX67" fmla="*/ 5561229 w 6128435"/>
              <a:gd name="connsiteY67" fmla="*/ 3395784 h 6858000"/>
              <a:gd name="connsiteX68" fmla="*/ 5589758 w 6128435"/>
              <a:gd name="connsiteY68" fmla="*/ 3506453 h 6858000"/>
              <a:gd name="connsiteX69" fmla="*/ 5596144 w 6128435"/>
              <a:gd name="connsiteY69" fmla="*/ 3534624 h 6858000"/>
              <a:gd name="connsiteX70" fmla="*/ 5597750 w 6128435"/>
              <a:gd name="connsiteY70" fmla="*/ 3534129 h 6858000"/>
              <a:gd name="connsiteX71" fmla="*/ 5599700 w 6128435"/>
              <a:gd name="connsiteY71" fmla="*/ 3547221 h 6858000"/>
              <a:gd name="connsiteX72" fmla="*/ 5615031 w 6128435"/>
              <a:gd name="connsiteY72" fmla="*/ 3557482 h 6858000"/>
              <a:gd name="connsiteX73" fmla="*/ 5618377 w 6128435"/>
              <a:gd name="connsiteY73" fmla="*/ 3588431 h 6858000"/>
              <a:gd name="connsiteX74" fmla="*/ 5612155 w 6128435"/>
              <a:gd name="connsiteY74" fmla="*/ 3589869 h 6858000"/>
              <a:gd name="connsiteX75" fmla="*/ 5620843 w 6128435"/>
              <a:gd name="connsiteY75" fmla="*/ 3606745 h 6858000"/>
              <a:gd name="connsiteX76" fmla="*/ 5655472 w 6128435"/>
              <a:gd name="connsiteY76" fmla="*/ 3678877 h 6858000"/>
              <a:gd name="connsiteX77" fmla="*/ 5680448 w 6128435"/>
              <a:gd name="connsiteY77" fmla="*/ 3717760 h 6858000"/>
              <a:gd name="connsiteX78" fmla="*/ 5683015 w 6128435"/>
              <a:gd name="connsiteY78" fmla="*/ 3762025 h 6858000"/>
              <a:gd name="connsiteX79" fmla="*/ 5696643 w 6128435"/>
              <a:gd name="connsiteY79" fmla="*/ 3773888 h 6858000"/>
              <a:gd name="connsiteX80" fmla="*/ 5699203 w 6128435"/>
              <a:gd name="connsiteY80" fmla="*/ 3775823 h 6858000"/>
              <a:gd name="connsiteX81" fmla="*/ 5704824 w 6128435"/>
              <a:gd name="connsiteY81" fmla="*/ 3785966 h 6858000"/>
              <a:gd name="connsiteX82" fmla="*/ 5712204 w 6128435"/>
              <a:gd name="connsiteY82" fmla="*/ 3785830 h 6858000"/>
              <a:gd name="connsiteX83" fmla="*/ 5724816 w 6128435"/>
              <a:gd name="connsiteY83" fmla="*/ 3798949 h 6858000"/>
              <a:gd name="connsiteX84" fmla="*/ 5733539 w 6128435"/>
              <a:gd name="connsiteY84" fmla="*/ 3818457 h 6858000"/>
              <a:gd name="connsiteX85" fmla="*/ 5768491 w 6128435"/>
              <a:gd name="connsiteY85" fmla="*/ 3914399 h 6858000"/>
              <a:gd name="connsiteX86" fmla="*/ 5793123 w 6128435"/>
              <a:gd name="connsiteY86" fmla="*/ 3969952 h 6858000"/>
              <a:gd name="connsiteX87" fmla="*/ 5808321 w 6128435"/>
              <a:gd name="connsiteY87" fmla="*/ 3988153 h 6858000"/>
              <a:gd name="connsiteX88" fmla="*/ 5825621 w 6128435"/>
              <a:gd name="connsiteY88" fmla="*/ 4015525 h 6858000"/>
              <a:gd name="connsiteX89" fmla="*/ 5860672 w 6128435"/>
              <a:gd name="connsiteY89" fmla="*/ 4061579 h 6858000"/>
              <a:gd name="connsiteX90" fmla="*/ 5872173 w 6128435"/>
              <a:gd name="connsiteY90" fmla="*/ 4088497 h 6858000"/>
              <a:gd name="connsiteX91" fmla="*/ 5883705 w 6128435"/>
              <a:gd name="connsiteY91" fmla="*/ 4101899 h 6858000"/>
              <a:gd name="connsiteX92" fmla="*/ 5885314 w 6128435"/>
              <a:gd name="connsiteY92" fmla="*/ 4108387 h 6858000"/>
              <a:gd name="connsiteX93" fmla="*/ 5894095 w 6128435"/>
              <a:gd name="connsiteY93" fmla="*/ 4128857 h 6858000"/>
              <a:gd name="connsiteX94" fmla="*/ 5898339 w 6128435"/>
              <a:gd name="connsiteY94" fmla="*/ 4140800 h 6858000"/>
              <a:gd name="connsiteX95" fmla="*/ 5899734 w 6128435"/>
              <a:gd name="connsiteY95" fmla="*/ 4145632 h 6858000"/>
              <a:gd name="connsiteX96" fmla="*/ 5897098 w 6128435"/>
              <a:gd name="connsiteY96" fmla="*/ 4157819 h 6858000"/>
              <a:gd name="connsiteX97" fmla="*/ 5903513 w 6128435"/>
              <a:gd name="connsiteY97" fmla="*/ 4187661 h 6858000"/>
              <a:gd name="connsiteX98" fmla="*/ 5917114 w 6128435"/>
              <a:gd name="connsiteY98" fmla="*/ 4213096 h 6858000"/>
              <a:gd name="connsiteX99" fmla="*/ 5921153 w 6128435"/>
              <a:gd name="connsiteY99" fmla="*/ 4236222 h 6858000"/>
              <a:gd name="connsiteX100" fmla="*/ 5924233 w 6128435"/>
              <a:gd name="connsiteY100" fmla="*/ 4242060 h 6858000"/>
              <a:gd name="connsiteX101" fmla="*/ 5928910 w 6128435"/>
              <a:gd name="connsiteY101" fmla="*/ 4300973 h 6858000"/>
              <a:gd name="connsiteX102" fmla="*/ 5939320 w 6128435"/>
              <a:gd name="connsiteY102" fmla="*/ 4340435 h 6858000"/>
              <a:gd name="connsiteX103" fmla="*/ 5946705 w 6128435"/>
              <a:gd name="connsiteY103" fmla="*/ 4428051 h 6858000"/>
              <a:gd name="connsiteX104" fmla="*/ 5949261 w 6128435"/>
              <a:gd name="connsiteY104" fmla="*/ 4449185 h 6858000"/>
              <a:gd name="connsiteX105" fmla="*/ 5957504 w 6128435"/>
              <a:gd name="connsiteY105" fmla="*/ 4465911 h 6858000"/>
              <a:gd name="connsiteX106" fmla="*/ 5964689 w 6128435"/>
              <a:gd name="connsiteY106" fmla="*/ 4468532 h 6858000"/>
              <a:gd name="connsiteX107" fmla="*/ 5967062 w 6128435"/>
              <a:gd name="connsiteY107" fmla="*/ 4479923 h 6858000"/>
              <a:gd name="connsiteX108" fmla="*/ 5968960 w 6128435"/>
              <a:gd name="connsiteY108" fmla="*/ 4482655 h 6858000"/>
              <a:gd name="connsiteX109" fmla="*/ 5978567 w 6128435"/>
              <a:gd name="connsiteY109" fmla="*/ 4498605 h 6858000"/>
              <a:gd name="connsiteX110" fmla="*/ 5980106 w 6128435"/>
              <a:gd name="connsiteY110" fmla="*/ 4585087 h 6858000"/>
              <a:gd name="connsiteX111" fmla="*/ 5998138 w 6128435"/>
              <a:gd name="connsiteY111" fmla="*/ 4697518 h 6858000"/>
              <a:gd name="connsiteX112" fmla="*/ 6013516 w 6128435"/>
              <a:gd name="connsiteY112" fmla="*/ 4786619 h 6858000"/>
              <a:gd name="connsiteX113" fmla="*/ 6025404 w 6128435"/>
              <a:gd name="connsiteY113" fmla="*/ 4858148 h 6858000"/>
              <a:gd name="connsiteX114" fmla="*/ 6007749 w 6128435"/>
              <a:gd name="connsiteY114" fmla="*/ 4964715 h 6858000"/>
              <a:gd name="connsiteX115" fmla="*/ 6005269 w 6128435"/>
              <a:gd name="connsiteY115" fmla="*/ 5150567 h 6858000"/>
              <a:gd name="connsiteX116" fmla="*/ 6001127 w 6128435"/>
              <a:gd name="connsiteY116" fmla="*/ 5164609 h 6858000"/>
              <a:gd name="connsiteX117" fmla="*/ 5996647 w 6128435"/>
              <a:gd name="connsiteY117" fmla="*/ 5185640 h 6858000"/>
              <a:gd name="connsiteX118" fmla="*/ 5998514 w 6128435"/>
              <a:gd name="connsiteY118" fmla="*/ 5189673 h 6858000"/>
              <a:gd name="connsiteX119" fmla="*/ 5995970 w 6128435"/>
              <a:gd name="connsiteY119" fmla="*/ 5221547 h 6858000"/>
              <a:gd name="connsiteX120" fmla="*/ 5997218 w 6128435"/>
              <a:gd name="connsiteY120" fmla="*/ 5222031 h 6858000"/>
              <a:gd name="connsiteX121" fmla="*/ 6002116 w 6128435"/>
              <a:gd name="connsiteY121" fmla="*/ 5231223 h 6858000"/>
              <a:gd name="connsiteX122" fmla="*/ 6008541 w 6128435"/>
              <a:gd name="connsiteY122" fmla="*/ 5248680 h 6858000"/>
              <a:gd name="connsiteX123" fmla="*/ 6039260 w 6128435"/>
              <a:gd name="connsiteY123" fmla="*/ 5289518 h 6858000"/>
              <a:gd name="connsiteX124" fmla="*/ 6036748 w 6128435"/>
              <a:gd name="connsiteY124" fmla="*/ 5322752 h 6858000"/>
              <a:gd name="connsiteX125" fmla="*/ 6036943 w 6128435"/>
              <a:gd name="connsiteY125" fmla="*/ 5329480 h 6858000"/>
              <a:gd name="connsiteX126" fmla="*/ 6037236 w 6128435"/>
              <a:gd name="connsiteY126" fmla="*/ 5329634 h 6858000"/>
              <a:gd name="connsiteX127" fmla="*/ 6038019 w 6128435"/>
              <a:gd name="connsiteY127" fmla="*/ 5336764 h 6858000"/>
              <a:gd name="connsiteX128" fmla="*/ 6037298 w 6128435"/>
              <a:gd name="connsiteY128" fmla="*/ 5341753 h 6858000"/>
              <a:gd name="connsiteX129" fmla="*/ 6037677 w 6128435"/>
              <a:gd name="connsiteY129" fmla="*/ 5354807 h 6858000"/>
              <a:gd name="connsiteX130" fmla="*/ 6039728 w 6128435"/>
              <a:gd name="connsiteY130" fmla="*/ 5359416 h 6858000"/>
              <a:gd name="connsiteX131" fmla="*/ 6043311 w 6128435"/>
              <a:gd name="connsiteY131" fmla="*/ 5361407 h 6858000"/>
              <a:gd name="connsiteX132" fmla="*/ 6042954 w 6128435"/>
              <a:gd name="connsiteY132" fmla="*/ 5362576 h 6858000"/>
              <a:gd name="connsiteX133" fmla="*/ 6053435 w 6128435"/>
              <a:gd name="connsiteY133" fmla="*/ 5387547 h 6858000"/>
              <a:gd name="connsiteX134" fmla="*/ 6065933 w 6128435"/>
              <a:gd name="connsiteY134" fmla="*/ 5443002 h 6858000"/>
              <a:gd name="connsiteX135" fmla="*/ 6068640 w 6128435"/>
              <a:gd name="connsiteY135" fmla="*/ 5474503 h 6858000"/>
              <a:gd name="connsiteX136" fmla="*/ 6080922 w 6128435"/>
              <a:gd name="connsiteY136" fmla="*/ 5561070 h 6858000"/>
              <a:gd name="connsiteX137" fmla="*/ 6096949 w 6128435"/>
              <a:gd name="connsiteY137" fmla="*/ 5648179 h 6858000"/>
              <a:gd name="connsiteX138" fmla="*/ 6125703 w 6128435"/>
              <a:gd name="connsiteY138" fmla="*/ 5692894 h 6858000"/>
              <a:gd name="connsiteX139" fmla="*/ 6126670 w 6128435"/>
              <a:gd name="connsiteY139" fmla="*/ 5697882 h 6858000"/>
              <a:gd name="connsiteX140" fmla="*/ 6124061 w 6128435"/>
              <a:gd name="connsiteY140" fmla="*/ 5710294 h 6858000"/>
              <a:gd name="connsiteX141" fmla="*/ 6122213 w 6128435"/>
              <a:gd name="connsiteY141" fmla="*/ 5714762 h 6858000"/>
              <a:gd name="connsiteX142" fmla="*/ 6121353 w 6128435"/>
              <a:gd name="connsiteY142" fmla="*/ 5721725 h 6858000"/>
              <a:gd name="connsiteX143" fmla="*/ 6121607 w 6128435"/>
              <a:gd name="connsiteY143" fmla="*/ 5721959 h 6858000"/>
              <a:gd name="connsiteX144" fmla="*/ 6120262 w 6128435"/>
              <a:gd name="connsiteY144" fmla="*/ 5728358 h 6858000"/>
              <a:gd name="connsiteX145" fmla="*/ 6110194 w 6128435"/>
              <a:gd name="connsiteY145" fmla="*/ 5758853 h 6858000"/>
              <a:gd name="connsiteX146" fmla="*/ 6127519 w 6128435"/>
              <a:gd name="connsiteY146" fmla="*/ 5865775 h 6858000"/>
              <a:gd name="connsiteX147" fmla="*/ 6128435 w 6128435"/>
              <a:gd name="connsiteY147" fmla="*/ 5870164 h 6858000"/>
              <a:gd name="connsiteX148" fmla="*/ 6119217 w 6128435"/>
              <a:gd name="connsiteY148" fmla="*/ 5888542 h 6858000"/>
              <a:gd name="connsiteX149" fmla="*/ 6115966 w 6128435"/>
              <a:gd name="connsiteY149" fmla="*/ 5898387 h 6858000"/>
              <a:gd name="connsiteX150" fmla="*/ 6111924 w 6128435"/>
              <a:gd name="connsiteY150" fmla="*/ 5900444 h 6858000"/>
              <a:gd name="connsiteX151" fmla="*/ 6108716 w 6128435"/>
              <a:gd name="connsiteY151" fmla="*/ 5915345 h 6858000"/>
              <a:gd name="connsiteX152" fmla="*/ 6109524 w 6128435"/>
              <a:gd name="connsiteY152" fmla="*/ 5917328 h 6858000"/>
              <a:gd name="connsiteX153" fmla="*/ 6102493 w 6128435"/>
              <a:gd name="connsiteY153" fmla="*/ 5928602 h 6858000"/>
              <a:gd name="connsiteX154" fmla="*/ 6056863 w 6128435"/>
              <a:gd name="connsiteY154" fmla="*/ 6000643 h 6858000"/>
              <a:gd name="connsiteX155" fmla="*/ 6045436 w 6128435"/>
              <a:gd name="connsiteY155" fmla="*/ 6124480 h 6858000"/>
              <a:gd name="connsiteX156" fmla="*/ 6030489 w 6128435"/>
              <a:gd name="connsiteY156" fmla="*/ 6317666 h 6858000"/>
              <a:gd name="connsiteX157" fmla="*/ 6007492 w 6128435"/>
              <a:gd name="connsiteY157" fmla="*/ 6440818 h 6858000"/>
              <a:gd name="connsiteX158" fmla="*/ 6009467 w 6128435"/>
              <a:gd name="connsiteY158" fmla="*/ 6487076 h 6858000"/>
              <a:gd name="connsiteX159" fmla="*/ 5995064 w 6128435"/>
              <a:gd name="connsiteY159" fmla="*/ 6540791 h 6858000"/>
              <a:gd name="connsiteX160" fmla="*/ 5996309 w 6128435"/>
              <a:gd name="connsiteY160" fmla="*/ 6543961 h 6858000"/>
              <a:gd name="connsiteX161" fmla="*/ 5996048 w 6128435"/>
              <a:gd name="connsiteY161" fmla="*/ 6555444 h 6858000"/>
              <a:gd name="connsiteX162" fmla="*/ 6002524 w 6128435"/>
              <a:gd name="connsiteY162" fmla="*/ 6560188 h 6858000"/>
              <a:gd name="connsiteX163" fmla="*/ 6006823 w 6128435"/>
              <a:gd name="connsiteY163" fmla="*/ 6578546 h 6858000"/>
              <a:gd name="connsiteX164" fmla="*/ 6004510 w 6128435"/>
              <a:gd name="connsiteY164" fmla="*/ 6599256 h 6858000"/>
              <a:gd name="connsiteX165" fmla="*/ 5986207 w 6128435"/>
              <a:gd name="connsiteY165" fmla="*/ 6695855 h 6858000"/>
              <a:gd name="connsiteX166" fmla="*/ 5979428 w 6128435"/>
              <a:gd name="connsiteY166" fmla="*/ 6754678 h 6858000"/>
              <a:gd name="connsiteX167" fmla="*/ 5983398 w 6128435"/>
              <a:gd name="connsiteY167" fmla="*/ 6778641 h 6858000"/>
              <a:gd name="connsiteX168" fmla="*/ 5984543 w 6128435"/>
              <a:gd name="connsiteY168" fmla="*/ 6811016 h 6858000"/>
              <a:gd name="connsiteX169" fmla="*/ 5981802 w 6128435"/>
              <a:gd name="connsiteY169" fmla="*/ 6838578 h 6858000"/>
              <a:gd name="connsiteX170" fmla="*/ 5979671 w 6128435"/>
              <a:gd name="connsiteY170" fmla="*/ 6858000 h 6858000"/>
              <a:gd name="connsiteX171" fmla="*/ 0 w 6128435"/>
              <a:gd name="connsiteY171" fmla="*/ 6858000 h 6858000"/>
              <a:gd name="connsiteX172" fmla="*/ 0 w 6128435"/>
              <a:gd name="connsiteY172"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39901 w 6128435"/>
              <a:gd name="connsiteY43" fmla="*/ 2300961 h 6858000"/>
              <a:gd name="connsiteX44" fmla="*/ 5293877 w 6128435"/>
              <a:gd name="connsiteY44" fmla="*/ 2368649 h 6858000"/>
              <a:gd name="connsiteX45" fmla="*/ 5311338 w 6128435"/>
              <a:gd name="connsiteY45" fmla="*/ 2404034 h 6858000"/>
              <a:gd name="connsiteX46" fmla="*/ 5338366 w 6128435"/>
              <a:gd name="connsiteY46" fmla="*/ 2465052 h 6858000"/>
              <a:gd name="connsiteX47" fmla="*/ 5371263 w 6128435"/>
              <a:gd name="connsiteY47" fmla="*/ 2586413 h 6858000"/>
              <a:gd name="connsiteX48" fmla="*/ 5407503 w 6128435"/>
              <a:gd name="connsiteY48" fmla="*/ 2786290 h 6858000"/>
              <a:gd name="connsiteX49" fmla="*/ 5407356 w 6128435"/>
              <a:gd name="connsiteY49" fmla="*/ 2787545 h 6858000"/>
              <a:gd name="connsiteX50" fmla="*/ 5411130 w 6128435"/>
              <a:gd name="connsiteY50" fmla="*/ 2788640 h 6858000"/>
              <a:gd name="connsiteX51" fmla="*/ 5416439 w 6128435"/>
              <a:gd name="connsiteY51" fmla="*/ 2805666 h 6858000"/>
              <a:gd name="connsiteX52" fmla="*/ 5416589 w 6128435"/>
              <a:gd name="connsiteY52" fmla="*/ 2810822 h 6858000"/>
              <a:gd name="connsiteX53" fmla="*/ 5418542 w 6128435"/>
              <a:gd name="connsiteY53" fmla="*/ 2817745 h 6858000"/>
              <a:gd name="connsiteX54" fmla="*/ 5418847 w 6128435"/>
              <a:gd name="connsiteY54" fmla="*/ 2817825 h 6858000"/>
              <a:gd name="connsiteX55" fmla="*/ 5423364 w 6128435"/>
              <a:gd name="connsiteY55" fmla="*/ 2858292 h 6858000"/>
              <a:gd name="connsiteX56" fmla="*/ 5479298 w 6128435"/>
              <a:gd name="connsiteY56" fmla="*/ 2947791 h 6858000"/>
              <a:gd name="connsiteX57" fmla="*/ 5481770 w 6128435"/>
              <a:gd name="connsiteY57" fmla="*/ 2951352 h 6858000"/>
              <a:gd name="connsiteX58" fmla="*/ 5481013 w 6128435"/>
              <a:gd name="connsiteY58" fmla="*/ 2973461 h 6858000"/>
              <a:gd name="connsiteX59" fmla="*/ 5482045 w 6128435"/>
              <a:gd name="connsiteY59" fmla="*/ 2984371 h 6858000"/>
              <a:gd name="connsiteX60" fmla="*/ 5479405 w 6128435"/>
              <a:gd name="connsiteY60" fmla="*/ 2988507 h 6858000"/>
              <a:gd name="connsiteX61" fmla="*/ 5482415 w 6128435"/>
              <a:gd name="connsiteY61" fmla="*/ 3004079 h 6858000"/>
              <a:gd name="connsiteX62" fmla="*/ 5483865 w 6128435"/>
              <a:gd name="connsiteY62" fmla="*/ 3005467 h 6858000"/>
              <a:gd name="connsiteX63" fmla="*/ 5482236 w 6128435"/>
              <a:gd name="connsiteY63" fmla="*/ 3019791 h 6858000"/>
              <a:gd name="connsiteX64" fmla="*/ 5475895 w 6128435"/>
              <a:gd name="connsiteY64" fmla="*/ 3033578 h 6858000"/>
              <a:gd name="connsiteX65" fmla="*/ 5477595 w 6128435"/>
              <a:gd name="connsiteY65" fmla="*/ 3250534 h 6858000"/>
              <a:gd name="connsiteX66" fmla="*/ 5532836 w 6128435"/>
              <a:gd name="connsiteY66" fmla="*/ 3353840 h 6858000"/>
              <a:gd name="connsiteX67" fmla="*/ 5561229 w 6128435"/>
              <a:gd name="connsiteY67" fmla="*/ 3395784 h 6858000"/>
              <a:gd name="connsiteX68" fmla="*/ 5589758 w 6128435"/>
              <a:gd name="connsiteY68" fmla="*/ 3506453 h 6858000"/>
              <a:gd name="connsiteX69" fmla="*/ 5596144 w 6128435"/>
              <a:gd name="connsiteY69" fmla="*/ 3534624 h 6858000"/>
              <a:gd name="connsiteX70" fmla="*/ 5597750 w 6128435"/>
              <a:gd name="connsiteY70" fmla="*/ 3534129 h 6858000"/>
              <a:gd name="connsiteX71" fmla="*/ 5599700 w 6128435"/>
              <a:gd name="connsiteY71" fmla="*/ 3547221 h 6858000"/>
              <a:gd name="connsiteX72" fmla="*/ 5615031 w 6128435"/>
              <a:gd name="connsiteY72" fmla="*/ 3557482 h 6858000"/>
              <a:gd name="connsiteX73" fmla="*/ 5618377 w 6128435"/>
              <a:gd name="connsiteY73" fmla="*/ 3588431 h 6858000"/>
              <a:gd name="connsiteX74" fmla="*/ 5612155 w 6128435"/>
              <a:gd name="connsiteY74" fmla="*/ 3589869 h 6858000"/>
              <a:gd name="connsiteX75" fmla="*/ 5620843 w 6128435"/>
              <a:gd name="connsiteY75" fmla="*/ 3606745 h 6858000"/>
              <a:gd name="connsiteX76" fmla="*/ 5655472 w 6128435"/>
              <a:gd name="connsiteY76" fmla="*/ 3678877 h 6858000"/>
              <a:gd name="connsiteX77" fmla="*/ 5680448 w 6128435"/>
              <a:gd name="connsiteY77" fmla="*/ 3717760 h 6858000"/>
              <a:gd name="connsiteX78" fmla="*/ 5683015 w 6128435"/>
              <a:gd name="connsiteY78" fmla="*/ 3762025 h 6858000"/>
              <a:gd name="connsiteX79" fmla="*/ 5696643 w 6128435"/>
              <a:gd name="connsiteY79" fmla="*/ 3773888 h 6858000"/>
              <a:gd name="connsiteX80" fmla="*/ 5699203 w 6128435"/>
              <a:gd name="connsiteY80" fmla="*/ 3775823 h 6858000"/>
              <a:gd name="connsiteX81" fmla="*/ 5704824 w 6128435"/>
              <a:gd name="connsiteY81" fmla="*/ 3785966 h 6858000"/>
              <a:gd name="connsiteX82" fmla="*/ 5712204 w 6128435"/>
              <a:gd name="connsiteY82" fmla="*/ 3785830 h 6858000"/>
              <a:gd name="connsiteX83" fmla="*/ 5724816 w 6128435"/>
              <a:gd name="connsiteY83" fmla="*/ 3798949 h 6858000"/>
              <a:gd name="connsiteX84" fmla="*/ 5733539 w 6128435"/>
              <a:gd name="connsiteY84" fmla="*/ 3818457 h 6858000"/>
              <a:gd name="connsiteX85" fmla="*/ 5768491 w 6128435"/>
              <a:gd name="connsiteY85" fmla="*/ 3914399 h 6858000"/>
              <a:gd name="connsiteX86" fmla="*/ 5793123 w 6128435"/>
              <a:gd name="connsiteY86" fmla="*/ 3969952 h 6858000"/>
              <a:gd name="connsiteX87" fmla="*/ 5808321 w 6128435"/>
              <a:gd name="connsiteY87" fmla="*/ 3988153 h 6858000"/>
              <a:gd name="connsiteX88" fmla="*/ 5825621 w 6128435"/>
              <a:gd name="connsiteY88" fmla="*/ 4015525 h 6858000"/>
              <a:gd name="connsiteX89" fmla="*/ 5860672 w 6128435"/>
              <a:gd name="connsiteY89" fmla="*/ 4061579 h 6858000"/>
              <a:gd name="connsiteX90" fmla="*/ 5872173 w 6128435"/>
              <a:gd name="connsiteY90" fmla="*/ 4088497 h 6858000"/>
              <a:gd name="connsiteX91" fmla="*/ 5883705 w 6128435"/>
              <a:gd name="connsiteY91" fmla="*/ 4101899 h 6858000"/>
              <a:gd name="connsiteX92" fmla="*/ 5885314 w 6128435"/>
              <a:gd name="connsiteY92" fmla="*/ 4108387 h 6858000"/>
              <a:gd name="connsiteX93" fmla="*/ 5894095 w 6128435"/>
              <a:gd name="connsiteY93" fmla="*/ 4128857 h 6858000"/>
              <a:gd name="connsiteX94" fmla="*/ 5898339 w 6128435"/>
              <a:gd name="connsiteY94" fmla="*/ 4140800 h 6858000"/>
              <a:gd name="connsiteX95" fmla="*/ 5899734 w 6128435"/>
              <a:gd name="connsiteY95" fmla="*/ 4145632 h 6858000"/>
              <a:gd name="connsiteX96" fmla="*/ 5897098 w 6128435"/>
              <a:gd name="connsiteY96" fmla="*/ 4157819 h 6858000"/>
              <a:gd name="connsiteX97" fmla="*/ 5903513 w 6128435"/>
              <a:gd name="connsiteY97" fmla="*/ 4187661 h 6858000"/>
              <a:gd name="connsiteX98" fmla="*/ 5917114 w 6128435"/>
              <a:gd name="connsiteY98" fmla="*/ 4213096 h 6858000"/>
              <a:gd name="connsiteX99" fmla="*/ 5921153 w 6128435"/>
              <a:gd name="connsiteY99" fmla="*/ 4236222 h 6858000"/>
              <a:gd name="connsiteX100" fmla="*/ 5924233 w 6128435"/>
              <a:gd name="connsiteY100" fmla="*/ 4242060 h 6858000"/>
              <a:gd name="connsiteX101" fmla="*/ 5928910 w 6128435"/>
              <a:gd name="connsiteY101" fmla="*/ 4300973 h 6858000"/>
              <a:gd name="connsiteX102" fmla="*/ 5939320 w 6128435"/>
              <a:gd name="connsiteY102" fmla="*/ 4340435 h 6858000"/>
              <a:gd name="connsiteX103" fmla="*/ 5946705 w 6128435"/>
              <a:gd name="connsiteY103" fmla="*/ 4428051 h 6858000"/>
              <a:gd name="connsiteX104" fmla="*/ 5949261 w 6128435"/>
              <a:gd name="connsiteY104" fmla="*/ 4449185 h 6858000"/>
              <a:gd name="connsiteX105" fmla="*/ 5957504 w 6128435"/>
              <a:gd name="connsiteY105" fmla="*/ 4465911 h 6858000"/>
              <a:gd name="connsiteX106" fmla="*/ 5964689 w 6128435"/>
              <a:gd name="connsiteY106" fmla="*/ 4468532 h 6858000"/>
              <a:gd name="connsiteX107" fmla="*/ 5967062 w 6128435"/>
              <a:gd name="connsiteY107" fmla="*/ 4479923 h 6858000"/>
              <a:gd name="connsiteX108" fmla="*/ 5968960 w 6128435"/>
              <a:gd name="connsiteY108" fmla="*/ 4482655 h 6858000"/>
              <a:gd name="connsiteX109" fmla="*/ 5978567 w 6128435"/>
              <a:gd name="connsiteY109" fmla="*/ 4498605 h 6858000"/>
              <a:gd name="connsiteX110" fmla="*/ 5980106 w 6128435"/>
              <a:gd name="connsiteY110" fmla="*/ 4585087 h 6858000"/>
              <a:gd name="connsiteX111" fmla="*/ 5998138 w 6128435"/>
              <a:gd name="connsiteY111" fmla="*/ 4697518 h 6858000"/>
              <a:gd name="connsiteX112" fmla="*/ 6013516 w 6128435"/>
              <a:gd name="connsiteY112" fmla="*/ 4786619 h 6858000"/>
              <a:gd name="connsiteX113" fmla="*/ 6025404 w 6128435"/>
              <a:gd name="connsiteY113" fmla="*/ 4858148 h 6858000"/>
              <a:gd name="connsiteX114" fmla="*/ 6007749 w 6128435"/>
              <a:gd name="connsiteY114" fmla="*/ 4964715 h 6858000"/>
              <a:gd name="connsiteX115" fmla="*/ 6005269 w 6128435"/>
              <a:gd name="connsiteY115" fmla="*/ 5150567 h 6858000"/>
              <a:gd name="connsiteX116" fmla="*/ 6001127 w 6128435"/>
              <a:gd name="connsiteY116" fmla="*/ 5164609 h 6858000"/>
              <a:gd name="connsiteX117" fmla="*/ 5996647 w 6128435"/>
              <a:gd name="connsiteY117" fmla="*/ 5185640 h 6858000"/>
              <a:gd name="connsiteX118" fmla="*/ 5998514 w 6128435"/>
              <a:gd name="connsiteY118" fmla="*/ 5189673 h 6858000"/>
              <a:gd name="connsiteX119" fmla="*/ 5995970 w 6128435"/>
              <a:gd name="connsiteY119" fmla="*/ 5221547 h 6858000"/>
              <a:gd name="connsiteX120" fmla="*/ 5997218 w 6128435"/>
              <a:gd name="connsiteY120" fmla="*/ 5222031 h 6858000"/>
              <a:gd name="connsiteX121" fmla="*/ 6002116 w 6128435"/>
              <a:gd name="connsiteY121" fmla="*/ 5231223 h 6858000"/>
              <a:gd name="connsiteX122" fmla="*/ 6008541 w 6128435"/>
              <a:gd name="connsiteY122" fmla="*/ 5248680 h 6858000"/>
              <a:gd name="connsiteX123" fmla="*/ 6039260 w 6128435"/>
              <a:gd name="connsiteY123" fmla="*/ 5289518 h 6858000"/>
              <a:gd name="connsiteX124" fmla="*/ 6036748 w 6128435"/>
              <a:gd name="connsiteY124" fmla="*/ 5322752 h 6858000"/>
              <a:gd name="connsiteX125" fmla="*/ 6036943 w 6128435"/>
              <a:gd name="connsiteY125" fmla="*/ 5329480 h 6858000"/>
              <a:gd name="connsiteX126" fmla="*/ 6037236 w 6128435"/>
              <a:gd name="connsiteY126" fmla="*/ 5329634 h 6858000"/>
              <a:gd name="connsiteX127" fmla="*/ 6038019 w 6128435"/>
              <a:gd name="connsiteY127" fmla="*/ 5336764 h 6858000"/>
              <a:gd name="connsiteX128" fmla="*/ 6037298 w 6128435"/>
              <a:gd name="connsiteY128" fmla="*/ 5341753 h 6858000"/>
              <a:gd name="connsiteX129" fmla="*/ 6037677 w 6128435"/>
              <a:gd name="connsiteY129" fmla="*/ 5354807 h 6858000"/>
              <a:gd name="connsiteX130" fmla="*/ 6039728 w 6128435"/>
              <a:gd name="connsiteY130" fmla="*/ 5359416 h 6858000"/>
              <a:gd name="connsiteX131" fmla="*/ 6043311 w 6128435"/>
              <a:gd name="connsiteY131" fmla="*/ 5361407 h 6858000"/>
              <a:gd name="connsiteX132" fmla="*/ 6042954 w 6128435"/>
              <a:gd name="connsiteY132" fmla="*/ 5362576 h 6858000"/>
              <a:gd name="connsiteX133" fmla="*/ 6053435 w 6128435"/>
              <a:gd name="connsiteY133" fmla="*/ 5387547 h 6858000"/>
              <a:gd name="connsiteX134" fmla="*/ 6065933 w 6128435"/>
              <a:gd name="connsiteY134" fmla="*/ 5443002 h 6858000"/>
              <a:gd name="connsiteX135" fmla="*/ 6068640 w 6128435"/>
              <a:gd name="connsiteY135" fmla="*/ 5474503 h 6858000"/>
              <a:gd name="connsiteX136" fmla="*/ 6080922 w 6128435"/>
              <a:gd name="connsiteY136" fmla="*/ 5561070 h 6858000"/>
              <a:gd name="connsiteX137" fmla="*/ 6096949 w 6128435"/>
              <a:gd name="connsiteY137" fmla="*/ 5648179 h 6858000"/>
              <a:gd name="connsiteX138" fmla="*/ 6125703 w 6128435"/>
              <a:gd name="connsiteY138" fmla="*/ 5692894 h 6858000"/>
              <a:gd name="connsiteX139" fmla="*/ 6126670 w 6128435"/>
              <a:gd name="connsiteY139" fmla="*/ 5697882 h 6858000"/>
              <a:gd name="connsiteX140" fmla="*/ 6124061 w 6128435"/>
              <a:gd name="connsiteY140" fmla="*/ 5710294 h 6858000"/>
              <a:gd name="connsiteX141" fmla="*/ 6122213 w 6128435"/>
              <a:gd name="connsiteY141" fmla="*/ 5714762 h 6858000"/>
              <a:gd name="connsiteX142" fmla="*/ 6121353 w 6128435"/>
              <a:gd name="connsiteY142" fmla="*/ 5721725 h 6858000"/>
              <a:gd name="connsiteX143" fmla="*/ 6121607 w 6128435"/>
              <a:gd name="connsiteY143" fmla="*/ 5721959 h 6858000"/>
              <a:gd name="connsiteX144" fmla="*/ 6120262 w 6128435"/>
              <a:gd name="connsiteY144" fmla="*/ 5728358 h 6858000"/>
              <a:gd name="connsiteX145" fmla="*/ 6110194 w 6128435"/>
              <a:gd name="connsiteY145" fmla="*/ 5758853 h 6858000"/>
              <a:gd name="connsiteX146" fmla="*/ 6127519 w 6128435"/>
              <a:gd name="connsiteY146" fmla="*/ 5865775 h 6858000"/>
              <a:gd name="connsiteX147" fmla="*/ 6128435 w 6128435"/>
              <a:gd name="connsiteY147" fmla="*/ 5870164 h 6858000"/>
              <a:gd name="connsiteX148" fmla="*/ 6119217 w 6128435"/>
              <a:gd name="connsiteY148" fmla="*/ 5888542 h 6858000"/>
              <a:gd name="connsiteX149" fmla="*/ 6115966 w 6128435"/>
              <a:gd name="connsiteY149" fmla="*/ 5898387 h 6858000"/>
              <a:gd name="connsiteX150" fmla="*/ 6111924 w 6128435"/>
              <a:gd name="connsiteY150" fmla="*/ 5900444 h 6858000"/>
              <a:gd name="connsiteX151" fmla="*/ 6108716 w 6128435"/>
              <a:gd name="connsiteY151" fmla="*/ 5915345 h 6858000"/>
              <a:gd name="connsiteX152" fmla="*/ 6109524 w 6128435"/>
              <a:gd name="connsiteY152" fmla="*/ 5917328 h 6858000"/>
              <a:gd name="connsiteX153" fmla="*/ 6102493 w 6128435"/>
              <a:gd name="connsiteY153" fmla="*/ 5928602 h 6858000"/>
              <a:gd name="connsiteX154" fmla="*/ 6056863 w 6128435"/>
              <a:gd name="connsiteY154" fmla="*/ 6000643 h 6858000"/>
              <a:gd name="connsiteX155" fmla="*/ 6045436 w 6128435"/>
              <a:gd name="connsiteY155" fmla="*/ 6124480 h 6858000"/>
              <a:gd name="connsiteX156" fmla="*/ 6030489 w 6128435"/>
              <a:gd name="connsiteY156" fmla="*/ 6317666 h 6858000"/>
              <a:gd name="connsiteX157" fmla="*/ 6007492 w 6128435"/>
              <a:gd name="connsiteY157" fmla="*/ 6440818 h 6858000"/>
              <a:gd name="connsiteX158" fmla="*/ 6009467 w 6128435"/>
              <a:gd name="connsiteY158" fmla="*/ 6487076 h 6858000"/>
              <a:gd name="connsiteX159" fmla="*/ 5995064 w 6128435"/>
              <a:gd name="connsiteY159" fmla="*/ 6540791 h 6858000"/>
              <a:gd name="connsiteX160" fmla="*/ 5996309 w 6128435"/>
              <a:gd name="connsiteY160" fmla="*/ 6543961 h 6858000"/>
              <a:gd name="connsiteX161" fmla="*/ 5996048 w 6128435"/>
              <a:gd name="connsiteY161" fmla="*/ 6555444 h 6858000"/>
              <a:gd name="connsiteX162" fmla="*/ 6002524 w 6128435"/>
              <a:gd name="connsiteY162" fmla="*/ 6560188 h 6858000"/>
              <a:gd name="connsiteX163" fmla="*/ 6006823 w 6128435"/>
              <a:gd name="connsiteY163" fmla="*/ 6578546 h 6858000"/>
              <a:gd name="connsiteX164" fmla="*/ 6004510 w 6128435"/>
              <a:gd name="connsiteY164" fmla="*/ 6599256 h 6858000"/>
              <a:gd name="connsiteX165" fmla="*/ 5986207 w 6128435"/>
              <a:gd name="connsiteY165" fmla="*/ 6695855 h 6858000"/>
              <a:gd name="connsiteX166" fmla="*/ 5979428 w 6128435"/>
              <a:gd name="connsiteY166" fmla="*/ 6754678 h 6858000"/>
              <a:gd name="connsiteX167" fmla="*/ 5983398 w 6128435"/>
              <a:gd name="connsiteY167" fmla="*/ 6778641 h 6858000"/>
              <a:gd name="connsiteX168" fmla="*/ 5984543 w 6128435"/>
              <a:gd name="connsiteY168" fmla="*/ 6811016 h 6858000"/>
              <a:gd name="connsiteX169" fmla="*/ 5981802 w 6128435"/>
              <a:gd name="connsiteY169" fmla="*/ 6838578 h 6858000"/>
              <a:gd name="connsiteX170" fmla="*/ 5979671 w 6128435"/>
              <a:gd name="connsiteY170" fmla="*/ 6858000 h 6858000"/>
              <a:gd name="connsiteX171" fmla="*/ 0 w 6128435"/>
              <a:gd name="connsiteY171" fmla="*/ 6858000 h 6858000"/>
              <a:gd name="connsiteX172" fmla="*/ 0 w 6128435"/>
              <a:gd name="connsiteY172"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45653 w 6128435"/>
              <a:gd name="connsiteY42" fmla="*/ 2280317 h 6858000"/>
              <a:gd name="connsiteX43" fmla="*/ 5293877 w 6128435"/>
              <a:gd name="connsiteY43" fmla="*/ 2368649 h 6858000"/>
              <a:gd name="connsiteX44" fmla="*/ 5311338 w 6128435"/>
              <a:gd name="connsiteY44" fmla="*/ 2404034 h 6858000"/>
              <a:gd name="connsiteX45" fmla="*/ 5338366 w 6128435"/>
              <a:gd name="connsiteY45" fmla="*/ 2465052 h 6858000"/>
              <a:gd name="connsiteX46" fmla="*/ 5371263 w 6128435"/>
              <a:gd name="connsiteY46" fmla="*/ 2586413 h 6858000"/>
              <a:gd name="connsiteX47" fmla="*/ 5407503 w 6128435"/>
              <a:gd name="connsiteY47" fmla="*/ 2786290 h 6858000"/>
              <a:gd name="connsiteX48" fmla="*/ 5407356 w 6128435"/>
              <a:gd name="connsiteY48" fmla="*/ 2787545 h 6858000"/>
              <a:gd name="connsiteX49" fmla="*/ 5411130 w 6128435"/>
              <a:gd name="connsiteY49" fmla="*/ 2788640 h 6858000"/>
              <a:gd name="connsiteX50" fmla="*/ 5416439 w 6128435"/>
              <a:gd name="connsiteY50" fmla="*/ 2805666 h 6858000"/>
              <a:gd name="connsiteX51" fmla="*/ 5416589 w 6128435"/>
              <a:gd name="connsiteY51" fmla="*/ 2810822 h 6858000"/>
              <a:gd name="connsiteX52" fmla="*/ 5418542 w 6128435"/>
              <a:gd name="connsiteY52" fmla="*/ 2817745 h 6858000"/>
              <a:gd name="connsiteX53" fmla="*/ 5418847 w 6128435"/>
              <a:gd name="connsiteY53" fmla="*/ 2817825 h 6858000"/>
              <a:gd name="connsiteX54" fmla="*/ 5423364 w 6128435"/>
              <a:gd name="connsiteY54" fmla="*/ 2858292 h 6858000"/>
              <a:gd name="connsiteX55" fmla="*/ 5479298 w 6128435"/>
              <a:gd name="connsiteY55" fmla="*/ 2947791 h 6858000"/>
              <a:gd name="connsiteX56" fmla="*/ 5481770 w 6128435"/>
              <a:gd name="connsiteY56" fmla="*/ 2951352 h 6858000"/>
              <a:gd name="connsiteX57" fmla="*/ 5481013 w 6128435"/>
              <a:gd name="connsiteY57" fmla="*/ 2973461 h 6858000"/>
              <a:gd name="connsiteX58" fmla="*/ 5482045 w 6128435"/>
              <a:gd name="connsiteY58" fmla="*/ 2984371 h 6858000"/>
              <a:gd name="connsiteX59" fmla="*/ 5479405 w 6128435"/>
              <a:gd name="connsiteY59" fmla="*/ 2988507 h 6858000"/>
              <a:gd name="connsiteX60" fmla="*/ 5482415 w 6128435"/>
              <a:gd name="connsiteY60" fmla="*/ 3004079 h 6858000"/>
              <a:gd name="connsiteX61" fmla="*/ 5483865 w 6128435"/>
              <a:gd name="connsiteY61" fmla="*/ 3005467 h 6858000"/>
              <a:gd name="connsiteX62" fmla="*/ 5482236 w 6128435"/>
              <a:gd name="connsiteY62" fmla="*/ 3019791 h 6858000"/>
              <a:gd name="connsiteX63" fmla="*/ 5475895 w 6128435"/>
              <a:gd name="connsiteY63" fmla="*/ 3033578 h 6858000"/>
              <a:gd name="connsiteX64" fmla="*/ 5477595 w 6128435"/>
              <a:gd name="connsiteY64" fmla="*/ 3250534 h 6858000"/>
              <a:gd name="connsiteX65" fmla="*/ 5532836 w 6128435"/>
              <a:gd name="connsiteY65" fmla="*/ 3353840 h 6858000"/>
              <a:gd name="connsiteX66" fmla="*/ 5561229 w 6128435"/>
              <a:gd name="connsiteY66" fmla="*/ 3395784 h 6858000"/>
              <a:gd name="connsiteX67" fmla="*/ 5589758 w 6128435"/>
              <a:gd name="connsiteY67" fmla="*/ 3506453 h 6858000"/>
              <a:gd name="connsiteX68" fmla="*/ 5596144 w 6128435"/>
              <a:gd name="connsiteY68" fmla="*/ 3534624 h 6858000"/>
              <a:gd name="connsiteX69" fmla="*/ 5597750 w 6128435"/>
              <a:gd name="connsiteY69" fmla="*/ 3534129 h 6858000"/>
              <a:gd name="connsiteX70" fmla="*/ 5599700 w 6128435"/>
              <a:gd name="connsiteY70" fmla="*/ 3547221 h 6858000"/>
              <a:gd name="connsiteX71" fmla="*/ 5615031 w 6128435"/>
              <a:gd name="connsiteY71" fmla="*/ 3557482 h 6858000"/>
              <a:gd name="connsiteX72" fmla="*/ 5618377 w 6128435"/>
              <a:gd name="connsiteY72" fmla="*/ 3588431 h 6858000"/>
              <a:gd name="connsiteX73" fmla="*/ 5612155 w 6128435"/>
              <a:gd name="connsiteY73" fmla="*/ 3589869 h 6858000"/>
              <a:gd name="connsiteX74" fmla="*/ 5620843 w 6128435"/>
              <a:gd name="connsiteY74" fmla="*/ 3606745 h 6858000"/>
              <a:gd name="connsiteX75" fmla="*/ 5655472 w 6128435"/>
              <a:gd name="connsiteY75" fmla="*/ 3678877 h 6858000"/>
              <a:gd name="connsiteX76" fmla="*/ 5680448 w 6128435"/>
              <a:gd name="connsiteY76" fmla="*/ 3717760 h 6858000"/>
              <a:gd name="connsiteX77" fmla="*/ 5683015 w 6128435"/>
              <a:gd name="connsiteY77" fmla="*/ 3762025 h 6858000"/>
              <a:gd name="connsiteX78" fmla="*/ 5696643 w 6128435"/>
              <a:gd name="connsiteY78" fmla="*/ 3773888 h 6858000"/>
              <a:gd name="connsiteX79" fmla="*/ 5699203 w 6128435"/>
              <a:gd name="connsiteY79" fmla="*/ 3775823 h 6858000"/>
              <a:gd name="connsiteX80" fmla="*/ 5704824 w 6128435"/>
              <a:gd name="connsiteY80" fmla="*/ 3785966 h 6858000"/>
              <a:gd name="connsiteX81" fmla="*/ 5712204 w 6128435"/>
              <a:gd name="connsiteY81" fmla="*/ 3785830 h 6858000"/>
              <a:gd name="connsiteX82" fmla="*/ 5724816 w 6128435"/>
              <a:gd name="connsiteY82" fmla="*/ 3798949 h 6858000"/>
              <a:gd name="connsiteX83" fmla="*/ 5733539 w 6128435"/>
              <a:gd name="connsiteY83" fmla="*/ 3818457 h 6858000"/>
              <a:gd name="connsiteX84" fmla="*/ 5768491 w 6128435"/>
              <a:gd name="connsiteY84" fmla="*/ 3914399 h 6858000"/>
              <a:gd name="connsiteX85" fmla="*/ 5793123 w 6128435"/>
              <a:gd name="connsiteY85" fmla="*/ 3969952 h 6858000"/>
              <a:gd name="connsiteX86" fmla="*/ 5808321 w 6128435"/>
              <a:gd name="connsiteY86" fmla="*/ 3988153 h 6858000"/>
              <a:gd name="connsiteX87" fmla="*/ 5825621 w 6128435"/>
              <a:gd name="connsiteY87" fmla="*/ 4015525 h 6858000"/>
              <a:gd name="connsiteX88" fmla="*/ 5860672 w 6128435"/>
              <a:gd name="connsiteY88" fmla="*/ 4061579 h 6858000"/>
              <a:gd name="connsiteX89" fmla="*/ 5872173 w 6128435"/>
              <a:gd name="connsiteY89" fmla="*/ 4088497 h 6858000"/>
              <a:gd name="connsiteX90" fmla="*/ 5883705 w 6128435"/>
              <a:gd name="connsiteY90" fmla="*/ 4101899 h 6858000"/>
              <a:gd name="connsiteX91" fmla="*/ 5885314 w 6128435"/>
              <a:gd name="connsiteY91" fmla="*/ 4108387 h 6858000"/>
              <a:gd name="connsiteX92" fmla="*/ 5894095 w 6128435"/>
              <a:gd name="connsiteY92" fmla="*/ 4128857 h 6858000"/>
              <a:gd name="connsiteX93" fmla="*/ 5898339 w 6128435"/>
              <a:gd name="connsiteY93" fmla="*/ 4140800 h 6858000"/>
              <a:gd name="connsiteX94" fmla="*/ 5899734 w 6128435"/>
              <a:gd name="connsiteY94" fmla="*/ 4145632 h 6858000"/>
              <a:gd name="connsiteX95" fmla="*/ 5897098 w 6128435"/>
              <a:gd name="connsiteY95" fmla="*/ 4157819 h 6858000"/>
              <a:gd name="connsiteX96" fmla="*/ 5903513 w 6128435"/>
              <a:gd name="connsiteY96" fmla="*/ 4187661 h 6858000"/>
              <a:gd name="connsiteX97" fmla="*/ 5917114 w 6128435"/>
              <a:gd name="connsiteY97" fmla="*/ 4213096 h 6858000"/>
              <a:gd name="connsiteX98" fmla="*/ 5921153 w 6128435"/>
              <a:gd name="connsiteY98" fmla="*/ 4236222 h 6858000"/>
              <a:gd name="connsiteX99" fmla="*/ 5924233 w 6128435"/>
              <a:gd name="connsiteY99" fmla="*/ 4242060 h 6858000"/>
              <a:gd name="connsiteX100" fmla="*/ 5928910 w 6128435"/>
              <a:gd name="connsiteY100" fmla="*/ 4300973 h 6858000"/>
              <a:gd name="connsiteX101" fmla="*/ 5939320 w 6128435"/>
              <a:gd name="connsiteY101" fmla="*/ 4340435 h 6858000"/>
              <a:gd name="connsiteX102" fmla="*/ 5946705 w 6128435"/>
              <a:gd name="connsiteY102" fmla="*/ 4428051 h 6858000"/>
              <a:gd name="connsiteX103" fmla="*/ 5949261 w 6128435"/>
              <a:gd name="connsiteY103" fmla="*/ 4449185 h 6858000"/>
              <a:gd name="connsiteX104" fmla="*/ 5957504 w 6128435"/>
              <a:gd name="connsiteY104" fmla="*/ 4465911 h 6858000"/>
              <a:gd name="connsiteX105" fmla="*/ 5964689 w 6128435"/>
              <a:gd name="connsiteY105" fmla="*/ 4468532 h 6858000"/>
              <a:gd name="connsiteX106" fmla="*/ 5967062 w 6128435"/>
              <a:gd name="connsiteY106" fmla="*/ 4479923 h 6858000"/>
              <a:gd name="connsiteX107" fmla="*/ 5968960 w 6128435"/>
              <a:gd name="connsiteY107" fmla="*/ 4482655 h 6858000"/>
              <a:gd name="connsiteX108" fmla="*/ 5978567 w 6128435"/>
              <a:gd name="connsiteY108" fmla="*/ 4498605 h 6858000"/>
              <a:gd name="connsiteX109" fmla="*/ 5980106 w 6128435"/>
              <a:gd name="connsiteY109" fmla="*/ 4585087 h 6858000"/>
              <a:gd name="connsiteX110" fmla="*/ 5998138 w 6128435"/>
              <a:gd name="connsiteY110" fmla="*/ 4697518 h 6858000"/>
              <a:gd name="connsiteX111" fmla="*/ 6013516 w 6128435"/>
              <a:gd name="connsiteY111" fmla="*/ 4786619 h 6858000"/>
              <a:gd name="connsiteX112" fmla="*/ 6025404 w 6128435"/>
              <a:gd name="connsiteY112" fmla="*/ 4858148 h 6858000"/>
              <a:gd name="connsiteX113" fmla="*/ 6007749 w 6128435"/>
              <a:gd name="connsiteY113" fmla="*/ 4964715 h 6858000"/>
              <a:gd name="connsiteX114" fmla="*/ 6005269 w 6128435"/>
              <a:gd name="connsiteY114" fmla="*/ 5150567 h 6858000"/>
              <a:gd name="connsiteX115" fmla="*/ 6001127 w 6128435"/>
              <a:gd name="connsiteY115" fmla="*/ 5164609 h 6858000"/>
              <a:gd name="connsiteX116" fmla="*/ 5996647 w 6128435"/>
              <a:gd name="connsiteY116" fmla="*/ 5185640 h 6858000"/>
              <a:gd name="connsiteX117" fmla="*/ 5998514 w 6128435"/>
              <a:gd name="connsiteY117" fmla="*/ 5189673 h 6858000"/>
              <a:gd name="connsiteX118" fmla="*/ 5995970 w 6128435"/>
              <a:gd name="connsiteY118" fmla="*/ 5221547 h 6858000"/>
              <a:gd name="connsiteX119" fmla="*/ 5997218 w 6128435"/>
              <a:gd name="connsiteY119" fmla="*/ 5222031 h 6858000"/>
              <a:gd name="connsiteX120" fmla="*/ 6002116 w 6128435"/>
              <a:gd name="connsiteY120" fmla="*/ 5231223 h 6858000"/>
              <a:gd name="connsiteX121" fmla="*/ 6008541 w 6128435"/>
              <a:gd name="connsiteY121" fmla="*/ 5248680 h 6858000"/>
              <a:gd name="connsiteX122" fmla="*/ 6039260 w 6128435"/>
              <a:gd name="connsiteY122" fmla="*/ 5289518 h 6858000"/>
              <a:gd name="connsiteX123" fmla="*/ 6036748 w 6128435"/>
              <a:gd name="connsiteY123" fmla="*/ 5322752 h 6858000"/>
              <a:gd name="connsiteX124" fmla="*/ 6036943 w 6128435"/>
              <a:gd name="connsiteY124" fmla="*/ 5329480 h 6858000"/>
              <a:gd name="connsiteX125" fmla="*/ 6037236 w 6128435"/>
              <a:gd name="connsiteY125" fmla="*/ 5329634 h 6858000"/>
              <a:gd name="connsiteX126" fmla="*/ 6038019 w 6128435"/>
              <a:gd name="connsiteY126" fmla="*/ 5336764 h 6858000"/>
              <a:gd name="connsiteX127" fmla="*/ 6037298 w 6128435"/>
              <a:gd name="connsiteY127" fmla="*/ 5341753 h 6858000"/>
              <a:gd name="connsiteX128" fmla="*/ 6037677 w 6128435"/>
              <a:gd name="connsiteY128" fmla="*/ 5354807 h 6858000"/>
              <a:gd name="connsiteX129" fmla="*/ 6039728 w 6128435"/>
              <a:gd name="connsiteY129" fmla="*/ 5359416 h 6858000"/>
              <a:gd name="connsiteX130" fmla="*/ 6043311 w 6128435"/>
              <a:gd name="connsiteY130" fmla="*/ 5361407 h 6858000"/>
              <a:gd name="connsiteX131" fmla="*/ 6042954 w 6128435"/>
              <a:gd name="connsiteY131" fmla="*/ 5362576 h 6858000"/>
              <a:gd name="connsiteX132" fmla="*/ 6053435 w 6128435"/>
              <a:gd name="connsiteY132" fmla="*/ 5387547 h 6858000"/>
              <a:gd name="connsiteX133" fmla="*/ 6065933 w 6128435"/>
              <a:gd name="connsiteY133" fmla="*/ 5443002 h 6858000"/>
              <a:gd name="connsiteX134" fmla="*/ 6068640 w 6128435"/>
              <a:gd name="connsiteY134" fmla="*/ 5474503 h 6858000"/>
              <a:gd name="connsiteX135" fmla="*/ 6080922 w 6128435"/>
              <a:gd name="connsiteY135" fmla="*/ 5561070 h 6858000"/>
              <a:gd name="connsiteX136" fmla="*/ 6096949 w 6128435"/>
              <a:gd name="connsiteY136" fmla="*/ 5648179 h 6858000"/>
              <a:gd name="connsiteX137" fmla="*/ 6125703 w 6128435"/>
              <a:gd name="connsiteY137" fmla="*/ 5692894 h 6858000"/>
              <a:gd name="connsiteX138" fmla="*/ 6126670 w 6128435"/>
              <a:gd name="connsiteY138" fmla="*/ 5697882 h 6858000"/>
              <a:gd name="connsiteX139" fmla="*/ 6124061 w 6128435"/>
              <a:gd name="connsiteY139" fmla="*/ 5710294 h 6858000"/>
              <a:gd name="connsiteX140" fmla="*/ 6122213 w 6128435"/>
              <a:gd name="connsiteY140" fmla="*/ 5714762 h 6858000"/>
              <a:gd name="connsiteX141" fmla="*/ 6121353 w 6128435"/>
              <a:gd name="connsiteY141" fmla="*/ 5721725 h 6858000"/>
              <a:gd name="connsiteX142" fmla="*/ 6121607 w 6128435"/>
              <a:gd name="connsiteY142" fmla="*/ 5721959 h 6858000"/>
              <a:gd name="connsiteX143" fmla="*/ 6120262 w 6128435"/>
              <a:gd name="connsiteY143" fmla="*/ 5728358 h 6858000"/>
              <a:gd name="connsiteX144" fmla="*/ 6110194 w 6128435"/>
              <a:gd name="connsiteY144" fmla="*/ 5758853 h 6858000"/>
              <a:gd name="connsiteX145" fmla="*/ 6127519 w 6128435"/>
              <a:gd name="connsiteY145" fmla="*/ 5865775 h 6858000"/>
              <a:gd name="connsiteX146" fmla="*/ 6128435 w 6128435"/>
              <a:gd name="connsiteY146" fmla="*/ 5870164 h 6858000"/>
              <a:gd name="connsiteX147" fmla="*/ 6119217 w 6128435"/>
              <a:gd name="connsiteY147" fmla="*/ 5888542 h 6858000"/>
              <a:gd name="connsiteX148" fmla="*/ 6115966 w 6128435"/>
              <a:gd name="connsiteY148" fmla="*/ 5898387 h 6858000"/>
              <a:gd name="connsiteX149" fmla="*/ 6111924 w 6128435"/>
              <a:gd name="connsiteY149" fmla="*/ 5900444 h 6858000"/>
              <a:gd name="connsiteX150" fmla="*/ 6108716 w 6128435"/>
              <a:gd name="connsiteY150" fmla="*/ 5915345 h 6858000"/>
              <a:gd name="connsiteX151" fmla="*/ 6109524 w 6128435"/>
              <a:gd name="connsiteY151" fmla="*/ 5917328 h 6858000"/>
              <a:gd name="connsiteX152" fmla="*/ 6102493 w 6128435"/>
              <a:gd name="connsiteY152" fmla="*/ 5928602 h 6858000"/>
              <a:gd name="connsiteX153" fmla="*/ 6056863 w 6128435"/>
              <a:gd name="connsiteY153" fmla="*/ 6000643 h 6858000"/>
              <a:gd name="connsiteX154" fmla="*/ 6045436 w 6128435"/>
              <a:gd name="connsiteY154" fmla="*/ 6124480 h 6858000"/>
              <a:gd name="connsiteX155" fmla="*/ 6030489 w 6128435"/>
              <a:gd name="connsiteY155" fmla="*/ 6317666 h 6858000"/>
              <a:gd name="connsiteX156" fmla="*/ 6007492 w 6128435"/>
              <a:gd name="connsiteY156" fmla="*/ 6440818 h 6858000"/>
              <a:gd name="connsiteX157" fmla="*/ 6009467 w 6128435"/>
              <a:gd name="connsiteY157" fmla="*/ 6487076 h 6858000"/>
              <a:gd name="connsiteX158" fmla="*/ 5995064 w 6128435"/>
              <a:gd name="connsiteY158" fmla="*/ 6540791 h 6858000"/>
              <a:gd name="connsiteX159" fmla="*/ 5996309 w 6128435"/>
              <a:gd name="connsiteY159" fmla="*/ 6543961 h 6858000"/>
              <a:gd name="connsiteX160" fmla="*/ 5996048 w 6128435"/>
              <a:gd name="connsiteY160" fmla="*/ 6555444 h 6858000"/>
              <a:gd name="connsiteX161" fmla="*/ 6002524 w 6128435"/>
              <a:gd name="connsiteY161" fmla="*/ 6560188 h 6858000"/>
              <a:gd name="connsiteX162" fmla="*/ 6006823 w 6128435"/>
              <a:gd name="connsiteY162" fmla="*/ 6578546 h 6858000"/>
              <a:gd name="connsiteX163" fmla="*/ 6004510 w 6128435"/>
              <a:gd name="connsiteY163" fmla="*/ 6599256 h 6858000"/>
              <a:gd name="connsiteX164" fmla="*/ 5986207 w 6128435"/>
              <a:gd name="connsiteY164" fmla="*/ 6695855 h 6858000"/>
              <a:gd name="connsiteX165" fmla="*/ 5979428 w 6128435"/>
              <a:gd name="connsiteY165" fmla="*/ 6754678 h 6858000"/>
              <a:gd name="connsiteX166" fmla="*/ 5983398 w 6128435"/>
              <a:gd name="connsiteY166" fmla="*/ 6778641 h 6858000"/>
              <a:gd name="connsiteX167" fmla="*/ 5984543 w 6128435"/>
              <a:gd name="connsiteY167" fmla="*/ 6811016 h 6858000"/>
              <a:gd name="connsiteX168" fmla="*/ 5981802 w 6128435"/>
              <a:gd name="connsiteY168" fmla="*/ 6838578 h 6858000"/>
              <a:gd name="connsiteX169" fmla="*/ 5979671 w 6128435"/>
              <a:gd name="connsiteY169" fmla="*/ 6858000 h 6858000"/>
              <a:gd name="connsiteX170" fmla="*/ 0 w 6128435"/>
              <a:gd name="connsiteY170" fmla="*/ 6858000 h 6858000"/>
              <a:gd name="connsiteX171" fmla="*/ 0 w 6128435"/>
              <a:gd name="connsiteY171"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72526 w 6128435"/>
              <a:gd name="connsiteY34" fmla="*/ 193694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79312 w 6128435"/>
              <a:gd name="connsiteY42" fmla="*/ 2302757 h 6858000"/>
              <a:gd name="connsiteX43" fmla="*/ 5293877 w 6128435"/>
              <a:gd name="connsiteY43" fmla="*/ 2368649 h 6858000"/>
              <a:gd name="connsiteX44" fmla="*/ 5311338 w 6128435"/>
              <a:gd name="connsiteY44" fmla="*/ 2404034 h 6858000"/>
              <a:gd name="connsiteX45" fmla="*/ 5338366 w 6128435"/>
              <a:gd name="connsiteY45" fmla="*/ 2465052 h 6858000"/>
              <a:gd name="connsiteX46" fmla="*/ 5371263 w 6128435"/>
              <a:gd name="connsiteY46" fmla="*/ 2586413 h 6858000"/>
              <a:gd name="connsiteX47" fmla="*/ 5407503 w 6128435"/>
              <a:gd name="connsiteY47" fmla="*/ 2786290 h 6858000"/>
              <a:gd name="connsiteX48" fmla="*/ 5407356 w 6128435"/>
              <a:gd name="connsiteY48" fmla="*/ 2787545 h 6858000"/>
              <a:gd name="connsiteX49" fmla="*/ 5411130 w 6128435"/>
              <a:gd name="connsiteY49" fmla="*/ 2788640 h 6858000"/>
              <a:gd name="connsiteX50" fmla="*/ 5416439 w 6128435"/>
              <a:gd name="connsiteY50" fmla="*/ 2805666 h 6858000"/>
              <a:gd name="connsiteX51" fmla="*/ 5416589 w 6128435"/>
              <a:gd name="connsiteY51" fmla="*/ 2810822 h 6858000"/>
              <a:gd name="connsiteX52" fmla="*/ 5418542 w 6128435"/>
              <a:gd name="connsiteY52" fmla="*/ 2817745 h 6858000"/>
              <a:gd name="connsiteX53" fmla="*/ 5418847 w 6128435"/>
              <a:gd name="connsiteY53" fmla="*/ 2817825 h 6858000"/>
              <a:gd name="connsiteX54" fmla="*/ 5423364 w 6128435"/>
              <a:gd name="connsiteY54" fmla="*/ 2858292 h 6858000"/>
              <a:gd name="connsiteX55" fmla="*/ 5479298 w 6128435"/>
              <a:gd name="connsiteY55" fmla="*/ 2947791 h 6858000"/>
              <a:gd name="connsiteX56" fmla="*/ 5481770 w 6128435"/>
              <a:gd name="connsiteY56" fmla="*/ 2951352 h 6858000"/>
              <a:gd name="connsiteX57" fmla="*/ 5481013 w 6128435"/>
              <a:gd name="connsiteY57" fmla="*/ 2973461 h 6858000"/>
              <a:gd name="connsiteX58" fmla="*/ 5482045 w 6128435"/>
              <a:gd name="connsiteY58" fmla="*/ 2984371 h 6858000"/>
              <a:gd name="connsiteX59" fmla="*/ 5479405 w 6128435"/>
              <a:gd name="connsiteY59" fmla="*/ 2988507 h 6858000"/>
              <a:gd name="connsiteX60" fmla="*/ 5482415 w 6128435"/>
              <a:gd name="connsiteY60" fmla="*/ 3004079 h 6858000"/>
              <a:gd name="connsiteX61" fmla="*/ 5483865 w 6128435"/>
              <a:gd name="connsiteY61" fmla="*/ 3005467 h 6858000"/>
              <a:gd name="connsiteX62" fmla="*/ 5482236 w 6128435"/>
              <a:gd name="connsiteY62" fmla="*/ 3019791 h 6858000"/>
              <a:gd name="connsiteX63" fmla="*/ 5475895 w 6128435"/>
              <a:gd name="connsiteY63" fmla="*/ 3033578 h 6858000"/>
              <a:gd name="connsiteX64" fmla="*/ 5477595 w 6128435"/>
              <a:gd name="connsiteY64" fmla="*/ 3250534 h 6858000"/>
              <a:gd name="connsiteX65" fmla="*/ 5532836 w 6128435"/>
              <a:gd name="connsiteY65" fmla="*/ 3353840 h 6858000"/>
              <a:gd name="connsiteX66" fmla="*/ 5561229 w 6128435"/>
              <a:gd name="connsiteY66" fmla="*/ 3395784 h 6858000"/>
              <a:gd name="connsiteX67" fmla="*/ 5589758 w 6128435"/>
              <a:gd name="connsiteY67" fmla="*/ 3506453 h 6858000"/>
              <a:gd name="connsiteX68" fmla="*/ 5596144 w 6128435"/>
              <a:gd name="connsiteY68" fmla="*/ 3534624 h 6858000"/>
              <a:gd name="connsiteX69" fmla="*/ 5597750 w 6128435"/>
              <a:gd name="connsiteY69" fmla="*/ 3534129 h 6858000"/>
              <a:gd name="connsiteX70" fmla="*/ 5599700 w 6128435"/>
              <a:gd name="connsiteY70" fmla="*/ 3547221 h 6858000"/>
              <a:gd name="connsiteX71" fmla="*/ 5615031 w 6128435"/>
              <a:gd name="connsiteY71" fmla="*/ 3557482 h 6858000"/>
              <a:gd name="connsiteX72" fmla="*/ 5618377 w 6128435"/>
              <a:gd name="connsiteY72" fmla="*/ 3588431 h 6858000"/>
              <a:gd name="connsiteX73" fmla="*/ 5612155 w 6128435"/>
              <a:gd name="connsiteY73" fmla="*/ 3589869 h 6858000"/>
              <a:gd name="connsiteX74" fmla="*/ 5620843 w 6128435"/>
              <a:gd name="connsiteY74" fmla="*/ 3606745 h 6858000"/>
              <a:gd name="connsiteX75" fmla="*/ 5655472 w 6128435"/>
              <a:gd name="connsiteY75" fmla="*/ 3678877 h 6858000"/>
              <a:gd name="connsiteX76" fmla="*/ 5680448 w 6128435"/>
              <a:gd name="connsiteY76" fmla="*/ 3717760 h 6858000"/>
              <a:gd name="connsiteX77" fmla="*/ 5683015 w 6128435"/>
              <a:gd name="connsiteY77" fmla="*/ 3762025 h 6858000"/>
              <a:gd name="connsiteX78" fmla="*/ 5696643 w 6128435"/>
              <a:gd name="connsiteY78" fmla="*/ 3773888 h 6858000"/>
              <a:gd name="connsiteX79" fmla="*/ 5699203 w 6128435"/>
              <a:gd name="connsiteY79" fmla="*/ 3775823 h 6858000"/>
              <a:gd name="connsiteX80" fmla="*/ 5704824 w 6128435"/>
              <a:gd name="connsiteY80" fmla="*/ 3785966 h 6858000"/>
              <a:gd name="connsiteX81" fmla="*/ 5712204 w 6128435"/>
              <a:gd name="connsiteY81" fmla="*/ 3785830 h 6858000"/>
              <a:gd name="connsiteX82" fmla="*/ 5724816 w 6128435"/>
              <a:gd name="connsiteY82" fmla="*/ 3798949 h 6858000"/>
              <a:gd name="connsiteX83" fmla="*/ 5733539 w 6128435"/>
              <a:gd name="connsiteY83" fmla="*/ 3818457 h 6858000"/>
              <a:gd name="connsiteX84" fmla="*/ 5768491 w 6128435"/>
              <a:gd name="connsiteY84" fmla="*/ 3914399 h 6858000"/>
              <a:gd name="connsiteX85" fmla="*/ 5793123 w 6128435"/>
              <a:gd name="connsiteY85" fmla="*/ 3969952 h 6858000"/>
              <a:gd name="connsiteX86" fmla="*/ 5808321 w 6128435"/>
              <a:gd name="connsiteY86" fmla="*/ 3988153 h 6858000"/>
              <a:gd name="connsiteX87" fmla="*/ 5825621 w 6128435"/>
              <a:gd name="connsiteY87" fmla="*/ 4015525 h 6858000"/>
              <a:gd name="connsiteX88" fmla="*/ 5860672 w 6128435"/>
              <a:gd name="connsiteY88" fmla="*/ 4061579 h 6858000"/>
              <a:gd name="connsiteX89" fmla="*/ 5872173 w 6128435"/>
              <a:gd name="connsiteY89" fmla="*/ 4088497 h 6858000"/>
              <a:gd name="connsiteX90" fmla="*/ 5883705 w 6128435"/>
              <a:gd name="connsiteY90" fmla="*/ 4101899 h 6858000"/>
              <a:gd name="connsiteX91" fmla="*/ 5885314 w 6128435"/>
              <a:gd name="connsiteY91" fmla="*/ 4108387 h 6858000"/>
              <a:gd name="connsiteX92" fmla="*/ 5894095 w 6128435"/>
              <a:gd name="connsiteY92" fmla="*/ 4128857 h 6858000"/>
              <a:gd name="connsiteX93" fmla="*/ 5898339 w 6128435"/>
              <a:gd name="connsiteY93" fmla="*/ 4140800 h 6858000"/>
              <a:gd name="connsiteX94" fmla="*/ 5899734 w 6128435"/>
              <a:gd name="connsiteY94" fmla="*/ 4145632 h 6858000"/>
              <a:gd name="connsiteX95" fmla="*/ 5897098 w 6128435"/>
              <a:gd name="connsiteY95" fmla="*/ 4157819 h 6858000"/>
              <a:gd name="connsiteX96" fmla="*/ 5903513 w 6128435"/>
              <a:gd name="connsiteY96" fmla="*/ 4187661 h 6858000"/>
              <a:gd name="connsiteX97" fmla="*/ 5917114 w 6128435"/>
              <a:gd name="connsiteY97" fmla="*/ 4213096 h 6858000"/>
              <a:gd name="connsiteX98" fmla="*/ 5921153 w 6128435"/>
              <a:gd name="connsiteY98" fmla="*/ 4236222 h 6858000"/>
              <a:gd name="connsiteX99" fmla="*/ 5924233 w 6128435"/>
              <a:gd name="connsiteY99" fmla="*/ 4242060 h 6858000"/>
              <a:gd name="connsiteX100" fmla="*/ 5928910 w 6128435"/>
              <a:gd name="connsiteY100" fmla="*/ 4300973 h 6858000"/>
              <a:gd name="connsiteX101" fmla="*/ 5939320 w 6128435"/>
              <a:gd name="connsiteY101" fmla="*/ 4340435 h 6858000"/>
              <a:gd name="connsiteX102" fmla="*/ 5946705 w 6128435"/>
              <a:gd name="connsiteY102" fmla="*/ 4428051 h 6858000"/>
              <a:gd name="connsiteX103" fmla="*/ 5949261 w 6128435"/>
              <a:gd name="connsiteY103" fmla="*/ 4449185 h 6858000"/>
              <a:gd name="connsiteX104" fmla="*/ 5957504 w 6128435"/>
              <a:gd name="connsiteY104" fmla="*/ 4465911 h 6858000"/>
              <a:gd name="connsiteX105" fmla="*/ 5964689 w 6128435"/>
              <a:gd name="connsiteY105" fmla="*/ 4468532 h 6858000"/>
              <a:gd name="connsiteX106" fmla="*/ 5967062 w 6128435"/>
              <a:gd name="connsiteY106" fmla="*/ 4479923 h 6858000"/>
              <a:gd name="connsiteX107" fmla="*/ 5968960 w 6128435"/>
              <a:gd name="connsiteY107" fmla="*/ 4482655 h 6858000"/>
              <a:gd name="connsiteX108" fmla="*/ 5978567 w 6128435"/>
              <a:gd name="connsiteY108" fmla="*/ 4498605 h 6858000"/>
              <a:gd name="connsiteX109" fmla="*/ 5980106 w 6128435"/>
              <a:gd name="connsiteY109" fmla="*/ 4585087 h 6858000"/>
              <a:gd name="connsiteX110" fmla="*/ 5998138 w 6128435"/>
              <a:gd name="connsiteY110" fmla="*/ 4697518 h 6858000"/>
              <a:gd name="connsiteX111" fmla="*/ 6013516 w 6128435"/>
              <a:gd name="connsiteY111" fmla="*/ 4786619 h 6858000"/>
              <a:gd name="connsiteX112" fmla="*/ 6025404 w 6128435"/>
              <a:gd name="connsiteY112" fmla="*/ 4858148 h 6858000"/>
              <a:gd name="connsiteX113" fmla="*/ 6007749 w 6128435"/>
              <a:gd name="connsiteY113" fmla="*/ 4964715 h 6858000"/>
              <a:gd name="connsiteX114" fmla="*/ 6005269 w 6128435"/>
              <a:gd name="connsiteY114" fmla="*/ 5150567 h 6858000"/>
              <a:gd name="connsiteX115" fmla="*/ 6001127 w 6128435"/>
              <a:gd name="connsiteY115" fmla="*/ 5164609 h 6858000"/>
              <a:gd name="connsiteX116" fmla="*/ 5996647 w 6128435"/>
              <a:gd name="connsiteY116" fmla="*/ 5185640 h 6858000"/>
              <a:gd name="connsiteX117" fmla="*/ 5998514 w 6128435"/>
              <a:gd name="connsiteY117" fmla="*/ 5189673 h 6858000"/>
              <a:gd name="connsiteX118" fmla="*/ 5995970 w 6128435"/>
              <a:gd name="connsiteY118" fmla="*/ 5221547 h 6858000"/>
              <a:gd name="connsiteX119" fmla="*/ 5997218 w 6128435"/>
              <a:gd name="connsiteY119" fmla="*/ 5222031 h 6858000"/>
              <a:gd name="connsiteX120" fmla="*/ 6002116 w 6128435"/>
              <a:gd name="connsiteY120" fmla="*/ 5231223 h 6858000"/>
              <a:gd name="connsiteX121" fmla="*/ 6008541 w 6128435"/>
              <a:gd name="connsiteY121" fmla="*/ 5248680 h 6858000"/>
              <a:gd name="connsiteX122" fmla="*/ 6039260 w 6128435"/>
              <a:gd name="connsiteY122" fmla="*/ 5289518 h 6858000"/>
              <a:gd name="connsiteX123" fmla="*/ 6036748 w 6128435"/>
              <a:gd name="connsiteY123" fmla="*/ 5322752 h 6858000"/>
              <a:gd name="connsiteX124" fmla="*/ 6036943 w 6128435"/>
              <a:gd name="connsiteY124" fmla="*/ 5329480 h 6858000"/>
              <a:gd name="connsiteX125" fmla="*/ 6037236 w 6128435"/>
              <a:gd name="connsiteY125" fmla="*/ 5329634 h 6858000"/>
              <a:gd name="connsiteX126" fmla="*/ 6038019 w 6128435"/>
              <a:gd name="connsiteY126" fmla="*/ 5336764 h 6858000"/>
              <a:gd name="connsiteX127" fmla="*/ 6037298 w 6128435"/>
              <a:gd name="connsiteY127" fmla="*/ 5341753 h 6858000"/>
              <a:gd name="connsiteX128" fmla="*/ 6037677 w 6128435"/>
              <a:gd name="connsiteY128" fmla="*/ 5354807 h 6858000"/>
              <a:gd name="connsiteX129" fmla="*/ 6039728 w 6128435"/>
              <a:gd name="connsiteY129" fmla="*/ 5359416 h 6858000"/>
              <a:gd name="connsiteX130" fmla="*/ 6043311 w 6128435"/>
              <a:gd name="connsiteY130" fmla="*/ 5361407 h 6858000"/>
              <a:gd name="connsiteX131" fmla="*/ 6042954 w 6128435"/>
              <a:gd name="connsiteY131" fmla="*/ 5362576 h 6858000"/>
              <a:gd name="connsiteX132" fmla="*/ 6053435 w 6128435"/>
              <a:gd name="connsiteY132" fmla="*/ 5387547 h 6858000"/>
              <a:gd name="connsiteX133" fmla="*/ 6065933 w 6128435"/>
              <a:gd name="connsiteY133" fmla="*/ 5443002 h 6858000"/>
              <a:gd name="connsiteX134" fmla="*/ 6068640 w 6128435"/>
              <a:gd name="connsiteY134" fmla="*/ 5474503 h 6858000"/>
              <a:gd name="connsiteX135" fmla="*/ 6080922 w 6128435"/>
              <a:gd name="connsiteY135" fmla="*/ 5561070 h 6858000"/>
              <a:gd name="connsiteX136" fmla="*/ 6096949 w 6128435"/>
              <a:gd name="connsiteY136" fmla="*/ 5648179 h 6858000"/>
              <a:gd name="connsiteX137" fmla="*/ 6125703 w 6128435"/>
              <a:gd name="connsiteY137" fmla="*/ 5692894 h 6858000"/>
              <a:gd name="connsiteX138" fmla="*/ 6126670 w 6128435"/>
              <a:gd name="connsiteY138" fmla="*/ 5697882 h 6858000"/>
              <a:gd name="connsiteX139" fmla="*/ 6124061 w 6128435"/>
              <a:gd name="connsiteY139" fmla="*/ 5710294 h 6858000"/>
              <a:gd name="connsiteX140" fmla="*/ 6122213 w 6128435"/>
              <a:gd name="connsiteY140" fmla="*/ 5714762 h 6858000"/>
              <a:gd name="connsiteX141" fmla="*/ 6121353 w 6128435"/>
              <a:gd name="connsiteY141" fmla="*/ 5721725 h 6858000"/>
              <a:gd name="connsiteX142" fmla="*/ 6121607 w 6128435"/>
              <a:gd name="connsiteY142" fmla="*/ 5721959 h 6858000"/>
              <a:gd name="connsiteX143" fmla="*/ 6120262 w 6128435"/>
              <a:gd name="connsiteY143" fmla="*/ 5728358 h 6858000"/>
              <a:gd name="connsiteX144" fmla="*/ 6110194 w 6128435"/>
              <a:gd name="connsiteY144" fmla="*/ 5758853 h 6858000"/>
              <a:gd name="connsiteX145" fmla="*/ 6127519 w 6128435"/>
              <a:gd name="connsiteY145" fmla="*/ 5865775 h 6858000"/>
              <a:gd name="connsiteX146" fmla="*/ 6128435 w 6128435"/>
              <a:gd name="connsiteY146" fmla="*/ 5870164 h 6858000"/>
              <a:gd name="connsiteX147" fmla="*/ 6119217 w 6128435"/>
              <a:gd name="connsiteY147" fmla="*/ 5888542 h 6858000"/>
              <a:gd name="connsiteX148" fmla="*/ 6115966 w 6128435"/>
              <a:gd name="connsiteY148" fmla="*/ 5898387 h 6858000"/>
              <a:gd name="connsiteX149" fmla="*/ 6111924 w 6128435"/>
              <a:gd name="connsiteY149" fmla="*/ 5900444 h 6858000"/>
              <a:gd name="connsiteX150" fmla="*/ 6108716 w 6128435"/>
              <a:gd name="connsiteY150" fmla="*/ 5915345 h 6858000"/>
              <a:gd name="connsiteX151" fmla="*/ 6109524 w 6128435"/>
              <a:gd name="connsiteY151" fmla="*/ 5917328 h 6858000"/>
              <a:gd name="connsiteX152" fmla="*/ 6102493 w 6128435"/>
              <a:gd name="connsiteY152" fmla="*/ 5928602 h 6858000"/>
              <a:gd name="connsiteX153" fmla="*/ 6056863 w 6128435"/>
              <a:gd name="connsiteY153" fmla="*/ 6000643 h 6858000"/>
              <a:gd name="connsiteX154" fmla="*/ 6045436 w 6128435"/>
              <a:gd name="connsiteY154" fmla="*/ 6124480 h 6858000"/>
              <a:gd name="connsiteX155" fmla="*/ 6030489 w 6128435"/>
              <a:gd name="connsiteY155" fmla="*/ 6317666 h 6858000"/>
              <a:gd name="connsiteX156" fmla="*/ 6007492 w 6128435"/>
              <a:gd name="connsiteY156" fmla="*/ 6440818 h 6858000"/>
              <a:gd name="connsiteX157" fmla="*/ 6009467 w 6128435"/>
              <a:gd name="connsiteY157" fmla="*/ 6487076 h 6858000"/>
              <a:gd name="connsiteX158" fmla="*/ 5995064 w 6128435"/>
              <a:gd name="connsiteY158" fmla="*/ 6540791 h 6858000"/>
              <a:gd name="connsiteX159" fmla="*/ 5996309 w 6128435"/>
              <a:gd name="connsiteY159" fmla="*/ 6543961 h 6858000"/>
              <a:gd name="connsiteX160" fmla="*/ 5996048 w 6128435"/>
              <a:gd name="connsiteY160" fmla="*/ 6555444 h 6858000"/>
              <a:gd name="connsiteX161" fmla="*/ 6002524 w 6128435"/>
              <a:gd name="connsiteY161" fmla="*/ 6560188 h 6858000"/>
              <a:gd name="connsiteX162" fmla="*/ 6006823 w 6128435"/>
              <a:gd name="connsiteY162" fmla="*/ 6578546 h 6858000"/>
              <a:gd name="connsiteX163" fmla="*/ 6004510 w 6128435"/>
              <a:gd name="connsiteY163" fmla="*/ 6599256 h 6858000"/>
              <a:gd name="connsiteX164" fmla="*/ 5986207 w 6128435"/>
              <a:gd name="connsiteY164" fmla="*/ 6695855 h 6858000"/>
              <a:gd name="connsiteX165" fmla="*/ 5979428 w 6128435"/>
              <a:gd name="connsiteY165" fmla="*/ 6754678 h 6858000"/>
              <a:gd name="connsiteX166" fmla="*/ 5983398 w 6128435"/>
              <a:gd name="connsiteY166" fmla="*/ 6778641 h 6858000"/>
              <a:gd name="connsiteX167" fmla="*/ 5984543 w 6128435"/>
              <a:gd name="connsiteY167" fmla="*/ 6811016 h 6858000"/>
              <a:gd name="connsiteX168" fmla="*/ 5981802 w 6128435"/>
              <a:gd name="connsiteY168" fmla="*/ 6838578 h 6858000"/>
              <a:gd name="connsiteX169" fmla="*/ 5979671 w 6128435"/>
              <a:gd name="connsiteY169" fmla="*/ 6858000 h 6858000"/>
              <a:gd name="connsiteX170" fmla="*/ 0 w 6128435"/>
              <a:gd name="connsiteY170" fmla="*/ 6858000 h 6858000"/>
              <a:gd name="connsiteX171" fmla="*/ 0 w 6128435"/>
              <a:gd name="connsiteY171"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55696 w 6128435"/>
              <a:gd name="connsiteY34" fmla="*/ 195377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79312 w 6128435"/>
              <a:gd name="connsiteY42" fmla="*/ 2302757 h 6858000"/>
              <a:gd name="connsiteX43" fmla="*/ 5293877 w 6128435"/>
              <a:gd name="connsiteY43" fmla="*/ 2368649 h 6858000"/>
              <a:gd name="connsiteX44" fmla="*/ 5311338 w 6128435"/>
              <a:gd name="connsiteY44" fmla="*/ 2404034 h 6858000"/>
              <a:gd name="connsiteX45" fmla="*/ 5338366 w 6128435"/>
              <a:gd name="connsiteY45" fmla="*/ 2465052 h 6858000"/>
              <a:gd name="connsiteX46" fmla="*/ 5371263 w 6128435"/>
              <a:gd name="connsiteY46" fmla="*/ 2586413 h 6858000"/>
              <a:gd name="connsiteX47" fmla="*/ 5407503 w 6128435"/>
              <a:gd name="connsiteY47" fmla="*/ 2786290 h 6858000"/>
              <a:gd name="connsiteX48" fmla="*/ 5407356 w 6128435"/>
              <a:gd name="connsiteY48" fmla="*/ 2787545 h 6858000"/>
              <a:gd name="connsiteX49" fmla="*/ 5411130 w 6128435"/>
              <a:gd name="connsiteY49" fmla="*/ 2788640 h 6858000"/>
              <a:gd name="connsiteX50" fmla="*/ 5416439 w 6128435"/>
              <a:gd name="connsiteY50" fmla="*/ 2805666 h 6858000"/>
              <a:gd name="connsiteX51" fmla="*/ 5416589 w 6128435"/>
              <a:gd name="connsiteY51" fmla="*/ 2810822 h 6858000"/>
              <a:gd name="connsiteX52" fmla="*/ 5418542 w 6128435"/>
              <a:gd name="connsiteY52" fmla="*/ 2817745 h 6858000"/>
              <a:gd name="connsiteX53" fmla="*/ 5418847 w 6128435"/>
              <a:gd name="connsiteY53" fmla="*/ 2817825 h 6858000"/>
              <a:gd name="connsiteX54" fmla="*/ 5423364 w 6128435"/>
              <a:gd name="connsiteY54" fmla="*/ 2858292 h 6858000"/>
              <a:gd name="connsiteX55" fmla="*/ 5479298 w 6128435"/>
              <a:gd name="connsiteY55" fmla="*/ 2947791 h 6858000"/>
              <a:gd name="connsiteX56" fmla="*/ 5481770 w 6128435"/>
              <a:gd name="connsiteY56" fmla="*/ 2951352 h 6858000"/>
              <a:gd name="connsiteX57" fmla="*/ 5481013 w 6128435"/>
              <a:gd name="connsiteY57" fmla="*/ 2973461 h 6858000"/>
              <a:gd name="connsiteX58" fmla="*/ 5482045 w 6128435"/>
              <a:gd name="connsiteY58" fmla="*/ 2984371 h 6858000"/>
              <a:gd name="connsiteX59" fmla="*/ 5479405 w 6128435"/>
              <a:gd name="connsiteY59" fmla="*/ 2988507 h 6858000"/>
              <a:gd name="connsiteX60" fmla="*/ 5482415 w 6128435"/>
              <a:gd name="connsiteY60" fmla="*/ 3004079 h 6858000"/>
              <a:gd name="connsiteX61" fmla="*/ 5483865 w 6128435"/>
              <a:gd name="connsiteY61" fmla="*/ 3005467 h 6858000"/>
              <a:gd name="connsiteX62" fmla="*/ 5482236 w 6128435"/>
              <a:gd name="connsiteY62" fmla="*/ 3019791 h 6858000"/>
              <a:gd name="connsiteX63" fmla="*/ 5475895 w 6128435"/>
              <a:gd name="connsiteY63" fmla="*/ 3033578 h 6858000"/>
              <a:gd name="connsiteX64" fmla="*/ 5477595 w 6128435"/>
              <a:gd name="connsiteY64" fmla="*/ 3250534 h 6858000"/>
              <a:gd name="connsiteX65" fmla="*/ 5532836 w 6128435"/>
              <a:gd name="connsiteY65" fmla="*/ 3353840 h 6858000"/>
              <a:gd name="connsiteX66" fmla="*/ 5561229 w 6128435"/>
              <a:gd name="connsiteY66" fmla="*/ 3395784 h 6858000"/>
              <a:gd name="connsiteX67" fmla="*/ 5589758 w 6128435"/>
              <a:gd name="connsiteY67" fmla="*/ 3506453 h 6858000"/>
              <a:gd name="connsiteX68" fmla="*/ 5596144 w 6128435"/>
              <a:gd name="connsiteY68" fmla="*/ 3534624 h 6858000"/>
              <a:gd name="connsiteX69" fmla="*/ 5597750 w 6128435"/>
              <a:gd name="connsiteY69" fmla="*/ 3534129 h 6858000"/>
              <a:gd name="connsiteX70" fmla="*/ 5599700 w 6128435"/>
              <a:gd name="connsiteY70" fmla="*/ 3547221 h 6858000"/>
              <a:gd name="connsiteX71" fmla="*/ 5615031 w 6128435"/>
              <a:gd name="connsiteY71" fmla="*/ 3557482 h 6858000"/>
              <a:gd name="connsiteX72" fmla="*/ 5618377 w 6128435"/>
              <a:gd name="connsiteY72" fmla="*/ 3588431 h 6858000"/>
              <a:gd name="connsiteX73" fmla="*/ 5612155 w 6128435"/>
              <a:gd name="connsiteY73" fmla="*/ 3589869 h 6858000"/>
              <a:gd name="connsiteX74" fmla="*/ 5620843 w 6128435"/>
              <a:gd name="connsiteY74" fmla="*/ 3606745 h 6858000"/>
              <a:gd name="connsiteX75" fmla="*/ 5655472 w 6128435"/>
              <a:gd name="connsiteY75" fmla="*/ 3678877 h 6858000"/>
              <a:gd name="connsiteX76" fmla="*/ 5680448 w 6128435"/>
              <a:gd name="connsiteY76" fmla="*/ 3717760 h 6858000"/>
              <a:gd name="connsiteX77" fmla="*/ 5683015 w 6128435"/>
              <a:gd name="connsiteY77" fmla="*/ 3762025 h 6858000"/>
              <a:gd name="connsiteX78" fmla="*/ 5696643 w 6128435"/>
              <a:gd name="connsiteY78" fmla="*/ 3773888 h 6858000"/>
              <a:gd name="connsiteX79" fmla="*/ 5699203 w 6128435"/>
              <a:gd name="connsiteY79" fmla="*/ 3775823 h 6858000"/>
              <a:gd name="connsiteX80" fmla="*/ 5704824 w 6128435"/>
              <a:gd name="connsiteY80" fmla="*/ 3785966 h 6858000"/>
              <a:gd name="connsiteX81" fmla="*/ 5712204 w 6128435"/>
              <a:gd name="connsiteY81" fmla="*/ 3785830 h 6858000"/>
              <a:gd name="connsiteX82" fmla="*/ 5724816 w 6128435"/>
              <a:gd name="connsiteY82" fmla="*/ 3798949 h 6858000"/>
              <a:gd name="connsiteX83" fmla="*/ 5733539 w 6128435"/>
              <a:gd name="connsiteY83" fmla="*/ 3818457 h 6858000"/>
              <a:gd name="connsiteX84" fmla="*/ 5768491 w 6128435"/>
              <a:gd name="connsiteY84" fmla="*/ 3914399 h 6858000"/>
              <a:gd name="connsiteX85" fmla="*/ 5793123 w 6128435"/>
              <a:gd name="connsiteY85" fmla="*/ 3969952 h 6858000"/>
              <a:gd name="connsiteX86" fmla="*/ 5808321 w 6128435"/>
              <a:gd name="connsiteY86" fmla="*/ 3988153 h 6858000"/>
              <a:gd name="connsiteX87" fmla="*/ 5825621 w 6128435"/>
              <a:gd name="connsiteY87" fmla="*/ 4015525 h 6858000"/>
              <a:gd name="connsiteX88" fmla="*/ 5860672 w 6128435"/>
              <a:gd name="connsiteY88" fmla="*/ 4061579 h 6858000"/>
              <a:gd name="connsiteX89" fmla="*/ 5872173 w 6128435"/>
              <a:gd name="connsiteY89" fmla="*/ 4088497 h 6858000"/>
              <a:gd name="connsiteX90" fmla="*/ 5883705 w 6128435"/>
              <a:gd name="connsiteY90" fmla="*/ 4101899 h 6858000"/>
              <a:gd name="connsiteX91" fmla="*/ 5885314 w 6128435"/>
              <a:gd name="connsiteY91" fmla="*/ 4108387 h 6858000"/>
              <a:gd name="connsiteX92" fmla="*/ 5894095 w 6128435"/>
              <a:gd name="connsiteY92" fmla="*/ 4128857 h 6858000"/>
              <a:gd name="connsiteX93" fmla="*/ 5898339 w 6128435"/>
              <a:gd name="connsiteY93" fmla="*/ 4140800 h 6858000"/>
              <a:gd name="connsiteX94" fmla="*/ 5899734 w 6128435"/>
              <a:gd name="connsiteY94" fmla="*/ 4145632 h 6858000"/>
              <a:gd name="connsiteX95" fmla="*/ 5897098 w 6128435"/>
              <a:gd name="connsiteY95" fmla="*/ 4157819 h 6858000"/>
              <a:gd name="connsiteX96" fmla="*/ 5903513 w 6128435"/>
              <a:gd name="connsiteY96" fmla="*/ 4187661 h 6858000"/>
              <a:gd name="connsiteX97" fmla="*/ 5917114 w 6128435"/>
              <a:gd name="connsiteY97" fmla="*/ 4213096 h 6858000"/>
              <a:gd name="connsiteX98" fmla="*/ 5921153 w 6128435"/>
              <a:gd name="connsiteY98" fmla="*/ 4236222 h 6858000"/>
              <a:gd name="connsiteX99" fmla="*/ 5924233 w 6128435"/>
              <a:gd name="connsiteY99" fmla="*/ 4242060 h 6858000"/>
              <a:gd name="connsiteX100" fmla="*/ 5928910 w 6128435"/>
              <a:gd name="connsiteY100" fmla="*/ 4300973 h 6858000"/>
              <a:gd name="connsiteX101" fmla="*/ 5939320 w 6128435"/>
              <a:gd name="connsiteY101" fmla="*/ 4340435 h 6858000"/>
              <a:gd name="connsiteX102" fmla="*/ 5946705 w 6128435"/>
              <a:gd name="connsiteY102" fmla="*/ 4428051 h 6858000"/>
              <a:gd name="connsiteX103" fmla="*/ 5949261 w 6128435"/>
              <a:gd name="connsiteY103" fmla="*/ 4449185 h 6858000"/>
              <a:gd name="connsiteX104" fmla="*/ 5957504 w 6128435"/>
              <a:gd name="connsiteY104" fmla="*/ 4465911 h 6858000"/>
              <a:gd name="connsiteX105" fmla="*/ 5964689 w 6128435"/>
              <a:gd name="connsiteY105" fmla="*/ 4468532 h 6858000"/>
              <a:gd name="connsiteX106" fmla="*/ 5967062 w 6128435"/>
              <a:gd name="connsiteY106" fmla="*/ 4479923 h 6858000"/>
              <a:gd name="connsiteX107" fmla="*/ 5968960 w 6128435"/>
              <a:gd name="connsiteY107" fmla="*/ 4482655 h 6858000"/>
              <a:gd name="connsiteX108" fmla="*/ 5978567 w 6128435"/>
              <a:gd name="connsiteY108" fmla="*/ 4498605 h 6858000"/>
              <a:gd name="connsiteX109" fmla="*/ 5980106 w 6128435"/>
              <a:gd name="connsiteY109" fmla="*/ 4585087 h 6858000"/>
              <a:gd name="connsiteX110" fmla="*/ 5998138 w 6128435"/>
              <a:gd name="connsiteY110" fmla="*/ 4697518 h 6858000"/>
              <a:gd name="connsiteX111" fmla="*/ 6013516 w 6128435"/>
              <a:gd name="connsiteY111" fmla="*/ 4786619 h 6858000"/>
              <a:gd name="connsiteX112" fmla="*/ 6025404 w 6128435"/>
              <a:gd name="connsiteY112" fmla="*/ 4858148 h 6858000"/>
              <a:gd name="connsiteX113" fmla="*/ 6007749 w 6128435"/>
              <a:gd name="connsiteY113" fmla="*/ 4964715 h 6858000"/>
              <a:gd name="connsiteX114" fmla="*/ 6005269 w 6128435"/>
              <a:gd name="connsiteY114" fmla="*/ 5150567 h 6858000"/>
              <a:gd name="connsiteX115" fmla="*/ 6001127 w 6128435"/>
              <a:gd name="connsiteY115" fmla="*/ 5164609 h 6858000"/>
              <a:gd name="connsiteX116" fmla="*/ 5996647 w 6128435"/>
              <a:gd name="connsiteY116" fmla="*/ 5185640 h 6858000"/>
              <a:gd name="connsiteX117" fmla="*/ 5998514 w 6128435"/>
              <a:gd name="connsiteY117" fmla="*/ 5189673 h 6858000"/>
              <a:gd name="connsiteX118" fmla="*/ 5995970 w 6128435"/>
              <a:gd name="connsiteY118" fmla="*/ 5221547 h 6858000"/>
              <a:gd name="connsiteX119" fmla="*/ 5997218 w 6128435"/>
              <a:gd name="connsiteY119" fmla="*/ 5222031 h 6858000"/>
              <a:gd name="connsiteX120" fmla="*/ 6002116 w 6128435"/>
              <a:gd name="connsiteY120" fmla="*/ 5231223 h 6858000"/>
              <a:gd name="connsiteX121" fmla="*/ 6008541 w 6128435"/>
              <a:gd name="connsiteY121" fmla="*/ 5248680 h 6858000"/>
              <a:gd name="connsiteX122" fmla="*/ 6039260 w 6128435"/>
              <a:gd name="connsiteY122" fmla="*/ 5289518 h 6858000"/>
              <a:gd name="connsiteX123" fmla="*/ 6036748 w 6128435"/>
              <a:gd name="connsiteY123" fmla="*/ 5322752 h 6858000"/>
              <a:gd name="connsiteX124" fmla="*/ 6036943 w 6128435"/>
              <a:gd name="connsiteY124" fmla="*/ 5329480 h 6858000"/>
              <a:gd name="connsiteX125" fmla="*/ 6037236 w 6128435"/>
              <a:gd name="connsiteY125" fmla="*/ 5329634 h 6858000"/>
              <a:gd name="connsiteX126" fmla="*/ 6038019 w 6128435"/>
              <a:gd name="connsiteY126" fmla="*/ 5336764 h 6858000"/>
              <a:gd name="connsiteX127" fmla="*/ 6037298 w 6128435"/>
              <a:gd name="connsiteY127" fmla="*/ 5341753 h 6858000"/>
              <a:gd name="connsiteX128" fmla="*/ 6037677 w 6128435"/>
              <a:gd name="connsiteY128" fmla="*/ 5354807 h 6858000"/>
              <a:gd name="connsiteX129" fmla="*/ 6039728 w 6128435"/>
              <a:gd name="connsiteY129" fmla="*/ 5359416 h 6858000"/>
              <a:gd name="connsiteX130" fmla="*/ 6043311 w 6128435"/>
              <a:gd name="connsiteY130" fmla="*/ 5361407 h 6858000"/>
              <a:gd name="connsiteX131" fmla="*/ 6042954 w 6128435"/>
              <a:gd name="connsiteY131" fmla="*/ 5362576 h 6858000"/>
              <a:gd name="connsiteX132" fmla="*/ 6053435 w 6128435"/>
              <a:gd name="connsiteY132" fmla="*/ 5387547 h 6858000"/>
              <a:gd name="connsiteX133" fmla="*/ 6065933 w 6128435"/>
              <a:gd name="connsiteY133" fmla="*/ 5443002 h 6858000"/>
              <a:gd name="connsiteX134" fmla="*/ 6068640 w 6128435"/>
              <a:gd name="connsiteY134" fmla="*/ 5474503 h 6858000"/>
              <a:gd name="connsiteX135" fmla="*/ 6080922 w 6128435"/>
              <a:gd name="connsiteY135" fmla="*/ 5561070 h 6858000"/>
              <a:gd name="connsiteX136" fmla="*/ 6096949 w 6128435"/>
              <a:gd name="connsiteY136" fmla="*/ 5648179 h 6858000"/>
              <a:gd name="connsiteX137" fmla="*/ 6125703 w 6128435"/>
              <a:gd name="connsiteY137" fmla="*/ 5692894 h 6858000"/>
              <a:gd name="connsiteX138" fmla="*/ 6126670 w 6128435"/>
              <a:gd name="connsiteY138" fmla="*/ 5697882 h 6858000"/>
              <a:gd name="connsiteX139" fmla="*/ 6124061 w 6128435"/>
              <a:gd name="connsiteY139" fmla="*/ 5710294 h 6858000"/>
              <a:gd name="connsiteX140" fmla="*/ 6122213 w 6128435"/>
              <a:gd name="connsiteY140" fmla="*/ 5714762 h 6858000"/>
              <a:gd name="connsiteX141" fmla="*/ 6121353 w 6128435"/>
              <a:gd name="connsiteY141" fmla="*/ 5721725 h 6858000"/>
              <a:gd name="connsiteX142" fmla="*/ 6121607 w 6128435"/>
              <a:gd name="connsiteY142" fmla="*/ 5721959 h 6858000"/>
              <a:gd name="connsiteX143" fmla="*/ 6120262 w 6128435"/>
              <a:gd name="connsiteY143" fmla="*/ 5728358 h 6858000"/>
              <a:gd name="connsiteX144" fmla="*/ 6110194 w 6128435"/>
              <a:gd name="connsiteY144" fmla="*/ 5758853 h 6858000"/>
              <a:gd name="connsiteX145" fmla="*/ 6127519 w 6128435"/>
              <a:gd name="connsiteY145" fmla="*/ 5865775 h 6858000"/>
              <a:gd name="connsiteX146" fmla="*/ 6128435 w 6128435"/>
              <a:gd name="connsiteY146" fmla="*/ 5870164 h 6858000"/>
              <a:gd name="connsiteX147" fmla="*/ 6119217 w 6128435"/>
              <a:gd name="connsiteY147" fmla="*/ 5888542 h 6858000"/>
              <a:gd name="connsiteX148" fmla="*/ 6115966 w 6128435"/>
              <a:gd name="connsiteY148" fmla="*/ 5898387 h 6858000"/>
              <a:gd name="connsiteX149" fmla="*/ 6111924 w 6128435"/>
              <a:gd name="connsiteY149" fmla="*/ 5900444 h 6858000"/>
              <a:gd name="connsiteX150" fmla="*/ 6108716 w 6128435"/>
              <a:gd name="connsiteY150" fmla="*/ 5915345 h 6858000"/>
              <a:gd name="connsiteX151" fmla="*/ 6109524 w 6128435"/>
              <a:gd name="connsiteY151" fmla="*/ 5917328 h 6858000"/>
              <a:gd name="connsiteX152" fmla="*/ 6102493 w 6128435"/>
              <a:gd name="connsiteY152" fmla="*/ 5928602 h 6858000"/>
              <a:gd name="connsiteX153" fmla="*/ 6056863 w 6128435"/>
              <a:gd name="connsiteY153" fmla="*/ 6000643 h 6858000"/>
              <a:gd name="connsiteX154" fmla="*/ 6045436 w 6128435"/>
              <a:gd name="connsiteY154" fmla="*/ 6124480 h 6858000"/>
              <a:gd name="connsiteX155" fmla="*/ 6030489 w 6128435"/>
              <a:gd name="connsiteY155" fmla="*/ 6317666 h 6858000"/>
              <a:gd name="connsiteX156" fmla="*/ 6007492 w 6128435"/>
              <a:gd name="connsiteY156" fmla="*/ 6440818 h 6858000"/>
              <a:gd name="connsiteX157" fmla="*/ 6009467 w 6128435"/>
              <a:gd name="connsiteY157" fmla="*/ 6487076 h 6858000"/>
              <a:gd name="connsiteX158" fmla="*/ 5995064 w 6128435"/>
              <a:gd name="connsiteY158" fmla="*/ 6540791 h 6858000"/>
              <a:gd name="connsiteX159" fmla="*/ 5996309 w 6128435"/>
              <a:gd name="connsiteY159" fmla="*/ 6543961 h 6858000"/>
              <a:gd name="connsiteX160" fmla="*/ 5996048 w 6128435"/>
              <a:gd name="connsiteY160" fmla="*/ 6555444 h 6858000"/>
              <a:gd name="connsiteX161" fmla="*/ 6002524 w 6128435"/>
              <a:gd name="connsiteY161" fmla="*/ 6560188 h 6858000"/>
              <a:gd name="connsiteX162" fmla="*/ 6006823 w 6128435"/>
              <a:gd name="connsiteY162" fmla="*/ 6578546 h 6858000"/>
              <a:gd name="connsiteX163" fmla="*/ 6004510 w 6128435"/>
              <a:gd name="connsiteY163" fmla="*/ 6599256 h 6858000"/>
              <a:gd name="connsiteX164" fmla="*/ 5986207 w 6128435"/>
              <a:gd name="connsiteY164" fmla="*/ 6695855 h 6858000"/>
              <a:gd name="connsiteX165" fmla="*/ 5979428 w 6128435"/>
              <a:gd name="connsiteY165" fmla="*/ 6754678 h 6858000"/>
              <a:gd name="connsiteX166" fmla="*/ 5983398 w 6128435"/>
              <a:gd name="connsiteY166" fmla="*/ 6778641 h 6858000"/>
              <a:gd name="connsiteX167" fmla="*/ 5984543 w 6128435"/>
              <a:gd name="connsiteY167" fmla="*/ 6811016 h 6858000"/>
              <a:gd name="connsiteX168" fmla="*/ 5981802 w 6128435"/>
              <a:gd name="connsiteY168" fmla="*/ 6838578 h 6858000"/>
              <a:gd name="connsiteX169" fmla="*/ 5979671 w 6128435"/>
              <a:gd name="connsiteY169" fmla="*/ 6858000 h 6858000"/>
              <a:gd name="connsiteX170" fmla="*/ 0 w 6128435"/>
              <a:gd name="connsiteY170" fmla="*/ 6858000 h 6858000"/>
              <a:gd name="connsiteX171" fmla="*/ 0 w 6128435"/>
              <a:gd name="connsiteY171"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55696 w 6128435"/>
              <a:gd name="connsiteY34" fmla="*/ 195377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79312 w 6128435"/>
              <a:gd name="connsiteY42" fmla="*/ 2302757 h 6858000"/>
              <a:gd name="connsiteX43" fmla="*/ 5293877 w 6128435"/>
              <a:gd name="connsiteY43" fmla="*/ 2368649 h 6858000"/>
              <a:gd name="connsiteX44" fmla="*/ 5311338 w 6128435"/>
              <a:gd name="connsiteY44" fmla="*/ 2404034 h 6858000"/>
              <a:gd name="connsiteX45" fmla="*/ 5338366 w 6128435"/>
              <a:gd name="connsiteY45" fmla="*/ 2465052 h 6858000"/>
              <a:gd name="connsiteX46" fmla="*/ 5371263 w 6128435"/>
              <a:gd name="connsiteY46" fmla="*/ 2586413 h 6858000"/>
              <a:gd name="connsiteX47" fmla="*/ 5407503 w 6128435"/>
              <a:gd name="connsiteY47" fmla="*/ 2786290 h 6858000"/>
              <a:gd name="connsiteX48" fmla="*/ 5407356 w 6128435"/>
              <a:gd name="connsiteY48" fmla="*/ 2787545 h 6858000"/>
              <a:gd name="connsiteX49" fmla="*/ 5411130 w 6128435"/>
              <a:gd name="connsiteY49" fmla="*/ 2788640 h 6858000"/>
              <a:gd name="connsiteX50" fmla="*/ 5416439 w 6128435"/>
              <a:gd name="connsiteY50" fmla="*/ 2805666 h 6858000"/>
              <a:gd name="connsiteX51" fmla="*/ 5416589 w 6128435"/>
              <a:gd name="connsiteY51" fmla="*/ 2810822 h 6858000"/>
              <a:gd name="connsiteX52" fmla="*/ 5418542 w 6128435"/>
              <a:gd name="connsiteY52" fmla="*/ 2817745 h 6858000"/>
              <a:gd name="connsiteX53" fmla="*/ 5418847 w 6128435"/>
              <a:gd name="connsiteY53" fmla="*/ 2817825 h 6858000"/>
              <a:gd name="connsiteX54" fmla="*/ 5423364 w 6128435"/>
              <a:gd name="connsiteY54" fmla="*/ 2858292 h 6858000"/>
              <a:gd name="connsiteX55" fmla="*/ 5479298 w 6128435"/>
              <a:gd name="connsiteY55" fmla="*/ 2947791 h 6858000"/>
              <a:gd name="connsiteX56" fmla="*/ 5481770 w 6128435"/>
              <a:gd name="connsiteY56" fmla="*/ 2951352 h 6858000"/>
              <a:gd name="connsiteX57" fmla="*/ 5481013 w 6128435"/>
              <a:gd name="connsiteY57" fmla="*/ 2973461 h 6858000"/>
              <a:gd name="connsiteX58" fmla="*/ 5482045 w 6128435"/>
              <a:gd name="connsiteY58" fmla="*/ 2984371 h 6858000"/>
              <a:gd name="connsiteX59" fmla="*/ 5479405 w 6128435"/>
              <a:gd name="connsiteY59" fmla="*/ 2988507 h 6858000"/>
              <a:gd name="connsiteX60" fmla="*/ 5482415 w 6128435"/>
              <a:gd name="connsiteY60" fmla="*/ 3004079 h 6858000"/>
              <a:gd name="connsiteX61" fmla="*/ 5483865 w 6128435"/>
              <a:gd name="connsiteY61" fmla="*/ 3005467 h 6858000"/>
              <a:gd name="connsiteX62" fmla="*/ 5482236 w 6128435"/>
              <a:gd name="connsiteY62" fmla="*/ 3019791 h 6858000"/>
              <a:gd name="connsiteX63" fmla="*/ 5481505 w 6128435"/>
              <a:gd name="connsiteY63" fmla="*/ 3095286 h 6858000"/>
              <a:gd name="connsiteX64" fmla="*/ 5477595 w 6128435"/>
              <a:gd name="connsiteY64" fmla="*/ 3250534 h 6858000"/>
              <a:gd name="connsiteX65" fmla="*/ 5532836 w 6128435"/>
              <a:gd name="connsiteY65" fmla="*/ 3353840 h 6858000"/>
              <a:gd name="connsiteX66" fmla="*/ 5561229 w 6128435"/>
              <a:gd name="connsiteY66" fmla="*/ 3395784 h 6858000"/>
              <a:gd name="connsiteX67" fmla="*/ 5589758 w 6128435"/>
              <a:gd name="connsiteY67" fmla="*/ 3506453 h 6858000"/>
              <a:gd name="connsiteX68" fmla="*/ 5596144 w 6128435"/>
              <a:gd name="connsiteY68" fmla="*/ 3534624 h 6858000"/>
              <a:gd name="connsiteX69" fmla="*/ 5597750 w 6128435"/>
              <a:gd name="connsiteY69" fmla="*/ 3534129 h 6858000"/>
              <a:gd name="connsiteX70" fmla="*/ 5599700 w 6128435"/>
              <a:gd name="connsiteY70" fmla="*/ 3547221 h 6858000"/>
              <a:gd name="connsiteX71" fmla="*/ 5615031 w 6128435"/>
              <a:gd name="connsiteY71" fmla="*/ 3557482 h 6858000"/>
              <a:gd name="connsiteX72" fmla="*/ 5618377 w 6128435"/>
              <a:gd name="connsiteY72" fmla="*/ 3588431 h 6858000"/>
              <a:gd name="connsiteX73" fmla="*/ 5612155 w 6128435"/>
              <a:gd name="connsiteY73" fmla="*/ 3589869 h 6858000"/>
              <a:gd name="connsiteX74" fmla="*/ 5620843 w 6128435"/>
              <a:gd name="connsiteY74" fmla="*/ 3606745 h 6858000"/>
              <a:gd name="connsiteX75" fmla="*/ 5655472 w 6128435"/>
              <a:gd name="connsiteY75" fmla="*/ 3678877 h 6858000"/>
              <a:gd name="connsiteX76" fmla="*/ 5680448 w 6128435"/>
              <a:gd name="connsiteY76" fmla="*/ 3717760 h 6858000"/>
              <a:gd name="connsiteX77" fmla="*/ 5683015 w 6128435"/>
              <a:gd name="connsiteY77" fmla="*/ 3762025 h 6858000"/>
              <a:gd name="connsiteX78" fmla="*/ 5696643 w 6128435"/>
              <a:gd name="connsiteY78" fmla="*/ 3773888 h 6858000"/>
              <a:gd name="connsiteX79" fmla="*/ 5699203 w 6128435"/>
              <a:gd name="connsiteY79" fmla="*/ 3775823 h 6858000"/>
              <a:gd name="connsiteX80" fmla="*/ 5704824 w 6128435"/>
              <a:gd name="connsiteY80" fmla="*/ 3785966 h 6858000"/>
              <a:gd name="connsiteX81" fmla="*/ 5712204 w 6128435"/>
              <a:gd name="connsiteY81" fmla="*/ 3785830 h 6858000"/>
              <a:gd name="connsiteX82" fmla="*/ 5724816 w 6128435"/>
              <a:gd name="connsiteY82" fmla="*/ 3798949 h 6858000"/>
              <a:gd name="connsiteX83" fmla="*/ 5733539 w 6128435"/>
              <a:gd name="connsiteY83" fmla="*/ 3818457 h 6858000"/>
              <a:gd name="connsiteX84" fmla="*/ 5768491 w 6128435"/>
              <a:gd name="connsiteY84" fmla="*/ 3914399 h 6858000"/>
              <a:gd name="connsiteX85" fmla="*/ 5793123 w 6128435"/>
              <a:gd name="connsiteY85" fmla="*/ 3969952 h 6858000"/>
              <a:gd name="connsiteX86" fmla="*/ 5808321 w 6128435"/>
              <a:gd name="connsiteY86" fmla="*/ 3988153 h 6858000"/>
              <a:gd name="connsiteX87" fmla="*/ 5825621 w 6128435"/>
              <a:gd name="connsiteY87" fmla="*/ 4015525 h 6858000"/>
              <a:gd name="connsiteX88" fmla="*/ 5860672 w 6128435"/>
              <a:gd name="connsiteY88" fmla="*/ 4061579 h 6858000"/>
              <a:gd name="connsiteX89" fmla="*/ 5872173 w 6128435"/>
              <a:gd name="connsiteY89" fmla="*/ 4088497 h 6858000"/>
              <a:gd name="connsiteX90" fmla="*/ 5883705 w 6128435"/>
              <a:gd name="connsiteY90" fmla="*/ 4101899 h 6858000"/>
              <a:gd name="connsiteX91" fmla="*/ 5885314 w 6128435"/>
              <a:gd name="connsiteY91" fmla="*/ 4108387 h 6858000"/>
              <a:gd name="connsiteX92" fmla="*/ 5894095 w 6128435"/>
              <a:gd name="connsiteY92" fmla="*/ 4128857 h 6858000"/>
              <a:gd name="connsiteX93" fmla="*/ 5898339 w 6128435"/>
              <a:gd name="connsiteY93" fmla="*/ 4140800 h 6858000"/>
              <a:gd name="connsiteX94" fmla="*/ 5899734 w 6128435"/>
              <a:gd name="connsiteY94" fmla="*/ 4145632 h 6858000"/>
              <a:gd name="connsiteX95" fmla="*/ 5897098 w 6128435"/>
              <a:gd name="connsiteY95" fmla="*/ 4157819 h 6858000"/>
              <a:gd name="connsiteX96" fmla="*/ 5903513 w 6128435"/>
              <a:gd name="connsiteY96" fmla="*/ 4187661 h 6858000"/>
              <a:gd name="connsiteX97" fmla="*/ 5917114 w 6128435"/>
              <a:gd name="connsiteY97" fmla="*/ 4213096 h 6858000"/>
              <a:gd name="connsiteX98" fmla="*/ 5921153 w 6128435"/>
              <a:gd name="connsiteY98" fmla="*/ 4236222 h 6858000"/>
              <a:gd name="connsiteX99" fmla="*/ 5924233 w 6128435"/>
              <a:gd name="connsiteY99" fmla="*/ 4242060 h 6858000"/>
              <a:gd name="connsiteX100" fmla="*/ 5928910 w 6128435"/>
              <a:gd name="connsiteY100" fmla="*/ 4300973 h 6858000"/>
              <a:gd name="connsiteX101" fmla="*/ 5939320 w 6128435"/>
              <a:gd name="connsiteY101" fmla="*/ 4340435 h 6858000"/>
              <a:gd name="connsiteX102" fmla="*/ 5946705 w 6128435"/>
              <a:gd name="connsiteY102" fmla="*/ 4428051 h 6858000"/>
              <a:gd name="connsiteX103" fmla="*/ 5949261 w 6128435"/>
              <a:gd name="connsiteY103" fmla="*/ 4449185 h 6858000"/>
              <a:gd name="connsiteX104" fmla="*/ 5957504 w 6128435"/>
              <a:gd name="connsiteY104" fmla="*/ 4465911 h 6858000"/>
              <a:gd name="connsiteX105" fmla="*/ 5964689 w 6128435"/>
              <a:gd name="connsiteY105" fmla="*/ 4468532 h 6858000"/>
              <a:gd name="connsiteX106" fmla="*/ 5967062 w 6128435"/>
              <a:gd name="connsiteY106" fmla="*/ 4479923 h 6858000"/>
              <a:gd name="connsiteX107" fmla="*/ 5968960 w 6128435"/>
              <a:gd name="connsiteY107" fmla="*/ 4482655 h 6858000"/>
              <a:gd name="connsiteX108" fmla="*/ 5978567 w 6128435"/>
              <a:gd name="connsiteY108" fmla="*/ 4498605 h 6858000"/>
              <a:gd name="connsiteX109" fmla="*/ 5980106 w 6128435"/>
              <a:gd name="connsiteY109" fmla="*/ 4585087 h 6858000"/>
              <a:gd name="connsiteX110" fmla="*/ 5998138 w 6128435"/>
              <a:gd name="connsiteY110" fmla="*/ 4697518 h 6858000"/>
              <a:gd name="connsiteX111" fmla="*/ 6013516 w 6128435"/>
              <a:gd name="connsiteY111" fmla="*/ 4786619 h 6858000"/>
              <a:gd name="connsiteX112" fmla="*/ 6025404 w 6128435"/>
              <a:gd name="connsiteY112" fmla="*/ 4858148 h 6858000"/>
              <a:gd name="connsiteX113" fmla="*/ 6007749 w 6128435"/>
              <a:gd name="connsiteY113" fmla="*/ 4964715 h 6858000"/>
              <a:gd name="connsiteX114" fmla="*/ 6005269 w 6128435"/>
              <a:gd name="connsiteY114" fmla="*/ 5150567 h 6858000"/>
              <a:gd name="connsiteX115" fmla="*/ 6001127 w 6128435"/>
              <a:gd name="connsiteY115" fmla="*/ 5164609 h 6858000"/>
              <a:gd name="connsiteX116" fmla="*/ 5996647 w 6128435"/>
              <a:gd name="connsiteY116" fmla="*/ 5185640 h 6858000"/>
              <a:gd name="connsiteX117" fmla="*/ 5998514 w 6128435"/>
              <a:gd name="connsiteY117" fmla="*/ 5189673 h 6858000"/>
              <a:gd name="connsiteX118" fmla="*/ 5995970 w 6128435"/>
              <a:gd name="connsiteY118" fmla="*/ 5221547 h 6858000"/>
              <a:gd name="connsiteX119" fmla="*/ 5997218 w 6128435"/>
              <a:gd name="connsiteY119" fmla="*/ 5222031 h 6858000"/>
              <a:gd name="connsiteX120" fmla="*/ 6002116 w 6128435"/>
              <a:gd name="connsiteY120" fmla="*/ 5231223 h 6858000"/>
              <a:gd name="connsiteX121" fmla="*/ 6008541 w 6128435"/>
              <a:gd name="connsiteY121" fmla="*/ 5248680 h 6858000"/>
              <a:gd name="connsiteX122" fmla="*/ 6039260 w 6128435"/>
              <a:gd name="connsiteY122" fmla="*/ 5289518 h 6858000"/>
              <a:gd name="connsiteX123" fmla="*/ 6036748 w 6128435"/>
              <a:gd name="connsiteY123" fmla="*/ 5322752 h 6858000"/>
              <a:gd name="connsiteX124" fmla="*/ 6036943 w 6128435"/>
              <a:gd name="connsiteY124" fmla="*/ 5329480 h 6858000"/>
              <a:gd name="connsiteX125" fmla="*/ 6037236 w 6128435"/>
              <a:gd name="connsiteY125" fmla="*/ 5329634 h 6858000"/>
              <a:gd name="connsiteX126" fmla="*/ 6038019 w 6128435"/>
              <a:gd name="connsiteY126" fmla="*/ 5336764 h 6858000"/>
              <a:gd name="connsiteX127" fmla="*/ 6037298 w 6128435"/>
              <a:gd name="connsiteY127" fmla="*/ 5341753 h 6858000"/>
              <a:gd name="connsiteX128" fmla="*/ 6037677 w 6128435"/>
              <a:gd name="connsiteY128" fmla="*/ 5354807 h 6858000"/>
              <a:gd name="connsiteX129" fmla="*/ 6039728 w 6128435"/>
              <a:gd name="connsiteY129" fmla="*/ 5359416 h 6858000"/>
              <a:gd name="connsiteX130" fmla="*/ 6043311 w 6128435"/>
              <a:gd name="connsiteY130" fmla="*/ 5361407 h 6858000"/>
              <a:gd name="connsiteX131" fmla="*/ 6042954 w 6128435"/>
              <a:gd name="connsiteY131" fmla="*/ 5362576 h 6858000"/>
              <a:gd name="connsiteX132" fmla="*/ 6053435 w 6128435"/>
              <a:gd name="connsiteY132" fmla="*/ 5387547 h 6858000"/>
              <a:gd name="connsiteX133" fmla="*/ 6065933 w 6128435"/>
              <a:gd name="connsiteY133" fmla="*/ 5443002 h 6858000"/>
              <a:gd name="connsiteX134" fmla="*/ 6068640 w 6128435"/>
              <a:gd name="connsiteY134" fmla="*/ 5474503 h 6858000"/>
              <a:gd name="connsiteX135" fmla="*/ 6080922 w 6128435"/>
              <a:gd name="connsiteY135" fmla="*/ 5561070 h 6858000"/>
              <a:gd name="connsiteX136" fmla="*/ 6096949 w 6128435"/>
              <a:gd name="connsiteY136" fmla="*/ 5648179 h 6858000"/>
              <a:gd name="connsiteX137" fmla="*/ 6125703 w 6128435"/>
              <a:gd name="connsiteY137" fmla="*/ 5692894 h 6858000"/>
              <a:gd name="connsiteX138" fmla="*/ 6126670 w 6128435"/>
              <a:gd name="connsiteY138" fmla="*/ 5697882 h 6858000"/>
              <a:gd name="connsiteX139" fmla="*/ 6124061 w 6128435"/>
              <a:gd name="connsiteY139" fmla="*/ 5710294 h 6858000"/>
              <a:gd name="connsiteX140" fmla="*/ 6122213 w 6128435"/>
              <a:gd name="connsiteY140" fmla="*/ 5714762 h 6858000"/>
              <a:gd name="connsiteX141" fmla="*/ 6121353 w 6128435"/>
              <a:gd name="connsiteY141" fmla="*/ 5721725 h 6858000"/>
              <a:gd name="connsiteX142" fmla="*/ 6121607 w 6128435"/>
              <a:gd name="connsiteY142" fmla="*/ 5721959 h 6858000"/>
              <a:gd name="connsiteX143" fmla="*/ 6120262 w 6128435"/>
              <a:gd name="connsiteY143" fmla="*/ 5728358 h 6858000"/>
              <a:gd name="connsiteX144" fmla="*/ 6110194 w 6128435"/>
              <a:gd name="connsiteY144" fmla="*/ 5758853 h 6858000"/>
              <a:gd name="connsiteX145" fmla="*/ 6127519 w 6128435"/>
              <a:gd name="connsiteY145" fmla="*/ 5865775 h 6858000"/>
              <a:gd name="connsiteX146" fmla="*/ 6128435 w 6128435"/>
              <a:gd name="connsiteY146" fmla="*/ 5870164 h 6858000"/>
              <a:gd name="connsiteX147" fmla="*/ 6119217 w 6128435"/>
              <a:gd name="connsiteY147" fmla="*/ 5888542 h 6858000"/>
              <a:gd name="connsiteX148" fmla="*/ 6115966 w 6128435"/>
              <a:gd name="connsiteY148" fmla="*/ 5898387 h 6858000"/>
              <a:gd name="connsiteX149" fmla="*/ 6111924 w 6128435"/>
              <a:gd name="connsiteY149" fmla="*/ 5900444 h 6858000"/>
              <a:gd name="connsiteX150" fmla="*/ 6108716 w 6128435"/>
              <a:gd name="connsiteY150" fmla="*/ 5915345 h 6858000"/>
              <a:gd name="connsiteX151" fmla="*/ 6109524 w 6128435"/>
              <a:gd name="connsiteY151" fmla="*/ 5917328 h 6858000"/>
              <a:gd name="connsiteX152" fmla="*/ 6102493 w 6128435"/>
              <a:gd name="connsiteY152" fmla="*/ 5928602 h 6858000"/>
              <a:gd name="connsiteX153" fmla="*/ 6056863 w 6128435"/>
              <a:gd name="connsiteY153" fmla="*/ 6000643 h 6858000"/>
              <a:gd name="connsiteX154" fmla="*/ 6045436 w 6128435"/>
              <a:gd name="connsiteY154" fmla="*/ 6124480 h 6858000"/>
              <a:gd name="connsiteX155" fmla="*/ 6030489 w 6128435"/>
              <a:gd name="connsiteY155" fmla="*/ 6317666 h 6858000"/>
              <a:gd name="connsiteX156" fmla="*/ 6007492 w 6128435"/>
              <a:gd name="connsiteY156" fmla="*/ 6440818 h 6858000"/>
              <a:gd name="connsiteX157" fmla="*/ 6009467 w 6128435"/>
              <a:gd name="connsiteY157" fmla="*/ 6487076 h 6858000"/>
              <a:gd name="connsiteX158" fmla="*/ 5995064 w 6128435"/>
              <a:gd name="connsiteY158" fmla="*/ 6540791 h 6858000"/>
              <a:gd name="connsiteX159" fmla="*/ 5996309 w 6128435"/>
              <a:gd name="connsiteY159" fmla="*/ 6543961 h 6858000"/>
              <a:gd name="connsiteX160" fmla="*/ 5996048 w 6128435"/>
              <a:gd name="connsiteY160" fmla="*/ 6555444 h 6858000"/>
              <a:gd name="connsiteX161" fmla="*/ 6002524 w 6128435"/>
              <a:gd name="connsiteY161" fmla="*/ 6560188 h 6858000"/>
              <a:gd name="connsiteX162" fmla="*/ 6006823 w 6128435"/>
              <a:gd name="connsiteY162" fmla="*/ 6578546 h 6858000"/>
              <a:gd name="connsiteX163" fmla="*/ 6004510 w 6128435"/>
              <a:gd name="connsiteY163" fmla="*/ 6599256 h 6858000"/>
              <a:gd name="connsiteX164" fmla="*/ 5986207 w 6128435"/>
              <a:gd name="connsiteY164" fmla="*/ 6695855 h 6858000"/>
              <a:gd name="connsiteX165" fmla="*/ 5979428 w 6128435"/>
              <a:gd name="connsiteY165" fmla="*/ 6754678 h 6858000"/>
              <a:gd name="connsiteX166" fmla="*/ 5983398 w 6128435"/>
              <a:gd name="connsiteY166" fmla="*/ 6778641 h 6858000"/>
              <a:gd name="connsiteX167" fmla="*/ 5984543 w 6128435"/>
              <a:gd name="connsiteY167" fmla="*/ 6811016 h 6858000"/>
              <a:gd name="connsiteX168" fmla="*/ 5981802 w 6128435"/>
              <a:gd name="connsiteY168" fmla="*/ 6838578 h 6858000"/>
              <a:gd name="connsiteX169" fmla="*/ 5979671 w 6128435"/>
              <a:gd name="connsiteY169" fmla="*/ 6858000 h 6858000"/>
              <a:gd name="connsiteX170" fmla="*/ 0 w 6128435"/>
              <a:gd name="connsiteY170" fmla="*/ 6858000 h 6858000"/>
              <a:gd name="connsiteX171" fmla="*/ 0 w 6128435"/>
              <a:gd name="connsiteY171"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55696 w 6128435"/>
              <a:gd name="connsiteY34" fmla="*/ 195377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79312 w 6128435"/>
              <a:gd name="connsiteY42" fmla="*/ 2302757 h 6858000"/>
              <a:gd name="connsiteX43" fmla="*/ 5293877 w 6128435"/>
              <a:gd name="connsiteY43" fmla="*/ 2368649 h 6858000"/>
              <a:gd name="connsiteX44" fmla="*/ 5311338 w 6128435"/>
              <a:gd name="connsiteY44" fmla="*/ 2404034 h 6858000"/>
              <a:gd name="connsiteX45" fmla="*/ 5338366 w 6128435"/>
              <a:gd name="connsiteY45" fmla="*/ 2465052 h 6858000"/>
              <a:gd name="connsiteX46" fmla="*/ 5371263 w 6128435"/>
              <a:gd name="connsiteY46" fmla="*/ 2586413 h 6858000"/>
              <a:gd name="connsiteX47" fmla="*/ 5407503 w 6128435"/>
              <a:gd name="connsiteY47" fmla="*/ 2786290 h 6858000"/>
              <a:gd name="connsiteX48" fmla="*/ 5407356 w 6128435"/>
              <a:gd name="connsiteY48" fmla="*/ 2787545 h 6858000"/>
              <a:gd name="connsiteX49" fmla="*/ 5411130 w 6128435"/>
              <a:gd name="connsiteY49" fmla="*/ 2788640 h 6858000"/>
              <a:gd name="connsiteX50" fmla="*/ 5416439 w 6128435"/>
              <a:gd name="connsiteY50" fmla="*/ 2805666 h 6858000"/>
              <a:gd name="connsiteX51" fmla="*/ 5416589 w 6128435"/>
              <a:gd name="connsiteY51" fmla="*/ 2810822 h 6858000"/>
              <a:gd name="connsiteX52" fmla="*/ 5418542 w 6128435"/>
              <a:gd name="connsiteY52" fmla="*/ 2817745 h 6858000"/>
              <a:gd name="connsiteX53" fmla="*/ 5418847 w 6128435"/>
              <a:gd name="connsiteY53" fmla="*/ 2817825 h 6858000"/>
              <a:gd name="connsiteX54" fmla="*/ 5423364 w 6128435"/>
              <a:gd name="connsiteY54" fmla="*/ 2858292 h 6858000"/>
              <a:gd name="connsiteX55" fmla="*/ 5479298 w 6128435"/>
              <a:gd name="connsiteY55" fmla="*/ 2947791 h 6858000"/>
              <a:gd name="connsiteX56" fmla="*/ 5481770 w 6128435"/>
              <a:gd name="connsiteY56" fmla="*/ 2951352 h 6858000"/>
              <a:gd name="connsiteX57" fmla="*/ 5482045 w 6128435"/>
              <a:gd name="connsiteY57" fmla="*/ 2984371 h 6858000"/>
              <a:gd name="connsiteX58" fmla="*/ 5479405 w 6128435"/>
              <a:gd name="connsiteY58" fmla="*/ 2988507 h 6858000"/>
              <a:gd name="connsiteX59" fmla="*/ 5482415 w 6128435"/>
              <a:gd name="connsiteY59" fmla="*/ 3004079 h 6858000"/>
              <a:gd name="connsiteX60" fmla="*/ 5483865 w 6128435"/>
              <a:gd name="connsiteY60" fmla="*/ 3005467 h 6858000"/>
              <a:gd name="connsiteX61" fmla="*/ 5482236 w 6128435"/>
              <a:gd name="connsiteY61" fmla="*/ 3019791 h 6858000"/>
              <a:gd name="connsiteX62" fmla="*/ 5481505 w 6128435"/>
              <a:gd name="connsiteY62" fmla="*/ 3095286 h 6858000"/>
              <a:gd name="connsiteX63" fmla="*/ 5477595 w 6128435"/>
              <a:gd name="connsiteY63" fmla="*/ 3250534 h 6858000"/>
              <a:gd name="connsiteX64" fmla="*/ 5532836 w 6128435"/>
              <a:gd name="connsiteY64" fmla="*/ 3353840 h 6858000"/>
              <a:gd name="connsiteX65" fmla="*/ 5561229 w 6128435"/>
              <a:gd name="connsiteY65" fmla="*/ 3395784 h 6858000"/>
              <a:gd name="connsiteX66" fmla="*/ 5589758 w 6128435"/>
              <a:gd name="connsiteY66" fmla="*/ 3506453 h 6858000"/>
              <a:gd name="connsiteX67" fmla="*/ 5596144 w 6128435"/>
              <a:gd name="connsiteY67" fmla="*/ 3534624 h 6858000"/>
              <a:gd name="connsiteX68" fmla="*/ 5597750 w 6128435"/>
              <a:gd name="connsiteY68" fmla="*/ 3534129 h 6858000"/>
              <a:gd name="connsiteX69" fmla="*/ 5599700 w 6128435"/>
              <a:gd name="connsiteY69" fmla="*/ 3547221 h 6858000"/>
              <a:gd name="connsiteX70" fmla="*/ 5615031 w 6128435"/>
              <a:gd name="connsiteY70" fmla="*/ 3557482 h 6858000"/>
              <a:gd name="connsiteX71" fmla="*/ 5618377 w 6128435"/>
              <a:gd name="connsiteY71" fmla="*/ 3588431 h 6858000"/>
              <a:gd name="connsiteX72" fmla="*/ 5612155 w 6128435"/>
              <a:gd name="connsiteY72" fmla="*/ 3589869 h 6858000"/>
              <a:gd name="connsiteX73" fmla="*/ 5620843 w 6128435"/>
              <a:gd name="connsiteY73" fmla="*/ 3606745 h 6858000"/>
              <a:gd name="connsiteX74" fmla="*/ 5655472 w 6128435"/>
              <a:gd name="connsiteY74" fmla="*/ 3678877 h 6858000"/>
              <a:gd name="connsiteX75" fmla="*/ 5680448 w 6128435"/>
              <a:gd name="connsiteY75" fmla="*/ 3717760 h 6858000"/>
              <a:gd name="connsiteX76" fmla="*/ 5683015 w 6128435"/>
              <a:gd name="connsiteY76" fmla="*/ 3762025 h 6858000"/>
              <a:gd name="connsiteX77" fmla="*/ 5696643 w 6128435"/>
              <a:gd name="connsiteY77" fmla="*/ 3773888 h 6858000"/>
              <a:gd name="connsiteX78" fmla="*/ 5699203 w 6128435"/>
              <a:gd name="connsiteY78" fmla="*/ 3775823 h 6858000"/>
              <a:gd name="connsiteX79" fmla="*/ 5704824 w 6128435"/>
              <a:gd name="connsiteY79" fmla="*/ 3785966 h 6858000"/>
              <a:gd name="connsiteX80" fmla="*/ 5712204 w 6128435"/>
              <a:gd name="connsiteY80" fmla="*/ 3785830 h 6858000"/>
              <a:gd name="connsiteX81" fmla="*/ 5724816 w 6128435"/>
              <a:gd name="connsiteY81" fmla="*/ 3798949 h 6858000"/>
              <a:gd name="connsiteX82" fmla="*/ 5733539 w 6128435"/>
              <a:gd name="connsiteY82" fmla="*/ 3818457 h 6858000"/>
              <a:gd name="connsiteX83" fmla="*/ 5768491 w 6128435"/>
              <a:gd name="connsiteY83" fmla="*/ 3914399 h 6858000"/>
              <a:gd name="connsiteX84" fmla="*/ 5793123 w 6128435"/>
              <a:gd name="connsiteY84" fmla="*/ 3969952 h 6858000"/>
              <a:gd name="connsiteX85" fmla="*/ 5808321 w 6128435"/>
              <a:gd name="connsiteY85" fmla="*/ 3988153 h 6858000"/>
              <a:gd name="connsiteX86" fmla="*/ 5825621 w 6128435"/>
              <a:gd name="connsiteY86" fmla="*/ 4015525 h 6858000"/>
              <a:gd name="connsiteX87" fmla="*/ 5860672 w 6128435"/>
              <a:gd name="connsiteY87" fmla="*/ 4061579 h 6858000"/>
              <a:gd name="connsiteX88" fmla="*/ 5872173 w 6128435"/>
              <a:gd name="connsiteY88" fmla="*/ 4088497 h 6858000"/>
              <a:gd name="connsiteX89" fmla="*/ 5883705 w 6128435"/>
              <a:gd name="connsiteY89" fmla="*/ 4101899 h 6858000"/>
              <a:gd name="connsiteX90" fmla="*/ 5885314 w 6128435"/>
              <a:gd name="connsiteY90" fmla="*/ 4108387 h 6858000"/>
              <a:gd name="connsiteX91" fmla="*/ 5894095 w 6128435"/>
              <a:gd name="connsiteY91" fmla="*/ 4128857 h 6858000"/>
              <a:gd name="connsiteX92" fmla="*/ 5898339 w 6128435"/>
              <a:gd name="connsiteY92" fmla="*/ 4140800 h 6858000"/>
              <a:gd name="connsiteX93" fmla="*/ 5899734 w 6128435"/>
              <a:gd name="connsiteY93" fmla="*/ 4145632 h 6858000"/>
              <a:gd name="connsiteX94" fmla="*/ 5897098 w 6128435"/>
              <a:gd name="connsiteY94" fmla="*/ 4157819 h 6858000"/>
              <a:gd name="connsiteX95" fmla="*/ 5903513 w 6128435"/>
              <a:gd name="connsiteY95" fmla="*/ 4187661 h 6858000"/>
              <a:gd name="connsiteX96" fmla="*/ 5917114 w 6128435"/>
              <a:gd name="connsiteY96" fmla="*/ 4213096 h 6858000"/>
              <a:gd name="connsiteX97" fmla="*/ 5921153 w 6128435"/>
              <a:gd name="connsiteY97" fmla="*/ 4236222 h 6858000"/>
              <a:gd name="connsiteX98" fmla="*/ 5924233 w 6128435"/>
              <a:gd name="connsiteY98" fmla="*/ 4242060 h 6858000"/>
              <a:gd name="connsiteX99" fmla="*/ 5928910 w 6128435"/>
              <a:gd name="connsiteY99" fmla="*/ 4300973 h 6858000"/>
              <a:gd name="connsiteX100" fmla="*/ 5939320 w 6128435"/>
              <a:gd name="connsiteY100" fmla="*/ 4340435 h 6858000"/>
              <a:gd name="connsiteX101" fmla="*/ 5946705 w 6128435"/>
              <a:gd name="connsiteY101" fmla="*/ 4428051 h 6858000"/>
              <a:gd name="connsiteX102" fmla="*/ 5949261 w 6128435"/>
              <a:gd name="connsiteY102" fmla="*/ 4449185 h 6858000"/>
              <a:gd name="connsiteX103" fmla="*/ 5957504 w 6128435"/>
              <a:gd name="connsiteY103" fmla="*/ 4465911 h 6858000"/>
              <a:gd name="connsiteX104" fmla="*/ 5964689 w 6128435"/>
              <a:gd name="connsiteY104" fmla="*/ 4468532 h 6858000"/>
              <a:gd name="connsiteX105" fmla="*/ 5967062 w 6128435"/>
              <a:gd name="connsiteY105" fmla="*/ 4479923 h 6858000"/>
              <a:gd name="connsiteX106" fmla="*/ 5968960 w 6128435"/>
              <a:gd name="connsiteY106" fmla="*/ 4482655 h 6858000"/>
              <a:gd name="connsiteX107" fmla="*/ 5978567 w 6128435"/>
              <a:gd name="connsiteY107" fmla="*/ 4498605 h 6858000"/>
              <a:gd name="connsiteX108" fmla="*/ 5980106 w 6128435"/>
              <a:gd name="connsiteY108" fmla="*/ 4585087 h 6858000"/>
              <a:gd name="connsiteX109" fmla="*/ 5998138 w 6128435"/>
              <a:gd name="connsiteY109" fmla="*/ 4697518 h 6858000"/>
              <a:gd name="connsiteX110" fmla="*/ 6013516 w 6128435"/>
              <a:gd name="connsiteY110" fmla="*/ 4786619 h 6858000"/>
              <a:gd name="connsiteX111" fmla="*/ 6025404 w 6128435"/>
              <a:gd name="connsiteY111" fmla="*/ 4858148 h 6858000"/>
              <a:gd name="connsiteX112" fmla="*/ 6007749 w 6128435"/>
              <a:gd name="connsiteY112" fmla="*/ 4964715 h 6858000"/>
              <a:gd name="connsiteX113" fmla="*/ 6005269 w 6128435"/>
              <a:gd name="connsiteY113" fmla="*/ 5150567 h 6858000"/>
              <a:gd name="connsiteX114" fmla="*/ 6001127 w 6128435"/>
              <a:gd name="connsiteY114" fmla="*/ 5164609 h 6858000"/>
              <a:gd name="connsiteX115" fmla="*/ 5996647 w 6128435"/>
              <a:gd name="connsiteY115" fmla="*/ 5185640 h 6858000"/>
              <a:gd name="connsiteX116" fmla="*/ 5998514 w 6128435"/>
              <a:gd name="connsiteY116" fmla="*/ 5189673 h 6858000"/>
              <a:gd name="connsiteX117" fmla="*/ 5995970 w 6128435"/>
              <a:gd name="connsiteY117" fmla="*/ 5221547 h 6858000"/>
              <a:gd name="connsiteX118" fmla="*/ 5997218 w 6128435"/>
              <a:gd name="connsiteY118" fmla="*/ 5222031 h 6858000"/>
              <a:gd name="connsiteX119" fmla="*/ 6002116 w 6128435"/>
              <a:gd name="connsiteY119" fmla="*/ 5231223 h 6858000"/>
              <a:gd name="connsiteX120" fmla="*/ 6008541 w 6128435"/>
              <a:gd name="connsiteY120" fmla="*/ 5248680 h 6858000"/>
              <a:gd name="connsiteX121" fmla="*/ 6039260 w 6128435"/>
              <a:gd name="connsiteY121" fmla="*/ 5289518 h 6858000"/>
              <a:gd name="connsiteX122" fmla="*/ 6036748 w 6128435"/>
              <a:gd name="connsiteY122" fmla="*/ 5322752 h 6858000"/>
              <a:gd name="connsiteX123" fmla="*/ 6036943 w 6128435"/>
              <a:gd name="connsiteY123" fmla="*/ 5329480 h 6858000"/>
              <a:gd name="connsiteX124" fmla="*/ 6037236 w 6128435"/>
              <a:gd name="connsiteY124" fmla="*/ 5329634 h 6858000"/>
              <a:gd name="connsiteX125" fmla="*/ 6038019 w 6128435"/>
              <a:gd name="connsiteY125" fmla="*/ 5336764 h 6858000"/>
              <a:gd name="connsiteX126" fmla="*/ 6037298 w 6128435"/>
              <a:gd name="connsiteY126" fmla="*/ 5341753 h 6858000"/>
              <a:gd name="connsiteX127" fmla="*/ 6037677 w 6128435"/>
              <a:gd name="connsiteY127" fmla="*/ 5354807 h 6858000"/>
              <a:gd name="connsiteX128" fmla="*/ 6039728 w 6128435"/>
              <a:gd name="connsiteY128" fmla="*/ 5359416 h 6858000"/>
              <a:gd name="connsiteX129" fmla="*/ 6043311 w 6128435"/>
              <a:gd name="connsiteY129" fmla="*/ 5361407 h 6858000"/>
              <a:gd name="connsiteX130" fmla="*/ 6042954 w 6128435"/>
              <a:gd name="connsiteY130" fmla="*/ 5362576 h 6858000"/>
              <a:gd name="connsiteX131" fmla="*/ 6053435 w 6128435"/>
              <a:gd name="connsiteY131" fmla="*/ 5387547 h 6858000"/>
              <a:gd name="connsiteX132" fmla="*/ 6065933 w 6128435"/>
              <a:gd name="connsiteY132" fmla="*/ 5443002 h 6858000"/>
              <a:gd name="connsiteX133" fmla="*/ 6068640 w 6128435"/>
              <a:gd name="connsiteY133" fmla="*/ 5474503 h 6858000"/>
              <a:gd name="connsiteX134" fmla="*/ 6080922 w 6128435"/>
              <a:gd name="connsiteY134" fmla="*/ 5561070 h 6858000"/>
              <a:gd name="connsiteX135" fmla="*/ 6096949 w 6128435"/>
              <a:gd name="connsiteY135" fmla="*/ 5648179 h 6858000"/>
              <a:gd name="connsiteX136" fmla="*/ 6125703 w 6128435"/>
              <a:gd name="connsiteY136" fmla="*/ 5692894 h 6858000"/>
              <a:gd name="connsiteX137" fmla="*/ 6126670 w 6128435"/>
              <a:gd name="connsiteY137" fmla="*/ 5697882 h 6858000"/>
              <a:gd name="connsiteX138" fmla="*/ 6124061 w 6128435"/>
              <a:gd name="connsiteY138" fmla="*/ 5710294 h 6858000"/>
              <a:gd name="connsiteX139" fmla="*/ 6122213 w 6128435"/>
              <a:gd name="connsiteY139" fmla="*/ 5714762 h 6858000"/>
              <a:gd name="connsiteX140" fmla="*/ 6121353 w 6128435"/>
              <a:gd name="connsiteY140" fmla="*/ 5721725 h 6858000"/>
              <a:gd name="connsiteX141" fmla="*/ 6121607 w 6128435"/>
              <a:gd name="connsiteY141" fmla="*/ 5721959 h 6858000"/>
              <a:gd name="connsiteX142" fmla="*/ 6120262 w 6128435"/>
              <a:gd name="connsiteY142" fmla="*/ 5728358 h 6858000"/>
              <a:gd name="connsiteX143" fmla="*/ 6110194 w 6128435"/>
              <a:gd name="connsiteY143" fmla="*/ 5758853 h 6858000"/>
              <a:gd name="connsiteX144" fmla="*/ 6127519 w 6128435"/>
              <a:gd name="connsiteY144" fmla="*/ 5865775 h 6858000"/>
              <a:gd name="connsiteX145" fmla="*/ 6128435 w 6128435"/>
              <a:gd name="connsiteY145" fmla="*/ 5870164 h 6858000"/>
              <a:gd name="connsiteX146" fmla="*/ 6119217 w 6128435"/>
              <a:gd name="connsiteY146" fmla="*/ 5888542 h 6858000"/>
              <a:gd name="connsiteX147" fmla="*/ 6115966 w 6128435"/>
              <a:gd name="connsiteY147" fmla="*/ 5898387 h 6858000"/>
              <a:gd name="connsiteX148" fmla="*/ 6111924 w 6128435"/>
              <a:gd name="connsiteY148" fmla="*/ 5900444 h 6858000"/>
              <a:gd name="connsiteX149" fmla="*/ 6108716 w 6128435"/>
              <a:gd name="connsiteY149" fmla="*/ 5915345 h 6858000"/>
              <a:gd name="connsiteX150" fmla="*/ 6109524 w 6128435"/>
              <a:gd name="connsiteY150" fmla="*/ 5917328 h 6858000"/>
              <a:gd name="connsiteX151" fmla="*/ 6102493 w 6128435"/>
              <a:gd name="connsiteY151" fmla="*/ 5928602 h 6858000"/>
              <a:gd name="connsiteX152" fmla="*/ 6056863 w 6128435"/>
              <a:gd name="connsiteY152" fmla="*/ 6000643 h 6858000"/>
              <a:gd name="connsiteX153" fmla="*/ 6045436 w 6128435"/>
              <a:gd name="connsiteY153" fmla="*/ 6124480 h 6858000"/>
              <a:gd name="connsiteX154" fmla="*/ 6030489 w 6128435"/>
              <a:gd name="connsiteY154" fmla="*/ 6317666 h 6858000"/>
              <a:gd name="connsiteX155" fmla="*/ 6007492 w 6128435"/>
              <a:gd name="connsiteY155" fmla="*/ 6440818 h 6858000"/>
              <a:gd name="connsiteX156" fmla="*/ 6009467 w 6128435"/>
              <a:gd name="connsiteY156" fmla="*/ 6487076 h 6858000"/>
              <a:gd name="connsiteX157" fmla="*/ 5995064 w 6128435"/>
              <a:gd name="connsiteY157" fmla="*/ 6540791 h 6858000"/>
              <a:gd name="connsiteX158" fmla="*/ 5996309 w 6128435"/>
              <a:gd name="connsiteY158" fmla="*/ 6543961 h 6858000"/>
              <a:gd name="connsiteX159" fmla="*/ 5996048 w 6128435"/>
              <a:gd name="connsiteY159" fmla="*/ 6555444 h 6858000"/>
              <a:gd name="connsiteX160" fmla="*/ 6002524 w 6128435"/>
              <a:gd name="connsiteY160" fmla="*/ 6560188 h 6858000"/>
              <a:gd name="connsiteX161" fmla="*/ 6006823 w 6128435"/>
              <a:gd name="connsiteY161" fmla="*/ 6578546 h 6858000"/>
              <a:gd name="connsiteX162" fmla="*/ 6004510 w 6128435"/>
              <a:gd name="connsiteY162" fmla="*/ 6599256 h 6858000"/>
              <a:gd name="connsiteX163" fmla="*/ 5986207 w 6128435"/>
              <a:gd name="connsiteY163" fmla="*/ 6695855 h 6858000"/>
              <a:gd name="connsiteX164" fmla="*/ 5979428 w 6128435"/>
              <a:gd name="connsiteY164" fmla="*/ 6754678 h 6858000"/>
              <a:gd name="connsiteX165" fmla="*/ 5983398 w 6128435"/>
              <a:gd name="connsiteY165" fmla="*/ 6778641 h 6858000"/>
              <a:gd name="connsiteX166" fmla="*/ 5984543 w 6128435"/>
              <a:gd name="connsiteY166" fmla="*/ 6811016 h 6858000"/>
              <a:gd name="connsiteX167" fmla="*/ 5981802 w 6128435"/>
              <a:gd name="connsiteY167" fmla="*/ 6838578 h 6858000"/>
              <a:gd name="connsiteX168" fmla="*/ 5979671 w 6128435"/>
              <a:gd name="connsiteY168" fmla="*/ 6858000 h 6858000"/>
              <a:gd name="connsiteX169" fmla="*/ 0 w 6128435"/>
              <a:gd name="connsiteY169" fmla="*/ 6858000 h 6858000"/>
              <a:gd name="connsiteX170" fmla="*/ 0 w 6128435"/>
              <a:gd name="connsiteY170"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55696 w 6128435"/>
              <a:gd name="connsiteY34" fmla="*/ 195377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79312 w 6128435"/>
              <a:gd name="connsiteY42" fmla="*/ 2302757 h 6858000"/>
              <a:gd name="connsiteX43" fmla="*/ 5293877 w 6128435"/>
              <a:gd name="connsiteY43" fmla="*/ 2368649 h 6858000"/>
              <a:gd name="connsiteX44" fmla="*/ 5311338 w 6128435"/>
              <a:gd name="connsiteY44" fmla="*/ 2404034 h 6858000"/>
              <a:gd name="connsiteX45" fmla="*/ 5338366 w 6128435"/>
              <a:gd name="connsiteY45" fmla="*/ 2465052 h 6858000"/>
              <a:gd name="connsiteX46" fmla="*/ 5371263 w 6128435"/>
              <a:gd name="connsiteY46" fmla="*/ 2586413 h 6858000"/>
              <a:gd name="connsiteX47" fmla="*/ 5407503 w 6128435"/>
              <a:gd name="connsiteY47" fmla="*/ 2786290 h 6858000"/>
              <a:gd name="connsiteX48" fmla="*/ 5407356 w 6128435"/>
              <a:gd name="connsiteY48" fmla="*/ 2787545 h 6858000"/>
              <a:gd name="connsiteX49" fmla="*/ 5411130 w 6128435"/>
              <a:gd name="connsiteY49" fmla="*/ 2788640 h 6858000"/>
              <a:gd name="connsiteX50" fmla="*/ 5416439 w 6128435"/>
              <a:gd name="connsiteY50" fmla="*/ 2805666 h 6858000"/>
              <a:gd name="connsiteX51" fmla="*/ 5416589 w 6128435"/>
              <a:gd name="connsiteY51" fmla="*/ 2810822 h 6858000"/>
              <a:gd name="connsiteX52" fmla="*/ 5418542 w 6128435"/>
              <a:gd name="connsiteY52" fmla="*/ 2817745 h 6858000"/>
              <a:gd name="connsiteX53" fmla="*/ 5418847 w 6128435"/>
              <a:gd name="connsiteY53" fmla="*/ 2817825 h 6858000"/>
              <a:gd name="connsiteX54" fmla="*/ 5423364 w 6128435"/>
              <a:gd name="connsiteY54" fmla="*/ 2858292 h 6858000"/>
              <a:gd name="connsiteX55" fmla="*/ 5479298 w 6128435"/>
              <a:gd name="connsiteY55" fmla="*/ 2947791 h 6858000"/>
              <a:gd name="connsiteX56" fmla="*/ 5481770 w 6128435"/>
              <a:gd name="connsiteY56" fmla="*/ 2951352 h 6858000"/>
              <a:gd name="connsiteX57" fmla="*/ 5482045 w 6128435"/>
              <a:gd name="connsiteY57" fmla="*/ 2984371 h 6858000"/>
              <a:gd name="connsiteX58" fmla="*/ 5482415 w 6128435"/>
              <a:gd name="connsiteY58" fmla="*/ 3004079 h 6858000"/>
              <a:gd name="connsiteX59" fmla="*/ 5483865 w 6128435"/>
              <a:gd name="connsiteY59" fmla="*/ 3005467 h 6858000"/>
              <a:gd name="connsiteX60" fmla="*/ 5482236 w 6128435"/>
              <a:gd name="connsiteY60" fmla="*/ 3019791 h 6858000"/>
              <a:gd name="connsiteX61" fmla="*/ 5481505 w 6128435"/>
              <a:gd name="connsiteY61" fmla="*/ 3095286 h 6858000"/>
              <a:gd name="connsiteX62" fmla="*/ 5477595 w 6128435"/>
              <a:gd name="connsiteY62" fmla="*/ 3250534 h 6858000"/>
              <a:gd name="connsiteX63" fmla="*/ 5532836 w 6128435"/>
              <a:gd name="connsiteY63" fmla="*/ 3353840 h 6858000"/>
              <a:gd name="connsiteX64" fmla="*/ 5561229 w 6128435"/>
              <a:gd name="connsiteY64" fmla="*/ 3395784 h 6858000"/>
              <a:gd name="connsiteX65" fmla="*/ 5589758 w 6128435"/>
              <a:gd name="connsiteY65" fmla="*/ 3506453 h 6858000"/>
              <a:gd name="connsiteX66" fmla="*/ 5596144 w 6128435"/>
              <a:gd name="connsiteY66" fmla="*/ 3534624 h 6858000"/>
              <a:gd name="connsiteX67" fmla="*/ 5597750 w 6128435"/>
              <a:gd name="connsiteY67" fmla="*/ 3534129 h 6858000"/>
              <a:gd name="connsiteX68" fmla="*/ 5599700 w 6128435"/>
              <a:gd name="connsiteY68" fmla="*/ 3547221 h 6858000"/>
              <a:gd name="connsiteX69" fmla="*/ 5615031 w 6128435"/>
              <a:gd name="connsiteY69" fmla="*/ 3557482 h 6858000"/>
              <a:gd name="connsiteX70" fmla="*/ 5618377 w 6128435"/>
              <a:gd name="connsiteY70" fmla="*/ 3588431 h 6858000"/>
              <a:gd name="connsiteX71" fmla="*/ 5612155 w 6128435"/>
              <a:gd name="connsiteY71" fmla="*/ 3589869 h 6858000"/>
              <a:gd name="connsiteX72" fmla="*/ 5620843 w 6128435"/>
              <a:gd name="connsiteY72" fmla="*/ 3606745 h 6858000"/>
              <a:gd name="connsiteX73" fmla="*/ 5655472 w 6128435"/>
              <a:gd name="connsiteY73" fmla="*/ 3678877 h 6858000"/>
              <a:gd name="connsiteX74" fmla="*/ 5680448 w 6128435"/>
              <a:gd name="connsiteY74" fmla="*/ 3717760 h 6858000"/>
              <a:gd name="connsiteX75" fmla="*/ 5683015 w 6128435"/>
              <a:gd name="connsiteY75" fmla="*/ 3762025 h 6858000"/>
              <a:gd name="connsiteX76" fmla="*/ 5696643 w 6128435"/>
              <a:gd name="connsiteY76" fmla="*/ 3773888 h 6858000"/>
              <a:gd name="connsiteX77" fmla="*/ 5699203 w 6128435"/>
              <a:gd name="connsiteY77" fmla="*/ 3775823 h 6858000"/>
              <a:gd name="connsiteX78" fmla="*/ 5704824 w 6128435"/>
              <a:gd name="connsiteY78" fmla="*/ 3785966 h 6858000"/>
              <a:gd name="connsiteX79" fmla="*/ 5712204 w 6128435"/>
              <a:gd name="connsiteY79" fmla="*/ 3785830 h 6858000"/>
              <a:gd name="connsiteX80" fmla="*/ 5724816 w 6128435"/>
              <a:gd name="connsiteY80" fmla="*/ 3798949 h 6858000"/>
              <a:gd name="connsiteX81" fmla="*/ 5733539 w 6128435"/>
              <a:gd name="connsiteY81" fmla="*/ 3818457 h 6858000"/>
              <a:gd name="connsiteX82" fmla="*/ 5768491 w 6128435"/>
              <a:gd name="connsiteY82" fmla="*/ 3914399 h 6858000"/>
              <a:gd name="connsiteX83" fmla="*/ 5793123 w 6128435"/>
              <a:gd name="connsiteY83" fmla="*/ 3969952 h 6858000"/>
              <a:gd name="connsiteX84" fmla="*/ 5808321 w 6128435"/>
              <a:gd name="connsiteY84" fmla="*/ 3988153 h 6858000"/>
              <a:gd name="connsiteX85" fmla="*/ 5825621 w 6128435"/>
              <a:gd name="connsiteY85" fmla="*/ 4015525 h 6858000"/>
              <a:gd name="connsiteX86" fmla="*/ 5860672 w 6128435"/>
              <a:gd name="connsiteY86" fmla="*/ 4061579 h 6858000"/>
              <a:gd name="connsiteX87" fmla="*/ 5872173 w 6128435"/>
              <a:gd name="connsiteY87" fmla="*/ 4088497 h 6858000"/>
              <a:gd name="connsiteX88" fmla="*/ 5883705 w 6128435"/>
              <a:gd name="connsiteY88" fmla="*/ 4101899 h 6858000"/>
              <a:gd name="connsiteX89" fmla="*/ 5885314 w 6128435"/>
              <a:gd name="connsiteY89" fmla="*/ 4108387 h 6858000"/>
              <a:gd name="connsiteX90" fmla="*/ 5894095 w 6128435"/>
              <a:gd name="connsiteY90" fmla="*/ 4128857 h 6858000"/>
              <a:gd name="connsiteX91" fmla="*/ 5898339 w 6128435"/>
              <a:gd name="connsiteY91" fmla="*/ 4140800 h 6858000"/>
              <a:gd name="connsiteX92" fmla="*/ 5899734 w 6128435"/>
              <a:gd name="connsiteY92" fmla="*/ 4145632 h 6858000"/>
              <a:gd name="connsiteX93" fmla="*/ 5897098 w 6128435"/>
              <a:gd name="connsiteY93" fmla="*/ 4157819 h 6858000"/>
              <a:gd name="connsiteX94" fmla="*/ 5903513 w 6128435"/>
              <a:gd name="connsiteY94" fmla="*/ 4187661 h 6858000"/>
              <a:gd name="connsiteX95" fmla="*/ 5917114 w 6128435"/>
              <a:gd name="connsiteY95" fmla="*/ 4213096 h 6858000"/>
              <a:gd name="connsiteX96" fmla="*/ 5921153 w 6128435"/>
              <a:gd name="connsiteY96" fmla="*/ 4236222 h 6858000"/>
              <a:gd name="connsiteX97" fmla="*/ 5924233 w 6128435"/>
              <a:gd name="connsiteY97" fmla="*/ 4242060 h 6858000"/>
              <a:gd name="connsiteX98" fmla="*/ 5928910 w 6128435"/>
              <a:gd name="connsiteY98" fmla="*/ 4300973 h 6858000"/>
              <a:gd name="connsiteX99" fmla="*/ 5939320 w 6128435"/>
              <a:gd name="connsiteY99" fmla="*/ 4340435 h 6858000"/>
              <a:gd name="connsiteX100" fmla="*/ 5946705 w 6128435"/>
              <a:gd name="connsiteY100" fmla="*/ 4428051 h 6858000"/>
              <a:gd name="connsiteX101" fmla="*/ 5949261 w 6128435"/>
              <a:gd name="connsiteY101" fmla="*/ 4449185 h 6858000"/>
              <a:gd name="connsiteX102" fmla="*/ 5957504 w 6128435"/>
              <a:gd name="connsiteY102" fmla="*/ 4465911 h 6858000"/>
              <a:gd name="connsiteX103" fmla="*/ 5964689 w 6128435"/>
              <a:gd name="connsiteY103" fmla="*/ 4468532 h 6858000"/>
              <a:gd name="connsiteX104" fmla="*/ 5967062 w 6128435"/>
              <a:gd name="connsiteY104" fmla="*/ 4479923 h 6858000"/>
              <a:gd name="connsiteX105" fmla="*/ 5968960 w 6128435"/>
              <a:gd name="connsiteY105" fmla="*/ 4482655 h 6858000"/>
              <a:gd name="connsiteX106" fmla="*/ 5978567 w 6128435"/>
              <a:gd name="connsiteY106" fmla="*/ 4498605 h 6858000"/>
              <a:gd name="connsiteX107" fmla="*/ 5980106 w 6128435"/>
              <a:gd name="connsiteY107" fmla="*/ 4585087 h 6858000"/>
              <a:gd name="connsiteX108" fmla="*/ 5998138 w 6128435"/>
              <a:gd name="connsiteY108" fmla="*/ 4697518 h 6858000"/>
              <a:gd name="connsiteX109" fmla="*/ 6013516 w 6128435"/>
              <a:gd name="connsiteY109" fmla="*/ 4786619 h 6858000"/>
              <a:gd name="connsiteX110" fmla="*/ 6025404 w 6128435"/>
              <a:gd name="connsiteY110" fmla="*/ 4858148 h 6858000"/>
              <a:gd name="connsiteX111" fmla="*/ 6007749 w 6128435"/>
              <a:gd name="connsiteY111" fmla="*/ 4964715 h 6858000"/>
              <a:gd name="connsiteX112" fmla="*/ 6005269 w 6128435"/>
              <a:gd name="connsiteY112" fmla="*/ 5150567 h 6858000"/>
              <a:gd name="connsiteX113" fmla="*/ 6001127 w 6128435"/>
              <a:gd name="connsiteY113" fmla="*/ 5164609 h 6858000"/>
              <a:gd name="connsiteX114" fmla="*/ 5996647 w 6128435"/>
              <a:gd name="connsiteY114" fmla="*/ 5185640 h 6858000"/>
              <a:gd name="connsiteX115" fmla="*/ 5998514 w 6128435"/>
              <a:gd name="connsiteY115" fmla="*/ 5189673 h 6858000"/>
              <a:gd name="connsiteX116" fmla="*/ 5995970 w 6128435"/>
              <a:gd name="connsiteY116" fmla="*/ 5221547 h 6858000"/>
              <a:gd name="connsiteX117" fmla="*/ 5997218 w 6128435"/>
              <a:gd name="connsiteY117" fmla="*/ 5222031 h 6858000"/>
              <a:gd name="connsiteX118" fmla="*/ 6002116 w 6128435"/>
              <a:gd name="connsiteY118" fmla="*/ 5231223 h 6858000"/>
              <a:gd name="connsiteX119" fmla="*/ 6008541 w 6128435"/>
              <a:gd name="connsiteY119" fmla="*/ 5248680 h 6858000"/>
              <a:gd name="connsiteX120" fmla="*/ 6039260 w 6128435"/>
              <a:gd name="connsiteY120" fmla="*/ 5289518 h 6858000"/>
              <a:gd name="connsiteX121" fmla="*/ 6036748 w 6128435"/>
              <a:gd name="connsiteY121" fmla="*/ 5322752 h 6858000"/>
              <a:gd name="connsiteX122" fmla="*/ 6036943 w 6128435"/>
              <a:gd name="connsiteY122" fmla="*/ 5329480 h 6858000"/>
              <a:gd name="connsiteX123" fmla="*/ 6037236 w 6128435"/>
              <a:gd name="connsiteY123" fmla="*/ 5329634 h 6858000"/>
              <a:gd name="connsiteX124" fmla="*/ 6038019 w 6128435"/>
              <a:gd name="connsiteY124" fmla="*/ 5336764 h 6858000"/>
              <a:gd name="connsiteX125" fmla="*/ 6037298 w 6128435"/>
              <a:gd name="connsiteY125" fmla="*/ 5341753 h 6858000"/>
              <a:gd name="connsiteX126" fmla="*/ 6037677 w 6128435"/>
              <a:gd name="connsiteY126" fmla="*/ 5354807 h 6858000"/>
              <a:gd name="connsiteX127" fmla="*/ 6039728 w 6128435"/>
              <a:gd name="connsiteY127" fmla="*/ 5359416 h 6858000"/>
              <a:gd name="connsiteX128" fmla="*/ 6043311 w 6128435"/>
              <a:gd name="connsiteY128" fmla="*/ 5361407 h 6858000"/>
              <a:gd name="connsiteX129" fmla="*/ 6042954 w 6128435"/>
              <a:gd name="connsiteY129" fmla="*/ 5362576 h 6858000"/>
              <a:gd name="connsiteX130" fmla="*/ 6053435 w 6128435"/>
              <a:gd name="connsiteY130" fmla="*/ 5387547 h 6858000"/>
              <a:gd name="connsiteX131" fmla="*/ 6065933 w 6128435"/>
              <a:gd name="connsiteY131" fmla="*/ 5443002 h 6858000"/>
              <a:gd name="connsiteX132" fmla="*/ 6068640 w 6128435"/>
              <a:gd name="connsiteY132" fmla="*/ 5474503 h 6858000"/>
              <a:gd name="connsiteX133" fmla="*/ 6080922 w 6128435"/>
              <a:gd name="connsiteY133" fmla="*/ 5561070 h 6858000"/>
              <a:gd name="connsiteX134" fmla="*/ 6096949 w 6128435"/>
              <a:gd name="connsiteY134" fmla="*/ 5648179 h 6858000"/>
              <a:gd name="connsiteX135" fmla="*/ 6125703 w 6128435"/>
              <a:gd name="connsiteY135" fmla="*/ 5692894 h 6858000"/>
              <a:gd name="connsiteX136" fmla="*/ 6126670 w 6128435"/>
              <a:gd name="connsiteY136" fmla="*/ 5697882 h 6858000"/>
              <a:gd name="connsiteX137" fmla="*/ 6124061 w 6128435"/>
              <a:gd name="connsiteY137" fmla="*/ 5710294 h 6858000"/>
              <a:gd name="connsiteX138" fmla="*/ 6122213 w 6128435"/>
              <a:gd name="connsiteY138" fmla="*/ 5714762 h 6858000"/>
              <a:gd name="connsiteX139" fmla="*/ 6121353 w 6128435"/>
              <a:gd name="connsiteY139" fmla="*/ 5721725 h 6858000"/>
              <a:gd name="connsiteX140" fmla="*/ 6121607 w 6128435"/>
              <a:gd name="connsiteY140" fmla="*/ 5721959 h 6858000"/>
              <a:gd name="connsiteX141" fmla="*/ 6120262 w 6128435"/>
              <a:gd name="connsiteY141" fmla="*/ 5728358 h 6858000"/>
              <a:gd name="connsiteX142" fmla="*/ 6110194 w 6128435"/>
              <a:gd name="connsiteY142" fmla="*/ 5758853 h 6858000"/>
              <a:gd name="connsiteX143" fmla="*/ 6127519 w 6128435"/>
              <a:gd name="connsiteY143" fmla="*/ 5865775 h 6858000"/>
              <a:gd name="connsiteX144" fmla="*/ 6128435 w 6128435"/>
              <a:gd name="connsiteY144" fmla="*/ 5870164 h 6858000"/>
              <a:gd name="connsiteX145" fmla="*/ 6119217 w 6128435"/>
              <a:gd name="connsiteY145" fmla="*/ 5888542 h 6858000"/>
              <a:gd name="connsiteX146" fmla="*/ 6115966 w 6128435"/>
              <a:gd name="connsiteY146" fmla="*/ 5898387 h 6858000"/>
              <a:gd name="connsiteX147" fmla="*/ 6111924 w 6128435"/>
              <a:gd name="connsiteY147" fmla="*/ 5900444 h 6858000"/>
              <a:gd name="connsiteX148" fmla="*/ 6108716 w 6128435"/>
              <a:gd name="connsiteY148" fmla="*/ 5915345 h 6858000"/>
              <a:gd name="connsiteX149" fmla="*/ 6109524 w 6128435"/>
              <a:gd name="connsiteY149" fmla="*/ 5917328 h 6858000"/>
              <a:gd name="connsiteX150" fmla="*/ 6102493 w 6128435"/>
              <a:gd name="connsiteY150" fmla="*/ 5928602 h 6858000"/>
              <a:gd name="connsiteX151" fmla="*/ 6056863 w 6128435"/>
              <a:gd name="connsiteY151" fmla="*/ 6000643 h 6858000"/>
              <a:gd name="connsiteX152" fmla="*/ 6045436 w 6128435"/>
              <a:gd name="connsiteY152" fmla="*/ 6124480 h 6858000"/>
              <a:gd name="connsiteX153" fmla="*/ 6030489 w 6128435"/>
              <a:gd name="connsiteY153" fmla="*/ 6317666 h 6858000"/>
              <a:gd name="connsiteX154" fmla="*/ 6007492 w 6128435"/>
              <a:gd name="connsiteY154" fmla="*/ 6440818 h 6858000"/>
              <a:gd name="connsiteX155" fmla="*/ 6009467 w 6128435"/>
              <a:gd name="connsiteY155" fmla="*/ 6487076 h 6858000"/>
              <a:gd name="connsiteX156" fmla="*/ 5995064 w 6128435"/>
              <a:gd name="connsiteY156" fmla="*/ 6540791 h 6858000"/>
              <a:gd name="connsiteX157" fmla="*/ 5996309 w 6128435"/>
              <a:gd name="connsiteY157" fmla="*/ 6543961 h 6858000"/>
              <a:gd name="connsiteX158" fmla="*/ 5996048 w 6128435"/>
              <a:gd name="connsiteY158" fmla="*/ 6555444 h 6858000"/>
              <a:gd name="connsiteX159" fmla="*/ 6002524 w 6128435"/>
              <a:gd name="connsiteY159" fmla="*/ 6560188 h 6858000"/>
              <a:gd name="connsiteX160" fmla="*/ 6006823 w 6128435"/>
              <a:gd name="connsiteY160" fmla="*/ 6578546 h 6858000"/>
              <a:gd name="connsiteX161" fmla="*/ 6004510 w 6128435"/>
              <a:gd name="connsiteY161" fmla="*/ 6599256 h 6858000"/>
              <a:gd name="connsiteX162" fmla="*/ 5986207 w 6128435"/>
              <a:gd name="connsiteY162" fmla="*/ 6695855 h 6858000"/>
              <a:gd name="connsiteX163" fmla="*/ 5979428 w 6128435"/>
              <a:gd name="connsiteY163" fmla="*/ 6754678 h 6858000"/>
              <a:gd name="connsiteX164" fmla="*/ 5983398 w 6128435"/>
              <a:gd name="connsiteY164" fmla="*/ 6778641 h 6858000"/>
              <a:gd name="connsiteX165" fmla="*/ 5984543 w 6128435"/>
              <a:gd name="connsiteY165" fmla="*/ 6811016 h 6858000"/>
              <a:gd name="connsiteX166" fmla="*/ 5981802 w 6128435"/>
              <a:gd name="connsiteY166" fmla="*/ 6838578 h 6858000"/>
              <a:gd name="connsiteX167" fmla="*/ 5979671 w 6128435"/>
              <a:gd name="connsiteY167" fmla="*/ 6858000 h 6858000"/>
              <a:gd name="connsiteX168" fmla="*/ 0 w 6128435"/>
              <a:gd name="connsiteY168" fmla="*/ 6858000 h 6858000"/>
              <a:gd name="connsiteX169" fmla="*/ 0 w 6128435"/>
              <a:gd name="connsiteY169"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55696 w 6128435"/>
              <a:gd name="connsiteY34" fmla="*/ 195377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79312 w 6128435"/>
              <a:gd name="connsiteY42" fmla="*/ 2302757 h 6858000"/>
              <a:gd name="connsiteX43" fmla="*/ 5293877 w 6128435"/>
              <a:gd name="connsiteY43" fmla="*/ 2368649 h 6858000"/>
              <a:gd name="connsiteX44" fmla="*/ 5311338 w 6128435"/>
              <a:gd name="connsiteY44" fmla="*/ 2404034 h 6858000"/>
              <a:gd name="connsiteX45" fmla="*/ 5338366 w 6128435"/>
              <a:gd name="connsiteY45" fmla="*/ 2465052 h 6858000"/>
              <a:gd name="connsiteX46" fmla="*/ 5371263 w 6128435"/>
              <a:gd name="connsiteY46" fmla="*/ 2586413 h 6858000"/>
              <a:gd name="connsiteX47" fmla="*/ 5407503 w 6128435"/>
              <a:gd name="connsiteY47" fmla="*/ 2786290 h 6858000"/>
              <a:gd name="connsiteX48" fmla="*/ 5407356 w 6128435"/>
              <a:gd name="connsiteY48" fmla="*/ 2787545 h 6858000"/>
              <a:gd name="connsiteX49" fmla="*/ 5411130 w 6128435"/>
              <a:gd name="connsiteY49" fmla="*/ 2788640 h 6858000"/>
              <a:gd name="connsiteX50" fmla="*/ 5416439 w 6128435"/>
              <a:gd name="connsiteY50" fmla="*/ 2805666 h 6858000"/>
              <a:gd name="connsiteX51" fmla="*/ 5416589 w 6128435"/>
              <a:gd name="connsiteY51" fmla="*/ 2810822 h 6858000"/>
              <a:gd name="connsiteX52" fmla="*/ 5418542 w 6128435"/>
              <a:gd name="connsiteY52" fmla="*/ 2817745 h 6858000"/>
              <a:gd name="connsiteX53" fmla="*/ 5418847 w 6128435"/>
              <a:gd name="connsiteY53" fmla="*/ 2817825 h 6858000"/>
              <a:gd name="connsiteX54" fmla="*/ 5457023 w 6128435"/>
              <a:gd name="connsiteY54" fmla="*/ 2858292 h 6858000"/>
              <a:gd name="connsiteX55" fmla="*/ 5479298 w 6128435"/>
              <a:gd name="connsiteY55" fmla="*/ 2947791 h 6858000"/>
              <a:gd name="connsiteX56" fmla="*/ 5481770 w 6128435"/>
              <a:gd name="connsiteY56" fmla="*/ 2951352 h 6858000"/>
              <a:gd name="connsiteX57" fmla="*/ 5482045 w 6128435"/>
              <a:gd name="connsiteY57" fmla="*/ 2984371 h 6858000"/>
              <a:gd name="connsiteX58" fmla="*/ 5482415 w 6128435"/>
              <a:gd name="connsiteY58" fmla="*/ 3004079 h 6858000"/>
              <a:gd name="connsiteX59" fmla="*/ 5483865 w 6128435"/>
              <a:gd name="connsiteY59" fmla="*/ 3005467 h 6858000"/>
              <a:gd name="connsiteX60" fmla="*/ 5482236 w 6128435"/>
              <a:gd name="connsiteY60" fmla="*/ 3019791 h 6858000"/>
              <a:gd name="connsiteX61" fmla="*/ 5481505 w 6128435"/>
              <a:gd name="connsiteY61" fmla="*/ 3095286 h 6858000"/>
              <a:gd name="connsiteX62" fmla="*/ 5477595 w 6128435"/>
              <a:gd name="connsiteY62" fmla="*/ 3250534 h 6858000"/>
              <a:gd name="connsiteX63" fmla="*/ 5532836 w 6128435"/>
              <a:gd name="connsiteY63" fmla="*/ 3353840 h 6858000"/>
              <a:gd name="connsiteX64" fmla="*/ 5561229 w 6128435"/>
              <a:gd name="connsiteY64" fmla="*/ 3395784 h 6858000"/>
              <a:gd name="connsiteX65" fmla="*/ 5589758 w 6128435"/>
              <a:gd name="connsiteY65" fmla="*/ 3506453 h 6858000"/>
              <a:gd name="connsiteX66" fmla="*/ 5596144 w 6128435"/>
              <a:gd name="connsiteY66" fmla="*/ 3534624 h 6858000"/>
              <a:gd name="connsiteX67" fmla="*/ 5597750 w 6128435"/>
              <a:gd name="connsiteY67" fmla="*/ 3534129 h 6858000"/>
              <a:gd name="connsiteX68" fmla="*/ 5599700 w 6128435"/>
              <a:gd name="connsiteY68" fmla="*/ 3547221 h 6858000"/>
              <a:gd name="connsiteX69" fmla="*/ 5615031 w 6128435"/>
              <a:gd name="connsiteY69" fmla="*/ 3557482 h 6858000"/>
              <a:gd name="connsiteX70" fmla="*/ 5618377 w 6128435"/>
              <a:gd name="connsiteY70" fmla="*/ 3588431 h 6858000"/>
              <a:gd name="connsiteX71" fmla="*/ 5612155 w 6128435"/>
              <a:gd name="connsiteY71" fmla="*/ 3589869 h 6858000"/>
              <a:gd name="connsiteX72" fmla="*/ 5620843 w 6128435"/>
              <a:gd name="connsiteY72" fmla="*/ 3606745 h 6858000"/>
              <a:gd name="connsiteX73" fmla="*/ 5655472 w 6128435"/>
              <a:gd name="connsiteY73" fmla="*/ 3678877 h 6858000"/>
              <a:gd name="connsiteX74" fmla="*/ 5680448 w 6128435"/>
              <a:gd name="connsiteY74" fmla="*/ 3717760 h 6858000"/>
              <a:gd name="connsiteX75" fmla="*/ 5683015 w 6128435"/>
              <a:gd name="connsiteY75" fmla="*/ 3762025 h 6858000"/>
              <a:gd name="connsiteX76" fmla="*/ 5696643 w 6128435"/>
              <a:gd name="connsiteY76" fmla="*/ 3773888 h 6858000"/>
              <a:gd name="connsiteX77" fmla="*/ 5699203 w 6128435"/>
              <a:gd name="connsiteY77" fmla="*/ 3775823 h 6858000"/>
              <a:gd name="connsiteX78" fmla="*/ 5704824 w 6128435"/>
              <a:gd name="connsiteY78" fmla="*/ 3785966 h 6858000"/>
              <a:gd name="connsiteX79" fmla="*/ 5712204 w 6128435"/>
              <a:gd name="connsiteY79" fmla="*/ 3785830 h 6858000"/>
              <a:gd name="connsiteX80" fmla="*/ 5724816 w 6128435"/>
              <a:gd name="connsiteY80" fmla="*/ 3798949 h 6858000"/>
              <a:gd name="connsiteX81" fmla="*/ 5733539 w 6128435"/>
              <a:gd name="connsiteY81" fmla="*/ 3818457 h 6858000"/>
              <a:gd name="connsiteX82" fmla="*/ 5768491 w 6128435"/>
              <a:gd name="connsiteY82" fmla="*/ 3914399 h 6858000"/>
              <a:gd name="connsiteX83" fmla="*/ 5793123 w 6128435"/>
              <a:gd name="connsiteY83" fmla="*/ 3969952 h 6858000"/>
              <a:gd name="connsiteX84" fmla="*/ 5808321 w 6128435"/>
              <a:gd name="connsiteY84" fmla="*/ 3988153 h 6858000"/>
              <a:gd name="connsiteX85" fmla="*/ 5825621 w 6128435"/>
              <a:gd name="connsiteY85" fmla="*/ 4015525 h 6858000"/>
              <a:gd name="connsiteX86" fmla="*/ 5860672 w 6128435"/>
              <a:gd name="connsiteY86" fmla="*/ 4061579 h 6858000"/>
              <a:gd name="connsiteX87" fmla="*/ 5872173 w 6128435"/>
              <a:gd name="connsiteY87" fmla="*/ 4088497 h 6858000"/>
              <a:gd name="connsiteX88" fmla="*/ 5883705 w 6128435"/>
              <a:gd name="connsiteY88" fmla="*/ 4101899 h 6858000"/>
              <a:gd name="connsiteX89" fmla="*/ 5885314 w 6128435"/>
              <a:gd name="connsiteY89" fmla="*/ 4108387 h 6858000"/>
              <a:gd name="connsiteX90" fmla="*/ 5894095 w 6128435"/>
              <a:gd name="connsiteY90" fmla="*/ 4128857 h 6858000"/>
              <a:gd name="connsiteX91" fmla="*/ 5898339 w 6128435"/>
              <a:gd name="connsiteY91" fmla="*/ 4140800 h 6858000"/>
              <a:gd name="connsiteX92" fmla="*/ 5899734 w 6128435"/>
              <a:gd name="connsiteY92" fmla="*/ 4145632 h 6858000"/>
              <a:gd name="connsiteX93" fmla="*/ 5897098 w 6128435"/>
              <a:gd name="connsiteY93" fmla="*/ 4157819 h 6858000"/>
              <a:gd name="connsiteX94" fmla="*/ 5903513 w 6128435"/>
              <a:gd name="connsiteY94" fmla="*/ 4187661 h 6858000"/>
              <a:gd name="connsiteX95" fmla="*/ 5917114 w 6128435"/>
              <a:gd name="connsiteY95" fmla="*/ 4213096 h 6858000"/>
              <a:gd name="connsiteX96" fmla="*/ 5921153 w 6128435"/>
              <a:gd name="connsiteY96" fmla="*/ 4236222 h 6858000"/>
              <a:gd name="connsiteX97" fmla="*/ 5924233 w 6128435"/>
              <a:gd name="connsiteY97" fmla="*/ 4242060 h 6858000"/>
              <a:gd name="connsiteX98" fmla="*/ 5928910 w 6128435"/>
              <a:gd name="connsiteY98" fmla="*/ 4300973 h 6858000"/>
              <a:gd name="connsiteX99" fmla="*/ 5939320 w 6128435"/>
              <a:gd name="connsiteY99" fmla="*/ 4340435 h 6858000"/>
              <a:gd name="connsiteX100" fmla="*/ 5946705 w 6128435"/>
              <a:gd name="connsiteY100" fmla="*/ 4428051 h 6858000"/>
              <a:gd name="connsiteX101" fmla="*/ 5949261 w 6128435"/>
              <a:gd name="connsiteY101" fmla="*/ 4449185 h 6858000"/>
              <a:gd name="connsiteX102" fmla="*/ 5957504 w 6128435"/>
              <a:gd name="connsiteY102" fmla="*/ 4465911 h 6858000"/>
              <a:gd name="connsiteX103" fmla="*/ 5964689 w 6128435"/>
              <a:gd name="connsiteY103" fmla="*/ 4468532 h 6858000"/>
              <a:gd name="connsiteX104" fmla="*/ 5967062 w 6128435"/>
              <a:gd name="connsiteY104" fmla="*/ 4479923 h 6858000"/>
              <a:gd name="connsiteX105" fmla="*/ 5968960 w 6128435"/>
              <a:gd name="connsiteY105" fmla="*/ 4482655 h 6858000"/>
              <a:gd name="connsiteX106" fmla="*/ 5978567 w 6128435"/>
              <a:gd name="connsiteY106" fmla="*/ 4498605 h 6858000"/>
              <a:gd name="connsiteX107" fmla="*/ 5980106 w 6128435"/>
              <a:gd name="connsiteY107" fmla="*/ 4585087 h 6858000"/>
              <a:gd name="connsiteX108" fmla="*/ 5998138 w 6128435"/>
              <a:gd name="connsiteY108" fmla="*/ 4697518 h 6858000"/>
              <a:gd name="connsiteX109" fmla="*/ 6013516 w 6128435"/>
              <a:gd name="connsiteY109" fmla="*/ 4786619 h 6858000"/>
              <a:gd name="connsiteX110" fmla="*/ 6025404 w 6128435"/>
              <a:gd name="connsiteY110" fmla="*/ 4858148 h 6858000"/>
              <a:gd name="connsiteX111" fmla="*/ 6007749 w 6128435"/>
              <a:gd name="connsiteY111" fmla="*/ 4964715 h 6858000"/>
              <a:gd name="connsiteX112" fmla="*/ 6005269 w 6128435"/>
              <a:gd name="connsiteY112" fmla="*/ 5150567 h 6858000"/>
              <a:gd name="connsiteX113" fmla="*/ 6001127 w 6128435"/>
              <a:gd name="connsiteY113" fmla="*/ 5164609 h 6858000"/>
              <a:gd name="connsiteX114" fmla="*/ 5996647 w 6128435"/>
              <a:gd name="connsiteY114" fmla="*/ 5185640 h 6858000"/>
              <a:gd name="connsiteX115" fmla="*/ 5998514 w 6128435"/>
              <a:gd name="connsiteY115" fmla="*/ 5189673 h 6858000"/>
              <a:gd name="connsiteX116" fmla="*/ 5995970 w 6128435"/>
              <a:gd name="connsiteY116" fmla="*/ 5221547 h 6858000"/>
              <a:gd name="connsiteX117" fmla="*/ 5997218 w 6128435"/>
              <a:gd name="connsiteY117" fmla="*/ 5222031 h 6858000"/>
              <a:gd name="connsiteX118" fmla="*/ 6002116 w 6128435"/>
              <a:gd name="connsiteY118" fmla="*/ 5231223 h 6858000"/>
              <a:gd name="connsiteX119" fmla="*/ 6008541 w 6128435"/>
              <a:gd name="connsiteY119" fmla="*/ 5248680 h 6858000"/>
              <a:gd name="connsiteX120" fmla="*/ 6039260 w 6128435"/>
              <a:gd name="connsiteY120" fmla="*/ 5289518 h 6858000"/>
              <a:gd name="connsiteX121" fmla="*/ 6036748 w 6128435"/>
              <a:gd name="connsiteY121" fmla="*/ 5322752 h 6858000"/>
              <a:gd name="connsiteX122" fmla="*/ 6036943 w 6128435"/>
              <a:gd name="connsiteY122" fmla="*/ 5329480 h 6858000"/>
              <a:gd name="connsiteX123" fmla="*/ 6037236 w 6128435"/>
              <a:gd name="connsiteY123" fmla="*/ 5329634 h 6858000"/>
              <a:gd name="connsiteX124" fmla="*/ 6038019 w 6128435"/>
              <a:gd name="connsiteY124" fmla="*/ 5336764 h 6858000"/>
              <a:gd name="connsiteX125" fmla="*/ 6037298 w 6128435"/>
              <a:gd name="connsiteY125" fmla="*/ 5341753 h 6858000"/>
              <a:gd name="connsiteX126" fmla="*/ 6037677 w 6128435"/>
              <a:gd name="connsiteY126" fmla="*/ 5354807 h 6858000"/>
              <a:gd name="connsiteX127" fmla="*/ 6039728 w 6128435"/>
              <a:gd name="connsiteY127" fmla="*/ 5359416 h 6858000"/>
              <a:gd name="connsiteX128" fmla="*/ 6043311 w 6128435"/>
              <a:gd name="connsiteY128" fmla="*/ 5361407 h 6858000"/>
              <a:gd name="connsiteX129" fmla="*/ 6042954 w 6128435"/>
              <a:gd name="connsiteY129" fmla="*/ 5362576 h 6858000"/>
              <a:gd name="connsiteX130" fmla="*/ 6053435 w 6128435"/>
              <a:gd name="connsiteY130" fmla="*/ 5387547 h 6858000"/>
              <a:gd name="connsiteX131" fmla="*/ 6065933 w 6128435"/>
              <a:gd name="connsiteY131" fmla="*/ 5443002 h 6858000"/>
              <a:gd name="connsiteX132" fmla="*/ 6068640 w 6128435"/>
              <a:gd name="connsiteY132" fmla="*/ 5474503 h 6858000"/>
              <a:gd name="connsiteX133" fmla="*/ 6080922 w 6128435"/>
              <a:gd name="connsiteY133" fmla="*/ 5561070 h 6858000"/>
              <a:gd name="connsiteX134" fmla="*/ 6096949 w 6128435"/>
              <a:gd name="connsiteY134" fmla="*/ 5648179 h 6858000"/>
              <a:gd name="connsiteX135" fmla="*/ 6125703 w 6128435"/>
              <a:gd name="connsiteY135" fmla="*/ 5692894 h 6858000"/>
              <a:gd name="connsiteX136" fmla="*/ 6126670 w 6128435"/>
              <a:gd name="connsiteY136" fmla="*/ 5697882 h 6858000"/>
              <a:gd name="connsiteX137" fmla="*/ 6124061 w 6128435"/>
              <a:gd name="connsiteY137" fmla="*/ 5710294 h 6858000"/>
              <a:gd name="connsiteX138" fmla="*/ 6122213 w 6128435"/>
              <a:gd name="connsiteY138" fmla="*/ 5714762 h 6858000"/>
              <a:gd name="connsiteX139" fmla="*/ 6121353 w 6128435"/>
              <a:gd name="connsiteY139" fmla="*/ 5721725 h 6858000"/>
              <a:gd name="connsiteX140" fmla="*/ 6121607 w 6128435"/>
              <a:gd name="connsiteY140" fmla="*/ 5721959 h 6858000"/>
              <a:gd name="connsiteX141" fmla="*/ 6120262 w 6128435"/>
              <a:gd name="connsiteY141" fmla="*/ 5728358 h 6858000"/>
              <a:gd name="connsiteX142" fmla="*/ 6110194 w 6128435"/>
              <a:gd name="connsiteY142" fmla="*/ 5758853 h 6858000"/>
              <a:gd name="connsiteX143" fmla="*/ 6127519 w 6128435"/>
              <a:gd name="connsiteY143" fmla="*/ 5865775 h 6858000"/>
              <a:gd name="connsiteX144" fmla="*/ 6128435 w 6128435"/>
              <a:gd name="connsiteY144" fmla="*/ 5870164 h 6858000"/>
              <a:gd name="connsiteX145" fmla="*/ 6119217 w 6128435"/>
              <a:gd name="connsiteY145" fmla="*/ 5888542 h 6858000"/>
              <a:gd name="connsiteX146" fmla="*/ 6115966 w 6128435"/>
              <a:gd name="connsiteY146" fmla="*/ 5898387 h 6858000"/>
              <a:gd name="connsiteX147" fmla="*/ 6111924 w 6128435"/>
              <a:gd name="connsiteY147" fmla="*/ 5900444 h 6858000"/>
              <a:gd name="connsiteX148" fmla="*/ 6108716 w 6128435"/>
              <a:gd name="connsiteY148" fmla="*/ 5915345 h 6858000"/>
              <a:gd name="connsiteX149" fmla="*/ 6109524 w 6128435"/>
              <a:gd name="connsiteY149" fmla="*/ 5917328 h 6858000"/>
              <a:gd name="connsiteX150" fmla="*/ 6102493 w 6128435"/>
              <a:gd name="connsiteY150" fmla="*/ 5928602 h 6858000"/>
              <a:gd name="connsiteX151" fmla="*/ 6056863 w 6128435"/>
              <a:gd name="connsiteY151" fmla="*/ 6000643 h 6858000"/>
              <a:gd name="connsiteX152" fmla="*/ 6045436 w 6128435"/>
              <a:gd name="connsiteY152" fmla="*/ 6124480 h 6858000"/>
              <a:gd name="connsiteX153" fmla="*/ 6030489 w 6128435"/>
              <a:gd name="connsiteY153" fmla="*/ 6317666 h 6858000"/>
              <a:gd name="connsiteX154" fmla="*/ 6007492 w 6128435"/>
              <a:gd name="connsiteY154" fmla="*/ 6440818 h 6858000"/>
              <a:gd name="connsiteX155" fmla="*/ 6009467 w 6128435"/>
              <a:gd name="connsiteY155" fmla="*/ 6487076 h 6858000"/>
              <a:gd name="connsiteX156" fmla="*/ 5995064 w 6128435"/>
              <a:gd name="connsiteY156" fmla="*/ 6540791 h 6858000"/>
              <a:gd name="connsiteX157" fmla="*/ 5996309 w 6128435"/>
              <a:gd name="connsiteY157" fmla="*/ 6543961 h 6858000"/>
              <a:gd name="connsiteX158" fmla="*/ 5996048 w 6128435"/>
              <a:gd name="connsiteY158" fmla="*/ 6555444 h 6858000"/>
              <a:gd name="connsiteX159" fmla="*/ 6002524 w 6128435"/>
              <a:gd name="connsiteY159" fmla="*/ 6560188 h 6858000"/>
              <a:gd name="connsiteX160" fmla="*/ 6006823 w 6128435"/>
              <a:gd name="connsiteY160" fmla="*/ 6578546 h 6858000"/>
              <a:gd name="connsiteX161" fmla="*/ 6004510 w 6128435"/>
              <a:gd name="connsiteY161" fmla="*/ 6599256 h 6858000"/>
              <a:gd name="connsiteX162" fmla="*/ 5986207 w 6128435"/>
              <a:gd name="connsiteY162" fmla="*/ 6695855 h 6858000"/>
              <a:gd name="connsiteX163" fmla="*/ 5979428 w 6128435"/>
              <a:gd name="connsiteY163" fmla="*/ 6754678 h 6858000"/>
              <a:gd name="connsiteX164" fmla="*/ 5983398 w 6128435"/>
              <a:gd name="connsiteY164" fmla="*/ 6778641 h 6858000"/>
              <a:gd name="connsiteX165" fmla="*/ 5984543 w 6128435"/>
              <a:gd name="connsiteY165" fmla="*/ 6811016 h 6858000"/>
              <a:gd name="connsiteX166" fmla="*/ 5981802 w 6128435"/>
              <a:gd name="connsiteY166" fmla="*/ 6838578 h 6858000"/>
              <a:gd name="connsiteX167" fmla="*/ 5979671 w 6128435"/>
              <a:gd name="connsiteY167" fmla="*/ 6858000 h 6858000"/>
              <a:gd name="connsiteX168" fmla="*/ 0 w 6128435"/>
              <a:gd name="connsiteY168" fmla="*/ 6858000 h 6858000"/>
              <a:gd name="connsiteX169" fmla="*/ 0 w 6128435"/>
              <a:gd name="connsiteY169"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5452 w 6128435"/>
              <a:gd name="connsiteY13" fmla="*/ 745392 h 6858000"/>
              <a:gd name="connsiteX14" fmla="*/ 5189051 w 6128435"/>
              <a:gd name="connsiteY14" fmla="*/ 782518 h 6858000"/>
              <a:gd name="connsiteX15" fmla="*/ 5210428 w 6128435"/>
              <a:gd name="connsiteY15" fmla="*/ 815772 h 6858000"/>
              <a:gd name="connsiteX16" fmla="*/ 5221088 w 6128435"/>
              <a:gd name="connsiteY16" fmla="*/ 860193 h 6858000"/>
              <a:gd name="connsiteX17" fmla="*/ 5227653 w 6128435"/>
              <a:gd name="connsiteY17" fmla="*/ 886709 h 6858000"/>
              <a:gd name="connsiteX18" fmla="*/ 5230806 w 6128435"/>
              <a:gd name="connsiteY18" fmla="*/ 961354 h 6858000"/>
              <a:gd name="connsiteX19" fmla="*/ 5201018 w 6128435"/>
              <a:gd name="connsiteY19" fmla="*/ 1095027 h 6858000"/>
              <a:gd name="connsiteX20" fmla="*/ 5202153 w 6128435"/>
              <a:gd name="connsiteY20" fmla="*/ 1133224 h 6858000"/>
              <a:gd name="connsiteX21" fmla="*/ 5207370 w 6128435"/>
              <a:gd name="connsiteY21" fmla="*/ 1138097 h 6858000"/>
              <a:gd name="connsiteX22" fmla="*/ 5189234 w 6128435"/>
              <a:gd name="connsiteY22" fmla="*/ 1193495 h 6858000"/>
              <a:gd name="connsiteX23" fmla="*/ 5202769 w 6128435"/>
              <a:gd name="connsiteY23" fmla="*/ 1269450 h 6858000"/>
              <a:gd name="connsiteX24" fmla="*/ 5225968 w 6128435"/>
              <a:gd name="connsiteY24" fmla="*/ 1357994 h 6858000"/>
              <a:gd name="connsiteX25" fmla="*/ 5233819 w 6128435"/>
              <a:gd name="connsiteY25" fmla="*/ 1380922 h 6858000"/>
              <a:gd name="connsiteX26" fmla="*/ 5237226 w 6128435"/>
              <a:gd name="connsiteY26" fmla="*/ 1441327 h 6858000"/>
              <a:gd name="connsiteX27" fmla="*/ 5244434 w 6128435"/>
              <a:gd name="connsiteY27" fmla="*/ 1580810 h 6858000"/>
              <a:gd name="connsiteX28" fmla="*/ 5251453 w 6128435"/>
              <a:gd name="connsiteY28" fmla="*/ 1583934 h 6858000"/>
              <a:gd name="connsiteX29" fmla="*/ 5253136 w 6128435"/>
              <a:gd name="connsiteY29" fmla="*/ 1595457 h 6858000"/>
              <a:gd name="connsiteX30" fmla="*/ 5254863 w 6128435"/>
              <a:gd name="connsiteY30" fmla="*/ 1598311 h 6858000"/>
              <a:gd name="connsiteX31" fmla="*/ 5263491 w 6128435"/>
              <a:gd name="connsiteY31" fmla="*/ 1642938 h 6858000"/>
              <a:gd name="connsiteX32" fmla="*/ 5261314 w 6128435"/>
              <a:gd name="connsiteY32" fmla="*/ 1689177 h 6858000"/>
              <a:gd name="connsiteX33" fmla="*/ 5259788 w 6128435"/>
              <a:gd name="connsiteY33" fmla="*/ 1768516 h 6858000"/>
              <a:gd name="connsiteX34" fmla="*/ 5255696 w 6128435"/>
              <a:gd name="connsiteY34" fmla="*/ 1953770 h 6858000"/>
              <a:gd name="connsiteX35" fmla="*/ 5252592 w 6128435"/>
              <a:gd name="connsiteY35" fmla="*/ 2092210 h 6858000"/>
              <a:gd name="connsiteX36" fmla="*/ 5264303 w 6128435"/>
              <a:gd name="connsiteY36" fmla="*/ 2225157 h 6858000"/>
              <a:gd name="connsiteX37" fmla="*/ 5254949 w 6128435"/>
              <a:gd name="connsiteY37" fmla="*/ 2236160 h 6858000"/>
              <a:gd name="connsiteX38" fmla="*/ 5250104 w 6128435"/>
              <a:gd name="connsiteY38" fmla="*/ 2249166 h 6858000"/>
              <a:gd name="connsiteX39" fmla="*/ 5251214 w 6128435"/>
              <a:gd name="connsiteY39" fmla="*/ 2250944 h 6858000"/>
              <a:gd name="connsiteX40" fmla="*/ 5250644 w 6128435"/>
              <a:gd name="connsiteY40" fmla="*/ 2266619 h 6858000"/>
              <a:gd name="connsiteX41" fmla="*/ 5247111 w 6128435"/>
              <a:gd name="connsiteY41" fmla="*/ 2269679 h 6858000"/>
              <a:gd name="connsiteX42" fmla="*/ 5279312 w 6128435"/>
              <a:gd name="connsiteY42" fmla="*/ 2302757 h 6858000"/>
              <a:gd name="connsiteX43" fmla="*/ 5293877 w 6128435"/>
              <a:gd name="connsiteY43" fmla="*/ 2368649 h 6858000"/>
              <a:gd name="connsiteX44" fmla="*/ 5311338 w 6128435"/>
              <a:gd name="connsiteY44" fmla="*/ 2404034 h 6858000"/>
              <a:gd name="connsiteX45" fmla="*/ 5338366 w 6128435"/>
              <a:gd name="connsiteY45" fmla="*/ 2465052 h 6858000"/>
              <a:gd name="connsiteX46" fmla="*/ 5371263 w 6128435"/>
              <a:gd name="connsiteY46" fmla="*/ 2586413 h 6858000"/>
              <a:gd name="connsiteX47" fmla="*/ 5407503 w 6128435"/>
              <a:gd name="connsiteY47" fmla="*/ 2786290 h 6858000"/>
              <a:gd name="connsiteX48" fmla="*/ 5407356 w 6128435"/>
              <a:gd name="connsiteY48" fmla="*/ 2787545 h 6858000"/>
              <a:gd name="connsiteX49" fmla="*/ 5411130 w 6128435"/>
              <a:gd name="connsiteY49" fmla="*/ 2788640 h 6858000"/>
              <a:gd name="connsiteX50" fmla="*/ 5416439 w 6128435"/>
              <a:gd name="connsiteY50" fmla="*/ 2805666 h 6858000"/>
              <a:gd name="connsiteX51" fmla="*/ 5416589 w 6128435"/>
              <a:gd name="connsiteY51" fmla="*/ 2810822 h 6858000"/>
              <a:gd name="connsiteX52" fmla="*/ 5418542 w 6128435"/>
              <a:gd name="connsiteY52" fmla="*/ 2817745 h 6858000"/>
              <a:gd name="connsiteX53" fmla="*/ 5418847 w 6128435"/>
              <a:gd name="connsiteY53" fmla="*/ 2817825 h 6858000"/>
              <a:gd name="connsiteX54" fmla="*/ 5457023 w 6128435"/>
              <a:gd name="connsiteY54" fmla="*/ 2858292 h 6858000"/>
              <a:gd name="connsiteX55" fmla="*/ 5479298 w 6128435"/>
              <a:gd name="connsiteY55" fmla="*/ 2947791 h 6858000"/>
              <a:gd name="connsiteX56" fmla="*/ 5481770 w 6128435"/>
              <a:gd name="connsiteY56" fmla="*/ 2951352 h 6858000"/>
              <a:gd name="connsiteX57" fmla="*/ 5482045 w 6128435"/>
              <a:gd name="connsiteY57" fmla="*/ 2984371 h 6858000"/>
              <a:gd name="connsiteX58" fmla="*/ 5482415 w 6128435"/>
              <a:gd name="connsiteY58" fmla="*/ 3004079 h 6858000"/>
              <a:gd name="connsiteX59" fmla="*/ 5483865 w 6128435"/>
              <a:gd name="connsiteY59" fmla="*/ 3005467 h 6858000"/>
              <a:gd name="connsiteX60" fmla="*/ 5482236 w 6128435"/>
              <a:gd name="connsiteY60" fmla="*/ 3019791 h 6858000"/>
              <a:gd name="connsiteX61" fmla="*/ 5481505 w 6128435"/>
              <a:gd name="connsiteY61" fmla="*/ 3095286 h 6858000"/>
              <a:gd name="connsiteX62" fmla="*/ 5477595 w 6128435"/>
              <a:gd name="connsiteY62" fmla="*/ 3250534 h 6858000"/>
              <a:gd name="connsiteX63" fmla="*/ 5532836 w 6128435"/>
              <a:gd name="connsiteY63" fmla="*/ 3353840 h 6858000"/>
              <a:gd name="connsiteX64" fmla="*/ 5561229 w 6128435"/>
              <a:gd name="connsiteY64" fmla="*/ 3395784 h 6858000"/>
              <a:gd name="connsiteX65" fmla="*/ 5589758 w 6128435"/>
              <a:gd name="connsiteY65" fmla="*/ 3506453 h 6858000"/>
              <a:gd name="connsiteX66" fmla="*/ 5596144 w 6128435"/>
              <a:gd name="connsiteY66" fmla="*/ 3534624 h 6858000"/>
              <a:gd name="connsiteX67" fmla="*/ 5597750 w 6128435"/>
              <a:gd name="connsiteY67" fmla="*/ 3534129 h 6858000"/>
              <a:gd name="connsiteX68" fmla="*/ 5599700 w 6128435"/>
              <a:gd name="connsiteY68" fmla="*/ 3547221 h 6858000"/>
              <a:gd name="connsiteX69" fmla="*/ 5615031 w 6128435"/>
              <a:gd name="connsiteY69" fmla="*/ 3557482 h 6858000"/>
              <a:gd name="connsiteX70" fmla="*/ 5618377 w 6128435"/>
              <a:gd name="connsiteY70" fmla="*/ 3588431 h 6858000"/>
              <a:gd name="connsiteX71" fmla="*/ 5612155 w 6128435"/>
              <a:gd name="connsiteY71" fmla="*/ 3589869 h 6858000"/>
              <a:gd name="connsiteX72" fmla="*/ 5620843 w 6128435"/>
              <a:gd name="connsiteY72" fmla="*/ 3606745 h 6858000"/>
              <a:gd name="connsiteX73" fmla="*/ 5655472 w 6128435"/>
              <a:gd name="connsiteY73" fmla="*/ 3678877 h 6858000"/>
              <a:gd name="connsiteX74" fmla="*/ 5680448 w 6128435"/>
              <a:gd name="connsiteY74" fmla="*/ 3717760 h 6858000"/>
              <a:gd name="connsiteX75" fmla="*/ 5683015 w 6128435"/>
              <a:gd name="connsiteY75" fmla="*/ 3762025 h 6858000"/>
              <a:gd name="connsiteX76" fmla="*/ 5696643 w 6128435"/>
              <a:gd name="connsiteY76" fmla="*/ 3773888 h 6858000"/>
              <a:gd name="connsiteX77" fmla="*/ 5699203 w 6128435"/>
              <a:gd name="connsiteY77" fmla="*/ 3775823 h 6858000"/>
              <a:gd name="connsiteX78" fmla="*/ 5704824 w 6128435"/>
              <a:gd name="connsiteY78" fmla="*/ 3785966 h 6858000"/>
              <a:gd name="connsiteX79" fmla="*/ 5712204 w 6128435"/>
              <a:gd name="connsiteY79" fmla="*/ 3785830 h 6858000"/>
              <a:gd name="connsiteX80" fmla="*/ 5724816 w 6128435"/>
              <a:gd name="connsiteY80" fmla="*/ 3798949 h 6858000"/>
              <a:gd name="connsiteX81" fmla="*/ 5733539 w 6128435"/>
              <a:gd name="connsiteY81" fmla="*/ 3818457 h 6858000"/>
              <a:gd name="connsiteX82" fmla="*/ 5768491 w 6128435"/>
              <a:gd name="connsiteY82" fmla="*/ 3914399 h 6858000"/>
              <a:gd name="connsiteX83" fmla="*/ 5793123 w 6128435"/>
              <a:gd name="connsiteY83" fmla="*/ 3969952 h 6858000"/>
              <a:gd name="connsiteX84" fmla="*/ 5808321 w 6128435"/>
              <a:gd name="connsiteY84" fmla="*/ 3988153 h 6858000"/>
              <a:gd name="connsiteX85" fmla="*/ 5825621 w 6128435"/>
              <a:gd name="connsiteY85" fmla="*/ 4015525 h 6858000"/>
              <a:gd name="connsiteX86" fmla="*/ 5860672 w 6128435"/>
              <a:gd name="connsiteY86" fmla="*/ 4061579 h 6858000"/>
              <a:gd name="connsiteX87" fmla="*/ 5872173 w 6128435"/>
              <a:gd name="connsiteY87" fmla="*/ 4088497 h 6858000"/>
              <a:gd name="connsiteX88" fmla="*/ 5883705 w 6128435"/>
              <a:gd name="connsiteY88" fmla="*/ 4101899 h 6858000"/>
              <a:gd name="connsiteX89" fmla="*/ 5885314 w 6128435"/>
              <a:gd name="connsiteY89" fmla="*/ 4108387 h 6858000"/>
              <a:gd name="connsiteX90" fmla="*/ 5894095 w 6128435"/>
              <a:gd name="connsiteY90" fmla="*/ 4128857 h 6858000"/>
              <a:gd name="connsiteX91" fmla="*/ 5898339 w 6128435"/>
              <a:gd name="connsiteY91" fmla="*/ 4140800 h 6858000"/>
              <a:gd name="connsiteX92" fmla="*/ 5899734 w 6128435"/>
              <a:gd name="connsiteY92" fmla="*/ 4145632 h 6858000"/>
              <a:gd name="connsiteX93" fmla="*/ 5903513 w 6128435"/>
              <a:gd name="connsiteY93" fmla="*/ 4187661 h 6858000"/>
              <a:gd name="connsiteX94" fmla="*/ 5917114 w 6128435"/>
              <a:gd name="connsiteY94" fmla="*/ 4213096 h 6858000"/>
              <a:gd name="connsiteX95" fmla="*/ 5921153 w 6128435"/>
              <a:gd name="connsiteY95" fmla="*/ 4236222 h 6858000"/>
              <a:gd name="connsiteX96" fmla="*/ 5924233 w 6128435"/>
              <a:gd name="connsiteY96" fmla="*/ 4242060 h 6858000"/>
              <a:gd name="connsiteX97" fmla="*/ 5928910 w 6128435"/>
              <a:gd name="connsiteY97" fmla="*/ 4300973 h 6858000"/>
              <a:gd name="connsiteX98" fmla="*/ 5939320 w 6128435"/>
              <a:gd name="connsiteY98" fmla="*/ 4340435 h 6858000"/>
              <a:gd name="connsiteX99" fmla="*/ 5946705 w 6128435"/>
              <a:gd name="connsiteY99" fmla="*/ 4428051 h 6858000"/>
              <a:gd name="connsiteX100" fmla="*/ 5949261 w 6128435"/>
              <a:gd name="connsiteY100" fmla="*/ 4449185 h 6858000"/>
              <a:gd name="connsiteX101" fmla="*/ 5957504 w 6128435"/>
              <a:gd name="connsiteY101" fmla="*/ 4465911 h 6858000"/>
              <a:gd name="connsiteX102" fmla="*/ 5964689 w 6128435"/>
              <a:gd name="connsiteY102" fmla="*/ 4468532 h 6858000"/>
              <a:gd name="connsiteX103" fmla="*/ 5967062 w 6128435"/>
              <a:gd name="connsiteY103" fmla="*/ 4479923 h 6858000"/>
              <a:gd name="connsiteX104" fmla="*/ 5968960 w 6128435"/>
              <a:gd name="connsiteY104" fmla="*/ 4482655 h 6858000"/>
              <a:gd name="connsiteX105" fmla="*/ 5978567 w 6128435"/>
              <a:gd name="connsiteY105" fmla="*/ 4498605 h 6858000"/>
              <a:gd name="connsiteX106" fmla="*/ 5980106 w 6128435"/>
              <a:gd name="connsiteY106" fmla="*/ 4585087 h 6858000"/>
              <a:gd name="connsiteX107" fmla="*/ 5998138 w 6128435"/>
              <a:gd name="connsiteY107" fmla="*/ 4697518 h 6858000"/>
              <a:gd name="connsiteX108" fmla="*/ 6013516 w 6128435"/>
              <a:gd name="connsiteY108" fmla="*/ 4786619 h 6858000"/>
              <a:gd name="connsiteX109" fmla="*/ 6025404 w 6128435"/>
              <a:gd name="connsiteY109" fmla="*/ 4858148 h 6858000"/>
              <a:gd name="connsiteX110" fmla="*/ 6007749 w 6128435"/>
              <a:gd name="connsiteY110" fmla="*/ 4964715 h 6858000"/>
              <a:gd name="connsiteX111" fmla="*/ 6005269 w 6128435"/>
              <a:gd name="connsiteY111" fmla="*/ 5150567 h 6858000"/>
              <a:gd name="connsiteX112" fmla="*/ 6001127 w 6128435"/>
              <a:gd name="connsiteY112" fmla="*/ 5164609 h 6858000"/>
              <a:gd name="connsiteX113" fmla="*/ 5996647 w 6128435"/>
              <a:gd name="connsiteY113" fmla="*/ 5185640 h 6858000"/>
              <a:gd name="connsiteX114" fmla="*/ 5998514 w 6128435"/>
              <a:gd name="connsiteY114" fmla="*/ 5189673 h 6858000"/>
              <a:gd name="connsiteX115" fmla="*/ 5995970 w 6128435"/>
              <a:gd name="connsiteY115" fmla="*/ 5221547 h 6858000"/>
              <a:gd name="connsiteX116" fmla="*/ 5997218 w 6128435"/>
              <a:gd name="connsiteY116" fmla="*/ 5222031 h 6858000"/>
              <a:gd name="connsiteX117" fmla="*/ 6002116 w 6128435"/>
              <a:gd name="connsiteY117" fmla="*/ 5231223 h 6858000"/>
              <a:gd name="connsiteX118" fmla="*/ 6008541 w 6128435"/>
              <a:gd name="connsiteY118" fmla="*/ 5248680 h 6858000"/>
              <a:gd name="connsiteX119" fmla="*/ 6039260 w 6128435"/>
              <a:gd name="connsiteY119" fmla="*/ 5289518 h 6858000"/>
              <a:gd name="connsiteX120" fmla="*/ 6036748 w 6128435"/>
              <a:gd name="connsiteY120" fmla="*/ 5322752 h 6858000"/>
              <a:gd name="connsiteX121" fmla="*/ 6036943 w 6128435"/>
              <a:gd name="connsiteY121" fmla="*/ 5329480 h 6858000"/>
              <a:gd name="connsiteX122" fmla="*/ 6037236 w 6128435"/>
              <a:gd name="connsiteY122" fmla="*/ 5329634 h 6858000"/>
              <a:gd name="connsiteX123" fmla="*/ 6038019 w 6128435"/>
              <a:gd name="connsiteY123" fmla="*/ 5336764 h 6858000"/>
              <a:gd name="connsiteX124" fmla="*/ 6037298 w 6128435"/>
              <a:gd name="connsiteY124" fmla="*/ 5341753 h 6858000"/>
              <a:gd name="connsiteX125" fmla="*/ 6037677 w 6128435"/>
              <a:gd name="connsiteY125" fmla="*/ 5354807 h 6858000"/>
              <a:gd name="connsiteX126" fmla="*/ 6039728 w 6128435"/>
              <a:gd name="connsiteY126" fmla="*/ 5359416 h 6858000"/>
              <a:gd name="connsiteX127" fmla="*/ 6043311 w 6128435"/>
              <a:gd name="connsiteY127" fmla="*/ 5361407 h 6858000"/>
              <a:gd name="connsiteX128" fmla="*/ 6042954 w 6128435"/>
              <a:gd name="connsiteY128" fmla="*/ 5362576 h 6858000"/>
              <a:gd name="connsiteX129" fmla="*/ 6053435 w 6128435"/>
              <a:gd name="connsiteY129" fmla="*/ 5387547 h 6858000"/>
              <a:gd name="connsiteX130" fmla="*/ 6065933 w 6128435"/>
              <a:gd name="connsiteY130" fmla="*/ 5443002 h 6858000"/>
              <a:gd name="connsiteX131" fmla="*/ 6068640 w 6128435"/>
              <a:gd name="connsiteY131" fmla="*/ 5474503 h 6858000"/>
              <a:gd name="connsiteX132" fmla="*/ 6080922 w 6128435"/>
              <a:gd name="connsiteY132" fmla="*/ 5561070 h 6858000"/>
              <a:gd name="connsiteX133" fmla="*/ 6096949 w 6128435"/>
              <a:gd name="connsiteY133" fmla="*/ 5648179 h 6858000"/>
              <a:gd name="connsiteX134" fmla="*/ 6125703 w 6128435"/>
              <a:gd name="connsiteY134" fmla="*/ 5692894 h 6858000"/>
              <a:gd name="connsiteX135" fmla="*/ 6126670 w 6128435"/>
              <a:gd name="connsiteY135" fmla="*/ 5697882 h 6858000"/>
              <a:gd name="connsiteX136" fmla="*/ 6124061 w 6128435"/>
              <a:gd name="connsiteY136" fmla="*/ 5710294 h 6858000"/>
              <a:gd name="connsiteX137" fmla="*/ 6122213 w 6128435"/>
              <a:gd name="connsiteY137" fmla="*/ 5714762 h 6858000"/>
              <a:gd name="connsiteX138" fmla="*/ 6121353 w 6128435"/>
              <a:gd name="connsiteY138" fmla="*/ 5721725 h 6858000"/>
              <a:gd name="connsiteX139" fmla="*/ 6121607 w 6128435"/>
              <a:gd name="connsiteY139" fmla="*/ 5721959 h 6858000"/>
              <a:gd name="connsiteX140" fmla="*/ 6120262 w 6128435"/>
              <a:gd name="connsiteY140" fmla="*/ 5728358 h 6858000"/>
              <a:gd name="connsiteX141" fmla="*/ 6110194 w 6128435"/>
              <a:gd name="connsiteY141" fmla="*/ 5758853 h 6858000"/>
              <a:gd name="connsiteX142" fmla="*/ 6127519 w 6128435"/>
              <a:gd name="connsiteY142" fmla="*/ 5865775 h 6858000"/>
              <a:gd name="connsiteX143" fmla="*/ 6128435 w 6128435"/>
              <a:gd name="connsiteY143" fmla="*/ 5870164 h 6858000"/>
              <a:gd name="connsiteX144" fmla="*/ 6119217 w 6128435"/>
              <a:gd name="connsiteY144" fmla="*/ 5888542 h 6858000"/>
              <a:gd name="connsiteX145" fmla="*/ 6115966 w 6128435"/>
              <a:gd name="connsiteY145" fmla="*/ 5898387 h 6858000"/>
              <a:gd name="connsiteX146" fmla="*/ 6111924 w 6128435"/>
              <a:gd name="connsiteY146" fmla="*/ 5900444 h 6858000"/>
              <a:gd name="connsiteX147" fmla="*/ 6108716 w 6128435"/>
              <a:gd name="connsiteY147" fmla="*/ 5915345 h 6858000"/>
              <a:gd name="connsiteX148" fmla="*/ 6109524 w 6128435"/>
              <a:gd name="connsiteY148" fmla="*/ 5917328 h 6858000"/>
              <a:gd name="connsiteX149" fmla="*/ 6102493 w 6128435"/>
              <a:gd name="connsiteY149" fmla="*/ 5928602 h 6858000"/>
              <a:gd name="connsiteX150" fmla="*/ 6056863 w 6128435"/>
              <a:gd name="connsiteY150" fmla="*/ 6000643 h 6858000"/>
              <a:gd name="connsiteX151" fmla="*/ 6045436 w 6128435"/>
              <a:gd name="connsiteY151" fmla="*/ 6124480 h 6858000"/>
              <a:gd name="connsiteX152" fmla="*/ 6030489 w 6128435"/>
              <a:gd name="connsiteY152" fmla="*/ 6317666 h 6858000"/>
              <a:gd name="connsiteX153" fmla="*/ 6007492 w 6128435"/>
              <a:gd name="connsiteY153" fmla="*/ 6440818 h 6858000"/>
              <a:gd name="connsiteX154" fmla="*/ 6009467 w 6128435"/>
              <a:gd name="connsiteY154" fmla="*/ 6487076 h 6858000"/>
              <a:gd name="connsiteX155" fmla="*/ 5995064 w 6128435"/>
              <a:gd name="connsiteY155" fmla="*/ 6540791 h 6858000"/>
              <a:gd name="connsiteX156" fmla="*/ 5996309 w 6128435"/>
              <a:gd name="connsiteY156" fmla="*/ 6543961 h 6858000"/>
              <a:gd name="connsiteX157" fmla="*/ 5996048 w 6128435"/>
              <a:gd name="connsiteY157" fmla="*/ 6555444 h 6858000"/>
              <a:gd name="connsiteX158" fmla="*/ 6002524 w 6128435"/>
              <a:gd name="connsiteY158" fmla="*/ 6560188 h 6858000"/>
              <a:gd name="connsiteX159" fmla="*/ 6006823 w 6128435"/>
              <a:gd name="connsiteY159" fmla="*/ 6578546 h 6858000"/>
              <a:gd name="connsiteX160" fmla="*/ 6004510 w 6128435"/>
              <a:gd name="connsiteY160" fmla="*/ 6599256 h 6858000"/>
              <a:gd name="connsiteX161" fmla="*/ 5986207 w 6128435"/>
              <a:gd name="connsiteY161" fmla="*/ 6695855 h 6858000"/>
              <a:gd name="connsiteX162" fmla="*/ 5979428 w 6128435"/>
              <a:gd name="connsiteY162" fmla="*/ 6754678 h 6858000"/>
              <a:gd name="connsiteX163" fmla="*/ 5983398 w 6128435"/>
              <a:gd name="connsiteY163" fmla="*/ 6778641 h 6858000"/>
              <a:gd name="connsiteX164" fmla="*/ 5984543 w 6128435"/>
              <a:gd name="connsiteY164" fmla="*/ 6811016 h 6858000"/>
              <a:gd name="connsiteX165" fmla="*/ 5981802 w 6128435"/>
              <a:gd name="connsiteY165" fmla="*/ 6838578 h 6858000"/>
              <a:gd name="connsiteX166" fmla="*/ 5979671 w 6128435"/>
              <a:gd name="connsiteY166" fmla="*/ 6858000 h 6858000"/>
              <a:gd name="connsiteX167" fmla="*/ 0 w 6128435"/>
              <a:gd name="connsiteY167" fmla="*/ 6858000 h 6858000"/>
              <a:gd name="connsiteX168" fmla="*/ 0 w 6128435"/>
              <a:gd name="connsiteY168"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201957 w 6128435"/>
              <a:gd name="connsiteY12" fmla="*/ 736835 h 6858000"/>
              <a:gd name="connsiteX13" fmla="*/ 5189051 w 6128435"/>
              <a:gd name="connsiteY13" fmla="*/ 782518 h 6858000"/>
              <a:gd name="connsiteX14" fmla="*/ 5210428 w 6128435"/>
              <a:gd name="connsiteY14" fmla="*/ 815772 h 6858000"/>
              <a:gd name="connsiteX15" fmla="*/ 5221088 w 6128435"/>
              <a:gd name="connsiteY15" fmla="*/ 860193 h 6858000"/>
              <a:gd name="connsiteX16" fmla="*/ 5227653 w 6128435"/>
              <a:gd name="connsiteY16" fmla="*/ 886709 h 6858000"/>
              <a:gd name="connsiteX17" fmla="*/ 5230806 w 6128435"/>
              <a:gd name="connsiteY17" fmla="*/ 961354 h 6858000"/>
              <a:gd name="connsiteX18" fmla="*/ 5201018 w 6128435"/>
              <a:gd name="connsiteY18" fmla="*/ 1095027 h 6858000"/>
              <a:gd name="connsiteX19" fmla="*/ 5202153 w 6128435"/>
              <a:gd name="connsiteY19" fmla="*/ 1133224 h 6858000"/>
              <a:gd name="connsiteX20" fmla="*/ 5207370 w 6128435"/>
              <a:gd name="connsiteY20" fmla="*/ 1138097 h 6858000"/>
              <a:gd name="connsiteX21" fmla="*/ 5189234 w 6128435"/>
              <a:gd name="connsiteY21" fmla="*/ 1193495 h 6858000"/>
              <a:gd name="connsiteX22" fmla="*/ 5202769 w 6128435"/>
              <a:gd name="connsiteY22" fmla="*/ 1269450 h 6858000"/>
              <a:gd name="connsiteX23" fmla="*/ 5225968 w 6128435"/>
              <a:gd name="connsiteY23" fmla="*/ 1357994 h 6858000"/>
              <a:gd name="connsiteX24" fmla="*/ 5233819 w 6128435"/>
              <a:gd name="connsiteY24" fmla="*/ 1380922 h 6858000"/>
              <a:gd name="connsiteX25" fmla="*/ 5237226 w 6128435"/>
              <a:gd name="connsiteY25" fmla="*/ 1441327 h 6858000"/>
              <a:gd name="connsiteX26" fmla="*/ 5244434 w 6128435"/>
              <a:gd name="connsiteY26" fmla="*/ 1580810 h 6858000"/>
              <a:gd name="connsiteX27" fmla="*/ 5251453 w 6128435"/>
              <a:gd name="connsiteY27" fmla="*/ 1583934 h 6858000"/>
              <a:gd name="connsiteX28" fmla="*/ 5253136 w 6128435"/>
              <a:gd name="connsiteY28" fmla="*/ 1595457 h 6858000"/>
              <a:gd name="connsiteX29" fmla="*/ 5254863 w 6128435"/>
              <a:gd name="connsiteY29" fmla="*/ 1598311 h 6858000"/>
              <a:gd name="connsiteX30" fmla="*/ 5263491 w 6128435"/>
              <a:gd name="connsiteY30" fmla="*/ 1642938 h 6858000"/>
              <a:gd name="connsiteX31" fmla="*/ 5261314 w 6128435"/>
              <a:gd name="connsiteY31" fmla="*/ 1689177 h 6858000"/>
              <a:gd name="connsiteX32" fmla="*/ 5259788 w 6128435"/>
              <a:gd name="connsiteY32" fmla="*/ 1768516 h 6858000"/>
              <a:gd name="connsiteX33" fmla="*/ 5255696 w 6128435"/>
              <a:gd name="connsiteY33" fmla="*/ 1953770 h 6858000"/>
              <a:gd name="connsiteX34" fmla="*/ 5252592 w 6128435"/>
              <a:gd name="connsiteY34" fmla="*/ 2092210 h 6858000"/>
              <a:gd name="connsiteX35" fmla="*/ 5264303 w 6128435"/>
              <a:gd name="connsiteY35" fmla="*/ 2225157 h 6858000"/>
              <a:gd name="connsiteX36" fmla="*/ 5254949 w 6128435"/>
              <a:gd name="connsiteY36" fmla="*/ 2236160 h 6858000"/>
              <a:gd name="connsiteX37" fmla="*/ 5250104 w 6128435"/>
              <a:gd name="connsiteY37" fmla="*/ 2249166 h 6858000"/>
              <a:gd name="connsiteX38" fmla="*/ 5251214 w 6128435"/>
              <a:gd name="connsiteY38" fmla="*/ 2250944 h 6858000"/>
              <a:gd name="connsiteX39" fmla="*/ 5250644 w 6128435"/>
              <a:gd name="connsiteY39" fmla="*/ 2266619 h 6858000"/>
              <a:gd name="connsiteX40" fmla="*/ 5247111 w 6128435"/>
              <a:gd name="connsiteY40" fmla="*/ 2269679 h 6858000"/>
              <a:gd name="connsiteX41" fmla="*/ 5279312 w 6128435"/>
              <a:gd name="connsiteY41" fmla="*/ 2302757 h 6858000"/>
              <a:gd name="connsiteX42" fmla="*/ 5293877 w 6128435"/>
              <a:gd name="connsiteY42" fmla="*/ 2368649 h 6858000"/>
              <a:gd name="connsiteX43" fmla="*/ 5311338 w 6128435"/>
              <a:gd name="connsiteY43" fmla="*/ 2404034 h 6858000"/>
              <a:gd name="connsiteX44" fmla="*/ 5338366 w 6128435"/>
              <a:gd name="connsiteY44" fmla="*/ 2465052 h 6858000"/>
              <a:gd name="connsiteX45" fmla="*/ 5371263 w 6128435"/>
              <a:gd name="connsiteY45" fmla="*/ 2586413 h 6858000"/>
              <a:gd name="connsiteX46" fmla="*/ 5407503 w 6128435"/>
              <a:gd name="connsiteY46" fmla="*/ 2786290 h 6858000"/>
              <a:gd name="connsiteX47" fmla="*/ 5407356 w 6128435"/>
              <a:gd name="connsiteY47" fmla="*/ 2787545 h 6858000"/>
              <a:gd name="connsiteX48" fmla="*/ 5411130 w 6128435"/>
              <a:gd name="connsiteY48" fmla="*/ 2788640 h 6858000"/>
              <a:gd name="connsiteX49" fmla="*/ 5416439 w 6128435"/>
              <a:gd name="connsiteY49" fmla="*/ 2805666 h 6858000"/>
              <a:gd name="connsiteX50" fmla="*/ 5416589 w 6128435"/>
              <a:gd name="connsiteY50" fmla="*/ 2810822 h 6858000"/>
              <a:gd name="connsiteX51" fmla="*/ 5418542 w 6128435"/>
              <a:gd name="connsiteY51" fmla="*/ 2817745 h 6858000"/>
              <a:gd name="connsiteX52" fmla="*/ 5418847 w 6128435"/>
              <a:gd name="connsiteY52" fmla="*/ 2817825 h 6858000"/>
              <a:gd name="connsiteX53" fmla="*/ 5457023 w 6128435"/>
              <a:gd name="connsiteY53" fmla="*/ 2858292 h 6858000"/>
              <a:gd name="connsiteX54" fmla="*/ 5479298 w 6128435"/>
              <a:gd name="connsiteY54" fmla="*/ 2947791 h 6858000"/>
              <a:gd name="connsiteX55" fmla="*/ 5481770 w 6128435"/>
              <a:gd name="connsiteY55" fmla="*/ 2951352 h 6858000"/>
              <a:gd name="connsiteX56" fmla="*/ 5482045 w 6128435"/>
              <a:gd name="connsiteY56" fmla="*/ 2984371 h 6858000"/>
              <a:gd name="connsiteX57" fmla="*/ 5482415 w 6128435"/>
              <a:gd name="connsiteY57" fmla="*/ 3004079 h 6858000"/>
              <a:gd name="connsiteX58" fmla="*/ 5483865 w 6128435"/>
              <a:gd name="connsiteY58" fmla="*/ 3005467 h 6858000"/>
              <a:gd name="connsiteX59" fmla="*/ 5482236 w 6128435"/>
              <a:gd name="connsiteY59" fmla="*/ 3019791 h 6858000"/>
              <a:gd name="connsiteX60" fmla="*/ 5481505 w 6128435"/>
              <a:gd name="connsiteY60" fmla="*/ 3095286 h 6858000"/>
              <a:gd name="connsiteX61" fmla="*/ 5477595 w 6128435"/>
              <a:gd name="connsiteY61" fmla="*/ 3250534 h 6858000"/>
              <a:gd name="connsiteX62" fmla="*/ 5532836 w 6128435"/>
              <a:gd name="connsiteY62" fmla="*/ 3353840 h 6858000"/>
              <a:gd name="connsiteX63" fmla="*/ 5561229 w 6128435"/>
              <a:gd name="connsiteY63" fmla="*/ 3395784 h 6858000"/>
              <a:gd name="connsiteX64" fmla="*/ 5589758 w 6128435"/>
              <a:gd name="connsiteY64" fmla="*/ 3506453 h 6858000"/>
              <a:gd name="connsiteX65" fmla="*/ 5596144 w 6128435"/>
              <a:gd name="connsiteY65" fmla="*/ 3534624 h 6858000"/>
              <a:gd name="connsiteX66" fmla="*/ 5597750 w 6128435"/>
              <a:gd name="connsiteY66" fmla="*/ 3534129 h 6858000"/>
              <a:gd name="connsiteX67" fmla="*/ 5599700 w 6128435"/>
              <a:gd name="connsiteY67" fmla="*/ 3547221 h 6858000"/>
              <a:gd name="connsiteX68" fmla="*/ 5615031 w 6128435"/>
              <a:gd name="connsiteY68" fmla="*/ 3557482 h 6858000"/>
              <a:gd name="connsiteX69" fmla="*/ 5618377 w 6128435"/>
              <a:gd name="connsiteY69" fmla="*/ 3588431 h 6858000"/>
              <a:gd name="connsiteX70" fmla="*/ 5612155 w 6128435"/>
              <a:gd name="connsiteY70" fmla="*/ 3589869 h 6858000"/>
              <a:gd name="connsiteX71" fmla="*/ 5620843 w 6128435"/>
              <a:gd name="connsiteY71" fmla="*/ 3606745 h 6858000"/>
              <a:gd name="connsiteX72" fmla="*/ 5655472 w 6128435"/>
              <a:gd name="connsiteY72" fmla="*/ 3678877 h 6858000"/>
              <a:gd name="connsiteX73" fmla="*/ 5680448 w 6128435"/>
              <a:gd name="connsiteY73" fmla="*/ 3717760 h 6858000"/>
              <a:gd name="connsiteX74" fmla="*/ 5683015 w 6128435"/>
              <a:gd name="connsiteY74" fmla="*/ 3762025 h 6858000"/>
              <a:gd name="connsiteX75" fmla="*/ 5696643 w 6128435"/>
              <a:gd name="connsiteY75" fmla="*/ 3773888 h 6858000"/>
              <a:gd name="connsiteX76" fmla="*/ 5699203 w 6128435"/>
              <a:gd name="connsiteY76" fmla="*/ 3775823 h 6858000"/>
              <a:gd name="connsiteX77" fmla="*/ 5704824 w 6128435"/>
              <a:gd name="connsiteY77" fmla="*/ 3785966 h 6858000"/>
              <a:gd name="connsiteX78" fmla="*/ 5712204 w 6128435"/>
              <a:gd name="connsiteY78" fmla="*/ 3785830 h 6858000"/>
              <a:gd name="connsiteX79" fmla="*/ 5724816 w 6128435"/>
              <a:gd name="connsiteY79" fmla="*/ 3798949 h 6858000"/>
              <a:gd name="connsiteX80" fmla="*/ 5733539 w 6128435"/>
              <a:gd name="connsiteY80" fmla="*/ 3818457 h 6858000"/>
              <a:gd name="connsiteX81" fmla="*/ 5768491 w 6128435"/>
              <a:gd name="connsiteY81" fmla="*/ 3914399 h 6858000"/>
              <a:gd name="connsiteX82" fmla="*/ 5793123 w 6128435"/>
              <a:gd name="connsiteY82" fmla="*/ 3969952 h 6858000"/>
              <a:gd name="connsiteX83" fmla="*/ 5808321 w 6128435"/>
              <a:gd name="connsiteY83" fmla="*/ 3988153 h 6858000"/>
              <a:gd name="connsiteX84" fmla="*/ 5825621 w 6128435"/>
              <a:gd name="connsiteY84" fmla="*/ 4015525 h 6858000"/>
              <a:gd name="connsiteX85" fmla="*/ 5860672 w 6128435"/>
              <a:gd name="connsiteY85" fmla="*/ 4061579 h 6858000"/>
              <a:gd name="connsiteX86" fmla="*/ 5872173 w 6128435"/>
              <a:gd name="connsiteY86" fmla="*/ 4088497 h 6858000"/>
              <a:gd name="connsiteX87" fmla="*/ 5883705 w 6128435"/>
              <a:gd name="connsiteY87" fmla="*/ 4101899 h 6858000"/>
              <a:gd name="connsiteX88" fmla="*/ 5885314 w 6128435"/>
              <a:gd name="connsiteY88" fmla="*/ 4108387 h 6858000"/>
              <a:gd name="connsiteX89" fmla="*/ 5894095 w 6128435"/>
              <a:gd name="connsiteY89" fmla="*/ 4128857 h 6858000"/>
              <a:gd name="connsiteX90" fmla="*/ 5898339 w 6128435"/>
              <a:gd name="connsiteY90" fmla="*/ 4140800 h 6858000"/>
              <a:gd name="connsiteX91" fmla="*/ 5899734 w 6128435"/>
              <a:gd name="connsiteY91" fmla="*/ 4145632 h 6858000"/>
              <a:gd name="connsiteX92" fmla="*/ 5903513 w 6128435"/>
              <a:gd name="connsiteY92" fmla="*/ 4187661 h 6858000"/>
              <a:gd name="connsiteX93" fmla="*/ 5917114 w 6128435"/>
              <a:gd name="connsiteY93" fmla="*/ 4213096 h 6858000"/>
              <a:gd name="connsiteX94" fmla="*/ 5921153 w 6128435"/>
              <a:gd name="connsiteY94" fmla="*/ 4236222 h 6858000"/>
              <a:gd name="connsiteX95" fmla="*/ 5924233 w 6128435"/>
              <a:gd name="connsiteY95" fmla="*/ 4242060 h 6858000"/>
              <a:gd name="connsiteX96" fmla="*/ 5928910 w 6128435"/>
              <a:gd name="connsiteY96" fmla="*/ 4300973 h 6858000"/>
              <a:gd name="connsiteX97" fmla="*/ 5939320 w 6128435"/>
              <a:gd name="connsiteY97" fmla="*/ 4340435 h 6858000"/>
              <a:gd name="connsiteX98" fmla="*/ 5946705 w 6128435"/>
              <a:gd name="connsiteY98" fmla="*/ 4428051 h 6858000"/>
              <a:gd name="connsiteX99" fmla="*/ 5949261 w 6128435"/>
              <a:gd name="connsiteY99" fmla="*/ 4449185 h 6858000"/>
              <a:gd name="connsiteX100" fmla="*/ 5957504 w 6128435"/>
              <a:gd name="connsiteY100" fmla="*/ 4465911 h 6858000"/>
              <a:gd name="connsiteX101" fmla="*/ 5964689 w 6128435"/>
              <a:gd name="connsiteY101" fmla="*/ 4468532 h 6858000"/>
              <a:gd name="connsiteX102" fmla="*/ 5967062 w 6128435"/>
              <a:gd name="connsiteY102" fmla="*/ 4479923 h 6858000"/>
              <a:gd name="connsiteX103" fmla="*/ 5968960 w 6128435"/>
              <a:gd name="connsiteY103" fmla="*/ 4482655 h 6858000"/>
              <a:gd name="connsiteX104" fmla="*/ 5978567 w 6128435"/>
              <a:gd name="connsiteY104" fmla="*/ 4498605 h 6858000"/>
              <a:gd name="connsiteX105" fmla="*/ 5980106 w 6128435"/>
              <a:gd name="connsiteY105" fmla="*/ 4585087 h 6858000"/>
              <a:gd name="connsiteX106" fmla="*/ 5998138 w 6128435"/>
              <a:gd name="connsiteY106" fmla="*/ 4697518 h 6858000"/>
              <a:gd name="connsiteX107" fmla="*/ 6013516 w 6128435"/>
              <a:gd name="connsiteY107" fmla="*/ 4786619 h 6858000"/>
              <a:gd name="connsiteX108" fmla="*/ 6025404 w 6128435"/>
              <a:gd name="connsiteY108" fmla="*/ 4858148 h 6858000"/>
              <a:gd name="connsiteX109" fmla="*/ 6007749 w 6128435"/>
              <a:gd name="connsiteY109" fmla="*/ 4964715 h 6858000"/>
              <a:gd name="connsiteX110" fmla="*/ 6005269 w 6128435"/>
              <a:gd name="connsiteY110" fmla="*/ 5150567 h 6858000"/>
              <a:gd name="connsiteX111" fmla="*/ 6001127 w 6128435"/>
              <a:gd name="connsiteY111" fmla="*/ 5164609 h 6858000"/>
              <a:gd name="connsiteX112" fmla="*/ 5996647 w 6128435"/>
              <a:gd name="connsiteY112" fmla="*/ 5185640 h 6858000"/>
              <a:gd name="connsiteX113" fmla="*/ 5998514 w 6128435"/>
              <a:gd name="connsiteY113" fmla="*/ 5189673 h 6858000"/>
              <a:gd name="connsiteX114" fmla="*/ 5995970 w 6128435"/>
              <a:gd name="connsiteY114" fmla="*/ 5221547 h 6858000"/>
              <a:gd name="connsiteX115" fmla="*/ 5997218 w 6128435"/>
              <a:gd name="connsiteY115" fmla="*/ 5222031 h 6858000"/>
              <a:gd name="connsiteX116" fmla="*/ 6002116 w 6128435"/>
              <a:gd name="connsiteY116" fmla="*/ 5231223 h 6858000"/>
              <a:gd name="connsiteX117" fmla="*/ 6008541 w 6128435"/>
              <a:gd name="connsiteY117" fmla="*/ 5248680 h 6858000"/>
              <a:gd name="connsiteX118" fmla="*/ 6039260 w 6128435"/>
              <a:gd name="connsiteY118" fmla="*/ 5289518 h 6858000"/>
              <a:gd name="connsiteX119" fmla="*/ 6036748 w 6128435"/>
              <a:gd name="connsiteY119" fmla="*/ 5322752 h 6858000"/>
              <a:gd name="connsiteX120" fmla="*/ 6036943 w 6128435"/>
              <a:gd name="connsiteY120" fmla="*/ 5329480 h 6858000"/>
              <a:gd name="connsiteX121" fmla="*/ 6037236 w 6128435"/>
              <a:gd name="connsiteY121" fmla="*/ 5329634 h 6858000"/>
              <a:gd name="connsiteX122" fmla="*/ 6038019 w 6128435"/>
              <a:gd name="connsiteY122" fmla="*/ 5336764 h 6858000"/>
              <a:gd name="connsiteX123" fmla="*/ 6037298 w 6128435"/>
              <a:gd name="connsiteY123" fmla="*/ 5341753 h 6858000"/>
              <a:gd name="connsiteX124" fmla="*/ 6037677 w 6128435"/>
              <a:gd name="connsiteY124" fmla="*/ 5354807 h 6858000"/>
              <a:gd name="connsiteX125" fmla="*/ 6039728 w 6128435"/>
              <a:gd name="connsiteY125" fmla="*/ 5359416 h 6858000"/>
              <a:gd name="connsiteX126" fmla="*/ 6043311 w 6128435"/>
              <a:gd name="connsiteY126" fmla="*/ 5361407 h 6858000"/>
              <a:gd name="connsiteX127" fmla="*/ 6042954 w 6128435"/>
              <a:gd name="connsiteY127" fmla="*/ 5362576 h 6858000"/>
              <a:gd name="connsiteX128" fmla="*/ 6053435 w 6128435"/>
              <a:gd name="connsiteY128" fmla="*/ 5387547 h 6858000"/>
              <a:gd name="connsiteX129" fmla="*/ 6065933 w 6128435"/>
              <a:gd name="connsiteY129" fmla="*/ 5443002 h 6858000"/>
              <a:gd name="connsiteX130" fmla="*/ 6068640 w 6128435"/>
              <a:gd name="connsiteY130" fmla="*/ 5474503 h 6858000"/>
              <a:gd name="connsiteX131" fmla="*/ 6080922 w 6128435"/>
              <a:gd name="connsiteY131" fmla="*/ 5561070 h 6858000"/>
              <a:gd name="connsiteX132" fmla="*/ 6096949 w 6128435"/>
              <a:gd name="connsiteY132" fmla="*/ 5648179 h 6858000"/>
              <a:gd name="connsiteX133" fmla="*/ 6125703 w 6128435"/>
              <a:gd name="connsiteY133" fmla="*/ 5692894 h 6858000"/>
              <a:gd name="connsiteX134" fmla="*/ 6126670 w 6128435"/>
              <a:gd name="connsiteY134" fmla="*/ 5697882 h 6858000"/>
              <a:gd name="connsiteX135" fmla="*/ 6124061 w 6128435"/>
              <a:gd name="connsiteY135" fmla="*/ 5710294 h 6858000"/>
              <a:gd name="connsiteX136" fmla="*/ 6122213 w 6128435"/>
              <a:gd name="connsiteY136" fmla="*/ 5714762 h 6858000"/>
              <a:gd name="connsiteX137" fmla="*/ 6121353 w 6128435"/>
              <a:gd name="connsiteY137" fmla="*/ 5721725 h 6858000"/>
              <a:gd name="connsiteX138" fmla="*/ 6121607 w 6128435"/>
              <a:gd name="connsiteY138" fmla="*/ 5721959 h 6858000"/>
              <a:gd name="connsiteX139" fmla="*/ 6120262 w 6128435"/>
              <a:gd name="connsiteY139" fmla="*/ 5728358 h 6858000"/>
              <a:gd name="connsiteX140" fmla="*/ 6110194 w 6128435"/>
              <a:gd name="connsiteY140" fmla="*/ 5758853 h 6858000"/>
              <a:gd name="connsiteX141" fmla="*/ 6127519 w 6128435"/>
              <a:gd name="connsiteY141" fmla="*/ 5865775 h 6858000"/>
              <a:gd name="connsiteX142" fmla="*/ 6128435 w 6128435"/>
              <a:gd name="connsiteY142" fmla="*/ 5870164 h 6858000"/>
              <a:gd name="connsiteX143" fmla="*/ 6119217 w 6128435"/>
              <a:gd name="connsiteY143" fmla="*/ 5888542 h 6858000"/>
              <a:gd name="connsiteX144" fmla="*/ 6115966 w 6128435"/>
              <a:gd name="connsiteY144" fmla="*/ 5898387 h 6858000"/>
              <a:gd name="connsiteX145" fmla="*/ 6111924 w 6128435"/>
              <a:gd name="connsiteY145" fmla="*/ 5900444 h 6858000"/>
              <a:gd name="connsiteX146" fmla="*/ 6108716 w 6128435"/>
              <a:gd name="connsiteY146" fmla="*/ 5915345 h 6858000"/>
              <a:gd name="connsiteX147" fmla="*/ 6109524 w 6128435"/>
              <a:gd name="connsiteY147" fmla="*/ 5917328 h 6858000"/>
              <a:gd name="connsiteX148" fmla="*/ 6102493 w 6128435"/>
              <a:gd name="connsiteY148" fmla="*/ 5928602 h 6858000"/>
              <a:gd name="connsiteX149" fmla="*/ 6056863 w 6128435"/>
              <a:gd name="connsiteY149" fmla="*/ 6000643 h 6858000"/>
              <a:gd name="connsiteX150" fmla="*/ 6045436 w 6128435"/>
              <a:gd name="connsiteY150" fmla="*/ 6124480 h 6858000"/>
              <a:gd name="connsiteX151" fmla="*/ 6030489 w 6128435"/>
              <a:gd name="connsiteY151" fmla="*/ 6317666 h 6858000"/>
              <a:gd name="connsiteX152" fmla="*/ 6007492 w 6128435"/>
              <a:gd name="connsiteY152" fmla="*/ 6440818 h 6858000"/>
              <a:gd name="connsiteX153" fmla="*/ 6009467 w 6128435"/>
              <a:gd name="connsiteY153" fmla="*/ 6487076 h 6858000"/>
              <a:gd name="connsiteX154" fmla="*/ 5995064 w 6128435"/>
              <a:gd name="connsiteY154" fmla="*/ 6540791 h 6858000"/>
              <a:gd name="connsiteX155" fmla="*/ 5996309 w 6128435"/>
              <a:gd name="connsiteY155" fmla="*/ 6543961 h 6858000"/>
              <a:gd name="connsiteX156" fmla="*/ 5996048 w 6128435"/>
              <a:gd name="connsiteY156" fmla="*/ 6555444 h 6858000"/>
              <a:gd name="connsiteX157" fmla="*/ 6002524 w 6128435"/>
              <a:gd name="connsiteY157" fmla="*/ 6560188 h 6858000"/>
              <a:gd name="connsiteX158" fmla="*/ 6006823 w 6128435"/>
              <a:gd name="connsiteY158" fmla="*/ 6578546 h 6858000"/>
              <a:gd name="connsiteX159" fmla="*/ 6004510 w 6128435"/>
              <a:gd name="connsiteY159" fmla="*/ 6599256 h 6858000"/>
              <a:gd name="connsiteX160" fmla="*/ 5986207 w 6128435"/>
              <a:gd name="connsiteY160" fmla="*/ 6695855 h 6858000"/>
              <a:gd name="connsiteX161" fmla="*/ 5979428 w 6128435"/>
              <a:gd name="connsiteY161" fmla="*/ 6754678 h 6858000"/>
              <a:gd name="connsiteX162" fmla="*/ 5983398 w 6128435"/>
              <a:gd name="connsiteY162" fmla="*/ 6778641 h 6858000"/>
              <a:gd name="connsiteX163" fmla="*/ 5984543 w 6128435"/>
              <a:gd name="connsiteY163" fmla="*/ 6811016 h 6858000"/>
              <a:gd name="connsiteX164" fmla="*/ 5981802 w 6128435"/>
              <a:gd name="connsiteY164" fmla="*/ 6838578 h 6858000"/>
              <a:gd name="connsiteX165" fmla="*/ 5979671 w 6128435"/>
              <a:gd name="connsiteY165" fmla="*/ 6858000 h 6858000"/>
              <a:gd name="connsiteX166" fmla="*/ 0 w 6128435"/>
              <a:gd name="connsiteY166" fmla="*/ 6858000 h 6858000"/>
              <a:gd name="connsiteX167" fmla="*/ 0 w 6128435"/>
              <a:gd name="connsiteY167"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27653 w 6128435"/>
              <a:gd name="connsiteY15" fmla="*/ 886709 h 6858000"/>
              <a:gd name="connsiteX16" fmla="*/ 5230806 w 6128435"/>
              <a:gd name="connsiteY16" fmla="*/ 961354 h 6858000"/>
              <a:gd name="connsiteX17" fmla="*/ 5201018 w 6128435"/>
              <a:gd name="connsiteY17" fmla="*/ 1095027 h 6858000"/>
              <a:gd name="connsiteX18" fmla="*/ 5202153 w 6128435"/>
              <a:gd name="connsiteY18" fmla="*/ 1133224 h 6858000"/>
              <a:gd name="connsiteX19" fmla="*/ 5207370 w 6128435"/>
              <a:gd name="connsiteY19" fmla="*/ 1138097 h 6858000"/>
              <a:gd name="connsiteX20" fmla="*/ 5189234 w 6128435"/>
              <a:gd name="connsiteY20" fmla="*/ 1193495 h 6858000"/>
              <a:gd name="connsiteX21" fmla="*/ 5202769 w 6128435"/>
              <a:gd name="connsiteY21" fmla="*/ 1269450 h 6858000"/>
              <a:gd name="connsiteX22" fmla="*/ 5225968 w 6128435"/>
              <a:gd name="connsiteY22" fmla="*/ 1357994 h 6858000"/>
              <a:gd name="connsiteX23" fmla="*/ 5233819 w 6128435"/>
              <a:gd name="connsiteY23" fmla="*/ 1380922 h 6858000"/>
              <a:gd name="connsiteX24" fmla="*/ 5237226 w 6128435"/>
              <a:gd name="connsiteY24" fmla="*/ 1441327 h 6858000"/>
              <a:gd name="connsiteX25" fmla="*/ 5244434 w 6128435"/>
              <a:gd name="connsiteY25" fmla="*/ 1580810 h 6858000"/>
              <a:gd name="connsiteX26" fmla="*/ 5251453 w 6128435"/>
              <a:gd name="connsiteY26" fmla="*/ 1583934 h 6858000"/>
              <a:gd name="connsiteX27" fmla="*/ 5253136 w 6128435"/>
              <a:gd name="connsiteY27" fmla="*/ 1595457 h 6858000"/>
              <a:gd name="connsiteX28" fmla="*/ 5254863 w 6128435"/>
              <a:gd name="connsiteY28" fmla="*/ 1598311 h 6858000"/>
              <a:gd name="connsiteX29" fmla="*/ 5263491 w 6128435"/>
              <a:gd name="connsiteY29" fmla="*/ 1642938 h 6858000"/>
              <a:gd name="connsiteX30" fmla="*/ 5261314 w 6128435"/>
              <a:gd name="connsiteY30" fmla="*/ 1689177 h 6858000"/>
              <a:gd name="connsiteX31" fmla="*/ 5259788 w 6128435"/>
              <a:gd name="connsiteY31" fmla="*/ 1768516 h 6858000"/>
              <a:gd name="connsiteX32" fmla="*/ 5255696 w 6128435"/>
              <a:gd name="connsiteY32" fmla="*/ 1953770 h 6858000"/>
              <a:gd name="connsiteX33" fmla="*/ 5252592 w 6128435"/>
              <a:gd name="connsiteY33" fmla="*/ 2092210 h 6858000"/>
              <a:gd name="connsiteX34" fmla="*/ 5264303 w 6128435"/>
              <a:gd name="connsiteY34" fmla="*/ 2225157 h 6858000"/>
              <a:gd name="connsiteX35" fmla="*/ 5254949 w 6128435"/>
              <a:gd name="connsiteY35" fmla="*/ 2236160 h 6858000"/>
              <a:gd name="connsiteX36" fmla="*/ 5250104 w 6128435"/>
              <a:gd name="connsiteY36" fmla="*/ 2249166 h 6858000"/>
              <a:gd name="connsiteX37" fmla="*/ 5251214 w 6128435"/>
              <a:gd name="connsiteY37" fmla="*/ 2250944 h 6858000"/>
              <a:gd name="connsiteX38" fmla="*/ 5250644 w 6128435"/>
              <a:gd name="connsiteY38" fmla="*/ 2266619 h 6858000"/>
              <a:gd name="connsiteX39" fmla="*/ 5247111 w 6128435"/>
              <a:gd name="connsiteY39" fmla="*/ 2269679 h 6858000"/>
              <a:gd name="connsiteX40" fmla="*/ 5279312 w 6128435"/>
              <a:gd name="connsiteY40" fmla="*/ 2302757 h 6858000"/>
              <a:gd name="connsiteX41" fmla="*/ 5293877 w 6128435"/>
              <a:gd name="connsiteY41" fmla="*/ 2368649 h 6858000"/>
              <a:gd name="connsiteX42" fmla="*/ 5311338 w 6128435"/>
              <a:gd name="connsiteY42" fmla="*/ 2404034 h 6858000"/>
              <a:gd name="connsiteX43" fmla="*/ 5338366 w 6128435"/>
              <a:gd name="connsiteY43" fmla="*/ 2465052 h 6858000"/>
              <a:gd name="connsiteX44" fmla="*/ 5371263 w 6128435"/>
              <a:gd name="connsiteY44" fmla="*/ 2586413 h 6858000"/>
              <a:gd name="connsiteX45" fmla="*/ 5407503 w 6128435"/>
              <a:gd name="connsiteY45" fmla="*/ 2786290 h 6858000"/>
              <a:gd name="connsiteX46" fmla="*/ 5407356 w 6128435"/>
              <a:gd name="connsiteY46" fmla="*/ 2787545 h 6858000"/>
              <a:gd name="connsiteX47" fmla="*/ 5411130 w 6128435"/>
              <a:gd name="connsiteY47" fmla="*/ 2788640 h 6858000"/>
              <a:gd name="connsiteX48" fmla="*/ 5416439 w 6128435"/>
              <a:gd name="connsiteY48" fmla="*/ 2805666 h 6858000"/>
              <a:gd name="connsiteX49" fmla="*/ 5416589 w 6128435"/>
              <a:gd name="connsiteY49" fmla="*/ 2810822 h 6858000"/>
              <a:gd name="connsiteX50" fmla="*/ 5418542 w 6128435"/>
              <a:gd name="connsiteY50" fmla="*/ 2817745 h 6858000"/>
              <a:gd name="connsiteX51" fmla="*/ 5418847 w 6128435"/>
              <a:gd name="connsiteY51" fmla="*/ 2817825 h 6858000"/>
              <a:gd name="connsiteX52" fmla="*/ 5457023 w 6128435"/>
              <a:gd name="connsiteY52" fmla="*/ 2858292 h 6858000"/>
              <a:gd name="connsiteX53" fmla="*/ 5479298 w 6128435"/>
              <a:gd name="connsiteY53" fmla="*/ 2947791 h 6858000"/>
              <a:gd name="connsiteX54" fmla="*/ 5481770 w 6128435"/>
              <a:gd name="connsiteY54" fmla="*/ 2951352 h 6858000"/>
              <a:gd name="connsiteX55" fmla="*/ 5482045 w 6128435"/>
              <a:gd name="connsiteY55" fmla="*/ 2984371 h 6858000"/>
              <a:gd name="connsiteX56" fmla="*/ 5482415 w 6128435"/>
              <a:gd name="connsiteY56" fmla="*/ 3004079 h 6858000"/>
              <a:gd name="connsiteX57" fmla="*/ 5483865 w 6128435"/>
              <a:gd name="connsiteY57" fmla="*/ 3005467 h 6858000"/>
              <a:gd name="connsiteX58" fmla="*/ 5482236 w 6128435"/>
              <a:gd name="connsiteY58" fmla="*/ 3019791 h 6858000"/>
              <a:gd name="connsiteX59" fmla="*/ 5481505 w 6128435"/>
              <a:gd name="connsiteY59" fmla="*/ 3095286 h 6858000"/>
              <a:gd name="connsiteX60" fmla="*/ 5477595 w 6128435"/>
              <a:gd name="connsiteY60" fmla="*/ 3250534 h 6858000"/>
              <a:gd name="connsiteX61" fmla="*/ 5532836 w 6128435"/>
              <a:gd name="connsiteY61" fmla="*/ 3353840 h 6858000"/>
              <a:gd name="connsiteX62" fmla="*/ 5561229 w 6128435"/>
              <a:gd name="connsiteY62" fmla="*/ 3395784 h 6858000"/>
              <a:gd name="connsiteX63" fmla="*/ 5589758 w 6128435"/>
              <a:gd name="connsiteY63" fmla="*/ 3506453 h 6858000"/>
              <a:gd name="connsiteX64" fmla="*/ 5596144 w 6128435"/>
              <a:gd name="connsiteY64" fmla="*/ 3534624 h 6858000"/>
              <a:gd name="connsiteX65" fmla="*/ 5597750 w 6128435"/>
              <a:gd name="connsiteY65" fmla="*/ 3534129 h 6858000"/>
              <a:gd name="connsiteX66" fmla="*/ 5599700 w 6128435"/>
              <a:gd name="connsiteY66" fmla="*/ 3547221 h 6858000"/>
              <a:gd name="connsiteX67" fmla="*/ 5615031 w 6128435"/>
              <a:gd name="connsiteY67" fmla="*/ 3557482 h 6858000"/>
              <a:gd name="connsiteX68" fmla="*/ 5618377 w 6128435"/>
              <a:gd name="connsiteY68" fmla="*/ 3588431 h 6858000"/>
              <a:gd name="connsiteX69" fmla="*/ 5612155 w 6128435"/>
              <a:gd name="connsiteY69" fmla="*/ 3589869 h 6858000"/>
              <a:gd name="connsiteX70" fmla="*/ 5620843 w 6128435"/>
              <a:gd name="connsiteY70" fmla="*/ 3606745 h 6858000"/>
              <a:gd name="connsiteX71" fmla="*/ 5655472 w 6128435"/>
              <a:gd name="connsiteY71" fmla="*/ 3678877 h 6858000"/>
              <a:gd name="connsiteX72" fmla="*/ 5680448 w 6128435"/>
              <a:gd name="connsiteY72" fmla="*/ 3717760 h 6858000"/>
              <a:gd name="connsiteX73" fmla="*/ 5683015 w 6128435"/>
              <a:gd name="connsiteY73" fmla="*/ 3762025 h 6858000"/>
              <a:gd name="connsiteX74" fmla="*/ 5696643 w 6128435"/>
              <a:gd name="connsiteY74" fmla="*/ 3773888 h 6858000"/>
              <a:gd name="connsiteX75" fmla="*/ 5699203 w 6128435"/>
              <a:gd name="connsiteY75" fmla="*/ 3775823 h 6858000"/>
              <a:gd name="connsiteX76" fmla="*/ 5704824 w 6128435"/>
              <a:gd name="connsiteY76" fmla="*/ 3785966 h 6858000"/>
              <a:gd name="connsiteX77" fmla="*/ 5712204 w 6128435"/>
              <a:gd name="connsiteY77" fmla="*/ 3785830 h 6858000"/>
              <a:gd name="connsiteX78" fmla="*/ 5724816 w 6128435"/>
              <a:gd name="connsiteY78" fmla="*/ 3798949 h 6858000"/>
              <a:gd name="connsiteX79" fmla="*/ 5733539 w 6128435"/>
              <a:gd name="connsiteY79" fmla="*/ 3818457 h 6858000"/>
              <a:gd name="connsiteX80" fmla="*/ 5768491 w 6128435"/>
              <a:gd name="connsiteY80" fmla="*/ 3914399 h 6858000"/>
              <a:gd name="connsiteX81" fmla="*/ 5793123 w 6128435"/>
              <a:gd name="connsiteY81" fmla="*/ 3969952 h 6858000"/>
              <a:gd name="connsiteX82" fmla="*/ 5808321 w 6128435"/>
              <a:gd name="connsiteY82" fmla="*/ 3988153 h 6858000"/>
              <a:gd name="connsiteX83" fmla="*/ 5825621 w 6128435"/>
              <a:gd name="connsiteY83" fmla="*/ 4015525 h 6858000"/>
              <a:gd name="connsiteX84" fmla="*/ 5860672 w 6128435"/>
              <a:gd name="connsiteY84" fmla="*/ 4061579 h 6858000"/>
              <a:gd name="connsiteX85" fmla="*/ 5872173 w 6128435"/>
              <a:gd name="connsiteY85" fmla="*/ 4088497 h 6858000"/>
              <a:gd name="connsiteX86" fmla="*/ 5883705 w 6128435"/>
              <a:gd name="connsiteY86" fmla="*/ 4101899 h 6858000"/>
              <a:gd name="connsiteX87" fmla="*/ 5885314 w 6128435"/>
              <a:gd name="connsiteY87" fmla="*/ 4108387 h 6858000"/>
              <a:gd name="connsiteX88" fmla="*/ 5894095 w 6128435"/>
              <a:gd name="connsiteY88" fmla="*/ 4128857 h 6858000"/>
              <a:gd name="connsiteX89" fmla="*/ 5898339 w 6128435"/>
              <a:gd name="connsiteY89" fmla="*/ 4140800 h 6858000"/>
              <a:gd name="connsiteX90" fmla="*/ 5899734 w 6128435"/>
              <a:gd name="connsiteY90" fmla="*/ 4145632 h 6858000"/>
              <a:gd name="connsiteX91" fmla="*/ 5903513 w 6128435"/>
              <a:gd name="connsiteY91" fmla="*/ 4187661 h 6858000"/>
              <a:gd name="connsiteX92" fmla="*/ 5917114 w 6128435"/>
              <a:gd name="connsiteY92" fmla="*/ 4213096 h 6858000"/>
              <a:gd name="connsiteX93" fmla="*/ 5921153 w 6128435"/>
              <a:gd name="connsiteY93" fmla="*/ 4236222 h 6858000"/>
              <a:gd name="connsiteX94" fmla="*/ 5924233 w 6128435"/>
              <a:gd name="connsiteY94" fmla="*/ 4242060 h 6858000"/>
              <a:gd name="connsiteX95" fmla="*/ 5928910 w 6128435"/>
              <a:gd name="connsiteY95" fmla="*/ 4300973 h 6858000"/>
              <a:gd name="connsiteX96" fmla="*/ 5939320 w 6128435"/>
              <a:gd name="connsiteY96" fmla="*/ 4340435 h 6858000"/>
              <a:gd name="connsiteX97" fmla="*/ 5946705 w 6128435"/>
              <a:gd name="connsiteY97" fmla="*/ 4428051 h 6858000"/>
              <a:gd name="connsiteX98" fmla="*/ 5949261 w 6128435"/>
              <a:gd name="connsiteY98" fmla="*/ 4449185 h 6858000"/>
              <a:gd name="connsiteX99" fmla="*/ 5957504 w 6128435"/>
              <a:gd name="connsiteY99" fmla="*/ 4465911 h 6858000"/>
              <a:gd name="connsiteX100" fmla="*/ 5964689 w 6128435"/>
              <a:gd name="connsiteY100" fmla="*/ 4468532 h 6858000"/>
              <a:gd name="connsiteX101" fmla="*/ 5967062 w 6128435"/>
              <a:gd name="connsiteY101" fmla="*/ 4479923 h 6858000"/>
              <a:gd name="connsiteX102" fmla="*/ 5968960 w 6128435"/>
              <a:gd name="connsiteY102" fmla="*/ 4482655 h 6858000"/>
              <a:gd name="connsiteX103" fmla="*/ 5978567 w 6128435"/>
              <a:gd name="connsiteY103" fmla="*/ 4498605 h 6858000"/>
              <a:gd name="connsiteX104" fmla="*/ 5980106 w 6128435"/>
              <a:gd name="connsiteY104" fmla="*/ 4585087 h 6858000"/>
              <a:gd name="connsiteX105" fmla="*/ 5998138 w 6128435"/>
              <a:gd name="connsiteY105" fmla="*/ 4697518 h 6858000"/>
              <a:gd name="connsiteX106" fmla="*/ 6013516 w 6128435"/>
              <a:gd name="connsiteY106" fmla="*/ 4786619 h 6858000"/>
              <a:gd name="connsiteX107" fmla="*/ 6025404 w 6128435"/>
              <a:gd name="connsiteY107" fmla="*/ 4858148 h 6858000"/>
              <a:gd name="connsiteX108" fmla="*/ 6007749 w 6128435"/>
              <a:gd name="connsiteY108" fmla="*/ 4964715 h 6858000"/>
              <a:gd name="connsiteX109" fmla="*/ 6005269 w 6128435"/>
              <a:gd name="connsiteY109" fmla="*/ 5150567 h 6858000"/>
              <a:gd name="connsiteX110" fmla="*/ 6001127 w 6128435"/>
              <a:gd name="connsiteY110" fmla="*/ 5164609 h 6858000"/>
              <a:gd name="connsiteX111" fmla="*/ 5996647 w 6128435"/>
              <a:gd name="connsiteY111" fmla="*/ 5185640 h 6858000"/>
              <a:gd name="connsiteX112" fmla="*/ 5998514 w 6128435"/>
              <a:gd name="connsiteY112" fmla="*/ 5189673 h 6858000"/>
              <a:gd name="connsiteX113" fmla="*/ 5995970 w 6128435"/>
              <a:gd name="connsiteY113" fmla="*/ 5221547 h 6858000"/>
              <a:gd name="connsiteX114" fmla="*/ 5997218 w 6128435"/>
              <a:gd name="connsiteY114" fmla="*/ 5222031 h 6858000"/>
              <a:gd name="connsiteX115" fmla="*/ 6002116 w 6128435"/>
              <a:gd name="connsiteY115" fmla="*/ 5231223 h 6858000"/>
              <a:gd name="connsiteX116" fmla="*/ 6008541 w 6128435"/>
              <a:gd name="connsiteY116" fmla="*/ 5248680 h 6858000"/>
              <a:gd name="connsiteX117" fmla="*/ 6039260 w 6128435"/>
              <a:gd name="connsiteY117" fmla="*/ 5289518 h 6858000"/>
              <a:gd name="connsiteX118" fmla="*/ 6036748 w 6128435"/>
              <a:gd name="connsiteY118" fmla="*/ 5322752 h 6858000"/>
              <a:gd name="connsiteX119" fmla="*/ 6036943 w 6128435"/>
              <a:gd name="connsiteY119" fmla="*/ 5329480 h 6858000"/>
              <a:gd name="connsiteX120" fmla="*/ 6037236 w 6128435"/>
              <a:gd name="connsiteY120" fmla="*/ 5329634 h 6858000"/>
              <a:gd name="connsiteX121" fmla="*/ 6038019 w 6128435"/>
              <a:gd name="connsiteY121" fmla="*/ 5336764 h 6858000"/>
              <a:gd name="connsiteX122" fmla="*/ 6037298 w 6128435"/>
              <a:gd name="connsiteY122" fmla="*/ 5341753 h 6858000"/>
              <a:gd name="connsiteX123" fmla="*/ 6037677 w 6128435"/>
              <a:gd name="connsiteY123" fmla="*/ 5354807 h 6858000"/>
              <a:gd name="connsiteX124" fmla="*/ 6039728 w 6128435"/>
              <a:gd name="connsiteY124" fmla="*/ 5359416 h 6858000"/>
              <a:gd name="connsiteX125" fmla="*/ 6043311 w 6128435"/>
              <a:gd name="connsiteY125" fmla="*/ 5361407 h 6858000"/>
              <a:gd name="connsiteX126" fmla="*/ 6042954 w 6128435"/>
              <a:gd name="connsiteY126" fmla="*/ 5362576 h 6858000"/>
              <a:gd name="connsiteX127" fmla="*/ 6053435 w 6128435"/>
              <a:gd name="connsiteY127" fmla="*/ 5387547 h 6858000"/>
              <a:gd name="connsiteX128" fmla="*/ 6065933 w 6128435"/>
              <a:gd name="connsiteY128" fmla="*/ 5443002 h 6858000"/>
              <a:gd name="connsiteX129" fmla="*/ 6068640 w 6128435"/>
              <a:gd name="connsiteY129" fmla="*/ 5474503 h 6858000"/>
              <a:gd name="connsiteX130" fmla="*/ 6080922 w 6128435"/>
              <a:gd name="connsiteY130" fmla="*/ 5561070 h 6858000"/>
              <a:gd name="connsiteX131" fmla="*/ 6096949 w 6128435"/>
              <a:gd name="connsiteY131" fmla="*/ 5648179 h 6858000"/>
              <a:gd name="connsiteX132" fmla="*/ 6125703 w 6128435"/>
              <a:gd name="connsiteY132" fmla="*/ 5692894 h 6858000"/>
              <a:gd name="connsiteX133" fmla="*/ 6126670 w 6128435"/>
              <a:gd name="connsiteY133" fmla="*/ 5697882 h 6858000"/>
              <a:gd name="connsiteX134" fmla="*/ 6124061 w 6128435"/>
              <a:gd name="connsiteY134" fmla="*/ 5710294 h 6858000"/>
              <a:gd name="connsiteX135" fmla="*/ 6122213 w 6128435"/>
              <a:gd name="connsiteY135" fmla="*/ 5714762 h 6858000"/>
              <a:gd name="connsiteX136" fmla="*/ 6121353 w 6128435"/>
              <a:gd name="connsiteY136" fmla="*/ 5721725 h 6858000"/>
              <a:gd name="connsiteX137" fmla="*/ 6121607 w 6128435"/>
              <a:gd name="connsiteY137" fmla="*/ 5721959 h 6858000"/>
              <a:gd name="connsiteX138" fmla="*/ 6120262 w 6128435"/>
              <a:gd name="connsiteY138" fmla="*/ 5728358 h 6858000"/>
              <a:gd name="connsiteX139" fmla="*/ 6110194 w 6128435"/>
              <a:gd name="connsiteY139" fmla="*/ 5758853 h 6858000"/>
              <a:gd name="connsiteX140" fmla="*/ 6127519 w 6128435"/>
              <a:gd name="connsiteY140" fmla="*/ 5865775 h 6858000"/>
              <a:gd name="connsiteX141" fmla="*/ 6128435 w 6128435"/>
              <a:gd name="connsiteY141" fmla="*/ 5870164 h 6858000"/>
              <a:gd name="connsiteX142" fmla="*/ 6119217 w 6128435"/>
              <a:gd name="connsiteY142" fmla="*/ 5888542 h 6858000"/>
              <a:gd name="connsiteX143" fmla="*/ 6115966 w 6128435"/>
              <a:gd name="connsiteY143" fmla="*/ 5898387 h 6858000"/>
              <a:gd name="connsiteX144" fmla="*/ 6111924 w 6128435"/>
              <a:gd name="connsiteY144" fmla="*/ 5900444 h 6858000"/>
              <a:gd name="connsiteX145" fmla="*/ 6108716 w 6128435"/>
              <a:gd name="connsiteY145" fmla="*/ 5915345 h 6858000"/>
              <a:gd name="connsiteX146" fmla="*/ 6109524 w 6128435"/>
              <a:gd name="connsiteY146" fmla="*/ 5917328 h 6858000"/>
              <a:gd name="connsiteX147" fmla="*/ 6102493 w 6128435"/>
              <a:gd name="connsiteY147" fmla="*/ 5928602 h 6858000"/>
              <a:gd name="connsiteX148" fmla="*/ 6056863 w 6128435"/>
              <a:gd name="connsiteY148" fmla="*/ 6000643 h 6858000"/>
              <a:gd name="connsiteX149" fmla="*/ 6045436 w 6128435"/>
              <a:gd name="connsiteY149" fmla="*/ 6124480 h 6858000"/>
              <a:gd name="connsiteX150" fmla="*/ 6030489 w 6128435"/>
              <a:gd name="connsiteY150" fmla="*/ 6317666 h 6858000"/>
              <a:gd name="connsiteX151" fmla="*/ 6007492 w 6128435"/>
              <a:gd name="connsiteY151" fmla="*/ 6440818 h 6858000"/>
              <a:gd name="connsiteX152" fmla="*/ 6009467 w 6128435"/>
              <a:gd name="connsiteY152" fmla="*/ 6487076 h 6858000"/>
              <a:gd name="connsiteX153" fmla="*/ 5995064 w 6128435"/>
              <a:gd name="connsiteY153" fmla="*/ 6540791 h 6858000"/>
              <a:gd name="connsiteX154" fmla="*/ 5996309 w 6128435"/>
              <a:gd name="connsiteY154" fmla="*/ 6543961 h 6858000"/>
              <a:gd name="connsiteX155" fmla="*/ 5996048 w 6128435"/>
              <a:gd name="connsiteY155" fmla="*/ 6555444 h 6858000"/>
              <a:gd name="connsiteX156" fmla="*/ 6002524 w 6128435"/>
              <a:gd name="connsiteY156" fmla="*/ 6560188 h 6858000"/>
              <a:gd name="connsiteX157" fmla="*/ 6006823 w 6128435"/>
              <a:gd name="connsiteY157" fmla="*/ 6578546 h 6858000"/>
              <a:gd name="connsiteX158" fmla="*/ 6004510 w 6128435"/>
              <a:gd name="connsiteY158" fmla="*/ 6599256 h 6858000"/>
              <a:gd name="connsiteX159" fmla="*/ 5986207 w 6128435"/>
              <a:gd name="connsiteY159" fmla="*/ 6695855 h 6858000"/>
              <a:gd name="connsiteX160" fmla="*/ 5979428 w 6128435"/>
              <a:gd name="connsiteY160" fmla="*/ 6754678 h 6858000"/>
              <a:gd name="connsiteX161" fmla="*/ 5983398 w 6128435"/>
              <a:gd name="connsiteY161" fmla="*/ 6778641 h 6858000"/>
              <a:gd name="connsiteX162" fmla="*/ 5984543 w 6128435"/>
              <a:gd name="connsiteY162" fmla="*/ 6811016 h 6858000"/>
              <a:gd name="connsiteX163" fmla="*/ 5981802 w 6128435"/>
              <a:gd name="connsiteY163" fmla="*/ 6838578 h 6858000"/>
              <a:gd name="connsiteX164" fmla="*/ 5979671 w 6128435"/>
              <a:gd name="connsiteY164" fmla="*/ 6858000 h 6858000"/>
              <a:gd name="connsiteX165" fmla="*/ 0 w 6128435"/>
              <a:gd name="connsiteY165" fmla="*/ 6858000 h 6858000"/>
              <a:gd name="connsiteX166" fmla="*/ 0 w 6128435"/>
              <a:gd name="connsiteY166"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44434 w 6128435"/>
              <a:gd name="connsiteY24" fmla="*/ 1580810 h 6858000"/>
              <a:gd name="connsiteX25" fmla="*/ 5251453 w 6128435"/>
              <a:gd name="connsiteY25" fmla="*/ 1583934 h 6858000"/>
              <a:gd name="connsiteX26" fmla="*/ 5253136 w 6128435"/>
              <a:gd name="connsiteY26" fmla="*/ 1595457 h 6858000"/>
              <a:gd name="connsiteX27" fmla="*/ 5254863 w 6128435"/>
              <a:gd name="connsiteY27" fmla="*/ 1598311 h 6858000"/>
              <a:gd name="connsiteX28" fmla="*/ 5263491 w 6128435"/>
              <a:gd name="connsiteY28" fmla="*/ 1642938 h 6858000"/>
              <a:gd name="connsiteX29" fmla="*/ 5261314 w 6128435"/>
              <a:gd name="connsiteY29" fmla="*/ 1689177 h 6858000"/>
              <a:gd name="connsiteX30" fmla="*/ 5259788 w 6128435"/>
              <a:gd name="connsiteY30" fmla="*/ 1768516 h 6858000"/>
              <a:gd name="connsiteX31" fmla="*/ 5255696 w 6128435"/>
              <a:gd name="connsiteY31" fmla="*/ 1953770 h 6858000"/>
              <a:gd name="connsiteX32" fmla="*/ 5252592 w 6128435"/>
              <a:gd name="connsiteY32" fmla="*/ 2092210 h 6858000"/>
              <a:gd name="connsiteX33" fmla="*/ 5264303 w 6128435"/>
              <a:gd name="connsiteY33" fmla="*/ 2225157 h 6858000"/>
              <a:gd name="connsiteX34" fmla="*/ 5254949 w 6128435"/>
              <a:gd name="connsiteY34" fmla="*/ 2236160 h 6858000"/>
              <a:gd name="connsiteX35" fmla="*/ 5250104 w 6128435"/>
              <a:gd name="connsiteY35" fmla="*/ 2249166 h 6858000"/>
              <a:gd name="connsiteX36" fmla="*/ 5251214 w 6128435"/>
              <a:gd name="connsiteY36" fmla="*/ 2250944 h 6858000"/>
              <a:gd name="connsiteX37" fmla="*/ 5250644 w 6128435"/>
              <a:gd name="connsiteY37" fmla="*/ 2266619 h 6858000"/>
              <a:gd name="connsiteX38" fmla="*/ 5247111 w 6128435"/>
              <a:gd name="connsiteY38" fmla="*/ 2269679 h 6858000"/>
              <a:gd name="connsiteX39" fmla="*/ 5279312 w 6128435"/>
              <a:gd name="connsiteY39" fmla="*/ 2302757 h 6858000"/>
              <a:gd name="connsiteX40" fmla="*/ 5293877 w 6128435"/>
              <a:gd name="connsiteY40" fmla="*/ 2368649 h 6858000"/>
              <a:gd name="connsiteX41" fmla="*/ 5311338 w 6128435"/>
              <a:gd name="connsiteY41" fmla="*/ 2404034 h 6858000"/>
              <a:gd name="connsiteX42" fmla="*/ 5338366 w 6128435"/>
              <a:gd name="connsiteY42" fmla="*/ 2465052 h 6858000"/>
              <a:gd name="connsiteX43" fmla="*/ 5371263 w 6128435"/>
              <a:gd name="connsiteY43" fmla="*/ 2586413 h 6858000"/>
              <a:gd name="connsiteX44" fmla="*/ 5407503 w 6128435"/>
              <a:gd name="connsiteY44" fmla="*/ 2786290 h 6858000"/>
              <a:gd name="connsiteX45" fmla="*/ 5407356 w 6128435"/>
              <a:gd name="connsiteY45" fmla="*/ 2787545 h 6858000"/>
              <a:gd name="connsiteX46" fmla="*/ 5411130 w 6128435"/>
              <a:gd name="connsiteY46" fmla="*/ 2788640 h 6858000"/>
              <a:gd name="connsiteX47" fmla="*/ 5416439 w 6128435"/>
              <a:gd name="connsiteY47" fmla="*/ 2805666 h 6858000"/>
              <a:gd name="connsiteX48" fmla="*/ 5416589 w 6128435"/>
              <a:gd name="connsiteY48" fmla="*/ 2810822 h 6858000"/>
              <a:gd name="connsiteX49" fmla="*/ 5418542 w 6128435"/>
              <a:gd name="connsiteY49" fmla="*/ 2817745 h 6858000"/>
              <a:gd name="connsiteX50" fmla="*/ 5418847 w 6128435"/>
              <a:gd name="connsiteY50" fmla="*/ 2817825 h 6858000"/>
              <a:gd name="connsiteX51" fmla="*/ 5457023 w 6128435"/>
              <a:gd name="connsiteY51" fmla="*/ 2858292 h 6858000"/>
              <a:gd name="connsiteX52" fmla="*/ 5479298 w 6128435"/>
              <a:gd name="connsiteY52" fmla="*/ 2947791 h 6858000"/>
              <a:gd name="connsiteX53" fmla="*/ 5481770 w 6128435"/>
              <a:gd name="connsiteY53" fmla="*/ 2951352 h 6858000"/>
              <a:gd name="connsiteX54" fmla="*/ 5482045 w 6128435"/>
              <a:gd name="connsiteY54" fmla="*/ 2984371 h 6858000"/>
              <a:gd name="connsiteX55" fmla="*/ 5482415 w 6128435"/>
              <a:gd name="connsiteY55" fmla="*/ 3004079 h 6858000"/>
              <a:gd name="connsiteX56" fmla="*/ 5483865 w 6128435"/>
              <a:gd name="connsiteY56" fmla="*/ 3005467 h 6858000"/>
              <a:gd name="connsiteX57" fmla="*/ 5482236 w 6128435"/>
              <a:gd name="connsiteY57" fmla="*/ 3019791 h 6858000"/>
              <a:gd name="connsiteX58" fmla="*/ 5481505 w 6128435"/>
              <a:gd name="connsiteY58" fmla="*/ 3095286 h 6858000"/>
              <a:gd name="connsiteX59" fmla="*/ 5477595 w 6128435"/>
              <a:gd name="connsiteY59" fmla="*/ 3250534 h 6858000"/>
              <a:gd name="connsiteX60" fmla="*/ 5532836 w 6128435"/>
              <a:gd name="connsiteY60" fmla="*/ 3353840 h 6858000"/>
              <a:gd name="connsiteX61" fmla="*/ 5561229 w 6128435"/>
              <a:gd name="connsiteY61" fmla="*/ 3395784 h 6858000"/>
              <a:gd name="connsiteX62" fmla="*/ 5589758 w 6128435"/>
              <a:gd name="connsiteY62" fmla="*/ 3506453 h 6858000"/>
              <a:gd name="connsiteX63" fmla="*/ 5596144 w 6128435"/>
              <a:gd name="connsiteY63" fmla="*/ 3534624 h 6858000"/>
              <a:gd name="connsiteX64" fmla="*/ 5597750 w 6128435"/>
              <a:gd name="connsiteY64" fmla="*/ 3534129 h 6858000"/>
              <a:gd name="connsiteX65" fmla="*/ 5599700 w 6128435"/>
              <a:gd name="connsiteY65" fmla="*/ 3547221 h 6858000"/>
              <a:gd name="connsiteX66" fmla="*/ 5615031 w 6128435"/>
              <a:gd name="connsiteY66" fmla="*/ 3557482 h 6858000"/>
              <a:gd name="connsiteX67" fmla="*/ 5618377 w 6128435"/>
              <a:gd name="connsiteY67" fmla="*/ 3588431 h 6858000"/>
              <a:gd name="connsiteX68" fmla="*/ 5612155 w 6128435"/>
              <a:gd name="connsiteY68" fmla="*/ 3589869 h 6858000"/>
              <a:gd name="connsiteX69" fmla="*/ 5620843 w 6128435"/>
              <a:gd name="connsiteY69" fmla="*/ 3606745 h 6858000"/>
              <a:gd name="connsiteX70" fmla="*/ 5655472 w 6128435"/>
              <a:gd name="connsiteY70" fmla="*/ 3678877 h 6858000"/>
              <a:gd name="connsiteX71" fmla="*/ 5680448 w 6128435"/>
              <a:gd name="connsiteY71" fmla="*/ 3717760 h 6858000"/>
              <a:gd name="connsiteX72" fmla="*/ 5683015 w 6128435"/>
              <a:gd name="connsiteY72" fmla="*/ 3762025 h 6858000"/>
              <a:gd name="connsiteX73" fmla="*/ 5696643 w 6128435"/>
              <a:gd name="connsiteY73" fmla="*/ 3773888 h 6858000"/>
              <a:gd name="connsiteX74" fmla="*/ 5699203 w 6128435"/>
              <a:gd name="connsiteY74" fmla="*/ 3775823 h 6858000"/>
              <a:gd name="connsiteX75" fmla="*/ 5704824 w 6128435"/>
              <a:gd name="connsiteY75" fmla="*/ 3785966 h 6858000"/>
              <a:gd name="connsiteX76" fmla="*/ 5712204 w 6128435"/>
              <a:gd name="connsiteY76" fmla="*/ 3785830 h 6858000"/>
              <a:gd name="connsiteX77" fmla="*/ 5724816 w 6128435"/>
              <a:gd name="connsiteY77" fmla="*/ 3798949 h 6858000"/>
              <a:gd name="connsiteX78" fmla="*/ 5733539 w 6128435"/>
              <a:gd name="connsiteY78" fmla="*/ 3818457 h 6858000"/>
              <a:gd name="connsiteX79" fmla="*/ 5768491 w 6128435"/>
              <a:gd name="connsiteY79" fmla="*/ 3914399 h 6858000"/>
              <a:gd name="connsiteX80" fmla="*/ 5793123 w 6128435"/>
              <a:gd name="connsiteY80" fmla="*/ 3969952 h 6858000"/>
              <a:gd name="connsiteX81" fmla="*/ 5808321 w 6128435"/>
              <a:gd name="connsiteY81" fmla="*/ 3988153 h 6858000"/>
              <a:gd name="connsiteX82" fmla="*/ 5825621 w 6128435"/>
              <a:gd name="connsiteY82" fmla="*/ 4015525 h 6858000"/>
              <a:gd name="connsiteX83" fmla="*/ 5860672 w 6128435"/>
              <a:gd name="connsiteY83" fmla="*/ 4061579 h 6858000"/>
              <a:gd name="connsiteX84" fmla="*/ 5872173 w 6128435"/>
              <a:gd name="connsiteY84" fmla="*/ 4088497 h 6858000"/>
              <a:gd name="connsiteX85" fmla="*/ 5883705 w 6128435"/>
              <a:gd name="connsiteY85" fmla="*/ 4101899 h 6858000"/>
              <a:gd name="connsiteX86" fmla="*/ 5885314 w 6128435"/>
              <a:gd name="connsiteY86" fmla="*/ 4108387 h 6858000"/>
              <a:gd name="connsiteX87" fmla="*/ 5894095 w 6128435"/>
              <a:gd name="connsiteY87" fmla="*/ 4128857 h 6858000"/>
              <a:gd name="connsiteX88" fmla="*/ 5898339 w 6128435"/>
              <a:gd name="connsiteY88" fmla="*/ 4140800 h 6858000"/>
              <a:gd name="connsiteX89" fmla="*/ 5899734 w 6128435"/>
              <a:gd name="connsiteY89" fmla="*/ 4145632 h 6858000"/>
              <a:gd name="connsiteX90" fmla="*/ 5903513 w 6128435"/>
              <a:gd name="connsiteY90" fmla="*/ 4187661 h 6858000"/>
              <a:gd name="connsiteX91" fmla="*/ 5917114 w 6128435"/>
              <a:gd name="connsiteY91" fmla="*/ 4213096 h 6858000"/>
              <a:gd name="connsiteX92" fmla="*/ 5921153 w 6128435"/>
              <a:gd name="connsiteY92" fmla="*/ 4236222 h 6858000"/>
              <a:gd name="connsiteX93" fmla="*/ 5924233 w 6128435"/>
              <a:gd name="connsiteY93" fmla="*/ 4242060 h 6858000"/>
              <a:gd name="connsiteX94" fmla="*/ 5928910 w 6128435"/>
              <a:gd name="connsiteY94" fmla="*/ 4300973 h 6858000"/>
              <a:gd name="connsiteX95" fmla="*/ 5939320 w 6128435"/>
              <a:gd name="connsiteY95" fmla="*/ 4340435 h 6858000"/>
              <a:gd name="connsiteX96" fmla="*/ 5946705 w 6128435"/>
              <a:gd name="connsiteY96" fmla="*/ 4428051 h 6858000"/>
              <a:gd name="connsiteX97" fmla="*/ 5949261 w 6128435"/>
              <a:gd name="connsiteY97" fmla="*/ 4449185 h 6858000"/>
              <a:gd name="connsiteX98" fmla="*/ 5957504 w 6128435"/>
              <a:gd name="connsiteY98" fmla="*/ 4465911 h 6858000"/>
              <a:gd name="connsiteX99" fmla="*/ 5964689 w 6128435"/>
              <a:gd name="connsiteY99" fmla="*/ 4468532 h 6858000"/>
              <a:gd name="connsiteX100" fmla="*/ 5967062 w 6128435"/>
              <a:gd name="connsiteY100" fmla="*/ 4479923 h 6858000"/>
              <a:gd name="connsiteX101" fmla="*/ 5968960 w 6128435"/>
              <a:gd name="connsiteY101" fmla="*/ 4482655 h 6858000"/>
              <a:gd name="connsiteX102" fmla="*/ 5978567 w 6128435"/>
              <a:gd name="connsiteY102" fmla="*/ 4498605 h 6858000"/>
              <a:gd name="connsiteX103" fmla="*/ 5980106 w 6128435"/>
              <a:gd name="connsiteY103" fmla="*/ 4585087 h 6858000"/>
              <a:gd name="connsiteX104" fmla="*/ 5998138 w 6128435"/>
              <a:gd name="connsiteY104" fmla="*/ 4697518 h 6858000"/>
              <a:gd name="connsiteX105" fmla="*/ 6013516 w 6128435"/>
              <a:gd name="connsiteY105" fmla="*/ 4786619 h 6858000"/>
              <a:gd name="connsiteX106" fmla="*/ 6025404 w 6128435"/>
              <a:gd name="connsiteY106" fmla="*/ 4858148 h 6858000"/>
              <a:gd name="connsiteX107" fmla="*/ 6007749 w 6128435"/>
              <a:gd name="connsiteY107" fmla="*/ 4964715 h 6858000"/>
              <a:gd name="connsiteX108" fmla="*/ 6005269 w 6128435"/>
              <a:gd name="connsiteY108" fmla="*/ 5150567 h 6858000"/>
              <a:gd name="connsiteX109" fmla="*/ 6001127 w 6128435"/>
              <a:gd name="connsiteY109" fmla="*/ 5164609 h 6858000"/>
              <a:gd name="connsiteX110" fmla="*/ 5996647 w 6128435"/>
              <a:gd name="connsiteY110" fmla="*/ 5185640 h 6858000"/>
              <a:gd name="connsiteX111" fmla="*/ 5998514 w 6128435"/>
              <a:gd name="connsiteY111" fmla="*/ 5189673 h 6858000"/>
              <a:gd name="connsiteX112" fmla="*/ 5995970 w 6128435"/>
              <a:gd name="connsiteY112" fmla="*/ 5221547 h 6858000"/>
              <a:gd name="connsiteX113" fmla="*/ 5997218 w 6128435"/>
              <a:gd name="connsiteY113" fmla="*/ 5222031 h 6858000"/>
              <a:gd name="connsiteX114" fmla="*/ 6002116 w 6128435"/>
              <a:gd name="connsiteY114" fmla="*/ 5231223 h 6858000"/>
              <a:gd name="connsiteX115" fmla="*/ 6008541 w 6128435"/>
              <a:gd name="connsiteY115" fmla="*/ 5248680 h 6858000"/>
              <a:gd name="connsiteX116" fmla="*/ 6039260 w 6128435"/>
              <a:gd name="connsiteY116" fmla="*/ 5289518 h 6858000"/>
              <a:gd name="connsiteX117" fmla="*/ 6036748 w 6128435"/>
              <a:gd name="connsiteY117" fmla="*/ 5322752 h 6858000"/>
              <a:gd name="connsiteX118" fmla="*/ 6036943 w 6128435"/>
              <a:gd name="connsiteY118" fmla="*/ 5329480 h 6858000"/>
              <a:gd name="connsiteX119" fmla="*/ 6037236 w 6128435"/>
              <a:gd name="connsiteY119" fmla="*/ 5329634 h 6858000"/>
              <a:gd name="connsiteX120" fmla="*/ 6038019 w 6128435"/>
              <a:gd name="connsiteY120" fmla="*/ 5336764 h 6858000"/>
              <a:gd name="connsiteX121" fmla="*/ 6037298 w 6128435"/>
              <a:gd name="connsiteY121" fmla="*/ 5341753 h 6858000"/>
              <a:gd name="connsiteX122" fmla="*/ 6037677 w 6128435"/>
              <a:gd name="connsiteY122" fmla="*/ 5354807 h 6858000"/>
              <a:gd name="connsiteX123" fmla="*/ 6039728 w 6128435"/>
              <a:gd name="connsiteY123" fmla="*/ 5359416 h 6858000"/>
              <a:gd name="connsiteX124" fmla="*/ 6043311 w 6128435"/>
              <a:gd name="connsiteY124" fmla="*/ 5361407 h 6858000"/>
              <a:gd name="connsiteX125" fmla="*/ 6042954 w 6128435"/>
              <a:gd name="connsiteY125" fmla="*/ 5362576 h 6858000"/>
              <a:gd name="connsiteX126" fmla="*/ 6053435 w 6128435"/>
              <a:gd name="connsiteY126" fmla="*/ 5387547 h 6858000"/>
              <a:gd name="connsiteX127" fmla="*/ 6065933 w 6128435"/>
              <a:gd name="connsiteY127" fmla="*/ 5443002 h 6858000"/>
              <a:gd name="connsiteX128" fmla="*/ 6068640 w 6128435"/>
              <a:gd name="connsiteY128" fmla="*/ 5474503 h 6858000"/>
              <a:gd name="connsiteX129" fmla="*/ 6080922 w 6128435"/>
              <a:gd name="connsiteY129" fmla="*/ 5561070 h 6858000"/>
              <a:gd name="connsiteX130" fmla="*/ 6096949 w 6128435"/>
              <a:gd name="connsiteY130" fmla="*/ 5648179 h 6858000"/>
              <a:gd name="connsiteX131" fmla="*/ 6125703 w 6128435"/>
              <a:gd name="connsiteY131" fmla="*/ 5692894 h 6858000"/>
              <a:gd name="connsiteX132" fmla="*/ 6126670 w 6128435"/>
              <a:gd name="connsiteY132" fmla="*/ 5697882 h 6858000"/>
              <a:gd name="connsiteX133" fmla="*/ 6124061 w 6128435"/>
              <a:gd name="connsiteY133" fmla="*/ 5710294 h 6858000"/>
              <a:gd name="connsiteX134" fmla="*/ 6122213 w 6128435"/>
              <a:gd name="connsiteY134" fmla="*/ 5714762 h 6858000"/>
              <a:gd name="connsiteX135" fmla="*/ 6121353 w 6128435"/>
              <a:gd name="connsiteY135" fmla="*/ 5721725 h 6858000"/>
              <a:gd name="connsiteX136" fmla="*/ 6121607 w 6128435"/>
              <a:gd name="connsiteY136" fmla="*/ 5721959 h 6858000"/>
              <a:gd name="connsiteX137" fmla="*/ 6120262 w 6128435"/>
              <a:gd name="connsiteY137" fmla="*/ 5728358 h 6858000"/>
              <a:gd name="connsiteX138" fmla="*/ 6110194 w 6128435"/>
              <a:gd name="connsiteY138" fmla="*/ 5758853 h 6858000"/>
              <a:gd name="connsiteX139" fmla="*/ 6127519 w 6128435"/>
              <a:gd name="connsiteY139" fmla="*/ 5865775 h 6858000"/>
              <a:gd name="connsiteX140" fmla="*/ 6128435 w 6128435"/>
              <a:gd name="connsiteY140" fmla="*/ 5870164 h 6858000"/>
              <a:gd name="connsiteX141" fmla="*/ 6119217 w 6128435"/>
              <a:gd name="connsiteY141" fmla="*/ 5888542 h 6858000"/>
              <a:gd name="connsiteX142" fmla="*/ 6115966 w 6128435"/>
              <a:gd name="connsiteY142" fmla="*/ 5898387 h 6858000"/>
              <a:gd name="connsiteX143" fmla="*/ 6111924 w 6128435"/>
              <a:gd name="connsiteY143" fmla="*/ 5900444 h 6858000"/>
              <a:gd name="connsiteX144" fmla="*/ 6108716 w 6128435"/>
              <a:gd name="connsiteY144" fmla="*/ 5915345 h 6858000"/>
              <a:gd name="connsiteX145" fmla="*/ 6109524 w 6128435"/>
              <a:gd name="connsiteY145" fmla="*/ 5917328 h 6858000"/>
              <a:gd name="connsiteX146" fmla="*/ 6102493 w 6128435"/>
              <a:gd name="connsiteY146" fmla="*/ 5928602 h 6858000"/>
              <a:gd name="connsiteX147" fmla="*/ 6056863 w 6128435"/>
              <a:gd name="connsiteY147" fmla="*/ 6000643 h 6858000"/>
              <a:gd name="connsiteX148" fmla="*/ 6045436 w 6128435"/>
              <a:gd name="connsiteY148" fmla="*/ 6124480 h 6858000"/>
              <a:gd name="connsiteX149" fmla="*/ 6030489 w 6128435"/>
              <a:gd name="connsiteY149" fmla="*/ 6317666 h 6858000"/>
              <a:gd name="connsiteX150" fmla="*/ 6007492 w 6128435"/>
              <a:gd name="connsiteY150" fmla="*/ 6440818 h 6858000"/>
              <a:gd name="connsiteX151" fmla="*/ 6009467 w 6128435"/>
              <a:gd name="connsiteY151" fmla="*/ 6487076 h 6858000"/>
              <a:gd name="connsiteX152" fmla="*/ 5995064 w 6128435"/>
              <a:gd name="connsiteY152" fmla="*/ 6540791 h 6858000"/>
              <a:gd name="connsiteX153" fmla="*/ 5996309 w 6128435"/>
              <a:gd name="connsiteY153" fmla="*/ 6543961 h 6858000"/>
              <a:gd name="connsiteX154" fmla="*/ 5996048 w 6128435"/>
              <a:gd name="connsiteY154" fmla="*/ 6555444 h 6858000"/>
              <a:gd name="connsiteX155" fmla="*/ 6002524 w 6128435"/>
              <a:gd name="connsiteY155" fmla="*/ 6560188 h 6858000"/>
              <a:gd name="connsiteX156" fmla="*/ 6006823 w 6128435"/>
              <a:gd name="connsiteY156" fmla="*/ 6578546 h 6858000"/>
              <a:gd name="connsiteX157" fmla="*/ 6004510 w 6128435"/>
              <a:gd name="connsiteY157" fmla="*/ 6599256 h 6858000"/>
              <a:gd name="connsiteX158" fmla="*/ 5986207 w 6128435"/>
              <a:gd name="connsiteY158" fmla="*/ 6695855 h 6858000"/>
              <a:gd name="connsiteX159" fmla="*/ 5979428 w 6128435"/>
              <a:gd name="connsiteY159" fmla="*/ 6754678 h 6858000"/>
              <a:gd name="connsiteX160" fmla="*/ 5983398 w 6128435"/>
              <a:gd name="connsiteY160" fmla="*/ 6778641 h 6858000"/>
              <a:gd name="connsiteX161" fmla="*/ 5984543 w 6128435"/>
              <a:gd name="connsiteY161" fmla="*/ 6811016 h 6858000"/>
              <a:gd name="connsiteX162" fmla="*/ 5981802 w 6128435"/>
              <a:gd name="connsiteY162" fmla="*/ 6838578 h 6858000"/>
              <a:gd name="connsiteX163" fmla="*/ 5979671 w 6128435"/>
              <a:gd name="connsiteY163" fmla="*/ 6858000 h 6858000"/>
              <a:gd name="connsiteX164" fmla="*/ 0 w 6128435"/>
              <a:gd name="connsiteY164" fmla="*/ 6858000 h 6858000"/>
              <a:gd name="connsiteX165" fmla="*/ 0 w 6128435"/>
              <a:gd name="connsiteY165"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44434 w 6128435"/>
              <a:gd name="connsiteY24" fmla="*/ 1580810 h 6858000"/>
              <a:gd name="connsiteX25" fmla="*/ 5251453 w 6128435"/>
              <a:gd name="connsiteY25" fmla="*/ 1583934 h 6858000"/>
              <a:gd name="connsiteX26" fmla="*/ 5253136 w 6128435"/>
              <a:gd name="connsiteY26" fmla="*/ 1595457 h 6858000"/>
              <a:gd name="connsiteX27" fmla="*/ 5263491 w 6128435"/>
              <a:gd name="connsiteY27" fmla="*/ 1642938 h 6858000"/>
              <a:gd name="connsiteX28" fmla="*/ 5261314 w 6128435"/>
              <a:gd name="connsiteY28" fmla="*/ 1689177 h 6858000"/>
              <a:gd name="connsiteX29" fmla="*/ 5259788 w 6128435"/>
              <a:gd name="connsiteY29" fmla="*/ 1768516 h 6858000"/>
              <a:gd name="connsiteX30" fmla="*/ 5255696 w 6128435"/>
              <a:gd name="connsiteY30" fmla="*/ 1953770 h 6858000"/>
              <a:gd name="connsiteX31" fmla="*/ 5252592 w 6128435"/>
              <a:gd name="connsiteY31" fmla="*/ 2092210 h 6858000"/>
              <a:gd name="connsiteX32" fmla="*/ 5264303 w 6128435"/>
              <a:gd name="connsiteY32" fmla="*/ 2225157 h 6858000"/>
              <a:gd name="connsiteX33" fmla="*/ 5254949 w 6128435"/>
              <a:gd name="connsiteY33" fmla="*/ 2236160 h 6858000"/>
              <a:gd name="connsiteX34" fmla="*/ 5250104 w 6128435"/>
              <a:gd name="connsiteY34" fmla="*/ 2249166 h 6858000"/>
              <a:gd name="connsiteX35" fmla="*/ 5251214 w 6128435"/>
              <a:gd name="connsiteY35" fmla="*/ 2250944 h 6858000"/>
              <a:gd name="connsiteX36" fmla="*/ 5250644 w 6128435"/>
              <a:gd name="connsiteY36" fmla="*/ 2266619 h 6858000"/>
              <a:gd name="connsiteX37" fmla="*/ 5247111 w 6128435"/>
              <a:gd name="connsiteY37" fmla="*/ 2269679 h 6858000"/>
              <a:gd name="connsiteX38" fmla="*/ 5279312 w 6128435"/>
              <a:gd name="connsiteY38" fmla="*/ 2302757 h 6858000"/>
              <a:gd name="connsiteX39" fmla="*/ 5293877 w 6128435"/>
              <a:gd name="connsiteY39" fmla="*/ 2368649 h 6858000"/>
              <a:gd name="connsiteX40" fmla="*/ 5311338 w 6128435"/>
              <a:gd name="connsiteY40" fmla="*/ 2404034 h 6858000"/>
              <a:gd name="connsiteX41" fmla="*/ 5338366 w 6128435"/>
              <a:gd name="connsiteY41" fmla="*/ 2465052 h 6858000"/>
              <a:gd name="connsiteX42" fmla="*/ 5371263 w 6128435"/>
              <a:gd name="connsiteY42" fmla="*/ 2586413 h 6858000"/>
              <a:gd name="connsiteX43" fmla="*/ 5407503 w 6128435"/>
              <a:gd name="connsiteY43" fmla="*/ 2786290 h 6858000"/>
              <a:gd name="connsiteX44" fmla="*/ 5407356 w 6128435"/>
              <a:gd name="connsiteY44" fmla="*/ 2787545 h 6858000"/>
              <a:gd name="connsiteX45" fmla="*/ 5411130 w 6128435"/>
              <a:gd name="connsiteY45" fmla="*/ 2788640 h 6858000"/>
              <a:gd name="connsiteX46" fmla="*/ 5416439 w 6128435"/>
              <a:gd name="connsiteY46" fmla="*/ 2805666 h 6858000"/>
              <a:gd name="connsiteX47" fmla="*/ 5416589 w 6128435"/>
              <a:gd name="connsiteY47" fmla="*/ 2810822 h 6858000"/>
              <a:gd name="connsiteX48" fmla="*/ 5418542 w 6128435"/>
              <a:gd name="connsiteY48" fmla="*/ 2817745 h 6858000"/>
              <a:gd name="connsiteX49" fmla="*/ 5418847 w 6128435"/>
              <a:gd name="connsiteY49" fmla="*/ 2817825 h 6858000"/>
              <a:gd name="connsiteX50" fmla="*/ 5457023 w 6128435"/>
              <a:gd name="connsiteY50" fmla="*/ 2858292 h 6858000"/>
              <a:gd name="connsiteX51" fmla="*/ 5479298 w 6128435"/>
              <a:gd name="connsiteY51" fmla="*/ 2947791 h 6858000"/>
              <a:gd name="connsiteX52" fmla="*/ 5481770 w 6128435"/>
              <a:gd name="connsiteY52" fmla="*/ 2951352 h 6858000"/>
              <a:gd name="connsiteX53" fmla="*/ 5482045 w 6128435"/>
              <a:gd name="connsiteY53" fmla="*/ 2984371 h 6858000"/>
              <a:gd name="connsiteX54" fmla="*/ 5482415 w 6128435"/>
              <a:gd name="connsiteY54" fmla="*/ 3004079 h 6858000"/>
              <a:gd name="connsiteX55" fmla="*/ 5483865 w 6128435"/>
              <a:gd name="connsiteY55" fmla="*/ 3005467 h 6858000"/>
              <a:gd name="connsiteX56" fmla="*/ 5482236 w 6128435"/>
              <a:gd name="connsiteY56" fmla="*/ 3019791 h 6858000"/>
              <a:gd name="connsiteX57" fmla="*/ 5481505 w 6128435"/>
              <a:gd name="connsiteY57" fmla="*/ 3095286 h 6858000"/>
              <a:gd name="connsiteX58" fmla="*/ 5477595 w 6128435"/>
              <a:gd name="connsiteY58" fmla="*/ 3250534 h 6858000"/>
              <a:gd name="connsiteX59" fmla="*/ 5532836 w 6128435"/>
              <a:gd name="connsiteY59" fmla="*/ 3353840 h 6858000"/>
              <a:gd name="connsiteX60" fmla="*/ 5561229 w 6128435"/>
              <a:gd name="connsiteY60" fmla="*/ 3395784 h 6858000"/>
              <a:gd name="connsiteX61" fmla="*/ 5589758 w 6128435"/>
              <a:gd name="connsiteY61" fmla="*/ 3506453 h 6858000"/>
              <a:gd name="connsiteX62" fmla="*/ 5596144 w 6128435"/>
              <a:gd name="connsiteY62" fmla="*/ 3534624 h 6858000"/>
              <a:gd name="connsiteX63" fmla="*/ 5597750 w 6128435"/>
              <a:gd name="connsiteY63" fmla="*/ 3534129 h 6858000"/>
              <a:gd name="connsiteX64" fmla="*/ 5599700 w 6128435"/>
              <a:gd name="connsiteY64" fmla="*/ 3547221 h 6858000"/>
              <a:gd name="connsiteX65" fmla="*/ 5615031 w 6128435"/>
              <a:gd name="connsiteY65" fmla="*/ 3557482 h 6858000"/>
              <a:gd name="connsiteX66" fmla="*/ 5618377 w 6128435"/>
              <a:gd name="connsiteY66" fmla="*/ 3588431 h 6858000"/>
              <a:gd name="connsiteX67" fmla="*/ 5612155 w 6128435"/>
              <a:gd name="connsiteY67" fmla="*/ 3589869 h 6858000"/>
              <a:gd name="connsiteX68" fmla="*/ 5620843 w 6128435"/>
              <a:gd name="connsiteY68" fmla="*/ 3606745 h 6858000"/>
              <a:gd name="connsiteX69" fmla="*/ 5655472 w 6128435"/>
              <a:gd name="connsiteY69" fmla="*/ 3678877 h 6858000"/>
              <a:gd name="connsiteX70" fmla="*/ 5680448 w 6128435"/>
              <a:gd name="connsiteY70" fmla="*/ 3717760 h 6858000"/>
              <a:gd name="connsiteX71" fmla="*/ 5683015 w 6128435"/>
              <a:gd name="connsiteY71" fmla="*/ 3762025 h 6858000"/>
              <a:gd name="connsiteX72" fmla="*/ 5696643 w 6128435"/>
              <a:gd name="connsiteY72" fmla="*/ 3773888 h 6858000"/>
              <a:gd name="connsiteX73" fmla="*/ 5699203 w 6128435"/>
              <a:gd name="connsiteY73" fmla="*/ 3775823 h 6858000"/>
              <a:gd name="connsiteX74" fmla="*/ 5704824 w 6128435"/>
              <a:gd name="connsiteY74" fmla="*/ 3785966 h 6858000"/>
              <a:gd name="connsiteX75" fmla="*/ 5712204 w 6128435"/>
              <a:gd name="connsiteY75" fmla="*/ 3785830 h 6858000"/>
              <a:gd name="connsiteX76" fmla="*/ 5724816 w 6128435"/>
              <a:gd name="connsiteY76" fmla="*/ 3798949 h 6858000"/>
              <a:gd name="connsiteX77" fmla="*/ 5733539 w 6128435"/>
              <a:gd name="connsiteY77" fmla="*/ 3818457 h 6858000"/>
              <a:gd name="connsiteX78" fmla="*/ 5768491 w 6128435"/>
              <a:gd name="connsiteY78" fmla="*/ 3914399 h 6858000"/>
              <a:gd name="connsiteX79" fmla="*/ 5793123 w 6128435"/>
              <a:gd name="connsiteY79" fmla="*/ 3969952 h 6858000"/>
              <a:gd name="connsiteX80" fmla="*/ 5808321 w 6128435"/>
              <a:gd name="connsiteY80" fmla="*/ 3988153 h 6858000"/>
              <a:gd name="connsiteX81" fmla="*/ 5825621 w 6128435"/>
              <a:gd name="connsiteY81" fmla="*/ 4015525 h 6858000"/>
              <a:gd name="connsiteX82" fmla="*/ 5860672 w 6128435"/>
              <a:gd name="connsiteY82" fmla="*/ 4061579 h 6858000"/>
              <a:gd name="connsiteX83" fmla="*/ 5872173 w 6128435"/>
              <a:gd name="connsiteY83" fmla="*/ 4088497 h 6858000"/>
              <a:gd name="connsiteX84" fmla="*/ 5883705 w 6128435"/>
              <a:gd name="connsiteY84" fmla="*/ 4101899 h 6858000"/>
              <a:gd name="connsiteX85" fmla="*/ 5885314 w 6128435"/>
              <a:gd name="connsiteY85" fmla="*/ 4108387 h 6858000"/>
              <a:gd name="connsiteX86" fmla="*/ 5894095 w 6128435"/>
              <a:gd name="connsiteY86" fmla="*/ 4128857 h 6858000"/>
              <a:gd name="connsiteX87" fmla="*/ 5898339 w 6128435"/>
              <a:gd name="connsiteY87" fmla="*/ 4140800 h 6858000"/>
              <a:gd name="connsiteX88" fmla="*/ 5899734 w 6128435"/>
              <a:gd name="connsiteY88" fmla="*/ 4145632 h 6858000"/>
              <a:gd name="connsiteX89" fmla="*/ 5903513 w 6128435"/>
              <a:gd name="connsiteY89" fmla="*/ 4187661 h 6858000"/>
              <a:gd name="connsiteX90" fmla="*/ 5917114 w 6128435"/>
              <a:gd name="connsiteY90" fmla="*/ 4213096 h 6858000"/>
              <a:gd name="connsiteX91" fmla="*/ 5921153 w 6128435"/>
              <a:gd name="connsiteY91" fmla="*/ 4236222 h 6858000"/>
              <a:gd name="connsiteX92" fmla="*/ 5924233 w 6128435"/>
              <a:gd name="connsiteY92" fmla="*/ 4242060 h 6858000"/>
              <a:gd name="connsiteX93" fmla="*/ 5928910 w 6128435"/>
              <a:gd name="connsiteY93" fmla="*/ 4300973 h 6858000"/>
              <a:gd name="connsiteX94" fmla="*/ 5939320 w 6128435"/>
              <a:gd name="connsiteY94" fmla="*/ 4340435 h 6858000"/>
              <a:gd name="connsiteX95" fmla="*/ 5946705 w 6128435"/>
              <a:gd name="connsiteY95" fmla="*/ 4428051 h 6858000"/>
              <a:gd name="connsiteX96" fmla="*/ 5949261 w 6128435"/>
              <a:gd name="connsiteY96" fmla="*/ 4449185 h 6858000"/>
              <a:gd name="connsiteX97" fmla="*/ 5957504 w 6128435"/>
              <a:gd name="connsiteY97" fmla="*/ 4465911 h 6858000"/>
              <a:gd name="connsiteX98" fmla="*/ 5964689 w 6128435"/>
              <a:gd name="connsiteY98" fmla="*/ 4468532 h 6858000"/>
              <a:gd name="connsiteX99" fmla="*/ 5967062 w 6128435"/>
              <a:gd name="connsiteY99" fmla="*/ 4479923 h 6858000"/>
              <a:gd name="connsiteX100" fmla="*/ 5968960 w 6128435"/>
              <a:gd name="connsiteY100" fmla="*/ 4482655 h 6858000"/>
              <a:gd name="connsiteX101" fmla="*/ 5978567 w 6128435"/>
              <a:gd name="connsiteY101" fmla="*/ 4498605 h 6858000"/>
              <a:gd name="connsiteX102" fmla="*/ 5980106 w 6128435"/>
              <a:gd name="connsiteY102" fmla="*/ 4585087 h 6858000"/>
              <a:gd name="connsiteX103" fmla="*/ 5998138 w 6128435"/>
              <a:gd name="connsiteY103" fmla="*/ 4697518 h 6858000"/>
              <a:gd name="connsiteX104" fmla="*/ 6013516 w 6128435"/>
              <a:gd name="connsiteY104" fmla="*/ 4786619 h 6858000"/>
              <a:gd name="connsiteX105" fmla="*/ 6025404 w 6128435"/>
              <a:gd name="connsiteY105" fmla="*/ 4858148 h 6858000"/>
              <a:gd name="connsiteX106" fmla="*/ 6007749 w 6128435"/>
              <a:gd name="connsiteY106" fmla="*/ 4964715 h 6858000"/>
              <a:gd name="connsiteX107" fmla="*/ 6005269 w 6128435"/>
              <a:gd name="connsiteY107" fmla="*/ 5150567 h 6858000"/>
              <a:gd name="connsiteX108" fmla="*/ 6001127 w 6128435"/>
              <a:gd name="connsiteY108" fmla="*/ 5164609 h 6858000"/>
              <a:gd name="connsiteX109" fmla="*/ 5996647 w 6128435"/>
              <a:gd name="connsiteY109" fmla="*/ 5185640 h 6858000"/>
              <a:gd name="connsiteX110" fmla="*/ 5998514 w 6128435"/>
              <a:gd name="connsiteY110" fmla="*/ 5189673 h 6858000"/>
              <a:gd name="connsiteX111" fmla="*/ 5995970 w 6128435"/>
              <a:gd name="connsiteY111" fmla="*/ 5221547 h 6858000"/>
              <a:gd name="connsiteX112" fmla="*/ 5997218 w 6128435"/>
              <a:gd name="connsiteY112" fmla="*/ 5222031 h 6858000"/>
              <a:gd name="connsiteX113" fmla="*/ 6002116 w 6128435"/>
              <a:gd name="connsiteY113" fmla="*/ 5231223 h 6858000"/>
              <a:gd name="connsiteX114" fmla="*/ 6008541 w 6128435"/>
              <a:gd name="connsiteY114" fmla="*/ 5248680 h 6858000"/>
              <a:gd name="connsiteX115" fmla="*/ 6039260 w 6128435"/>
              <a:gd name="connsiteY115" fmla="*/ 5289518 h 6858000"/>
              <a:gd name="connsiteX116" fmla="*/ 6036748 w 6128435"/>
              <a:gd name="connsiteY116" fmla="*/ 5322752 h 6858000"/>
              <a:gd name="connsiteX117" fmla="*/ 6036943 w 6128435"/>
              <a:gd name="connsiteY117" fmla="*/ 5329480 h 6858000"/>
              <a:gd name="connsiteX118" fmla="*/ 6037236 w 6128435"/>
              <a:gd name="connsiteY118" fmla="*/ 5329634 h 6858000"/>
              <a:gd name="connsiteX119" fmla="*/ 6038019 w 6128435"/>
              <a:gd name="connsiteY119" fmla="*/ 5336764 h 6858000"/>
              <a:gd name="connsiteX120" fmla="*/ 6037298 w 6128435"/>
              <a:gd name="connsiteY120" fmla="*/ 5341753 h 6858000"/>
              <a:gd name="connsiteX121" fmla="*/ 6037677 w 6128435"/>
              <a:gd name="connsiteY121" fmla="*/ 5354807 h 6858000"/>
              <a:gd name="connsiteX122" fmla="*/ 6039728 w 6128435"/>
              <a:gd name="connsiteY122" fmla="*/ 5359416 h 6858000"/>
              <a:gd name="connsiteX123" fmla="*/ 6043311 w 6128435"/>
              <a:gd name="connsiteY123" fmla="*/ 5361407 h 6858000"/>
              <a:gd name="connsiteX124" fmla="*/ 6042954 w 6128435"/>
              <a:gd name="connsiteY124" fmla="*/ 5362576 h 6858000"/>
              <a:gd name="connsiteX125" fmla="*/ 6053435 w 6128435"/>
              <a:gd name="connsiteY125" fmla="*/ 5387547 h 6858000"/>
              <a:gd name="connsiteX126" fmla="*/ 6065933 w 6128435"/>
              <a:gd name="connsiteY126" fmla="*/ 5443002 h 6858000"/>
              <a:gd name="connsiteX127" fmla="*/ 6068640 w 6128435"/>
              <a:gd name="connsiteY127" fmla="*/ 5474503 h 6858000"/>
              <a:gd name="connsiteX128" fmla="*/ 6080922 w 6128435"/>
              <a:gd name="connsiteY128" fmla="*/ 5561070 h 6858000"/>
              <a:gd name="connsiteX129" fmla="*/ 6096949 w 6128435"/>
              <a:gd name="connsiteY129" fmla="*/ 5648179 h 6858000"/>
              <a:gd name="connsiteX130" fmla="*/ 6125703 w 6128435"/>
              <a:gd name="connsiteY130" fmla="*/ 5692894 h 6858000"/>
              <a:gd name="connsiteX131" fmla="*/ 6126670 w 6128435"/>
              <a:gd name="connsiteY131" fmla="*/ 5697882 h 6858000"/>
              <a:gd name="connsiteX132" fmla="*/ 6124061 w 6128435"/>
              <a:gd name="connsiteY132" fmla="*/ 5710294 h 6858000"/>
              <a:gd name="connsiteX133" fmla="*/ 6122213 w 6128435"/>
              <a:gd name="connsiteY133" fmla="*/ 5714762 h 6858000"/>
              <a:gd name="connsiteX134" fmla="*/ 6121353 w 6128435"/>
              <a:gd name="connsiteY134" fmla="*/ 5721725 h 6858000"/>
              <a:gd name="connsiteX135" fmla="*/ 6121607 w 6128435"/>
              <a:gd name="connsiteY135" fmla="*/ 5721959 h 6858000"/>
              <a:gd name="connsiteX136" fmla="*/ 6120262 w 6128435"/>
              <a:gd name="connsiteY136" fmla="*/ 5728358 h 6858000"/>
              <a:gd name="connsiteX137" fmla="*/ 6110194 w 6128435"/>
              <a:gd name="connsiteY137" fmla="*/ 5758853 h 6858000"/>
              <a:gd name="connsiteX138" fmla="*/ 6127519 w 6128435"/>
              <a:gd name="connsiteY138" fmla="*/ 5865775 h 6858000"/>
              <a:gd name="connsiteX139" fmla="*/ 6128435 w 6128435"/>
              <a:gd name="connsiteY139" fmla="*/ 5870164 h 6858000"/>
              <a:gd name="connsiteX140" fmla="*/ 6119217 w 6128435"/>
              <a:gd name="connsiteY140" fmla="*/ 5888542 h 6858000"/>
              <a:gd name="connsiteX141" fmla="*/ 6115966 w 6128435"/>
              <a:gd name="connsiteY141" fmla="*/ 5898387 h 6858000"/>
              <a:gd name="connsiteX142" fmla="*/ 6111924 w 6128435"/>
              <a:gd name="connsiteY142" fmla="*/ 5900444 h 6858000"/>
              <a:gd name="connsiteX143" fmla="*/ 6108716 w 6128435"/>
              <a:gd name="connsiteY143" fmla="*/ 5915345 h 6858000"/>
              <a:gd name="connsiteX144" fmla="*/ 6109524 w 6128435"/>
              <a:gd name="connsiteY144" fmla="*/ 5917328 h 6858000"/>
              <a:gd name="connsiteX145" fmla="*/ 6102493 w 6128435"/>
              <a:gd name="connsiteY145" fmla="*/ 5928602 h 6858000"/>
              <a:gd name="connsiteX146" fmla="*/ 6056863 w 6128435"/>
              <a:gd name="connsiteY146" fmla="*/ 6000643 h 6858000"/>
              <a:gd name="connsiteX147" fmla="*/ 6045436 w 6128435"/>
              <a:gd name="connsiteY147" fmla="*/ 6124480 h 6858000"/>
              <a:gd name="connsiteX148" fmla="*/ 6030489 w 6128435"/>
              <a:gd name="connsiteY148" fmla="*/ 6317666 h 6858000"/>
              <a:gd name="connsiteX149" fmla="*/ 6007492 w 6128435"/>
              <a:gd name="connsiteY149" fmla="*/ 6440818 h 6858000"/>
              <a:gd name="connsiteX150" fmla="*/ 6009467 w 6128435"/>
              <a:gd name="connsiteY150" fmla="*/ 6487076 h 6858000"/>
              <a:gd name="connsiteX151" fmla="*/ 5995064 w 6128435"/>
              <a:gd name="connsiteY151" fmla="*/ 6540791 h 6858000"/>
              <a:gd name="connsiteX152" fmla="*/ 5996309 w 6128435"/>
              <a:gd name="connsiteY152" fmla="*/ 6543961 h 6858000"/>
              <a:gd name="connsiteX153" fmla="*/ 5996048 w 6128435"/>
              <a:gd name="connsiteY153" fmla="*/ 6555444 h 6858000"/>
              <a:gd name="connsiteX154" fmla="*/ 6002524 w 6128435"/>
              <a:gd name="connsiteY154" fmla="*/ 6560188 h 6858000"/>
              <a:gd name="connsiteX155" fmla="*/ 6006823 w 6128435"/>
              <a:gd name="connsiteY155" fmla="*/ 6578546 h 6858000"/>
              <a:gd name="connsiteX156" fmla="*/ 6004510 w 6128435"/>
              <a:gd name="connsiteY156" fmla="*/ 6599256 h 6858000"/>
              <a:gd name="connsiteX157" fmla="*/ 5986207 w 6128435"/>
              <a:gd name="connsiteY157" fmla="*/ 6695855 h 6858000"/>
              <a:gd name="connsiteX158" fmla="*/ 5979428 w 6128435"/>
              <a:gd name="connsiteY158" fmla="*/ 6754678 h 6858000"/>
              <a:gd name="connsiteX159" fmla="*/ 5983398 w 6128435"/>
              <a:gd name="connsiteY159" fmla="*/ 6778641 h 6858000"/>
              <a:gd name="connsiteX160" fmla="*/ 5984543 w 6128435"/>
              <a:gd name="connsiteY160" fmla="*/ 6811016 h 6858000"/>
              <a:gd name="connsiteX161" fmla="*/ 5981802 w 6128435"/>
              <a:gd name="connsiteY161" fmla="*/ 6838578 h 6858000"/>
              <a:gd name="connsiteX162" fmla="*/ 5979671 w 6128435"/>
              <a:gd name="connsiteY162" fmla="*/ 6858000 h 6858000"/>
              <a:gd name="connsiteX163" fmla="*/ 0 w 6128435"/>
              <a:gd name="connsiteY163" fmla="*/ 6858000 h 6858000"/>
              <a:gd name="connsiteX164" fmla="*/ 0 w 6128435"/>
              <a:gd name="connsiteY164"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44434 w 6128435"/>
              <a:gd name="connsiteY24" fmla="*/ 1580810 h 6858000"/>
              <a:gd name="connsiteX25" fmla="*/ 5251453 w 6128435"/>
              <a:gd name="connsiteY25" fmla="*/ 1583934 h 6858000"/>
              <a:gd name="connsiteX26" fmla="*/ 5263491 w 6128435"/>
              <a:gd name="connsiteY26" fmla="*/ 1642938 h 6858000"/>
              <a:gd name="connsiteX27" fmla="*/ 5261314 w 6128435"/>
              <a:gd name="connsiteY27" fmla="*/ 1689177 h 6858000"/>
              <a:gd name="connsiteX28" fmla="*/ 5259788 w 6128435"/>
              <a:gd name="connsiteY28" fmla="*/ 1768516 h 6858000"/>
              <a:gd name="connsiteX29" fmla="*/ 5255696 w 6128435"/>
              <a:gd name="connsiteY29" fmla="*/ 1953770 h 6858000"/>
              <a:gd name="connsiteX30" fmla="*/ 5252592 w 6128435"/>
              <a:gd name="connsiteY30" fmla="*/ 2092210 h 6858000"/>
              <a:gd name="connsiteX31" fmla="*/ 5264303 w 6128435"/>
              <a:gd name="connsiteY31" fmla="*/ 2225157 h 6858000"/>
              <a:gd name="connsiteX32" fmla="*/ 5254949 w 6128435"/>
              <a:gd name="connsiteY32" fmla="*/ 2236160 h 6858000"/>
              <a:gd name="connsiteX33" fmla="*/ 5250104 w 6128435"/>
              <a:gd name="connsiteY33" fmla="*/ 2249166 h 6858000"/>
              <a:gd name="connsiteX34" fmla="*/ 5251214 w 6128435"/>
              <a:gd name="connsiteY34" fmla="*/ 2250944 h 6858000"/>
              <a:gd name="connsiteX35" fmla="*/ 5250644 w 6128435"/>
              <a:gd name="connsiteY35" fmla="*/ 2266619 h 6858000"/>
              <a:gd name="connsiteX36" fmla="*/ 5247111 w 6128435"/>
              <a:gd name="connsiteY36" fmla="*/ 2269679 h 6858000"/>
              <a:gd name="connsiteX37" fmla="*/ 5279312 w 6128435"/>
              <a:gd name="connsiteY37" fmla="*/ 2302757 h 6858000"/>
              <a:gd name="connsiteX38" fmla="*/ 5293877 w 6128435"/>
              <a:gd name="connsiteY38" fmla="*/ 2368649 h 6858000"/>
              <a:gd name="connsiteX39" fmla="*/ 5311338 w 6128435"/>
              <a:gd name="connsiteY39" fmla="*/ 2404034 h 6858000"/>
              <a:gd name="connsiteX40" fmla="*/ 5338366 w 6128435"/>
              <a:gd name="connsiteY40" fmla="*/ 2465052 h 6858000"/>
              <a:gd name="connsiteX41" fmla="*/ 5371263 w 6128435"/>
              <a:gd name="connsiteY41" fmla="*/ 2586413 h 6858000"/>
              <a:gd name="connsiteX42" fmla="*/ 5407503 w 6128435"/>
              <a:gd name="connsiteY42" fmla="*/ 2786290 h 6858000"/>
              <a:gd name="connsiteX43" fmla="*/ 5407356 w 6128435"/>
              <a:gd name="connsiteY43" fmla="*/ 2787545 h 6858000"/>
              <a:gd name="connsiteX44" fmla="*/ 5411130 w 6128435"/>
              <a:gd name="connsiteY44" fmla="*/ 2788640 h 6858000"/>
              <a:gd name="connsiteX45" fmla="*/ 5416439 w 6128435"/>
              <a:gd name="connsiteY45" fmla="*/ 2805666 h 6858000"/>
              <a:gd name="connsiteX46" fmla="*/ 5416589 w 6128435"/>
              <a:gd name="connsiteY46" fmla="*/ 2810822 h 6858000"/>
              <a:gd name="connsiteX47" fmla="*/ 5418542 w 6128435"/>
              <a:gd name="connsiteY47" fmla="*/ 2817745 h 6858000"/>
              <a:gd name="connsiteX48" fmla="*/ 5418847 w 6128435"/>
              <a:gd name="connsiteY48" fmla="*/ 2817825 h 6858000"/>
              <a:gd name="connsiteX49" fmla="*/ 5457023 w 6128435"/>
              <a:gd name="connsiteY49" fmla="*/ 2858292 h 6858000"/>
              <a:gd name="connsiteX50" fmla="*/ 5479298 w 6128435"/>
              <a:gd name="connsiteY50" fmla="*/ 2947791 h 6858000"/>
              <a:gd name="connsiteX51" fmla="*/ 5481770 w 6128435"/>
              <a:gd name="connsiteY51" fmla="*/ 2951352 h 6858000"/>
              <a:gd name="connsiteX52" fmla="*/ 5482045 w 6128435"/>
              <a:gd name="connsiteY52" fmla="*/ 2984371 h 6858000"/>
              <a:gd name="connsiteX53" fmla="*/ 5482415 w 6128435"/>
              <a:gd name="connsiteY53" fmla="*/ 3004079 h 6858000"/>
              <a:gd name="connsiteX54" fmla="*/ 5483865 w 6128435"/>
              <a:gd name="connsiteY54" fmla="*/ 3005467 h 6858000"/>
              <a:gd name="connsiteX55" fmla="*/ 5482236 w 6128435"/>
              <a:gd name="connsiteY55" fmla="*/ 3019791 h 6858000"/>
              <a:gd name="connsiteX56" fmla="*/ 5481505 w 6128435"/>
              <a:gd name="connsiteY56" fmla="*/ 3095286 h 6858000"/>
              <a:gd name="connsiteX57" fmla="*/ 5477595 w 6128435"/>
              <a:gd name="connsiteY57" fmla="*/ 3250534 h 6858000"/>
              <a:gd name="connsiteX58" fmla="*/ 5532836 w 6128435"/>
              <a:gd name="connsiteY58" fmla="*/ 3353840 h 6858000"/>
              <a:gd name="connsiteX59" fmla="*/ 5561229 w 6128435"/>
              <a:gd name="connsiteY59" fmla="*/ 3395784 h 6858000"/>
              <a:gd name="connsiteX60" fmla="*/ 5589758 w 6128435"/>
              <a:gd name="connsiteY60" fmla="*/ 3506453 h 6858000"/>
              <a:gd name="connsiteX61" fmla="*/ 5596144 w 6128435"/>
              <a:gd name="connsiteY61" fmla="*/ 3534624 h 6858000"/>
              <a:gd name="connsiteX62" fmla="*/ 5597750 w 6128435"/>
              <a:gd name="connsiteY62" fmla="*/ 3534129 h 6858000"/>
              <a:gd name="connsiteX63" fmla="*/ 5599700 w 6128435"/>
              <a:gd name="connsiteY63" fmla="*/ 3547221 h 6858000"/>
              <a:gd name="connsiteX64" fmla="*/ 5615031 w 6128435"/>
              <a:gd name="connsiteY64" fmla="*/ 3557482 h 6858000"/>
              <a:gd name="connsiteX65" fmla="*/ 5618377 w 6128435"/>
              <a:gd name="connsiteY65" fmla="*/ 3588431 h 6858000"/>
              <a:gd name="connsiteX66" fmla="*/ 5612155 w 6128435"/>
              <a:gd name="connsiteY66" fmla="*/ 3589869 h 6858000"/>
              <a:gd name="connsiteX67" fmla="*/ 5620843 w 6128435"/>
              <a:gd name="connsiteY67" fmla="*/ 3606745 h 6858000"/>
              <a:gd name="connsiteX68" fmla="*/ 5655472 w 6128435"/>
              <a:gd name="connsiteY68" fmla="*/ 3678877 h 6858000"/>
              <a:gd name="connsiteX69" fmla="*/ 5680448 w 6128435"/>
              <a:gd name="connsiteY69" fmla="*/ 3717760 h 6858000"/>
              <a:gd name="connsiteX70" fmla="*/ 5683015 w 6128435"/>
              <a:gd name="connsiteY70" fmla="*/ 3762025 h 6858000"/>
              <a:gd name="connsiteX71" fmla="*/ 5696643 w 6128435"/>
              <a:gd name="connsiteY71" fmla="*/ 3773888 h 6858000"/>
              <a:gd name="connsiteX72" fmla="*/ 5699203 w 6128435"/>
              <a:gd name="connsiteY72" fmla="*/ 3775823 h 6858000"/>
              <a:gd name="connsiteX73" fmla="*/ 5704824 w 6128435"/>
              <a:gd name="connsiteY73" fmla="*/ 3785966 h 6858000"/>
              <a:gd name="connsiteX74" fmla="*/ 5712204 w 6128435"/>
              <a:gd name="connsiteY74" fmla="*/ 3785830 h 6858000"/>
              <a:gd name="connsiteX75" fmla="*/ 5724816 w 6128435"/>
              <a:gd name="connsiteY75" fmla="*/ 3798949 h 6858000"/>
              <a:gd name="connsiteX76" fmla="*/ 5733539 w 6128435"/>
              <a:gd name="connsiteY76" fmla="*/ 3818457 h 6858000"/>
              <a:gd name="connsiteX77" fmla="*/ 5768491 w 6128435"/>
              <a:gd name="connsiteY77" fmla="*/ 3914399 h 6858000"/>
              <a:gd name="connsiteX78" fmla="*/ 5793123 w 6128435"/>
              <a:gd name="connsiteY78" fmla="*/ 3969952 h 6858000"/>
              <a:gd name="connsiteX79" fmla="*/ 5808321 w 6128435"/>
              <a:gd name="connsiteY79" fmla="*/ 3988153 h 6858000"/>
              <a:gd name="connsiteX80" fmla="*/ 5825621 w 6128435"/>
              <a:gd name="connsiteY80" fmla="*/ 4015525 h 6858000"/>
              <a:gd name="connsiteX81" fmla="*/ 5860672 w 6128435"/>
              <a:gd name="connsiteY81" fmla="*/ 4061579 h 6858000"/>
              <a:gd name="connsiteX82" fmla="*/ 5872173 w 6128435"/>
              <a:gd name="connsiteY82" fmla="*/ 4088497 h 6858000"/>
              <a:gd name="connsiteX83" fmla="*/ 5883705 w 6128435"/>
              <a:gd name="connsiteY83" fmla="*/ 4101899 h 6858000"/>
              <a:gd name="connsiteX84" fmla="*/ 5885314 w 6128435"/>
              <a:gd name="connsiteY84" fmla="*/ 4108387 h 6858000"/>
              <a:gd name="connsiteX85" fmla="*/ 5894095 w 6128435"/>
              <a:gd name="connsiteY85" fmla="*/ 4128857 h 6858000"/>
              <a:gd name="connsiteX86" fmla="*/ 5898339 w 6128435"/>
              <a:gd name="connsiteY86" fmla="*/ 4140800 h 6858000"/>
              <a:gd name="connsiteX87" fmla="*/ 5899734 w 6128435"/>
              <a:gd name="connsiteY87" fmla="*/ 4145632 h 6858000"/>
              <a:gd name="connsiteX88" fmla="*/ 5903513 w 6128435"/>
              <a:gd name="connsiteY88" fmla="*/ 4187661 h 6858000"/>
              <a:gd name="connsiteX89" fmla="*/ 5917114 w 6128435"/>
              <a:gd name="connsiteY89" fmla="*/ 4213096 h 6858000"/>
              <a:gd name="connsiteX90" fmla="*/ 5921153 w 6128435"/>
              <a:gd name="connsiteY90" fmla="*/ 4236222 h 6858000"/>
              <a:gd name="connsiteX91" fmla="*/ 5924233 w 6128435"/>
              <a:gd name="connsiteY91" fmla="*/ 4242060 h 6858000"/>
              <a:gd name="connsiteX92" fmla="*/ 5928910 w 6128435"/>
              <a:gd name="connsiteY92" fmla="*/ 4300973 h 6858000"/>
              <a:gd name="connsiteX93" fmla="*/ 5939320 w 6128435"/>
              <a:gd name="connsiteY93" fmla="*/ 4340435 h 6858000"/>
              <a:gd name="connsiteX94" fmla="*/ 5946705 w 6128435"/>
              <a:gd name="connsiteY94" fmla="*/ 4428051 h 6858000"/>
              <a:gd name="connsiteX95" fmla="*/ 5949261 w 6128435"/>
              <a:gd name="connsiteY95" fmla="*/ 4449185 h 6858000"/>
              <a:gd name="connsiteX96" fmla="*/ 5957504 w 6128435"/>
              <a:gd name="connsiteY96" fmla="*/ 4465911 h 6858000"/>
              <a:gd name="connsiteX97" fmla="*/ 5964689 w 6128435"/>
              <a:gd name="connsiteY97" fmla="*/ 4468532 h 6858000"/>
              <a:gd name="connsiteX98" fmla="*/ 5967062 w 6128435"/>
              <a:gd name="connsiteY98" fmla="*/ 4479923 h 6858000"/>
              <a:gd name="connsiteX99" fmla="*/ 5968960 w 6128435"/>
              <a:gd name="connsiteY99" fmla="*/ 4482655 h 6858000"/>
              <a:gd name="connsiteX100" fmla="*/ 5978567 w 6128435"/>
              <a:gd name="connsiteY100" fmla="*/ 4498605 h 6858000"/>
              <a:gd name="connsiteX101" fmla="*/ 5980106 w 6128435"/>
              <a:gd name="connsiteY101" fmla="*/ 4585087 h 6858000"/>
              <a:gd name="connsiteX102" fmla="*/ 5998138 w 6128435"/>
              <a:gd name="connsiteY102" fmla="*/ 4697518 h 6858000"/>
              <a:gd name="connsiteX103" fmla="*/ 6013516 w 6128435"/>
              <a:gd name="connsiteY103" fmla="*/ 4786619 h 6858000"/>
              <a:gd name="connsiteX104" fmla="*/ 6025404 w 6128435"/>
              <a:gd name="connsiteY104" fmla="*/ 4858148 h 6858000"/>
              <a:gd name="connsiteX105" fmla="*/ 6007749 w 6128435"/>
              <a:gd name="connsiteY105" fmla="*/ 4964715 h 6858000"/>
              <a:gd name="connsiteX106" fmla="*/ 6005269 w 6128435"/>
              <a:gd name="connsiteY106" fmla="*/ 5150567 h 6858000"/>
              <a:gd name="connsiteX107" fmla="*/ 6001127 w 6128435"/>
              <a:gd name="connsiteY107" fmla="*/ 5164609 h 6858000"/>
              <a:gd name="connsiteX108" fmla="*/ 5996647 w 6128435"/>
              <a:gd name="connsiteY108" fmla="*/ 5185640 h 6858000"/>
              <a:gd name="connsiteX109" fmla="*/ 5998514 w 6128435"/>
              <a:gd name="connsiteY109" fmla="*/ 5189673 h 6858000"/>
              <a:gd name="connsiteX110" fmla="*/ 5995970 w 6128435"/>
              <a:gd name="connsiteY110" fmla="*/ 5221547 h 6858000"/>
              <a:gd name="connsiteX111" fmla="*/ 5997218 w 6128435"/>
              <a:gd name="connsiteY111" fmla="*/ 5222031 h 6858000"/>
              <a:gd name="connsiteX112" fmla="*/ 6002116 w 6128435"/>
              <a:gd name="connsiteY112" fmla="*/ 5231223 h 6858000"/>
              <a:gd name="connsiteX113" fmla="*/ 6008541 w 6128435"/>
              <a:gd name="connsiteY113" fmla="*/ 5248680 h 6858000"/>
              <a:gd name="connsiteX114" fmla="*/ 6039260 w 6128435"/>
              <a:gd name="connsiteY114" fmla="*/ 5289518 h 6858000"/>
              <a:gd name="connsiteX115" fmla="*/ 6036748 w 6128435"/>
              <a:gd name="connsiteY115" fmla="*/ 5322752 h 6858000"/>
              <a:gd name="connsiteX116" fmla="*/ 6036943 w 6128435"/>
              <a:gd name="connsiteY116" fmla="*/ 5329480 h 6858000"/>
              <a:gd name="connsiteX117" fmla="*/ 6037236 w 6128435"/>
              <a:gd name="connsiteY117" fmla="*/ 5329634 h 6858000"/>
              <a:gd name="connsiteX118" fmla="*/ 6038019 w 6128435"/>
              <a:gd name="connsiteY118" fmla="*/ 5336764 h 6858000"/>
              <a:gd name="connsiteX119" fmla="*/ 6037298 w 6128435"/>
              <a:gd name="connsiteY119" fmla="*/ 5341753 h 6858000"/>
              <a:gd name="connsiteX120" fmla="*/ 6037677 w 6128435"/>
              <a:gd name="connsiteY120" fmla="*/ 5354807 h 6858000"/>
              <a:gd name="connsiteX121" fmla="*/ 6039728 w 6128435"/>
              <a:gd name="connsiteY121" fmla="*/ 5359416 h 6858000"/>
              <a:gd name="connsiteX122" fmla="*/ 6043311 w 6128435"/>
              <a:gd name="connsiteY122" fmla="*/ 5361407 h 6858000"/>
              <a:gd name="connsiteX123" fmla="*/ 6042954 w 6128435"/>
              <a:gd name="connsiteY123" fmla="*/ 5362576 h 6858000"/>
              <a:gd name="connsiteX124" fmla="*/ 6053435 w 6128435"/>
              <a:gd name="connsiteY124" fmla="*/ 5387547 h 6858000"/>
              <a:gd name="connsiteX125" fmla="*/ 6065933 w 6128435"/>
              <a:gd name="connsiteY125" fmla="*/ 5443002 h 6858000"/>
              <a:gd name="connsiteX126" fmla="*/ 6068640 w 6128435"/>
              <a:gd name="connsiteY126" fmla="*/ 5474503 h 6858000"/>
              <a:gd name="connsiteX127" fmla="*/ 6080922 w 6128435"/>
              <a:gd name="connsiteY127" fmla="*/ 5561070 h 6858000"/>
              <a:gd name="connsiteX128" fmla="*/ 6096949 w 6128435"/>
              <a:gd name="connsiteY128" fmla="*/ 5648179 h 6858000"/>
              <a:gd name="connsiteX129" fmla="*/ 6125703 w 6128435"/>
              <a:gd name="connsiteY129" fmla="*/ 5692894 h 6858000"/>
              <a:gd name="connsiteX130" fmla="*/ 6126670 w 6128435"/>
              <a:gd name="connsiteY130" fmla="*/ 5697882 h 6858000"/>
              <a:gd name="connsiteX131" fmla="*/ 6124061 w 6128435"/>
              <a:gd name="connsiteY131" fmla="*/ 5710294 h 6858000"/>
              <a:gd name="connsiteX132" fmla="*/ 6122213 w 6128435"/>
              <a:gd name="connsiteY132" fmla="*/ 5714762 h 6858000"/>
              <a:gd name="connsiteX133" fmla="*/ 6121353 w 6128435"/>
              <a:gd name="connsiteY133" fmla="*/ 5721725 h 6858000"/>
              <a:gd name="connsiteX134" fmla="*/ 6121607 w 6128435"/>
              <a:gd name="connsiteY134" fmla="*/ 5721959 h 6858000"/>
              <a:gd name="connsiteX135" fmla="*/ 6120262 w 6128435"/>
              <a:gd name="connsiteY135" fmla="*/ 5728358 h 6858000"/>
              <a:gd name="connsiteX136" fmla="*/ 6110194 w 6128435"/>
              <a:gd name="connsiteY136" fmla="*/ 5758853 h 6858000"/>
              <a:gd name="connsiteX137" fmla="*/ 6127519 w 6128435"/>
              <a:gd name="connsiteY137" fmla="*/ 5865775 h 6858000"/>
              <a:gd name="connsiteX138" fmla="*/ 6128435 w 6128435"/>
              <a:gd name="connsiteY138" fmla="*/ 5870164 h 6858000"/>
              <a:gd name="connsiteX139" fmla="*/ 6119217 w 6128435"/>
              <a:gd name="connsiteY139" fmla="*/ 5888542 h 6858000"/>
              <a:gd name="connsiteX140" fmla="*/ 6115966 w 6128435"/>
              <a:gd name="connsiteY140" fmla="*/ 5898387 h 6858000"/>
              <a:gd name="connsiteX141" fmla="*/ 6111924 w 6128435"/>
              <a:gd name="connsiteY141" fmla="*/ 5900444 h 6858000"/>
              <a:gd name="connsiteX142" fmla="*/ 6108716 w 6128435"/>
              <a:gd name="connsiteY142" fmla="*/ 5915345 h 6858000"/>
              <a:gd name="connsiteX143" fmla="*/ 6109524 w 6128435"/>
              <a:gd name="connsiteY143" fmla="*/ 5917328 h 6858000"/>
              <a:gd name="connsiteX144" fmla="*/ 6102493 w 6128435"/>
              <a:gd name="connsiteY144" fmla="*/ 5928602 h 6858000"/>
              <a:gd name="connsiteX145" fmla="*/ 6056863 w 6128435"/>
              <a:gd name="connsiteY145" fmla="*/ 6000643 h 6858000"/>
              <a:gd name="connsiteX146" fmla="*/ 6045436 w 6128435"/>
              <a:gd name="connsiteY146" fmla="*/ 6124480 h 6858000"/>
              <a:gd name="connsiteX147" fmla="*/ 6030489 w 6128435"/>
              <a:gd name="connsiteY147" fmla="*/ 6317666 h 6858000"/>
              <a:gd name="connsiteX148" fmla="*/ 6007492 w 6128435"/>
              <a:gd name="connsiteY148" fmla="*/ 6440818 h 6858000"/>
              <a:gd name="connsiteX149" fmla="*/ 6009467 w 6128435"/>
              <a:gd name="connsiteY149" fmla="*/ 6487076 h 6858000"/>
              <a:gd name="connsiteX150" fmla="*/ 5995064 w 6128435"/>
              <a:gd name="connsiteY150" fmla="*/ 6540791 h 6858000"/>
              <a:gd name="connsiteX151" fmla="*/ 5996309 w 6128435"/>
              <a:gd name="connsiteY151" fmla="*/ 6543961 h 6858000"/>
              <a:gd name="connsiteX152" fmla="*/ 5996048 w 6128435"/>
              <a:gd name="connsiteY152" fmla="*/ 6555444 h 6858000"/>
              <a:gd name="connsiteX153" fmla="*/ 6002524 w 6128435"/>
              <a:gd name="connsiteY153" fmla="*/ 6560188 h 6858000"/>
              <a:gd name="connsiteX154" fmla="*/ 6006823 w 6128435"/>
              <a:gd name="connsiteY154" fmla="*/ 6578546 h 6858000"/>
              <a:gd name="connsiteX155" fmla="*/ 6004510 w 6128435"/>
              <a:gd name="connsiteY155" fmla="*/ 6599256 h 6858000"/>
              <a:gd name="connsiteX156" fmla="*/ 5986207 w 6128435"/>
              <a:gd name="connsiteY156" fmla="*/ 6695855 h 6858000"/>
              <a:gd name="connsiteX157" fmla="*/ 5979428 w 6128435"/>
              <a:gd name="connsiteY157" fmla="*/ 6754678 h 6858000"/>
              <a:gd name="connsiteX158" fmla="*/ 5983398 w 6128435"/>
              <a:gd name="connsiteY158" fmla="*/ 6778641 h 6858000"/>
              <a:gd name="connsiteX159" fmla="*/ 5984543 w 6128435"/>
              <a:gd name="connsiteY159" fmla="*/ 6811016 h 6858000"/>
              <a:gd name="connsiteX160" fmla="*/ 5981802 w 6128435"/>
              <a:gd name="connsiteY160" fmla="*/ 6838578 h 6858000"/>
              <a:gd name="connsiteX161" fmla="*/ 5979671 w 6128435"/>
              <a:gd name="connsiteY161" fmla="*/ 6858000 h 6858000"/>
              <a:gd name="connsiteX162" fmla="*/ 0 w 6128435"/>
              <a:gd name="connsiteY162" fmla="*/ 6858000 h 6858000"/>
              <a:gd name="connsiteX163" fmla="*/ 0 w 6128435"/>
              <a:gd name="connsiteY163"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44434 w 6128435"/>
              <a:gd name="connsiteY24" fmla="*/ 1580810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47111 w 6128435"/>
              <a:gd name="connsiteY35" fmla="*/ 2269679 h 6858000"/>
              <a:gd name="connsiteX36" fmla="*/ 5279312 w 6128435"/>
              <a:gd name="connsiteY36" fmla="*/ 2302757 h 6858000"/>
              <a:gd name="connsiteX37" fmla="*/ 5293877 w 6128435"/>
              <a:gd name="connsiteY37" fmla="*/ 2368649 h 6858000"/>
              <a:gd name="connsiteX38" fmla="*/ 5311338 w 6128435"/>
              <a:gd name="connsiteY38" fmla="*/ 2404034 h 6858000"/>
              <a:gd name="connsiteX39" fmla="*/ 5338366 w 6128435"/>
              <a:gd name="connsiteY39" fmla="*/ 2465052 h 6858000"/>
              <a:gd name="connsiteX40" fmla="*/ 5371263 w 6128435"/>
              <a:gd name="connsiteY40" fmla="*/ 2586413 h 6858000"/>
              <a:gd name="connsiteX41" fmla="*/ 5407503 w 6128435"/>
              <a:gd name="connsiteY41" fmla="*/ 2786290 h 6858000"/>
              <a:gd name="connsiteX42" fmla="*/ 5407356 w 6128435"/>
              <a:gd name="connsiteY42" fmla="*/ 2787545 h 6858000"/>
              <a:gd name="connsiteX43" fmla="*/ 5411130 w 6128435"/>
              <a:gd name="connsiteY43" fmla="*/ 2788640 h 6858000"/>
              <a:gd name="connsiteX44" fmla="*/ 5416439 w 6128435"/>
              <a:gd name="connsiteY44" fmla="*/ 2805666 h 6858000"/>
              <a:gd name="connsiteX45" fmla="*/ 5416589 w 6128435"/>
              <a:gd name="connsiteY45" fmla="*/ 2810822 h 6858000"/>
              <a:gd name="connsiteX46" fmla="*/ 5418542 w 6128435"/>
              <a:gd name="connsiteY46" fmla="*/ 2817745 h 6858000"/>
              <a:gd name="connsiteX47" fmla="*/ 5418847 w 6128435"/>
              <a:gd name="connsiteY47" fmla="*/ 2817825 h 6858000"/>
              <a:gd name="connsiteX48" fmla="*/ 5457023 w 6128435"/>
              <a:gd name="connsiteY48" fmla="*/ 2858292 h 6858000"/>
              <a:gd name="connsiteX49" fmla="*/ 5479298 w 6128435"/>
              <a:gd name="connsiteY49" fmla="*/ 2947791 h 6858000"/>
              <a:gd name="connsiteX50" fmla="*/ 5481770 w 6128435"/>
              <a:gd name="connsiteY50" fmla="*/ 2951352 h 6858000"/>
              <a:gd name="connsiteX51" fmla="*/ 5482045 w 6128435"/>
              <a:gd name="connsiteY51" fmla="*/ 2984371 h 6858000"/>
              <a:gd name="connsiteX52" fmla="*/ 5482415 w 6128435"/>
              <a:gd name="connsiteY52" fmla="*/ 3004079 h 6858000"/>
              <a:gd name="connsiteX53" fmla="*/ 5483865 w 6128435"/>
              <a:gd name="connsiteY53" fmla="*/ 3005467 h 6858000"/>
              <a:gd name="connsiteX54" fmla="*/ 5482236 w 6128435"/>
              <a:gd name="connsiteY54" fmla="*/ 3019791 h 6858000"/>
              <a:gd name="connsiteX55" fmla="*/ 5481505 w 6128435"/>
              <a:gd name="connsiteY55" fmla="*/ 3095286 h 6858000"/>
              <a:gd name="connsiteX56" fmla="*/ 5477595 w 6128435"/>
              <a:gd name="connsiteY56" fmla="*/ 3250534 h 6858000"/>
              <a:gd name="connsiteX57" fmla="*/ 5532836 w 6128435"/>
              <a:gd name="connsiteY57" fmla="*/ 3353840 h 6858000"/>
              <a:gd name="connsiteX58" fmla="*/ 5561229 w 6128435"/>
              <a:gd name="connsiteY58" fmla="*/ 3395784 h 6858000"/>
              <a:gd name="connsiteX59" fmla="*/ 5589758 w 6128435"/>
              <a:gd name="connsiteY59" fmla="*/ 3506453 h 6858000"/>
              <a:gd name="connsiteX60" fmla="*/ 5596144 w 6128435"/>
              <a:gd name="connsiteY60" fmla="*/ 3534624 h 6858000"/>
              <a:gd name="connsiteX61" fmla="*/ 5597750 w 6128435"/>
              <a:gd name="connsiteY61" fmla="*/ 3534129 h 6858000"/>
              <a:gd name="connsiteX62" fmla="*/ 5599700 w 6128435"/>
              <a:gd name="connsiteY62" fmla="*/ 3547221 h 6858000"/>
              <a:gd name="connsiteX63" fmla="*/ 5615031 w 6128435"/>
              <a:gd name="connsiteY63" fmla="*/ 3557482 h 6858000"/>
              <a:gd name="connsiteX64" fmla="*/ 5618377 w 6128435"/>
              <a:gd name="connsiteY64" fmla="*/ 3588431 h 6858000"/>
              <a:gd name="connsiteX65" fmla="*/ 5612155 w 6128435"/>
              <a:gd name="connsiteY65" fmla="*/ 3589869 h 6858000"/>
              <a:gd name="connsiteX66" fmla="*/ 5620843 w 6128435"/>
              <a:gd name="connsiteY66" fmla="*/ 3606745 h 6858000"/>
              <a:gd name="connsiteX67" fmla="*/ 5655472 w 6128435"/>
              <a:gd name="connsiteY67" fmla="*/ 3678877 h 6858000"/>
              <a:gd name="connsiteX68" fmla="*/ 5680448 w 6128435"/>
              <a:gd name="connsiteY68" fmla="*/ 3717760 h 6858000"/>
              <a:gd name="connsiteX69" fmla="*/ 5683015 w 6128435"/>
              <a:gd name="connsiteY69" fmla="*/ 3762025 h 6858000"/>
              <a:gd name="connsiteX70" fmla="*/ 5696643 w 6128435"/>
              <a:gd name="connsiteY70" fmla="*/ 3773888 h 6858000"/>
              <a:gd name="connsiteX71" fmla="*/ 5699203 w 6128435"/>
              <a:gd name="connsiteY71" fmla="*/ 3775823 h 6858000"/>
              <a:gd name="connsiteX72" fmla="*/ 5704824 w 6128435"/>
              <a:gd name="connsiteY72" fmla="*/ 3785966 h 6858000"/>
              <a:gd name="connsiteX73" fmla="*/ 5712204 w 6128435"/>
              <a:gd name="connsiteY73" fmla="*/ 3785830 h 6858000"/>
              <a:gd name="connsiteX74" fmla="*/ 5724816 w 6128435"/>
              <a:gd name="connsiteY74" fmla="*/ 3798949 h 6858000"/>
              <a:gd name="connsiteX75" fmla="*/ 5733539 w 6128435"/>
              <a:gd name="connsiteY75" fmla="*/ 3818457 h 6858000"/>
              <a:gd name="connsiteX76" fmla="*/ 5768491 w 6128435"/>
              <a:gd name="connsiteY76" fmla="*/ 3914399 h 6858000"/>
              <a:gd name="connsiteX77" fmla="*/ 5793123 w 6128435"/>
              <a:gd name="connsiteY77" fmla="*/ 3969952 h 6858000"/>
              <a:gd name="connsiteX78" fmla="*/ 5808321 w 6128435"/>
              <a:gd name="connsiteY78" fmla="*/ 3988153 h 6858000"/>
              <a:gd name="connsiteX79" fmla="*/ 5825621 w 6128435"/>
              <a:gd name="connsiteY79" fmla="*/ 4015525 h 6858000"/>
              <a:gd name="connsiteX80" fmla="*/ 5860672 w 6128435"/>
              <a:gd name="connsiteY80" fmla="*/ 4061579 h 6858000"/>
              <a:gd name="connsiteX81" fmla="*/ 5872173 w 6128435"/>
              <a:gd name="connsiteY81" fmla="*/ 4088497 h 6858000"/>
              <a:gd name="connsiteX82" fmla="*/ 5883705 w 6128435"/>
              <a:gd name="connsiteY82" fmla="*/ 4101899 h 6858000"/>
              <a:gd name="connsiteX83" fmla="*/ 5885314 w 6128435"/>
              <a:gd name="connsiteY83" fmla="*/ 4108387 h 6858000"/>
              <a:gd name="connsiteX84" fmla="*/ 5894095 w 6128435"/>
              <a:gd name="connsiteY84" fmla="*/ 4128857 h 6858000"/>
              <a:gd name="connsiteX85" fmla="*/ 5898339 w 6128435"/>
              <a:gd name="connsiteY85" fmla="*/ 4140800 h 6858000"/>
              <a:gd name="connsiteX86" fmla="*/ 5899734 w 6128435"/>
              <a:gd name="connsiteY86" fmla="*/ 4145632 h 6858000"/>
              <a:gd name="connsiteX87" fmla="*/ 5903513 w 6128435"/>
              <a:gd name="connsiteY87" fmla="*/ 4187661 h 6858000"/>
              <a:gd name="connsiteX88" fmla="*/ 5917114 w 6128435"/>
              <a:gd name="connsiteY88" fmla="*/ 4213096 h 6858000"/>
              <a:gd name="connsiteX89" fmla="*/ 5921153 w 6128435"/>
              <a:gd name="connsiteY89" fmla="*/ 4236222 h 6858000"/>
              <a:gd name="connsiteX90" fmla="*/ 5924233 w 6128435"/>
              <a:gd name="connsiteY90" fmla="*/ 4242060 h 6858000"/>
              <a:gd name="connsiteX91" fmla="*/ 5928910 w 6128435"/>
              <a:gd name="connsiteY91" fmla="*/ 4300973 h 6858000"/>
              <a:gd name="connsiteX92" fmla="*/ 5939320 w 6128435"/>
              <a:gd name="connsiteY92" fmla="*/ 4340435 h 6858000"/>
              <a:gd name="connsiteX93" fmla="*/ 5946705 w 6128435"/>
              <a:gd name="connsiteY93" fmla="*/ 4428051 h 6858000"/>
              <a:gd name="connsiteX94" fmla="*/ 5949261 w 6128435"/>
              <a:gd name="connsiteY94" fmla="*/ 4449185 h 6858000"/>
              <a:gd name="connsiteX95" fmla="*/ 5957504 w 6128435"/>
              <a:gd name="connsiteY95" fmla="*/ 4465911 h 6858000"/>
              <a:gd name="connsiteX96" fmla="*/ 5964689 w 6128435"/>
              <a:gd name="connsiteY96" fmla="*/ 4468532 h 6858000"/>
              <a:gd name="connsiteX97" fmla="*/ 5967062 w 6128435"/>
              <a:gd name="connsiteY97" fmla="*/ 4479923 h 6858000"/>
              <a:gd name="connsiteX98" fmla="*/ 5968960 w 6128435"/>
              <a:gd name="connsiteY98" fmla="*/ 4482655 h 6858000"/>
              <a:gd name="connsiteX99" fmla="*/ 5978567 w 6128435"/>
              <a:gd name="connsiteY99" fmla="*/ 4498605 h 6858000"/>
              <a:gd name="connsiteX100" fmla="*/ 5980106 w 6128435"/>
              <a:gd name="connsiteY100" fmla="*/ 4585087 h 6858000"/>
              <a:gd name="connsiteX101" fmla="*/ 5998138 w 6128435"/>
              <a:gd name="connsiteY101" fmla="*/ 4697518 h 6858000"/>
              <a:gd name="connsiteX102" fmla="*/ 6013516 w 6128435"/>
              <a:gd name="connsiteY102" fmla="*/ 4786619 h 6858000"/>
              <a:gd name="connsiteX103" fmla="*/ 6025404 w 6128435"/>
              <a:gd name="connsiteY103" fmla="*/ 4858148 h 6858000"/>
              <a:gd name="connsiteX104" fmla="*/ 6007749 w 6128435"/>
              <a:gd name="connsiteY104" fmla="*/ 4964715 h 6858000"/>
              <a:gd name="connsiteX105" fmla="*/ 6005269 w 6128435"/>
              <a:gd name="connsiteY105" fmla="*/ 5150567 h 6858000"/>
              <a:gd name="connsiteX106" fmla="*/ 6001127 w 6128435"/>
              <a:gd name="connsiteY106" fmla="*/ 5164609 h 6858000"/>
              <a:gd name="connsiteX107" fmla="*/ 5996647 w 6128435"/>
              <a:gd name="connsiteY107" fmla="*/ 5185640 h 6858000"/>
              <a:gd name="connsiteX108" fmla="*/ 5998514 w 6128435"/>
              <a:gd name="connsiteY108" fmla="*/ 5189673 h 6858000"/>
              <a:gd name="connsiteX109" fmla="*/ 5995970 w 6128435"/>
              <a:gd name="connsiteY109" fmla="*/ 5221547 h 6858000"/>
              <a:gd name="connsiteX110" fmla="*/ 5997218 w 6128435"/>
              <a:gd name="connsiteY110" fmla="*/ 5222031 h 6858000"/>
              <a:gd name="connsiteX111" fmla="*/ 6002116 w 6128435"/>
              <a:gd name="connsiteY111" fmla="*/ 5231223 h 6858000"/>
              <a:gd name="connsiteX112" fmla="*/ 6008541 w 6128435"/>
              <a:gd name="connsiteY112" fmla="*/ 5248680 h 6858000"/>
              <a:gd name="connsiteX113" fmla="*/ 6039260 w 6128435"/>
              <a:gd name="connsiteY113" fmla="*/ 5289518 h 6858000"/>
              <a:gd name="connsiteX114" fmla="*/ 6036748 w 6128435"/>
              <a:gd name="connsiteY114" fmla="*/ 5322752 h 6858000"/>
              <a:gd name="connsiteX115" fmla="*/ 6036943 w 6128435"/>
              <a:gd name="connsiteY115" fmla="*/ 5329480 h 6858000"/>
              <a:gd name="connsiteX116" fmla="*/ 6037236 w 6128435"/>
              <a:gd name="connsiteY116" fmla="*/ 5329634 h 6858000"/>
              <a:gd name="connsiteX117" fmla="*/ 6038019 w 6128435"/>
              <a:gd name="connsiteY117" fmla="*/ 5336764 h 6858000"/>
              <a:gd name="connsiteX118" fmla="*/ 6037298 w 6128435"/>
              <a:gd name="connsiteY118" fmla="*/ 5341753 h 6858000"/>
              <a:gd name="connsiteX119" fmla="*/ 6037677 w 6128435"/>
              <a:gd name="connsiteY119" fmla="*/ 5354807 h 6858000"/>
              <a:gd name="connsiteX120" fmla="*/ 6039728 w 6128435"/>
              <a:gd name="connsiteY120" fmla="*/ 5359416 h 6858000"/>
              <a:gd name="connsiteX121" fmla="*/ 6043311 w 6128435"/>
              <a:gd name="connsiteY121" fmla="*/ 5361407 h 6858000"/>
              <a:gd name="connsiteX122" fmla="*/ 6042954 w 6128435"/>
              <a:gd name="connsiteY122" fmla="*/ 5362576 h 6858000"/>
              <a:gd name="connsiteX123" fmla="*/ 6053435 w 6128435"/>
              <a:gd name="connsiteY123" fmla="*/ 5387547 h 6858000"/>
              <a:gd name="connsiteX124" fmla="*/ 6065933 w 6128435"/>
              <a:gd name="connsiteY124" fmla="*/ 5443002 h 6858000"/>
              <a:gd name="connsiteX125" fmla="*/ 6068640 w 6128435"/>
              <a:gd name="connsiteY125" fmla="*/ 5474503 h 6858000"/>
              <a:gd name="connsiteX126" fmla="*/ 6080922 w 6128435"/>
              <a:gd name="connsiteY126" fmla="*/ 5561070 h 6858000"/>
              <a:gd name="connsiteX127" fmla="*/ 6096949 w 6128435"/>
              <a:gd name="connsiteY127" fmla="*/ 5648179 h 6858000"/>
              <a:gd name="connsiteX128" fmla="*/ 6125703 w 6128435"/>
              <a:gd name="connsiteY128" fmla="*/ 5692894 h 6858000"/>
              <a:gd name="connsiteX129" fmla="*/ 6126670 w 6128435"/>
              <a:gd name="connsiteY129" fmla="*/ 5697882 h 6858000"/>
              <a:gd name="connsiteX130" fmla="*/ 6124061 w 6128435"/>
              <a:gd name="connsiteY130" fmla="*/ 5710294 h 6858000"/>
              <a:gd name="connsiteX131" fmla="*/ 6122213 w 6128435"/>
              <a:gd name="connsiteY131" fmla="*/ 5714762 h 6858000"/>
              <a:gd name="connsiteX132" fmla="*/ 6121353 w 6128435"/>
              <a:gd name="connsiteY132" fmla="*/ 5721725 h 6858000"/>
              <a:gd name="connsiteX133" fmla="*/ 6121607 w 6128435"/>
              <a:gd name="connsiteY133" fmla="*/ 5721959 h 6858000"/>
              <a:gd name="connsiteX134" fmla="*/ 6120262 w 6128435"/>
              <a:gd name="connsiteY134" fmla="*/ 5728358 h 6858000"/>
              <a:gd name="connsiteX135" fmla="*/ 6110194 w 6128435"/>
              <a:gd name="connsiteY135" fmla="*/ 5758853 h 6858000"/>
              <a:gd name="connsiteX136" fmla="*/ 6127519 w 6128435"/>
              <a:gd name="connsiteY136" fmla="*/ 5865775 h 6858000"/>
              <a:gd name="connsiteX137" fmla="*/ 6128435 w 6128435"/>
              <a:gd name="connsiteY137" fmla="*/ 5870164 h 6858000"/>
              <a:gd name="connsiteX138" fmla="*/ 6119217 w 6128435"/>
              <a:gd name="connsiteY138" fmla="*/ 5888542 h 6858000"/>
              <a:gd name="connsiteX139" fmla="*/ 6115966 w 6128435"/>
              <a:gd name="connsiteY139" fmla="*/ 5898387 h 6858000"/>
              <a:gd name="connsiteX140" fmla="*/ 6111924 w 6128435"/>
              <a:gd name="connsiteY140" fmla="*/ 5900444 h 6858000"/>
              <a:gd name="connsiteX141" fmla="*/ 6108716 w 6128435"/>
              <a:gd name="connsiteY141" fmla="*/ 5915345 h 6858000"/>
              <a:gd name="connsiteX142" fmla="*/ 6109524 w 6128435"/>
              <a:gd name="connsiteY142" fmla="*/ 5917328 h 6858000"/>
              <a:gd name="connsiteX143" fmla="*/ 6102493 w 6128435"/>
              <a:gd name="connsiteY143" fmla="*/ 5928602 h 6858000"/>
              <a:gd name="connsiteX144" fmla="*/ 6056863 w 6128435"/>
              <a:gd name="connsiteY144" fmla="*/ 6000643 h 6858000"/>
              <a:gd name="connsiteX145" fmla="*/ 6045436 w 6128435"/>
              <a:gd name="connsiteY145" fmla="*/ 6124480 h 6858000"/>
              <a:gd name="connsiteX146" fmla="*/ 6030489 w 6128435"/>
              <a:gd name="connsiteY146" fmla="*/ 6317666 h 6858000"/>
              <a:gd name="connsiteX147" fmla="*/ 6007492 w 6128435"/>
              <a:gd name="connsiteY147" fmla="*/ 6440818 h 6858000"/>
              <a:gd name="connsiteX148" fmla="*/ 6009467 w 6128435"/>
              <a:gd name="connsiteY148" fmla="*/ 6487076 h 6858000"/>
              <a:gd name="connsiteX149" fmla="*/ 5995064 w 6128435"/>
              <a:gd name="connsiteY149" fmla="*/ 6540791 h 6858000"/>
              <a:gd name="connsiteX150" fmla="*/ 5996309 w 6128435"/>
              <a:gd name="connsiteY150" fmla="*/ 6543961 h 6858000"/>
              <a:gd name="connsiteX151" fmla="*/ 5996048 w 6128435"/>
              <a:gd name="connsiteY151" fmla="*/ 6555444 h 6858000"/>
              <a:gd name="connsiteX152" fmla="*/ 6002524 w 6128435"/>
              <a:gd name="connsiteY152" fmla="*/ 6560188 h 6858000"/>
              <a:gd name="connsiteX153" fmla="*/ 6006823 w 6128435"/>
              <a:gd name="connsiteY153" fmla="*/ 6578546 h 6858000"/>
              <a:gd name="connsiteX154" fmla="*/ 6004510 w 6128435"/>
              <a:gd name="connsiteY154" fmla="*/ 6599256 h 6858000"/>
              <a:gd name="connsiteX155" fmla="*/ 5986207 w 6128435"/>
              <a:gd name="connsiteY155" fmla="*/ 6695855 h 6858000"/>
              <a:gd name="connsiteX156" fmla="*/ 5979428 w 6128435"/>
              <a:gd name="connsiteY156" fmla="*/ 6754678 h 6858000"/>
              <a:gd name="connsiteX157" fmla="*/ 5983398 w 6128435"/>
              <a:gd name="connsiteY157" fmla="*/ 6778641 h 6858000"/>
              <a:gd name="connsiteX158" fmla="*/ 5984543 w 6128435"/>
              <a:gd name="connsiteY158" fmla="*/ 6811016 h 6858000"/>
              <a:gd name="connsiteX159" fmla="*/ 5981802 w 6128435"/>
              <a:gd name="connsiteY159" fmla="*/ 6838578 h 6858000"/>
              <a:gd name="connsiteX160" fmla="*/ 5979671 w 6128435"/>
              <a:gd name="connsiteY160" fmla="*/ 6858000 h 6858000"/>
              <a:gd name="connsiteX161" fmla="*/ 0 w 6128435"/>
              <a:gd name="connsiteY161" fmla="*/ 6858000 h 6858000"/>
              <a:gd name="connsiteX162" fmla="*/ 0 w 6128435"/>
              <a:gd name="connsiteY162"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47111 w 6128435"/>
              <a:gd name="connsiteY35" fmla="*/ 2269679 h 6858000"/>
              <a:gd name="connsiteX36" fmla="*/ 5279312 w 6128435"/>
              <a:gd name="connsiteY36" fmla="*/ 2302757 h 6858000"/>
              <a:gd name="connsiteX37" fmla="*/ 5293877 w 6128435"/>
              <a:gd name="connsiteY37" fmla="*/ 2368649 h 6858000"/>
              <a:gd name="connsiteX38" fmla="*/ 5311338 w 6128435"/>
              <a:gd name="connsiteY38" fmla="*/ 2404034 h 6858000"/>
              <a:gd name="connsiteX39" fmla="*/ 5338366 w 6128435"/>
              <a:gd name="connsiteY39" fmla="*/ 2465052 h 6858000"/>
              <a:gd name="connsiteX40" fmla="*/ 5371263 w 6128435"/>
              <a:gd name="connsiteY40" fmla="*/ 2586413 h 6858000"/>
              <a:gd name="connsiteX41" fmla="*/ 5407503 w 6128435"/>
              <a:gd name="connsiteY41" fmla="*/ 2786290 h 6858000"/>
              <a:gd name="connsiteX42" fmla="*/ 5407356 w 6128435"/>
              <a:gd name="connsiteY42" fmla="*/ 2787545 h 6858000"/>
              <a:gd name="connsiteX43" fmla="*/ 5411130 w 6128435"/>
              <a:gd name="connsiteY43" fmla="*/ 2788640 h 6858000"/>
              <a:gd name="connsiteX44" fmla="*/ 5416439 w 6128435"/>
              <a:gd name="connsiteY44" fmla="*/ 2805666 h 6858000"/>
              <a:gd name="connsiteX45" fmla="*/ 5416589 w 6128435"/>
              <a:gd name="connsiteY45" fmla="*/ 2810822 h 6858000"/>
              <a:gd name="connsiteX46" fmla="*/ 5418542 w 6128435"/>
              <a:gd name="connsiteY46" fmla="*/ 2817745 h 6858000"/>
              <a:gd name="connsiteX47" fmla="*/ 5418847 w 6128435"/>
              <a:gd name="connsiteY47" fmla="*/ 2817825 h 6858000"/>
              <a:gd name="connsiteX48" fmla="*/ 5457023 w 6128435"/>
              <a:gd name="connsiteY48" fmla="*/ 2858292 h 6858000"/>
              <a:gd name="connsiteX49" fmla="*/ 5479298 w 6128435"/>
              <a:gd name="connsiteY49" fmla="*/ 2947791 h 6858000"/>
              <a:gd name="connsiteX50" fmla="*/ 5481770 w 6128435"/>
              <a:gd name="connsiteY50" fmla="*/ 2951352 h 6858000"/>
              <a:gd name="connsiteX51" fmla="*/ 5482045 w 6128435"/>
              <a:gd name="connsiteY51" fmla="*/ 2984371 h 6858000"/>
              <a:gd name="connsiteX52" fmla="*/ 5482415 w 6128435"/>
              <a:gd name="connsiteY52" fmla="*/ 3004079 h 6858000"/>
              <a:gd name="connsiteX53" fmla="*/ 5483865 w 6128435"/>
              <a:gd name="connsiteY53" fmla="*/ 3005467 h 6858000"/>
              <a:gd name="connsiteX54" fmla="*/ 5482236 w 6128435"/>
              <a:gd name="connsiteY54" fmla="*/ 3019791 h 6858000"/>
              <a:gd name="connsiteX55" fmla="*/ 5481505 w 6128435"/>
              <a:gd name="connsiteY55" fmla="*/ 3095286 h 6858000"/>
              <a:gd name="connsiteX56" fmla="*/ 5477595 w 6128435"/>
              <a:gd name="connsiteY56" fmla="*/ 3250534 h 6858000"/>
              <a:gd name="connsiteX57" fmla="*/ 5532836 w 6128435"/>
              <a:gd name="connsiteY57" fmla="*/ 3353840 h 6858000"/>
              <a:gd name="connsiteX58" fmla="*/ 5561229 w 6128435"/>
              <a:gd name="connsiteY58" fmla="*/ 3395784 h 6858000"/>
              <a:gd name="connsiteX59" fmla="*/ 5589758 w 6128435"/>
              <a:gd name="connsiteY59" fmla="*/ 3506453 h 6858000"/>
              <a:gd name="connsiteX60" fmla="*/ 5596144 w 6128435"/>
              <a:gd name="connsiteY60" fmla="*/ 3534624 h 6858000"/>
              <a:gd name="connsiteX61" fmla="*/ 5597750 w 6128435"/>
              <a:gd name="connsiteY61" fmla="*/ 3534129 h 6858000"/>
              <a:gd name="connsiteX62" fmla="*/ 5599700 w 6128435"/>
              <a:gd name="connsiteY62" fmla="*/ 3547221 h 6858000"/>
              <a:gd name="connsiteX63" fmla="*/ 5615031 w 6128435"/>
              <a:gd name="connsiteY63" fmla="*/ 3557482 h 6858000"/>
              <a:gd name="connsiteX64" fmla="*/ 5618377 w 6128435"/>
              <a:gd name="connsiteY64" fmla="*/ 3588431 h 6858000"/>
              <a:gd name="connsiteX65" fmla="*/ 5612155 w 6128435"/>
              <a:gd name="connsiteY65" fmla="*/ 3589869 h 6858000"/>
              <a:gd name="connsiteX66" fmla="*/ 5620843 w 6128435"/>
              <a:gd name="connsiteY66" fmla="*/ 3606745 h 6858000"/>
              <a:gd name="connsiteX67" fmla="*/ 5655472 w 6128435"/>
              <a:gd name="connsiteY67" fmla="*/ 3678877 h 6858000"/>
              <a:gd name="connsiteX68" fmla="*/ 5680448 w 6128435"/>
              <a:gd name="connsiteY68" fmla="*/ 3717760 h 6858000"/>
              <a:gd name="connsiteX69" fmla="*/ 5683015 w 6128435"/>
              <a:gd name="connsiteY69" fmla="*/ 3762025 h 6858000"/>
              <a:gd name="connsiteX70" fmla="*/ 5696643 w 6128435"/>
              <a:gd name="connsiteY70" fmla="*/ 3773888 h 6858000"/>
              <a:gd name="connsiteX71" fmla="*/ 5699203 w 6128435"/>
              <a:gd name="connsiteY71" fmla="*/ 3775823 h 6858000"/>
              <a:gd name="connsiteX72" fmla="*/ 5704824 w 6128435"/>
              <a:gd name="connsiteY72" fmla="*/ 3785966 h 6858000"/>
              <a:gd name="connsiteX73" fmla="*/ 5712204 w 6128435"/>
              <a:gd name="connsiteY73" fmla="*/ 3785830 h 6858000"/>
              <a:gd name="connsiteX74" fmla="*/ 5724816 w 6128435"/>
              <a:gd name="connsiteY74" fmla="*/ 3798949 h 6858000"/>
              <a:gd name="connsiteX75" fmla="*/ 5733539 w 6128435"/>
              <a:gd name="connsiteY75" fmla="*/ 3818457 h 6858000"/>
              <a:gd name="connsiteX76" fmla="*/ 5768491 w 6128435"/>
              <a:gd name="connsiteY76" fmla="*/ 3914399 h 6858000"/>
              <a:gd name="connsiteX77" fmla="*/ 5793123 w 6128435"/>
              <a:gd name="connsiteY77" fmla="*/ 3969952 h 6858000"/>
              <a:gd name="connsiteX78" fmla="*/ 5808321 w 6128435"/>
              <a:gd name="connsiteY78" fmla="*/ 3988153 h 6858000"/>
              <a:gd name="connsiteX79" fmla="*/ 5825621 w 6128435"/>
              <a:gd name="connsiteY79" fmla="*/ 4015525 h 6858000"/>
              <a:gd name="connsiteX80" fmla="*/ 5860672 w 6128435"/>
              <a:gd name="connsiteY80" fmla="*/ 4061579 h 6858000"/>
              <a:gd name="connsiteX81" fmla="*/ 5872173 w 6128435"/>
              <a:gd name="connsiteY81" fmla="*/ 4088497 h 6858000"/>
              <a:gd name="connsiteX82" fmla="*/ 5883705 w 6128435"/>
              <a:gd name="connsiteY82" fmla="*/ 4101899 h 6858000"/>
              <a:gd name="connsiteX83" fmla="*/ 5885314 w 6128435"/>
              <a:gd name="connsiteY83" fmla="*/ 4108387 h 6858000"/>
              <a:gd name="connsiteX84" fmla="*/ 5894095 w 6128435"/>
              <a:gd name="connsiteY84" fmla="*/ 4128857 h 6858000"/>
              <a:gd name="connsiteX85" fmla="*/ 5898339 w 6128435"/>
              <a:gd name="connsiteY85" fmla="*/ 4140800 h 6858000"/>
              <a:gd name="connsiteX86" fmla="*/ 5899734 w 6128435"/>
              <a:gd name="connsiteY86" fmla="*/ 4145632 h 6858000"/>
              <a:gd name="connsiteX87" fmla="*/ 5903513 w 6128435"/>
              <a:gd name="connsiteY87" fmla="*/ 4187661 h 6858000"/>
              <a:gd name="connsiteX88" fmla="*/ 5917114 w 6128435"/>
              <a:gd name="connsiteY88" fmla="*/ 4213096 h 6858000"/>
              <a:gd name="connsiteX89" fmla="*/ 5921153 w 6128435"/>
              <a:gd name="connsiteY89" fmla="*/ 4236222 h 6858000"/>
              <a:gd name="connsiteX90" fmla="*/ 5924233 w 6128435"/>
              <a:gd name="connsiteY90" fmla="*/ 4242060 h 6858000"/>
              <a:gd name="connsiteX91" fmla="*/ 5928910 w 6128435"/>
              <a:gd name="connsiteY91" fmla="*/ 4300973 h 6858000"/>
              <a:gd name="connsiteX92" fmla="*/ 5939320 w 6128435"/>
              <a:gd name="connsiteY92" fmla="*/ 4340435 h 6858000"/>
              <a:gd name="connsiteX93" fmla="*/ 5946705 w 6128435"/>
              <a:gd name="connsiteY93" fmla="*/ 4428051 h 6858000"/>
              <a:gd name="connsiteX94" fmla="*/ 5949261 w 6128435"/>
              <a:gd name="connsiteY94" fmla="*/ 4449185 h 6858000"/>
              <a:gd name="connsiteX95" fmla="*/ 5957504 w 6128435"/>
              <a:gd name="connsiteY95" fmla="*/ 4465911 h 6858000"/>
              <a:gd name="connsiteX96" fmla="*/ 5964689 w 6128435"/>
              <a:gd name="connsiteY96" fmla="*/ 4468532 h 6858000"/>
              <a:gd name="connsiteX97" fmla="*/ 5967062 w 6128435"/>
              <a:gd name="connsiteY97" fmla="*/ 4479923 h 6858000"/>
              <a:gd name="connsiteX98" fmla="*/ 5968960 w 6128435"/>
              <a:gd name="connsiteY98" fmla="*/ 4482655 h 6858000"/>
              <a:gd name="connsiteX99" fmla="*/ 5978567 w 6128435"/>
              <a:gd name="connsiteY99" fmla="*/ 4498605 h 6858000"/>
              <a:gd name="connsiteX100" fmla="*/ 5980106 w 6128435"/>
              <a:gd name="connsiteY100" fmla="*/ 4585087 h 6858000"/>
              <a:gd name="connsiteX101" fmla="*/ 5998138 w 6128435"/>
              <a:gd name="connsiteY101" fmla="*/ 4697518 h 6858000"/>
              <a:gd name="connsiteX102" fmla="*/ 6013516 w 6128435"/>
              <a:gd name="connsiteY102" fmla="*/ 4786619 h 6858000"/>
              <a:gd name="connsiteX103" fmla="*/ 6025404 w 6128435"/>
              <a:gd name="connsiteY103" fmla="*/ 4858148 h 6858000"/>
              <a:gd name="connsiteX104" fmla="*/ 6007749 w 6128435"/>
              <a:gd name="connsiteY104" fmla="*/ 4964715 h 6858000"/>
              <a:gd name="connsiteX105" fmla="*/ 6005269 w 6128435"/>
              <a:gd name="connsiteY105" fmla="*/ 5150567 h 6858000"/>
              <a:gd name="connsiteX106" fmla="*/ 6001127 w 6128435"/>
              <a:gd name="connsiteY106" fmla="*/ 5164609 h 6858000"/>
              <a:gd name="connsiteX107" fmla="*/ 5996647 w 6128435"/>
              <a:gd name="connsiteY107" fmla="*/ 5185640 h 6858000"/>
              <a:gd name="connsiteX108" fmla="*/ 5998514 w 6128435"/>
              <a:gd name="connsiteY108" fmla="*/ 5189673 h 6858000"/>
              <a:gd name="connsiteX109" fmla="*/ 5995970 w 6128435"/>
              <a:gd name="connsiteY109" fmla="*/ 5221547 h 6858000"/>
              <a:gd name="connsiteX110" fmla="*/ 5997218 w 6128435"/>
              <a:gd name="connsiteY110" fmla="*/ 5222031 h 6858000"/>
              <a:gd name="connsiteX111" fmla="*/ 6002116 w 6128435"/>
              <a:gd name="connsiteY111" fmla="*/ 5231223 h 6858000"/>
              <a:gd name="connsiteX112" fmla="*/ 6008541 w 6128435"/>
              <a:gd name="connsiteY112" fmla="*/ 5248680 h 6858000"/>
              <a:gd name="connsiteX113" fmla="*/ 6039260 w 6128435"/>
              <a:gd name="connsiteY113" fmla="*/ 5289518 h 6858000"/>
              <a:gd name="connsiteX114" fmla="*/ 6036748 w 6128435"/>
              <a:gd name="connsiteY114" fmla="*/ 5322752 h 6858000"/>
              <a:gd name="connsiteX115" fmla="*/ 6036943 w 6128435"/>
              <a:gd name="connsiteY115" fmla="*/ 5329480 h 6858000"/>
              <a:gd name="connsiteX116" fmla="*/ 6037236 w 6128435"/>
              <a:gd name="connsiteY116" fmla="*/ 5329634 h 6858000"/>
              <a:gd name="connsiteX117" fmla="*/ 6038019 w 6128435"/>
              <a:gd name="connsiteY117" fmla="*/ 5336764 h 6858000"/>
              <a:gd name="connsiteX118" fmla="*/ 6037298 w 6128435"/>
              <a:gd name="connsiteY118" fmla="*/ 5341753 h 6858000"/>
              <a:gd name="connsiteX119" fmla="*/ 6037677 w 6128435"/>
              <a:gd name="connsiteY119" fmla="*/ 5354807 h 6858000"/>
              <a:gd name="connsiteX120" fmla="*/ 6039728 w 6128435"/>
              <a:gd name="connsiteY120" fmla="*/ 5359416 h 6858000"/>
              <a:gd name="connsiteX121" fmla="*/ 6043311 w 6128435"/>
              <a:gd name="connsiteY121" fmla="*/ 5361407 h 6858000"/>
              <a:gd name="connsiteX122" fmla="*/ 6042954 w 6128435"/>
              <a:gd name="connsiteY122" fmla="*/ 5362576 h 6858000"/>
              <a:gd name="connsiteX123" fmla="*/ 6053435 w 6128435"/>
              <a:gd name="connsiteY123" fmla="*/ 5387547 h 6858000"/>
              <a:gd name="connsiteX124" fmla="*/ 6065933 w 6128435"/>
              <a:gd name="connsiteY124" fmla="*/ 5443002 h 6858000"/>
              <a:gd name="connsiteX125" fmla="*/ 6068640 w 6128435"/>
              <a:gd name="connsiteY125" fmla="*/ 5474503 h 6858000"/>
              <a:gd name="connsiteX126" fmla="*/ 6080922 w 6128435"/>
              <a:gd name="connsiteY126" fmla="*/ 5561070 h 6858000"/>
              <a:gd name="connsiteX127" fmla="*/ 6096949 w 6128435"/>
              <a:gd name="connsiteY127" fmla="*/ 5648179 h 6858000"/>
              <a:gd name="connsiteX128" fmla="*/ 6125703 w 6128435"/>
              <a:gd name="connsiteY128" fmla="*/ 5692894 h 6858000"/>
              <a:gd name="connsiteX129" fmla="*/ 6126670 w 6128435"/>
              <a:gd name="connsiteY129" fmla="*/ 5697882 h 6858000"/>
              <a:gd name="connsiteX130" fmla="*/ 6124061 w 6128435"/>
              <a:gd name="connsiteY130" fmla="*/ 5710294 h 6858000"/>
              <a:gd name="connsiteX131" fmla="*/ 6122213 w 6128435"/>
              <a:gd name="connsiteY131" fmla="*/ 5714762 h 6858000"/>
              <a:gd name="connsiteX132" fmla="*/ 6121353 w 6128435"/>
              <a:gd name="connsiteY132" fmla="*/ 5721725 h 6858000"/>
              <a:gd name="connsiteX133" fmla="*/ 6121607 w 6128435"/>
              <a:gd name="connsiteY133" fmla="*/ 5721959 h 6858000"/>
              <a:gd name="connsiteX134" fmla="*/ 6120262 w 6128435"/>
              <a:gd name="connsiteY134" fmla="*/ 5728358 h 6858000"/>
              <a:gd name="connsiteX135" fmla="*/ 6110194 w 6128435"/>
              <a:gd name="connsiteY135" fmla="*/ 5758853 h 6858000"/>
              <a:gd name="connsiteX136" fmla="*/ 6127519 w 6128435"/>
              <a:gd name="connsiteY136" fmla="*/ 5865775 h 6858000"/>
              <a:gd name="connsiteX137" fmla="*/ 6128435 w 6128435"/>
              <a:gd name="connsiteY137" fmla="*/ 5870164 h 6858000"/>
              <a:gd name="connsiteX138" fmla="*/ 6119217 w 6128435"/>
              <a:gd name="connsiteY138" fmla="*/ 5888542 h 6858000"/>
              <a:gd name="connsiteX139" fmla="*/ 6115966 w 6128435"/>
              <a:gd name="connsiteY139" fmla="*/ 5898387 h 6858000"/>
              <a:gd name="connsiteX140" fmla="*/ 6111924 w 6128435"/>
              <a:gd name="connsiteY140" fmla="*/ 5900444 h 6858000"/>
              <a:gd name="connsiteX141" fmla="*/ 6108716 w 6128435"/>
              <a:gd name="connsiteY141" fmla="*/ 5915345 h 6858000"/>
              <a:gd name="connsiteX142" fmla="*/ 6109524 w 6128435"/>
              <a:gd name="connsiteY142" fmla="*/ 5917328 h 6858000"/>
              <a:gd name="connsiteX143" fmla="*/ 6102493 w 6128435"/>
              <a:gd name="connsiteY143" fmla="*/ 5928602 h 6858000"/>
              <a:gd name="connsiteX144" fmla="*/ 6056863 w 6128435"/>
              <a:gd name="connsiteY144" fmla="*/ 6000643 h 6858000"/>
              <a:gd name="connsiteX145" fmla="*/ 6045436 w 6128435"/>
              <a:gd name="connsiteY145" fmla="*/ 6124480 h 6858000"/>
              <a:gd name="connsiteX146" fmla="*/ 6030489 w 6128435"/>
              <a:gd name="connsiteY146" fmla="*/ 6317666 h 6858000"/>
              <a:gd name="connsiteX147" fmla="*/ 6007492 w 6128435"/>
              <a:gd name="connsiteY147" fmla="*/ 6440818 h 6858000"/>
              <a:gd name="connsiteX148" fmla="*/ 6009467 w 6128435"/>
              <a:gd name="connsiteY148" fmla="*/ 6487076 h 6858000"/>
              <a:gd name="connsiteX149" fmla="*/ 5995064 w 6128435"/>
              <a:gd name="connsiteY149" fmla="*/ 6540791 h 6858000"/>
              <a:gd name="connsiteX150" fmla="*/ 5996309 w 6128435"/>
              <a:gd name="connsiteY150" fmla="*/ 6543961 h 6858000"/>
              <a:gd name="connsiteX151" fmla="*/ 5996048 w 6128435"/>
              <a:gd name="connsiteY151" fmla="*/ 6555444 h 6858000"/>
              <a:gd name="connsiteX152" fmla="*/ 6002524 w 6128435"/>
              <a:gd name="connsiteY152" fmla="*/ 6560188 h 6858000"/>
              <a:gd name="connsiteX153" fmla="*/ 6006823 w 6128435"/>
              <a:gd name="connsiteY153" fmla="*/ 6578546 h 6858000"/>
              <a:gd name="connsiteX154" fmla="*/ 6004510 w 6128435"/>
              <a:gd name="connsiteY154" fmla="*/ 6599256 h 6858000"/>
              <a:gd name="connsiteX155" fmla="*/ 5986207 w 6128435"/>
              <a:gd name="connsiteY155" fmla="*/ 6695855 h 6858000"/>
              <a:gd name="connsiteX156" fmla="*/ 5979428 w 6128435"/>
              <a:gd name="connsiteY156" fmla="*/ 6754678 h 6858000"/>
              <a:gd name="connsiteX157" fmla="*/ 5983398 w 6128435"/>
              <a:gd name="connsiteY157" fmla="*/ 6778641 h 6858000"/>
              <a:gd name="connsiteX158" fmla="*/ 5984543 w 6128435"/>
              <a:gd name="connsiteY158" fmla="*/ 6811016 h 6858000"/>
              <a:gd name="connsiteX159" fmla="*/ 5981802 w 6128435"/>
              <a:gd name="connsiteY159" fmla="*/ 6838578 h 6858000"/>
              <a:gd name="connsiteX160" fmla="*/ 5979671 w 6128435"/>
              <a:gd name="connsiteY160" fmla="*/ 6858000 h 6858000"/>
              <a:gd name="connsiteX161" fmla="*/ 0 w 6128435"/>
              <a:gd name="connsiteY161" fmla="*/ 6858000 h 6858000"/>
              <a:gd name="connsiteX162" fmla="*/ 0 w 6128435"/>
              <a:gd name="connsiteY162"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79312 w 6128435"/>
              <a:gd name="connsiteY35" fmla="*/ 2302757 h 6858000"/>
              <a:gd name="connsiteX36" fmla="*/ 5293877 w 6128435"/>
              <a:gd name="connsiteY36" fmla="*/ 2368649 h 6858000"/>
              <a:gd name="connsiteX37" fmla="*/ 5311338 w 6128435"/>
              <a:gd name="connsiteY37" fmla="*/ 2404034 h 6858000"/>
              <a:gd name="connsiteX38" fmla="*/ 5338366 w 6128435"/>
              <a:gd name="connsiteY38" fmla="*/ 2465052 h 6858000"/>
              <a:gd name="connsiteX39" fmla="*/ 5371263 w 6128435"/>
              <a:gd name="connsiteY39" fmla="*/ 2586413 h 6858000"/>
              <a:gd name="connsiteX40" fmla="*/ 5407503 w 6128435"/>
              <a:gd name="connsiteY40" fmla="*/ 2786290 h 6858000"/>
              <a:gd name="connsiteX41" fmla="*/ 5407356 w 6128435"/>
              <a:gd name="connsiteY41" fmla="*/ 2787545 h 6858000"/>
              <a:gd name="connsiteX42" fmla="*/ 5411130 w 6128435"/>
              <a:gd name="connsiteY42" fmla="*/ 2788640 h 6858000"/>
              <a:gd name="connsiteX43" fmla="*/ 5416439 w 6128435"/>
              <a:gd name="connsiteY43" fmla="*/ 2805666 h 6858000"/>
              <a:gd name="connsiteX44" fmla="*/ 5416589 w 6128435"/>
              <a:gd name="connsiteY44" fmla="*/ 2810822 h 6858000"/>
              <a:gd name="connsiteX45" fmla="*/ 5418542 w 6128435"/>
              <a:gd name="connsiteY45" fmla="*/ 2817745 h 6858000"/>
              <a:gd name="connsiteX46" fmla="*/ 5418847 w 6128435"/>
              <a:gd name="connsiteY46" fmla="*/ 2817825 h 6858000"/>
              <a:gd name="connsiteX47" fmla="*/ 5457023 w 6128435"/>
              <a:gd name="connsiteY47" fmla="*/ 2858292 h 6858000"/>
              <a:gd name="connsiteX48" fmla="*/ 5479298 w 6128435"/>
              <a:gd name="connsiteY48" fmla="*/ 2947791 h 6858000"/>
              <a:gd name="connsiteX49" fmla="*/ 5481770 w 6128435"/>
              <a:gd name="connsiteY49" fmla="*/ 2951352 h 6858000"/>
              <a:gd name="connsiteX50" fmla="*/ 5482045 w 6128435"/>
              <a:gd name="connsiteY50" fmla="*/ 2984371 h 6858000"/>
              <a:gd name="connsiteX51" fmla="*/ 5482415 w 6128435"/>
              <a:gd name="connsiteY51" fmla="*/ 3004079 h 6858000"/>
              <a:gd name="connsiteX52" fmla="*/ 5483865 w 6128435"/>
              <a:gd name="connsiteY52" fmla="*/ 3005467 h 6858000"/>
              <a:gd name="connsiteX53" fmla="*/ 5482236 w 6128435"/>
              <a:gd name="connsiteY53" fmla="*/ 3019791 h 6858000"/>
              <a:gd name="connsiteX54" fmla="*/ 5481505 w 6128435"/>
              <a:gd name="connsiteY54" fmla="*/ 3095286 h 6858000"/>
              <a:gd name="connsiteX55" fmla="*/ 5477595 w 6128435"/>
              <a:gd name="connsiteY55" fmla="*/ 3250534 h 6858000"/>
              <a:gd name="connsiteX56" fmla="*/ 5532836 w 6128435"/>
              <a:gd name="connsiteY56" fmla="*/ 3353840 h 6858000"/>
              <a:gd name="connsiteX57" fmla="*/ 5561229 w 6128435"/>
              <a:gd name="connsiteY57" fmla="*/ 3395784 h 6858000"/>
              <a:gd name="connsiteX58" fmla="*/ 5589758 w 6128435"/>
              <a:gd name="connsiteY58" fmla="*/ 3506453 h 6858000"/>
              <a:gd name="connsiteX59" fmla="*/ 5596144 w 6128435"/>
              <a:gd name="connsiteY59" fmla="*/ 3534624 h 6858000"/>
              <a:gd name="connsiteX60" fmla="*/ 5597750 w 6128435"/>
              <a:gd name="connsiteY60" fmla="*/ 3534129 h 6858000"/>
              <a:gd name="connsiteX61" fmla="*/ 5599700 w 6128435"/>
              <a:gd name="connsiteY61" fmla="*/ 3547221 h 6858000"/>
              <a:gd name="connsiteX62" fmla="*/ 5615031 w 6128435"/>
              <a:gd name="connsiteY62" fmla="*/ 3557482 h 6858000"/>
              <a:gd name="connsiteX63" fmla="*/ 5618377 w 6128435"/>
              <a:gd name="connsiteY63" fmla="*/ 3588431 h 6858000"/>
              <a:gd name="connsiteX64" fmla="*/ 5612155 w 6128435"/>
              <a:gd name="connsiteY64" fmla="*/ 3589869 h 6858000"/>
              <a:gd name="connsiteX65" fmla="*/ 5620843 w 6128435"/>
              <a:gd name="connsiteY65" fmla="*/ 3606745 h 6858000"/>
              <a:gd name="connsiteX66" fmla="*/ 5655472 w 6128435"/>
              <a:gd name="connsiteY66" fmla="*/ 3678877 h 6858000"/>
              <a:gd name="connsiteX67" fmla="*/ 5680448 w 6128435"/>
              <a:gd name="connsiteY67" fmla="*/ 3717760 h 6858000"/>
              <a:gd name="connsiteX68" fmla="*/ 5683015 w 6128435"/>
              <a:gd name="connsiteY68" fmla="*/ 3762025 h 6858000"/>
              <a:gd name="connsiteX69" fmla="*/ 5696643 w 6128435"/>
              <a:gd name="connsiteY69" fmla="*/ 3773888 h 6858000"/>
              <a:gd name="connsiteX70" fmla="*/ 5699203 w 6128435"/>
              <a:gd name="connsiteY70" fmla="*/ 3775823 h 6858000"/>
              <a:gd name="connsiteX71" fmla="*/ 5704824 w 6128435"/>
              <a:gd name="connsiteY71" fmla="*/ 3785966 h 6858000"/>
              <a:gd name="connsiteX72" fmla="*/ 5712204 w 6128435"/>
              <a:gd name="connsiteY72" fmla="*/ 3785830 h 6858000"/>
              <a:gd name="connsiteX73" fmla="*/ 5724816 w 6128435"/>
              <a:gd name="connsiteY73" fmla="*/ 3798949 h 6858000"/>
              <a:gd name="connsiteX74" fmla="*/ 5733539 w 6128435"/>
              <a:gd name="connsiteY74" fmla="*/ 3818457 h 6858000"/>
              <a:gd name="connsiteX75" fmla="*/ 5768491 w 6128435"/>
              <a:gd name="connsiteY75" fmla="*/ 3914399 h 6858000"/>
              <a:gd name="connsiteX76" fmla="*/ 5793123 w 6128435"/>
              <a:gd name="connsiteY76" fmla="*/ 3969952 h 6858000"/>
              <a:gd name="connsiteX77" fmla="*/ 5808321 w 6128435"/>
              <a:gd name="connsiteY77" fmla="*/ 3988153 h 6858000"/>
              <a:gd name="connsiteX78" fmla="*/ 5825621 w 6128435"/>
              <a:gd name="connsiteY78" fmla="*/ 4015525 h 6858000"/>
              <a:gd name="connsiteX79" fmla="*/ 5860672 w 6128435"/>
              <a:gd name="connsiteY79" fmla="*/ 4061579 h 6858000"/>
              <a:gd name="connsiteX80" fmla="*/ 5872173 w 6128435"/>
              <a:gd name="connsiteY80" fmla="*/ 4088497 h 6858000"/>
              <a:gd name="connsiteX81" fmla="*/ 5883705 w 6128435"/>
              <a:gd name="connsiteY81" fmla="*/ 4101899 h 6858000"/>
              <a:gd name="connsiteX82" fmla="*/ 5885314 w 6128435"/>
              <a:gd name="connsiteY82" fmla="*/ 4108387 h 6858000"/>
              <a:gd name="connsiteX83" fmla="*/ 5894095 w 6128435"/>
              <a:gd name="connsiteY83" fmla="*/ 4128857 h 6858000"/>
              <a:gd name="connsiteX84" fmla="*/ 5898339 w 6128435"/>
              <a:gd name="connsiteY84" fmla="*/ 4140800 h 6858000"/>
              <a:gd name="connsiteX85" fmla="*/ 5899734 w 6128435"/>
              <a:gd name="connsiteY85" fmla="*/ 4145632 h 6858000"/>
              <a:gd name="connsiteX86" fmla="*/ 5903513 w 6128435"/>
              <a:gd name="connsiteY86" fmla="*/ 4187661 h 6858000"/>
              <a:gd name="connsiteX87" fmla="*/ 5917114 w 6128435"/>
              <a:gd name="connsiteY87" fmla="*/ 4213096 h 6858000"/>
              <a:gd name="connsiteX88" fmla="*/ 5921153 w 6128435"/>
              <a:gd name="connsiteY88" fmla="*/ 4236222 h 6858000"/>
              <a:gd name="connsiteX89" fmla="*/ 5924233 w 6128435"/>
              <a:gd name="connsiteY89" fmla="*/ 4242060 h 6858000"/>
              <a:gd name="connsiteX90" fmla="*/ 5928910 w 6128435"/>
              <a:gd name="connsiteY90" fmla="*/ 4300973 h 6858000"/>
              <a:gd name="connsiteX91" fmla="*/ 5939320 w 6128435"/>
              <a:gd name="connsiteY91" fmla="*/ 4340435 h 6858000"/>
              <a:gd name="connsiteX92" fmla="*/ 5946705 w 6128435"/>
              <a:gd name="connsiteY92" fmla="*/ 4428051 h 6858000"/>
              <a:gd name="connsiteX93" fmla="*/ 5949261 w 6128435"/>
              <a:gd name="connsiteY93" fmla="*/ 4449185 h 6858000"/>
              <a:gd name="connsiteX94" fmla="*/ 5957504 w 6128435"/>
              <a:gd name="connsiteY94" fmla="*/ 4465911 h 6858000"/>
              <a:gd name="connsiteX95" fmla="*/ 5964689 w 6128435"/>
              <a:gd name="connsiteY95" fmla="*/ 4468532 h 6858000"/>
              <a:gd name="connsiteX96" fmla="*/ 5967062 w 6128435"/>
              <a:gd name="connsiteY96" fmla="*/ 4479923 h 6858000"/>
              <a:gd name="connsiteX97" fmla="*/ 5968960 w 6128435"/>
              <a:gd name="connsiteY97" fmla="*/ 4482655 h 6858000"/>
              <a:gd name="connsiteX98" fmla="*/ 5978567 w 6128435"/>
              <a:gd name="connsiteY98" fmla="*/ 4498605 h 6858000"/>
              <a:gd name="connsiteX99" fmla="*/ 5980106 w 6128435"/>
              <a:gd name="connsiteY99" fmla="*/ 4585087 h 6858000"/>
              <a:gd name="connsiteX100" fmla="*/ 5998138 w 6128435"/>
              <a:gd name="connsiteY100" fmla="*/ 4697518 h 6858000"/>
              <a:gd name="connsiteX101" fmla="*/ 6013516 w 6128435"/>
              <a:gd name="connsiteY101" fmla="*/ 4786619 h 6858000"/>
              <a:gd name="connsiteX102" fmla="*/ 6025404 w 6128435"/>
              <a:gd name="connsiteY102" fmla="*/ 4858148 h 6858000"/>
              <a:gd name="connsiteX103" fmla="*/ 6007749 w 6128435"/>
              <a:gd name="connsiteY103" fmla="*/ 4964715 h 6858000"/>
              <a:gd name="connsiteX104" fmla="*/ 6005269 w 6128435"/>
              <a:gd name="connsiteY104" fmla="*/ 5150567 h 6858000"/>
              <a:gd name="connsiteX105" fmla="*/ 6001127 w 6128435"/>
              <a:gd name="connsiteY105" fmla="*/ 5164609 h 6858000"/>
              <a:gd name="connsiteX106" fmla="*/ 5996647 w 6128435"/>
              <a:gd name="connsiteY106" fmla="*/ 5185640 h 6858000"/>
              <a:gd name="connsiteX107" fmla="*/ 5998514 w 6128435"/>
              <a:gd name="connsiteY107" fmla="*/ 5189673 h 6858000"/>
              <a:gd name="connsiteX108" fmla="*/ 5995970 w 6128435"/>
              <a:gd name="connsiteY108" fmla="*/ 5221547 h 6858000"/>
              <a:gd name="connsiteX109" fmla="*/ 5997218 w 6128435"/>
              <a:gd name="connsiteY109" fmla="*/ 5222031 h 6858000"/>
              <a:gd name="connsiteX110" fmla="*/ 6002116 w 6128435"/>
              <a:gd name="connsiteY110" fmla="*/ 5231223 h 6858000"/>
              <a:gd name="connsiteX111" fmla="*/ 6008541 w 6128435"/>
              <a:gd name="connsiteY111" fmla="*/ 5248680 h 6858000"/>
              <a:gd name="connsiteX112" fmla="*/ 6039260 w 6128435"/>
              <a:gd name="connsiteY112" fmla="*/ 5289518 h 6858000"/>
              <a:gd name="connsiteX113" fmla="*/ 6036748 w 6128435"/>
              <a:gd name="connsiteY113" fmla="*/ 5322752 h 6858000"/>
              <a:gd name="connsiteX114" fmla="*/ 6036943 w 6128435"/>
              <a:gd name="connsiteY114" fmla="*/ 5329480 h 6858000"/>
              <a:gd name="connsiteX115" fmla="*/ 6037236 w 6128435"/>
              <a:gd name="connsiteY115" fmla="*/ 5329634 h 6858000"/>
              <a:gd name="connsiteX116" fmla="*/ 6038019 w 6128435"/>
              <a:gd name="connsiteY116" fmla="*/ 5336764 h 6858000"/>
              <a:gd name="connsiteX117" fmla="*/ 6037298 w 6128435"/>
              <a:gd name="connsiteY117" fmla="*/ 5341753 h 6858000"/>
              <a:gd name="connsiteX118" fmla="*/ 6037677 w 6128435"/>
              <a:gd name="connsiteY118" fmla="*/ 5354807 h 6858000"/>
              <a:gd name="connsiteX119" fmla="*/ 6039728 w 6128435"/>
              <a:gd name="connsiteY119" fmla="*/ 5359416 h 6858000"/>
              <a:gd name="connsiteX120" fmla="*/ 6043311 w 6128435"/>
              <a:gd name="connsiteY120" fmla="*/ 5361407 h 6858000"/>
              <a:gd name="connsiteX121" fmla="*/ 6042954 w 6128435"/>
              <a:gd name="connsiteY121" fmla="*/ 5362576 h 6858000"/>
              <a:gd name="connsiteX122" fmla="*/ 6053435 w 6128435"/>
              <a:gd name="connsiteY122" fmla="*/ 5387547 h 6858000"/>
              <a:gd name="connsiteX123" fmla="*/ 6065933 w 6128435"/>
              <a:gd name="connsiteY123" fmla="*/ 5443002 h 6858000"/>
              <a:gd name="connsiteX124" fmla="*/ 6068640 w 6128435"/>
              <a:gd name="connsiteY124" fmla="*/ 5474503 h 6858000"/>
              <a:gd name="connsiteX125" fmla="*/ 6080922 w 6128435"/>
              <a:gd name="connsiteY125" fmla="*/ 5561070 h 6858000"/>
              <a:gd name="connsiteX126" fmla="*/ 6096949 w 6128435"/>
              <a:gd name="connsiteY126" fmla="*/ 5648179 h 6858000"/>
              <a:gd name="connsiteX127" fmla="*/ 6125703 w 6128435"/>
              <a:gd name="connsiteY127" fmla="*/ 5692894 h 6858000"/>
              <a:gd name="connsiteX128" fmla="*/ 6126670 w 6128435"/>
              <a:gd name="connsiteY128" fmla="*/ 5697882 h 6858000"/>
              <a:gd name="connsiteX129" fmla="*/ 6124061 w 6128435"/>
              <a:gd name="connsiteY129" fmla="*/ 5710294 h 6858000"/>
              <a:gd name="connsiteX130" fmla="*/ 6122213 w 6128435"/>
              <a:gd name="connsiteY130" fmla="*/ 5714762 h 6858000"/>
              <a:gd name="connsiteX131" fmla="*/ 6121353 w 6128435"/>
              <a:gd name="connsiteY131" fmla="*/ 5721725 h 6858000"/>
              <a:gd name="connsiteX132" fmla="*/ 6121607 w 6128435"/>
              <a:gd name="connsiteY132" fmla="*/ 5721959 h 6858000"/>
              <a:gd name="connsiteX133" fmla="*/ 6120262 w 6128435"/>
              <a:gd name="connsiteY133" fmla="*/ 5728358 h 6858000"/>
              <a:gd name="connsiteX134" fmla="*/ 6110194 w 6128435"/>
              <a:gd name="connsiteY134" fmla="*/ 5758853 h 6858000"/>
              <a:gd name="connsiteX135" fmla="*/ 6127519 w 6128435"/>
              <a:gd name="connsiteY135" fmla="*/ 5865775 h 6858000"/>
              <a:gd name="connsiteX136" fmla="*/ 6128435 w 6128435"/>
              <a:gd name="connsiteY136" fmla="*/ 5870164 h 6858000"/>
              <a:gd name="connsiteX137" fmla="*/ 6119217 w 6128435"/>
              <a:gd name="connsiteY137" fmla="*/ 5888542 h 6858000"/>
              <a:gd name="connsiteX138" fmla="*/ 6115966 w 6128435"/>
              <a:gd name="connsiteY138" fmla="*/ 5898387 h 6858000"/>
              <a:gd name="connsiteX139" fmla="*/ 6111924 w 6128435"/>
              <a:gd name="connsiteY139" fmla="*/ 5900444 h 6858000"/>
              <a:gd name="connsiteX140" fmla="*/ 6108716 w 6128435"/>
              <a:gd name="connsiteY140" fmla="*/ 5915345 h 6858000"/>
              <a:gd name="connsiteX141" fmla="*/ 6109524 w 6128435"/>
              <a:gd name="connsiteY141" fmla="*/ 5917328 h 6858000"/>
              <a:gd name="connsiteX142" fmla="*/ 6102493 w 6128435"/>
              <a:gd name="connsiteY142" fmla="*/ 5928602 h 6858000"/>
              <a:gd name="connsiteX143" fmla="*/ 6056863 w 6128435"/>
              <a:gd name="connsiteY143" fmla="*/ 6000643 h 6858000"/>
              <a:gd name="connsiteX144" fmla="*/ 6045436 w 6128435"/>
              <a:gd name="connsiteY144" fmla="*/ 6124480 h 6858000"/>
              <a:gd name="connsiteX145" fmla="*/ 6030489 w 6128435"/>
              <a:gd name="connsiteY145" fmla="*/ 6317666 h 6858000"/>
              <a:gd name="connsiteX146" fmla="*/ 6007492 w 6128435"/>
              <a:gd name="connsiteY146" fmla="*/ 6440818 h 6858000"/>
              <a:gd name="connsiteX147" fmla="*/ 6009467 w 6128435"/>
              <a:gd name="connsiteY147" fmla="*/ 6487076 h 6858000"/>
              <a:gd name="connsiteX148" fmla="*/ 5995064 w 6128435"/>
              <a:gd name="connsiteY148" fmla="*/ 6540791 h 6858000"/>
              <a:gd name="connsiteX149" fmla="*/ 5996309 w 6128435"/>
              <a:gd name="connsiteY149" fmla="*/ 6543961 h 6858000"/>
              <a:gd name="connsiteX150" fmla="*/ 5996048 w 6128435"/>
              <a:gd name="connsiteY150" fmla="*/ 6555444 h 6858000"/>
              <a:gd name="connsiteX151" fmla="*/ 6002524 w 6128435"/>
              <a:gd name="connsiteY151" fmla="*/ 6560188 h 6858000"/>
              <a:gd name="connsiteX152" fmla="*/ 6006823 w 6128435"/>
              <a:gd name="connsiteY152" fmla="*/ 6578546 h 6858000"/>
              <a:gd name="connsiteX153" fmla="*/ 6004510 w 6128435"/>
              <a:gd name="connsiteY153" fmla="*/ 6599256 h 6858000"/>
              <a:gd name="connsiteX154" fmla="*/ 5986207 w 6128435"/>
              <a:gd name="connsiteY154" fmla="*/ 6695855 h 6858000"/>
              <a:gd name="connsiteX155" fmla="*/ 5979428 w 6128435"/>
              <a:gd name="connsiteY155" fmla="*/ 6754678 h 6858000"/>
              <a:gd name="connsiteX156" fmla="*/ 5983398 w 6128435"/>
              <a:gd name="connsiteY156" fmla="*/ 6778641 h 6858000"/>
              <a:gd name="connsiteX157" fmla="*/ 5984543 w 6128435"/>
              <a:gd name="connsiteY157" fmla="*/ 6811016 h 6858000"/>
              <a:gd name="connsiteX158" fmla="*/ 5981802 w 6128435"/>
              <a:gd name="connsiteY158" fmla="*/ 6838578 h 6858000"/>
              <a:gd name="connsiteX159" fmla="*/ 5979671 w 6128435"/>
              <a:gd name="connsiteY159" fmla="*/ 6858000 h 6858000"/>
              <a:gd name="connsiteX160" fmla="*/ 0 w 6128435"/>
              <a:gd name="connsiteY160" fmla="*/ 6858000 h 6858000"/>
              <a:gd name="connsiteX161" fmla="*/ 0 w 6128435"/>
              <a:gd name="connsiteY161"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93877 w 6128435"/>
              <a:gd name="connsiteY35" fmla="*/ 2368649 h 6858000"/>
              <a:gd name="connsiteX36" fmla="*/ 5311338 w 6128435"/>
              <a:gd name="connsiteY36" fmla="*/ 2404034 h 6858000"/>
              <a:gd name="connsiteX37" fmla="*/ 5338366 w 6128435"/>
              <a:gd name="connsiteY37" fmla="*/ 2465052 h 6858000"/>
              <a:gd name="connsiteX38" fmla="*/ 5371263 w 6128435"/>
              <a:gd name="connsiteY38" fmla="*/ 2586413 h 6858000"/>
              <a:gd name="connsiteX39" fmla="*/ 5407503 w 6128435"/>
              <a:gd name="connsiteY39" fmla="*/ 2786290 h 6858000"/>
              <a:gd name="connsiteX40" fmla="*/ 5407356 w 6128435"/>
              <a:gd name="connsiteY40" fmla="*/ 2787545 h 6858000"/>
              <a:gd name="connsiteX41" fmla="*/ 5411130 w 6128435"/>
              <a:gd name="connsiteY41" fmla="*/ 2788640 h 6858000"/>
              <a:gd name="connsiteX42" fmla="*/ 5416439 w 6128435"/>
              <a:gd name="connsiteY42" fmla="*/ 2805666 h 6858000"/>
              <a:gd name="connsiteX43" fmla="*/ 5416589 w 6128435"/>
              <a:gd name="connsiteY43" fmla="*/ 2810822 h 6858000"/>
              <a:gd name="connsiteX44" fmla="*/ 5418542 w 6128435"/>
              <a:gd name="connsiteY44" fmla="*/ 2817745 h 6858000"/>
              <a:gd name="connsiteX45" fmla="*/ 5418847 w 6128435"/>
              <a:gd name="connsiteY45" fmla="*/ 2817825 h 6858000"/>
              <a:gd name="connsiteX46" fmla="*/ 5457023 w 6128435"/>
              <a:gd name="connsiteY46" fmla="*/ 2858292 h 6858000"/>
              <a:gd name="connsiteX47" fmla="*/ 5479298 w 6128435"/>
              <a:gd name="connsiteY47" fmla="*/ 2947791 h 6858000"/>
              <a:gd name="connsiteX48" fmla="*/ 5481770 w 6128435"/>
              <a:gd name="connsiteY48" fmla="*/ 2951352 h 6858000"/>
              <a:gd name="connsiteX49" fmla="*/ 5482045 w 6128435"/>
              <a:gd name="connsiteY49" fmla="*/ 2984371 h 6858000"/>
              <a:gd name="connsiteX50" fmla="*/ 5482415 w 6128435"/>
              <a:gd name="connsiteY50" fmla="*/ 3004079 h 6858000"/>
              <a:gd name="connsiteX51" fmla="*/ 5483865 w 6128435"/>
              <a:gd name="connsiteY51" fmla="*/ 3005467 h 6858000"/>
              <a:gd name="connsiteX52" fmla="*/ 5482236 w 6128435"/>
              <a:gd name="connsiteY52" fmla="*/ 3019791 h 6858000"/>
              <a:gd name="connsiteX53" fmla="*/ 5481505 w 6128435"/>
              <a:gd name="connsiteY53" fmla="*/ 3095286 h 6858000"/>
              <a:gd name="connsiteX54" fmla="*/ 5477595 w 6128435"/>
              <a:gd name="connsiteY54" fmla="*/ 3250534 h 6858000"/>
              <a:gd name="connsiteX55" fmla="*/ 5532836 w 6128435"/>
              <a:gd name="connsiteY55" fmla="*/ 3353840 h 6858000"/>
              <a:gd name="connsiteX56" fmla="*/ 5561229 w 6128435"/>
              <a:gd name="connsiteY56" fmla="*/ 3395784 h 6858000"/>
              <a:gd name="connsiteX57" fmla="*/ 5589758 w 6128435"/>
              <a:gd name="connsiteY57" fmla="*/ 3506453 h 6858000"/>
              <a:gd name="connsiteX58" fmla="*/ 5596144 w 6128435"/>
              <a:gd name="connsiteY58" fmla="*/ 3534624 h 6858000"/>
              <a:gd name="connsiteX59" fmla="*/ 5597750 w 6128435"/>
              <a:gd name="connsiteY59" fmla="*/ 3534129 h 6858000"/>
              <a:gd name="connsiteX60" fmla="*/ 5599700 w 6128435"/>
              <a:gd name="connsiteY60" fmla="*/ 3547221 h 6858000"/>
              <a:gd name="connsiteX61" fmla="*/ 5615031 w 6128435"/>
              <a:gd name="connsiteY61" fmla="*/ 3557482 h 6858000"/>
              <a:gd name="connsiteX62" fmla="*/ 5618377 w 6128435"/>
              <a:gd name="connsiteY62" fmla="*/ 3588431 h 6858000"/>
              <a:gd name="connsiteX63" fmla="*/ 5612155 w 6128435"/>
              <a:gd name="connsiteY63" fmla="*/ 3589869 h 6858000"/>
              <a:gd name="connsiteX64" fmla="*/ 5620843 w 6128435"/>
              <a:gd name="connsiteY64" fmla="*/ 3606745 h 6858000"/>
              <a:gd name="connsiteX65" fmla="*/ 5655472 w 6128435"/>
              <a:gd name="connsiteY65" fmla="*/ 3678877 h 6858000"/>
              <a:gd name="connsiteX66" fmla="*/ 5680448 w 6128435"/>
              <a:gd name="connsiteY66" fmla="*/ 3717760 h 6858000"/>
              <a:gd name="connsiteX67" fmla="*/ 5683015 w 6128435"/>
              <a:gd name="connsiteY67" fmla="*/ 3762025 h 6858000"/>
              <a:gd name="connsiteX68" fmla="*/ 5696643 w 6128435"/>
              <a:gd name="connsiteY68" fmla="*/ 3773888 h 6858000"/>
              <a:gd name="connsiteX69" fmla="*/ 5699203 w 6128435"/>
              <a:gd name="connsiteY69" fmla="*/ 3775823 h 6858000"/>
              <a:gd name="connsiteX70" fmla="*/ 5704824 w 6128435"/>
              <a:gd name="connsiteY70" fmla="*/ 3785966 h 6858000"/>
              <a:gd name="connsiteX71" fmla="*/ 5712204 w 6128435"/>
              <a:gd name="connsiteY71" fmla="*/ 3785830 h 6858000"/>
              <a:gd name="connsiteX72" fmla="*/ 5724816 w 6128435"/>
              <a:gd name="connsiteY72" fmla="*/ 3798949 h 6858000"/>
              <a:gd name="connsiteX73" fmla="*/ 5733539 w 6128435"/>
              <a:gd name="connsiteY73" fmla="*/ 3818457 h 6858000"/>
              <a:gd name="connsiteX74" fmla="*/ 5768491 w 6128435"/>
              <a:gd name="connsiteY74" fmla="*/ 3914399 h 6858000"/>
              <a:gd name="connsiteX75" fmla="*/ 5793123 w 6128435"/>
              <a:gd name="connsiteY75" fmla="*/ 3969952 h 6858000"/>
              <a:gd name="connsiteX76" fmla="*/ 5808321 w 6128435"/>
              <a:gd name="connsiteY76" fmla="*/ 3988153 h 6858000"/>
              <a:gd name="connsiteX77" fmla="*/ 5825621 w 6128435"/>
              <a:gd name="connsiteY77" fmla="*/ 4015525 h 6858000"/>
              <a:gd name="connsiteX78" fmla="*/ 5860672 w 6128435"/>
              <a:gd name="connsiteY78" fmla="*/ 4061579 h 6858000"/>
              <a:gd name="connsiteX79" fmla="*/ 5872173 w 6128435"/>
              <a:gd name="connsiteY79" fmla="*/ 4088497 h 6858000"/>
              <a:gd name="connsiteX80" fmla="*/ 5883705 w 6128435"/>
              <a:gd name="connsiteY80" fmla="*/ 4101899 h 6858000"/>
              <a:gd name="connsiteX81" fmla="*/ 5885314 w 6128435"/>
              <a:gd name="connsiteY81" fmla="*/ 4108387 h 6858000"/>
              <a:gd name="connsiteX82" fmla="*/ 5894095 w 6128435"/>
              <a:gd name="connsiteY82" fmla="*/ 4128857 h 6858000"/>
              <a:gd name="connsiteX83" fmla="*/ 5898339 w 6128435"/>
              <a:gd name="connsiteY83" fmla="*/ 4140800 h 6858000"/>
              <a:gd name="connsiteX84" fmla="*/ 5899734 w 6128435"/>
              <a:gd name="connsiteY84" fmla="*/ 4145632 h 6858000"/>
              <a:gd name="connsiteX85" fmla="*/ 5903513 w 6128435"/>
              <a:gd name="connsiteY85" fmla="*/ 4187661 h 6858000"/>
              <a:gd name="connsiteX86" fmla="*/ 5917114 w 6128435"/>
              <a:gd name="connsiteY86" fmla="*/ 4213096 h 6858000"/>
              <a:gd name="connsiteX87" fmla="*/ 5921153 w 6128435"/>
              <a:gd name="connsiteY87" fmla="*/ 4236222 h 6858000"/>
              <a:gd name="connsiteX88" fmla="*/ 5924233 w 6128435"/>
              <a:gd name="connsiteY88" fmla="*/ 4242060 h 6858000"/>
              <a:gd name="connsiteX89" fmla="*/ 5928910 w 6128435"/>
              <a:gd name="connsiteY89" fmla="*/ 4300973 h 6858000"/>
              <a:gd name="connsiteX90" fmla="*/ 5939320 w 6128435"/>
              <a:gd name="connsiteY90" fmla="*/ 4340435 h 6858000"/>
              <a:gd name="connsiteX91" fmla="*/ 5946705 w 6128435"/>
              <a:gd name="connsiteY91" fmla="*/ 4428051 h 6858000"/>
              <a:gd name="connsiteX92" fmla="*/ 5949261 w 6128435"/>
              <a:gd name="connsiteY92" fmla="*/ 4449185 h 6858000"/>
              <a:gd name="connsiteX93" fmla="*/ 5957504 w 6128435"/>
              <a:gd name="connsiteY93" fmla="*/ 4465911 h 6858000"/>
              <a:gd name="connsiteX94" fmla="*/ 5964689 w 6128435"/>
              <a:gd name="connsiteY94" fmla="*/ 4468532 h 6858000"/>
              <a:gd name="connsiteX95" fmla="*/ 5967062 w 6128435"/>
              <a:gd name="connsiteY95" fmla="*/ 4479923 h 6858000"/>
              <a:gd name="connsiteX96" fmla="*/ 5968960 w 6128435"/>
              <a:gd name="connsiteY96" fmla="*/ 4482655 h 6858000"/>
              <a:gd name="connsiteX97" fmla="*/ 5978567 w 6128435"/>
              <a:gd name="connsiteY97" fmla="*/ 4498605 h 6858000"/>
              <a:gd name="connsiteX98" fmla="*/ 5980106 w 6128435"/>
              <a:gd name="connsiteY98" fmla="*/ 4585087 h 6858000"/>
              <a:gd name="connsiteX99" fmla="*/ 5998138 w 6128435"/>
              <a:gd name="connsiteY99" fmla="*/ 4697518 h 6858000"/>
              <a:gd name="connsiteX100" fmla="*/ 6013516 w 6128435"/>
              <a:gd name="connsiteY100" fmla="*/ 4786619 h 6858000"/>
              <a:gd name="connsiteX101" fmla="*/ 6025404 w 6128435"/>
              <a:gd name="connsiteY101" fmla="*/ 4858148 h 6858000"/>
              <a:gd name="connsiteX102" fmla="*/ 6007749 w 6128435"/>
              <a:gd name="connsiteY102" fmla="*/ 4964715 h 6858000"/>
              <a:gd name="connsiteX103" fmla="*/ 6005269 w 6128435"/>
              <a:gd name="connsiteY103" fmla="*/ 5150567 h 6858000"/>
              <a:gd name="connsiteX104" fmla="*/ 6001127 w 6128435"/>
              <a:gd name="connsiteY104" fmla="*/ 5164609 h 6858000"/>
              <a:gd name="connsiteX105" fmla="*/ 5996647 w 6128435"/>
              <a:gd name="connsiteY105" fmla="*/ 5185640 h 6858000"/>
              <a:gd name="connsiteX106" fmla="*/ 5998514 w 6128435"/>
              <a:gd name="connsiteY106" fmla="*/ 5189673 h 6858000"/>
              <a:gd name="connsiteX107" fmla="*/ 5995970 w 6128435"/>
              <a:gd name="connsiteY107" fmla="*/ 5221547 h 6858000"/>
              <a:gd name="connsiteX108" fmla="*/ 5997218 w 6128435"/>
              <a:gd name="connsiteY108" fmla="*/ 5222031 h 6858000"/>
              <a:gd name="connsiteX109" fmla="*/ 6002116 w 6128435"/>
              <a:gd name="connsiteY109" fmla="*/ 5231223 h 6858000"/>
              <a:gd name="connsiteX110" fmla="*/ 6008541 w 6128435"/>
              <a:gd name="connsiteY110" fmla="*/ 5248680 h 6858000"/>
              <a:gd name="connsiteX111" fmla="*/ 6039260 w 6128435"/>
              <a:gd name="connsiteY111" fmla="*/ 5289518 h 6858000"/>
              <a:gd name="connsiteX112" fmla="*/ 6036748 w 6128435"/>
              <a:gd name="connsiteY112" fmla="*/ 5322752 h 6858000"/>
              <a:gd name="connsiteX113" fmla="*/ 6036943 w 6128435"/>
              <a:gd name="connsiteY113" fmla="*/ 5329480 h 6858000"/>
              <a:gd name="connsiteX114" fmla="*/ 6037236 w 6128435"/>
              <a:gd name="connsiteY114" fmla="*/ 5329634 h 6858000"/>
              <a:gd name="connsiteX115" fmla="*/ 6038019 w 6128435"/>
              <a:gd name="connsiteY115" fmla="*/ 5336764 h 6858000"/>
              <a:gd name="connsiteX116" fmla="*/ 6037298 w 6128435"/>
              <a:gd name="connsiteY116" fmla="*/ 5341753 h 6858000"/>
              <a:gd name="connsiteX117" fmla="*/ 6037677 w 6128435"/>
              <a:gd name="connsiteY117" fmla="*/ 5354807 h 6858000"/>
              <a:gd name="connsiteX118" fmla="*/ 6039728 w 6128435"/>
              <a:gd name="connsiteY118" fmla="*/ 5359416 h 6858000"/>
              <a:gd name="connsiteX119" fmla="*/ 6043311 w 6128435"/>
              <a:gd name="connsiteY119" fmla="*/ 5361407 h 6858000"/>
              <a:gd name="connsiteX120" fmla="*/ 6042954 w 6128435"/>
              <a:gd name="connsiteY120" fmla="*/ 5362576 h 6858000"/>
              <a:gd name="connsiteX121" fmla="*/ 6053435 w 6128435"/>
              <a:gd name="connsiteY121" fmla="*/ 5387547 h 6858000"/>
              <a:gd name="connsiteX122" fmla="*/ 6065933 w 6128435"/>
              <a:gd name="connsiteY122" fmla="*/ 5443002 h 6858000"/>
              <a:gd name="connsiteX123" fmla="*/ 6068640 w 6128435"/>
              <a:gd name="connsiteY123" fmla="*/ 5474503 h 6858000"/>
              <a:gd name="connsiteX124" fmla="*/ 6080922 w 6128435"/>
              <a:gd name="connsiteY124" fmla="*/ 5561070 h 6858000"/>
              <a:gd name="connsiteX125" fmla="*/ 6096949 w 6128435"/>
              <a:gd name="connsiteY125" fmla="*/ 5648179 h 6858000"/>
              <a:gd name="connsiteX126" fmla="*/ 6125703 w 6128435"/>
              <a:gd name="connsiteY126" fmla="*/ 5692894 h 6858000"/>
              <a:gd name="connsiteX127" fmla="*/ 6126670 w 6128435"/>
              <a:gd name="connsiteY127" fmla="*/ 5697882 h 6858000"/>
              <a:gd name="connsiteX128" fmla="*/ 6124061 w 6128435"/>
              <a:gd name="connsiteY128" fmla="*/ 5710294 h 6858000"/>
              <a:gd name="connsiteX129" fmla="*/ 6122213 w 6128435"/>
              <a:gd name="connsiteY129" fmla="*/ 5714762 h 6858000"/>
              <a:gd name="connsiteX130" fmla="*/ 6121353 w 6128435"/>
              <a:gd name="connsiteY130" fmla="*/ 5721725 h 6858000"/>
              <a:gd name="connsiteX131" fmla="*/ 6121607 w 6128435"/>
              <a:gd name="connsiteY131" fmla="*/ 5721959 h 6858000"/>
              <a:gd name="connsiteX132" fmla="*/ 6120262 w 6128435"/>
              <a:gd name="connsiteY132" fmla="*/ 5728358 h 6858000"/>
              <a:gd name="connsiteX133" fmla="*/ 6110194 w 6128435"/>
              <a:gd name="connsiteY133" fmla="*/ 5758853 h 6858000"/>
              <a:gd name="connsiteX134" fmla="*/ 6127519 w 6128435"/>
              <a:gd name="connsiteY134" fmla="*/ 5865775 h 6858000"/>
              <a:gd name="connsiteX135" fmla="*/ 6128435 w 6128435"/>
              <a:gd name="connsiteY135" fmla="*/ 5870164 h 6858000"/>
              <a:gd name="connsiteX136" fmla="*/ 6119217 w 6128435"/>
              <a:gd name="connsiteY136" fmla="*/ 5888542 h 6858000"/>
              <a:gd name="connsiteX137" fmla="*/ 6115966 w 6128435"/>
              <a:gd name="connsiteY137" fmla="*/ 5898387 h 6858000"/>
              <a:gd name="connsiteX138" fmla="*/ 6111924 w 6128435"/>
              <a:gd name="connsiteY138" fmla="*/ 5900444 h 6858000"/>
              <a:gd name="connsiteX139" fmla="*/ 6108716 w 6128435"/>
              <a:gd name="connsiteY139" fmla="*/ 5915345 h 6858000"/>
              <a:gd name="connsiteX140" fmla="*/ 6109524 w 6128435"/>
              <a:gd name="connsiteY140" fmla="*/ 5917328 h 6858000"/>
              <a:gd name="connsiteX141" fmla="*/ 6102493 w 6128435"/>
              <a:gd name="connsiteY141" fmla="*/ 5928602 h 6858000"/>
              <a:gd name="connsiteX142" fmla="*/ 6056863 w 6128435"/>
              <a:gd name="connsiteY142" fmla="*/ 6000643 h 6858000"/>
              <a:gd name="connsiteX143" fmla="*/ 6045436 w 6128435"/>
              <a:gd name="connsiteY143" fmla="*/ 6124480 h 6858000"/>
              <a:gd name="connsiteX144" fmla="*/ 6030489 w 6128435"/>
              <a:gd name="connsiteY144" fmla="*/ 6317666 h 6858000"/>
              <a:gd name="connsiteX145" fmla="*/ 6007492 w 6128435"/>
              <a:gd name="connsiteY145" fmla="*/ 6440818 h 6858000"/>
              <a:gd name="connsiteX146" fmla="*/ 6009467 w 6128435"/>
              <a:gd name="connsiteY146" fmla="*/ 6487076 h 6858000"/>
              <a:gd name="connsiteX147" fmla="*/ 5995064 w 6128435"/>
              <a:gd name="connsiteY147" fmla="*/ 6540791 h 6858000"/>
              <a:gd name="connsiteX148" fmla="*/ 5996309 w 6128435"/>
              <a:gd name="connsiteY148" fmla="*/ 6543961 h 6858000"/>
              <a:gd name="connsiteX149" fmla="*/ 5996048 w 6128435"/>
              <a:gd name="connsiteY149" fmla="*/ 6555444 h 6858000"/>
              <a:gd name="connsiteX150" fmla="*/ 6002524 w 6128435"/>
              <a:gd name="connsiteY150" fmla="*/ 6560188 h 6858000"/>
              <a:gd name="connsiteX151" fmla="*/ 6006823 w 6128435"/>
              <a:gd name="connsiteY151" fmla="*/ 6578546 h 6858000"/>
              <a:gd name="connsiteX152" fmla="*/ 6004510 w 6128435"/>
              <a:gd name="connsiteY152" fmla="*/ 6599256 h 6858000"/>
              <a:gd name="connsiteX153" fmla="*/ 5986207 w 6128435"/>
              <a:gd name="connsiteY153" fmla="*/ 6695855 h 6858000"/>
              <a:gd name="connsiteX154" fmla="*/ 5979428 w 6128435"/>
              <a:gd name="connsiteY154" fmla="*/ 6754678 h 6858000"/>
              <a:gd name="connsiteX155" fmla="*/ 5983398 w 6128435"/>
              <a:gd name="connsiteY155" fmla="*/ 6778641 h 6858000"/>
              <a:gd name="connsiteX156" fmla="*/ 5984543 w 6128435"/>
              <a:gd name="connsiteY156" fmla="*/ 6811016 h 6858000"/>
              <a:gd name="connsiteX157" fmla="*/ 5981802 w 6128435"/>
              <a:gd name="connsiteY157" fmla="*/ 6838578 h 6858000"/>
              <a:gd name="connsiteX158" fmla="*/ 5979671 w 6128435"/>
              <a:gd name="connsiteY158" fmla="*/ 6858000 h 6858000"/>
              <a:gd name="connsiteX159" fmla="*/ 0 w 6128435"/>
              <a:gd name="connsiteY159" fmla="*/ 6858000 h 6858000"/>
              <a:gd name="connsiteX160" fmla="*/ 0 w 6128435"/>
              <a:gd name="connsiteY160"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93877 w 6128435"/>
              <a:gd name="connsiteY35" fmla="*/ 2368649 h 6858000"/>
              <a:gd name="connsiteX36" fmla="*/ 5311338 w 6128435"/>
              <a:gd name="connsiteY36" fmla="*/ 2404034 h 6858000"/>
              <a:gd name="connsiteX37" fmla="*/ 5338366 w 6128435"/>
              <a:gd name="connsiteY37" fmla="*/ 2465052 h 6858000"/>
              <a:gd name="connsiteX38" fmla="*/ 5371263 w 6128435"/>
              <a:gd name="connsiteY38" fmla="*/ 2586413 h 6858000"/>
              <a:gd name="connsiteX39" fmla="*/ 5407503 w 6128435"/>
              <a:gd name="connsiteY39" fmla="*/ 2786290 h 6858000"/>
              <a:gd name="connsiteX40" fmla="*/ 5407356 w 6128435"/>
              <a:gd name="connsiteY40" fmla="*/ 2787545 h 6858000"/>
              <a:gd name="connsiteX41" fmla="*/ 5411130 w 6128435"/>
              <a:gd name="connsiteY41" fmla="*/ 2788640 h 6858000"/>
              <a:gd name="connsiteX42" fmla="*/ 5416439 w 6128435"/>
              <a:gd name="connsiteY42" fmla="*/ 2805666 h 6858000"/>
              <a:gd name="connsiteX43" fmla="*/ 5416589 w 6128435"/>
              <a:gd name="connsiteY43" fmla="*/ 2810822 h 6858000"/>
              <a:gd name="connsiteX44" fmla="*/ 5418542 w 6128435"/>
              <a:gd name="connsiteY44" fmla="*/ 2817745 h 6858000"/>
              <a:gd name="connsiteX45" fmla="*/ 5418847 w 6128435"/>
              <a:gd name="connsiteY45" fmla="*/ 2817825 h 6858000"/>
              <a:gd name="connsiteX46" fmla="*/ 5457023 w 6128435"/>
              <a:gd name="connsiteY46" fmla="*/ 2858292 h 6858000"/>
              <a:gd name="connsiteX47" fmla="*/ 5479298 w 6128435"/>
              <a:gd name="connsiteY47" fmla="*/ 2947791 h 6858000"/>
              <a:gd name="connsiteX48" fmla="*/ 5481770 w 6128435"/>
              <a:gd name="connsiteY48" fmla="*/ 2951352 h 6858000"/>
              <a:gd name="connsiteX49" fmla="*/ 5482045 w 6128435"/>
              <a:gd name="connsiteY49" fmla="*/ 2984371 h 6858000"/>
              <a:gd name="connsiteX50" fmla="*/ 5482415 w 6128435"/>
              <a:gd name="connsiteY50" fmla="*/ 3004079 h 6858000"/>
              <a:gd name="connsiteX51" fmla="*/ 5483865 w 6128435"/>
              <a:gd name="connsiteY51" fmla="*/ 3005467 h 6858000"/>
              <a:gd name="connsiteX52" fmla="*/ 5481505 w 6128435"/>
              <a:gd name="connsiteY52" fmla="*/ 3095286 h 6858000"/>
              <a:gd name="connsiteX53" fmla="*/ 5477595 w 6128435"/>
              <a:gd name="connsiteY53" fmla="*/ 3250534 h 6858000"/>
              <a:gd name="connsiteX54" fmla="*/ 5532836 w 6128435"/>
              <a:gd name="connsiteY54" fmla="*/ 3353840 h 6858000"/>
              <a:gd name="connsiteX55" fmla="*/ 5561229 w 6128435"/>
              <a:gd name="connsiteY55" fmla="*/ 3395784 h 6858000"/>
              <a:gd name="connsiteX56" fmla="*/ 5589758 w 6128435"/>
              <a:gd name="connsiteY56" fmla="*/ 3506453 h 6858000"/>
              <a:gd name="connsiteX57" fmla="*/ 5596144 w 6128435"/>
              <a:gd name="connsiteY57" fmla="*/ 3534624 h 6858000"/>
              <a:gd name="connsiteX58" fmla="*/ 5597750 w 6128435"/>
              <a:gd name="connsiteY58" fmla="*/ 3534129 h 6858000"/>
              <a:gd name="connsiteX59" fmla="*/ 5599700 w 6128435"/>
              <a:gd name="connsiteY59" fmla="*/ 3547221 h 6858000"/>
              <a:gd name="connsiteX60" fmla="*/ 5615031 w 6128435"/>
              <a:gd name="connsiteY60" fmla="*/ 3557482 h 6858000"/>
              <a:gd name="connsiteX61" fmla="*/ 5618377 w 6128435"/>
              <a:gd name="connsiteY61" fmla="*/ 3588431 h 6858000"/>
              <a:gd name="connsiteX62" fmla="*/ 5612155 w 6128435"/>
              <a:gd name="connsiteY62" fmla="*/ 3589869 h 6858000"/>
              <a:gd name="connsiteX63" fmla="*/ 5620843 w 6128435"/>
              <a:gd name="connsiteY63" fmla="*/ 3606745 h 6858000"/>
              <a:gd name="connsiteX64" fmla="*/ 5655472 w 6128435"/>
              <a:gd name="connsiteY64" fmla="*/ 3678877 h 6858000"/>
              <a:gd name="connsiteX65" fmla="*/ 5680448 w 6128435"/>
              <a:gd name="connsiteY65" fmla="*/ 3717760 h 6858000"/>
              <a:gd name="connsiteX66" fmla="*/ 5683015 w 6128435"/>
              <a:gd name="connsiteY66" fmla="*/ 3762025 h 6858000"/>
              <a:gd name="connsiteX67" fmla="*/ 5696643 w 6128435"/>
              <a:gd name="connsiteY67" fmla="*/ 3773888 h 6858000"/>
              <a:gd name="connsiteX68" fmla="*/ 5699203 w 6128435"/>
              <a:gd name="connsiteY68" fmla="*/ 3775823 h 6858000"/>
              <a:gd name="connsiteX69" fmla="*/ 5704824 w 6128435"/>
              <a:gd name="connsiteY69" fmla="*/ 3785966 h 6858000"/>
              <a:gd name="connsiteX70" fmla="*/ 5712204 w 6128435"/>
              <a:gd name="connsiteY70" fmla="*/ 3785830 h 6858000"/>
              <a:gd name="connsiteX71" fmla="*/ 5724816 w 6128435"/>
              <a:gd name="connsiteY71" fmla="*/ 3798949 h 6858000"/>
              <a:gd name="connsiteX72" fmla="*/ 5733539 w 6128435"/>
              <a:gd name="connsiteY72" fmla="*/ 3818457 h 6858000"/>
              <a:gd name="connsiteX73" fmla="*/ 5768491 w 6128435"/>
              <a:gd name="connsiteY73" fmla="*/ 3914399 h 6858000"/>
              <a:gd name="connsiteX74" fmla="*/ 5793123 w 6128435"/>
              <a:gd name="connsiteY74" fmla="*/ 3969952 h 6858000"/>
              <a:gd name="connsiteX75" fmla="*/ 5808321 w 6128435"/>
              <a:gd name="connsiteY75" fmla="*/ 3988153 h 6858000"/>
              <a:gd name="connsiteX76" fmla="*/ 5825621 w 6128435"/>
              <a:gd name="connsiteY76" fmla="*/ 4015525 h 6858000"/>
              <a:gd name="connsiteX77" fmla="*/ 5860672 w 6128435"/>
              <a:gd name="connsiteY77" fmla="*/ 4061579 h 6858000"/>
              <a:gd name="connsiteX78" fmla="*/ 5872173 w 6128435"/>
              <a:gd name="connsiteY78" fmla="*/ 4088497 h 6858000"/>
              <a:gd name="connsiteX79" fmla="*/ 5883705 w 6128435"/>
              <a:gd name="connsiteY79" fmla="*/ 4101899 h 6858000"/>
              <a:gd name="connsiteX80" fmla="*/ 5885314 w 6128435"/>
              <a:gd name="connsiteY80" fmla="*/ 4108387 h 6858000"/>
              <a:gd name="connsiteX81" fmla="*/ 5894095 w 6128435"/>
              <a:gd name="connsiteY81" fmla="*/ 4128857 h 6858000"/>
              <a:gd name="connsiteX82" fmla="*/ 5898339 w 6128435"/>
              <a:gd name="connsiteY82" fmla="*/ 4140800 h 6858000"/>
              <a:gd name="connsiteX83" fmla="*/ 5899734 w 6128435"/>
              <a:gd name="connsiteY83" fmla="*/ 4145632 h 6858000"/>
              <a:gd name="connsiteX84" fmla="*/ 5903513 w 6128435"/>
              <a:gd name="connsiteY84" fmla="*/ 4187661 h 6858000"/>
              <a:gd name="connsiteX85" fmla="*/ 5917114 w 6128435"/>
              <a:gd name="connsiteY85" fmla="*/ 4213096 h 6858000"/>
              <a:gd name="connsiteX86" fmla="*/ 5921153 w 6128435"/>
              <a:gd name="connsiteY86" fmla="*/ 4236222 h 6858000"/>
              <a:gd name="connsiteX87" fmla="*/ 5924233 w 6128435"/>
              <a:gd name="connsiteY87" fmla="*/ 4242060 h 6858000"/>
              <a:gd name="connsiteX88" fmla="*/ 5928910 w 6128435"/>
              <a:gd name="connsiteY88" fmla="*/ 4300973 h 6858000"/>
              <a:gd name="connsiteX89" fmla="*/ 5939320 w 6128435"/>
              <a:gd name="connsiteY89" fmla="*/ 4340435 h 6858000"/>
              <a:gd name="connsiteX90" fmla="*/ 5946705 w 6128435"/>
              <a:gd name="connsiteY90" fmla="*/ 4428051 h 6858000"/>
              <a:gd name="connsiteX91" fmla="*/ 5949261 w 6128435"/>
              <a:gd name="connsiteY91" fmla="*/ 4449185 h 6858000"/>
              <a:gd name="connsiteX92" fmla="*/ 5957504 w 6128435"/>
              <a:gd name="connsiteY92" fmla="*/ 4465911 h 6858000"/>
              <a:gd name="connsiteX93" fmla="*/ 5964689 w 6128435"/>
              <a:gd name="connsiteY93" fmla="*/ 4468532 h 6858000"/>
              <a:gd name="connsiteX94" fmla="*/ 5967062 w 6128435"/>
              <a:gd name="connsiteY94" fmla="*/ 4479923 h 6858000"/>
              <a:gd name="connsiteX95" fmla="*/ 5968960 w 6128435"/>
              <a:gd name="connsiteY95" fmla="*/ 4482655 h 6858000"/>
              <a:gd name="connsiteX96" fmla="*/ 5978567 w 6128435"/>
              <a:gd name="connsiteY96" fmla="*/ 4498605 h 6858000"/>
              <a:gd name="connsiteX97" fmla="*/ 5980106 w 6128435"/>
              <a:gd name="connsiteY97" fmla="*/ 4585087 h 6858000"/>
              <a:gd name="connsiteX98" fmla="*/ 5998138 w 6128435"/>
              <a:gd name="connsiteY98" fmla="*/ 4697518 h 6858000"/>
              <a:gd name="connsiteX99" fmla="*/ 6013516 w 6128435"/>
              <a:gd name="connsiteY99" fmla="*/ 4786619 h 6858000"/>
              <a:gd name="connsiteX100" fmla="*/ 6025404 w 6128435"/>
              <a:gd name="connsiteY100" fmla="*/ 4858148 h 6858000"/>
              <a:gd name="connsiteX101" fmla="*/ 6007749 w 6128435"/>
              <a:gd name="connsiteY101" fmla="*/ 4964715 h 6858000"/>
              <a:gd name="connsiteX102" fmla="*/ 6005269 w 6128435"/>
              <a:gd name="connsiteY102" fmla="*/ 5150567 h 6858000"/>
              <a:gd name="connsiteX103" fmla="*/ 6001127 w 6128435"/>
              <a:gd name="connsiteY103" fmla="*/ 5164609 h 6858000"/>
              <a:gd name="connsiteX104" fmla="*/ 5996647 w 6128435"/>
              <a:gd name="connsiteY104" fmla="*/ 5185640 h 6858000"/>
              <a:gd name="connsiteX105" fmla="*/ 5998514 w 6128435"/>
              <a:gd name="connsiteY105" fmla="*/ 5189673 h 6858000"/>
              <a:gd name="connsiteX106" fmla="*/ 5995970 w 6128435"/>
              <a:gd name="connsiteY106" fmla="*/ 5221547 h 6858000"/>
              <a:gd name="connsiteX107" fmla="*/ 5997218 w 6128435"/>
              <a:gd name="connsiteY107" fmla="*/ 5222031 h 6858000"/>
              <a:gd name="connsiteX108" fmla="*/ 6002116 w 6128435"/>
              <a:gd name="connsiteY108" fmla="*/ 5231223 h 6858000"/>
              <a:gd name="connsiteX109" fmla="*/ 6008541 w 6128435"/>
              <a:gd name="connsiteY109" fmla="*/ 5248680 h 6858000"/>
              <a:gd name="connsiteX110" fmla="*/ 6039260 w 6128435"/>
              <a:gd name="connsiteY110" fmla="*/ 5289518 h 6858000"/>
              <a:gd name="connsiteX111" fmla="*/ 6036748 w 6128435"/>
              <a:gd name="connsiteY111" fmla="*/ 5322752 h 6858000"/>
              <a:gd name="connsiteX112" fmla="*/ 6036943 w 6128435"/>
              <a:gd name="connsiteY112" fmla="*/ 5329480 h 6858000"/>
              <a:gd name="connsiteX113" fmla="*/ 6037236 w 6128435"/>
              <a:gd name="connsiteY113" fmla="*/ 5329634 h 6858000"/>
              <a:gd name="connsiteX114" fmla="*/ 6038019 w 6128435"/>
              <a:gd name="connsiteY114" fmla="*/ 5336764 h 6858000"/>
              <a:gd name="connsiteX115" fmla="*/ 6037298 w 6128435"/>
              <a:gd name="connsiteY115" fmla="*/ 5341753 h 6858000"/>
              <a:gd name="connsiteX116" fmla="*/ 6037677 w 6128435"/>
              <a:gd name="connsiteY116" fmla="*/ 5354807 h 6858000"/>
              <a:gd name="connsiteX117" fmla="*/ 6039728 w 6128435"/>
              <a:gd name="connsiteY117" fmla="*/ 5359416 h 6858000"/>
              <a:gd name="connsiteX118" fmla="*/ 6043311 w 6128435"/>
              <a:gd name="connsiteY118" fmla="*/ 5361407 h 6858000"/>
              <a:gd name="connsiteX119" fmla="*/ 6042954 w 6128435"/>
              <a:gd name="connsiteY119" fmla="*/ 5362576 h 6858000"/>
              <a:gd name="connsiteX120" fmla="*/ 6053435 w 6128435"/>
              <a:gd name="connsiteY120" fmla="*/ 5387547 h 6858000"/>
              <a:gd name="connsiteX121" fmla="*/ 6065933 w 6128435"/>
              <a:gd name="connsiteY121" fmla="*/ 5443002 h 6858000"/>
              <a:gd name="connsiteX122" fmla="*/ 6068640 w 6128435"/>
              <a:gd name="connsiteY122" fmla="*/ 5474503 h 6858000"/>
              <a:gd name="connsiteX123" fmla="*/ 6080922 w 6128435"/>
              <a:gd name="connsiteY123" fmla="*/ 5561070 h 6858000"/>
              <a:gd name="connsiteX124" fmla="*/ 6096949 w 6128435"/>
              <a:gd name="connsiteY124" fmla="*/ 5648179 h 6858000"/>
              <a:gd name="connsiteX125" fmla="*/ 6125703 w 6128435"/>
              <a:gd name="connsiteY125" fmla="*/ 5692894 h 6858000"/>
              <a:gd name="connsiteX126" fmla="*/ 6126670 w 6128435"/>
              <a:gd name="connsiteY126" fmla="*/ 5697882 h 6858000"/>
              <a:gd name="connsiteX127" fmla="*/ 6124061 w 6128435"/>
              <a:gd name="connsiteY127" fmla="*/ 5710294 h 6858000"/>
              <a:gd name="connsiteX128" fmla="*/ 6122213 w 6128435"/>
              <a:gd name="connsiteY128" fmla="*/ 5714762 h 6858000"/>
              <a:gd name="connsiteX129" fmla="*/ 6121353 w 6128435"/>
              <a:gd name="connsiteY129" fmla="*/ 5721725 h 6858000"/>
              <a:gd name="connsiteX130" fmla="*/ 6121607 w 6128435"/>
              <a:gd name="connsiteY130" fmla="*/ 5721959 h 6858000"/>
              <a:gd name="connsiteX131" fmla="*/ 6120262 w 6128435"/>
              <a:gd name="connsiteY131" fmla="*/ 5728358 h 6858000"/>
              <a:gd name="connsiteX132" fmla="*/ 6110194 w 6128435"/>
              <a:gd name="connsiteY132" fmla="*/ 5758853 h 6858000"/>
              <a:gd name="connsiteX133" fmla="*/ 6127519 w 6128435"/>
              <a:gd name="connsiteY133" fmla="*/ 5865775 h 6858000"/>
              <a:gd name="connsiteX134" fmla="*/ 6128435 w 6128435"/>
              <a:gd name="connsiteY134" fmla="*/ 5870164 h 6858000"/>
              <a:gd name="connsiteX135" fmla="*/ 6119217 w 6128435"/>
              <a:gd name="connsiteY135" fmla="*/ 5888542 h 6858000"/>
              <a:gd name="connsiteX136" fmla="*/ 6115966 w 6128435"/>
              <a:gd name="connsiteY136" fmla="*/ 5898387 h 6858000"/>
              <a:gd name="connsiteX137" fmla="*/ 6111924 w 6128435"/>
              <a:gd name="connsiteY137" fmla="*/ 5900444 h 6858000"/>
              <a:gd name="connsiteX138" fmla="*/ 6108716 w 6128435"/>
              <a:gd name="connsiteY138" fmla="*/ 5915345 h 6858000"/>
              <a:gd name="connsiteX139" fmla="*/ 6109524 w 6128435"/>
              <a:gd name="connsiteY139" fmla="*/ 5917328 h 6858000"/>
              <a:gd name="connsiteX140" fmla="*/ 6102493 w 6128435"/>
              <a:gd name="connsiteY140" fmla="*/ 5928602 h 6858000"/>
              <a:gd name="connsiteX141" fmla="*/ 6056863 w 6128435"/>
              <a:gd name="connsiteY141" fmla="*/ 6000643 h 6858000"/>
              <a:gd name="connsiteX142" fmla="*/ 6045436 w 6128435"/>
              <a:gd name="connsiteY142" fmla="*/ 6124480 h 6858000"/>
              <a:gd name="connsiteX143" fmla="*/ 6030489 w 6128435"/>
              <a:gd name="connsiteY143" fmla="*/ 6317666 h 6858000"/>
              <a:gd name="connsiteX144" fmla="*/ 6007492 w 6128435"/>
              <a:gd name="connsiteY144" fmla="*/ 6440818 h 6858000"/>
              <a:gd name="connsiteX145" fmla="*/ 6009467 w 6128435"/>
              <a:gd name="connsiteY145" fmla="*/ 6487076 h 6858000"/>
              <a:gd name="connsiteX146" fmla="*/ 5995064 w 6128435"/>
              <a:gd name="connsiteY146" fmla="*/ 6540791 h 6858000"/>
              <a:gd name="connsiteX147" fmla="*/ 5996309 w 6128435"/>
              <a:gd name="connsiteY147" fmla="*/ 6543961 h 6858000"/>
              <a:gd name="connsiteX148" fmla="*/ 5996048 w 6128435"/>
              <a:gd name="connsiteY148" fmla="*/ 6555444 h 6858000"/>
              <a:gd name="connsiteX149" fmla="*/ 6002524 w 6128435"/>
              <a:gd name="connsiteY149" fmla="*/ 6560188 h 6858000"/>
              <a:gd name="connsiteX150" fmla="*/ 6006823 w 6128435"/>
              <a:gd name="connsiteY150" fmla="*/ 6578546 h 6858000"/>
              <a:gd name="connsiteX151" fmla="*/ 6004510 w 6128435"/>
              <a:gd name="connsiteY151" fmla="*/ 6599256 h 6858000"/>
              <a:gd name="connsiteX152" fmla="*/ 5986207 w 6128435"/>
              <a:gd name="connsiteY152" fmla="*/ 6695855 h 6858000"/>
              <a:gd name="connsiteX153" fmla="*/ 5979428 w 6128435"/>
              <a:gd name="connsiteY153" fmla="*/ 6754678 h 6858000"/>
              <a:gd name="connsiteX154" fmla="*/ 5983398 w 6128435"/>
              <a:gd name="connsiteY154" fmla="*/ 6778641 h 6858000"/>
              <a:gd name="connsiteX155" fmla="*/ 5984543 w 6128435"/>
              <a:gd name="connsiteY155" fmla="*/ 6811016 h 6858000"/>
              <a:gd name="connsiteX156" fmla="*/ 5981802 w 6128435"/>
              <a:gd name="connsiteY156" fmla="*/ 6838578 h 6858000"/>
              <a:gd name="connsiteX157" fmla="*/ 5979671 w 6128435"/>
              <a:gd name="connsiteY157" fmla="*/ 6858000 h 6858000"/>
              <a:gd name="connsiteX158" fmla="*/ 0 w 6128435"/>
              <a:gd name="connsiteY158" fmla="*/ 6858000 h 6858000"/>
              <a:gd name="connsiteX159" fmla="*/ 0 w 6128435"/>
              <a:gd name="connsiteY159"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93877 w 6128435"/>
              <a:gd name="connsiteY35" fmla="*/ 2368649 h 6858000"/>
              <a:gd name="connsiteX36" fmla="*/ 5311338 w 6128435"/>
              <a:gd name="connsiteY36" fmla="*/ 2404034 h 6858000"/>
              <a:gd name="connsiteX37" fmla="*/ 5338366 w 6128435"/>
              <a:gd name="connsiteY37" fmla="*/ 2465052 h 6858000"/>
              <a:gd name="connsiteX38" fmla="*/ 5371263 w 6128435"/>
              <a:gd name="connsiteY38" fmla="*/ 2586413 h 6858000"/>
              <a:gd name="connsiteX39" fmla="*/ 5407503 w 6128435"/>
              <a:gd name="connsiteY39" fmla="*/ 2786290 h 6858000"/>
              <a:gd name="connsiteX40" fmla="*/ 5407356 w 6128435"/>
              <a:gd name="connsiteY40" fmla="*/ 2787545 h 6858000"/>
              <a:gd name="connsiteX41" fmla="*/ 5411130 w 6128435"/>
              <a:gd name="connsiteY41" fmla="*/ 2788640 h 6858000"/>
              <a:gd name="connsiteX42" fmla="*/ 5416439 w 6128435"/>
              <a:gd name="connsiteY42" fmla="*/ 2805666 h 6858000"/>
              <a:gd name="connsiteX43" fmla="*/ 5416589 w 6128435"/>
              <a:gd name="connsiteY43" fmla="*/ 2810822 h 6858000"/>
              <a:gd name="connsiteX44" fmla="*/ 5418542 w 6128435"/>
              <a:gd name="connsiteY44" fmla="*/ 2817745 h 6858000"/>
              <a:gd name="connsiteX45" fmla="*/ 5418847 w 6128435"/>
              <a:gd name="connsiteY45" fmla="*/ 2817825 h 6858000"/>
              <a:gd name="connsiteX46" fmla="*/ 5457023 w 6128435"/>
              <a:gd name="connsiteY46" fmla="*/ 2858292 h 6858000"/>
              <a:gd name="connsiteX47" fmla="*/ 5479298 w 6128435"/>
              <a:gd name="connsiteY47" fmla="*/ 2947791 h 6858000"/>
              <a:gd name="connsiteX48" fmla="*/ 5481770 w 6128435"/>
              <a:gd name="connsiteY48" fmla="*/ 2951352 h 6858000"/>
              <a:gd name="connsiteX49" fmla="*/ 5482045 w 6128435"/>
              <a:gd name="connsiteY49" fmla="*/ 2984371 h 6858000"/>
              <a:gd name="connsiteX50" fmla="*/ 5482415 w 6128435"/>
              <a:gd name="connsiteY50" fmla="*/ 3004079 h 6858000"/>
              <a:gd name="connsiteX51" fmla="*/ 5481505 w 6128435"/>
              <a:gd name="connsiteY51" fmla="*/ 3095286 h 6858000"/>
              <a:gd name="connsiteX52" fmla="*/ 5477595 w 6128435"/>
              <a:gd name="connsiteY52" fmla="*/ 3250534 h 6858000"/>
              <a:gd name="connsiteX53" fmla="*/ 5532836 w 6128435"/>
              <a:gd name="connsiteY53" fmla="*/ 3353840 h 6858000"/>
              <a:gd name="connsiteX54" fmla="*/ 5561229 w 6128435"/>
              <a:gd name="connsiteY54" fmla="*/ 3395784 h 6858000"/>
              <a:gd name="connsiteX55" fmla="*/ 5589758 w 6128435"/>
              <a:gd name="connsiteY55" fmla="*/ 3506453 h 6858000"/>
              <a:gd name="connsiteX56" fmla="*/ 5596144 w 6128435"/>
              <a:gd name="connsiteY56" fmla="*/ 3534624 h 6858000"/>
              <a:gd name="connsiteX57" fmla="*/ 5597750 w 6128435"/>
              <a:gd name="connsiteY57" fmla="*/ 3534129 h 6858000"/>
              <a:gd name="connsiteX58" fmla="*/ 5599700 w 6128435"/>
              <a:gd name="connsiteY58" fmla="*/ 3547221 h 6858000"/>
              <a:gd name="connsiteX59" fmla="*/ 5615031 w 6128435"/>
              <a:gd name="connsiteY59" fmla="*/ 3557482 h 6858000"/>
              <a:gd name="connsiteX60" fmla="*/ 5618377 w 6128435"/>
              <a:gd name="connsiteY60" fmla="*/ 3588431 h 6858000"/>
              <a:gd name="connsiteX61" fmla="*/ 5612155 w 6128435"/>
              <a:gd name="connsiteY61" fmla="*/ 3589869 h 6858000"/>
              <a:gd name="connsiteX62" fmla="*/ 5620843 w 6128435"/>
              <a:gd name="connsiteY62" fmla="*/ 3606745 h 6858000"/>
              <a:gd name="connsiteX63" fmla="*/ 5655472 w 6128435"/>
              <a:gd name="connsiteY63" fmla="*/ 3678877 h 6858000"/>
              <a:gd name="connsiteX64" fmla="*/ 5680448 w 6128435"/>
              <a:gd name="connsiteY64" fmla="*/ 3717760 h 6858000"/>
              <a:gd name="connsiteX65" fmla="*/ 5683015 w 6128435"/>
              <a:gd name="connsiteY65" fmla="*/ 3762025 h 6858000"/>
              <a:gd name="connsiteX66" fmla="*/ 5696643 w 6128435"/>
              <a:gd name="connsiteY66" fmla="*/ 3773888 h 6858000"/>
              <a:gd name="connsiteX67" fmla="*/ 5699203 w 6128435"/>
              <a:gd name="connsiteY67" fmla="*/ 3775823 h 6858000"/>
              <a:gd name="connsiteX68" fmla="*/ 5704824 w 6128435"/>
              <a:gd name="connsiteY68" fmla="*/ 3785966 h 6858000"/>
              <a:gd name="connsiteX69" fmla="*/ 5712204 w 6128435"/>
              <a:gd name="connsiteY69" fmla="*/ 3785830 h 6858000"/>
              <a:gd name="connsiteX70" fmla="*/ 5724816 w 6128435"/>
              <a:gd name="connsiteY70" fmla="*/ 3798949 h 6858000"/>
              <a:gd name="connsiteX71" fmla="*/ 5733539 w 6128435"/>
              <a:gd name="connsiteY71" fmla="*/ 3818457 h 6858000"/>
              <a:gd name="connsiteX72" fmla="*/ 5768491 w 6128435"/>
              <a:gd name="connsiteY72" fmla="*/ 3914399 h 6858000"/>
              <a:gd name="connsiteX73" fmla="*/ 5793123 w 6128435"/>
              <a:gd name="connsiteY73" fmla="*/ 3969952 h 6858000"/>
              <a:gd name="connsiteX74" fmla="*/ 5808321 w 6128435"/>
              <a:gd name="connsiteY74" fmla="*/ 3988153 h 6858000"/>
              <a:gd name="connsiteX75" fmla="*/ 5825621 w 6128435"/>
              <a:gd name="connsiteY75" fmla="*/ 4015525 h 6858000"/>
              <a:gd name="connsiteX76" fmla="*/ 5860672 w 6128435"/>
              <a:gd name="connsiteY76" fmla="*/ 4061579 h 6858000"/>
              <a:gd name="connsiteX77" fmla="*/ 5872173 w 6128435"/>
              <a:gd name="connsiteY77" fmla="*/ 4088497 h 6858000"/>
              <a:gd name="connsiteX78" fmla="*/ 5883705 w 6128435"/>
              <a:gd name="connsiteY78" fmla="*/ 4101899 h 6858000"/>
              <a:gd name="connsiteX79" fmla="*/ 5885314 w 6128435"/>
              <a:gd name="connsiteY79" fmla="*/ 4108387 h 6858000"/>
              <a:gd name="connsiteX80" fmla="*/ 5894095 w 6128435"/>
              <a:gd name="connsiteY80" fmla="*/ 4128857 h 6858000"/>
              <a:gd name="connsiteX81" fmla="*/ 5898339 w 6128435"/>
              <a:gd name="connsiteY81" fmla="*/ 4140800 h 6858000"/>
              <a:gd name="connsiteX82" fmla="*/ 5899734 w 6128435"/>
              <a:gd name="connsiteY82" fmla="*/ 4145632 h 6858000"/>
              <a:gd name="connsiteX83" fmla="*/ 5903513 w 6128435"/>
              <a:gd name="connsiteY83" fmla="*/ 4187661 h 6858000"/>
              <a:gd name="connsiteX84" fmla="*/ 5917114 w 6128435"/>
              <a:gd name="connsiteY84" fmla="*/ 4213096 h 6858000"/>
              <a:gd name="connsiteX85" fmla="*/ 5921153 w 6128435"/>
              <a:gd name="connsiteY85" fmla="*/ 4236222 h 6858000"/>
              <a:gd name="connsiteX86" fmla="*/ 5924233 w 6128435"/>
              <a:gd name="connsiteY86" fmla="*/ 4242060 h 6858000"/>
              <a:gd name="connsiteX87" fmla="*/ 5928910 w 6128435"/>
              <a:gd name="connsiteY87" fmla="*/ 4300973 h 6858000"/>
              <a:gd name="connsiteX88" fmla="*/ 5939320 w 6128435"/>
              <a:gd name="connsiteY88" fmla="*/ 4340435 h 6858000"/>
              <a:gd name="connsiteX89" fmla="*/ 5946705 w 6128435"/>
              <a:gd name="connsiteY89" fmla="*/ 4428051 h 6858000"/>
              <a:gd name="connsiteX90" fmla="*/ 5949261 w 6128435"/>
              <a:gd name="connsiteY90" fmla="*/ 4449185 h 6858000"/>
              <a:gd name="connsiteX91" fmla="*/ 5957504 w 6128435"/>
              <a:gd name="connsiteY91" fmla="*/ 4465911 h 6858000"/>
              <a:gd name="connsiteX92" fmla="*/ 5964689 w 6128435"/>
              <a:gd name="connsiteY92" fmla="*/ 4468532 h 6858000"/>
              <a:gd name="connsiteX93" fmla="*/ 5967062 w 6128435"/>
              <a:gd name="connsiteY93" fmla="*/ 4479923 h 6858000"/>
              <a:gd name="connsiteX94" fmla="*/ 5968960 w 6128435"/>
              <a:gd name="connsiteY94" fmla="*/ 4482655 h 6858000"/>
              <a:gd name="connsiteX95" fmla="*/ 5978567 w 6128435"/>
              <a:gd name="connsiteY95" fmla="*/ 4498605 h 6858000"/>
              <a:gd name="connsiteX96" fmla="*/ 5980106 w 6128435"/>
              <a:gd name="connsiteY96" fmla="*/ 4585087 h 6858000"/>
              <a:gd name="connsiteX97" fmla="*/ 5998138 w 6128435"/>
              <a:gd name="connsiteY97" fmla="*/ 4697518 h 6858000"/>
              <a:gd name="connsiteX98" fmla="*/ 6013516 w 6128435"/>
              <a:gd name="connsiteY98" fmla="*/ 4786619 h 6858000"/>
              <a:gd name="connsiteX99" fmla="*/ 6025404 w 6128435"/>
              <a:gd name="connsiteY99" fmla="*/ 4858148 h 6858000"/>
              <a:gd name="connsiteX100" fmla="*/ 6007749 w 6128435"/>
              <a:gd name="connsiteY100" fmla="*/ 4964715 h 6858000"/>
              <a:gd name="connsiteX101" fmla="*/ 6005269 w 6128435"/>
              <a:gd name="connsiteY101" fmla="*/ 5150567 h 6858000"/>
              <a:gd name="connsiteX102" fmla="*/ 6001127 w 6128435"/>
              <a:gd name="connsiteY102" fmla="*/ 5164609 h 6858000"/>
              <a:gd name="connsiteX103" fmla="*/ 5996647 w 6128435"/>
              <a:gd name="connsiteY103" fmla="*/ 5185640 h 6858000"/>
              <a:gd name="connsiteX104" fmla="*/ 5998514 w 6128435"/>
              <a:gd name="connsiteY104" fmla="*/ 5189673 h 6858000"/>
              <a:gd name="connsiteX105" fmla="*/ 5995970 w 6128435"/>
              <a:gd name="connsiteY105" fmla="*/ 5221547 h 6858000"/>
              <a:gd name="connsiteX106" fmla="*/ 5997218 w 6128435"/>
              <a:gd name="connsiteY106" fmla="*/ 5222031 h 6858000"/>
              <a:gd name="connsiteX107" fmla="*/ 6002116 w 6128435"/>
              <a:gd name="connsiteY107" fmla="*/ 5231223 h 6858000"/>
              <a:gd name="connsiteX108" fmla="*/ 6008541 w 6128435"/>
              <a:gd name="connsiteY108" fmla="*/ 5248680 h 6858000"/>
              <a:gd name="connsiteX109" fmla="*/ 6039260 w 6128435"/>
              <a:gd name="connsiteY109" fmla="*/ 5289518 h 6858000"/>
              <a:gd name="connsiteX110" fmla="*/ 6036748 w 6128435"/>
              <a:gd name="connsiteY110" fmla="*/ 5322752 h 6858000"/>
              <a:gd name="connsiteX111" fmla="*/ 6036943 w 6128435"/>
              <a:gd name="connsiteY111" fmla="*/ 5329480 h 6858000"/>
              <a:gd name="connsiteX112" fmla="*/ 6037236 w 6128435"/>
              <a:gd name="connsiteY112" fmla="*/ 5329634 h 6858000"/>
              <a:gd name="connsiteX113" fmla="*/ 6038019 w 6128435"/>
              <a:gd name="connsiteY113" fmla="*/ 5336764 h 6858000"/>
              <a:gd name="connsiteX114" fmla="*/ 6037298 w 6128435"/>
              <a:gd name="connsiteY114" fmla="*/ 5341753 h 6858000"/>
              <a:gd name="connsiteX115" fmla="*/ 6037677 w 6128435"/>
              <a:gd name="connsiteY115" fmla="*/ 5354807 h 6858000"/>
              <a:gd name="connsiteX116" fmla="*/ 6039728 w 6128435"/>
              <a:gd name="connsiteY116" fmla="*/ 5359416 h 6858000"/>
              <a:gd name="connsiteX117" fmla="*/ 6043311 w 6128435"/>
              <a:gd name="connsiteY117" fmla="*/ 5361407 h 6858000"/>
              <a:gd name="connsiteX118" fmla="*/ 6042954 w 6128435"/>
              <a:gd name="connsiteY118" fmla="*/ 5362576 h 6858000"/>
              <a:gd name="connsiteX119" fmla="*/ 6053435 w 6128435"/>
              <a:gd name="connsiteY119" fmla="*/ 5387547 h 6858000"/>
              <a:gd name="connsiteX120" fmla="*/ 6065933 w 6128435"/>
              <a:gd name="connsiteY120" fmla="*/ 5443002 h 6858000"/>
              <a:gd name="connsiteX121" fmla="*/ 6068640 w 6128435"/>
              <a:gd name="connsiteY121" fmla="*/ 5474503 h 6858000"/>
              <a:gd name="connsiteX122" fmla="*/ 6080922 w 6128435"/>
              <a:gd name="connsiteY122" fmla="*/ 5561070 h 6858000"/>
              <a:gd name="connsiteX123" fmla="*/ 6096949 w 6128435"/>
              <a:gd name="connsiteY123" fmla="*/ 5648179 h 6858000"/>
              <a:gd name="connsiteX124" fmla="*/ 6125703 w 6128435"/>
              <a:gd name="connsiteY124" fmla="*/ 5692894 h 6858000"/>
              <a:gd name="connsiteX125" fmla="*/ 6126670 w 6128435"/>
              <a:gd name="connsiteY125" fmla="*/ 5697882 h 6858000"/>
              <a:gd name="connsiteX126" fmla="*/ 6124061 w 6128435"/>
              <a:gd name="connsiteY126" fmla="*/ 5710294 h 6858000"/>
              <a:gd name="connsiteX127" fmla="*/ 6122213 w 6128435"/>
              <a:gd name="connsiteY127" fmla="*/ 5714762 h 6858000"/>
              <a:gd name="connsiteX128" fmla="*/ 6121353 w 6128435"/>
              <a:gd name="connsiteY128" fmla="*/ 5721725 h 6858000"/>
              <a:gd name="connsiteX129" fmla="*/ 6121607 w 6128435"/>
              <a:gd name="connsiteY129" fmla="*/ 5721959 h 6858000"/>
              <a:gd name="connsiteX130" fmla="*/ 6120262 w 6128435"/>
              <a:gd name="connsiteY130" fmla="*/ 5728358 h 6858000"/>
              <a:gd name="connsiteX131" fmla="*/ 6110194 w 6128435"/>
              <a:gd name="connsiteY131" fmla="*/ 5758853 h 6858000"/>
              <a:gd name="connsiteX132" fmla="*/ 6127519 w 6128435"/>
              <a:gd name="connsiteY132" fmla="*/ 5865775 h 6858000"/>
              <a:gd name="connsiteX133" fmla="*/ 6128435 w 6128435"/>
              <a:gd name="connsiteY133" fmla="*/ 5870164 h 6858000"/>
              <a:gd name="connsiteX134" fmla="*/ 6119217 w 6128435"/>
              <a:gd name="connsiteY134" fmla="*/ 5888542 h 6858000"/>
              <a:gd name="connsiteX135" fmla="*/ 6115966 w 6128435"/>
              <a:gd name="connsiteY135" fmla="*/ 5898387 h 6858000"/>
              <a:gd name="connsiteX136" fmla="*/ 6111924 w 6128435"/>
              <a:gd name="connsiteY136" fmla="*/ 5900444 h 6858000"/>
              <a:gd name="connsiteX137" fmla="*/ 6108716 w 6128435"/>
              <a:gd name="connsiteY137" fmla="*/ 5915345 h 6858000"/>
              <a:gd name="connsiteX138" fmla="*/ 6109524 w 6128435"/>
              <a:gd name="connsiteY138" fmla="*/ 5917328 h 6858000"/>
              <a:gd name="connsiteX139" fmla="*/ 6102493 w 6128435"/>
              <a:gd name="connsiteY139" fmla="*/ 5928602 h 6858000"/>
              <a:gd name="connsiteX140" fmla="*/ 6056863 w 6128435"/>
              <a:gd name="connsiteY140" fmla="*/ 6000643 h 6858000"/>
              <a:gd name="connsiteX141" fmla="*/ 6045436 w 6128435"/>
              <a:gd name="connsiteY141" fmla="*/ 6124480 h 6858000"/>
              <a:gd name="connsiteX142" fmla="*/ 6030489 w 6128435"/>
              <a:gd name="connsiteY142" fmla="*/ 6317666 h 6858000"/>
              <a:gd name="connsiteX143" fmla="*/ 6007492 w 6128435"/>
              <a:gd name="connsiteY143" fmla="*/ 6440818 h 6858000"/>
              <a:gd name="connsiteX144" fmla="*/ 6009467 w 6128435"/>
              <a:gd name="connsiteY144" fmla="*/ 6487076 h 6858000"/>
              <a:gd name="connsiteX145" fmla="*/ 5995064 w 6128435"/>
              <a:gd name="connsiteY145" fmla="*/ 6540791 h 6858000"/>
              <a:gd name="connsiteX146" fmla="*/ 5996309 w 6128435"/>
              <a:gd name="connsiteY146" fmla="*/ 6543961 h 6858000"/>
              <a:gd name="connsiteX147" fmla="*/ 5996048 w 6128435"/>
              <a:gd name="connsiteY147" fmla="*/ 6555444 h 6858000"/>
              <a:gd name="connsiteX148" fmla="*/ 6002524 w 6128435"/>
              <a:gd name="connsiteY148" fmla="*/ 6560188 h 6858000"/>
              <a:gd name="connsiteX149" fmla="*/ 6006823 w 6128435"/>
              <a:gd name="connsiteY149" fmla="*/ 6578546 h 6858000"/>
              <a:gd name="connsiteX150" fmla="*/ 6004510 w 6128435"/>
              <a:gd name="connsiteY150" fmla="*/ 6599256 h 6858000"/>
              <a:gd name="connsiteX151" fmla="*/ 5986207 w 6128435"/>
              <a:gd name="connsiteY151" fmla="*/ 6695855 h 6858000"/>
              <a:gd name="connsiteX152" fmla="*/ 5979428 w 6128435"/>
              <a:gd name="connsiteY152" fmla="*/ 6754678 h 6858000"/>
              <a:gd name="connsiteX153" fmla="*/ 5983398 w 6128435"/>
              <a:gd name="connsiteY153" fmla="*/ 6778641 h 6858000"/>
              <a:gd name="connsiteX154" fmla="*/ 5984543 w 6128435"/>
              <a:gd name="connsiteY154" fmla="*/ 6811016 h 6858000"/>
              <a:gd name="connsiteX155" fmla="*/ 5981802 w 6128435"/>
              <a:gd name="connsiteY155" fmla="*/ 6838578 h 6858000"/>
              <a:gd name="connsiteX156" fmla="*/ 5979671 w 6128435"/>
              <a:gd name="connsiteY156" fmla="*/ 6858000 h 6858000"/>
              <a:gd name="connsiteX157" fmla="*/ 0 w 6128435"/>
              <a:gd name="connsiteY157" fmla="*/ 6858000 h 6858000"/>
              <a:gd name="connsiteX158" fmla="*/ 0 w 6128435"/>
              <a:gd name="connsiteY158"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93877 w 6128435"/>
              <a:gd name="connsiteY35" fmla="*/ 2368649 h 6858000"/>
              <a:gd name="connsiteX36" fmla="*/ 5311338 w 6128435"/>
              <a:gd name="connsiteY36" fmla="*/ 2404034 h 6858000"/>
              <a:gd name="connsiteX37" fmla="*/ 5338366 w 6128435"/>
              <a:gd name="connsiteY37" fmla="*/ 2465052 h 6858000"/>
              <a:gd name="connsiteX38" fmla="*/ 5371263 w 6128435"/>
              <a:gd name="connsiteY38" fmla="*/ 2586413 h 6858000"/>
              <a:gd name="connsiteX39" fmla="*/ 5407503 w 6128435"/>
              <a:gd name="connsiteY39" fmla="*/ 2786290 h 6858000"/>
              <a:gd name="connsiteX40" fmla="*/ 5407356 w 6128435"/>
              <a:gd name="connsiteY40" fmla="*/ 2787545 h 6858000"/>
              <a:gd name="connsiteX41" fmla="*/ 5411130 w 6128435"/>
              <a:gd name="connsiteY41" fmla="*/ 2788640 h 6858000"/>
              <a:gd name="connsiteX42" fmla="*/ 5416439 w 6128435"/>
              <a:gd name="connsiteY42" fmla="*/ 2805666 h 6858000"/>
              <a:gd name="connsiteX43" fmla="*/ 5416589 w 6128435"/>
              <a:gd name="connsiteY43" fmla="*/ 2810822 h 6858000"/>
              <a:gd name="connsiteX44" fmla="*/ 5418542 w 6128435"/>
              <a:gd name="connsiteY44" fmla="*/ 2817745 h 6858000"/>
              <a:gd name="connsiteX45" fmla="*/ 5418847 w 6128435"/>
              <a:gd name="connsiteY45" fmla="*/ 2817825 h 6858000"/>
              <a:gd name="connsiteX46" fmla="*/ 5457023 w 6128435"/>
              <a:gd name="connsiteY46" fmla="*/ 2858292 h 6858000"/>
              <a:gd name="connsiteX47" fmla="*/ 5479298 w 6128435"/>
              <a:gd name="connsiteY47" fmla="*/ 2947791 h 6858000"/>
              <a:gd name="connsiteX48" fmla="*/ 5481770 w 6128435"/>
              <a:gd name="connsiteY48" fmla="*/ 2951352 h 6858000"/>
              <a:gd name="connsiteX49" fmla="*/ 5482045 w 6128435"/>
              <a:gd name="connsiteY49" fmla="*/ 2984371 h 6858000"/>
              <a:gd name="connsiteX50" fmla="*/ 5482415 w 6128435"/>
              <a:gd name="connsiteY50" fmla="*/ 3004079 h 6858000"/>
              <a:gd name="connsiteX51" fmla="*/ 5481505 w 6128435"/>
              <a:gd name="connsiteY51" fmla="*/ 3095286 h 6858000"/>
              <a:gd name="connsiteX52" fmla="*/ 5532836 w 6128435"/>
              <a:gd name="connsiteY52" fmla="*/ 3353840 h 6858000"/>
              <a:gd name="connsiteX53" fmla="*/ 5561229 w 6128435"/>
              <a:gd name="connsiteY53" fmla="*/ 3395784 h 6858000"/>
              <a:gd name="connsiteX54" fmla="*/ 5589758 w 6128435"/>
              <a:gd name="connsiteY54" fmla="*/ 3506453 h 6858000"/>
              <a:gd name="connsiteX55" fmla="*/ 5596144 w 6128435"/>
              <a:gd name="connsiteY55" fmla="*/ 3534624 h 6858000"/>
              <a:gd name="connsiteX56" fmla="*/ 5597750 w 6128435"/>
              <a:gd name="connsiteY56" fmla="*/ 3534129 h 6858000"/>
              <a:gd name="connsiteX57" fmla="*/ 5599700 w 6128435"/>
              <a:gd name="connsiteY57" fmla="*/ 3547221 h 6858000"/>
              <a:gd name="connsiteX58" fmla="*/ 5615031 w 6128435"/>
              <a:gd name="connsiteY58" fmla="*/ 3557482 h 6858000"/>
              <a:gd name="connsiteX59" fmla="*/ 5618377 w 6128435"/>
              <a:gd name="connsiteY59" fmla="*/ 3588431 h 6858000"/>
              <a:gd name="connsiteX60" fmla="*/ 5612155 w 6128435"/>
              <a:gd name="connsiteY60" fmla="*/ 3589869 h 6858000"/>
              <a:gd name="connsiteX61" fmla="*/ 5620843 w 6128435"/>
              <a:gd name="connsiteY61" fmla="*/ 3606745 h 6858000"/>
              <a:gd name="connsiteX62" fmla="*/ 5655472 w 6128435"/>
              <a:gd name="connsiteY62" fmla="*/ 3678877 h 6858000"/>
              <a:gd name="connsiteX63" fmla="*/ 5680448 w 6128435"/>
              <a:gd name="connsiteY63" fmla="*/ 3717760 h 6858000"/>
              <a:gd name="connsiteX64" fmla="*/ 5683015 w 6128435"/>
              <a:gd name="connsiteY64" fmla="*/ 3762025 h 6858000"/>
              <a:gd name="connsiteX65" fmla="*/ 5696643 w 6128435"/>
              <a:gd name="connsiteY65" fmla="*/ 3773888 h 6858000"/>
              <a:gd name="connsiteX66" fmla="*/ 5699203 w 6128435"/>
              <a:gd name="connsiteY66" fmla="*/ 3775823 h 6858000"/>
              <a:gd name="connsiteX67" fmla="*/ 5704824 w 6128435"/>
              <a:gd name="connsiteY67" fmla="*/ 3785966 h 6858000"/>
              <a:gd name="connsiteX68" fmla="*/ 5712204 w 6128435"/>
              <a:gd name="connsiteY68" fmla="*/ 3785830 h 6858000"/>
              <a:gd name="connsiteX69" fmla="*/ 5724816 w 6128435"/>
              <a:gd name="connsiteY69" fmla="*/ 3798949 h 6858000"/>
              <a:gd name="connsiteX70" fmla="*/ 5733539 w 6128435"/>
              <a:gd name="connsiteY70" fmla="*/ 3818457 h 6858000"/>
              <a:gd name="connsiteX71" fmla="*/ 5768491 w 6128435"/>
              <a:gd name="connsiteY71" fmla="*/ 3914399 h 6858000"/>
              <a:gd name="connsiteX72" fmla="*/ 5793123 w 6128435"/>
              <a:gd name="connsiteY72" fmla="*/ 3969952 h 6858000"/>
              <a:gd name="connsiteX73" fmla="*/ 5808321 w 6128435"/>
              <a:gd name="connsiteY73" fmla="*/ 3988153 h 6858000"/>
              <a:gd name="connsiteX74" fmla="*/ 5825621 w 6128435"/>
              <a:gd name="connsiteY74" fmla="*/ 4015525 h 6858000"/>
              <a:gd name="connsiteX75" fmla="*/ 5860672 w 6128435"/>
              <a:gd name="connsiteY75" fmla="*/ 4061579 h 6858000"/>
              <a:gd name="connsiteX76" fmla="*/ 5872173 w 6128435"/>
              <a:gd name="connsiteY76" fmla="*/ 4088497 h 6858000"/>
              <a:gd name="connsiteX77" fmla="*/ 5883705 w 6128435"/>
              <a:gd name="connsiteY77" fmla="*/ 4101899 h 6858000"/>
              <a:gd name="connsiteX78" fmla="*/ 5885314 w 6128435"/>
              <a:gd name="connsiteY78" fmla="*/ 4108387 h 6858000"/>
              <a:gd name="connsiteX79" fmla="*/ 5894095 w 6128435"/>
              <a:gd name="connsiteY79" fmla="*/ 4128857 h 6858000"/>
              <a:gd name="connsiteX80" fmla="*/ 5898339 w 6128435"/>
              <a:gd name="connsiteY80" fmla="*/ 4140800 h 6858000"/>
              <a:gd name="connsiteX81" fmla="*/ 5899734 w 6128435"/>
              <a:gd name="connsiteY81" fmla="*/ 4145632 h 6858000"/>
              <a:gd name="connsiteX82" fmla="*/ 5903513 w 6128435"/>
              <a:gd name="connsiteY82" fmla="*/ 4187661 h 6858000"/>
              <a:gd name="connsiteX83" fmla="*/ 5917114 w 6128435"/>
              <a:gd name="connsiteY83" fmla="*/ 4213096 h 6858000"/>
              <a:gd name="connsiteX84" fmla="*/ 5921153 w 6128435"/>
              <a:gd name="connsiteY84" fmla="*/ 4236222 h 6858000"/>
              <a:gd name="connsiteX85" fmla="*/ 5924233 w 6128435"/>
              <a:gd name="connsiteY85" fmla="*/ 4242060 h 6858000"/>
              <a:gd name="connsiteX86" fmla="*/ 5928910 w 6128435"/>
              <a:gd name="connsiteY86" fmla="*/ 4300973 h 6858000"/>
              <a:gd name="connsiteX87" fmla="*/ 5939320 w 6128435"/>
              <a:gd name="connsiteY87" fmla="*/ 4340435 h 6858000"/>
              <a:gd name="connsiteX88" fmla="*/ 5946705 w 6128435"/>
              <a:gd name="connsiteY88" fmla="*/ 4428051 h 6858000"/>
              <a:gd name="connsiteX89" fmla="*/ 5949261 w 6128435"/>
              <a:gd name="connsiteY89" fmla="*/ 4449185 h 6858000"/>
              <a:gd name="connsiteX90" fmla="*/ 5957504 w 6128435"/>
              <a:gd name="connsiteY90" fmla="*/ 4465911 h 6858000"/>
              <a:gd name="connsiteX91" fmla="*/ 5964689 w 6128435"/>
              <a:gd name="connsiteY91" fmla="*/ 4468532 h 6858000"/>
              <a:gd name="connsiteX92" fmla="*/ 5967062 w 6128435"/>
              <a:gd name="connsiteY92" fmla="*/ 4479923 h 6858000"/>
              <a:gd name="connsiteX93" fmla="*/ 5968960 w 6128435"/>
              <a:gd name="connsiteY93" fmla="*/ 4482655 h 6858000"/>
              <a:gd name="connsiteX94" fmla="*/ 5978567 w 6128435"/>
              <a:gd name="connsiteY94" fmla="*/ 4498605 h 6858000"/>
              <a:gd name="connsiteX95" fmla="*/ 5980106 w 6128435"/>
              <a:gd name="connsiteY95" fmla="*/ 4585087 h 6858000"/>
              <a:gd name="connsiteX96" fmla="*/ 5998138 w 6128435"/>
              <a:gd name="connsiteY96" fmla="*/ 4697518 h 6858000"/>
              <a:gd name="connsiteX97" fmla="*/ 6013516 w 6128435"/>
              <a:gd name="connsiteY97" fmla="*/ 4786619 h 6858000"/>
              <a:gd name="connsiteX98" fmla="*/ 6025404 w 6128435"/>
              <a:gd name="connsiteY98" fmla="*/ 4858148 h 6858000"/>
              <a:gd name="connsiteX99" fmla="*/ 6007749 w 6128435"/>
              <a:gd name="connsiteY99" fmla="*/ 4964715 h 6858000"/>
              <a:gd name="connsiteX100" fmla="*/ 6005269 w 6128435"/>
              <a:gd name="connsiteY100" fmla="*/ 5150567 h 6858000"/>
              <a:gd name="connsiteX101" fmla="*/ 6001127 w 6128435"/>
              <a:gd name="connsiteY101" fmla="*/ 5164609 h 6858000"/>
              <a:gd name="connsiteX102" fmla="*/ 5996647 w 6128435"/>
              <a:gd name="connsiteY102" fmla="*/ 5185640 h 6858000"/>
              <a:gd name="connsiteX103" fmla="*/ 5998514 w 6128435"/>
              <a:gd name="connsiteY103" fmla="*/ 5189673 h 6858000"/>
              <a:gd name="connsiteX104" fmla="*/ 5995970 w 6128435"/>
              <a:gd name="connsiteY104" fmla="*/ 5221547 h 6858000"/>
              <a:gd name="connsiteX105" fmla="*/ 5997218 w 6128435"/>
              <a:gd name="connsiteY105" fmla="*/ 5222031 h 6858000"/>
              <a:gd name="connsiteX106" fmla="*/ 6002116 w 6128435"/>
              <a:gd name="connsiteY106" fmla="*/ 5231223 h 6858000"/>
              <a:gd name="connsiteX107" fmla="*/ 6008541 w 6128435"/>
              <a:gd name="connsiteY107" fmla="*/ 5248680 h 6858000"/>
              <a:gd name="connsiteX108" fmla="*/ 6039260 w 6128435"/>
              <a:gd name="connsiteY108" fmla="*/ 5289518 h 6858000"/>
              <a:gd name="connsiteX109" fmla="*/ 6036748 w 6128435"/>
              <a:gd name="connsiteY109" fmla="*/ 5322752 h 6858000"/>
              <a:gd name="connsiteX110" fmla="*/ 6036943 w 6128435"/>
              <a:gd name="connsiteY110" fmla="*/ 5329480 h 6858000"/>
              <a:gd name="connsiteX111" fmla="*/ 6037236 w 6128435"/>
              <a:gd name="connsiteY111" fmla="*/ 5329634 h 6858000"/>
              <a:gd name="connsiteX112" fmla="*/ 6038019 w 6128435"/>
              <a:gd name="connsiteY112" fmla="*/ 5336764 h 6858000"/>
              <a:gd name="connsiteX113" fmla="*/ 6037298 w 6128435"/>
              <a:gd name="connsiteY113" fmla="*/ 5341753 h 6858000"/>
              <a:gd name="connsiteX114" fmla="*/ 6037677 w 6128435"/>
              <a:gd name="connsiteY114" fmla="*/ 5354807 h 6858000"/>
              <a:gd name="connsiteX115" fmla="*/ 6039728 w 6128435"/>
              <a:gd name="connsiteY115" fmla="*/ 5359416 h 6858000"/>
              <a:gd name="connsiteX116" fmla="*/ 6043311 w 6128435"/>
              <a:gd name="connsiteY116" fmla="*/ 5361407 h 6858000"/>
              <a:gd name="connsiteX117" fmla="*/ 6042954 w 6128435"/>
              <a:gd name="connsiteY117" fmla="*/ 5362576 h 6858000"/>
              <a:gd name="connsiteX118" fmla="*/ 6053435 w 6128435"/>
              <a:gd name="connsiteY118" fmla="*/ 5387547 h 6858000"/>
              <a:gd name="connsiteX119" fmla="*/ 6065933 w 6128435"/>
              <a:gd name="connsiteY119" fmla="*/ 5443002 h 6858000"/>
              <a:gd name="connsiteX120" fmla="*/ 6068640 w 6128435"/>
              <a:gd name="connsiteY120" fmla="*/ 5474503 h 6858000"/>
              <a:gd name="connsiteX121" fmla="*/ 6080922 w 6128435"/>
              <a:gd name="connsiteY121" fmla="*/ 5561070 h 6858000"/>
              <a:gd name="connsiteX122" fmla="*/ 6096949 w 6128435"/>
              <a:gd name="connsiteY122" fmla="*/ 5648179 h 6858000"/>
              <a:gd name="connsiteX123" fmla="*/ 6125703 w 6128435"/>
              <a:gd name="connsiteY123" fmla="*/ 5692894 h 6858000"/>
              <a:gd name="connsiteX124" fmla="*/ 6126670 w 6128435"/>
              <a:gd name="connsiteY124" fmla="*/ 5697882 h 6858000"/>
              <a:gd name="connsiteX125" fmla="*/ 6124061 w 6128435"/>
              <a:gd name="connsiteY125" fmla="*/ 5710294 h 6858000"/>
              <a:gd name="connsiteX126" fmla="*/ 6122213 w 6128435"/>
              <a:gd name="connsiteY126" fmla="*/ 5714762 h 6858000"/>
              <a:gd name="connsiteX127" fmla="*/ 6121353 w 6128435"/>
              <a:gd name="connsiteY127" fmla="*/ 5721725 h 6858000"/>
              <a:gd name="connsiteX128" fmla="*/ 6121607 w 6128435"/>
              <a:gd name="connsiteY128" fmla="*/ 5721959 h 6858000"/>
              <a:gd name="connsiteX129" fmla="*/ 6120262 w 6128435"/>
              <a:gd name="connsiteY129" fmla="*/ 5728358 h 6858000"/>
              <a:gd name="connsiteX130" fmla="*/ 6110194 w 6128435"/>
              <a:gd name="connsiteY130" fmla="*/ 5758853 h 6858000"/>
              <a:gd name="connsiteX131" fmla="*/ 6127519 w 6128435"/>
              <a:gd name="connsiteY131" fmla="*/ 5865775 h 6858000"/>
              <a:gd name="connsiteX132" fmla="*/ 6128435 w 6128435"/>
              <a:gd name="connsiteY132" fmla="*/ 5870164 h 6858000"/>
              <a:gd name="connsiteX133" fmla="*/ 6119217 w 6128435"/>
              <a:gd name="connsiteY133" fmla="*/ 5888542 h 6858000"/>
              <a:gd name="connsiteX134" fmla="*/ 6115966 w 6128435"/>
              <a:gd name="connsiteY134" fmla="*/ 5898387 h 6858000"/>
              <a:gd name="connsiteX135" fmla="*/ 6111924 w 6128435"/>
              <a:gd name="connsiteY135" fmla="*/ 5900444 h 6858000"/>
              <a:gd name="connsiteX136" fmla="*/ 6108716 w 6128435"/>
              <a:gd name="connsiteY136" fmla="*/ 5915345 h 6858000"/>
              <a:gd name="connsiteX137" fmla="*/ 6109524 w 6128435"/>
              <a:gd name="connsiteY137" fmla="*/ 5917328 h 6858000"/>
              <a:gd name="connsiteX138" fmla="*/ 6102493 w 6128435"/>
              <a:gd name="connsiteY138" fmla="*/ 5928602 h 6858000"/>
              <a:gd name="connsiteX139" fmla="*/ 6056863 w 6128435"/>
              <a:gd name="connsiteY139" fmla="*/ 6000643 h 6858000"/>
              <a:gd name="connsiteX140" fmla="*/ 6045436 w 6128435"/>
              <a:gd name="connsiteY140" fmla="*/ 6124480 h 6858000"/>
              <a:gd name="connsiteX141" fmla="*/ 6030489 w 6128435"/>
              <a:gd name="connsiteY141" fmla="*/ 6317666 h 6858000"/>
              <a:gd name="connsiteX142" fmla="*/ 6007492 w 6128435"/>
              <a:gd name="connsiteY142" fmla="*/ 6440818 h 6858000"/>
              <a:gd name="connsiteX143" fmla="*/ 6009467 w 6128435"/>
              <a:gd name="connsiteY143" fmla="*/ 6487076 h 6858000"/>
              <a:gd name="connsiteX144" fmla="*/ 5995064 w 6128435"/>
              <a:gd name="connsiteY144" fmla="*/ 6540791 h 6858000"/>
              <a:gd name="connsiteX145" fmla="*/ 5996309 w 6128435"/>
              <a:gd name="connsiteY145" fmla="*/ 6543961 h 6858000"/>
              <a:gd name="connsiteX146" fmla="*/ 5996048 w 6128435"/>
              <a:gd name="connsiteY146" fmla="*/ 6555444 h 6858000"/>
              <a:gd name="connsiteX147" fmla="*/ 6002524 w 6128435"/>
              <a:gd name="connsiteY147" fmla="*/ 6560188 h 6858000"/>
              <a:gd name="connsiteX148" fmla="*/ 6006823 w 6128435"/>
              <a:gd name="connsiteY148" fmla="*/ 6578546 h 6858000"/>
              <a:gd name="connsiteX149" fmla="*/ 6004510 w 6128435"/>
              <a:gd name="connsiteY149" fmla="*/ 6599256 h 6858000"/>
              <a:gd name="connsiteX150" fmla="*/ 5986207 w 6128435"/>
              <a:gd name="connsiteY150" fmla="*/ 6695855 h 6858000"/>
              <a:gd name="connsiteX151" fmla="*/ 5979428 w 6128435"/>
              <a:gd name="connsiteY151" fmla="*/ 6754678 h 6858000"/>
              <a:gd name="connsiteX152" fmla="*/ 5983398 w 6128435"/>
              <a:gd name="connsiteY152" fmla="*/ 6778641 h 6858000"/>
              <a:gd name="connsiteX153" fmla="*/ 5984543 w 6128435"/>
              <a:gd name="connsiteY153" fmla="*/ 6811016 h 6858000"/>
              <a:gd name="connsiteX154" fmla="*/ 5981802 w 6128435"/>
              <a:gd name="connsiteY154" fmla="*/ 6838578 h 6858000"/>
              <a:gd name="connsiteX155" fmla="*/ 5979671 w 6128435"/>
              <a:gd name="connsiteY155" fmla="*/ 6858000 h 6858000"/>
              <a:gd name="connsiteX156" fmla="*/ 0 w 6128435"/>
              <a:gd name="connsiteY156" fmla="*/ 6858000 h 6858000"/>
              <a:gd name="connsiteX157" fmla="*/ 0 w 6128435"/>
              <a:gd name="connsiteY157"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93877 w 6128435"/>
              <a:gd name="connsiteY35" fmla="*/ 2368649 h 6858000"/>
              <a:gd name="connsiteX36" fmla="*/ 5311338 w 6128435"/>
              <a:gd name="connsiteY36" fmla="*/ 2404034 h 6858000"/>
              <a:gd name="connsiteX37" fmla="*/ 5338366 w 6128435"/>
              <a:gd name="connsiteY37" fmla="*/ 2465052 h 6858000"/>
              <a:gd name="connsiteX38" fmla="*/ 5371263 w 6128435"/>
              <a:gd name="connsiteY38" fmla="*/ 2586413 h 6858000"/>
              <a:gd name="connsiteX39" fmla="*/ 5407503 w 6128435"/>
              <a:gd name="connsiteY39" fmla="*/ 2786290 h 6858000"/>
              <a:gd name="connsiteX40" fmla="*/ 5407356 w 6128435"/>
              <a:gd name="connsiteY40" fmla="*/ 2787545 h 6858000"/>
              <a:gd name="connsiteX41" fmla="*/ 5411130 w 6128435"/>
              <a:gd name="connsiteY41" fmla="*/ 2788640 h 6858000"/>
              <a:gd name="connsiteX42" fmla="*/ 5416439 w 6128435"/>
              <a:gd name="connsiteY42" fmla="*/ 2805666 h 6858000"/>
              <a:gd name="connsiteX43" fmla="*/ 5416589 w 6128435"/>
              <a:gd name="connsiteY43" fmla="*/ 2810822 h 6858000"/>
              <a:gd name="connsiteX44" fmla="*/ 5418542 w 6128435"/>
              <a:gd name="connsiteY44" fmla="*/ 2817745 h 6858000"/>
              <a:gd name="connsiteX45" fmla="*/ 5418847 w 6128435"/>
              <a:gd name="connsiteY45" fmla="*/ 2817825 h 6858000"/>
              <a:gd name="connsiteX46" fmla="*/ 5457023 w 6128435"/>
              <a:gd name="connsiteY46" fmla="*/ 2858292 h 6858000"/>
              <a:gd name="connsiteX47" fmla="*/ 5479298 w 6128435"/>
              <a:gd name="connsiteY47" fmla="*/ 2947791 h 6858000"/>
              <a:gd name="connsiteX48" fmla="*/ 5481770 w 6128435"/>
              <a:gd name="connsiteY48" fmla="*/ 2951352 h 6858000"/>
              <a:gd name="connsiteX49" fmla="*/ 5482045 w 6128435"/>
              <a:gd name="connsiteY49" fmla="*/ 2984371 h 6858000"/>
              <a:gd name="connsiteX50" fmla="*/ 5482415 w 6128435"/>
              <a:gd name="connsiteY50" fmla="*/ 3004079 h 6858000"/>
              <a:gd name="connsiteX51" fmla="*/ 5481505 w 6128435"/>
              <a:gd name="connsiteY51" fmla="*/ 3095286 h 6858000"/>
              <a:gd name="connsiteX52" fmla="*/ 5516007 w 6128435"/>
              <a:gd name="connsiteY52" fmla="*/ 3258473 h 6858000"/>
              <a:gd name="connsiteX53" fmla="*/ 5561229 w 6128435"/>
              <a:gd name="connsiteY53" fmla="*/ 3395784 h 6858000"/>
              <a:gd name="connsiteX54" fmla="*/ 5589758 w 6128435"/>
              <a:gd name="connsiteY54" fmla="*/ 3506453 h 6858000"/>
              <a:gd name="connsiteX55" fmla="*/ 5596144 w 6128435"/>
              <a:gd name="connsiteY55" fmla="*/ 3534624 h 6858000"/>
              <a:gd name="connsiteX56" fmla="*/ 5597750 w 6128435"/>
              <a:gd name="connsiteY56" fmla="*/ 3534129 h 6858000"/>
              <a:gd name="connsiteX57" fmla="*/ 5599700 w 6128435"/>
              <a:gd name="connsiteY57" fmla="*/ 3547221 h 6858000"/>
              <a:gd name="connsiteX58" fmla="*/ 5615031 w 6128435"/>
              <a:gd name="connsiteY58" fmla="*/ 3557482 h 6858000"/>
              <a:gd name="connsiteX59" fmla="*/ 5618377 w 6128435"/>
              <a:gd name="connsiteY59" fmla="*/ 3588431 h 6858000"/>
              <a:gd name="connsiteX60" fmla="*/ 5612155 w 6128435"/>
              <a:gd name="connsiteY60" fmla="*/ 3589869 h 6858000"/>
              <a:gd name="connsiteX61" fmla="*/ 5620843 w 6128435"/>
              <a:gd name="connsiteY61" fmla="*/ 3606745 h 6858000"/>
              <a:gd name="connsiteX62" fmla="*/ 5655472 w 6128435"/>
              <a:gd name="connsiteY62" fmla="*/ 3678877 h 6858000"/>
              <a:gd name="connsiteX63" fmla="*/ 5680448 w 6128435"/>
              <a:gd name="connsiteY63" fmla="*/ 3717760 h 6858000"/>
              <a:gd name="connsiteX64" fmla="*/ 5683015 w 6128435"/>
              <a:gd name="connsiteY64" fmla="*/ 3762025 h 6858000"/>
              <a:gd name="connsiteX65" fmla="*/ 5696643 w 6128435"/>
              <a:gd name="connsiteY65" fmla="*/ 3773888 h 6858000"/>
              <a:gd name="connsiteX66" fmla="*/ 5699203 w 6128435"/>
              <a:gd name="connsiteY66" fmla="*/ 3775823 h 6858000"/>
              <a:gd name="connsiteX67" fmla="*/ 5704824 w 6128435"/>
              <a:gd name="connsiteY67" fmla="*/ 3785966 h 6858000"/>
              <a:gd name="connsiteX68" fmla="*/ 5712204 w 6128435"/>
              <a:gd name="connsiteY68" fmla="*/ 3785830 h 6858000"/>
              <a:gd name="connsiteX69" fmla="*/ 5724816 w 6128435"/>
              <a:gd name="connsiteY69" fmla="*/ 3798949 h 6858000"/>
              <a:gd name="connsiteX70" fmla="*/ 5733539 w 6128435"/>
              <a:gd name="connsiteY70" fmla="*/ 3818457 h 6858000"/>
              <a:gd name="connsiteX71" fmla="*/ 5768491 w 6128435"/>
              <a:gd name="connsiteY71" fmla="*/ 3914399 h 6858000"/>
              <a:gd name="connsiteX72" fmla="*/ 5793123 w 6128435"/>
              <a:gd name="connsiteY72" fmla="*/ 3969952 h 6858000"/>
              <a:gd name="connsiteX73" fmla="*/ 5808321 w 6128435"/>
              <a:gd name="connsiteY73" fmla="*/ 3988153 h 6858000"/>
              <a:gd name="connsiteX74" fmla="*/ 5825621 w 6128435"/>
              <a:gd name="connsiteY74" fmla="*/ 4015525 h 6858000"/>
              <a:gd name="connsiteX75" fmla="*/ 5860672 w 6128435"/>
              <a:gd name="connsiteY75" fmla="*/ 4061579 h 6858000"/>
              <a:gd name="connsiteX76" fmla="*/ 5872173 w 6128435"/>
              <a:gd name="connsiteY76" fmla="*/ 4088497 h 6858000"/>
              <a:gd name="connsiteX77" fmla="*/ 5883705 w 6128435"/>
              <a:gd name="connsiteY77" fmla="*/ 4101899 h 6858000"/>
              <a:gd name="connsiteX78" fmla="*/ 5885314 w 6128435"/>
              <a:gd name="connsiteY78" fmla="*/ 4108387 h 6858000"/>
              <a:gd name="connsiteX79" fmla="*/ 5894095 w 6128435"/>
              <a:gd name="connsiteY79" fmla="*/ 4128857 h 6858000"/>
              <a:gd name="connsiteX80" fmla="*/ 5898339 w 6128435"/>
              <a:gd name="connsiteY80" fmla="*/ 4140800 h 6858000"/>
              <a:gd name="connsiteX81" fmla="*/ 5899734 w 6128435"/>
              <a:gd name="connsiteY81" fmla="*/ 4145632 h 6858000"/>
              <a:gd name="connsiteX82" fmla="*/ 5903513 w 6128435"/>
              <a:gd name="connsiteY82" fmla="*/ 4187661 h 6858000"/>
              <a:gd name="connsiteX83" fmla="*/ 5917114 w 6128435"/>
              <a:gd name="connsiteY83" fmla="*/ 4213096 h 6858000"/>
              <a:gd name="connsiteX84" fmla="*/ 5921153 w 6128435"/>
              <a:gd name="connsiteY84" fmla="*/ 4236222 h 6858000"/>
              <a:gd name="connsiteX85" fmla="*/ 5924233 w 6128435"/>
              <a:gd name="connsiteY85" fmla="*/ 4242060 h 6858000"/>
              <a:gd name="connsiteX86" fmla="*/ 5928910 w 6128435"/>
              <a:gd name="connsiteY86" fmla="*/ 4300973 h 6858000"/>
              <a:gd name="connsiteX87" fmla="*/ 5939320 w 6128435"/>
              <a:gd name="connsiteY87" fmla="*/ 4340435 h 6858000"/>
              <a:gd name="connsiteX88" fmla="*/ 5946705 w 6128435"/>
              <a:gd name="connsiteY88" fmla="*/ 4428051 h 6858000"/>
              <a:gd name="connsiteX89" fmla="*/ 5949261 w 6128435"/>
              <a:gd name="connsiteY89" fmla="*/ 4449185 h 6858000"/>
              <a:gd name="connsiteX90" fmla="*/ 5957504 w 6128435"/>
              <a:gd name="connsiteY90" fmla="*/ 4465911 h 6858000"/>
              <a:gd name="connsiteX91" fmla="*/ 5964689 w 6128435"/>
              <a:gd name="connsiteY91" fmla="*/ 4468532 h 6858000"/>
              <a:gd name="connsiteX92" fmla="*/ 5967062 w 6128435"/>
              <a:gd name="connsiteY92" fmla="*/ 4479923 h 6858000"/>
              <a:gd name="connsiteX93" fmla="*/ 5968960 w 6128435"/>
              <a:gd name="connsiteY93" fmla="*/ 4482655 h 6858000"/>
              <a:gd name="connsiteX94" fmla="*/ 5978567 w 6128435"/>
              <a:gd name="connsiteY94" fmla="*/ 4498605 h 6858000"/>
              <a:gd name="connsiteX95" fmla="*/ 5980106 w 6128435"/>
              <a:gd name="connsiteY95" fmla="*/ 4585087 h 6858000"/>
              <a:gd name="connsiteX96" fmla="*/ 5998138 w 6128435"/>
              <a:gd name="connsiteY96" fmla="*/ 4697518 h 6858000"/>
              <a:gd name="connsiteX97" fmla="*/ 6013516 w 6128435"/>
              <a:gd name="connsiteY97" fmla="*/ 4786619 h 6858000"/>
              <a:gd name="connsiteX98" fmla="*/ 6025404 w 6128435"/>
              <a:gd name="connsiteY98" fmla="*/ 4858148 h 6858000"/>
              <a:gd name="connsiteX99" fmla="*/ 6007749 w 6128435"/>
              <a:gd name="connsiteY99" fmla="*/ 4964715 h 6858000"/>
              <a:gd name="connsiteX100" fmla="*/ 6005269 w 6128435"/>
              <a:gd name="connsiteY100" fmla="*/ 5150567 h 6858000"/>
              <a:gd name="connsiteX101" fmla="*/ 6001127 w 6128435"/>
              <a:gd name="connsiteY101" fmla="*/ 5164609 h 6858000"/>
              <a:gd name="connsiteX102" fmla="*/ 5996647 w 6128435"/>
              <a:gd name="connsiteY102" fmla="*/ 5185640 h 6858000"/>
              <a:gd name="connsiteX103" fmla="*/ 5998514 w 6128435"/>
              <a:gd name="connsiteY103" fmla="*/ 5189673 h 6858000"/>
              <a:gd name="connsiteX104" fmla="*/ 5995970 w 6128435"/>
              <a:gd name="connsiteY104" fmla="*/ 5221547 h 6858000"/>
              <a:gd name="connsiteX105" fmla="*/ 5997218 w 6128435"/>
              <a:gd name="connsiteY105" fmla="*/ 5222031 h 6858000"/>
              <a:gd name="connsiteX106" fmla="*/ 6002116 w 6128435"/>
              <a:gd name="connsiteY106" fmla="*/ 5231223 h 6858000"/>
              <a:gd name="connsiteX107" fmla="*/ 6008541 w 6128435"/>
              <a:gd name="connsiteY107" fmla="*/ 5248680 h 6858000"/>
              <a:gd name="connsiteX108" fmla="*/ 6039260 w 6128435"/>
              <a:gd name="connsiteY108" fmla="*/ 5289518 h 6858000"/>
              <a:gd name="connsiteX109" fmla="*/ 6036748 w 6128435"/>
              <a:gd name="connsiteY109" fmla="*/ 5322752 h 6858000"/>
              <a:gd name="connsiteX110" fmla="*/ 6036943 w 6128435"/>
              <a:gd name="connsiteY110" fmla="*/ 5329480 h 6858000"/>
              <a:gd name="connsiteX111" fmla="*/ 6037236 w 6128435"/>
              <a:gd name="connsiteY111" fmla="*/ 5329634 h 6858000"/>
              <a:gd name="connsiteX112" fmla="*/ 6038019 w 6128435"/>
              <a:gd name="connsiteY112" fmla="*/ 5336764 h 6858000"/>
              <a:gd name="connsiteX113" fmla="*/ 6037298 w 6128435"/>
              <a:gd name="connsiteY113" fmla="*/ 5341753 h 6858000"/>
              <a:gd name="connsiteX114" fmla="*/ 6037677 w 6128435"/>
              <a:gd name="connsiteY114" fmla="*/ 5354807 h 6858000"/>
              <a:gd name="connsiteX115" fmla="*/ 6039728 w 6128435"/>
              <a:gd name="connsiteY115" fmla="*/ 5359416 h 6858000"/>
              <a:gd name="connsiteX116" fmla="*/ 6043311 w 6128435"/>
              <a:gd name="connsiteY116" fmla="*/ 5361407 h 6858000"/>
              <a:gd name="connsiteX117" fmla="*/ 6042954 w 6128435"/>
              <a:gd name="connsiteY117" fmla="*/ 5362576 h 6858000"/>
              <a:gd name="connsiteX118" fmla="*/ 6053435 w 6128435"/>
              <a:gd name="connsiteY118" fmla="*/ 5387547 h 6858000"/>
              <a:gd name="connsiteX119" fmla="*/ 6065933 w 6128435"/>
              <a:gd name="connsiteY119" fmla="*/ 5443002 h 6858000"/>
              <a:gd name="connsiteX120" fmla="*/ 6068640 w 6128435"/>
              <a:gd name="connsiteY120" fmla="*/ 5474503 h 6858000"/>
              <a:gd name="connsiteX121" fmla="*/ 6080922 w 6128435"/>
              <a:gd name="connsiteY121" fmla="*/ 5561070 h 6858000"/>
              <a:gd name="connsiteX122" fmla="*/ 6096949 w 6128435"/>
              <a:gd name="connsiteY122" fmla="*/ 5648179 h 6858000"/>
              <a:gd name="connsiteX123" fmla="*/ 6125703 w 6128435"/>
              <a:gd name="connsiteY123" fmla="*/ 5692894 h 6858000"/>
              <a:gd name="connsiteX124" fmla="*/ 6126670 w 6128435"/>
              <a:gd name="connsiteY124" fmla="*/ 5697882 h 6858000"/>
              <a:gd name="connsiteX125" fmla="*/ 6124061 w 6128435"/>
              <a:gd name="connsiteY125" fmla="*/ 5710294 h 6858000"/>
              <a:gd name="connsiteX126" fmla="*/ 6122213 w 6128435"/>
              <a:gd name="connsiteY126" fmla="*/ 5714762 h 6858000"/>
              <a:gd name="connsiteX127" fmla="*/ 6121353 w 6128435"/>
              <a:gd name="connsiteY127" fmla="*/ 5721725 h 6858000"/>
              <a:gd name="connsiteX128" fmla="*/ 6121607 w 6128435"/>
              <a:gd name="connsiteY128" fmla="*/ 5721959 h 6858000"/>
              <a:gd name="connsiteX129" fmla="*/ 6120262 w 6128435"/>
              <a:gd name="connsiteY129" fmla="*/ 5728358 h 6858000"/>
              <a:gd name="connsiteX130" fmla="*/ 6110194 w 6128435"/>
              <a:gd name="connsiteY130" fmla="*/ 5758853 h 6858000"/>
              <a:gd name="connsiteX131" fmla="*/ 6127519 w 6128435"/>
              <a:gd name="connsiteY131" fmla="*/ 5865775 h 6858000"/>
              <a:gd name="connsiteX132" fmla="*/ 6128435 w 6128435"/>
              <a:gd name="connsiteY132" fmla="*/ 5870164 h 6858000"/>
              <a:gd name="connsiteX133" fmla="*/ 6119217 w 6128435"/>
              <a:gd name="connsiteY133" fmla="*/ 5888542 h 6858000"/>
              <a:gd name="connsiteX134" fmla="*/ 6115966 w 6128435"/>
              <a:gd name="connsiteY134" fmla="*/ 5898387 h 6858000"/>
              <a:gd name="connsiteX135" fmla="*/ 6111924 w 6128435"/>
              <a:gd name="connsiteY135" fmla="*/ 5900444 h 6858000"/>
              <a:gd name="connsiteX136" fmla="*/ 6108716 w 6128435"/>
              <a:gd name="connsiteY136" fmla="*/ 5915345 h 6858000"/>
              <a:gd name="connsiteX137" fmla="*/ 6109524 w 6128435"/>
              <a:gd name="connsiteY137" fmla="*/ 5917328 h 6858000"/>
              <a:gd name="connsiteX138" fmla="*/ 6102493 w 6128435"/>
              <a:gd name="connsiteY138" fmla="*/ 5928602 h 6858000"/>
              <a:gd name="connsiteX139" fmla="*/ 6056863 w 6128435"/>
              <a:gd name="connsiteY139" fmla="*/ 6000643 h 6858000"/>
              <a:gd name="connsiteX140" fmla="*/ 6045436 w 6128435"/>
              <a:gd name="connsiteY140" fmla="*/ 6124480 h 6858000"/>
              <a:gd name="connsiteX141" fmla="*/ 6030489 w 6128435"/>
              <a:gd name="connsiteY141" fmla="*/ 6317666 h 6858000"/>
              <a:gd name="connsiteX142" fmla="*/ 6007492 w 6128435"/>
              <a:gd name="connsiteY142" fmla="*/ 6440818 h 6858000"/>
              <a:gd name="connsiteX143" fmla="*/ 6009467 w 6128435"/>
              <a:gd name="connsiteY143" fmla="*/ 6487076 h 6858000"/>
              <a:gd name="connsiteX144" fmla="*/ 5995064 w 6128435"/>
              <a:gd name="connsiteY144" fmla="*/ 6540791 h 6858000"/>
              <a:gd name="connsiteX145" fmla="*/ 5996309 w 6128435"/>
              <a:gd name="connsiteY145" fmla="*/ 6543961 h 6858000"/>
              <a:gd name="connsiteX146" fmla="*/ 5996048 w 6128435"/>
              <a:gd name="connsiteY146" fmla="*/ 6555444 h 6858000"/>
              <a:gd name="connsiteX147" fmla="*/ 6002524 w 6128435"/>
              <a:gd name="connsiteY147" fmla="*/ 6560188 h 6858000"/>
              <a:gd name="connsiteX148" fmla="*/ 6006823 w 6128435"/>
              <a:gd name="connsiteY148" fmla="*/ 6578546 h 6858000"/>
              <a:gd name="connsiteX149" fmla="*/ 6004510 w 6128435"/>
              <a:gd name="connsiteY149" fmla="*/ 6599256 h 6858000"/>
              <a:gd name="connsiteX150" fmla="*/ 5986207 w 6128435"/>
              <a:gd name="connsiteY150" fmla="*/ 6695855 h 6858000"/>
              <a:gd name="connsiteX151" fmla="*/ 5979428 w 6128435"/>
              <a:gd name="connsiteY151" fmla="*/ 6754678 h 6858000"/>
              <a:gd name="connsiteX152" fmla="*/ 5983398 w 6128435"/>
              <a:gd name="connsiteY152" fmla="*/ 6778641 h 6858000"/>
              <a:gd name="connsiteX153" fmla="*/ 5984543 w 6128435"/>
              <a:gd name="connsiteY153" fmla="*/ 6811016 h 6858000"/>
              <a:gd name="connsiteX154" fmla="*/ 5981802 w 6128435"/>
              <a:gd name="connsiteY154" fmla="*/ 6838578 h 6858000"/>
              <a:gd name="connsiteX155" fmla="*/ 5979671 w 6128435"/>
              <a:gd name="connsiteY155" fmla="*/ 6858000 h 6858000"/>
              <a:gd name="connsiteX156" fmla="*/ 0 w 6128435"/>
              <a:gd name="connsiteY156" fmla="*/ 6858000 h 6858000"/>
              <a:gd name="connsiteX157" fmla="*/ 0 w 6128435"/>
              <a:gd name="connsiteY157"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93877 w 6128435"/>
              <a:gd name="connsiteY35" fmla="*/ 2368649 h 6858000"/>
              <a:gd name="connsiteX36" fmla="*/ 5311338 w 6128435"/>
              <a:gd name="connsiteY36" fmla="*/ 2404034 h 6858000"/>
              <a:gd name="connsiteX37" fmla="*/ 5338366 w 6128435"/>
              <a:gd name="connsiteY37" fmla="*/ 2465052 h 6858000"/>
              <a:gd name="connsiteX38" fmla="*/ 5371263 w 6128435"/>
              <a:gd name="connsiteY38" fmla="*/ 2586413 h 6858000"/>
              <a:gd name="connsiteX39" fmla="*/ 5407503 w 6128435"/>
              <a:gd name="connsiteY39" fmla="*/ 2786290 h 6858000"/>
              <a:gd name="connsiteX40" fmla="*/ 5407356 w 6128435"/>
              <a:gd name="connsiteY40" fmla="*/ 2787545 h 6858000"/>
              <a:gd name="connsiteX41" fmla="*/ 5411130 w 6128435"/>
              <a:gd name="connsiteY41" fmla="*/ 2788640 h 6858000"/>
              <a:gd name="connsiteX42" fmla="*/ 5416439 w 6128435"/>
              <a:gd name="connsiteY42" fmla="*/ 2805666 h 6858000"/>
              <a:gd name="connsiteX43" fmla="*/ 5416589 w 6128435"/>
              <a:gd name="connsiteY43" fmla="*/ 2810822 h 6858000"/>
              <a:gd name="connsiteX44" fmla="*/ 5418542 w 6128435"/>
              <a:gd name="connsiteY44" fmla="*/ 2817745 h 6858000"/>
              <a:gd name="connsiteX45" fmla="*/ 5418847 w 6128435"/>
              <a:gd name="connsiteY45" fmla="*/ 2817825 h 6858000"/>
              <a:gd name="connsiteX46" fmla="*/ 5457023 w 6128435"/>
              <a:gd name="connsiteY46" fmla="*/ 2858292 h 6858000"/>
              <a:gd name="connsiteX47" fmla="*/ 5479298 w 6128435"/>
              <a:gd name="connsiteY47" fmla="*/ 2947791 h 6858000"/>
              <a:gd name="connsiteX48" fmla="*/ 5481770 w 6128435"/>
              <a:gd name="connsiteY48" fmla="*/ 2951352 h 6858000"/>
              <a:gd name="connsiteX49" fmla="*/ 5482045 w 6128435"/>
              <a:gd name="connsiteY49" fmla="*/ 2984371 h 6858000"/>
              <a:gd name="connsiteX50" fmla="*/ 5482415 w 6128435"/>
              <a:gd name="connsiteY50" fmla="*/ 3004079 h 6858000"/>
              <a:gd name="connsiteX51" fmla="*/ 5481505 w 6128435"/>
              <a:gd name="connsiteY51" fmla="*/ 3095286 h 6858000"/>
              <a:gd name="connsiteX52" fmla="*/ 5516007 w 6128435"/>
              <a:gd name="connsiteY52" fmla="*/ 3258473 h 6858000"/>
              <a:gd name="connsiteX53" fmla="*/ 5566839 w 6128435"/>
              <a:gd name="connsiteY53" fmla="*/ 3345295 h 6858000"/>
              <a:gd name="connsiteX54" fmla="*/ 5589758 w 6128435"/>
              <a:gd name="connsiteY54" fmla="*/ 3506453 h 6858000"/>
              <a:gd name="connsiteX55" fmla="*/ 5596144 w 6128435"/>
              <a:gd name="connsiteY55" fmla="*/ 3534624 h 6858000"/>
              <a:gd name="connsiteX56" fmla="*/ 5597750 w 6128435"/>
              <a:gd name="connsiteY56" fmla="*/ 3534129 h 6858000"/>
              <a:gd name="connsiteX57" fmla="*/ 5599700 w 6128435"/>
              <a:gd name="connsiteY57" fmla="*/ 3547221 h 6858000"/>
              <a:gd name="connsiteX58" fmla="*/ 5615031 w 6128435"/>
              <a:gd name="connsiteY58" fmla="*/ 3557482 h 6858000"/>
              <a:gd name="connsiteX59" fmla="*/ 5618377 w 6128435"/>
              <a:gd name="connsiteY59" fmla="*/ 3588431 h 6858000"/>
              <a:gd name="connsiteX60" fmla="*/ 5612155 w 6128435"/>
              <a:gd name="connsiteY60" fmla="*/ 3589869 h 6858000"/>
              <a:gd name="connsiteX61" fmla="*/ 5620843 w 6128435"/>
              <a:gd name="connsiteY61" fmla="*/ 3606745 h 6858000"/>
              <a:gd name="connsiteX62" fmla="*/ 5655472 w 6128435"/>
              <a:gd name="connsiteY62" fmla="*/ 3678877 h 6858000"/>
              <a:gd name="connsiteX63" fmla="*/ 5680448 w 6128435"/>
              <a:gd name="connsiteY63" fmla="*/ 3717760 h 6858000"/>
              <a:gd name="connsiteX64" fmla="*/ 5683015 w 6128435"/>
              <a:gd name="connsiteY64" fmla="*/ 3762025 h 6858000"/>
              <a:gd name="connsiteX65" fmla="*/ 5696643 w 6128435"/>
              <a:gd name="connsiteY65" fmla="*/ 3773888 h 6858000"/>
              <a:gd name="connsiteX66" fmla="*/ 5699203 w 6128435"/>
              <a:gd name="connsiteY66" fmla="*/ 3775823 h 6858000"/>
              <a:gd name="connsiteX67" fmla="*/ 5704824 w 6128435"/>
              <a:gd name="connsiteY67" fmla="*/ 3785966 h 6858000"/>
              <a:gd name="connsiteX68" fmla="*/ 5712204 w 6128435"/>
              <a:gd name="connsiteY68" fmla="*/ 3785830 h 6858000"/>
              <a:gd name="connsiteX69" fmla="*/ 5724816 w 6128435"/>
              <a:gd name="connsiteY69" fmla="*/ 3798949 h 6858000"/>
              <a:gd name="connsiteX70" fmla="*/ 5733539 w 6128435"/>
              <a:gd name="connsiteY70" fmla="*/ 3818457 h 6858000"/>
              <a:gd name="connsiteX71" fmla="*/ 5768491 w 6128435"/>
              <a:gd name="connsiteY71" fmla="*/ 3914399 h 6858000"/>
              <a:gd name="connsiteX72" fmla="*/ 5793123 w 6128435"/>
              <a:gd name="connsiteY72" fmla="*/ 3969952 h 6858000"/>
              <a:gd name="connsiteX73" fmla="*/ 5808321 w 6128435"/>
              <a:gd name="connsiteY73" fmla="*/ 3988153 h 6858000"/>
              <a:gd name="connsiteX74" fmla="*/ 5825621 w 6128435"/>
              <a:gd name="connsiteY74" fmla="*/ 4015525 h 6858000"/>
              <a:gd name="connsiteX75" fmla="*/ 5860672 w 6128435"/>
              <a:gd name="connsiteY75" fmla="*/ 4061579 h 6858000"/>
              <a:gd name="connsiteX76" fmla="*/ 5872173 w 6128435"/>
              <a:gd name="connsiteY76" fmla="*/ 4088497 h 6858000"/>
              <a:gd name="connsiteX77" fmla="*/ 5883705 w 6128435"/>
              <a:gd name="connsiteY77" fmla="*/ 4101899 h 6858000"/>
              <a:gd name="connsiteX78" fmla="*/ 5885314 w 6128435"/>
              <a:gd name="connsiteY78" fmla="*/ 4108387 h 6858000"/>
              <a:gd name="connsiteX79" fmla="*/ 5894095 w 6128435"/>
              <a:gd name="connsiteY79" fmla="*/ 4128857 h 6858000"/>
              <a:gd name="connsiteX80" fmla="*/ 5898339 w 6128435"/>
              <a:gd name="connsiteY80" fmla="*/ 4140800 h 6858000"/>
              <a:gd name="connsiteX81" fmla="*/ 5899734 w 6128435"/>
              <a:gd name="connsiteY81" fmla="*/ 4145632 h 6858000"/>
              <a:gd name="connsiteX82" fmla="*/ 5903513 w 6128435"/>
              <a:gd name="connsiteY82" fmla="*/ 4187661 h 6858000"/>
              <a:gd name="connsiteX83" fmla="*/ 5917114 w 6128435"/>
              <a:gd name="connsiteY83" fmla="*/ 4213096 h 6858000"/>
              <a:gd name="connsiteX84" fmla="*/ 5921153 w 6128435"/>
              <a:gd name="connsiteY84" fmla="*/ 4236222 h 6858000"/>
              <a:gd name="connsiteX85" fmla="*/ 5924233 w 6128435"/>
              <a:gd name="connsiteY85" fmla="*/ 4242060 h 6858000"/>
              <a:gd name="connsiteX86" fmla="*/ 5928910 w 6128435"/>
              <a:gd name="connsiteY86" fmla="*/ 4300973 h 6858000"/>
              <a:gd name="connsiteX87" fmla="*/ 5939320 w 6128435"/>
              <a:gd name="connsiteY87" fmla="*/ 4340435 h 6858000"/>
              <a:gd name="connsiteX88" fmla="*/ 5946705 w 6128435"/>
              <a:gd name="connsiteY88" fmla="*/ 4428051 h 6858000"/>
              <a:gd name="connsiteX89" fmla="*/ 5949261 w 6128435"/>
              <a:gd name="connsiteY89" fmla="*/ 4449185 h 6858000"/>
              <a:gd name="connsiteX90" fmla="*/ 5957504 w 6128435"/>
              <a:gd name="connsiteY90" fmla="*/ 4465911 h 6858000"/>
              <a:gd name="connsiteX91" fmla="*/ 5964689 w 6128435"/>
              <a:gd name="connsiteY91" fmla="*/ 4468532 h 6858000"/>
              <a:gd name="connsiteX92" fmla="*/ 5967062 w 6128435"/>
              <a:gd name="connsiteY92" fmla="*/ 4479923 h 6858000"/>
              <a:gd name="connsiteX93" fmla="*/ 5968960 w 6128435"/>
              <a:gd name="connsiteY93" fmla="*/ 4482655 h 6858000"/>
              <a:gd name="connsiteX94" fmla="*/ 5978567 w 6128435"/>
              <a:gd name="connsiteY94" fmla="*/ 4498605 h 6858000"/>
              <a:gd name="connsiteX95" fmla="*/ 5980106 w 6128435"/>
              <a:gd name="connsiteY95" fmla="*/ 4585087 h 6858000"/>
              <a:gd name="connsiteX96" fmla="*/ 5998138 w 6128435"/>
              <a:gd name="connsiteY96" fmla="*/ 4697518 h 6858000"/>
              <a:gd name="connsiteX97" fmla="*/ 6013516 w 6128435"/>
              <a:gd name="connsiteY97" fmla="*/ 4786619 h 6858000"/>
              <a:gd name="connsiteX98" fmla="*/ 6025404 w 6128435"/>
              <a:gd name="connsiteY98" fmla="*/ 4858148 h 6858000"/>
              <a:gd name="connsiteX99" fmla="*/ 6007749 w 6128435"/>
              <a:gd name="connsiteY99" fmla="*/ 4964715 h 6858000"/>
              <a:gd name="connsiteX100" fmla="*/ 6005269 w 6128435"/>
              <a:gd name="connsiteY100" fmla="*/ 5150567 h 6858000"/>
              <a:gd name="connsiteX101" fmla="*/ 6001127 w 6128435"/>
              <a:gd name="connsiteY101" fmla="*/ 5164609 h 6858000"/>
              <a:gd name="connsiteX102" fmla="*/ 5996647 w 6128435"/>
              <a:gd name="connsiteY102" fmla="*/ 5185640 h 6858000"/>
              <a:gd name="connsiteX103" fmla="*/ 5998514 w 6128435"/>
              <a:gd name="connsiteY103" fmla="*/ 5189673 h 6858000"/>
              <a:gd name="connsiteX104" fmla="*/ 5995970 w 6128435"/>
              <a:gd name="connsiteY104" fmla="*/ 5221547 h 6858000"/>
              <a:gd name="connsiteX105" fmla="*/ 5997218 w 6128435"/>
              <a:gd name="connsiteY105" fmla="*/ 5222031 h 6858000"/>
              <a:gd name="connsiteX106" fmla="*/ 6002116 w 6128435"/>
              <a:gd name="connsiteY106" fmla="*/ 5231223 h 6858000"/>
              <a:gd name="connsiteX107" fmla="*/ 6008541 w 6128435"/>
              <a:gd name="connsiteY107" fmla="*/ 5248680 h 6858000"/>
              <a:gd name="connsiteX108" fmla="*/ 6039260 w 6128435"/>
              <a:gd name="connsiteY108" fmla="*/ 5289518 h 6858000"/>
              <a:gd name="connsiteX109" fmla="*/ 6036748 w 6128435"/>
              <a:gd name="connsiteY109" fmla="*/ 5322752 h 6858000"/>
              <a:gd name="connsiteX110" fmla="*/ 6036943 w 6128435"/>
              <a:gd name="connsiteY110" fmla="*/ 5329480 h 6858000"/>
              <a:gd name="connsiteX111" fmla="*/ 6037236 w 6128435"/>
              <a:gd name="connsiteY111" fmla="*/ 5329634 h 6858000"/>
              <a:gd name="connsiteX112" fmla="*/ 6038019 w 6128435"/>
              <a:gd name="connsiteY112" fmla="*/ 5336764 h 6858000"/>
              <a:gd name="connsiteX113" fmla="*/ 6037298 w 6128435"/>
              <a:gd name="connsiteY113" fmla="*/ 5341753 h 6858000"/>
              <a:gd name="connsiteX114" fmla="*/ 6037677 w 6128435"/>
              <a:gd name="connsiteY114" fmla="*/ 5354807 h 6858000"/>
              <a:gd name="connsiteX115" fmla="*/ 6039728 w 6128435"/>
              <a:gd name="connsiteY115" fmla="*/ 5359416 h 6858000"/>
              <a:gd name="connsiteX116" fmla="*/ 6043311 w 6128435"/>
              <a:gd name="connsiteY116" fmla="*/ 5361407 h 6858000"/>
              <a:gd name="connsiteX117" fmla="*/ 6042954 w 6128435"/>
              <a:gd name="connsiteY117" fmla="*/ 5362576 h 6858000"/>
              <a:gd name="connsiteX118" fmla="*/ 6053435 w 6128435"/>
              <a:gd name="connsiteY118" fmla="*/ 5387547 h 6858000"/>
              <a:gd name="connsiteX119" fmla="*/ 6065933 w 6128435"/>
              <a:gd name="connsiteY119" fmla="*/ 5443002 h 6858000"/>
              <a:gd name="connsiteX120" fmla="*/ 6068640 w 6128435"/>
              <a:gd name="connsiteY120" fmla="*/ 5474503 h 6858000"/>
              <a:gd name="connsiteX121" fmla="*/ 6080922 w 6128435"/>
              <a:gd name="connsiteY121" fmla="*/ 5561070 h 6858000"/>
              <a:gd name="connsiteX122" fmla="*/ 6096949 w 6128435"/>
              <a:gd name="connsiteY122" fmla="*/ 5648179 h 6858000"/>
              <a:gd name="connsiteX123" fmla="*/ 6125703 w 6128435"/>
              <a:gd name="connsiteY123" fmla="*/ 5692894 h 6858000"/>
              <a:gd name="connsiteX124" fmla="*/ 6126670 w 6128435"/>
              <a:gd name="connsiteY124" fmla="*/ 5697882 h 6858000"/>
              <a:gd name="connsiteX125" fmla="*/ 6124061 w 6128435"/>
              <a:gd name="connsiteY125" fmla="*/ 5710294 h 6858000"/>
              <a:gd name="connsiteX126" fmla="*/ 6122213 w 6128435"/>
              <a:gd name="connsiteY126" fmla="*/ 5714762 h 6858000"/>
              <a:gd name="connsiteX127" fmla="*/ 6121353 w 6128435"/>
              <a:gd name="connsiteY127" fmla="*/ 5721725 h 6858000"/>
              <a:gd name="connsiteX128" fmla="*/ 6121607 w 6128435"/>
              <a:gd name="connsiteY128" fmla="*/ 5721959 h 6858000"/>
              <a:gd name="connsiteX129" fmla="*/ 6120262 w 6128435"/>
              <a:gd name="connsiteY129" fmla="*/ 5728358 h 6858000"/>
              <a:gd name="connsiteX130" fmla="*/ 6110194 w 6128435"/>
              <a:gd name="connsiteY130" fmla="*/ 5758853 h 6858000"/>
              <a:gd name="connsiteX131" fmla="*/ 6127519 w 6128435"/>
              <a:gd name="connsiteY131" fmla="*/ 5865775 h 6858000"/>
              <a:gd name="connsiteX132" fmla="*/ 6128435 w 6128435"/>
              <a:gd name="connsiteY132" fmla="*/ 5870164 h 6858000"/>
              <a:gd name="connsiteX133" fmla="*/ 6119217 w 6128435"/>
              <a:gd name="connsiteY133" fmla="*/ 5888542 h 6858000"/>
              <a:gd name="connsiteX134" fmla="*/ 6115966 w 6128435"/>
              <a:gd name="connsiteY134" fmla="*/ 5898387 h 6858000"/>
              <a:gd name="connsiteX135" fmla="*/ 6111924 w 6128435"/>
              <a:gd name="connsiteY135" fmla="*/ 5900444 h 6858000"/>
              <a:gd name="connsiteX136" fmla="*/ 6108716 w 6128435"/>
              <a:gd name="connsiteY136" fmla="*/ 5915345 h 6858000"/>
              <a:gd name="connsiteX137" fmla="*/ 6109524 w 6128435"/>
              <a:gd name="connsiteY137" fmla="*/ 5917328 h 6858000"/>
              <a:gd name="connsiteX138" fmla="*/ 6102493 w 6128435"/>
              <a:gd name="connsiteY138" fmla="*/ 5928602 h 6858000"/>
              <a:gd name="connsiteX139" fmla="*/ 6056863 w 6128435"/>
              <a:gd name="connsiteY139" fmla="*/ 6000643 h 6858000"/>
              <a:gd name="connsiteX140" fmla="*/ 6045436 w 6128435"/>
              <a:gd name="connsiteY140" fmla="*/ 6124480 h 6858000"/>
              <a:gd name="connsiteX141" fmla="*/ 6030489 w 6128435"/>
              <a:gd name="connsiteY141" fmla="*/ 6317666 h 6858000"/>
              <a:gd name="connsiteX142" fmla="*/ 6007492 w 6128435"/>
              <a:gd name="connsiteY142" fmla="*/ 6440818 h 6858000"/>
              <a:gd name="connsiteX143" fmla="*/ 6009467 w 6128435"/>
              <a:gd name="connsiteY143" fmla="*/ 6487076 h 6858000"/>
              <a:gd name="connsiteX144" fmla="*/ 5995064 w 6128435"/>
              <a:gd name="connsiteY144" fmla="*/ 6540791 h 6858000"/>
              <a:gd name="connsiteX145" fmla="*/ 5996309 w 6128435"/>
              <a:gd name="connsiteY145" fmla="*/ 6543961 h 6858000"/>
              <a:gd name="connsiteX146" fmla="*/ 5996048 w 6128435"/>
              <a:gd name="connsiteY146" fmla="*/ 6555444 h 6858000"/>
              <a:gd name="connsiteX147" fmla="*/ 6002524 w 6128435"/>
              <a:gd name="connsiteY147" fmla="*/ 6560188 h 6858000"/>
              <a:gd name="connsiteX148" fmla="*/ 6006823 w 6128435"/>
              <a:gd name="connsiteY148" fmla="*/ 6578546 h 6858000"/>
              <a:gd name="connsiteX149" fmla="*/ 6004510 w 6128435"/>
              <a:gd name="connsiteY149" fmla="*/ 6599256 h 6858000"/>
              <a:gd name="connsiteX150" fmla="*/ 5986207 w 6128435"/>
              <a:gd name="connsiteY150" fmla="*/ 6695855 h 6858000"/>
              <a:gd name="connsiteX151" fmla="*/ 5979428 w 6128435"/>
              <a:gd name="connsiteY151" fmla="*/ 6754678 h 6858000"/>
              <a:gd name="connsiteX152" fmla="*/ 5983398 w 6128435"/>
              <a:gd name="connsiteY152" fmla="*/ 6778641 h 6858000"/>
              <a:gd name="connsiteX153" fmla="*/ 5984543 w 6128435"/>
              <a:gd name="connsiteY153" fmla="*/ 6811016 h 6858000"/>
              <a:gd name="connsiteX154" fmla="*/ 5981802 w 6128435"/>
              <a:gd name="connsiteY154" fmla="*/ 6838578 h 6858000"/>
              <a:gd name="connsiteX155" fmla="*/ 5979671 w 6128435"/>
              <a:gd name="connsiteY155" fmla="*/ 6858000 h 6858000"/>
              <a:gd name="connsiteX156" fmla="*/ 0 w 6128435"/>
              <a:gd name="connsiteY156" fmla="*/ 6858000 h 6858000"/>
              <a:gd name="connsiteX157" fmla="*/ 0 w 6128435"/>
              <a:gd name="connsiteY157"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93877 w 6128435"/>
              <a:gd name="connsiteY35" fmla="*/ 2368649 h 6858000"/>
              <a:gd name="connsiteX36" fmla="*/ 5311338 w 6128435"/>
              <a:gd name="connsiteY36" fmla="*/ 2404034 h 6858000"/>
              <a:gd name="connsiteX37" fmla="*/ 5338366 w 6128435"/>
              <a:gd name="connsiteY37" fmla="*/ 2465052 h 6858000"/>
              <a:gd name="connsiteX38" fmla="*/ 5371263 w 6128435"/>
              <a:gd name="connsiteY38" fmla="*/ 2586413 h 6858000"/>
              <a:gd name="connsiteX39" fmla="*/ 5407503 w 6128435"/>
              <a:gd name="connsiteY39" fmla="*/ 2786290 h 6858000"/>
              <a:gd name="connsiteX40" fmla="*/ 5407356 w 6128435"/>
              <a:gd name="connsiteY40" fmla="*/ 2787545 h 6858000"/>
              <a:gd name="connsiteX41" fmla="*/ 5411130 w 6128435"/>
              <a:gd name="connsiteY41" fmla="*/ 2788640 h 6858000"/>
              <a:gd name="connsiteX42" fmla="*/ 5416439 w 6128435"/>
              <a:gd name="connsiteY42" fmla="*/ 2805666 h 6858000"/>
              <a:gd name="connsiteX43" fmla="*/ 5416589 w 6128435"/>
              <a:gd name="connsiteY43" fmla="*/ 2810822 h 6858000"/>
              <a:gd name="connsiteX44" fmla="*/ 5418542 w 6128435"/>
              <a:gd name="connsiteY44" fmla="*/ 2817745 h 6858000"/>
              <a:gd name="connsiteX45" fmla="*/ 5418847 w 6128435"/>
              <a:gd name="connsiteY45" fmla="*/ 2817825 h 6858000"/>
              <a:gd name="connsiteX46" fmla="*/ 5457023 w 6128435"/>
              <a:gd name="connsiteY46" fmla="*/ 2858292 h 6858000"/>
              <a:gd name="connsiteX47" fmla="*/ 5479298 w 6128435"/>
              <a:gd name="connsiteY47" fmla="*/ 2947791 h 6858000"/>
              <a:gd name="connsiteX48" fmla="*/ 5481770 w 6128435"/>
              <a:gd name="connsiteY48" fmla="*/ 2951352 h 6858000"/>
              <a:gd name="connsiteX49" fmla="*/ 5482045 w 6128435"/>
              <a:gd name="connsiteY49" fmla="*/ 2984371 h 6858000"/>
              <a:gd name="connsiteX50" fmla="*/ 5482415 w 6128435"/>
              <a:gd name="connsiteY50" fmla="*/ 3004079 h 6858000"/>
              <a:gd name="connsiteX51" fmla="*/ 5503944 w 6128435"/>
              <a:gd name="connsiteY51" fmla="*/ 3123335 h 6858000"/>
              <a:gd name="connsiteX52" fmla="*/ 5516007 w 6128435"/>
              <a:gd name="connsiteY52" fmla="*/ 3258473 h 6858000"/>
              <a:gd name="connsiteX53" fmla="*/ 5566839 w 6128435"/>
              <a:gd name="connsiteY53" fmla="*/ 3345295 h 6858000"/>
              <a:gd name="connsiteX54" fmla="*/ 5589758 w 6128435"/>
              <a:gd name="connsiteY54" fmla="*/ 3506453 h 6858000"/>
              <a:gd name="connsiteX55" fmla="*/ 5596144 w 6128435"/>
              <a:gd name="connsiteY55" fmla="*/ 3534624 h 6858000"/>
              <a:gd name="connsiteX56" fmla="*/ 5597750 w 6128435"/>
              <a:gd name="connsiteY56" fmla="*/ 3534129 h 6858000"/>
              <a:gd name="connsiteX57" fmla="*/ 5599700 w 6128435"/>
              <a:gd name="connsiteY57" fmla="*/ 3547221 h 6858000"/>
              <a:gd name="connsiteX58" fmla="*/ 5615031 w 6128435"/>
              <a:gd name="connsiteY58" fmla="*/ 3557482 h 6858000"/>
              <a:gd name="connsiteX59" fmla="*/ 5618377 w 6128435"/>
              <a:gd name="connsiteY59" fmla="*/ 3588431 h 6858000"/>
              <a:gd name="connsiteX60" fmla="*/ 5612155 w 6128435"/>
              <a:gd name="connsiteY60" fmla="*/ 3589869 h 6858000"/>
              <a:gd name="connsiteX61" fmla="*/ 5620843 w 6128435"/>
              <a:gd name="connsiteY61" fmla="*/ 3606745 h 6858000"/>
              <a:gd name="connsiteX62" fmla="*/ 5655472 w 6128435"/>
              <a:gd name="connsiteY62" fmla="*/ 3678877 h 6858000"/>
              <a:gd name="connsiteX63" fmla="*/ 5680448 w 6128435"/>
              <a:gd name="connsiteY63" fmla="*/ 3717760 h 6858000"/>
              <a:gd name="connsiteX64" fmla="*/ 5683015 w 6128435"/>
              <a:gd name="connsiteY64" fmla="*/ 3762025 h 6858000"/>
              <a:gd name="connsiteX65" fmla="*/ 5696643 w 6128435"/>
              <a:gd name="connsiteY65" fmla="*/ 3773888 h 6858000"/>
              <a:gd name="connsiteX66" fmla="*/ 5699203 w 6128435"/>
              <a:gd name="connsiteY66" fmla="*/ 3775823 h 6858000"/>
              <a:gd name="connsiteX67" fmla="*/ 5704824 w 6128435"/>
              <a:gd name="connsiteY67" fmla="*/ 3785966 h 6858000"/>
              <a:gd name="connsiteX68" fmla="*/ 5712204 w 6128435"/>
              <a:gd name="connsiteY68" fmla="*/ 3785830 h 6858000"/>
              <a:gd name="connsiteX69" fmla="*/ 5724816 w 6128435"/>
              <a:gd name="connsiteY69" fmla="*/ 3798949 h 6858000"/>
              <a:gd name="connsiteX70" fmla="*/ 5733539 w 6128435"/>
              <a:gd name="connsiteY70" fmla="*/ 3818457 h 6858000"/>
              <a:gd name="connsiteX71" fmla="*/ 5768491 w 6128435"/>
              <a:gd name="connsiteY71" fmla="*/ 3914399 h 6858000"/>
              <a:gd name="connsiteX72" fmla="*/ 5793123 w 6128435"/>
              <a:gd name="connsiteY72" fmla="*/ 3969952 h 6858000"/>
              <a:gd name="connsiteX73" fmla="*/ 5808321 w 6128435"/>
              <a:gd name="connsiteY73" fmla="*/ 3988153 h 6858000"/>
              <a:gd name="connsiteX74" fmla="*/ 5825621 w 6128435"/>
              <a:gd name="connsiteY74" fmla="*/ 4015525 h 6858000"/>
              <a:gd name="connsiteX75" fmla="*/ 5860672 w 6128435"/>
              <a:gd name="connsiteY75" fmla="*/ 4061579 h 6858000"/>
              <a:gd name="connsiteX76" fmla="*/ 5872173 w 6128435"/>
              <a:gd name="connsiteY76" fmla="*/ 4088497 h 6858000"/>
              <a:gd name="connsiteX77" fmla="*/ 5883705 w 6128435"/>
              <a:gd name="connsiteY77" fmla="*/ 4101899 h 6858000"/>
              <a:gd name="connsiteX78" fmla="*/ 5885314 w 6128435"/>
              <a:gd name="connsiteY78" fmla="*/ 4108387 h 6858000"/>
              <a:gd name="connsiteX79" fmla="*/ 5894095 w 6128435"/>
              <a:gd name="connsiteY79" fmla="*/ 4128857 h 6858000"/>
              <a:gd name="connsiteX80" fmla="*/ 5898339 w 6128435"/>
              <a:gd name="connsiteY80" fmla="*/ 4140800 h 6858000"/>
              <a:gd name="connsiteX81" fmla="*/ 5899734 w 6128435"/>
              <a:gd name="connsiteY81" fmla="*/ 4145632 h 6858000"/>
              <a:gd name="connsiteX82" fmla="*/ 5903513 w 6128435"/>
              <a:gd name="connsiteY82" fmla="*/ 4187661 h 6858000"/>
              <a:gd name="connsiteX83" fmla="*/ 5917114 w 6128435"/>
              <a:gd name="connsiteY83" fmla="*/ 4213096 h 6858000"/>
              <a:gd name="connsiteX84" fmla="*/ 5921153 w 6128435"/>
              <a:gd name="connsiteY84" fmla="*/ 4236222 h 6858000"/>
              <a:gd name="connsiteX85" fmla="*/ 5924233 w 6128435"/>
              <a:gd name="connsiteY85" fmla="*/ 4242060 h 6858000"/>
              <a:gd name="connsiteX86" fmla="*/ 5928910 w 6128435"/>
              <a:gd name="connsiteY86" fmla="*/ 4300973 h 6858000"/>
              <a:gd name="connsiteX87" fmla="*/ 5939320 w 6128435"/>
              <a:gd name="connsiteY87" fmla="*/ 4340435 h 6858000"/>
              <a:gd name="connsiteX88" fmla="*/ 5946705 w 6128435"/>
              <a:gd name="connsiteY88" fmla="*/ 4428051 h 6858000"/>
              <a:gd name="connsiteX89" fmla="*/ 5949261 w 6128435"/>
              <a:gd name="connsiteY89" fmla="*/ 4449185 h 6858000"/>
              <a:gd name="connsiteX90" fmla="*/ 5957504 w 6128435"/>
              <a:gd name="connsiteY90" fmla="*/ 4465911 h 6858000"/>
              <a:gd name="connsiteX91" fmla="*/ 5964689 w 6128435"/>
              <a:gd name="connsiteY91" fmla="*/ 4468532 h 6858000"/>
              <a:gd name="connsiteX92" fmla="*/ 5967062 w 6128435"/>
              <a:gd name="connsiteY92" fmla="*/ 4479923 h 6858000"/>
              <a:gd name="connsiteX93" fmla="*/ 5968960 w 6128435"/>
              <a:gd name="connsiteY93" fmla="*/ 4482655 h 6858000"/>
              <a:gd name="connsiteX94" fmla="*/ 5978567 w 6128435"/>
              <a:gd name="connsiteY94" fmla="*/ 4498605 h 6858000"/>
              <a:gd name="connsiteX95" fmla="*/ 5980106 w 6128435"/>
              <a:gd name="connsiteY95" fmla="*/ 4585087 h 6858000"/>
              <a:gd name="connsiteX96" fmla="*/ 5998138 w 6128435"/>
              <a:gd name="connsiteY96" fmla="*/ 4697518 h 6858000"/>
              <a:gd name="connsiteX97" fmla="*/ 6013516 w 6128435"/>
              <a:gd name="connsiteY97" fmla="*/ 4786619 h 6858000"/>
              <a:gd name="connsiteX98" fmla="*/ 6025404 w 6128435"/>
              <a:gd name="connsiteY98" fmla="*/ 4858148 h 6858000"/>
              <a:gd name="connsiteX99" fmla="*/ 6007749 w 6128435"/>
              <a:gd name="connsiteY99" fmla="*/ 4964715 h 6858000"/>
              <a:gd name="connsiteX100" fmla="*/ 6005269 w 6128435"/>
              <a:gd name="connsiteY100" fmla="*/ 5150567 h 6858000"/>
              <a:gd name="connsiteX101" fmla="*/ 6001127 w 6128435"/>
              <a:gd name="connsiteY101" fmla="*/ 5164609 h 6858000"/>
              <a:gd name="connsiteX102" fmla="*/ 5996647 w 6128435"/>
              <a:gd name="connsiteY102" fmla="*/ 5185640 h 6858000"/>
              <a:gd name="connsiteX103" fmla="*/ 5998514 w 6128435"/>
              <a:gd name="connsiteY103" fmla="*/ 5189673 h 6858000"/>
              <a:gd name="connsiteX104" fmla="*/ 5995970 w 6128435"/>
              <a:gd name="connsiteY104" fmla="*/ 5221547 h 6858000"/>
              <a:gd name="connsiteX105" fmla="*/ 5997218 w 6128435"/>
              <a:gd name="connsiteY105" fmla="*/ 5222031 h 6858000"/>
              <a:gd name="connsiteX106" fmla="*/ 6002116 w 6128435"/>
              <a:gd name="connsiteY106" fmla="*/ 5231223 h 6858000"/>
              <a:gd name="connsiteX107" fmla="*/ 6008541 w 6128435"/>
              <a:gd name="connsiteY107" fmla="*/ 5248680 h 6858000"/>
              <a:gd name="connsiteX108" fmla="*/ 6039260 w 6128435"/>
              <a:gd name="connsiteY108" fmla="*/ 5289518 h 6858000"/>
              <a:gd name="connsiteX109" fmla="*/ 6036748 w 6128435"/>
              <a:gd name="connsiteY109" fmla="*/ 5322752 h 6858000"/>
              <a:gd name="connsiteX110" fmla="*/ 6036943 w 6128435"/>
              <a:gd name="connsiteY110" fmla="*/ 5329480 h 6858000"/>
              <a:gd name="connsiteX111" fmla="*/ 6037236 w 6128435"/>
              <a:gd name="connsiteY111" fmla="*/ 5329634 h 6858000"/>
              <a:gd name="connsiteX112" fmla="*/ 6038019 w 6128435"/>
              <a:gd name="connsiteY112" fmla="*/ 5336764 h 6858000"/>
              <a:gd name="connsiteX113" fmla="*/ 6037298 w 6128435"/>
              <a:gd name="connsiteY113" fmla="*/ 5341753 h 6858000"/>
              <a:gd name="connsiteX114" fmla="*/ 6037677 w 6128435"/>
              <a:gd name="connsiteY114" fmla="*/ 5354807 h 6858000"/>
              <a:gd name="connsiteX115" fmla="*/ 6039728 w 6128435"/>
              <a:gd name="connsiteY115" fmla="*/ 5359416 h 6858000"/>
              <a:gd name="connsiteX116" fmla="*/ 6043311 w 6128435"/>
              <a:gd name="connsiteY116" fmla="*/ 5361407 h 6858000"/>
              <a:gd name="connsiteX117" fmla="*/ 6042954 w 6128435"/>
              <a:gd name="connsiteY117" fmla="*/ 5362576 h 6858000"/>
              <a:gd name="connsiteX118" fmla="*/ 6053435 w 6128435"/>
              <a:gd name="connsiteY118" fmla="*/ 5387547 h 6858000"/>
              <a:gd name="connsiteX119" fmla="*/ 6065933 w 6128435"/>
              <a:gd name="connsiteY119" fmla="*/ 5443002 h 6858000"/>
              <a:gd name="connsiteX120" fmla="*/ 6068640 w 6128435"/>
              <a:gd name="connsiteY120" fmla="*/ 5474503 h 6858000"/>
              <a:gd name="connsiteX121" fmla="*/ 6080922 w 6128435"/>
              <a:gd name="connsiteY121" fmla="*/ 5561070 h 6858000"/>
              <a:gd name="connsiteX122" fmla="*/ 6096949 w 6128435"/>
              <a:gd name="connsiteY122" fmla="*/ 5648179 h 6858000"/>
              <a:gd name="connsiteX123" fmla="*/ 6125703 w 6128435"/>
              <a:gd name="connsiteY123" fmla="*/ 5692894 h 6858000"/>
              <a:gd name="connsiteX124" fmla="*/ 6126670 w 6128435"/>
              <a:gd name="connsiteY124" fmla="*/ 5697882 h 6858000"/>
              <a:gd name="connsiteX125" fmla="*/ 6124061 w 6128435"/>
              <a:gd name="connsiteY125" fmla="*/ 5710294 h 6858000"/>
              <a:gd name="connsiteX126" fmla="*/ 6122213 w 6128435"/>
              <a:gd name="connsiteY126" fmla="*/ 5714762 h 6858000"/>
              <a:gd name="connsiteX127" fmla="*/ 6121353 w 6128435"/>
              <a:gd name="connsiteY127" fmla="*/ 5721725 h 6858000"/>
              <a:gd name="connsiteX128" fmla="*/ 6121607 w 6128435"/>
              <a:gd name="connsiteY128" fmla="*/ 5721959 h 6858000"/>
              <a:gd name="connsiteX129" fmla="*/ 6120262 w 6128435"/>
              <a:gd name="connsiteY129" fmla="*/ 5728358 h 6858000"/>
              <a:gd name="connsiteX130" fmla="*/ 6110194 w 6128435"/>
              <a:gd name="connsiteY130" fmla="*/ 5758853 h 6858000"/>
              <a:gd name="connsiteX131" fmla="*/ 6127519 w 6128435"/>
              <a:gd name="connsiteY131" fmla="*/ 5865775 h 6858000"/>
              <a:gd name="connsiteX132" fmla="*/ 6128435 w 6128435"/>
              <a:gd name="connsiteY132" fmla="*/ 5870164 h 6858000"/>
              <a:gd name="connsiteX133" fmla="*/ 6119217 w 6128435"/>
              <a:gd name="connsiteY133" fmla="*/ 5888542 h 6858000"/>
              <a:gd name="connsiteX134" fmla="*/ 6115966 w 6128435"/>
              <a:gd name="connsiteY134" fmla="*/ 5898387 h 6858000"/>
              <a:gd name="connsiteX135" fmla="*/ 6111924 w 6128435"/>
              <a:gd name="connsiteY135" fmla="*/ 5900444 h 6858000"/>
              <a:gd name="connsiteX136" fmla="*/ 6108716 w 6128435"/>
              <a:gd name="connsiteY136" fmla="*/ 5915345 h 6858000"/>
              <a:gd name="connsiteX137" fmla="*/ 6109524 w 6128435"/>
              <a:gd name="connsiteY137" fmla="*/ 5917328 h 6858000"/>
              <a:gd name="connsiteX138" fmla="*/ 6102493 w 6128435"/>
              <a:gd name="connsiteY138" fmla="*/ 5928602 h 6858000"/>
              <a:gd name="connsiteX139" fmla="*/ 6056863 w 6128435"/>
              <a:gd name="connsiteY139" fmla="*/ 6000643 h 6858000"/>
              <a:gd name="connsiteX140" fmla="*/ 6045436 w 6128435"/>
              <a:gd name="connsiteY140" fmla="*/ 6124480 h 6858000"/>
              <a:gd name="connsiteX141" fmla="*/ 6030489 w 6128435"/>
              <a:gd name="connsiteY141" fmla="*/ 6317666 h 6858000"/>
              <a:gd name="connsiteX142" fmla="*/ 6007492 w 6128435"/>
              <a:gd name="connsiteY142" fmla="*/ 6440818 h 6858000"/>
              <a:gd name="connsiteX143" fmla="*/ 6009467 w 6128435"/>
              <a:gd name="connsiteY143" fmla="*/ 6487076 h 6858000"/>
              <a:gd name="connsiteX144" fmla="*/ 5995064 w 6128435"/>
              <a:gd name="connsiteY144" fmla="*/ 6540791 h 6858000"/>
              <a:gd name="connsiteX145" fmla="*/ 5996309 w 6128435"/>
              <a:gd name="connsiteY145" fmla="*/ 6543961 h 6858000"/>
              <a:gd name="connsiteX146" fmla="*/ 5996048 w 6128435"/>
              <a:gd name="connsiteY146" fmla="*/ 6555444 h 6858000"/>
              <a:gd name="connsiteX147" fmla="*/ 6002524 w 6128435"/>
              <a:gd name="connsiteY147" fmla="*/ 6560188 h 6858000"/>
              <a:gd name="connsiteX148" fmla="*/ 6006823 w 6128435"/>
              <a:gd name="connsiteY148" fmla="*/ 6578546 h 6858000"/>
              <a:gd name="connsiteX149" fmla="*/ 6004510 w 6128435"/>
              <a:gd name="connsiteY149" fmla="*/ 6599256 h 6858000"/>
              <a:gd name="connsiteX150" fmla="*/ 5986207 w 6128435"/>
              <a:gd name="connsiteY150" fmla="*/ 6695855 h 6858000"/>
              <a:gd name="connsiteX151" fmla="*/ 5979428 w 6128435"/>
              <a:gd name="connsiteY151" fmla="*/ 6754678 h 6858000"/>
              <a:gd name="connsiteX152" fmla="*/ 5983398 w 6128435"/>
              <a:gd name="connsiteY152" fmla="*/ 6778641 h 6858000"/>
              <a:gd name="connsiteX153" fmla="*/ 5984543 w 6128435"/>
              <a:gd name="connsiteY153" fmla="*/ 6811016 h 6858000"/>
              <a:gd name="connsiteX154" fmla="*/ 5981802 w 6128435"/>
              <a:gd name="connsiteY154" fmla="*/ 6838578 h 6858000"/>
              <a:gd name="connsiteX155" fmla="*/ 5979671 w 6128435"/>
              <a:gd name="connsiteY155" fmla="*/ 6858000 h 6858000"/>
              <a:gd name="connsiteX156" fmla="*/ 0 w 6128435"/>
              <a:gd name="connsiteY156" fmla="*/ 6858000 h 6858000"/>
              <a:gd name="connsiteX157" fmla="*/ 0 w 6128435"/>
              <a:gd name="connsiteY157"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93877 w 6128435"/>
              <a:gd name="connsiteY35" fmla="*/ 2368649 h 6858000"/>
              <a:gd name="connsiteX36" fmla="*/ 5311338 w 6128435"/>
              <a:gd name="connsiteY36" fmla="*/ 2404034 h 6858000"/>
              <a:gd name="connsiteX37" fmla="*/ 5338366 w 6128435"/>
              <a:gd name="connsiteY37" fmla="*/ 2465052 h 6858000"/>
              <a:gd name="connsiteX38" fmla="*/ 5371263 w 6128435"/>
              <a:gd name="connsiteY38" fmla="*/ 2586413 h 6858000"/>
              <a:gd name="connsiteX39" fmla="*/ 5407503 w 6128435"/>
              <a:gd name="connsiteY39" fmla="*/ 2786290 h 6858000"/>
              <a:gd name="connsiteX40" fmla="*/ 5407356 w 6128435"/>
              <a:gd name="connsiteY40" fmla="*/ 2787545 h 6858000"/>
              <a:gd name="connsiteX41" fmla="*/ 5411130 w 6128435"/>
              <a:gd name="connsiteY41" fmla="*/ 2788640 h 6858000"/>
              <a:gd name="connsiteX42" fmla="*/ 5416439 w 6128435"/>
              <a:gd name="connsiteY42" fmla="*/ 2805666 h 6858000"/>
              <a:gd name="connsiteX43" fmla="*/ 5416589 w 6128435"/>
              <a:gd name="connsiteY43" fmla="*/ 2810822 h 6858000"/>
              <a:gd name="connsiteX44" fmla="*/ 5418542 w 6128435"/>
              <a:gd name="connsiteY44" fmla="*/ 2817745 h 6858000"/>
              <a:gd name="connsiteX45" fmla="*/ 5418847 w 6128435"/>
              <a:gd name="connsiteY45" fmla="*/ 2817825 h 6858000"/>
              <a:gd name="connsiteX46" fmla="*/ 5457023 w 6128435"/>
              <a:gd name="connsiteY46" fmla="*/ 2858292 h 6858000"/>
              <a:gd name="connsiteX47" fmla="*/ 5479298 w 6128435"/>
              <a:gd name="connsiteY47" fmla="*/ 2947791 h 6858000"/>
              <a:gd name="connsiteX48" fmla="*/ 5481770 w 6128435"/>
              <a:gd name="connsiteY48" fmla="*/ 2951352 h 6858000"/>
              <a:gd name="connsiteX49" fmla="*/ 5482045 w 6128435"/>
              <a:gd name="connsiteY49" fmla="*/ 2984371 h 6858000"/>
              <a:gd name="connsiteX50" fmla="*/ 5482415 w 6128435"/>
              <a:gd name="connsiteY50" fmla="*/ 3004079 h 6858000"/>
              <a:gd name="connsiteX51" fmla="*/ 5503944 w 6128435"/>
              <a:gd name="connsiteY51" fmla="*/ 3123335 h 6858000"/>
              <a:gd name="connsiteX52" fmla="*/ 5516007 w 6128435"/>
              <a:gd name="connsiteY52" fmla="*/ 3258473 h 6858000"/>
              <a:gd name="connsiteX53" fmla="*/ 5566839 w 6128435"/>
              <a:gd name="connsiteY53" fmla="*/ 3345295 h 6858000"/>
              <a:gd name="connsiteX54" fmla="*/ 5589758 w 6128435"/>
              <a:gd name="connsiteY54" fmla="*/ 3506453 h 6858000"/>
              <a:gd name="connsiteX55" fmla="*/ 5596144 w 6128435"/>
              <a:gd name="connsiteY55" fmla="*/ 3534624 h 6858000"/>
              <a:gd name="connsiteX56" fmla="*/ 5597750 w 6128435"/>
              <a:gd name="connsiteY56" fmla="*/ 3534129 h 6858000"/>
              <a:gd name="connsiteX57" fmla="*/ 5599700 w 6128435"/>
              <a:gd name="connsiteY57" fmla="*/ 3547221 h 6858000"/>
              <a:gd name="connsiteX58" fmla="*/ 5615031 w 6128435"/>
              <a:gd name="connsiteY58" fmla="*/ 3557482 h 6858000"/>
              <a:gd name="connsiteX59" fmla="*/ 5618377 w 6128435"/>
              <a:gd name="connsiteY59" fmla="*/ 3588431 h 6858000"/>
              <a:gd name="connsiteX60" fmla="*/ 5612155 w 6128435"/>
              <a:gd name="connsiteY60" fmla="*/ 3589869 h 6858000"/>
              <a:gd name="connsiteX61" fmla="*/ 5620843 w 6128435"/>
              <a:gd name="connsiteY61" fmla="*/ 3606745 h 6858000"/>
              <a:gd name="connsiteX62" fmla="*/ 5655472 w 6128435"/>
              <a:gd name="connsiteY62" fmla="*/ 3678877 h 6858000"/>
              <a:gd name="connsiteX63" fmla="*/ 5680448 w 6128435"/>
              <a:gd name="connsiteY63" fmla="*/ 3717760 h 6858000"/>
              <a:gd name="connsiteX64" fmla="*/ 5683015 w 6128435"/>
              <a:gd name="connsiteY64" fmla="*/ 3762025 h 6858000"/>
              <a:gd name="connsiteX65" fmla="*/ 5696643 w 6128435"/>
              <a:gd name="connsiteY65" fmla="*/ 3773888 h 6858000"/>
              <a:gd name="connsiteX66" fmla="*/ 5699203 w 6128435"/>
              <a:gd name="connsiteY66" fmla="*/ 3775823 h 6858000"/>
              <a:gd name="connsiteX67" fmla="*/ 5704824 w 6128435"/>
              <a:gd name="connsiteY67" fmla="*/ 3785966 h 6858000"/>
              <a:gd name="connsiteX68" fmla="*/ 5712204 w 6128435"/>
              <a:gd name="connsiteY68" fmla="*/ 3785830 h 6858000"/>
              <a:gd name="connsiteX69" fmla="*/ 5724816 w 6128435"/>
              <a:gd name="connsiteY69" fmla="*/ 3798949 h 6858000"/>
              <a:gd name="connsiteX70" fmla="*/ 5733539 w 6128435"/>
              <a:gd name="connsiteY70" fmla="*/ 3818457 h 6858000"/>
              <a:gd name="connsiteX71" fmla="*/ 5768491 w 6128435"/>
              <a:gd name="connsiteY71" fmla="*/ 3914399 h 6858000"/>
              <a:gd name="connsiteX72" fmla="*/ 5793123 w 6128435"/>
              <a:gd name="connsiteY72" fmla="*/ 3969952 h 6858000"/>
              <a:gd name="connsiteX73" fmla="*/ 5808321 w 6128435"/>
              <a:gd name="connsiteY73" fmla="*/ 3988153 h 6858000"/>
              <a:gd name="connsiteX74" fmla="*/ 5825621 w 6128435"/>
              <a:gd name="connsiteY74" fmla="*/ 4015525 h 6858000"/>
              <a:gd name="connsiteX75" fmla="*/ 5860672 w 6128435"/>
              <a:gd name="connsiteY75" fmla="*/ 4061579 h 6858000"/>
              <a:gd name="connsiteX76" fmla="*/ 5872173 w 6128435"/>
              <a:gd name="connsiteY76" fmla="*/ 4088497 h 6858000"/>
              <a:gd name="connsiteX77" fmla="*/ 5883705 w 6128435"/>
              <a:gd name="connsiteY77" fmla="*/ 4101899 h 6858000"/>
              <a:gd name="connsiteX78" fmla="*/ 5885314 w 6128435"/>
              <a:gd name="connsiteY78" fmla="*/ 4108387 h 6858000"/>
              <a:gd name="connsiteX79" fmla="*/ 5894095 w 6128435"/>
              <a:gd name="connsiteY79" fmla="*/ 4128857 h 6858000"/>
              <a:gd name="connsiteX80" fmla="*/ 5898339 w 6128435"/>
              <a:gd name="connsiteY80" fmla="*/ 4140800 h 6858000"/>
              <a:gd name="connsiteX81" fmla="*/ 5899734 w 6128435"/>
              <a:gd name="connsiteY81" fmla="*/ 4145632 h 6858000"/>
              <a:gd name="connsiteX82" fmla="*/ 5903513 w 6128435"/>
              <a:gd name="connsiteY82" fmla="*/ 4187661 h 6858000"/>
              <a:gd name="connsiteX83" fmla="*/ 5917114 w 6128435"/>
              <a:gd name="connsiteY83" fmla="*/ 4213096 h 6858000"/>
              <a:gd name="connsiteX84" fmla="*/ 5921153 w 6128435"/>
              <a:gd name="connsiteY84" fmla="*/ 4236222 h 6858000"/>
              <a:gd name="connsiteX85" fmla="*/ 5924233 w 6128435"/>
              <a:gd name="connsiteY85" fmla="*/ 4242060 h 6858000"/>
              <a:gd name="connsiteX86" fmla="*/ 5928910 w 6128435"/>
              <a:gd name="connsiteY86" fmla="*/ 4300973 h 6858000"/>
              <a:gd name="connsiteX87" fmla="*/ 5939320 w 6128435"/>
              <a:gd name="connsiteY87" fmla="*/ 4340435 h 6858000"/>
              <a:gd name="connsiteX88" fmla="*/ 5946705 w 6128435"/>
              <a:gd name="connsiteY88" fmla="*/ 4428051 h 6858000"/>
              <a:gd name="connsiteX89" fmla="*/ 5949261 w 6128435"/>
              <a:gd name="connsiteY89" fmla="*/ 4449185 h 6858000"/>
              <a:gd name="connsiteX90" fmla="*/ 5957504 w 6128435"/>
              <a:gd name="connsiteY90" fmla="*/ 4465911 h 6858000"/>
              <a:gd name="connsiteX91" fmla="*/ 5964689 w 6128435"/>
              <a:gd name="connsiteY91" fmla="*/ 4468532 h 6858000"/>
              <a:gd name="connsiteX92" fmla="*/ 5967062 w 6128435"/>
              <a:gd name="connsiteY92" fmla="*/ 4479923 h 6858000"/>
              <a:gd name="connsiteX93" fmla="*/ 5968960 w 6128435"/>
              <a:gd name="connsiteY93" fmla="*/ 4482655 h 6858000"/>
              <a:gd name="connsiteX94" fmla="*/ 5978567 w 6128435"/>
              <a:gd name="connsiteY94" fmla="*/ 4498605 h 6858000"/>
              <a:gd name="connsiteX95" fmla="*/ 5980106 w 6128435"/>
              <a:gd name="connsiteY95" fmla="*/ 4585087 h 6858000"/>
              <a:gd name="connsiteX96" fmla="*/ 5998138 w 6128435"/>
              <a:gd name="connsiteY96" fmla="*/ 4697518 h 6858000"/>
              <a:gd name="connsiteX97" fmla="*/ 6013516 w 6128435"/>
              <a:gd name="connsiteY97" fmla="*/ 4786619 h 6858000"/>
              <a:gd name="connsiteX98" fmla="*/ 6025404 w 6128435"/>
              <a:gd name="connsiteY98" fmla="*/ 4858148 h 6858000"/>
              <a:gd name="connsiteX99" fmla="*/ 6007749 w 6128435"/>
              <a:gd name="connsiteY99" fmla="*/ 4964715 h 6858000"/>
              <a:gd name="connsiteX100" fmla="*/ 6005269 w 6128435"/>
              <a:gd name="connsiteY100" fmla="*/ 5150567 h 6858000"/>
              <a:gd name="connsiteX101" fmla="*/ 6001127 w 6128435"/>
              <a:gd name="connsiteY101" fmla="*/ 5164609 h 6858000"/>
              <a:gd name="connsiteX102" fmla="*/ 5996647 w 6128435"/>
              <a:gd name="connsiteY102" fmla="*/ 5185640 h 6858000"/>
              <a:gd name="connsiteX103" fmla="*/ 5998514 w 6128435"/>
              <a:gd name="connsiteY103" fmla="*/ 5189673 h 6858000"/>
              <a:gd name="connsiteX104" fmla="*/ 5995970 w 6128435"/>
              <a:gd name="connsiteY104" fmla="*/ 5221547 h 6858000"/>
              <a:gd name="connsiteX105" fmla="*/ 5997218 w 6128435"/>
              <a:gd name="connsiteY105" fmla="*/ 5222031 h 6858000"/>
              <a:gd name="connsiteX106" fmla="*/ 6002116 w 6128435"/>
              <a:gd name="connsiteY106" fmla="*/ 5231223 h 6858000"/>
              <a:gd name="connsiteX107" fmla="*/ 6008541 w 6128435"/>
              <a:gd name="connsiteY107" fmla="*/ 5248680 h 6858000"/>
              <a:gd name="connsiteX108" fmla="*/ 6039260 w 6128435"/>
              <a:gd name="connsiteY108" fmla="*/ 5289518 h 6858000"/>
              <a:gd name="connsiteX109" fmla="*/ 6036748 w 6128435"/>
              <a:gd name="connsiteY109" fmla="*/ 5322752 h 6858000"/>
              <a:gd name="connsiteX110" fmla="*/ 6036943 w 6128435"/>
              <a:gd name="connsiteY110" fmla="*/ 5329480 h 6858000"/>
              <a:gd name="connsiteX111" fmla="*/ 6037236 w 6128435"/>
              <a:gd name="connsiteY111" fmla="*/ 5329634 h 6858000"/>
              <a:gd name="connsiteX112" fmla="*/ 6038019 w 6128435"/>
              <a:gd name="connsiteY112" fmla="*/ 5336764 h 6858000"/>
              <a:gd name="connsiteX113" fmla="*/ 6037298 w 6128435"/>
              <a:gd name="connsiteY113" fmla="*/ 5341753 h 6858000"/>
              <a:gd name="connsiteX114" fmla="*/ 6037677 w 6128435"/>
              <a:gd name="connsiteY114" fmla="*/ 5354807 h 6858000"/>
              <a:gd name="connsiteX115" fmla="*/ 6039728 w 6128435"/>
              <a:gd name="connsiteY115" fmla="*/ 5359416 h 6858000"/>
              <a:gd name="connsiteX116" fmla="*/ 6043311 w 6128435"/>
              <a:gd name="connsiteY116" fmla="*/ 5361407 h 6858000"/>
              <a:gd name="connsiteX117" fmla="*/ 6042954 w 6128435"/>
              <a:gd name="connsiteY117" fmla="*/ 5362576 h 6858000"/>
              <a:gd name="connsiteX118" fmla="*/ 6053435 w 6128435"/>
              <a:gd name="connsiteY118" fmla="*/ 5387547 h 6858000"/>
              <a:gd name="connsiteX119" fmla="*/ 6065933 w 6128435"/>
              <a:gd name="connsiteY119" fmla="*/ 5443002 h 6858000"/>
              <a:gd name="connsiteX120" fmla="*/ 6068640 w 6128435"/>
              <a:gd name="connsiteY120" fmla="*/ 5474503 h 6858000"/>
              <a:gd name="connsiteX121" fmla="*/ 6080922 w 6128435"/>
              <a:gd name="connsiteY121" fmla="*/ 5561070 h 6858000"/>
              <a:gd name="connsiteX122" fmla="*/ 6096949 w 6128435"/>
              <a:gd name="connsiteY122" fmla="*/ 5648179 h 6858000"/>
              <a:gd name="connsiteX123" fmla="*/ 6125703 w 6128435"/>
              <a:gd name="connsiteY123" fmla="*/ 5692894 h 6858000"/>
              <a:gd name="connsiteX124" fmla="*/ 6126670 w 6128435"/>
              <a:gd name="connsiteY124" fmla="*/ 5697882 h 6858000"/>
              <a:gd name="connsiteX125" fmla="*/ 6124061 w 6128435"/>
              <a:gd name="connsiteY125" fmla="*/ 5710294 h 6858000"/>
              <a:gd name="connsiteX126" fmla="*/ 6122213 w 6128435"/>
              <a:gd name="connsiteY126" fmla="*/ 5714762 h 6858000"/>
              <a:gd name="connsiteX127" fmla="*/ 6121353 w 6128435"/>
              <a:gd name="connsiteY127" fmla="*/ 5721725 h 6858000"/>
              <a:gd name="connsiteX128" fmla="*/ 6121607 w 6128435"/>
              <a:gd name="connsiteY128" fmla="*/ 5721959 h 6858000"/>
              <a:gd name="connsiteX129" fmla="*/ 6120262 w 6128435"/>
              <a:gd name="connsiteY129" fmla="*/ 5728358 h 6858000"/>
              <a:gd name="connsiteX130" fmla="*/ 6110194 w 6128435"/>
              <a:gd name="connsiteY130" fmla="*/ 5758853 h 6858000"/>
              <a:gd name="connsiteX131" fmla="*/ 6127519 w 6128435"/>
              <a:gd name="connsiteY131" fmla="*/ 5865775 h 6858000"/>
              <a:gd name="connsiteX132" fmla="*/ 6128435 w 6128435"/>
              <a:gd name="connsiteY132" fmla="*/ 5870164 h 6858000"/>
              <a:gd name="connsiteX133" fmla="*/ 6119217 w 6128435"/>
              <a:gd name="connsiteY133" fmla="*/ 5888542 h 6858000"/>
              <a:gd name="connsiteX134" fmla="*/ 6115966 w 6128435"/>
              <a:gd name="connsiteY134" fmla="*/ 5898387 h 6858000"/>
              <a:gd name="connsiteX135" fmla="*/ 6108716 w 6128435"/>
              <a:gd name="connsiteY135" fmla="*/ 5915345 h 6858000"/>
              <a:gd name="connsiteX136" fmla="*/ 6109524 w 6128435"/>
              <a:gd name="connsiteY136" fmla="*/ 5917328 h 6858000"/>
              <a:gd name="connsiteX137" fmla="*/ 6102493 w 6128435"/>
              <a:gd name="connsiteY137" fmla="*/ 5928602 h 6858000"/>
              <a:gd name="connsiteX138" fmla="*/ 6056863 w 6128435"/>
              <a:gd name="connsiteY138" fmla="*/ 6000643 h 6858000"/>
              <a:gd name="connsiteX139" fmla="*/ 6045436 w 6128435"/>
              <a:gd name="connsiteY139" fmla="*/ 6124480 h 6858000"/>
              <a:gd name="connsiteX140" fmla="*/ 6030489 w 6128435"/>
              <a:gd name="connsiteY140" fmla="*/ 6317666 h 6858000"/>
              <a:gd name="connsiteX141" fmla="*/ 6007492 w 6128435"/>
              <a:gd name="connsiteY141" fmla="*/ 6440818 h 6858000"/>
              <a:gd name="connsiteX142" fmla="*/ 6009467 w 6128435"/>
              <a:gd name="connsiteY142" fmla="*/ 6487076 h 6858000"/>
              <a:gd name="connsiteX143" fmla="*/ 5995064 w 6128435"/>
              <a:gd name="connsiteY143" fmla="*/ 6540791 h 6858000"/>
              <a:gd name="connsiteX144" fmla="*/ 5996309 w 6128435"/>
              <a:gd name="connsiteY144" fmla="*/ 6543961 h 6858000"/>
              <a:gd name="connsiteX145" fmla="*/ 5996048 w 6128435"/>
              <a:gd name="connsiteY145" fmla="*/ 6555444 h 6858000"/>
              <a:gd name="connsiteX146" fmla="*/ 6002524 w 6128435"/>
              <a:gd name="connsiteY146" fmla="*/ 6560188 h 6858000"/>
              <a:gd name="connsiteX147" fmla="*/ 6006823 w 6128435"/>
              <a:gd name="connsiteY147" fmla="*/ 6578546 h 6858000"/>
              <a:gd name="connsiteX148" fmla="*/ 6004510 w 6128435"/>
              <a:gd name="connsiteY148" fmla="*/ 6599256 h 6858000"/>
              <a:gd name="connsiteX149" fmla="*/ 5986207 w 6128435"/>
              <a:gd name="connsiteY149" fmla="*/ 6695855 h 6858000"/>
              <a:gd name="connsiteX150" fmla="*/ 5979428 w 6128435"/>
              <a:gd name="connsiteY150" fmla="*/ 6754678 h 6858000"/>
              <a:gd name="connsiteX151" fmla="*/ 5983398 w 6128435"/>
              <a:gd name="connsiteY151" fmla="*/ 6778641 h 6858000"/>
              <a:gd name="connsiteX152" fmla="*/ 5984543 w 6128435"/>
              <a:gd name="connsiteY152" fmla="*/ 6811016 h 6858000"/>
              <a:gd name="connsiteX153" fmla="*/ 5981802 w 6128435"/>
              <a:gd name="connsiteY153" fmla="*/ 6838578 h 6858000"/>
              <a:gd name="connsiteX154" fmla="*/ 5979671 w 6128435"/>
              <a:gd name="connsiteY154" fmla="*/ 6858000 h 6858000"/>
              <a:gd name="connsiteX155" fmla="*/ 0 w 6128435"/>
              <a:gd name="connsiteY155" fmla="*/ 6858000 h 6858000"/>
              <a:gd name="connsiteX156" fmla="*/ 0 w 6128435"/>
              <a:gd name="connsiteY156"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93877 w 6128435"/>
              <a:gd name="connsiteY35" fmla="*/ 2368649 h 6858000"/>
              <a:gd name="connsiteX36" fmla="*/ 5311338 w 6128435"/>
              <a:gd name="connsiteY36" fmla="*/ 2404034 h 6858000"/>
              <a:gd name="connsiteX37" fmla="*/ 5338366 w 6128435"/>
              <a:gd name="connsiteY37" fmla="*/ 2465052 h 6858000"/>
              <a:gd name="connsiteX38" fmla="*/ 5371263 w 6128435"/>
              <a:gd name="connsiteY38" fmla="*/ 2586413 h 6858000"/>
              <a:gd name="connsiteX39" fmla="*/ 5407503 w 6128435"/>
              <a:gd name="connsiteY39" fmla="*/ 2786290 h 6858000"/>
              <a:gd name="connsiteX40" fmla="*/ 5407356 w 6128435"/>
              <a:gd name="connsiteY40" fmla="*/ 2787545 h 6858000"/>
              <a:gd name="connsiteX41" fmla="*/ 5411130 w 6128435"/>
              <a:gd name="connsiteY41" fmla="*/ 2788640 h 6858000"/>
              <a:gd name="connsiteX42" fmla="*/ 5416439 w 6128435"/>
              <a:gd name="connsiteY42" fmla="*/ 2805666 h 6858000"/>
              <a:gd name="connsiteX43" fmla="*/ 5416589 w 6128435"/>
              <a:gd name="connsiteY43" fmla="*/ 2810822 h 6858000"/>
              <a:gd name="connsiteX44" fmla="*/ 5418542 w 6128435"/>
              <a:gd name="connsiteY44" fmla="*/ 2817745 h 6858000"/>
              <a:gd name="connsiteX45" fmla="*/ 5418847 w 6128435"/>
              <a:gd name="connsiteY45" fmla="*/ 2817825 h 6858000"/>
              <a:gd name="connsiteX46" fmla="*/ 5457023 w 6128435"/>
              <a:gd name="connsiteY46" fmla="*/ 2858292 h 6858000"/>
              <a:gd name="connsiteX47" fmla="*/ 5479298 w 6128435"/>
              <a:gd name="connsiteY47" fmla="*/ 2947791 h 6858000"/>
              <a:gd name="connsiteX48" fmla="*/ 5481770 w 6128435"/>
              <a:gd name="connsiteY48" fmla="*/ 2951352 h 6858000"/>
              <a:gd name="connsiteX49" fmla="*/ 5482045 w 6128435"/>
              <a:gd name="connsiteY49" fmla="*/ 2984371 h 6858000"/>
              <a:gd name="connsiteX50" fmla="*/ 5482415 w 6128435"/>
              <a:gd name="connsiteY50" fmla="*/ 3004079 h 6858000"/>
              <a:gd name="connsiteX51" fmla="*/ 5503944 w 6128435"/>
              <a:gd name="connsiteY51" fmla="*/ 3123335 h 6858000"/>
              <a:gd name="connsiteX52" fmla="*/ 5516007 w 6128435"/>
              <a:gd name="connsiteY52" fmla="*/ 3258473 h 6858000"/>
              <a:gd name="connsiteX53" fmla="*/ 5566839 w 6128435"/>
              <a:gd name="connsiteY53" fmla="*/ 3345295 h 6858000"/>
              <a:gd name="connsiteX54" fmla="*/ 5589758 w 6128435"/>
              <a:gd name="connsiteY54" fmla="*/ 3506453 h 6858000"/>
              <a:gd name="connsiteX55" fmla="*/ 5596144 w 6128435"/>
              <a:gd name="connsiteY55" fmla="*/ 3534624 h 6858000"/>
              <a:gd name="connsiteX56" fmla="*/ 5597750 w 6128435"/>
              <a:gd name="connsiteY56" fmla="*/ 3534129 h 6858000"/>
              <a:gd name="connsiteX57" fmla="*/ 5599700 w 6128435"/>
              <a:gd name="connsiteY57" fmla="*/ 3547221 h 6858000"/>
              <a:gd name="connsiteX58" fmla="*/ 5615031 w 6128435"/>
              <a:gd name="connsiteY58" fmla="*/ 3557482 h 6858000"/>
              <a:gd name="connsiteX59" fmla="*/ 5618377 w 6128435"/>
              <a:gd name="connsiteY59" fmla="*/ 3588431 h 6858000"/>
              <a:gd name="connsiteX60" fmla="*/ 5612155 w 6128435"/>
              <a:gd name="connsiteY60" fmla="*/ 3589869 h 6858000"/>
              <a:gd name="connsiteX61" fmla="*/ 5620843 w 6128435"/>
              <a:gd name="connsiteY61" fmla="*/ 3606745 h 6858000"/>
              <a:gd name="connsiteX62" fmla="*/ 5655472 w 6128435"/>
              <a:gd name="connsiteY62" fmla="*/ 3678877 h 6858000"/>
              <a:gd name="connsiteX63" fmla="*/ 5680448 w 6128435"/>
              <a:gd name="connsiteY63" fmla="*/ 3717760 h 6858000"/>
              <a:gd name="connsiteX64" fmla="*/ 5683015 w 6128435"/>
              <a:gd name="connsiteY64" fmla="*/ 3762025 h 6858000"/>
              <a:gd name="connsiteX65" fmla="*/ 5696643 w 6128435"/>
              <a:gd name="connsiteY65" fmla="*/ 3773888 h 6858000"/>
              <a:gd name="connsiteX66" fmla="*/ 5699203 w 6128435"/>
              <a:gd name="connsiteY66" fmla="*/ 3775823 h 6858000"/>
              <a:gd name="connsiteX67" fmla="*/ 5704824 w 6128435"/>
              <a:gd name="connsiteY67" fmla="*/ 3785966 h 6858000"/>
              <a:gd name="connsiteX68" fmla="*/ 5712204 w 6128435"/>
              <a:gd name="connsiteY68" fmla="*/ 3785830 h 6858000"/>
              <a:gd name="connsiteX69" fmla="*/ 5724816 w 6128435"/>
              <a:gd name="connsiteY69" fmla="*/ 3798949 h 6858000"/>
              <a:gd name="connsiteX70" fmla="*/ 5733539 w 6128435"/>
              <a:gd name="connsiteY70" fmla="*/ 3818457 h 6858000"/>
              <a:gd name="connsiteX71" fmla="*/ 5768491 w 6128435"/>
              <a:gd name="connsiteY71" fmla="*/ 3914399 h 6858000"/>
              <a:gd name="connsiteX72" fmla="*/ 5793123 w 6128435"/>
              <a:gd name="connsiteY72" fmla="*/ 3969952 h 6858000"/>
              <a:gd name="connsiteX73" fmla="*/ 5808321 w 6128435"/>
              <a:gd name="connsiteY73" fmla="*/ 3988153 h 6858000"/>
              <a:gd name="connsiteX74" fmla="*/ 5825621 w 6128435"/>
              <a:gd name="connsiteY74" fmla="*/ 4015525 h 6858000"/>
              <a:gd name="connsiteX75" fmla="*/ 5860672 w 6128435"/>
              <a:gd name="connsiteY75" fmla="*/ 4061579 h 6858000"/>
              <a:gd name="connsiteX76" fmla="*/ 5872173 w 6128435"/>
              <a:gd name="connsiteY76" fmla="*/ 4088497 h 6858000"/>
              <a:gd name="connsiteX77" fmla="*/ 5883705 w 6128435"/>
              <a:gd name="connsiteY77" fmla="*/ 4101899 h 6858000"/>
              <a:gd name="connsiteX78" fmla="*/ 5885314 w 6128435"/>
              <a:gd name="connsiteY78" fmla="*/ 4108387 h 6858000"/>
              <a:gd name="connsiteX79" fmla="*/ 5894095 w 6128435"/>
              <a:gd name="connsiteY79" fmla="*/ 4128857 h 6858000"/>
              <a:gd name="connsiteX80" fmla="*/ 5898339 w 6128435"/>
              <a:gd name="connsiteY80" fmla="*/ 4140800 h 6858000"/>
              <a:gd name="connsiteX81" fmla="*/ 5899734 w 6128435"/>
              <a:gd name="connsiteY81" fmla="*/ 4145632 h 6858000"/>
              <a:gd name="connsiteX82" fmla="*/ 5903513 w 6128435"/>
              <a:gd name="connsiteY82" fmla="*/ 4187661 h 6858000"/>
              <a:gd name="connsiteX83" fmla="*/ 5917114 w 6128435"/>
              <a:gd name="connsiteY83" fmla="*/ 4213096 h 6858000"/>
              <a:gd name="connsiteX84" fmla="*/ 5921153 w 6128435"/>
              <a:gd name="connsiteY84" fmla="*/ 4236222 h 6858000"/>
              <a:gd name="connsiteX85" fmla="*/ 5924233 w 6128435"/>
              <a:gd name="connsiteY85" fmla="*/ 4242060 h 6858000"/>
              <a:gd name="connsiteX86" fmla="*/ 5928910 w 6128435"/>
              <a:gd name="connsiteY86" fmla="*/ 4300973 h 6858000"/>
              <a:gd name="connsiteX87" fmla="*/ 5939320 w 6128435"/>
              <a:gd name="connsiteY87" fmla="*/ 4340435 h 6858000"/>
              <a:gd name="connsiteX88" fmla="*/ 5946705 w 6128435"/>
              <a:gd name="connsiteY88" fmla="*/ 4428051 h 6858000"/>
              <a:gd name="connsiteX89" fmla="*/ 5949261 w 6128435"/>
              <a:gd name="connsiteY89" fmla="*/ 4449185 h 6858000"/>
              <a:gd name="connsiteX90" fmla="*/ 5957504 w 6128435"/>
              <a:gd name="connsiteY90" fmla="*/ 4465911 h 6858000"/>
              <a:gd name="connsiteX91" fmla="*/ 5964689 w 6128435"/>
              <a:gd name="connsiteY91" fmla="*/ 4468532 h 6858000"/>
              <a:gd name="connsiteX92" fmla="*/ 5967062 w 6128435"/>
              <a:gd name="connsiteY92" fmla="*/ 4479923 h 6858000"/>
              <a:gd name="connsiteX93" fmla="*/ 5968960 w 6128435"/>
              <a:gd name="connsiteY93" fmla="*/ 4482655 h 6858000"/>
              <a:gd name="connsiteX94" fmla="*/ 5978567 w 6128435"/>
              <a:gd name="connsiteY94" fmla="*/ 4498605 h 6858000"/>
              <a:gd name="connsiteX95" fmla="*/ 5980106 w 6128435"/>
              <a:gd name="connsiteY95" fmla="*/ 4585087 h 6858000"/>
              <a:gd name="connsiteX96" fmla="*/ 5998138 w 6128435"/>
              <a:gd name="connsiteY96" fmla="*/ 4697518 h 6858000"/>
              <a:gd name="connsiteX97" fmla="*/ 6013516 w 6128435"/>
              <a:gd name="connsiteY97" fmla="*/ 4786619 h 6858000"/>
              <a:gd name="connsiteX98" fmla="*/ 6025404 w 6128435"/>
              <a:gd name="connsiteY98" fmla="*/ 4858148 h 6858000"/>
              <a:gd name="connsiteX99" fmla="*/ 6007749 w 6128435"/>
              <a:gd name="connsiteY99" fmla="*/ 4964715 h 6858000"/>
              <a:gd name="connsiteX100" fmla="*/ 6005269 w 6128435"/>
              <a:gd name="connsiteY100" fmla="*/ 5150567 h 6858000"/>
              <a:gd name="connsiteX101" fmla="*/ 6001127 w 6128435"/>
              <a:gd name="connsiteY101" fmla="*/ 5164609 h 6858000"/>
              <a:gd name="connsiteX102" fmla="*/ 5996647 w 6128435"/>
              <a:gd name="connsiteY102" fmla="*/ 5185640 h 6858000"/>
              <a:gd name="connsiteX103" fmla="*/ 5998514 w 6128435"/>
              <a:gd name="connsiteY103" fmla="*/ 5189673 h 6858000"/>
              <a:gd name="connsiteX104" fmla="*/ 5995970 w 6128435"/>
              <a:gd name="connsiteY104" fmla="*/ 5221547 h 6858000"/>
              <a:gd name="connsiteX105" fmla="*/ 5997218 w 6128435"/>
              <a:gd name="connsiteY105" fmla="*/ 5222031 h 6858000"/>
              <a:gd name="connsiteX106" fmla="*/ 6002116 w 6128435"/>
              <a:gd name="connsiteY106" fmla="*/ 5231223 h 6858000"/>
              <a:gd name="connsiteX107" fmla="*/ 6008541 w 6128435"/>
              <a:gd name="connsiteY107" fmla="*/ 5248680 h 6858000"/>
              <a:gd name="connsiteX108" fmla="*/ 6039260 w 6128435"/>
              <a:gd name="connsiteY108" fmla="*/ 5289518 h 6858000"/>
              <a:gd name="connsiteX109" fmla="*/ 6036748 w 6128435"/>
              <a:gd name="connsiteY109" fmla="*/ 5322752 h 6858000"/>
              <a:gd name="connsiteX110" fmla="*/ 6036943 w 6128435"/>
              <a:gd name="connsiteY110" fmla="*/ 5329480 h 6858000"/>
              <a:gd name="connsiteX111" fmla="*/ 6037236 w 6128435"/>
              <a:gd name="connsiteY111" fmla="*/ 5329634 h 6858000"/>
              <a:gd name="connsiteX112" fmla="*/ 6038019 w 6128435"/>
              <a:gd name="connsiteY112" fmla="*/ 5336764 h 6858000"/>
              <a:gd name="connsiteX113" fmla="*/ 6037298 w 6128435"/>
              <a:gd name="connsiteY113" fmla="*/ 5341753 h 6858000"/>
              <a:gd name="connsiteX114" fmla="*/ 6037677 w 6128435"/>
              <a:gd name="connsiteY114" fmla="*/ 5354807 h 6858000"/>
              <a:gd name="connsiteX115" fmla="*/ 6039728 w 6128435"/>
              <a:gd name="connsiteY115" fmla="*/ 5359416 h 6858000"/>
              <a:gd name="connsiteX116" fmla="*/ 6043311 w 6128435"/>
              <a:gd name="connsiteY116" fmla="*/ 5361407 h 6858000"/>
              <a:gd name="connsiteX117" fmla="*/ 6042954 w 6128435"/>
              <a:gd name="connsiteY117" fmla="*/ 5362576 h 6858000"/>
              <a:gd name="connsiteX118" fmla="*/ 6053435 w 6128435"/>
              <a:gd name="connsiteY118" fmla="*/ 5387547 h 6858000"/>
              <a:gd name="connsiteX119" fmla="*/ 6065933 w 6128435"/>
              <a:gd name="connsiteY119" fmla="*/ 5443002 h 6858000"/>
              <a:gd name="connsiteX120" fmla="*/ 6068640 w 6128435"/>
              <a:gd name="connsiteY120" fmla="*/ 5474503 h 6858000"/>
              <a:gd name="connsiteX121" fmla="*/ 6080922 w 6128435"/>
              <a:gd name="connsiteY121" fmla="*/ 5561070 h 6858000"/>
              <a:gd name="connsiteX122" fmla="*/ 6096949 w 6128435"/>
              <a:gd name="connsiteY122" fmla="*/ 5648179 h 6858000"/>
              <a:gd name="connsiteX123" fmla="*/ 6125703 w 6128435"/>
              <a:gd name="connsiteY123" fmla="*/ 5692894 h 6858000"/>
              <a:gd name="connsiteX124" fmla="*/ 6126670 w 6128435"/>
              <a:gd name="connsiteY124" fmla="*/ 5697882 h 6858000"/>
              <a:gd name="connsiteX125" fmla="*/ 6124061 w 6128435"/>
              <a:gd name="connsiteY125" fmla="*/ 5710294 h 6858000"/>
              <a:gd name="connsiteX126" fmla="*/ 6122213 w 6128435"/>
              <a:gd name="connsiteY126" fmla="*/ 5714762 h 6858000"/>
              <a:gd name="connsiteX127" fmla="*/ 6121353 w 6128435"/>
              <a:gd name="connsiteY127" fmla="*/ 5721725 h 6858000"/>
              <a:gd name="connsiteX128" fmla="*/ 6121607 w 6128435"/>
              <a:gd name="connsiteY128" fmla="*/ 5721959 h 6858000"/>
              <a:gd name="connsiteX129" fmla="*/ 6120262 w 6128435"/>
              <a:gd name="connsiteY129" fmla="*/ 5728358 h 6858000"/>
              <a:gd name="connsiteX130" fmla="*/ 6110194 w 6128435"/>
              <a:gd name="connsiteY130" fmla="*/ 5758853 h 6858000"/>
              <a:gd name="connsiteX131" fmla="*/ 6127519 w 6128435"/>
              <a:gd name="connsiteY131" fmla="*/ 5865775 h 6858000"/>
              <a:gd name="connsiteX132" fmla="*/ 6128435 w 6128435"/>
              <a:gd name="connsiteY132" fmla="*/ 5870164 h 6858000"/>
              <a:gd name="connsiteX133" fmla="*/ 6119217 w 6128435"/>
              <a:gd name="connsiteY133" fmla="*/ 5888542 h 6858000"/>
              <a:gd name="connsiteX134" fmla="*/ 6115966 w 6128435"/>
              <a:gd name="connsiteY134" fmla="*/ 5898387 h 6858000"/>
              <a:gd name="connsiteX135" fmla="*/ 6108716 w 6128435"/>
              <a:gd name="connsiteY135" fmla="*/ 5915345 h 6858000"/>
              <a:gd name="connsiteX136" fmla="*/ 6102493 w 6128435"/>
              <a:gd name="connsiteY136" fmla="*/ 5928602 h 6858000"/>
              <a:gd name="connsiteX137" fmla="*/ 6056863 w 6128435"/>
              <a:gd name="connsiteY137" fmla="*/ 6000643 h 6858000"/>
              <a:gd name="connsiteX138" fmla="*/ 6045436 w 6128435"/>
              <a:gd name="connsiteY138" fmla="*/ 6124480 h 6858000"/>
              <a:gd name="connsiteX139" fmla="*/ 6030489 w 6128435"/>
              <a:gd name="connsiteY139" fmla="*/ 6317666 h 6858000"/>
              <a:gd name="connsiteX140" fmla="*/ 6007492 w 6128435"/>
              <a:gd name="connsiteY140" fmla="*/ 6440818 h 6858000"/>
              <a:gd name="connsiteX141" fmla="*/ 6009467 w 6128435"/>
              <a:gd name="connsiteY141" fmla="*/ 6487076 h 6858000"/>
              <a:gd name="connsiteX142" fmla="*/ 5995064 w 6128435"/>
              <a:gd name="connsiteY142" fmla="*/ 6540791 h 6858000"/>
              <a:gd name="connsiteX143" fmla="*/ 5996309 w 6128435"/>
              <a:gd name="connsiteY143" fmla="*/ 6543961 h 6858000"/>
              <a:gd name="connsiteX144" fmla="*/ 5996048 w 6128435"/>
              <a:gd name="connsiteY144" fmla="*/ 6555444 h 6858000"/>
              <a:gd name="connsiteX145" fmla="*/ 6002524 w 6128435"/>
              <a:gd name="connsiteY145" fmla="*/ 6560188 h 6858000"/>
              <a:gd name="connsiteX146" fmla="*/ 6006823 w 6128435"/>
              <a:gd name="connsiteY146" fmla="*/ 6578546 h 6858000"/>
              <a:gd name="connsiteX147" fmla="*/ 6004510 w 6128435"/>
              <a:gd name="connsiteY147" fmla="*/ 6599256 h 6858000"/>
              <a:gd name="connsiteX148" fmla="*/ 5986207 w 6128435"/>
              <a:gd name="connsiteY148" fmla="*/ 6695855 h 6858000"/>
              <a:gd name="connsiteX149" fmla="*/ 5979428 w 6128435"/>
              <a:gd name="connsiteY149" fmla="*/ 6754678 h 6858000"/>
              <a:gd name="connsiteX150" fmla="*/ 5983398 w 6128435"/>
              <a:gd name="connsiteY150" fmla="*/ 6778641 h 6858000"/>
              <a:gd name="connsiteX151" fmla="*/ 5984543 w 6128435"/>
              <a:gd name="connsiteY151" fmla="*/ 6811016 h 6858000"/>
              <a:gd name="connsiteX152" fmla="*/ 5981802 w 6128435"/>
              <a:gd name="connsiteY152" fmla="*/ 6838578 h 6858000"/>
              <a:gd name="connsiteX153" fmla="*/ 5979671 w 6128435"/>
              <a:gd name="connsiteY153" fmla="*/ 6858000 h 6858000"/>
              <a:gd name="connsiteX154" fmla="*/ 0 w 6128435"/>
              <a:gd name="connsiteY154" fmla="*/ 6858000 h 6858000"/>
              <a:gd name="connsiteX155" fmla="*/ 0 w 6128435"/>
              <a:gd name="connsiteY155"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93877 w 6128435"/>
              <a:gd name="connsiteY35" fmla="*/ 2368649 h 6858000"/>
              <a:gd name="connsiteX36" fmla="*/ 5311338 w 6128435"/>
              <a:gd name="connsiteY36" fmla="*/ 2404034 h 6858000"/>
              <a:gd name="connsiteX37" fmla="*/ 5338366 w 6128435"/>
              <a:gd name="connsiteY37" fmla="*/ 2465052 h 6858000"/>
              <a:gd name="connsiteX38" fmla="*/ 5371263 w 6128435"/>
              <a:gd name="connsiteY38" fmla="*/ 2586413 h 6858000"/>
              <a:gd name="connsiteX39" fmla="*/ 5407503 w 6128435"/>
              <a:gd name="connsiteY39" fmla="*/ 2786290 h 6858000"/>
              <a:gd name="connsiteX40" fmla="*/ 5407356 w 6128435"/>
              <a:gd name="connsiteY40" fmla="*/ 2787545 h 6858000"/>
              <a:gd name="connsiteX41" fmla="*/ 5411130 w 6128435"/>
              <a:gd name="connsiteY41" fmla="*/ 2788640 h 6858000"/>
              <a:gd name="connsiteX42" fmla="*/ 5416439 w 6128435"/>
              <a:gd name="connsiteY42" fmla="*/ 2805666 h 6858000"/>
              <a:gd name="connsiteX43" fmla="*/ 5416589 w 6128435"/>
              <a:gd name="connsiteY43" fmla="*/ 2810822 h 6858000"/>
              <a:gd name="connsiteX44" fmla="*/ 5418542 w 6128435"/>
              <a:gd name="connsiteY44" fmla="*/ 2817745 h 6858000"/>
              <a:gd name="connsiteX45" fmla="*/ 5418847 w 6128435"/>
              <a:gd name="connsiteY45" fmla="*/ 2817825 h 6858000"/>
              <a:gd name="connsiteX46" fmla="*/ 5457023 w 6128435"/>
              <a:gd name="connsiteY46" fmla="*/ 2858292 h 6858000"/>
              <a:gd name="connsiteX47" fmla="*/ 5479298 w 6128435"/>
              <a:gd name="connsiteY47" fmla="*/ 2947791 h 6858000"/>
              <a:gd name="connsiteX48" fmla="*/ 5481770 w 6128435"/>
              <a:gd name="connsiteY48" fmla="*/ 2951352 h 6858000"/>
              <a:gd name="connsiteX49" fmla="*/ 5482045 w 6128435"/>
              <a:gd name="connsiteY49" fmla="*/ 2984371 h 6858000"/>
              <a:gd name="connsiteX50" fmla="*/ 5482415 w 6128435"/>
              <a:gd name="connsiteY50" fmla="*/ 3004079 h 6858000"/>
              <a:gd name="connsiteX51" fmla="*/ 5503944 w 6128435"/>
              <a:gd name="connsiteY51" fmla="*/ 3123335 h 6858000"/>
              <a:gd name="connsiteX52" fmla="*/ 5516007 w 6128435"/>
              <a:gd name="connsiteY52" fmla="*/ 3258473 h 6858000"/>
              <a:gd name="connsiteX53" fmla="*/ 5566839 w 6128435"/>
              <a:gd name="connsiteY53" fmla="*/ 3345295 h 6858000"/>
              <a:gd name="connsiteX54" fmla="*/ 5589758 w 6128435"/>
              <a:gd name="connsiteY54" fmla="*/ 3506453 h 6858000"/>
              <a:gd name="connsiteX55" fmla="*/ 5596144 w 6128435"/>
              <a:gd name="connsiteY55" fmla="*/ 3534624 h 6858000"/>
              <a:gd name="connsiteX56" fmla="*/ 5597750 w 6128435"/>
              <a:gd name="connsiteY56" fmla="*/ 3534129 h 6858000"/>
              <a:gd name="connsiteX57" fmla="*/ 5599700 w 6128435"/>
              <a:gd name="connsiteY57" fmla="*/ 3547221 h 6858000"/>
              <a:gd name="connsiteX58" fmla="*/ 5615031 w 6128435"/>
              <a:gd name="connsiteY58" fmla="*/ 3557482 h 6858000"/>
              <a:gd name="connsiteX59" fmla="*/ 5618377 w 6128435"/>
              <a:gd name="connsiteY59" fmla="*/ 3588431 h 6858000"/>
              <a:gd name="connsiteX60" fmla="*/ 5612155 w 6128435"/>
              <a:gd name="connsiteY60" fmla="*/ 3589869 h 6858000"/>
              <a:gd name="connsiteX61" fmla="*/ 5620843 w 6128435"/>
              <a:gd name="connsiteY61" fmla="*/ 3606745 h 6858000"/>
              <a:gd name="connsiteX62" fmla="*/ 5655472 w 6128435"/>
              <a:gd name="connsiteY62" fmla="*/ 3678877 h 6858000"/>
              <a:gd name="connsiteX63" fmla="*/ 5680448 w 6128435"/>
              <a:gd name="connsiteY63" fmla="*/ 3717760 h 6858000"/>
              <a:gd name="connsiteX64" fmla="*/ 5683015 w 6128435"/>
              <a:gd name="connsiteY64" fmla="*/ 3762025 h 6858000"/>
              <a:gd name="connsiteX65" fmla="*/ 5696643 w 6128435"/>
              <a:gd name="connsiteY65" fmla="*/ 3773888 h 6858000"/>
              <a:gd name="connsiteX66" fmla="*/ 5699203 w 6128435"/>
              <a:gd name="connsiteY66" fmla="*/ 3775823 h 6858000"/>
              <a:gd name="connsiteX67" fmla="*/ 5704824 w 6128435"/>
              <a:gd name="connsiteY67" fmla="*/ 3785966 h 6858000"/>
              <a:gd name="connsiteX68" fmla="*/ 5712204 w 6128435"/>
              <a:gd name="connsiteY68" fmla="*/ 3785830 h 6858000"/>
              <a:gd name="connsiteX69" fmla="*/ 5724816 w 6128435"/>
              <a:gd name="connsiteY69" fmla="*/ 3798949 h 6858000"/>
              <a:gd name="connsiteX70" fmla="*/ 5733539 w 6128435"/>
              <a:gd name="connsiteY70" fmla="*/ 3818457 h 6858000"/>
              <a:gd name="connsiteX71" fmla="*/ 5768491 w 6128435"/>
              <a:gd name="connsiteY71" fmla="*/ 3914399 h 6858000"/>
              <a:gd name="connsiteX72" fmla="*/ 5793123 w 6128435"/>
              <a:gd name="connsiteY72" fmla="*/ 3969952 h 6858000"/>
              <a:gd name="connsiteX73" fmla="*/ 5808321 w 6128435"/>
              <a:gd name="connsiteY73" fmla="*/ 3988153 h 6858000"/>
              <a:gd name="connsiteX74" fmla="*/ 5825621 w 6128435"/>
              <a:gd name="connsiteY74" fmla="*/ 4015525 h 6858000"/>
              <a:gd name="connsiteX75" fmla="*/ 5860672 w 6128435"/>
              <a:gd name="connsiteY75" fmla="*/ 4061579 h 6858000"/>
              <a:gd name="connsiteX76" fmla="*/ 5872173 w 6128435"/>
              <a:gd name="connsiteY76" fmla="*/ 4088497 h 6858000"/>
              <a:gd name="connsiteX77" fmla="*/ 5883705 w 6128435"/>
              <a:gd name="connsiteY77" fmla="*/ 4101899 h 6858000"/>
              <a:gd name="connsiteX78" fmla="*/ 5885314 w 6128435"/>
              <a:gd name="connsiteY78" fmla="*/ 4108387 h 6858000"/>
              <a:gd name="connsiteX79" fmla="*/ 5894095 w 6128435"/>
              <a:gd name="connsiteY79" fmla="*/ 4128857 h 6858000"/>
              <a:gd name="connsiteX80" fmla="*/ 5898339 w 6128435"/>
              <a:gd name="connsiteY80" fmla="*/ 4140800 h 6858000"/>
              <a:gd name="connsiteX81" fmla="*/ 5899734 w 6128435"/>
              <a:gd name="connsiteY81" fmla="*/ 4145632 h 6858000"/>
              <a:gd name="connsiteX82" fmla="*/ 5903513 w 6128435"/>
              <a:gd name="connsiteY82" fmla="*/ 4187661 h 6858000"/>
              <a:gd name="connsiteX83" fmla="*/ 5917114 w 6128435"/>
              <a:gd name="connsiteY83" fmla="*/ 4213096 h 6858000"/>
              <a:gd name="connsiteX84" fmla="*/ 5921153 w 6128435"/>
              <a:gd name="connsiteY84" fmla="*/ 4236222 h 6858000"/>
              <a:gd name="connsiteX85" fmla="*/ 5924233 w 6128435"/>
              <a:gd name="connsiteY85" fmla="*/ 4242060 h 6858000"/>
              <a:gd name="connsiteX86" fmla="*/ 5928910 w 6128435"/>
              <a:gd name="connsiteY86" fmla="*/ 4300973 h 6858000"/>
              <a:gd name="connsiteX87" fmla="*/ 5939320 w 6128435"/>
              <a:gd name="connsiteY87" fmla="*/ 4340435 h 6858000"/>
              <a:gd name="connsiteX88" fmla="*/ 5946705 w 6128435"/>
              <a:gd name="connsiteY88" fmla="*/ 4428051 h 6858000"/>
              <a:gd name="connsiteX89" fmla="*/ 5949261 w 6128435"/>
              <a:gd name="connsiteY89" fmla="*/ 4449185 h 6858000"/>
              <a:gd name="connsiteX90" fmla="*/ 5957504 w 6128435"/>
              <a:gd name="connsiteY90" fmla="*/ 4465911 h 6858000"/>
              <a:gd name="connsiteX91" fmla="*/ 5964689 w 6128435"/>
              <a:gd name="connsiteY91" fmla="*/ 4468532 h 6858000"/>
              <a:gd name="connsiteX92" fmla="*/ 5967062 w 6128435"/>
              <a:gd name="connsiteY92" fmla="*/ 4479923 h 6858000"/>
              <a:gd name="connsiteX93" fmla="*/ 5968960 w 6128435"/>
              <a:gd name="connsiteY93" fmla="*/ 4482655 h 6858000"/>
              <a:gd name="connsiteX94" fmla="*/ 5978567 w 6128435"/>
              <a:gd name="connsiteY94" fmla="*/ 4498605 h 6858000"/>
              <a:gd name="connsiteX95" fmla="*/ 5980106 w 6128435"/>
              <a:gd name="connsiteY95" fmla="*/ 4585087 h 6858000"/>
              <a:gd name="connsiteX96" fmla="*/ 5998138 w 6128435"/>
              <a:gd name="connsiteY96" fmla="*/ 4697518 h 6858000"/>
              <a:gd name="connsiteX97" fmla="*/ 6013516 w 6128435"/>
              <a:gd name="connsiteY97" fmla="*/ 4786619 h 6858000"/>
              <a:gd name="connsiteX98" fmla="*/ 6025404 w 6128435"/>
              <a:gd name="connsiteY98" fmla="*/ 4858148 h 6858000"/>
              <a:gd name="connsiteX99" fmla="*/ 6007749 w 6128435"/>
              <a:gd name="connsiteY99" fmla="*/ 4964715 h 6858000"/>
              <a:gd name="connsiteX100" fmla="*/ 6005269 w 6128435"/>
              <a:gd name="connsiteY100" fmla="*/ 5150567 h 6858000"/>
              <a:gd name="connsiteX101" fmla="*/ 6001127 w 6128435"/>
              <a:gd name="connsiteY101" fmla="*/ 5164609 h 6858000"/>
              <a:gd name="connsiteX102" fmla="*/ 5996647 w 6128435"/>
              <a:gd name="connsiteY102" fmla="*/ 5185640 h 6858000"/>
              <a:gd name="connsiteX103" fmla="*/ 5998514 w 6128435"/>
              <a:gd name="connsiteY103" fmla="*/ 5189673 h 6858000"/>
              <a:gd name="connsiteX104" fmla="*/ 5995970 w 6128435"/>
              <a:gd name="connsiteY104" fmla="*/ 5221547 h 6858000"/>
              <a:gd name="connsiteX105" fmla="*/ 5997218 w 6128435"/>
              <a:gd name="connsiteY105" fmla="*/ 5222031 h 6858000"/>
              <a:gd name="connsiteX106" fmla="*/ 6002116 w 6128435"/>
              <a:gd name="connsiteY106" fmla="*/ 5231223 h 6858000"/>
              <a:gd name="connsiteX107" fmla="*/ 6008541 w 6128435"/>
              <a:gd name="connsiteY107" fmla="*/ 5248680 h 6858000"/>
              <a:gd name="connsiteX108" fmla="*/ 6039260 w 6128435"/>
              <a:gd name="connsiteY108" fmla="*/ 5289518 h 6858000"/>
              <a:gd name="connsiteX109" fmla="*/ 6036748 w 6128435"/>
              <a:gd name="connsiteY109" fmla="*/ 5322752 h 6858000"/>
              <a:gd name="connsiteX110" fmla="*/ 6036943 w 6128435"/>
              <a:gd name="connsiteY110" fmla="*/ 5329480 h 6858000"/>
              <a:gd name="connsiteX111" fmla="*/ 6037236 w 6128435"/>
              <a:gd name="connsiteY111" fmla="*/ 5329634 h 6858000"/>
              <a:gd name="connsiteX112" fmla="*/ 6038019 w 6128435"/>
              <a:gd name="connsiteY112" fmla="*/ 5336764 h 6858000"/>
              <a:gd name="connsiteX113" fmla="*/ 6037298 w 6128435"/>
              <a:gd name="connsiteY113" fmla="*/ 5341753 h 6858000"/>
              <a:gd name="connsiteX114" fmla="*/ 6037677 w 6128435"/>
              <a:gd name="connsiteY114" fmla="*/ 5354807 h 6858000"/>
              <a:gd name="connsiteX115" fmla="*/ 6039728 w 6128435"/>
              <a:gd name="connsiteY115" fmla="*/ 5359416 h 6858000"/>
              <a:gd name="connsiteX116" fmla="*/ 6043311 w 6128435"/>
              <a:gd name="connsiteY116" fmla="*/ 5361407 h 6858000"/>
              <a:gd name="connsiteX117" fmla="*/ 6042954 w 6128435"/>
              <a:gd name="connsiteY117" fmla="*/ 5362576 h 6858000"/>
              <a:gd name="connsiteX118" fmla="*/ 6053435 w 6128435"/>
              <a:gd name="connsiteY118" fmla="*/ 5387547 h 6858000"/>
              <a:gd name="connsiteX119" fmla="*/ 6065933 w 6128435"/>
              <a:gd name="connsiteY119" fmla="*/ 5443002 h 6858000"/>
              <a:gd name="connsiteX120" fmla="*/ 6068640 w 6128435"/>
              <a:gd name="connsiteY120" fmla="*/ 5474503 h 6858000"/>
              <a:gd name="connsiteX121" fmla="*/ 6080922 w 6128435"/>
              <a:gd name="connsiteY121" fmla="*/ 5561070 h 6858000"/>
              <a:gd name="connsiteX122" fmla="*/ 6096949 w 6128435"/>
              <a:gd name="connsiteY122" fmla="*/ 5648179 h 6858000"/>
              <a:gd name="connsiteX123" fmla="*/ 6125703 w 6128435"/>
              <a:gd name="connsiteY123" fmla="*/ 5692894 h 6858000"/>
              <a:gd name="connsiteX124" fmla="*/ 6126670 w 6128435"/>
              <a:gd name="connsiteY124" fmla="*/ 5697882 h 6858000"/>
              <a:gd name="connsiteX125" fmla="*/ 6124061 w 6128435"/>
              <a:gd name="connsiteY125" fmla="*/ 5710294 h 6858000"/>
              <a:gd name="connsiteX126" fmla="*/ 6122213 w 6128435"/>
              <a:gd name="connsiteY126" fmla="*/ 5714762 h 6858000"/>
              <a:gd name="connsiteX127" fmla="*/ 6121353 w 6128435"/>
              <a:gd name="connsiteY127" fmla="*/ 5721725 h 6858000"/>
              <a:gd name="connsiteX128" fmla="*/ 6121607 w 6128435"/>
              <a:gd name="connsiteY128" fmla="*/ 5721959 h 6858000"/>
              <a:gd name="connsiteX129" fmla="*/ 6120262 w 6128435"/>
              <a:gd name="connsiteY129" fmla="*/ 5728358 h 6858000"/>
              <a:gd name="connsiteX130" fmla="*/ 6110194 w 6128435"/>
              <a:gd name="connsiteY130" fmla="*/ 5758853 h 6858000"/>
              <a:gd name="connsiteX131" fmla="*/ 6127519 w 6128435"/>
              <a:gd name="connsiteY131" fmla="*/ 5865775 h 6858000"/>
              <a:gd name="connsiteX132" fmla="*/ 6128435 w 6128435"/>
              <a:gd name="connsiteY132" fmla="*/ 5870164 h 6858000"/>
              <a:gd name="connsiteX133" fmla="*/ 6119217 w 6128435"/>
              <a:gd name="connsiteY133" fmla="*/ 5888542 h 6858000"/>
              <a:gd name="connsiteX134" fmla="*/ 6115966 w 6128435"/>
              <a:gd name="connsiteY134" fmla="*/ 5898387 h 6858000"/>
              <a:gd name="connsiteX135" fmla="*/ 6102493 w 6128435"/>
              <a:gd name="connsiteY135" fmla="*/ 5928602 h 6858000"/>
              <a:gd name="connsiteX136" fmla="*/ 6056863 w 6128435"/>
              <a:gd name="connsiteY136" fmla="*/ 6000643 h 6858000"/>
              <a:gd name="connsiteX137" fmla="*/ 6045436 w 6128435"/>
              <a:gd name="connsiteY137" fmla="*/ 6124480 h 6858000"/>
              <a:gd name="connsiteX138" fmla="*/ 6030489 w 6128435"/>
              <a:gd name="connsiteY138" fmla="*/ 6317666 h 6858000"/>
              <a:gd name="connsiteX139" fmla="*/ 6007492 w 6128435"/>
              <a:gd name="connsiteY139" fmla="*/ 6440818 h 6858000"/>
              <a:gd name="connsiteX140" fmla="*/ 6009467 w 6128435"/>
              <a:gd name="connsiteY140" fmla="*/ 6487076 h 6858000"/>
              <a:gd name="connsiteX141" fmla="*/ 5995064 w 6128435"/>
              <a:gd name="connsiteY141" fmla="*/ 6540791 h 6858000"/>
              <a:gd name="connsiteX142" fmla="*/ 5996309 w 6128435"/>
              <a:gd name="connsiteY142" fmla="*/ 6543961 h 6858000"/>
              <a:gd name="connsiteX143" fmla="*/ 5996048 w 6128435"/>
              <a:gd name="connsiteY143" fmla="*/ 6555444 h 6858000"/>
              <a:gd name="connsiteX144" fmla="*/ 6002524 w 6128435"/>
              <a:gd name="connsiteY144" fmla="*/ 6560188 h 6858000"/>
              <a:gd name="connsiteX145" fmla="*/ 6006823 w 6128435"/>
              <a:gd name="connsiteY145" fmla="*/ 6578546 h 6858000"/>
              <a:gd name="connsiteX146" fmla="*/ 6004510 w 6128435"/>
              <a:gd name="connsiteY146" fmla="*/ 6599256 h 6858000"/>
              <a:gd name="connsiteX147" fmla="*/ 5986207 w 6128435"/>
              <a:gd name="connsiteY147" fmla="*/ 6695855 h 6858000"/>
              <a:gd name="connsiteX148" fmla="*/ 5979428 w 6128435"/>
              <a:gd name="connsiteY148" fmla="*/ 6754678 h 6858000"/>
              <a:gd name="connsiteX149" fmla="*/ 5983398 w 6128435"/>
              <a:gd name="connsiteY149" fmla="*/ 6778641 h 6858000"/>
              <a:gd name="connsiteX150" fmla="*/ 5984543 w 6128435"/>
              <a:gd name="connsiteY150" fmla="*/ 6811016 h 6858000"/>
              <a:gd name="connsiteX151" fmla="*/ 5981802 w 6128435"/>
              <a:gd name="connsiteY151" fmla="*/ 6838578 h 6858000"/>
              <a:gd name="connsiteX152" fmla="*/ 5979671 w 6128435"/>
              <a:gd name="connsiteY152" fmla="*/ 6858000 h 6858000"/>
              <a:gd name="connsiteX153" fmla="*/ 0 w 6128435"/>
              <a:gd name="connsiteY153" fmla="*/ 6858000 h 6858000"/>
              <a:gd name="connsiteX154" fmla="*/ 0 w 6128435"/>
              <a:gd name="connsiteY154" fmla="*/ 0 h 6858000"/>
              <a:gd name="connsiteX0" fmla="*/ 0 w 6128435"/>
              <a:gd name="connsiteY0" fmla="*/ 0 h 6858000"/>
              <a:gd name="connsiteX1" fmla="*/ 4965888 w 6128435"/>
              <a:gd name="connsiteY1" fmla="*/ 0 h 6858000"/>
              <a:gd name="connsiteX2" fmla="*/ 4967767 w 6128435"/>
              <a:gd name="connsiteY2" fmla="*/ 7930 h 6858000"/>
              <a:gd name="connsiteX3" fmla="*/ 4979444 w 6128435"/>
              <a:gd name="connsiteY3" fmla="*/ 43921 h 6858000"/>
              <a:gd name="connsiteX4" fmla="*/ 5021173 w 6128435"/>
              <a:gd name="connsiteY4" fmla="*/ 123738 h 6858000"/>
              <a:gd name="connsiteX5" fmla="*/ 5075458 w 6128435"/>
              <a:gd name="connsiteY5" fmla="*/ 264355 h 6858000"/>
              <a:gd name="connsiteX6" fmla="*/ 5081175 w 6128435"/>
              <a:gd name="connsiteY6" fmla="*/ 277448 h 6858000"/>
              <a:gd name="connsiteX7" fmla="*/ 5097011 w 6128435"/>
              <a:gd name="connsiteY7" fmla="*/ 355616 h 6858000"/>
              <a:gd name="connsiteX8" fmla="*/ 5130982 w 6128435"/>
              <a:gd name="connsiteY8" fmla="*/ 412030 h 6858000"/>
              <a:gd name="connsiteX9" fmla="*/ 5153000 w 6128435"/>
              <a:gd name="connsiteY9" fmla="*/ 507134 h 6858000"/>
              <a:gd name="connsiteX10" fmla="*/ 5171282 w 6128435"/>
              <a:gd name="connsiteY10" fmla="*/ 602071 h 6858000"/>
              <a:gd name="connsiteX11" fmla="*/ 5176196 w 6128435"/>
              <a:gd name="connsiteY11" fmla="*/ 636822 h 6858000"/>
              <a:gd name="connsiteX12" fmla="*/ 5189051 w 6128435"/>
              <a:gd name="connsiteY12" fmla="*/ 782518 h 6858000"/>
              <a:gd name="connsiteX13" fmla="*/ 5210428 w 6128435"/>
              <a:gd name="connsiteY13" fmla="*/ 815772 h 6858000"/>
              <a:gd name="connsiteX14" fmla="*/ 5221088 w 6128435"/>
              <a:gd name="connsiteY14" fmla="*/ 860193 h 6858000"/>
              <a:gd name="connsiteX15" fmla="*/ 5230806 w 6128435"/>
              <a:gd name="connsiteY15" fmla="*/ 961354 h 6858000"/>
              <a:gd name="connsiteX16" fmla="*/ 5201018 w 6128435"/>
              <a:gd name="connsiteY16" fmla="*/ 1095027 h 6858000"/>
              <a:gd name="connsiteX17" fmla="*/ 5202153 w 6128435"/>
              <a:gd name="connsiteY17" fmla="*/ 1133224 h 6858000"/>
              <a:gd name="connsiteX18" fmla="*/ 5207370 w 6128435"/>
              <a:gd name="connsiteY18" fmla="*/ 1138097 h 6858000"/>
              <a:gd name="connsiteX19" fmla="*/ 5189234 w 6128435"/>
              <a:gd name="connsiteY19" fmla="*/ 1193495 h 6858000"/>
              <a:gd name="connsiteX20" fmla="*/ 5202769 w 6128435"/>
              <a:gd name="connsiteY20" fmla="*/ 1269450 h 6858000"/>
              <a:gd name="connsiteX21" fmla="*/ 5225968 w 6128435"/>
              <a:gd name="connsiteY21" fmla="*/ 1357994 h 6858000"/>
              <a:gd name="connsiteX22" fmla="*/ 5233819 w 6128435"/>
              <a:gd name="connsiteY22" fmla="*/ 1380922 h 6858000"/>
              <a:gd name="connsiteX23" fmla="*/ 5237226 w 6128435"/>
              <a:gd name="connsiteY23" fmla="*/ 1441327 h 6858000"/>
              <a:gd name="connsiteX24" fmla="*/ 5255653 w 6128435"/>
              <a:gd name="connsiteY24" fmla="*/ 1524712 h 6858000"/>
              <a:gd name="connsiteX25" fmla="*/ 5263491 w 6128435"/>
              <a:gd name="connsiteY25" fmla="*/ 1642938 h 6858000"/>
              <a:gd name="connsiteX26" fmla="*/ 5261314 w 6128435"/>
              <a:gd name="connsiteY26" fmla="*/ 1689177 h 6858000"/>
              <a:gd name="connsiteX27" fmla="*/ 5259788 w 6128435"/>
              <a:gd name="connsiteY27" fmla="*/ 1768516 h 6858000"/>
              <a:gd name="connsiteX28" fmla="*/ 5255696 w 6128435"/>
              <a:gd name="connsiteY28" fmla="*/ 1953770 h 6858000"/>
              <a:gd name="connsiteX29" fmla="*/ 5252592 w 6128435"/>
              <a:gd name="connsiteY29" fmla="*/ 2092210 h 6858000"/>
              <a:gd name="connsiteX30" fmla="*/ 5264303 w 6128435"/>
              <a:gd name="connsiteY30" fmla="*/ 2225157 h 6858000"/>
              <a:gd name="connsiteX31" fmla="*/ 5254949 w 6128435"/>
              <a:gd name="connsiteY31" fmla="*/ 2236160 h 6858000"/>
              <a:gd name="connsiteX32" fmla="*/ 5250104 w 6128435"/>
              <a:gd name="connsiteY32" fmla="*/ 2249166 h 6858000"/>
              <a:gd name="connsiteX33" fmla="*/ 5251214 w 6128435"/>
              <a:gd name="connsiteY33" fmla="*/ 2250944 h 6858000"/>
              <a:gd name="connsiteX34" fmla="*/ 5250644 w 6128435"/>
              <a:gd name="connsiteY34" fmla="*/ 2266619 h 6858000"/>
              <a:gd name="connsiteX35" fmla="*/ 5293877 w 6128435"/>
              <a:gd name="connsiteY35" fmla="*/ 2368649 h 6858000"/>
              <a:gd name="connsiteX36" fmla="*/ 5311338 w 6128435"/>
              <a:gd name="connsiteY36" fmla="*/ 2404034 h 6858000"/>
              <a:gd name="connsiteX37" fmla="*/ 5338366 w 6128435"/>
              <a:gd name="connsiteY37" fmla="*/ 2465052 h 6858000"/>
              <a:gd name="connsiteX38" fmla="*/ 5371263 w 6128435"/>
              <a:gd name="connsiteY38" fmla="*/ 2586413 h 6858000"/>
              <a:gd name="connsiteX39" fmla="*/ 5407503 w 6128435"/>
              <a:gd name="connsiteY39" fmla="*/ 2786290 h 6858000"/>
              <a:gd name="connsiteX40" fmla="*/ 5407356 w 6128435"/>
              <a:gd name="connsiteY40" fmla="*/ 2787545 h 6858000"/>
              <a:gd name="connsiteX41" fmla="*/ 5411130 w 6128435"/>
              <a:gd name="connsiteY41" fmla="*/ 2788640 h 6858000"/>
              <a:gd name="connsiteX42" fmla="*/ 5416439 w 6128435"/>
              <a:gd name="connsiteY42" fmla="*/ 2805666 h 6858000"/>
              <a:gd name="connsiteX43" fmla="*/ 5416589 w 6128435"/>
              <a:gd name="connsiteY43" fmla="*/ 2810822 h 6858000"/>
              <a:gd name="connsiteX44" fmla="*/ 5418542 w 6128435"/>
              <a:gd name="connsiteY44" fmla="*/ 2817745 h 6858000"/>
              <a:gd name="connsiteX45" fmla="*/ 5418847 w 6128435"/>
              <a:gd name="connsiteY45" fmla="*/ 2817825 h 6858000"/>
              <a:gd name="connsiteX46" fmla="*/ 5457023 w 6128435"/>
              <a:gd name="connsiteY46" fmla="*/ 2858292 h 6858000"/>
              <a:gd name="connsiteX47" fmla="*/ 5479298 w 6128435"/>
              <a:gd name="connsiteY47" fmla="*/ 2947791 h 6858000"/>
              <a:gd name="connsiteX48" fmla="*/ 5481770 w 6128435"/>
              <a:gd name="connsiteY48" fmla="*/ 2951352 h 6858000"/>
              <a:gd name="connsiteX49" fmla="*/ 5482045 w 6128435"/>
              <a:gd name="connsiteY49" fmla="*/ 2984371 h 6858000"/>
              <a:gd name="connsiteX50" fmla="*/ 5482415 w 6128435"/>
              <a:gd name="connsiteY50" fmla="*/ 3004079 h 6858000"/>
              <a:gd name="connsiteX51" fmla="*/ 5503944 w 6128435"/>
              <a:gd name="connsiteY51" fmla="*/ 3123335 h 6858000"/>
              <a:gd name="connsiteX52" fmla="*/ 5516007 w 6128435"/>
              <a:gd name="connsiteY52" fmla="*/ 3258473 h 6858000"/>
              <a:gd name="connsiteX53" fmla="*/ 5566839 w 6128435"/>
              <a:gd name="connsiteY53" fmla="*/ 3345295 h 6858000"/>
              <a:gd name="connsiteX54" fmla="*/ 5589758 w 6128435"/>
              <a:gd name="connsiteY54" fmla="*/ 3506453 h 6858000"/>
              <a:gd name="connsiteX55" fmla="*/ 5596144 w 6128435"/>
              <a:gd name="connsiteY55" fmla="*/ 3534624 h 6858000"/>
              <a:gd name="connsiteX56" fmla="*/ 5597750 w 6128435"/>
              <a:gd name="connsiteY56" fmla="*/ 3534129 h 6858000"/>
              <a:gd name="connsiteX57" fmla="*/ 5599700 w 6128435"/>
              <a:gd name="connsiteY57" fmla="*/ 3547221 h 6858000"/>
              <a:gd name="connsiteX58" fmla="*/ 5615031 w 6128435"/>
              <a:gd name="connsiteY58" fmla="*/ 3557482 h 6858000"/>
              <a:gd name="connsiteX59" fmla="*/ 5618377 w 6128435"/>
              <a:gd name="connsiteY59" fmla="*/ 3588431 h 6858000"/>
              <a:gd name="connsiteX60" fmla="*/ 5612155 w 6128435"/>
              <a:gd name="connsiteY60" fmla="*/ 3589869 h 6858000"/>
              <a:gd name="connsiteX61" fmla="*/ 5620843 w 6128435"/>
              <a:gd name="connsiteY61" fmla="*/ 3606745 h 6858000"/>
              <a:gd name="connsiteX62" fmla="*/ 5655472 w 6128435"/>
              <a:gd name="connsiteY62" fmla="*/ 3678877 h 6858000"/>
              <a:gd name="connsiteX63" fmla="*/ 5680448 w 6128435"/>
              <a:gd name="connsiteY63" fmla="*/ 3717760 h 6858000"/>
              <a:gd name="connsiteX64" fmla="*/ 5683015 w 6128435"/>
              <a:gd name="connsiteY64" fmla="*/ 3762025 h 6858000"/>
              <a:gd name="connsiteX65" fmla="*/ 5696643 w 6128435"/>
              <a:gd name="connsiteY65" fmla="*/ 3773888 h 6858000"/>
              <a:gd name="connsiteX66" fmla="*/ 5699203 w 6128435"/>
              <a:gd name="connsiteY66" fmla="*/ 3775823 h 6858000"/>
              <a:gd name="connsiteX67" fmla="*/ 5704824 w 6128435"/>
              <a:gd name="connsiteY67" fmla="*/ 3785966 h 6858000"/>
              <a:gd name="connsiteX68" fmla="*/ 5712204 w 6128435"/>
              <a:gd name="connsiteY68" fmla="*/ 3785830 h 6858000"/>
              <a:gd name="connsiteX69" fmla="*/ 5724816 w 6128435"/>
              <a:gd name="connsiteY69" fmla="*/ 3798949 h 6858000"/>
              <a:gd name="connsiteX70" fmla="*/ 5733539 w 6128435"/>
              <a:gd name="connsiteY70" fmla="*/ 3818457 h 6858000"/>
              <a:gd name="connsiteX71" fmla="*/ 5768491 w 6128435"/>
              <a:gd name="connsiteY71" fmla="*/ 3914399 h 6858000"/>
              <a:gd name="connsiteX72" fmla="*/ 5793123 w 6128435"/>
              <a:gd name="connsiteY72" fmla="*/ 3969952 h 6858000"/>
              <a:gd name="connsiteX73" fmla="*/ 5808321 w 6128435"/>
              <a:gd name="connsiteY73" fmla="*/ 3988153 h 6858000"/>
              <a:gd name="connsiteX74" fmla="*/ 5825621 w 6128435"/>
              <a:gd name="connsiteY74" fmla="*/ 4015525 h 6858000"/>
              <a:gd name="connsiteX75" fmla="*/ 5860672 w 6128435"/>
              <a:gd name="connsiteY75" fmla="*/ 4061579 h 6858000"/>
              <a:gd name="connsiteX76" fmla="*/ 5872173 w 6128435"/>
              <a:gd name="connsiteY76" fmla="*/ 4088497 h 6858000"/>
              <a:gd name="connsiteX77" fmla="*/ 5883705 w 6128435"/>
              <a:gd name="connsiteY77" fmla="*/ 4101899 h 6858000"/>
              <a:gd name="connsiteX78" fmla="*/ 5885314 w 6128435"/>
              <a:gd name="connsiteY78" fmla="*/ 4108387 h 6858000"/>
              <a:gd name="connsiteX79" fmla="*/ 5894095 w 6128435"/>
              <a:gd name="connsiteY79" fmla="*/ 4128857 h 6858000"/>
              <a:gd name="connsiteX80" fmla="*/ 5898339 w 6128435"/>
              <a:gd name="connsiteY80" fmla="*/ 4140800 h 6858000"/>
              <a:gd name="connsiteX81" fmla="*/ 5899734 w 6128435"/>
              <a:gd name="connsiteY81" fmla="*/ 4145632 h 6858000"/>
              <a:gd name="connsiteX82" fmla="*/ 5903513 w 6128435"/>
              <a:gd name="connsiteY82" fmla="*/ 4187661 h 6858000"/>
              <a:gd name="connsiteX83" fmla="*/ 5917114 w 6128435"/>
              <a:gd name="connsiteY83" fmla="*/ 4213096 h 6858000"/>
              <a:gd name="connsiteX84" fmla="*/ 5921153 w 6128435"/>
              <a:gd name="connsiteY84" fmla="*/ 4236222 h 6858000"/>
              <a:gd name="connsiteX85" fmla="*/ 5924233 w 6128435"/>
              <a:gd name="connsiteY85" fmla="*/ 4242060 h 6858000"/>
              <a:gd name="connsiteX86" fmla="*/ 5928910 w 6128435"/>
              <a:gd name="connsiteY86" fmla="*/ 4300973 h 6858000"/>
              <a:gd name="connsiteX87" fmla="*/ 5939320 w 6128435"/>
              <a:gd name="connsiteY87" fmla="*/ 4340435 h 6858000"/>
              <a:gd name="connsiteX88" fmla="*/ 5946705 w 6128435"/>
              <a:gd name="connsiteY88" fmla="*/ 4428051 h 6858000"/>
              <a:gd name="connsiteX89" fmla="*/ 5949261 w 6128435"/>
              <a:gd name="connsiteY89" fmla="*/ 4449185 h 6858000"/>
              <a:gd name="connsiteX90" fmla="*/ 5957504 w 6128435"/>
              <a:gd name="connsiteY90" fmla="*/ 4465911 h 6858000"/>
              <a:gd name="connsiteX91" fmla="*/ 5964689 w 6128435"/>
              <a:gd name="connsiteY91" fmla="*/ 4468532 h 6858000"/>
              <a:gd name="connsiteX92" fmla="*/ 5967062 w 6128435"/>
              <a:gd name="connsiteY92" fmla="*/ 4479923 h 6858000"/>
              <a:gd name="connsiteX93" fmla="*/ 5968960 w 6128435"/>
              <a:gd name="connsiteY93" fmla="*/ 4482655 h 6858000"/>
              <a:gd name="connsiteX94" fmla="*/ 5978567 w 6128435"/>
              <a:gd name="connsiteY94" fmla="*/ 4498605 h 6858000"/>
              <a:gd name="connsiteX95" fmla="*/ 5980106 w 6128435"/>
              <a:gd name="connsiteY95" fmla="*/ 4585087 h 6858000"/>
              <a:gd name="connsiteX96" fmla="*/ 5998138 w 6128435"/>
              <a:gd name="connsiteY96" fmla="*/ 4697518 h 6858000"/>
              <a:gd name="connsiteX97" fmla="*/ 6013516 w 6128435"/>
              <a:gd name="connsiteY97" fmla="*/ 4786619 h 6858000"/>
              <a:gd name="connsiteX98" fmla="*/ 6025404 w 6128435"/>
              <a:gd name="connsiteY98" fmla="*/ 4858148 h 6858000"/>
              <a:gd name="connsiteX99" fmla="*/ 6007749 w 6128435"/>
              <a:gd name="connsiteY99" fmla="*/ 4964715 h 6858000"/>
              <a:gd name="connsiteX100" fmla="*/ 6005269 w 6128435"/>
              <a:gd name="connsiteY100" fmla="*/ 5150567 h 6858000"/>
              <a:gd name="connsiteX101" fmla="*/ 6001127 w 6128435"/>
              <a:gd name="connsiteY101" fmla="*/ 5164609 h 6858000"/>
              <a:gd name="connsiteX102" fmla="*/ 5996647 w 6128435"/>
              <a:gd name="connsiteY102" fmla="*/ 5185640 h 6858000"/>
              <a:gd name="connsiteX103" fmla="*/ 5998514 w 6128435"/>
              <a:gd name="connsiteY103" fmla="*/ 5189673 h 6858000"/>
              <a:gd name="connsiteX104" fmla="*/ 5995970 w 6128435"/>
              <a:gd name="connsiteY104" fmla="*/ 5221547 h 6858000"/>
              <a:gd name="connsiteX105" fmla="*/ 5997218 w 6128435"/>
              <a:gd name="connsiteY105" fmla="*/ 5222031 h 6858000"/>
              <a:gd name="connsiteX106" fmla="*/ 6002116 w 6128435"/>
              <a:gd name="connsiteY106" fmla="*/ 5231223 h 6858000"/>
              <a:gd name="connsiteX107" fmla="*/ 6008541 w 6128435"/>
              <a:gd name="connsiteY107" fmla="*/ 5248680 h 6858000"/>
              <a:gd name="connsiteX108" fmla="*/ 6039260 w 6128435"/>
              <a:gd name="connsiteY108" fmla="*/ 5289518 h 6858000"/>
              <a:gd name="connsiteX109" fmla="*/ 6036748 w 6128435"/>
              <a:gd name="connsiteY109" fmla="*/ 5322752 h 6858000"/>
              <a:gd name="connsiteX110" fmla="*/ 6036943 w 6128435"/>
              <a:gd name="connsiteY110" fmla="*/ 5329480 h 6858000"/>
              <a:gd name="connsiteX111" fmla="*/ 6037236 w 6128435"/>
              <a:gd name="connsiteY111" fmla="*/ 5329634 h 6858000"/>
              <a:gd name="connsiteX112" fmla="*/ 6038019 w 6128435"/>
              <a:gd name="connsiteY112" fmla="*/ 5336764 h 6858000"/>
              <a:gd name="connsiteX113" fmla="*/ 6037298 w 6128435"/>
              <a:gd name="connsiteY113" fmla="*/ 5341753 h 6858000"/>
              <a:gd name="connsiteX114" fmla="*/ 6037677 w 6128435"/>
              <a:gd name="connsiteY114" fmla="*/ 5354807 h 6858000"/>
              <a:gd name="connsiteX115" fmla="*/ 6039728 w 6128435"/>
              <a:gd name="connsiteY115" fmla="*/ 5359416 h 6858000"/>
              <a:gd name="connsiteX116" fmla="*/ 6043311 w 6128435"/>
              <a:gd name="connsiteY116" fmla="*/ 5361407 h 6858000"/>
              <a:gd name="connsiteX117" fmla="*/ 6042954 w 6128435"/>
              <a:gd name="connsiteY117" fmla="*/ 5362576 h 6858000"/>
              <a:gd name="connsiteX118" fmla="*/ 6053435 w 6128435"/>
              <a:gd name="connsiteY118" fmla="*/ 5387547 h 6858000"/>
              <a:gd name="connsiteX119" fmla="*/ 6065933 w 6128435"/>
              <a:gd name="connsiteY119" fmla="*/ 5443002 h 6858000"/>
              <a:gd name="connsiteX120" fmla="*/ 6068640 w 6128435"/>
              <a:gd name="connsiteY120" fmla="*/ 5474503 h 6858000"/>
              <a:gd name="connsiteX121" fmla="*/ 6080922 w 6128435"/>
              <a:gd name="connsiteY121" fmla="*/ 5561070 h 6858000"/>
              <a:gd name="connsiteX122" fmla="*/ 6096949 w 6128435"/>
              <a:gd name="connsiteY122" fmla="*/ 5648179 h 6858000"/>
              <a:gd name="connsiteX123" fmla="*/ 6125703 w 6128435"/>
              <a:gd name="connsiteY123" fmla="*/ 5692894 h 6858000"/>
              <a:gd name="connsiteX124" fmla="*/ 6126670 w 6128435"/>
              <a:gd name="connsiteY124" fmla="*/ 5697882 h 6858000"/>
              <a:gd name="connsiteX125" fmla="*/ 6124061 w 6128435"/>
              <a:gd name="connsiteY125" fmla="*/ 5710294 h 6858000"/>
              <a:gd name="connsiteX126" fmla="*/ 6122213 w 6128435"/>
              <a:gd name="connsiteY126" fmla="*/ 5714762 h 6858000"/>
              <a:gd name="connsiteX127" fmla="*/ 6121353 w 6128435"/>
              <a:gd name="connsiteY127" fmla="*/ 5721725 h 6858000"/>
              <a:gd name="connsiteX128" fmla="*/ 6121607 w 6128435"/>
              <a:gd name="connsiteY128" fmla="*/ 5721959 h 6858000"/>
              <a:gd name="connsiteX129" fmla="*/ 6120262 w 6128435"/>
              <a:gd name="connsiteY129" fmla="*/ 5728358 h 6858000"/>
              <a:gd name="connsiteX130" fmla="*/ 6110194 w 6128435"/>
              <a:gd name="connsiteY130" fmla="*/ 5758853 h 6858000"/>
              <a:gd name="connsiteX131" fmla="*/ 6127519 w 6128435"/>
              <a:gd name="connsiteY131" fmla="*/ 5865775 h 6858000"/>
              <a:gd name="connsiteX132" fmla="*/ 6128435 w 6128435"/>
              <a:gd name="connsiteY132" fmla="*/ 5870164 h 6858000"/>
              <a:gd name="connsiteX133" fmla="*/ 6119217 w 6128435"/>
              <a:gd name="connsiteY133" fmla="*/ 5888542 h 6858000"/>
              <a:gd name="connsiteX134" fmla="*/ 6102493 w 6128435"/>
              <a:gd name="connsiteY134" fmla="*/ 5928602 h 6858000"/>
              <a:gd name="connsiteX135" fmla="*/ 6056863 w 6128435"/>
              <a:gd name="connsiteY135" fmla="*/ 6000643 h 6858000"/>
              <a:gd name="connsiteX136" fmla="*/ 6045436 w 6128435"/>
              <a:gd name="connsiteY136" fmla="*/ 6124480 h 6858000"/>
              <a:gd name="connsiteX137" fmla="*/ 6030489 w 6128435"/>
              <a:gd name="connsiteY137" fmla="*/ 6317666 h 6858000"/>
              <a:gd name="connsiteX138" fmla="*/ 6007492 w 6128435"/>
              <a:gd name="connsiteY138" fmla="*/ 6440818 h 6858000"/>
              <a:gd name="connsiteX139" fmla="*/ 6009467 w 6128435"/>
              <a:gd name="connsiteY139" fmla="*/ 6487076 h 6858000"/>
              <a:gd name="connsiteX140" fmla="*/ 5995064 w 6128435"/>
              <a:gd name="connsiteY140" fmla="*/ 6540791 h 6858000"/>
              <a:gd name="connsiteX141" fmla="*/ 5996309 w 6128435"/>
              <a:gd name="connsiteY141" fmla="*/ 6543961 h 6858000"/>
              <a:gd name="connsiteX142" fmla="*/ 5996048 w 6128435"/>
              <a:gd name="connsiteY142" fmla="*/ 6555444 h 6858000"/>
              <a:gd name="connsiteX143" fmla="*/ 6002524 w 6128435"/>
              <a:gd name="connsiteY143" fmla="*/ 6560188 h 6858000"/>
              <a:gd name="connsiteX144" fmla="*/ 6006823 w 6128435"/>
              <a:gd name="connsiteY144" fmla="*/ 6578546 h 6858000"/>
              <a:gd name="connsiteX145" fmla="*/ 6004510 w 6128435"/>
              <a:gd name="connsiteY145" fmla="*/ 6599256 h 6858000"/>
              <a:gd name="connsiteX146" fmla="*/ 5986207 w 6128435"/>
              <a:gd name="connsiteY146" fmla="*/ 6695855 h 6858000"/>
              <a:gd name="connsiteX147" fmla="*/ 5979428 w 6128435"/>
              <a:gd name="connsiteY147" fmla="*/ 6754678 h 6858000"/>
              <a:gd name="connsiteX148" fmla="*/ 5983398 w 6128435"/>
              <a:gd name="connsiteY148" fmla="*/ 6778641 h 6858000"/>
              <a:gd name="connsiteX149" fmla="*/ 5984543 w 6128435"/>
              <a:gd name="connsiteY149" fmla="*/ 6811016 h 6858000"/>
              <a:gd name="connsiteX150" fmla="*/ 5981802 w 6128435"/>
              <a:gd name="connsiteY150" fmla="*/ 6838578 h 6858000"/>
              <a:gd name="connsiteX151" fmla="*/ 5979671 w 6128435"/>
              <a:gd name="connsiteY151" fmla="*/ 6858000 h 6858000"/>
              <a:gd name="connsiteX152" fmla="*/ 0 w 6128435"/>
              <a:gd name="connsiteY152" fmla="*/ 6858000 h 6858000"/>
              <a:gd name="connsiteX153" fmla="*/ 0 w 6128435"/>
              <a:gd name="connsiteY153"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16589 w 6127519"/>
              <a:gd name="connsiteY43" fmla="*/ 2810822 h 6858000"/>
              <a:gd name="connsiteX44" fmla="*/ 5418542 w 6127519"/>
              <a:gd name="connsiteY44" fmla="*/ 2817745 h 6858000"/>
              <a:gd name="connsiteX45" fmla="*/ 5418847 w 6127519"/>
              <a:gd name="connsiteY45" fmla="*/ 2817825 h 6858000"/>
              <a:gd name="connsiteX46" fmla="*/ 5457023 w 6127519"/>
              <a:gd name="connsiteY46" fmla="*/ 2858292 h 6858000"/>
              <a:gd name="connsiteX47" fmla="*/ 5479298 w 6127519"/>
              <a:gd name="connsiteY47" fmla="*/ 2947791 h 6858000"/>
              <a:gd name="connsiteX48" fmla="*/ 5481770 w 6127519"/>
              <a:gd name="connsiteY48" fmla="*/ 2951352 h 6858000"/>
              <a:gd name="connsiteX49" fmla="*/ 5482045 w 6127519"/>
              <a:gd name="connsiteY49" fmla="*/ 2984371 h 6858000"/>
              <a:gd name="connsiteX50" fmla="*/ 5482415 w 6127519"/>
              <a:gd name="connsiteY50" fmla="*/ 3004079 h 6858000"/>
              <a:gd name="connsiteX51" fmla="*/ 5503944 w 6127519"/>
              <a:gd name="connsiteY51" fmla="*/ 3123335 h 6858000"/>
              <a:gd name="connsiteX52" fmla="*/ 5516007 w 6127519"/>
              <a:gd name="connsiteY52" fmla="*/ 3258473 h 6858000"/>
              <a:gd name="connsiteX53" fmla="*/ 5566839 w 6127519"/>
              <a:gd name="connsiteY53" fmla="*/ 3345295 h 6858000"/>
              <a:gd name="connsiteX54" fmla="*/ 5589758 w 6127519"/>
              <a:gd name="connsiteY54" fmla="*/ 3506453 h 6858000"/>
              <a:gd name="connsiteX55" fmla="*/ 5596144 w 6127519"/>
              <a:gd name="connsiteY55" fmla="*/ 3534624 h 6858000"/>
              <a:gd name="connsiteX56" fmla="*/ 5597750 w 6127519"/>
              <a:gd name="connsiteY56" fmla="*/ 3534129 h 6858000"/>
              <a:gd name="connsiteX57" fmla="*/ 5599700 w 6127519"/>
              <a:gd name="connsiteY57" fmla="*/ 3547221 h 6858000"/>
              <a:gd name="connsiteX58" fmla="*/ 5615031 w 6127519"/>
              <a:gd name="connsiteY58" fmla="*/ 3557482 h 6858000"/>
              <a:gd name="connsiteX59" fmla="*/ 5618377 w 6127519"/>
              <a:gd name="connsiteY59" fmla="*/ 3588431 h 6858000"/>
              <a:gd name="connsiteX60" fmla="*/ 5612155 w 6127519"/>
              <a:gd name="connsiteY60" fmla="*/ 3589869 h 6858000"/>
              <a:gd name="connsiteX61" fmla="*/ 5620843 w 6127519"/>
              <a:gd name="connsiteY61" fmla="*/ 3606745 h 6858000"/>
              <a:gd name="connsiteX62" fmla="*/ 5655472 w 6127519"/>
              <a:gd name="connsiteY62" fmla="*/ 3678877 h 6858000"/>
              <a:gd name="connsiteX63" fmla="*/ 5680448 w 6127519"/>
              <a:gd name="connsiteY63" fmla="*/ 3717760 h 6858000"/>
              <a:gd name="connsiteX64" fmla="*/ 5683015 w 6127519"/>
              <a:gd name="connsiteY64" fmla="*/ 3762025 h 6858000"/>
              <a:gd name="connsiteX65" fmla="*/ 5696643 w 6127519"/>
              <a:gd name="connsiteY65" fmla="*/ 3773888 h 6858000"/>
              <a:gd name="connsiteX66" fmla="*/ 5699203 w 6127519"/>
              <a:gd name="connsiteY66" fmla="*/ 3775823 h 6858000"/>
              <a:gd name="connsiteX67" fmla="*/ 5704824 w 6127519"/>
              <a:gd name="connsiteY67" fmla="*/ 3785966 h 6858000"/>
              <a:gd name="connsiteX68" fmla="*/ 5712204 w 6127519"/>
              <a:gd name="connsiteY68" fmla="*/ 3785830 h 6858000"/>
              <a:gd name="connsiteX69" fmla="*/ 5724816 w 6127519"/>
              <a:gd name="connsiteY69" fmla="*/ 3798949 h 6858000"/>
              <a:gd name="connsiteX70" fmla="*/ 5733539 w 6127519"/>
              <a:gd name="connsiteY70" fmla="*/ 3818457 h 6858000"/>
              <a:gd name="connsiteX71" fmla="*/ 5768491 w 6127519"/>
              <a:gd name="connsiteY71" fmla="*/ 3914399 h 6858000"/>
              <a:gd name="connsiteX72" fmla="*/ 5793123 w 6127519"/>
              <a:gd name="connsiteY72" fmla="*/ 3969952 h 6858000"/>
              <a:gd name="connsiteX73" fmla="*/ 5808321 w 6127519"/>
              <a:gd name="connsiteY73" fmla="*/ 3988153 h 6858000"/>
              <a:gd name="connsiteX74" fmla="*/ 5825621 w 6127519"/>
              <a:gd name="connsiteY74" fmla="*/ 4015525 h 6858000"/>
              <a:gd name="connsiteX75" fmla="*/ 5860672 w 6127519"/>
              <a:gd name="connsiteY75" fmla="*/ 4061579 h 6858000"/>
              <a:gd name="connsiteX76" fmla="*/ 5872173 w 6127519"/>
              <a:gd name="connsiteY76" fmla="*/ 4088497 h 6858000"/>
              <a:gd name="connsiteX77" fmla="*/ 5883705 w 6127519"/>
              <a:gd name="connsiteY77" fmla="*/ 4101899 h 6858000"/>
              <a:gd name="connsiteX78" fmla="*/ 5885314 w 6127519"/>
              <a:gd name="connsiteY78" fmla="*/ 4108387 h 6858000"/>
              <a:gd name="connsiteX79" fmla="*/ 5894095 w 6127519"/>
              <a:gd name="connsiteY79" fmla="*/ 4128857 h 6858000"/>
              <a:gd name="connsiteX80" fmla="*/ 5898339 w 6127519"/>
              <a:gd name="connsiteY80" fmla="*/ 4140800 h 6858000"/>
              <a:gd name="connsiteX81" fmla="*/ 5899734 w 6127519"/>
              <a:gd name="connsiteY81" fmla="*/ 4145632 h 6858000"/>
              <a:gd name="connsiteX82" fmla="*/ 5903513 w 6127519"/>
              <a:gd name="connsiteY82" fmla="*/ 4187661 h 6858000"/>
              <a:gd name="connsiteX83" fmla="*/ 5917114 w 6127519"/>
              <a:gd name="connsiteY83" fmla="*/ 4213096 h 6858000"/>
              <a:gd name="connsiteX84" fmla="*/ 5921153 w 6127519"/>
              <a:gd name="connsiteY84" fmla="*/ 4236222 h 6858000"/>
              <a:gd name="connsiteX85" fmla="*/ 5924233 w 6127519"/>
              <a:gd name="connsiteY85" fmla="*/ 4242060 h 6858000"/>
              <a:gd name="connsiteX86" fmla="*/ 5928910 w 6127519"/>
              <a:gd name="connsiteY86" fmla="*/ 4300973 h 6858000"/>
              <a:gd name="connsiteX87" fmla="*/ 5939320 w 6127519"/>
              <a:gd name="connsiteY87" fmla="*/ 4340435 h 6858000"/>
              <a:gd name="connsiteX88" fmla="*/ 5946705 w 6127519"/>
              <a:gd name="connsiteY88" fmla="*/ 4428051 h 6858000"/>
              <a:gd name="connsiteX89" fmla="*/ 5949261 w 6127519"/>
              <a:gd name="connsiteY89" fmla="*/ 4449185 h 6858000"/>
              <a:gd name="connsiteX90" fmla="*/ 5957504 w 6127519"/>
              <a:gd name="connsiteY90" fmla="*/ 4465911 h 6858000"/>
              <a:gd name="connsiteX91" fmla="*/ 5964689 w 6127519"/>
              <a:gd name="connsiteY91" fmla="*/ 4468532 h 6858000"/>
              <a:gd name="connsiteX92" fmla="*/ 5967062 w 6127519"/>
              <a:gd name="connsiteY92" fmla="*/ 4479923 h 6858000"/>
              <a:gd name="connsiteX93" fmla="*/ 5968960 w 6127519"/>
              <a:gd name="connsiteY93" fmla="*/ 4482655 h 6858000"/>
              <a:gd name="connsiteX94" fmla="*/ 5978567 w 6127519"/>
              <a:gd name="connsiteY94" fmla="*/ 4498605 h 6858000"/>
              <a:gd name="connsiteX95" fmla="*/ 5980106 w 6127519"/>
              <a:gd name="connsiteY95" fmla="*/ 4585087 h 6858000"/>
              <a:gd name="connsiteX96" fmla="*/ 5998138 w 6127519"/>
              <a:gd name="connsiteY96" fmla="*/ 4697518 h 6858000"/>
              <a:gd name="connsiteX97" fmla="*/ 6013516 w 6127519"/>
              <a:gd name="connsiteY97" fmla="*/ 4786619 h 6858000"/>
              <a:gd name="connsiteX98" fmla="*/ 6025404 w 6127519"/>
              <a:gd name="connsiteY98" fmla="*/ 4858148 h 6858000"/>
              <a:gd name="connsiteX99" fmla="*/ 6007749 w 6127519"/>
              <a:gd name="connsiteY99" fmla="*/ 4964715 h 6858000"/>
              <a:gd name="connsiteX100" fmla="*/ 6005269 w 6127519"/>
              <a:gd name="connsiteY100" fmla="*/ 5150567 h 6858000"/>
              <a:gd name="connsiteX101" fmla="*/ 6001127 w 6127519"/>
              <a:gd name="connsiteY101" fmla="*/ 5164609 h 6858000"/>
              <a:gd name="connsiteX102" fmla="*/ 5996647 w 6127519"/>
              <a:gd name="connsiteY102" fmla="*/ 5185640 h 6858000"/>
              <a:gd name="connsiteX103" fmla="*/ 5998514 w 6127519"/>
              <a:gd name="connsiteY103" fmla="*/ 5189673 h 6858000"/>
              <a:gd name="connsiteX104" fmla="*/ 5995970 w 6127519"/>
              <a:gd name="connsiteY104" fmla="*/ 5221547 h 6858000"/>
              <a:gd name="connsiteX105" fmla="*/ 5997218 w 6127519"/>
              <a:gd name="connsiteY105" fmla="*/ 5222031 h 6858000"/>
              <a:gd name="connsiteX106" fmla="*/ 6002116 w 6127519"/>
              <a:gd name="connsiteY106" fmla="*/ 5231223 h 6858000"/>
              <a:gd name="connsiteX107" fmla="*/ 6008541 w 6127519"/>
              <a:gd name="connsiteY107" fmla="*/ 5248680 h 6858000"/>
              <a:gd name="connsiteX108" fmla="*/ 6039260 w 6127519"/>
              <a:gd name="connsiteY108" fmla="*/ 5289518 h 6858000"/>
              <a:gd name="connsiteX109" fmla="*/ 6036748 w 6127519"/>
              <a:gd name="connsiteY109" fmla="*/ 5322752 h 6858000"/>
              <a:gd name="connsiteX110" fmla="*/ 6036943 w 6127519"/>
              <a:gd name="connsiteY110" fmla="*/ 5329480 h 6858000"/>
              <a:gd name="connsiteX111" fmla="*/ 6037236 w 6127519"/>
              <a:gd name="connsiteY111" fmla="*/ 5329634 h 6858000"/>
              <a:gd name="connsiteX112" fmla="*/ 6038019 w 6127519"/>
              <a:gd name="connsiteY112" fmla="*/ 5336764 h 6858000"/>
              <a:gd name="connsiteX113" fmla="*/ 6037298 w 6127519"/>
              <a:gd name="connsiteY113" fmla="*/ 5341753 h 6858000"/>
              <a:gd name="connsiteX114" fmla="*/ 6037677 w 6127519"/>
              <a:gd name="connsiteY114" fmla="*/ 5354807 h 6858000"/>
              <a:gd name="connsiteX115" fmla="*/ 6039728 w 6127519"/>
              <a:gd name="connsiteY115" fmla="*/ 5359416 h 6858000"/>
              <a:gd name="connsiteX116" fmla="*/ 6043311 w 6127519"/>
              <a:gd name="connsiteY116" fmla="*/ 5361407 h 6858000"/>
              <a:gd name="connsiteX117" fmla="*/ 6042954 w 6127519"/>
              <a:gd name="connsiteY117" fmla="*/ 5362576 h 6858000"/>
              <a:gd name="connsiteX118" fmla="*/ 6053435 w 6127519"/>
              <a:gd name="connsiteY118" fmla="*/ 5387547 h 6858000"/>
              <a:gd name="connsiteX119" fmla="*/ 6065933 w 6127519"/>
              <a:gd name="connsiteY119" fmla="*/ 5443002 h 6858000"/>
              <a:gd name="connsiteX120" fmla="*/ 6068640 w 6127519"/>
              <a:gd name="connsiteY120" fmla="*/ 5474503 h 6858000"/>
              <a:gd name="connsiteX121" fmla="*/ 6080922 w 6127519"/>
              <a:gd name="connsiteY121" fmla="*/ 5561070 h 6858000"/>
              <a:gd name="connsiteX122" fmla="*/ 6096949 w 6127519"/>
              <a:gd name="connsiteY122" fmla="*/ 5648179 h 6858000"/>
              <a:gd name="connsiteX123" fmla="*/ 6125703 w 6127519"/>
              <a:gd name="connsiteY123" fmla="*/ 5692894 h 6858000"/>
              <a:gd name="connsiteX124" fmla="*/ 6126670 w 6127519"/>
              <a:gd name="connsiteY124" fmla="*/ 5697882 h 6858000"/>
              <a:gd name="connsiteX125" fmla="*/ 6124061 w 6127519"/>
              <a:gd name="connsiteY125" fmla="*/ 5710294 h 6858000"/>
              <a:gd name="connsiteX126" fmla="*/ 6122213 w 6127519"/>
              <a:gd name="connsiteY126" fmla="*/ 5714762 h 6858000"/>
              <a:gd name="connsiteX127" fmla="*/ 6121353 w 6127519"/>
              <a:gd name="connsiteY127" fmla="*/ 5721725 h 6858000"/>
              <a:gd name="connsiteX128" fmla="*/ 6121607 w 6127519"/>
              <a:gd name="connsiteY128" fmla="*/ 5721959 h 6858000"/>
              <a:gd name="connsiteX129" fmla="*/ 6120262 w 6127519"/>
              <a:gd name="connsiteY129" fmla="*/ 5728358 h 6858000"/>
              <a:gd name="connsiteX130" fmla="*/ 6110194 w 6127519"/>
              <a:gd name="connsiteY130" fmla="*/ 5758853 h 6858000"/>
              <a:gd name="connsiteX131" fmla="*/ 6127519 w 6127519"/>
              <a:gd name="connsiteY131" fmla="*/ 5865775 h 6858000"/>
              <a:gd name="connsiteX132" fmla="*/ 6119217 w 6127519"/>
              <a:gd name="connsiteY132" fmla="*/ 5888542 h 6858000"/>
              <a:gd name="connsiteX133" fmla="*/ 6102493 w 6127519"/>
              <a:gd name="connsiteY133" fmla="*/ 5928602 h 6858000"/>
              <a:gd name="connsiteX134" fmla="*/ 6056863 w 6127519"/>
              <a:gd name="connsiteY134" fmla="*/ 6000643 h 6858000"/>
              <a:gd name="connsiteX135" fmla="*/ 6045436 w 6127519"/>
              <a:gd name="connsiteY135" fmla="*/ 6124480 h 6858000"/>
              <a:gd name="connsiteX136" fmla="*/ 6030489 w 6127519"/>
              <a:gd name="connsiteY136" fmla="*/ 6317666 h 6858000"/>
              <a:gd name="connsiteX137" fmla="*/ 6007492 w 6127519"/>
              <a:gd name="connsiteY137" fmla="*/ 6440818 h 6858000"/>
              <a:gd name="connsiteX138" fmla="*/ 6009467 w 6127519"/>
              <a:gd name="connsiteY138" fmla="*/ 6487076 h 6858000"/>
              <a:gd name="connsiteX139" fmla="*/ 5995064 w 6127519"/>
              <a:gd name="connsiteY139" fmla="*/ 6540791 h 6858000"/>
              <a:gd name="connsiteX140" fmla="*/ 5996309 w 6127519"/>
              <a:gd name="connsiteY140" fmla="*/ 6543961 h 6858000"/>
              <a:gd name="connsiteX141" fmla="*/ 5996048 w 6127519"/>
              <a:gd name="connsiteY141" fmla="*/ 6555444 h 6858000"/>
              <a:gd name="connsiteX142" fmla="*/ 6002524 w 6127519"/>
              <a:gd name="connsiteY142" fmla="*/ 6560188 h 6858000"/>
              <a:gd name="connsiteX143" fmla="*/ 6006823 w 6127519"/>
              <a:gd name="connsiteY143" fmla="*/ 6578546 h 6858000"/>
              <a:gd name="connsiteX144" fmla="*/ 6004510 w 6127519"/>
              <a:gd name="connsiteY144" fmla="*/ 6599256 h 6858000"/>
              <a:gd name="connsiteX145" fmla="*/ 5986207 w 6127519"/>
              <a:gd name="connsiteY145" fmla="*/ 6695855 h 6858000"/>
              <a:gd name="connsiteX146" fmla="*/ 5979428 w 6127519"/>
              <a:gd name="connsiteY146" fmla="*/ 6754678 h 6858000"/>
              <a:gd name="connsiteX147" fmla="*/ 5983398 w 6127519"/>
              <a:gd name="connsiteY147" fmla="*/ 6778641 h 6858000"/>
              <a:gd name="connsiteX148" fmla="*/ 5984543 w 6127519"/>
              <a:gd name="connsiteY148" fmla="*/ 6811016 h 6858000"/>
              <a:gd name="connsiteX149" fmla="*/ 5981802 w 6127519"/>
              <a:gd name="connsiteY149" fmla="*/ 6838578 h 6858000"/>
              <a:gd name="connsiteX150" fmla="*/ 5979671 w 6127519"/>
              <a:gd name="connsiteY150" fmla="*/ 6858000 h 6858000"/>
              <a:gd name="connsiteX151" fmla="*/ 0 w 6127519"/>
              <a:gd name="connsiteY151" fmla="*/ 6858000 h 6858000"/>
              <a:gd name="connsiteX152" fmla="*/ 0 w 6127519"/>
              <a:gd name="connsiteY152"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0448 w 6127689"/>
              <a:gd name="connsiteY63" fmla="*/ 3717760 h 6858000"/>
              <a:gd name="connsiteX64" fmla="*/ 5683015 w 6127689"/>
              <a:gd name="connsiteY64" fmla="*/ 3762025 h 6858000"/>
              <a:gd name="connsiteX65" fmla="*/ 5696643 w 6127689"/>
              <a:gd name="connsiteY65" fmla="*/ 3773888 h 6858000"/>
              <a:gd name="connsiteX66" fmla="*/ 5699203 w 6127689"/>
              <a:gd name="connsiteY66" fmla="*/ 3775823 h 6858000"/>
              <a:gd name="connsiteX67" fmla="*/ 5704824 w 6127689"/>
              <a:gd name="connsiteY67" fmla="*/ 3785966 h 6858000"/>
              <a:gd name="connsiteX68" fmla="*/ 5712204 w 6127689"/>
              <a:gd name="connsiteY68" fmla="*/ 3785830 h 6858000"/>
              <a:gd name="connsiteX69" fmla="*/ 5724816 w 6127689"/>
              <a:gd name="connsiteY69" fmla="*/ 3798949 h 6858000"/>
              <a:gd name="connsiteX70" fmla="*/ 5733539 w 6127689"/>
              <a:gd name="connsiteY70" fmla="*/ 3818457 h 6858000"/>
              <a:gd name="connsiteX71" fmla="*/ 5768491 w 6127689"/>
              <a:gd name="connsiteY71" fmla="*/ 3914399 h 6858000"/>
              <a:gd name="connsiteX72" fmla="*/ 5793123 w 6127689"/>
              <a:gd name="connsiteY72" fmla="*/ 3969952 h 6858000"/>
              <a:gd name="connsiteX73" fmla="*/ 5808321 w 6127689"/>
              <a:gd name="connsiteY73" fmla="*/ 3988153 h 6858000"/>
              <a:gd name="connsiteX74" fmla="*/ 5825621 w 6127689"/>
              <a:gd name="connsiteY74" fmla="*/ 4015525 h 6858000"/>
              <a:gd name="connsiteX75" fmla="*/ 5860672 w 6127689"/>
              <a:gd name="connsiteY75" fmla="*/ 4061579 h 6858000"/>
              <a:gd name="connsiteX76" fmla="*/ 5872173 w 6127689"/>
              <a:gd name="connsiteY76" fmla="*/ 4088497 h 6858000"/>
              <a:gd name="connsiteX77" fmla="*/ 5883705 w 6127689"/>
              <a:gd name="connsiteY77" fmla="*/ 4101899 h 6858000"/>
              <a:gd name="connsiteX78" fmla="*/ 5885314 w 6127689"/>
              <a:gd name="connsiteY78" fmla="*/ 4108387 h 6858000"/>
              <a:gd name="connsiteX79" fmla="*/ 5894095 w 6127689"/>
              <a:gd name="connsiteY79" fmla="*/ 4128857 h 6858000"/>
              <a:gd name="connsiteX80" fmla="*/ 5898339 w 6127689"/>
              <a:gd name="connsiteY80" fmla="*/ 4140800 h 6858000"/>
              <a:gd name="connsiteX81" fmla="*/ 5899734 w 6127689"/>
              <a:gd name="connsiteY81" fmla="*/ 4145632 h 6858000"/>
              <a:gd name="connsiteX82" fmla="*/ 5903513 w 6127689"/>
              <a:gd name="connsiteY82" fmla="*/ 4187661 h 6858000"/>
              <a:gd name="connsiteX83" fmla="*/ 5917114 w 6127689"/>
              <a:gd name="connsiteY83" fmla="*/ 4213096 h 6858000"/>
              <a:gd name="connsiteX84" fmla="*/ 5921153 w 6127689"/>
              <a:gd name="connsiteY84" fmla="*/ 4236222 h 6858000"/>
              <a:gd name="connsiteX85" fmla="*/ 5924233 w 6127689"/>
              <a:gd name="connsiteY85" fmla="*/ 4242060 h 6858000"/>
              <a:gd name="connsiteX86" fmla="*/ 5928910 w 6127689"/>
              <a:gd name="connsiteY86" fmla="*/ 4300973 h 6858000"/>
              <a:gd name="connsiteX87" fmla="*/ 5939320 w 6127689"/>
              <a:gd name="connsiteY87" fmla="*/ 4340435 h 6858000"/>
              <a:gd name="connsiteX88" fmla="*/ 5946705 w 6127689"/>
              <a:gd name="connsiteY88" fmla="*/ 4428051 h 6858000"/>
              <a:gd name="connsiteX89" fmla="*/ 5949261 w 6127689"/>
              <a:gd name="connsiteY89" fmla="*/ 4449185 h 6858000"/>
              <a:gd name="connsiteX90" fmla="*/ 5957504 w 6127689"/>
              <a:gd name="connsiteY90" fmla="*/ 4465911 h 6858000"/>
              <a:gd name="connsiteX91" fmla="*/ 5964689 w 6127689"/>
              <a:gd name="connsiteY91" fmla="*/ 4468532 h 6858000"/>
              <a:gd name="connsiteX92" fmla="*/ 5967062 w 6127689"/>
              <a:gd name="connsiteY92" fmla="*/ 4479923 h 6858000"/>
              <a:gd name="connsiteX93" fmla="*/ 5968960 w 6127689"/>
              <a:gd name="connsiteY93" fmla="*/ 4482655 h 6858000"/>
              <a:gd name="connsiteX94" fmla="*/ 5978567 w 6127689"/>
              <a:gd name="connsiteY94" fmla="*/ 4498605 h 6858000"/>
              <a:gd name="connsiteX95" fmla="*/ 5980106 w 6127689"/>
              <a:gd name="connsiteY95" fmla="*/ 4585087 h 6858000"/>
              <a:gd name="connsiteX96" fmla="*/ 5998138 w 6127689"/>
              <a:gd name="connsiteY96" fmla="*/ 4697518 h 6858000"/>
              <a:gd name="connsiteX97" fmla="*/ 6013516 w 6127689"/>
              <a:gd name="connsiteY97" fmla="*/ 4786619 h 6858000"/>
              <a:gd name="connsiteX98" fmla="*/ 6025404 w 6127689"/>
              <a:gd name="connsiteY98" fmla="*/ 4858148 h 6858000"/>
              <a:gd name="connsiteX99" fmla="*/ 6007749 w 6127689"/>
              <a:gd name="connsiteY99" fmla="*/ 4964715 h 6858000"/>
              <a:gd name="connsiteX100" fmla="*/ 6005269 w 6127689"/>
              <a:gd name="connsiteY100" fmla="*/ 5150567 h 6858000"/>
              <a:gd name="connsiteX101" fmla="*/ 6001127 w 6127689"/>
              <a:gd name="connsiteY101" fmla="*/ 5164609 h 6858000"/>
              <a:gd name="connsiteX102" fmla="*/ 5996647 w 6127689"/>
              <a:gd name="connsiteY102" fmla="*/ 5185640 h 6858000"/>
              <a:gd name="connsiteX103" fmla="*/ 5998514 w 6127689"/>
              <a:gd name="connsiteY103" fmla="*/ 5189673 h 6858000"/>
              <a:gd name="connsiteX104" fmla="*/ 5995970 w 6127689"/>
              <a:gd name="connsiteY104" fmla="*/ 5221547 h 6858000"/>
              <a:gd name="connsiteX105" fmla="*/ 5997218 w 6127689"/>
              <a:gd name="connsiteY105" fmla="*/ 5222031 h 6858000"/>
              <a:gd name="connsiteX106" fmla="*/ 6002116 w 6127689"/>
              <a:gd name="connsiteY106" fmla="*/ 5231223 h 6858000"/>
              <a:gd name="connsiteX107" fmla="*/ 6008541 w 6127689"/>
              <a:gd name="connsiteY107" fmla="*/ 5248680 h 6858000"/>
              <a:gd name="connsiteX108" fmla="*/ 6039260 w 6127689"/>
              <a:gd name="connsiteY108" fmla="*/ 5289518 h 6858000"/>
              <a:gd name="connsiteX109" fmla="*/ 6036748 w 6127689"/>
              <a:gd name="connsiteY109" fmla="*/ 5322752 h 6858000"/>
              <a:gd name="connsiteX110" fmla="*/ 6036943 w 6127689"/>
              <a:gd name="connsiteY110" fmla="*/ 5329480 h 6858000"/>
              <a:gd name="connsiteX111" fmla="*/ 6037236 w 6127689"/>
              <a:gd name="connsiteY111" fmla="*/ 5329634 h 6858000"/>
              <a:gd name="connsiteX112" fmla="*/ 6038019 w 6127689"/>
              <a:gd name="connsiteY112" fmla="*/ 5336764 h 6858000"/>
              <a:gd name="connsiteX113" fmla="*/ 6037298 w 6127689"/>
              <a:gd name="connsiteY113" fmla="*/ 5341753 h 6858000"/>
              <a:gd name="connsiteX114" fmla="*/ 6037677 w 6127689"/>
              <a:gd name="connsiteY114" fmla="*/ 5354807 h 6858000"/>
              <a:gd name="connsiteX115" fmla="*/ 6039728 w 6127689"/>
              <a:gd name="connsiteY115" fmla="*/ 5359416 h 6858000"/>
              <a:gd name="connsiteX116" fmla="*/ 6043311 w 6127689"/>
              <a:gd name="connsiteY116" fmla="*/ 5361407 h 6858000"/>
              <a:gd name="connsiteX117" fmla="*/ 6042954 w 6127689"/>
              <a:gd name="connsiteY117" fmla="*/ 5362576 h 6858000"/>
              <a:gd name="connsiteX118" fmla="*/ 6053435 w 6127689"/>
              <a:gd name="connsiteY118" fmla="*/ 5387547 h 6858000"/>
              <a:gd name="connsiteX119" fmla="*/ 6065933 w 6127689"/>
              <a:gd name="connsiteY119" fmla="*/ 5443002 h 6858000"/>
              <a:gd name="connsiteX120" fmla="*/ 6068640 w 6127689"/>
              <a:gd name="connsiteY120" fmla="*/ 5474503 h 6858000"/>
              <a:gd name="connsiteX121" fmla="*/ 6080922 w 6127689"/>
              <a:gd name="connsiteY121" fmla="*/ 5561070 h 6858000"/>
              <a:gd name="connsiteX122" fmla="*/ 6096949 w 6127689"/>
              <a:gd name="connsiteY122" fmla="*/ 5648179 h 6858000"/>
              <a:gd name="connsiteX123" fmla="*/ 6125703 w 6127689"/>
              <a:gd name="connsiteY123" fmla="*/ 5692894 h 6858000"/>
              <a:gd name="connsiteX124" fmla="*/ 6126670 w 6127689"/>
              <a:gd name="connsiteY124" fmla="*/ 5697882 h 6858000"/>
              <a:gd name="connsiteX125" fmla="*/ 6124061 w 6127689"/>
              <a:gd name="connsiteY125" fmla="*/ 5710294 h 6858000"/>
              <a:gd name="connsiteX126" fmla="*/ 6122213 w 6127689"/>
              <a:gd name="connsiteY126" fmla="*/ 5714762 h 6858000"/>
              <a:gd name="connsiteX127" fmla="*/ 6121353 w 6127689"/>
              <a:gd name="connsiteY127" fmla="*/ 5721725 h 6858000"/>
              <a:gd name="connsiteX128" fmla="*/ 6121607 w 6127689"/>
              <a:gd name="connsiteY128" fmla="*/ 5721959 h 6858000"/>
              <a:gd name="connsiteX129" fmla="*/ 6120262 w 6127689"/>
              <a:gd name="connsiteY129" fmla="*/ 5728358 h 6858000"/>
              <a:gd name="connsiteX130" fmla="*/ 6127024 w 6127689"/>
              <a:gd name="connsiteY130" fmla="*/ 5786902 h 6858000"/>
              <a:gd name="connsiteX131" fmla="*/ 6127519 w 6127689"/>
              <a:gd name="connsiteY131" fmla="*/ 5865775 h 6858000"/>
              <a:gd name="connsiteX132" fmla="*/ 6119217 w 6127689"/>
              <a:gd name="connsiteY132" fmla="*/ 5888542 h 6858000"/>
              <a:gd name="connsiteX133" fmla="*/ 6102493 w 6127689"/>
              <a:gd name="connsiteY133" fmla="*/ 5928602 h 6858000"/>
              <a:gd name="connsiteX134" fmla="*/ 6056863 w 6127689"/>
              <a:gd name="connsiteY134" fmla="*/ 6000643 h 6858000"/>
              <a:gd name="connsiteX135" fmla="*/ 6045436 w 6127689"/>
              <a:gd name="connsiteY135" fmla="*/ 6124480 h 6858000"/>
              <a:gd name="connsiteX136" fmla="*/ 6030489 w 6127689"/>
              <a:gd name="connsiteY136" fmla="*/ 6317666 h 6858000"/>
              <a:gd name="connsiteX137" fmla="*/ 6007492 w 6127689"/>
              <a:gd name="connsiteY137" fmla="*/ 6440818 h 6858000"/>
              <a:gd name="connsiteX138" fmla="*/ 6009467 w 6127689"/>
              <a:gd name="connsiteY138" fmla="*/ 6487076 h 6858000"/>
              <a:gd name="connsiteX139" fmla="*/ 5995064 w 6127689"/>
              <a:gd name="connsiteY139" fmla="*/ 6540791 h 6858000"/>
              <a:gd name="connsiteX140" fmla="*/ 5996309 w 6127689"/>
              <a:gd name="connsiteY140" fmla="*/ 6543961 h 6858000"/>
              <a:gd name="connsiteX141" fmla="*/ 5996048 w 6127689"/>
              <a:gd name="connsiteY141" fmla="*/ 6555444 h 6858000"/>
              <a:gd name="connsiteX142" fmla="*/ 6002524 w 6127689"/>
              <a:gd name="connsiteY142" fmla="*/ 6560188 h 6858000"/>
              <a:gd name="connsiteX143" fmla="*/ 6006823 w 6127689"/>
              <a:gd name="connsiteY143" fmla="*/ 6578546 h 6858000"/>
              <a:gd name="connsiteX144" fmla="*/ 6004510 w 6127689"/>
              <a:gd name="connsiteY144" fmla="*/ 6599256 h 6858000"/>
              <a:gd name="connsiteX145" fmla="*/ 5986207 w 6127689"/>
              <a:gd name="connsiteY145" fmla="*/ 6695855 h 6858000"/>
              <a:gd name="connsiteX146" fmla="*/ 5979428 w 6127689"/>
              <a:gd name="connsiteY146" fmla="*/ 6754678 h 6858000"/>
              <a:gd name="connsiteX147" fmla="*/ 5983398 w 6127689"/>
              <a:gd name="connsiteY147" fmla="*/ 6778641 h 6858000"/>
              <a:gd name="connsiteX148" fmla="*/ 5984543 w 6127689"/>
              <a:gd name="connsiteY148" fmla="*/ 6811016 h 6858000"/>
              <a:gd name="connsiteX149" fmla="*/ 5981802 w 6127689"/>
              <a:gd name="connsiteY149" fmla="*/ 6838578 h 6858000"/>
              <a:gd name="connsiteX150" fmla="*/ 5979671 w 6127689"/>
              <a:gd name="connsiteY150" fmla="*/ 6858000 h 6858000"/>
              <a:gd name="connsiteX151" fmla="*/ 0 w 6127689"/>
              <a:gd name="connsiteY151" fmla="*/ 6858000 h 6858000"/>
              <a:gd name="connsiteX152" fmla="*/ 0 w 6127689"/>
              <a:gd name="connsiteY152"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0448 w 6127689"/>
              <a:gd name="connsiteY63" fmla="*/ 3717760 h 6858000"/>
              <a:gd name="connsiteX64" fmla="*/ 5683015 w 6127689"/>
              <a:gd name="connsiteY64" fmla="*/ 3762025 h 6858000"/>
              <a:gd name="connsiteX65" fmla="*/ 5696643 w 6127689"/>
              <a:gd name="connsiteY65" fmla="*/ 3773888 h 6858000"/>
              <a:gd name="connsiteX66" fmla="*/ 5699203 w 6127689"/>
              <a:gd name="connsiteY66" fmla="*/ 3775823 h 6858000"/>
              <a:gd name="connsiteX67" fmla="*/ 5704824 w 6127689"/>
              <a:gd name="connsiteY67" fmla="*/ 3785966 h 6858000"/>
              <a:gd name="connsiteX68" fmla="*/ 5712204 w 6127689"/>
              <a:gd name="connsiteY68" fmla="*/ 3785830 h 6858000"/>
              <a:gd name="connsiteX69" fmla="*/ 5724816 w 6127689"/>
              <a:gd name="connsiteY69" fmla="*/ 3798949 h 6858000"/>
              <a:gd name="connsiteX70" fmla="*/ 5733539 w 6127689"/>
              <a:gd name="connsiteY70" fmla="*/ 3818457 h 6858000"/>
              <a:gd name="connsiteX71" fmla="*/ 5768491 w 6127689"/>
              <a:gd name="connsiteY71" fmla="*/ 3914399 h 6858000"/>
              <a:gd name="connsiteX72" fmla="*/ 5793123 w 6127689"/>
              <a:gd name="connsiteY72" fmla="*/ 3969952 h 6858000"/>
              <a:gd name="connsiteX73" fmla="*/ 5808321 w 6127689"/>
              <a:gd name="connsiteY73" fmla="*/ 3988153 h 6858000"/>
              <a:gd name="connsiteX74" fmla="*/ 5825621 w 6127689"/>
              <a:gd name="connsiteY74" fmla="*/ 4015525 h 6858000"/>
              <a:gd name="connsiteX75" fmla="*/ 5860672 w 6127689"/>
              <a:gd name="connsiteY75" fmla="*/ 4061579 h 6858000"/>
              <a:gd name="connsiteX76" fmla="*/ 5872173 w 6127689"/>
              <a:gd name="connsiteY76" fmla="*/ 4088497 h 6858000"/>
              <a:gd name="connsiteX77" fmla="*/ 5883705 w 6127689"/>
              <a:gd name="connsiteY77" fmla="*/ 4101899 h 6858000"/>
              <a:gd name="connsiteX78" fmla="*/ 5885314 w 6127689"/>
              <a:gd name="connsiteY78" fmla="*/ 4108387 h 6858000"/>
              <a:gd name="connsiteX79" fmla="*/ 5894095 w 6127689"/>
              <a:gd name="connsiteY79" fmla="*/ 4128857 h 6858000"/>
              <a:gd name="connsiteX80" fmla="*/ 5898339 w 6127689"/>
              <a:gd name="connsiteY80" fmla="*/ 4140800 h 6858000"/>
              <a:gd name="connsiteX81" fmla="*/ 5899734 w 6127689"/>
              <a:gd name="connsiteY81" fmla="*/ 4145632 h 6858000"/>
              <a:gd name="connsiteX82" fmla="*/ 5903513 w 6127689"/>
              <a:gd name="connsiteY82" fmla="*/ 4187661 h 6858000"/>
              <a:gd name="connsiteX83" fmla="*/ 5917114 w 6127689"/>
              <a:gd name="connsiteY83" fmla="*/ 4213096 h 6858000"/>
              <a:gd name="connsiteX84" fmla="*/ 5921153 w 6127689"/>
              <a:gd name="connsiteY84" fmla="*/ 4236222 h 6858000"/>
              <a:gd name="connsiteX85" fmla="*/ 5924233 w 6127689"/>
              <a:gd name="connsiteY85" fmla="*/ 4242060 h 6858000"/>
              <a:gd name="connsiteX86" fmla="*/ 5928910 w 6127689"/>
              <a:gd name="connsiteY86" fmla="*/ 4300973 h 6858000"/>
              <a:gd name="connsiteX87" fmla="*/ 5939320 w 6127689"/>
              <a:gd name="connsiteY87" fmla="*/ 4340435 h 6858000"/>
              <a:gd name="connsiteX88" fmla="*/ 5946705 w 6127689"/>
              <a:gd name="connsiteY88" fmla="*/ 4428051 h 6858000"/>
              <a:gd name="connsiteX89" fmla="*/ 5949261 w 6127689"/>
              <a:gd name="connsiteY89" fmla="*/ 4449185 h 6858000"/>
              <a:gd name="connsiteX90" fmla="*/ 5957504 w 6127689"/>
              <a:gd name="connsiteY90" fmla="*/ 4465911 h 6858000"/>
              <a:gd name="connsiteX91" fmla="*/ 5964689 w 6127689"/>
              <a:gd name="connsiteY91" fmla="*/ 4468532 h 6858000"/>
              <a:gd name="connsiteX92" fmla="*/ 5967062 w 6127689"/>
              <a:gd name="connsiteY92" fmla="*/ 4479923 h 6858000"/>
              <a:gd name="connsiteX93" fmla="*/ 5968960 w 6127689"/>
              <a:gd name="connsiteY93" fmla="*/ 4482655 h 6858000"/>
              <a:gd name="connsiteX94" fmla="*/ 5978567 w 6127689"/>
              <a:gd name="connsiteY94" fmla="*/ 4498605 h 6858000"/>
              <a:gd name="connsiteX95" fmla="*/ 5980106 w 6127689"/>
              <a:gd name="connsiteY95" fmla="*/ 4585087 h 6858000"/>
              <a:gd name="connsiteX96" fmla="*/ 5998138 w 6127689"/>
              <a:gd name="connsiteY96" fmla="*/ 4697518 h 6858000"/>
              <a:gd name="connsiteX97" fmla="*/ 6013516 w 6127689"/>
              <a:gd name="connsiteY97" fmla="*/ 4786619 h 6858000"/>
              <a:gd name="connsiteX98" fmla="*/ 6025404 w 6127689"/>
              <a:gd name="connsiteY98" fmla="*/ 4858148 h 6858000"/>
              <a:gd name="connsiteX99" fmla="*/ 6007749 w 6127689"/>
              <a:gd name="connsiteY99" fmla="*/ 4964715 h 6858000"/>
              <a:gd name="connsiteX100" fmla="*/ 6005269 w 6127689"/>
              <a:gd name="connsiteY100" fmla="*/ 5150567 h 6858000"/>
              <a:gd name="connsiteX101" fmla="*/ 6001127 w 6127689"/>
              <a:gd name="connsiteY101" fmla="*/ 5164609 h 6858000"/>
              <a:gd name="connsiteX102" fmla="*/ 5996647 w 6127689"/>
              <a:gd name="connsiteY102" fmla="*/ 5185640 h 6858000"/>
              <a:gd name="connsiteX103" fmla="*/ 5998514 w 6127689"/>
              <a:gd name="connsiteY103" fmla="*/ 5189673 h 6858000"/>
              <a:gd name="connsiteX104" fmla="*/ 5995970 w 6127689"/>
              <a:gd name="connsiteY104" fmla="*/ 5221547 h 6858000"/>
              <a:gd name="connsiteX105" fmla="*/ 5997218 w 6127689"/>
              <a:gd name="connsiteY105" fmla="*/ 5222031 h 6858000"/>
              <a:gd name="connsiteX106" fmla="*/ 6002116 w 6127689"/>
              <a:gd name="connsiteY106" fmla="*/ 5231223 h 6858000"/>
              <a:gd name="connsiteX107" fmla="*/ 6039260 w 6127689"/>
              <a:gd name="connsiteY107" fmla="*/ 5289518 h 6858000"/>
              <a:gd name="connsiteX108" fmla="*/ 6036748 w 6127689"/>
              <a:gd name="connsiteY108" fmla="*/ 5322752 h 6858000"/>
              <a:gd name="connsiteX109" fmla="*/ 6036943 w 6127689"/>
              <a:gd name="connsiteY109" fmla="*/ 5329480 h 6858000"/>
              <a:gd name="connsiteX110" fmla="*/ 6037236 w 6127689"/>
              <a:gd name="connsiteY110" fmla="*/ 5329634 h 6858000"/>
              <a:gd name="connsiteX111" fmla="*/ 6038019 w 6127689"/>
              <a:gd name="connsiteY111" fmla="*/ 5336764 h 6858000"/>
              <a:gd name="connsiteX112" fmla="*/ 6037298 w 6127689"/>
              <a:gd name="connsiteY112" fmla="*/ 5341753 h 6858000"/>
              <a:gd name="connsiteX113" fmla="*/ 6037677 w 6127689"/>
              <a:gd name="connsiteY113" fmla="*/ 5354807 h 6858000"/>
              <a:gd name="connsiteX114" fmla="*/ 6039728 w 6127689"/>
              <a:gd name="connsiteY114" fmla="*/ 5359416 h 6858000"/>
              <a:gd name="connsiteX115" fmla="*/ 6043311 w 6127689"/>
              <a:gd name="connsiteY115" fmla="*/ 5361407 h 6858000"/>
              <a:gd name="connsiteX116" fmla="*/ 6042954 w 6127689"/>
              <a:gd name="connsiteY116" fmla="*/ 5362576 h 6858000"/>
              <a:gd name="connsiteX117" fmla="*/ 6053435 w 6127689"/>
              <a:gd name="connsiteY117" fmla="*/ 5387547 h 6858000"/>
              <a:gd name="connsiteX118" fmla="*/ 6065933 w 6127689"/>
              <a:gd name="connsiteY118" fmla="*/ 5443002 h 6858000"/>
              <a:gd name="connsiteX119" fmla="*/ 6068640 w 6127689"/>
              <a:gd name="connsiteY119" fmla="*/ 5474503 h 6858000"/>
              <a:gd name="connsiteX120" fmla="*/ 6080922 w 6127689"/>
              <a:gd name="connsiteY120" fmla="*/ 5561070 h 6858000"/>
              <a:gd name="connsiteX121" fmla="*/ 6096949 w 6127689"/>
              <a:gd name="connsiteY121" fmla="*/ 5648179 h 6858000"/>
              <a:gd name="connsiteX122" fmla="*/ 6125703 w 6127689"/>
              <a:gd name="connsiteY122" fmla="*/ 5692894 h 6858000"/>
              <a:gd name="connsiteX123" fmla="*/ 6126670 w 6127689"/>
              <a:gd name="connsiteY123" fmla="*/ 5697882 h 6858000"/>
              <a:gd name="connsiteX124" fmla="*/ 6124061 w 6127689"/>
              <a:gd name="connsiteY124" fmla="*/ 5710294 h 6858000"/>
              <a:gd name="connsiteX125" fmla="*/ 6122213 w 6127689"/>
              <a:gd name="connsiteY125" fmla="*/ 5714762 h 6858000"/>
              <a:gd name="connsiteX126" fmla="*/ 6121353 w 6127689"/>
              <a:gd name="connsiteY126" fmla="*/ 5721725 h 6858000"/>
              <a:gd name="connsiteX127" fmla="*/ 6121607 w 6127689"/>
              <a:gd name="connsiteY127" fmla="*/ 5721959 h 6858000"/>
              <a:gd name="connsiteX128" fmla="*/ 6120262 w 6127689"/>
              <a:gd name="connsiteY128" fmla="*/ 5728358 h 6858000"/>
              <a:gd name="connsiteX129" fmla="*/ 6127024 w 6127689"/>
              <a:gd name="connsiteY129" fmla="*/ 5786902 h 6858000"/>
              <a:gd name="connsiteX130" fmla="*/ 6127519 w 6127689"/>
              <a:gd name="connsiteY130" fmla="*/ 5865775 h 6858000"/>
              <a:gd name="connsiteX131" fmla="*/ 6119217 w 6127689"/>
              <a:gd name="connsiteY131" fmla="*/ 5888542 h 6858000"/>
              <a:gd name="connsiteX132" fmla="*/ 6102493 w 6127689"/>
              <a:gd name="connsiteY132" fmla="*/ 5928602 h 6858000"/>
              <a:gd name="connsiteX133" fmla="*/ 6056863 w 6127689"/>
              <a:gd name="connsiteY133" fmla="*/ 6000643 h 6858000"/>
              <a:gd name="connsiteX134" fmla="*/ 6045436 w 6127689"/>
              <a:gd name="connsiteY134" fmla="*/ 6124480 h 6858000"/>
              <a:gd name="connsiteX135" fmla="*/ 6030489 w 6127689"/>
              <a:gd name="connsiteY135" fmla="*/ 6317666 h 6858000"/>
              <a:gd name="connsiteX136" fmla="*/ 6007492 w 6127689"/>
              <a:gd name="connsiteY136" fmla="*/ 6440818 h 6858000"/>
              <a:gd name="connsiteX137" fmla="*/ 6009467 w 6127689"/>
              <a:gd name="connsiteY137" fmla="*/ 6487076 h 6858000"/>
              <a:gd name="connsiteX138" fmla="*/ 5995064 w 6127689"/>
              <a:gd name="connsiteY138" fmla="*/ 6540791 h 6858000"/>
              <a:gd name="connsiteX139" fmla="*/ 5996309 w 6127689"/>
              <a:gd name="connsiteY139" fmla="*/ 6543961 h 6858000"/>
              <a:gd name="connsiteX140" fmla="*/ 5996048 w 6127689"/>
              <a:gd name="connsiteY140" fmla="*/ 6555444 h 6858000"/>
              <a:gd name="connsiteX141" fmla="*/ 6002524 w 6127689"/>
              <a:gd name="connsiteY141" fmla="*/ 6560188 h 6858000"/>
              <a:gd name="connsiteX142" fmla="*/ 6006823 w 6127689"/>
              <a:gd name="connsiteY142" fmla="*/ 6578546 h 6858000"/>
              <a:gd name="connsiteX143" fmla="*/ 6004510 w 6127689"/>
              <a:gd name="connsiteY143" fmla="*/ 6599256 h 6858000"/>
              <a:gd name="connsiteX144" fmla="*/ 5986207 w 6127689"/>
              <a:gd name="connsiteY144" fmla="*/ 6695855 h 6858000"/>
              <a:gd name="connsiteX145" fmla="*/ 5979428 w 6127689"/>
              <a:gd name="connsiteY145" fmla="*/ 6754678 h 6858000"/>
              <a:gd name="connsiteX146" fmla="*/ 5983398 w 6127689"/>
              <a:gd name="connsiteY146" fmla="*/ 6778641 h 6858000"/>
              <a:gd name="connsiteX147" fmla="*/ 5984543 w 6127689"/>
              <a:gd name="connsiteY147" fmla="*/ 6811016 h 6858000"/>
              <a:gd name="connsiteX148" fmla="*/ 5981802 w 6127689"/>
              <a:gd name="connsiteY148" fmla="*/ 6838578 h 6858000"/>
              <a:gd name="connsiteX149" fmla="*/ 5979671 w 6127689"/>
              <a:gd name="connsiteY149" fmla="*/ 6858000 h 6858000"/>
              <a:gd name="connsiteX150" fmla="*/ 0 w 6127689"/>
              <a:gd name="connsiteY150" fmla="*/ 6858000 h 6858000"/>
              <a:gd name="connsiteX151" fmla="*/ 0 w 6127689"/>
              <a:gd name="connsiteY151"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0448 w 6127689"/>
              <a:gd name="connsiteY63" fmla="*/ 3717760 h 6858000"/>
              <a:gd name="connsiteX64" fmla="*/ 5683015 w 6127689"/>
              <a:gd name="connsiteY64" fmla="*/ 3762025 h 6858000"/>
              <a:gd name="connsiteX65" fmla="*/ 5696643 w 6127689"/>
              <a:gd name="connsiteY65" fmla="*/ 3773888 h 6858000"/>
              <a:gd name="connsiteX66" fmla="*/ 5699203 w 6127689"/>
              <a:gd name="connsiteY66" fmla="*/ 3775823 h 6858000"/>
              <a:gd name="connsiteX67" fmla="*/ 5704824 w 6127689"/>
              <a:gd name="connsiteY67" fmla="*/ 3785966 h 6858000"/>
              <a:gd name="connsiteX68" fmla="*/ 5712204 w 6127689"/>
              <a:gd name="connsiteY68" fmla="*/ 3785830 h 6858000"/>
              <a:gd name="connsiteX69" fmla="*/ 5724816 w 6127689"/>
              <a:gd name="connsiteY69" fmla="*/ 3798949 h 6858000"/>
              <a:gd name="connsiteX70" fmla="*/ 5733539 w 6127689"/>
              <a:gd name="connsiteY70" fmla="*/ 3818457 h 6858000"/>
              <a:gd name="connsiteX71" fmla="*/ 5768491 w 6127689"/>
              <a:gd name="connsiteY71" fmla="*/ 3914399 h 6858000"/>
              <a:gd name="connsiteX72" fmla="*/ 5793123 w 6127689"/>
              <a:gd name="connsiteY72" fmla="*/ 3969952 h 6858000"/>
              <a:gd name="connsiteX73" fmla="*/ 5808321 w 6127689"/>
              <a:gd name="connsiteY73" fmla="*/ 3988153 h 6858000"/>
              <a:gd name="connsiteX74" fmla="*/ 5825621 w 6127689"/>
              <a:gd name="connsiteY74" fmla="*/ 4015525 h 6858000"/>
              <a:gd name="connsiteX75" fmla="*/ 5860672 w 6127689"/>
              <a:gd name="connsiteY75" fmla="*/ 4061579 h 6858000"/>
              <a:gd name="connsiteX76" fmla="*/ 5872173 w 6127689"/>
              <a:gd name="connsiteY76" fmla="*/ 4088497 h 6858000"/>
              <a:gd name="connsiteX77" fmla="*/ 5883705 w 6127689"/>
              <a:gd name="connsiteY77" fmla="*/ 4101899 h 6858000"/>
              <a:gd name="connsiteX78" fmla="*/ 5885314 w 6127689"/>
              <a:gd name="connsiteY78" fmla="*/ 4108387 h 6858000"/>
              <a:gd name="connsiteX79" fmla="*/ 5894095 w 6127689"/>
              <a:gd name="connsiteY79" fmla="*/ 4128857 h 6858000"/>
              <a:gd name="connsiteX80" fmla="*/ 5898339 w 6127689"/>
              <a:gd name="connsiteY80" fmla="*/ 4140800 h 6858000"/>
              <a:gd name="connsiteX81" fmla="*/ 5899734 w 6127689"/>
              <a:gd name="connsiteY81" fmla="*/ 4145632 h 6858000"/>
              <a:gd name="connsiteX82" fmla="*/ 5903513 w 6127689"/>
              <a:gd name="connsiteY82" fmla="*/ 4187661 h 6858000"/>
              <a:gd name="connsiteX83" fmla="*/ 5917114 w 6127689"/>
              <a:gd name="connsiteY83" fmla="*/ 4213096 h 6858000"/>
              <a:gd name="connsiteX84" fmla="*/ 5921153 w 6127689"/>
              <a:gd name="connsiteY84" fmla="*/ 4236222 h 6858000"/>
              <a:gd name="connsiteX85" fmla="*/ 5924233 w 6127689"/>
              <a:gd name="connsiteY85" fmla="*/ 4242060 h 6858000"/>
              <a:gd name="connsiteX86" fmla="*/ 5928910 w 6127689"/>
              <a:gd name="connsiteY86" fmla="*/ 4300973 h 6858000"/>
              <a:gd name="connsiteX87" fmla="*/ 5939320 w 6127689"/>
              <a:gd name="connsiteY87" fmla="*/ 4340435 h 6858000"/>
              <a:gd name="connsiteX88" fmla="*/ 5946705 w 6127689"/>
              <a:gd name="connsiteY88" fmla="*/ 4428051 h 6858000"/>
              <a:gd name="connsiteX89" fmla="*/ 5949261 w 6127689"/>
              <a:gd name="connsiteY89" fmla="*/ 4449185 h 6858000"/>
              <a:gd name="connsiteX90" fmla="*/ 5957504 w 6127689"/>
              <a:gd name="connsiteY90" fmla="*/ 4465911 h 6858000"/>
              <a:gd name="connsiteX91" fmla="*/ 5964689 w 6127689"/>
              <a:gd name="connsiteY91" fmla="*/ 4468532 h 6858000"/>
              <a:gd name="connsiteX92" fmla="*/ 5967062 w 6127689"/>
              <a:gd name="connsiteY92" fmla="*/ 4479923 h 6858000"/>
              <a:gd name="connsiteX93" fmla="*/ 5968960 w 6127689"/>
              <a:gd name="connsiteY93" fmla="*/ 4482655 h 6858000"/>
              <a:gd name="connsiteX94" fmla="*/ 5978567 w 6127689"/>
              <a:gd name="connsiteY94" fmla="*/ 4498605 h 6858000"/>
              <a:gd name="connsiteX95" fmla="*/ 5980106 w 6127689"/>
              <a:gd name="connsiteY95" fmla="*/ 4585087 h 6858000"/>
              <a:gd name="connsiteX96" fmla="*/ 5998138 w 6127689"/>
              <a:gd name="connsiteY96" fmla="*/ 4697518 h 6858000"/>
              <a:gd name="connsiteX97" fmla="*/ 6013516 w 6127689"/>
              <a:gd name="connsiteY97" fmla="*/ 4786619 h 6858000"/>
              <a:gd name="connsiteX98" fmla="*/ 6025404 w 6127689"/>
              <a:gd name="connsiteY98" fmla="*/ 4858148 h 6858000"/>
              <a:gd name="connsiteX99" fmla="*/ 6007749 w 6127689"/>
              <a:gd name="connsiteY99" fmla="*/ 4964715 h 6858000"/>
              <a:gd name="connsiteX100" fmla="*/ 6005269 w 6127689"/>
              <a:gd name="connsiteY100" fmla="*/ 5150567 h 6858000"/>
              <a:gd name="connsiteX101" fmla="*/ 6001127 w 6127689"/>
              <a:gd name="connsiteY101" fmla="*/ 5164609 h 6858000"/>
              <a:gd name="connsiteX102" fmla="*/ 5996647 w 6127689"/>
              <a:gd name="connsiteY102" fmla="*/ 5185640 h 6858000"/>
              <a:gd name="connsiteX103" fmla="*/ 5998514 w 6127689"/>
              <a:gd name="connsiteY103" fmla="*/ 5189673 h 6858000"/>
              <a:gd name="connsiteX104" fmla="*/ 5995970 w 6127689"/>
              <a:gd name="connsiteY104" fmla="*/ 5221547 h 6858000"/>
              <a:gd name="connsiteX105" fmla="*/ 5997218 w 6127689"/>
              <a:gd name="connsiteY105" fmla="*/ 5222031 h 6858000"/>
              <a:gd name="connsiteX106" fmla="*/ 6039260 w 6127689"/>
              <a:gd name="connsiteY106" fmla="*/ 5289518 h 6858000"/>
              <a:gd name="connsiteX107" fmla="*/ 6036748 w 6127689"/>
              <a:gd name="connsiteY107" fmla="*/ 5322752 h 6858000"/>
              <a:gd name="connsiteX108" fmla="*/ 6036943 w 6127689"/>
              <a:gd name="connsiteY108" fmla="*/ 5329480 h 6858000"/>
              <a:gd name="connsiteX109" fmla="*/ 6037236 w 6127689"/>
              <a:gd name="connsiteY109" fmla="*/ 5329634 h 6858000"/>
              <a:gd name="connsiteX110" fmla="*/ 6038019 w 6127689"/>
              <a:gd name="connsiteY110" fmla="*/ 5336764 h 6858000"/>
              <a:gd name="connsiteX111" fmla="*/ 6037298 w 6127689"/>
              <a:gd name="connsiteY111" fmla="*/ 5341753 h 6858000"/>
              <a:gd name="connsiteX112" fmla="*/ 6037677 w 6127689"/>
              <a:gd name="connsiteY112" fmla="*/ 5354807 h 6858000"/>
              <a:gd name="connsiteX113" fmla="*/ 6039728 w 6127689"/>
              <a:gd name="connsiteY113" fmla="*/ 5359416 h 6858000"/>
              <a:gd name="connsiteX114" fmla="*/ 6043311 w 6127689"/>
              <a:gd name="connsiteY114" fmla="*/ 5361407 h 6858000"/>
              <a:gd name="connsiteX115" fmla="*/ 6042954 w 6127689"/>
              <a:gd name="connsiteY115" fmla="*/ 5362576 h 6858000"/>
              <a:gd name="connsiteX116" fmla="*/ 6053435 w 6127689"/>
              <a:gd name="connsiteY116" fmla="*/ 5387547 h 6858000"/>
              <a:gd name="connsiteX117" fmla="*/ 6065933 w 6127689"/>
              <a:gd name="connsiteY117" fmla="*/ 5443002 h 6858000"/>
              <a:gd name="connsiteX118" fmla="*/ 6068640 w 6127689"/>
              <a:gd name="connsiteY118" fmla="*/ 5474503 h 6858000"/>
              <a:gd name="connsiteX119" fmla="*/ 6080922 w 6127689"/>
              <a:gd name="connsiteY119" fmla="*/ 5561070 h 6858000"/>
              <a:gd name="connsiteX120" fmla="*/ 6096949 w 6127689"/>
              <a:gd name="connsiteY120" fmla="*/ 5648179 h 6858000"/>
              <a:gd name="connsiteX121" fmla="*/ 6125703 w 6127689"/>
              <a:gd name="connsiteY121" fmla="*/ 5692894 h 6858000"/>
              <a:gd name="connsiteX122" fmla="*/ 6126670 w 6127689"/>
              <a:gd name="connsiteY122" fmla="*/ 5697882 h 6858000"/>
              <a:gd name="connsiteX123" fmla="*/ 6124061 w 6127689"/>
              <a:gd name="connsiteY123" fmla="*/ 5710294 h 6858000"/>
              <a:gd name="connsiteX124" fmla="*/ 6122213 w 6127689"/>
              <a:gd name="connsiteY124" fmla="*/ 5714762 h 6858000"/>
              <a:gd name="connsiteX125" fmla="*/ 6121353 w 6127689"/>
              <a:gd name="connsiteY125" fmla="*/ 5721725 h 6858000"/>
              <a:gd name="connsiteX126" fmla="*/ 6121607 w 6127689"/>
              <a:gd name="connsiteY126" fmla="*/ 5721959 h 6858000"/>
              <a:gd name="connsiteX127" fmla="*/ 6120262 w 6127689"/>
              <a:gd name="connsiteY127" fmla="*/ 5728358 h 6858000"/>
              <a:gd name="connsiteX128" fmla="*/ 6127024 w 6127689"/>
              <a:gd name="connsiteY128" fmla="*/ 5786902 h 6858000"/>
              <a:gd name="connsiteX129" fmla="*/ 6127519 w 6127689"/>
              <a:gd name="connsiteY129" fmla="*/ 5865775 h 6858000"/>
              <a:gd name="connsiteX130" fmla="*/ 6119217 w 6127689"/>
              <a:gd name="connsiteY130" fmla="*/ 5888542 h 6858000"/>
              <a:gd name="connsiteX131" fmla="*/ 6102493 w 6127689"/>
              <a:gd name="connsiteY131" fmla="*/ 5928602 h 6858000"/>
              <a:gd name="connsiteX132" fmla="*/ 6056863 w 6127689"/>
              <a:gd name="connsiteY132" fmla="*/ 6000643 h 6858000"/>
              <a:gd name="connsiteX133" fmla="*/ 6045436 w 6127689"/>
              <a:gd name="connsiteY133" fmla="*/ 6124480 h 6858000"/>
              <a:gd name="connsiteX134" fmla="*/ 6030489 w 6127689"/>
              <a:gd name="connsiteY134" fmla="*/ 6317666 h 6858000"/>
              <a:gd name="connsiteX135" fmla="*/ 6007492 w 6127689"/>
              <a:gd name="connsiteY135" fmla="*/ 6440818 h 6858000"/>
              <a:gd name="connsiteX136" fmla="*/ 6009467 w 6127689"/>
              <a:gd name="connsiteY136" fmla="*/ 6487076 h 6858000"/>
              <a:gd name="connsiteX137" fmla="*/ 5995064 w 6127689"/>
              <a:gd name="connsiteY137" fmla="*/ 6540791 h 6858000"/>
              <a:gd name="connsiteX138" fmla="*/ 5996309 w 6127689"/>
              <a:gd name="connsiteY138" fmla="*/ 6543961 h 6858000"/>
              <a:gd name="connsiteX139" fmla="*/ 5996048 w 6127689"/>
              <a:gd name="connsiteY139" fmla="*/ 6555444 h 6858000"/>
              <a:gd name="connsiteX140" fmla="*/ 6002524 w 6127689"/>
              <a:gd name="connsiteY140" fmla="*/ 6560188 h 6858000"/>
              <a:gd name="connsiteX141" fmla="*/ 6006823 w 6127689"/>
              <a:gd name="connsiteY141" fmla="*/ 6578546 h 6858000"/>
              <a:gd name="connsiteX142" fmla="*/ 6004510 w 6127689"/>
              <a:gd name="connsiteY142" fmla="*/ 6599256 h 6858000"/>
              <a:gd name="connsiteX143" fmla="*/ 5986207 w 6127689"/>
              <a:gd name="connsiteY143" fmla="*/ 6695855 h 6858000"/>
              <a:gd name="connsiteX144" fmla="*/ 5979428 w 6127689"/>
              <a:gd name="connsiteY144" fmla="*/ 6754678 h 6858000"/>
              <a:gd name="connsiteX145" fmla="*/ 5983398 w 6127689"/>
              <a:gd name="connsiteY145" fmla="*/ 6778641 h 6858000"/>
              <a:gd name="connsiteX146" fmla="*/ 5984543 w 6127689"/>
              <a:gd name="connsiteY146" fmla="*/ 6811016 h 6858000"/>
              <a:gd name="connsiteX147" fmla="*/ 5981802 w 6127689"/>
              <a:gd name="connsiteY147" fmla="*/ 6838578 h 6858000"/>
              <a:gd name="connsiteX148" fmla="*/ 5979671 w 6127689"/>
              <a:gd name="connsiteY148" fmla="*/ 6858000 h 6858000"/>
              <a:gd name="connsiteX149" fmla="*/ 0 w 6127689"/>
              <a:gd name="connsiteY149" fmla="*/ 6858000 h 6858000"/>
              <a:gd name="connsiteX150" fmla="*/ 0 w 6127689"/>
              <a:gd name="connsiteY150"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0448 w 6127689"/>
              <a:gd name="connsiteY63" fmla="*/ 3717760 h 6858000"/>
              <a:gd name="connsiteX64" fmla="*/ 5683015 w 6127689"/>
              <a:gd name="connsiteY64" fmla="*/ 3762025 h 6858000"/>
              <a:gd name="connsiteX65" fmla="*/ 5696643 w 6127689"/>
              <a:gd name="connsiteY65" fmla="*/ 3773888 h 6858000"/>
              <a:gd name="connsiteX66" fmla="*/ 5699203 w 6127689"/>
              <a:gd name="connsiteY66" fmla="*/ 3775823 h 6858000"/>
              <a:gd name="connsiteX67" fmla="*/ 5704824 w 6127689"/>
              <a:gd name="connsiteY67" fmla="*/ 3785966 h 6858000"/>
              <a:gd name="connsiteX68" fmla="*/ 5712204 w 6127689"/>
              <a:gd name="connsiteY68" fmla="*/ 3785830 h 6858000"/>
              <a:gd name="connsiteX69" fmla="*/ 5724816 w 6127689"/>
              <a:gd name="connsiteY69" fmla="*/ 3798949 h 6858000"/>
              <a:gd name="connsiteX70" fmla="*/ 5733539 w 6127689"/>
              <a:gd name="connsiteY70" fmla="*/ 3818457 h 6858000"/>
              <a:gd name="connsiteX71" fmla="*/ 5768491 w 6127689"/>
              <a:gd name="connsiteY71" fmla="*/ 3914399 h 6858000"/>
              <a:gd name="connsiteX72" fmla="*/ 5793123 w 6127689"/>
              <a:gd name="connsiteY72" fmla="*/ 3969952 h 6858000"/>
              <a:gd name="connsiteX73" fmla="*/ 5808321 w 6127689"/>
              <a:gd name="connsiteY73" fmla="*/ 3988153 h 6858000"/>
              <a:gd name="connsiteX74" fmla="*/ 5825621 w 6127689"/>
              <a:gd name="connsiteY74" fmla="*/ 4015525 h 6858000"/>
              <a:gd name="connsiteX75" fmla="*/ 5860672 w 6127689"/>
              <a:gd name="connsiteY75" fmla="*/ 4061579 h 6858000"/>
              <a:gd name="connsiteX76" fmla="*/ 5872173 w 6127689"/>
              <a:gd name="connsiteY76" fmla="*/ 4088497 h 6858000"/>
              <a:gd name="connsiteX77" fmla="*/ 5883705 w 6127689"/>
              <a:gd name="connsiteY77" fmla="*/ 4101899 h 6858000"/>
              <a:gd name="connsiteX78" fmla="*/ 5885314 w 6127689"/>
              <a:gd name="connsiteY78" fmla="*/ 4108387 h 6858000"/>
              <a:gd name="connsiteX79" fmla="*/ 5894095 w 6127689"/>
              <a:gd name="connsiteY79" fmla="*/ 4128857 h 6858000"/>
              <a:gd name="connsiteX80" fmla="*/ 5898339 w 6127689"/>
              <a:gd name="connsiteY80" fmla="*/ 4140800 h 6858000"/>
              <a:gd name="connsiteX81" fmla="*/ 5899734 w 6127689"/>
              <a:gd name="connsiteY81" fmla="*/ 4145632 h 6858000"/>
              <a:gd name="connsiteX82" fmla="*/ 5903513 w 6127689"/>
              <a:gd name="connsiteY82" fmla="*/ 4187661 h 6858000"/>
              <a:gd name="connsiteX83" fmla="*/ 5917114 w 6127689"/>
              <a:gd name="connsiteY83" fmla="*/ 4213096 h 6858000"/>
              <a:gd name="connsiteX84" fmla="*/ 5921153 w 6127689"/>
              <a:gd name="connsiteY84" fmla="*/ 4236222 h 6858000"/>
              <a:gd name="connsiteX85" fmla="*/ 5924233 w 6127689"/>
              <a:gd name="connsiteY85" fmla="*/ 4242060 h 6858000"/>
              <a:gd name="connsiteX86" fmla="*/ 5928910 w 6127689"/>
              <a:gd name="connsiteY86" fmla="*/ 4300973 h 6858000"/>
              <a:gd name="connsiteX87" fmla="*/ 5939320 w 6127689"/>
              <a:gd name="connsiteY87" fmla="*/ 4340435 h 6858000"/>
              <a:gd name="connsiteX88" fmla="*/ 5946705 w 6127689"/>
              <a:gd name="connsiteY88" fmla="*/ 4428051 h 6858000"/>
              <a:gd name="connsiteX89" fmla="*/ 5949261 w 6127689"/>
              <a:gd name="connsiteY89" fmla="*/ 4449185 h 6858000"/>
              <a:gd name="connsiteX90" fmla="*/ 5957504 w 6127689"/>
              <a:gd name="connsiteY90" fmla="*/ 4465911 h 6858000"/>
              <a:gd name="connsiteX91" fmla="*/ 5964689 w 6127689"/>
              <a:gd name="connsiteY91" fmla="*/ 4468532 h 6858000"/>
              <a:gd name="connsiteX92" fmla="*/ 5967062 w 6127689"/>
              <a:gd name="connsiteY92" fmla="*/ 4479923 h 6858000"/>
              <a:gd name="connsiteX93" fmla="*/ 5968960 w 6127689"/>
              <a:gd name="connsiteY93" fmla="*/ 4482655 h 6858000"/>
              <a:gd name="connsiteX94" fmla="*/ 5978567 w 6127689"/>
              <a:gd name="connsiteY94" fmla="*/ 4498605 h 6858000"/>
              <a:gd name="connsiteX95" fmla="*/ 5980106 w 6127689"/>
              <a:gd name="connsiteY95" fmla="*/ 4585087 h 6858000"/>
              <a:gd name="connsiteX96" fmla="*/ 5998138 w 6127689"/>
              <a:gd name="connsiteY96" fmla="*/ 4697518 h 6858000"/>
              <a:gd name="connsiteX97" fmla="*/ 6013516 w 6127689"/>
              <a:gd name="connsiteY97" fmla="*/ 4786619 h 6858000"/>
              <a:gd name="connsiteX98" fmla="*/ 6025404 w 6127689"/>
              <a:gd name="connsiteY98" fmla="*/ 4858148 h 6858000"/>
              <a:gd name="connsiteX99" fmla="*/ 6007749 w 6127689"/>
              <a:gd name="connsiteY99" fmla="*/ 4964715 h 6858000"/>
              <a:gd name="connsiteX100" fmla="*/ 6005269 w 6127689"/>
              <a:gd name="connsiteY100" fmla="*/ 5150567 h 6858000"/>
              <a:gd name="connsiteX101" fmla="*/ 6001127 w 6127689"/>
              <a:gd name="connsiteY101" fmla="*/ 5164609 h 6858000"/>
              <a:gd name="connsiteX102" fmla="*/ 5996647 w 6127689"/>
              <a:gd name="connsiteY102" fmla="*/ 5185640 h 6858000"/>
              <a:gd name="connsiteX103" fmla="*/ 5998514 w 6127689"/>
              <a:gd name="connsiteY103" fmla="*/ 5189673 h 6858000"/>
              <a:gd name="connsiteX104" fmla="*/ 5995970 w 6127689"/>
              <a:gd name="connsiteY104" fmla="*/ 5221547 h 6858000"/>
              <a:gd name="connsiteX105" fmla="*/ 5997218 w 6127689"/>
              <a:gd name="connsiteY105" fmla="*/ 5222031 h 6858000"/>
              <a:gd name="connsiteX106" fmla="*/ 6036748 w 6127689"/>
              <a:gd name="connsiteY106" fmla="*/ 5322752 h 6858000"/>
              <a:gd name="connsiteX107" fmla="*/ 6036943 w 6127689"/>
              <a:gd name="connsiteY107" fmla="*/ 5329480 h 6858000"/>
              <a:gd name="connsiteX108" fmla="*/ 6037236 w 6127689"/>
              <a:gd name="connsiteY108" fmla="*/ 5329634 h 6858000"/>
              <a:gd name="connsiteX109" fmla="*/ 6038019 w 6127689"/>
              <a:gd name="connsiteY109" fmla="*/ 5336764 h 6858000"/>
              <a:gd name="connsiteX110" fmla="*/ 6037298 w 6127689"/>
              <a:gd name="connsiteY110" fmla="*/ 5341753 h 6858000"/>
              <a:gd name="connsiteX111" fmla="*/ 6037677 w 6127689"/>
              <a:gd name="connsiteY111" fmla="*/ 5354807 h 6858000"/>
              <a:gd name="connsiteX112" fmla="*/ 6039728 w 6127689"/>
              <a:gd name="connsiteY112" fmla="*/ 5359416 h 6858000"/>
              <a:gd name="connsiteX113" fmla="*/ 6043311 w 6127689"/>
              <a:gd name="connsiteY113" fmla="*/ 5361407 h 6858000"/>
              <a:gd name="connsiteX114" fmla="*/ 6042954 w 6127689"/>
              <a:gd name="connsiteY114" fmla="*/ 5362576 h 6858000"/>
              <a:gd name="connsiteX115" fmla="*/ 6053435 w 6127689"/>
              <a:gd name="connsiteY115" fmla="*/ 5387547 h 6858000"/>
              <a:gd name="connsiteX116" fmla="*/ 6065933 w 6127689"/>
              <a:gd name="connsiteY116" fmla="*/ 5443002 h 6858000"/>
              <a:gd name="connsiteX117" fmla="*/ 6068640 w 6127689"/>
              <a:gd name="connsiteY117" fmla="*/ 5474503 h 6858000"/>
              <a:gd name="connsiteX118" fmla="*/ 6080922 w 6127689"/>
              <a:gd name="connsiteY118" fmla="*/ 5561070 h 6858000"/>
              <a:gd name="connsiteX119" fmla="*/ 6096949 w 6127689"/>
              <a:gd name="connsiteY119" fmla="*/ 5648179 h 6858000"/>
              <a:gd name="connsiteX120" fmla="*/ 6125703 w 6127689"/>
              <a:gd name="connsiteY120" fmla="*/ 5692894 h 6858000"/>
              <a:gd name="connsiteX121" fmla="*/ 6126670 w 6127689"/>
              <a:gd name="connsiteY121" fmla="*/ 5697882 h 6858000"/>
              <a:gd name="connsiteX122" fmla="*/ 6124061 w 6127689"/>
              <a:gd name="connsiteY122" fmla="*/ 5710294 h 6858000"/>
              <a:gd name="connsiteX123" fmla="*/ 6122213 w 6127689"/>
              <a:gd name="connsiteY123" fmla="*/ 5714762 h 6858000"/>
              <a:gd name="connsiteX124" fmla="*/ 6121353 w 6127689"/>
              <a:gd name="connsiteY124" fmla="*/ 5721725 h 6858000"/>
              <a:gd name="connsiteX125" fmla="*/ 6121607 w 6127689"/>
              <a:gd name="connsiteY125" fmla="*/ 5721959 h 6858000"/>
              <a:gd name="connsiteX126" fmla="*/ 6120262 w 6127689"/>
              <a:gd name="connsiteY126" fmla="*/ 5728358 h 6858000"/>
              <a:gd name="connsiteX127" fmla="*/ 6127024 w 6127689"/>
              <a:gd name="connsiteY127" fmla="*/ 5786902 h 6858000"/>
              <a:gd name="connsiteX128" fmla="*/ 6127519 w 6127689"/>
              <a:gd name="connsiteY128" fmla="*/ 5865775 h 6858000"/>
              <a:gd name="connsiteX129" fmla="*/ 6119217 w 6127689"/>
              <a:gd name="connsiteY129" fmla="*/ 5888542 h 6858000"/>
              <a:gd name="connsiteX130" fmla="*/ 6102493 w 6127689"/>
              <a:gd name="connsiteY130" fmla="*/ 5928602 h 6858000"/>
              <a:gd name="connsiteX131" fmla="*/ 6056863 w 6127689"/>
              <a:gd name="connsiteY131" fmla="*/ 6000643 h 6858000"/>
              <a:gd name="connsiteX132" fmla="*/ 6045436 w 6127689"/>
              <a:gd name="connsiteY132" fmla="*/ 6124480 h 6858000"/>
              <a:gd name="connsiteX133" fmla="*/ 6030489 w 6127689"/>
              <a:gd name="connsiteY133" fmla="*/ 6317666 h 6858000"/>
              <a:gd name="connsiteX134" fmla="*/ 6007492 w 6127689"/>
              <a:gd name="connsiteY134" fmla="*/ 6440818 h 6858000"/>
              <a:gd name="connsiteX135" fmla="*/ 6009467 w 6127689"/>
              <a:gd name="connsiteY135" fmla="*/ 6487076 h 6858000"/>
              <a:gd name="connsiteX136" fmla="*/ 5995064 w 6127689"/>
              <a:gd name="connsiteY136" fmla="*/ 6540791 h 6858000"/>
              <a:gd name="connsiteX137" fmla="*/ 5996309 w 6127689"/>
              <a:gd name="connsiteY137" fmla="*/ 6543961 h 6858000"/>
              <a:gd name="connsiteX138" fmla="*/ 5996048 w 6127689"/>
              <a:gd name="connsiteY138" fmla="*/ 6555444 h 6858000"/>
              <a:gd name="connsiteX139" fmla="*/ 6002524 w 6127689"/>
              <a:gd name="connsiteY139" fmla="*/ 6560188 h 6858000"/>
              <a:gd name="connsiteX140" fmla="*/ 6006823 w 6127689"/>
              <a:gd name="connsiteY140" fmla="*/ 6578546 h 6858000"/>
              <a:gd name="connsiteX141" fmla="*/ 6004510 w 6127689"/>
              <a:gd name="connsiteY141" fmla="*/ 6599256 h 6858000"/>
              <a:gd name="connsiteX142" fmla="*/ 5986207 w 6127689"/>
              <a:gd name="connsiteY142" fmla="*/ 6695855 h 6858000"/>
              <a:gd name="connsiteX143" fmla="*/ 5979428 w 6127689"/>
              <a:gd name="connsiteY143" fmla="*/ 6754678 h 6858000"/>
              <a:gd name="connsiteX144" fmla="*/ 5983398 w 6127689"/>
              <a:gd name="connsiteY144" fmla="*/ 6778641 h 6858000"/>
              <a:gd name="connsiteX145" fmla="*/ 5984543 w 6127689"/>
              <a:gd name="connsiteY145" fmla="*/ 6811016 h 6858000"/>
              <a:gd name="connsiteX146" fmla="*/ 5981802 w 6127689"/>
              <a:gd name="connsiteY146" fmla="*/ 6838578 h 6858000"/>
              <a:gd name="connsiteX147" fmla="*/ 5979671 w 6127689"/>
              <a:gd name="connsiteY147" fmla="*/ 6858000 h 6858000"/>
              <a:gd name="connsiteX148" fmla="*/ 0 w 6127689"/>
              <a:gd name="connsiteY148" fmla="*/ 6858000 h 6858000"/>
              <a:gd name="connsiteX149" fmla="*/ 0 w 6127689"/>
              <a:gd name="connsiteY149"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0448 w 6127689"/>
              <a:gd name="connsiteY63" fmla="*/ 3717760 h 6858000"/>
              <a:gd name="connsiteX64" fmla="*/ 5683015 w 6127689"/>
              <a:gd name="connsiteY64" fmla="*/ 3762025 h 6858000"/>
              <a:gd name="connsiteX65" fmla="*/ 5696643 w 6127689"/>
              <a:gd name="connsiteY65" fmla="*/ 3773888 h 6858000"/>
              <a:gd name="connsiteX66" fmla="*/ 5699203 w 6127689"/>
              <a:gd name="connsiteY66" fmla="*/ 3775823 h 6858000"/>
              <a:gd name="connsiteX67" fmla="*/ 5704824 w 6127689"/>
              <a:gd name="connsiteY67" fmla="*/ 3785966 h 6858000"/>
              <a:gd name="connsiteX68" fmla="*/ 5712204 w 6127689"/>
              <a:gd name="connsiteY68" fmla="*/ 3785830 h 6858000"/>
              <a:gd name="connsiteX69" fmla="*/ 5724816 w 6127689"/>
              <a:gd name="connsiteY69" fmla="*/ 3798949 h 6858000"/>
              <a:gd name="connsiteX70" fmla="*/ 5733539 w 6127689"/>
              <a:gd name="connsiteY70" fmla="*/ 3818457 h 6858000"/>
              <a:gd name="connsiteX71" fmla="*/ 5768491 w 6127689"/>
              <a:gd name="connsiteY71" fmla="*/ 3914399 h 6858000"/>
              <a:gd name="connsiteX72" fmla="*/ 5793123 w 6127689"/>
              <a:gd name="connsiteY72" fmla="*/ 3969952 h 6858000"/>
              <a:gd name="connsiteX73" fmla="*/ 5808321 w 6127689"/>
              <a:gd name="connsiteY73" fmla="*/ 3988153 h 6858000"/>
              <a:gd name="connsiteX74" fmla="*/ 5825621 w 6127689"/>
              <a:gd name="connsiteY74" fmla="*/ 4015525 h 6858000"/>
              <a:gd name="connsiteX75" fmla="*/ 5860672 w 6127689"/>
              <a:gd name="connsiteY75" fmla="*/ 4061579 h 6858000"/>
              <a:gd name="connsiteX76" fmla="*/ 5872173 w 6127689"/>
              <a:gd name="connsiteY76" fmla="*/ 4088497 h 6858000"/>
              <a:gd name="connsiteX77" fmla="*/ 5883705 w 6127689"/>
              <a:gd name="connsiteY77" fmla="*/ 4101899 h 6858000"/>
              <a:gd name="connsiteX78" fmla="*/ 5885314 w 6127689"/>
              <a:gd name="connsiteY78" fmla="*/ 4108387 h 6858000"/>
              <a:gd name="connsiteX79" fmla="*/ 5894095 w 6127689"/>
              <a:gd name="connsiteY79" fmla="*/ 4128857 h 6858000"/>
              <a:gd name="connsiteX80" fmla="*/ 5898339 w 6127689"/>
              <a:gd name="connsiteY80" fmla="*/ 4140800 h 6858000"/>
              <a:gd name="connsiteX81" fmla="*/ 5899734 w 6127689"/>
              <a:gd name="connsiteY81" fmla="*/ 4145632 h 6858000"/>
              <a:gd name="connsiteX82" fmla="*/ 5903513 w 6127689"/>
              <a:gd name="connsiteY82" fmla="*/ 4187661 h 6858000"/>
              <a:gd name="connsiteX83" fmla="*/ 5917114 w 6127689"/>
              <a:gd name="connsiteY83" fmla="*/ 4213096 h 6858000"/>
              <a:gd name="connsiteX84" fmla="*/ 5921153 w 6127689"/>
              <a:gd name="connsiteY84" fmla="*/ 4236222 h 6858000"/>
              <a:gd name="connsiteX85" fmla="*/ 5924233 w 6127689"/>
              <a:gd name="connsiteY85" fmla="*/ 4242060 h 6858000"/>
              <a:gd name="connsiteX86" fmla="*/ 5928910 w 6127689"/>
              <a:gd name="connsiteY86" fmla="*/ 4300973 h 6858000"/>
              <a:gd name="connsiteX87" fmla="*/ 5939320 w 6127689"/>
              <a:gd name="connsiteY87" fmla="*/ 4340435 h 6858000"/>
              <a:gd name="connsiteX88" fmla="*/ 5946705 w 6127689"/>
              <a:gd name="connsiteY88" fmla="*/ 4428051 h 6858000"/>
              <a:gd name="connsiteX89" fmla="*/ 5949261 w 6127689"/>
              <a:gd name="connsiteY89" fmla="*/ 4449185 h 6858000"/>
              <a:gd name="connsiteX90" fmla="*/ 5957504 w 6127689"/>
              <a:gd name="connsiteY90" fmla="*/ 4465911 h 6858000"/>
              <a:gd name="connsiteX91" fmla="*/ 5964689 w 6127689"/>
              <a:gd name="connsiteY91" fmla="*/ 4468532 h 6858000"/>
              <a:gd name="connsiteX92" fmla="*/ 5967062 w 6127689"/>
              <a:gd name="connsiteY92" fmla="*/ 4479923 h 6858000"/>
              <a:gd name="connsiteX93" fmla="*/ 5968960 w 6127689"/>
              <a:gd name="connsiteY93" fmla="*/ 4482655 h 6858000"/>
              <a:gd name="connsiteX94" fmla="*/ 5978567 w 6127689"/>
              <a:gd name="connsiteY94" fmla="*/ 4498605 h 6858000"/>
              <a:gd name="connsiteX95" fmla="*/ 5980106 w 6127689"/>
              <a:gd name="connsiteY95" fmla="*/ 4585087 h 6858000"/>
              <a:gd name="connsiteX96" fmla="*/ 5998138 w 6127689"/>
              <a:gd name="connsiteY96" fmla="*/ 4697518 h 6858000"/>
              <a:gd name="connsiteX97" fmla="*/ 6013516 w 6127689"/>
              <a:gd name="connsiteY97" fmla="*/ 4786619 h 6858000"/>
              <a:gd name="connsiteX98" fmla="*/ 6025404 w 6127689"/>
              <a:gd name="connsiteY98" fmla="*/ 4858148 h 6858000"/>
              <a:gd name="connsiteX99" fmla="*/ 6007749 w 6127689"/>
              <a:gd name="connsiteY99" fmla="*/ 4964715 h 6858000"/>
              <a:gd name="connsiteX100" fmla="*/ 6005269 w 6127689"/>
              <a:gd name="connsiteY100" fmla="*/ 5150567 h 6858000"/>
              <a:gd name="connsiteX101" fmla="*/ 6001127 w 6127689"/>
              <a:gd name="connsiteY101" fmla="*/ 5164609 h 6858000"/>
              <a:gd name="connsiteX102" fmla="*/ 5996647 w 6127689"/>
              <a:gd name="connsiteY102" fmla="*/ 5185640 h 6858000"/>
              <a:gd name="connsiteX103" fmla="*/ 5998514 w 6127689"/>
              <a:gd name="connsiteY103" fmla="*/ 5189673 h 6858000"/>
              <a:gd name="connsiteX104" fmla="*/ 5995970 w 6127689"/>
              <a:gd name="connsiteY104" fmla="*/ 5221547 h 6858000"/>
              <a:gd name="connsiteX105" fmla="*/ 6042096 w 6127689"/>
              <a:gd name="connsiteY105" fmla="*/ 5233251 h 6858000"/>
              <a:gd name="connsiteX106" fmla="*/ 6036748 w 6127689"/>
              <a:gd name="connsiteY106" fmla="*/ 5322752 h 6858000"/>
              <a:gd name="connsiteX107" fmla="*/ 6036943 w 6127689"/>
              <a:gd name="connsiteY107" fmla="*/ 5329480 h 6858000"/>
              <a:gd name="connsiteX108" fmla="*/ 6037236 w 6127689"/>
              <a:gd name="connsiteY108" fmla="*/ 5329634 h 6858000"/>
              <a:gd name="connsiteX109" fmla="*/ 6038019 w 6127689"/>
              <a:gd name="connsiteY109" fmla="*/ 5336764 h 6858000"/>
              <a:gd name="connsiteX110" fmla="*/ 6037298 w 6127689"/>
              <a:gd name="connsiteY110" fmla="*/ 5341753 h 6858000"/>
              <a:gd name="connsiteX111" fmla="*/ 6037677 w 6127689"/>
              <a:gd name="connsiteY111" fmla="*/ 5354807 h 6858000"/>
              <a:gd name="connsiteX112" fmla="*/ 6039728 w 6127689"/>
              <a:gd name="connsiteY112" fmla="*/ 5359416 h 6858000"/>
              <a:gd name="connsiteX113" fmla="*/ 6043311 w 6127689"/>
              <a:gd name="connsiteY113" fmla="*/ 5361407 h 6858000"/>
              <a:gd name="connsiteX114" fmla="*/ 6042954 w 6127689"/>
              <a:gd name="connsiteY114" fmla="*/ 5362576 h 6858000"/>
              <a:gd name="connsiteX115" fmla="*/ 6053435 w 6127689"/>
              <a:gd name="connsiteY115" fmla="*/ 5387547 h 6858000"/>
              <a:gd name="connsiteX116" fmla="*/ 6065933 w 6127689"/>
              <a:gd name="connsiteY116" fmla="*/ 5443002 h 6858000"/>
              <a:gd name="connsiteX117" fmla="*/ 6068640 w 6127689"/>
              <a:gd name="connsiteY117" fmla="*/ 5474503 h 6858000"/>
              <a:gd name="connsiteX118" fmla="*/ 6080922 w 6127689"/>
              <a:gd name="connsiteY118" fmla="*/ 5561070 h 6858000"/>
              <a:gd name="connsiteX119" fmla="*/ 6096949 w 6127689"/>
              <a:gd name="connsiteY119" fmla="*/ 5648179 h 6858000"/>
              <a:gd name="connsiteX120" fmla="*/ 6125703 w 6127689"/>
              <a:gd name="connsiteY120" fmla="*/ 5692894 h 6858000"/>
              <a:gd name="connsiteX121" fmla="*/ 6126670 w 6127689"/>
              <a:gd name="connsiteY121" fmla="*/ 5697882 h 6858000"/>
              <a:gd name="connsiteX122" fmla="*/ 6124061 w 6127689"/>
              <a:gd name="connsiteY122" fmla="*/ 5710294 h 6858000"/>
              <a:gd name="connsiteX123" fmla="*/ 6122213 w 6127689"/>
              <a:gd name="connsiteY123" fmla="*/ 5714762 h 6858000"/>
              <a:gd name="connsiteX124" fmla="*/ 6121353 w 6127689"/>
              <a:gd name="connsiteY124" fmla="*/ 5721725 h 6858000"/>
              <a:gd name="connsiteX125" fmla="*/ 6121607 w 6127689"/>
              <a:gd name="connsiteY125" fmla="*/ 5721959 h 6858000"/>
              <a:gd name="connsiteX126" fmla="*/ 6120262 w 6127689"/>
              <a:gd name="connsiteY126" fmla="*/ 5728358 h 6858000"/>
              <a:gd name="connsiteX127" fmla="*/ 6127024 w 6127689"/>
              <a:gd name="connsiteY127" fmla="*/ 5786902 h 6858000"/>
              <a:gd name="connsiteX128" fmla="*/ 6127519 w 6127689"/>
              <a:gd name="connsiteY128" fmla="*/ 5865775 h 6858000"/>
              <a:gd name="connsiteX129" fmla="*/ 6119217 w 6127689"/>
              <a:gd name="connsiteY129" fmla="*/ 5888542 h 6858000"/>
              <a:gd name="connsiteX130" fmla="*/ 6102493 w 6127689"/>
              <a:gd name="connsiteY130" fmla="*/ 5928602 h 6858000"/>
              <a:gd name="connsiteX131" fmla="*/ 6056863 w 6127689"/>
              <a:gd name="connsiteY131" fmla="*/ 6000643 h 6858000"/>
              <a:gd name="connsiteX132" fmla="*/ 6045436 w 6127689"/>
              <a:gd name="connsiteY132" fmla="*/ 6124480 h 6858000"/>
              <a:gd name="connsiteX133" fmla="*/ 6030489 w 6127689"/>
              <a:gd name="connsiteY133" fmla="*/ 6317666 h 6858000"/>
              <a:gd name="connsiteX134" fmla="*/ 6007492 w 6127689"/>
              <a:gd name="connsiteY134" fmla="*/ 6440818 h 6858000"/>
              <a:gd name="connsiteX135" fmla="*/ 6009467 w 6127689"/>
              <a:gd name="connsiteY135" fmla="*/ 6487076 h 6858000"/>
              <a:gd name="connsiteX136" fmla="*/ 5995064 w 6127689"/>
              <a:gd name="connsiteY136" fmla="*/ 6540791 h 6858000"/>
              <a:gd name="connsiteX137" fmla="*/ 5996309 w 6127689"/>
              <a:gd name="connsiteY137" fmla="*/ 6543961 h 6858000"/>
              <a:gd name="connsiteX138" fmla="*/ 5996048 w 6127689"/>
              <a:gd name="connsiteY138" fmla="*/ 6555444 h 6858000"/>
              <a:gd name="connsiteX139" fmla="*/ 6002524 w 6127689"/>
              <a:gd name="connsiteY139" fmla="*/ 6560188 h 6858000"/>
              <a:gd name="connsiteX140" fmla="*/ 6006823 w 6127689"/>
              <a:gd name="connsiteY140" fmla="*/ 6578546 h 6858000"/>
              <a:gd name="connsiteX141" fmla="*/ 6004510 w 6127689"/>
              <a:gd name="connsiteY141" fmla="*/ 6599256 h 6858000"/>
              <a:gd name="connsiteX142" fmla="*/ 5986207 w 6127689"/>
              <a:gd name="connsiteY142" fmla="*/ 6695855 h 6858000"/>
              <a:gd name="connsiteX143" fmla="*/ 5979428 w 6127689"/>
              <a:gd name="connsiteY143" fmla="*/ 6754678 h 6858000"/>
              <a:gd name="connsiteX144" fmla="*/ 5983398 w 6127689"/>
              <a:gd name="connsiteY144" fmla="*/ 6778641 h 6858000"/>
              <a:gd name="connsiteX145" fmla="*/ 5984543 w 6127689"/>
              <a:gd name="connsiteY145" fmla="*/ 6811016 h 6858000"/>
              <a:gd name="connsiteX146" fmla="*/ 5981802 w 6127689"/>
              <a:gd name="connsiteY146" fmla="*/ 6838578 h 6858000"/>
              <a:gd name="connsiteX147" fmla="*/ 5979671 w 6127689"/>
              <a:gd name="connsiteY147" fmla="*/ 6858000 h 6858000"/>
              <a:gd name="connsiteX148" fmla="*/ 0 w 6127689"/>
              <a:gd name="connsiteY148" fmla="*/ 6858000 h 6858000"/>
              <a:gd name="connsiteX149" fmla="*/ 0 w 6127689"/>
              <a:gd name="connsiteY149"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0448 w 6127689"/>
              <a:gd name="connsiteY63" fmla="*/ 3717760 h 6858000"/>
              <a:gd name="connsiteX64" fmla="*/ 5683015 w 6127689"/>
              <a:gd name="connsiteY64" fmla="*/ 3762025 h 6858000"/>
              <a:gd name="connsiteX65" fmla="*/ 5696643 w 6127689"/>
              <a:gd name="connsiteY65" fmla="*/ 3773888 h 6858000"/>
              <a:gd name="connsiteX66" fmla="*/ 5699203 w 6127689"/>
              <a:gd name="connsiteY66" fmla="*/ 3775823 h 6858000"/>
              <a:gd name="connsiteX67" fmla="*/ 5704824 w 6127689"/>
              <a:gd name="connsiteY67" fmla="*/ 3785966 h 6858000"/>
              <a:gd name="connsiteX68" fmla="*/ 5712204 w 6127689"/>
              <a:gd name="connsiteY68" fmla="*/ 3785830 h 6858000"/>
              <a:gd name="connsiteX69" fmla="*/ 5724816 w 6127689"/>
              <a:gd name="connsiteY69" fmla="*/ 3798949 h 6858000"/>
              <a:gd name="connsiteX70" fmla="*/ 5733539 w 6127689"/>
              <a:gd name="connsiteY70" fmla="*/ 3818457 h 6858000"/>
              <a:gd name="connsiteX71" fmla="*/ 5768491 w 6127689"/>
              <a:gd name="connsiteY71" fmla="*/ 3914399 h 6858000"/>
              <a:gd name="connsiteX72" fmla="*/ 5793123 w 6127689"/>
              <a:gd name="connsiteY72" fmla="*/ 3969952 h 6858000"/>
              <a:gd name="connsiteX73" fmla="*/ 5808321 w 6127689"/>
              <a:gd name="connsiteY73" fmla="*/ 3988153 h 6858000"/>
              <a:gd name="connsiteX74" fmla="*/ 5825621 w 6127689"/>
              <a:gd name="connsiteY74" fmla="*/ 4015525 h 6858000"/>
              <a:gd name="connsiteX75" fmla="*/ 5860672 w 6127689"/>
              <a:gd name="connsiteY75" fmla="*/ 4061579 h 6858000"/>
              <a:gd name="connsiteX76" fmla="*/ 5872173 w 6127689"/>
              <a:gd name="connsiteY76" fmla="*/ 4088497 h 6858000"/>
              <a:gd name="connsiteX77" fmla="*/ 5883705 w 6127689"/>
              <a:gd name="connsiteY77" fmla="*/ 4101899 h 6858000"/>
              <a:gd name="connsiteX78" fmla="*/ 5885314 w 6127689"/>
              <a:gd name="connsiteY78" fmla="*/ 4108387 h 6858000"/>
              <a:gd name="connsiteX79" fmla="*/ 5894095 w 6127689"/>
              <a:gd name="connsiteY79" fmla="*/ 4128857 h 6858000"/>
              <a:gd name="connsiteX80" fmla="*/ 5898339 w 6127689"/>
              <a:gd name="connsiteY80" fmla="*/ 4140800 h 6858000"/>
              <a:gd name="connsiteX81" fmla="*/ 5899734 w 6127689"/>
              <a:gd name="connsiteY81" fmla="*/ 4145632 h 6858000"/>
              <a:gd name="connsiteX82" fmla="*/ 5903513 w 6127689"/>
              <a:gd name="connsiteY82" fmla="*/ 4187661 h 6858000"/>
              <a:gd name="connsiteX83" fmla="*/ 5917114 w 6127689"/>
              <a:gd name="connsiteY83" fmla="*/ 4213096 h 6858000"/>
              <a:gd name="connsiteX84" fmla="*/ 5921153 w 6127689"/>
              <a:gd name="connsiteY84" fmla="*/ 4236222 h 6858000"/>
              <a:gd name="connsiteX85" fmla="*/ 5924233 w 6127689"/>
              <a:gd name="connsiteY85" fmla="*/ 4242060 h 6858000"/>
              <a:gd name="connsiteX86" fmla="*/ 5928910 w 6127689"/>
              <a:gd name="connsiteY86" fmla="*/ 4300973 h 6858000"/>
              <a:gd name="connsiteX87" fmla="*/ 5939320 w 6127689"/>
              <a:gd name="connsiteY87" fmla="*/ 4340435 h 6858000"/>
              <a:gd name="connsiteX88" fmla="*/ 5946705 w 6127689"/>
              <a:gd name="connsiteY88" fmla="*/ 4428051 h 6858000"/>
              <a:gd name="connsiteX89" fmla="*/ 5949261 w 6127689"/>
              <a:gd name="connsiteY89" fmla="*/ 4449185 h 6858000"/>
              <a:gd name="connsiteX90" fmla="*/ 5957504 w 6127689"/>
              <a:gd name="connsiteY90" fmla="*/ 4465911 h 6858000"/>
              <a:gd name="connsiteX91" fmla="*/ 5964689 w 6127689"/>
              <a:gd name="connsiteY91" fmla="*/ 4468532 h 6858000"/>
              <a:gd name="connsiteX92" fmla="*/ 5967062 w 6127689"/>
              <a:gd name="connsiteY92" fmla="*/ 4479923 h 6858000"/>
              <a:gd name="connsiteX93" fmla="*/ 5968960 w 6127689"/>
              <a:gd name="connsiteY93" fmla="*/ 4482655 h 6858000"/>
              <a:gd name="connsiteX94" fmla="*/ 5978567 w 6127689"/>
              <a:gd name="connsiteY94" fmla="*/ 4498605 h 6858000"/>
              <a:gd name="connsiteX95" fmla="*/ 5980106 w 6127689"/>
              <a:gd name="connsiteY95" fmla="*/ 4585087 h 6858000"/>
              <a:gd name="connsiteX96" fmla="*/ 5998138 w 6127689"/>
              <a:gd name="connsiteY96" fmla="*/ 4697518 h 6858000"/>
              <a:gd name="connsiteX97" fmla="*/ 6013516 w 6127689"/>
              <a:gd name="connsiteY97" fmla="*/ 4786619 h 6858000"/>
              <a:gd name="connsiteX98" fmla="*/ 6025404 w 6127689"/>
              <a:gd name="connsiteY98" fmla="*/ 4858148 h 6858000"/>
              <a:gd name="connsiteX99" fmla="*/ 6007749 w 6127689"/>
              <a:gd name="connsiteY99" fmla="*/ 4964715 h 6858000"/>
              <a:gd name="connsiteX100" fmla="*/ 6005269 w 6127689"/>
              <a:gd name="connsiteY100" fmla="*/ 5150567 h 6858000"/>
              <a:gd name="connsiteX101" fmla="*/ 6001127 w 6127689"/>
              <a:gd name="connsiteY101" fmla="*/ 5164609 h 6858000"/>
              <a:gd name="connsiteX102" fmla="*/ 5996647 w 6127689"/>
              <a:gd name="connsiteY102" fmla="*/ 5185640 h 6858000"/>
              <a:gd name="connsiteX103" fmla="*/ 5998514 w 6127689"/>
              <a:gd name="connsiteY103" fmla="*/ 5189673 h 6858000"/>
              <a:gd name="connsiteX104" fmla="*/ 5995970 w 6127689"/>
              <a:gd name="connsiteY104" fmla="*/ 5221547 h 6858000"/>
              <a:gd name="connsiteX105" fmla="*/ 6036748 w 6127689"/>
              <a:gd name="connsiteY105" fmla="*/ 5322752 h 6858000"/>
              <a:gd name="connsiteX106" fmla="*/ 6036943 w 6127689"/>
              <a:gd name="connsiteY106" fmla="*/ 5329480 h 6858000"/>
              <a:gd name="connsiteX107" fmla="*/ 6037236 w 6127689"/>
              <a:gd name="connsiteY107" fmla="*/ 5329634 h 6858000"/>
              <a:gd name="connsiteX108" fmla="*/ 6038019 w 6127689"/>
              <a:gd name="connsiteY108" fmla="*/ 5336764 h 6858000"/>
              <a:gd name="connsiteX109" fmla="*/ 6037298 w 6127689"/>
              <a:gd name="connsiteY109" fmla="*/ 5341753 h 6858000"/>
              <a:gd name="connsiteX110" fmla="*/ 6037677 w 6127689"/>
              <a:gd name="connsiteY110" fmla="*/ 5354807 h 6858000"/>
              <a:gd name="connsiteX111" fmla="*/ 6039728 w 6127689"/>
              <a:gd name="connsiteY111" fmla="*/ 5359416 h 6858000"/>
              <a:gd name="connsiteX112" fmla="*/ 6043311 w 6127689"/>
              <a:gd name="connsiteY112" fmla="*/ 5361407 h 6858000"/>
              <a:gd name="connsiteX113" fmla="*/ 6042954 w 6127689"/>
              <a:gd name="connsiteY113" fmla="*/ 5362576 h 6858000"/>
              <a:gd name="connsiteX114" fmla="*/ 6053435 w 6127689"/>
              <a:gd name="connsiteY114" fmla="*/ 5387547 h 6858000"/>
              <a:gd name="connsiteX115" fmla="*/ 6065933 w 6127689"/>
              <a:gd name="connsiteY115" fmla="*/ 5443002 h 6858000"/>
              <a:gd name="connsiteX116" fmla="*/ 6068640 w 6127689"/>
              <a:gd name="connsiteY116" fmla="*/ 5474503 h 6858000"/>
              <a:gd name="connsiteX117" fmla="*/ 6080922 w 6127689"/>
              <a:gd name="connsiteY117" fmla="*/ 5561070 h 6858000"/>
              <a:gd name="connsiteX118" fmla="*/ 6096949 w 6127689"/>
              <a:gd name="connsiteY118" fmla="*/ 5648179 h 6858000"/>
              <a:gd name="connsiteX119" fmla="*/ 6125703 w 6127689"/>
              <a:gd name="connsiteY119" fmla="*/ 5692894 h 6858000"/>
              <a:gd name="connsiteX120" fmla="*/ 6126670 w 6127689"/>
              <a:gd name="connsiteY120" fmla="*/ 5697882 h 6858000"/>
              <a:gd name="connsiteX121" fmla="*/ 6124061 w 6127689"/>
              <a:gd name="connsiteY121" fmla="*/ 5710294 h 6858000"/>
              <a:gd name="connsiteX122" fmla="*/ 6122213 w 6127689"/>
              <a:gd name="connsiteY122" fmla="*/ 5714762 h 6858000"/>
              <a:gd name="connsiteX123" fmla="*/ 6121353 w 6127689"/>
              <a:gd name="connsiteY123" fmla="*/ 5721725 h 6858000"/>
              <a:gd name="connsiteX124" fmla="*/ 6121607 w 6127689"/>
              <a:gd name="connsiteY124" fmla="*/ 5721959 h 6858000"/>
              <a:gd name="connsiteX125" fmla="*/ 6120262 w 6127689"/>
              <a:gd name="connsiteY125" fmla="*/ 5728358 h 6858000"/>
              <a:gd name="connsiteX126" fmla="*/ 6127024 w 6127689"/>
              <a:gd name="connsiteY126" fmla="*/ 5786902 h 6858000"/>
              <a:gd name="connsiteX127" fmla="*/ 6127519 w 6127689"/>
              <a:gd name="connsiteY127" fmla="*/ 5865775 h 6858000"/>
              <a:gd name="connsiteX128" fmla="*/ 6119217 w 6127689"/>
              <a:gd name="connsiteY128" fmla="*/ 5888542 h 6858000"/>
              <a:gd name="connsiteX129" fmla="*/ 6102493 w 6127689"/>
              <a:gd name="connsiteY129" fmla="*/ 5928602 h 6858000"/>
              <a:gd name="connsiteX130" fmla="*/ 6056863 w 6127689"/>
              <a:gd name="connsiteY130" fmla="*/ 6000643 h 6858000"/>
              <a:gd name="connsiteX131" fmla="*/ 6045436 w 6127689"/>
              <a:gd name="connsiteY131" fmla="*/ 6124480 h 6858000"/>
              <a:gd name="connsiteX132" fmla="*/ 6030489 w 6127689"/>
              <a:gd name="connsiteY132" fmla="*/ 6317666 h 6858000"/>
              <a:gd name="connsiteX133" fmla="*/ 6007492 w 6127689"/>
              <a:gd name="connsiteY133" fmla="*/ 6440818 h 6858000"/>
              <a:gd name="connsiteX134" fmla="*/ 6009467 w 6127689"/>
              <a:gd name="connsiteY134" fmla="*/ 6487076 h 6858000"/>
              <a:gd name="connsiteX135" fmla="*/ 5995064 w 6127689"/>
              <a:gd name="connsiteY135" fmla="*/ 6540791 h 6858000"/>
              <a:gd name="connsiteX136" fmla="*/ 5996309 w 6127689"/>
              <a:gd name="connsiteY136" fmla="*/ 6543961 h 6858000"/>
              <a:gd name="connsiteX137" fmla="*/ 5996048 w 6127689"/>
              <a:gd name="connsiteY137" fmla="*/ 6555444 h 6858000"/>
              <a:gd name="connsiteX138" fmla="*/ 6002524 w 6127689"/>
              <a:gd name="connsiteY138" fmla="*/ 6560188 h 6858000"/>
              <a:gd name="connsiteX139" fmla="*/ 6006823 w 6127689"/>
              <a:gd name="connsiteY139" fmla="*/ 6578546 h 6858000"/>
              <a:gd name="connsiteX140" fmla="*/ 6004510 w 6127689"/>
              <a:gd name="connsiteY140" fmla="*/ 6599256 h 6858000"/>
              <a:gd name="connsiteX141" fmla="*/ 5986207 w 6127689"/>
              <a:gd name="connsiteY141" fmla="*/ 6695855 h 6858000"/>
              <a:gd name="connsiteX142" fmla="*/ 5979428 w 6127689"/>
              <a:gd name="connsiteY142" fmla="*/ 6754678 h 6858000"/>
              <a:gd name="connsiteX143" fmla="*/ 5983398 w 6127689"/>
              <a:gd name="connsiteY143" fmla="*/ 6778641 h 6858000"/>
              <a:gd name="connsiteX144" fmla="*/ 5984543 w 6127689"/>
              <a:gd name="connsiteY144" fmla="*/ 6811016 h 6858000"/>
              <a:gd name="connsiteX145" fmla="*/ 5981802 w 6127689"/>
              <a:gd name="connsiteY145" fmla="*/ 6838578 h 6858000"/>
              <a:gd name="connsiteX146" fmla="*/ 5979671 w 6127689"/>
              <a:gd name="connsiteY146" fmla="*/ 6858000 h 6858000"/>
              <a:gd name="connsiteX147" fmla="*/ 0 w 6127689"/>
              <a:gd name="connsiteY147" fmla="*/ 6858000 h 6858000"/>
              <a:gd name="connsiteX148" fmla="*/ 0 w 6127689"/>
              <a:gd name="connsiteY148"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0448 w 6127689"/>
              <a:gd name="connsiteY63" fmla="*/ 3717760 h 6858000"/>
              <a:gd name="connsiteX64" fmla="*/ 5683015 w 6127689"/>
              <a:gd name="connsiteY64" fmla="*/ 3762025 h 6858000"/>
              <a:gd name="connsiteX65" fmla="*/ 5696643 w 6127689"/>
              <a:gd name="connsiteY65" fmla="*/ 3773888 h 6858000"/>
              <a:gd name="connsiteX66" fmla="*/ 5699203 w 6127689"/>
              <a:gd name="connsiteY66" fmla="*/ 3775823 h 6858000"/>
              <a:gd name="connsiteX67" fmla="*/ 5704824 w 6127689"/>
              <a:gd name="connsiteY67" fmla="*/ 3785966 h 6858000"/>
              <a:gd name="connsiteX68" fmla="*/ 5712204 w 6127689"/>
              <a:gd name="connsiteY68" fmla="*/ 3785830 h 6858000"/>
              <a:gd name="connsiteX69" fmla="*/ 5724816 w 6127689"/>
              <a:gd name="connsiteY69" fmla="*/ 3798949 h 6858000"/>
              <a:gd name="connsiteX70" fmla="*/ 5733539 w 6127689"/>
              <a:gd name="connsiteY70" fmla="*/ 3818457 h 6858000"/>
              <a:gd name="connsiteX71" fmla="*/ 5768491 w 6127689"/>
              <a:gd name="connsiteY71" fmla="*/ 3914399 h 6858000"/>
              <a:gd name="connsiteX72" fmla="*/ 5793123 w 6127689"/>
              <a:gd name="connsiteY72" fmla="*/ 3969952 h 6858000"/>
              <a:gd name="connsiteX73" fmla="*/ 5808321 w 6127689"/>
              <a:gd name="connsiteY73" fmla="*/ 3988153 h 6858000"/>
              <a:gd name="connsiteX74" fmla="*/ 5825621 w 6127689"/>
              <a:gd name="connsiteY74" fmla="*/ 4015525 h 6858000"/>
              <a:gd name="connsiteX75" fmla="*/ 5860672 w 6127689"/>
              <a:gd name="connsiteY75" fmla="*/ 4061579 h 6858000"/>
              <a:gd name="connsiteX76" fmla="*/ 5872173 w 6127689"/>
              <a:gd name="connsiteY76" fmla="*/ 4088497 h 6858000"/>
              <a:gd name="connsiteX77" fmla="*/ 5883705 w 6127689"/>
              <a:gd name="connsiteY77" fmla="*/ 4101899 h 6858000"/>
              <a:gd name="connsiteX78" fmla="*/ 5885314 w 6127689"/>
              <a:gd name="connsiteY78" fmla="*/ 4108387 h 6858000"/>
              <a:gd name="connsiteX79" fmla="*/ 5894095 w 6127689"/>
              <a:gd name="connsiteY79" fmla="*/ 4128857 h 6858000"/>
              <a:gd name="connsiteX80" fmla="*/ 5898339 w 6127689"/>
              <a:gd name="connsiteY80" fmla="*/ 4140800 h 6858000"/>
              <a:gd name="connsiteX81" fmla="*/ 5899734 w 6127689"/>
              <a:gd name="connsiteY81" fmla="*/ 4145632 h 6858000"/>
              <a:gd name="connsiteX82" fmla="*/ 5903513 w 6127689"/>
              <a:gd name="connsiteY82" fmla="*/ 4187661 h 6858000"/>
              <a:gd name="connsiteX83" fmla="*/ 5917114 w 6127689"/>
              <a:gd name="connsiteY83" fmla="*/ 4213096 h 6858000"/>
              <a:gd name="connsiteX84" fmla="*/ 5921153 w 6127689"/>
              <a:gd name="connsiteY84" fmla="*/ 4236222 h 6858000"/>
              <a:gd name="connsiteX85" fmla="*/ 5924233 w 6127689"/>
              <a:gd name="connsiteY85" fmla="*/ 4242060 h 6858000"/>
              <a:gd name="connsiteX86" fmla="*/ 5928910 w 6127689"/>
              <a:gd name="connsiteY86" fmla="*/ 4300973 h 6858000"/>
              <a:gd name="connsiteX87" fmla="*/ 5939320 w 6127689"/>
              <a:gd name="connsiteY87" fmla="*/ 4340435 h 6858000"/>
              <a:gd name="connsiteX88" fmla="*/ 5946705 w 6127689"/>
              <a:gd name="connsiteY88" fmla="*/ 4428051 h 6858000"/>
              <a:gd name="connsiteX89" fmla="*/ 5949261 w 6127689"/>
              <a:gd name="connsiteY89" fmla="*/ 4449185 h 6858000"/>
              <a:gd name="connsiteX90" fmla="*/ 5957504 w 6127689"/>
              <a:gd name="connsiteY90" fmla="*/ 4465911 h 6858000"/>
              <a:gd name="connsiteX91" fmla="*/ 5964689 w 6127689"/>
              <a:gd name="connsiteY91" fmla="*/ 4468532 h 6858000"/>
              <a:gd name="connsiteX92" fmla="*/ 5967062 w 6127689"/>
              <a:gd name="connsiteY92" fmla="*/ 4479923 h 6858000"/>
              <a:gd name="connsiteX93" fmla="*/ 5968960 w 6127689"/>
              <a:gd name="connsiteY93" fmla="*/ 4482655 h 6858000"/>
              <a:gd name="connsiteX94" fmla="*/ 5978567 w 6127689"/>
              <a:gd name="connsiteY94" fmla="*/ 4498605 h 6858000"/>
              <a:gd name="connsiteX95" fmla="*/ 5980106 w 6127689"/>
              <a:gd name="connsiteY95" fmla="*/ 4585087 h 6858000"/>
              <a:gd name="connsiteX96" fmla="*/ 5998138 w 6127689"/>
              <a:gd name="connsiteY96" fmla="*/ 4697518 h 6858000"/>
              <a:gd name="connsiteX97" fmla="*/ 6013516 w 6127689"/>
              <a:gd name="connsiteY97" fmla="*/ 4786619 h 6858000"/>
              <a:gd name="connsiteX98" fmla="*/ 6025404 w 6127689"/>
              <a:gd name="connsiteY98" fmla="*/ 4858148 h 6858000"/>
              <a:gd name="connsiteX99" fmla="*/ 6007749 w 6127689"/>
              <a:gd name="connsiteY99" fmla="*/ 4964715 h 6858000"/>
              <a:gd name="connsiteX100" fmla="*/ 6005269 w 6127689"/>
              <a:gd name="connsiteY100" fmla="*/ 5150567 h 6858000"/>
              <a:gd name="connsiteX101" fmla="*/ 6001127 w 6127689"/>
              <a:gd name="connsiteY101" fmla="*/ 5164609 h 6858000"/>
              <a:gd name="connsiteX102" fmla="*/ 5996647 w 6127689"/>
              <a:gd name="connsiteY102" fmla="*/ 5185640 h 6858000"/>
              <a:gd name="connsiteX103" fmla="*/ 5998514 w 6127689"/>
              <a:gd name="connsiteY103" fmla="*/ 5189673 h 6858000"/>
              <a:gd name="connsiteX104" fmla="*/ 6018409 w 6127689"/>
              <a:gd name="connsiteY104" fmla="*/ 5227157 h 6858000"/>
              <a:gd name="connsiteX105" fmla="*/ 6036748 w 6127689"/>
              <a:gd name="connsiteY105" fmla="*/ 5322752 h 6858000"/>
              <a:gd name="connsiteX106" fmla="*/ 6036943 w 6127689"/>
              <a:gd name="connsiteY106" fmla="*/ 5329480 h 6858000"/>
              <a:gd name="connsiteX107" fmla="*/ 6037236 w 6127689"/>
              <a:gd name="connsiteY107" fmla="*/ 5329634 h 6858000"/>
              <a:gd name="connsiteX108" fmla="*/ 6038019 w 6127689"/>
              <a:gd name="connsiteY108" fmla="*/ 5336764 h 6858000"/>
              <a:gd name="connsiteX109" fmla="*/ 6037298 w 6127689"/>
              <a:gd name="connsiteY109" fmla="*/ 5341753 h 6858000"/>
              <a:gd name="connsiteX110" fmla="*/ 6037677 w 6127689"/>
              <a:gd name="connsiteY110" fmla="*/ 5354807 h 6858000"/>
              <a:gd name="connsiteX111" fmla="*/ 6039728 w 6127689"/>
              <a:gd name="connsiteY111" fmla="*/ 5359416 h 6858000"/>
              <a:gd name="connsiteX112" fmla="*/ 6043311 w 6127689"/>
              <a:gd name="connsiteY112" fmla="*/ 5361407 h 6858000"/>
              <a:gd name="connsiteX113" fmla="*/ 6042954 w 6127689"/>
              <a:gd name="connsiteY113" fmla="*/ 5362576 h 6858000"/>
              <a:gd name="connsiteX114" fmla="*/ 6053435 w 6127689"/>
              <a:gd name="connsiteY114" fmla="*/ 5387547 h 6858000"/>
              <a:gd name="connsiteX115" fmla="*/ 6065933 w 6127689"/>
              <a:gd name="connsiteY115" fmla="*/ 5443002 h 6858000"/>
              <a:gd name="connsiteX116" fmla="*/ 6068640 w 6127689"/>
              <a:gd name="connsiteY116" fmla="*/ 5474503 h 6858000"/>
              <a:gd name="connsiteX117" fmla="*/ 6080922 w 6127689"/>
              <a:gd name="connsiteY117" fmla="*/ 5561070 h 6858000"/>
              <a:gd name="connsiteX118" fmla="*/ 6096949 w 6127689"/>
              <a:gd name="connsiteY118" fmla="*/ 5648179 h 6858000"/>
              <a:gd name="connsiteX119" fmla="*/ 6125703 w 6127689"/>
              <a:gd name="connsiteY119" fmla="*/ 5692894 h 6858000"/>
              <a:gd name="connsiteX120" fmla="*/ 6126670 w 6127689"/>
              <a:gd name="connsiteY120" fmla="*/ 5697882 h 6858000"/>
              <a:gd name="connsiteX121" fmla="*/ 6124061 w 6127689"/>
              <a:gd name="connsiteY121" fmla="*/ 5710294 h 6858000"/>
              <a:gd name="connsiteX122" fmla="*/ 6122213 w 6127689"/>
              <a:gd name="connsiteY122" fmla="*/ 5714762 h 6858000"/>
              <a:gd name="connsiteX123" fmla="*/ 6121353 w 6127689"/>
              <a:gd name="connsiteY123" fmla="*/ 5721725 h 6858000"/>
              <a:gd name="connsiteX124" fmla="*/ 6121607 w 6127689"/>
              <a:gd name="connsiteY124" fmla="*/ 5721959 h 6858000"/>
              <a:gd name="connsiteX125" fmla="*/ 6120262 w 6127689"/>
              <a:gd name="connsiteY125" fmla="*/ 5728358 h 6858000"/>
              <a:gd name="connsiteX126" fmla="*/ 6127024 w 6127689"/>
              <a:gd name="connsiteY126" fmla="*/ 5786902 h 6858000"/>
              <a:gd name="connsiteX127" fmla="*/ 6127519 w 6127689"/>
              <a:gd name="connsiteY127" fmla="*/ 5865775 h 6858000"/>
              <a:gd name="connsiteX128" fmla="*/ 6119217 w 6127689"/>
              <a:gd name="connsiteY128" fmla="*/ 5888542 h 6858000"/>
              <a:gd name="connsiteX129" fmla="*/ 6102493 w 6127689"/>
              <a:gd name="connsiteY129" fmla="*/ 5928602 h 6858000"/>
              <a:gd name="connsiteX130" fmla="*/ 6056863 w 6127689"/>
              <a:gd name="connsiteY130" fmla="*/ 6000643 h 6858000"/>
              <a:gd name="connsiteX131" fmla="*/ 6045436 w 6127689"/>
              <a:gd name="connsiteY131" fmla="*/ 6124480 h 6858000"/>
              <a:gd name="connsiteX132" fmla="*/ 6030489 w 6127689"/>
              <a:gd name="connsiteY132" fmla="*/ 6317666 h 6858000"/>
              <a:gd name="connsiteX133" fmla="*/ 6007492 w 6127689"/>
              <a:gd name="connsiteY133" fmla="*/ 6440818 h 6858000"/>
              <a:gd name="connsiteX134" fmla="*/ 6009467 w 6127689"/>
              <a:gd name="connsiteY134" fmla="*/ 6487076 h 6858000"/>
              <a:gd name="connsiteX135" fmla="*/ 5995064 w 6127689"/>
              <a:gd name="connsiteY135" fmla="*/ 6540791 h 6858000"/>
              <a:gd name="connsiteX136" fmla="*/ 5996309 w 6127689"/>
              <a:gd name="connsiteY136" fmla="*/ 6543961 h 6858000"/>
              <a:gd name="connsiteX137" fmla="*/ 5996048 w 6127689"/>
              <a:gd name="connsiteY137" fmla="*/ 6555444 h 6858000"/>
              <a:gd name="connsiteX138" fmla="*/ 6002524 w 6127689"/>
              <a:gd name="connsiteY138" fmla="*/ 6560188 h 6858000"/>
              <a:gd name="connsiteX139" fmla="*/ 6006823 w 6127689"/>
              <a:gd name="connsiteY139" fmla="*/ 6578546 h 6858000"/>
              <a:gd name="connsiteX140" fmla="*/ 6004510 w 6127689"/>
              <a:gd name="connsiteY140" fmla="*/ 6599256 h 6858000"/>
              <a:gd name="connsiteX141" fmla="*/ 5986207 w 6127689"/>
              <a:gd name="connsiteY141" fmla="*/ 6695855 h 6858000"/>
              <a:gd name="connsiteX142" fmla="*/ 5979428 w 6127689"/>
              <a:gd name="connsiteY142" fmla="*/ 6754678 h 6858000"/>
              <a:gd name="connsiteX143" fmla="*/ 5983398 w 6127689"/>
              <a:gd name="connsiteY143" fmla="*/ 6778641 h 6858000"/>
              <a:gd name="connsiteX144" fmla="*/ 5984543 w 6127689"/>
              <a:gd name="connsiteY144" fmla="*/ 6811016 h 6858000"/>
              <a:gd name="connsiteX145" fmla="*/ 5981802 w 6127689"/>
              <a:gd name="connsiteY145" fmla="*/ 6838578 h 6858000"/>
              <a:gd name="connsiteX146" fmla="*/ 5979671 w 6127689"/>
              <a:gd name="connsiteY146" fmla="*/ 6858000 h 6858000"/>
              <a:gd name="connsiteX147" fmla="*/ 0 w 6127689"/>
              <a:gd name="connsiteY147" fmla="*/ 6858000 h 6858000"/>
              <a:gd name="connsiteX148" fmla="*/ 0 w 6127689"/>
              <a:gd name="connsiteY148"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0448 w 6127689"/>
              <a:gd name="connsiteY63" fmla="*/ 3717760 h 6858000"/>
              <a:gd name="connsiteX64" fmla="*/ 5683015 w 6127689"/>
              <a:gd name="connsiteY64" fmla="*/ 3762025 h 6858000"/>
              <a:gd name="connsiteX65" fmla="*/ 5696643 w 6127689"/>
              <a:gd name="connsiteY65" fmla="*/ 3773888 h 6858000"/>
              <a:gd name="connsiteX66" fmla="*/ 5699203 w 6127689"/>
              <a:gd name="connsiteY66" fmla="*/ 3775823 h 6858000"/>
              <a:gd name="connsiteX67" fmla="*/ 5704824 w 6127689"/>
              <a:gd name="connsiteY67" fmla="*/ 3785966 h 6858000"/>
              <a:gd name="connsiteX68" fmla="*/ 5712204 w 6127689"/>
              <a:gd name="connsiteY68" fmla="*/ 3785830 h 6858000"/>
              <a:gd name="connsiteX69" fmla="*/ 5724816 w 6127689"/>
              <a:gd name="connsiteY69" fmla="*/ 3798949 h 6858000"/>
              <a:gd name="connsiteX70" fmla="*/ 5733539 w 6127689"/>
              <a:gd name="connsiteY70" fmla="*/ 3818457 h 6858000"/>
              <a:gd name="connsiteX71" fmla="*/ 5768491 w 6127689"/>
              <a:gd name="connsiteY71" fmla="*/ 3914399 h 6858000"/>
              <a:gd name="connsiteX72" fmla="*/ 5793123 w 6127689"/>
              <a:gd name="connsiteY72" fmla="*/ 3969952 h 6858000"/>
              <a:gd name="connsiteX73" fmla="*/ 5808321 w 6127689"/>
              <a:gd name="connsiteY73" fmla="*/ 3988153 h 6858000"/>
              <a:gd name="connsiteX74" fmla="*/ 5825621 w 6127689"/>
              <a:gd name="connsiteY74" fmla="*/ 4015525 h 6858000"/>
              <a:gd name="connsiteX75" fmla="*/ 5860672 w 6127689"/>
              <a:gd name="connsiteY75" fmla="*/ 4061579 h 6858000"/>
              <a:gd name="connsiteX76" fmla="*/ 5872173 w 6127689"/>
              <a:gd name="connsiteY76" fmla="*/ 4088497 h 6858000"/>
              <a:gd name="connsiteX77" fmla="*/ 5883705 w 6127689"/>
              <a:gd name="connsiteY77" fmla="*/ 4101899 h 6858000"/>
              <a:gd name="connsiteX78" fmla="*/ 5894095 w 6127689"/>
              <a:gd name="connsiteY78" fmla="*/ 4128857 h 6858000"/>
              <a:gd name="connsiteX79" fmla="*/ 5898339 w 6127689"/>
              <a:gd name="connsiteY79" fmla="*/ 4140800 h 6858000"/>
              <a:gd name="connsiteX80" fmla="*/ 5899734 w 6127689"/>
              <a:gd name="connsiteY80" fmla="*/ 4145632 h 6858000"/>
              <a:gd name="connsiteX81" fmla="*/ 5903513 w 6127689"/>
              <a:gd name="connsiteY81" fmla="*/ 4187661 h 6858000"/>
              <a:gd name="connsiteX82" fmla="*/ 5917114 w 6127689"/>
              <a:gd name="connsiteY82" fmla="*/ 4213096 h 6858000"/>
              <a:gd name="connsiteX83" fmla="*/ 5921153 w 6127689"/>
              <a:gd name="connsiteY83" fmla="*/ 4236222 h 6858000"/>
              <a:gd name="connsiteX84" fmla="*/ 5924233 w 6127689"/>
              <a:gd name="connsiteY84" fmla="*/ 4242060 h 6858000"/>
              <a:gd name="connsiteX85" fmla="*/ 5928910 w 6127689"/>
              <a:gd name="connsiteY85" fmla="*/ 4300973 h 6858000"/>
              <a:gd name="connsiteX86" fmla="*/ 5939320 w 6127689"/>
              <a:gd name="connsiteY86" fmla="*/ 4340435 h 6858000"/>
              <a:gd name="connsiteX87" fmla="*/ 5946705 w 6127689"/>
              <a:gd name="connsiteY87" fmla="*/ 4428051 h 6858000"/>
              <a:gd name="connsiteX88" fmla="*/ 5949261 w 6127689"/>
              <a:gd name="connsiteY88" fmla="*/ 4449185 h 6858000"/>
              <a:gd name="connsiteX89" fmla="*/ 5957504 w 6127689"/>
              <a:gd name="connsiteY89" fmla="*/ 4465911 h 6858000"/>
              <a:gd name="connsiteX90" fmla="*/ 5964689 w 6127689"/>
              <a:gd name="connsiteY90" fmla="*/ 4468532 h 6858000"/>
              <a:gd name="connsiteX91" fmla="*/ 5967062 w 6127689"/>
              <a:gd name="connsiteY91" fmla="*/ 4479923 h 6858000"/>
              <a:gd name="connsiteX92" fmla="*/ 5968960 w 6127689"/>
              <a:gd name="connsiteY92" fmla="*/ 4482655 h 6858000"/>
              <a:gd name="connsiteX93" fmla="*/ 5978567 w 6127689"/>
              <a:gd name="connsiteY93" fmla="*/ 4498605 h 6858000"/>
              <a:gd name="connsiteX94" fmla="*/ 5980106 w 6127689"/>
              <a:gd name="connsiteY94" fmla="*/ 4585087 h 6858000"/>
              <a:gd name="connsiteX95" fmla="*/ 5998138 w 6127689"/>
              <a:gd name="connsiteY95" fmla="*/ 4697518 h 6858000"/>
              <a:gd name="connsiteX96" fmla="*/ 6013516 w 6127689"/>
              <a:gd name="connsiteY96" fmla="*/ 4786619 h 6858000"/>
              <a:gd name="connsiteX97" fmla="*/ 6025404 w 6127689"/>
              <a:gd name="connsiteY97" fmla="*/ 4858148 h 6858000"/>
              <a:gd name="connsiteX98" fmla="*/ 6007749 w 6127689"/>
              <a:gd name="connsiteY98" fmla="*/ 4964715 h 6858000"/>
              <a:gd name="connsiteX99" fmla="*/ 6005269 w 6127689"/>
              <a:gd name="connsiteY99" fmla="*/ 5150567 h 6858000"/>
              <a:gd name="connsiteX100" fmla="*/ 6001127 w 6127689"/>
              <a:gd name="connsiteY100" fmla="*/ 5164609 h 6858000"/>
              <a:gd name="connsiteX101" fmla="*/ 5996647 w 6127689"/>
              <a:gd name="connsiteY101" fmla="*/ 5185640 h 6858000"/>
              <a:gd name="connsiteX102" fmla="*/ 5998514 w 6127689"/>
              <a:gd name="connsiteY102" fmla="*/ 5189673 h 6858000"/>
              <a:gd name="connsiteX103" fmla="*/ 6018409 w 6127689"/>
              <a:gd name="connsiteY103" fmla="*/ 5227157 h 6858000"/>
              <a:gd name="connsiteX104" fmla="*/ 6036748 w 6127689"/>
              <a:gd name="connsiteY104" fmla="*/ 5322752 h 6858000"/>
              <a:gd name="connsiteX105" fmla="*/ 6036943 w 6127689"/>
              <a:gd name="connsiteY105" fmla="*/ 5329480 h 6858000"/>
              <a:gd name="connsiteX106" fmla="*/ 6037236 w 6127689"/>
              <a:gd name="connsiteY106" fmla="*/ 5329634 h 6858000"/>
              <a:gd name="connsiteX107" fmla="*/ 6038019 w 6127689"/>
              <a:gd name="connsiteY107" fmla="*/ 5336764 h 6858000"/>
              <a:gd name="connsiteX108" fmla="*/ 6037298 w 6127689"/>
              <a:gd name="connsiteY108" fmla="*/ 5341753 h 6858000"/>
              <a:gd name="connsiteX109" fmla="*/ 6037677 w 6127689"/>
              <a:gd name="connsiteY109" fmla="*/ 5354807 h 6858000"/>
              <a:gd name="connsiteX110" fmla="*/ 6039728 w 6127689"/>
              <a:gd name="connsiteY110" fmla="*/ 5359416 h 6858000"/>
              <a:gd name="connsiteX111" fmla="*/ 6043311 w 6127689"/>
              <a:gd name="connsiteY111" fmla="*/ 5361407 h 6858000"/>
              <a:gd name="connsiteX112" fmla="*/ 6042954 w 6127689"/>
              <a:gd name="connsiteY112" fmla="*/ 5362576 h 6858000"/>
              <a:gd name="connsiteX113" fmla="*/ 6053435 w 6127689"/>
              <a:gd name="connsiteY113" fmla="*/ 5387547 h 6858000"/>
              <a:gd name="connsiteX114" fmla="*/ 6065933 w 6127689"/>
              <a:gd name="connsiteY114" fmla="*/ 5443002 h 6858000"/>
              <a:gd name="connsiteX115" fmla="*/ 6068640 w 6127689"/>
              <a:gd name="connsiteY115" fmla="*/ 5474503 h 6858000"/>
              <a:gd name="connsiteX116" fmla="*/ 6080922 w 6127689"/>
              <a:gd name="connsiteY116" fmla="*/ 5561070 h 6858000"/>
              <a:gd name="connsiteX117" fmla="*/ 6096949 w 6127689"/>
              <a:gd name="connsiteY117" fmla="*/ 5648179 h 6858000"/>
              <a:gd name="connsiteX118" fmla="*/ 6125703 w 6127689"/>
              <a:gd name="connsiteY118" fmla="*/ 5692894 h 6858000"/>
              <a:gd name="connsiteX119" fmla="*/ 6126670 w 6127689"/>
              <a:gd name="connsiteY119" fmla="*/ 5697882 h 6858000"/>
              <a:gd name="connsiteX120" fmla="*/ 6124061 w 6127689"/>
              <a:gd name="connsiteY120" fmla="*/ 5710294 h 6858000"/>
              <a:gd name="connsiteX121" fmla="*/ 6122213 w 6127689"/>
              <a:gd name="connsiteY121" fmla="*/ 5714762 h 6858000"/>
              <a:gd name="connsiteX122" fmla="*/ 6121353 w 6127689"/>
              <a:gd name="connsiteY122" fmla="*/ 5721725 h 6858000"/>
              <a:gd name="connsiteX123" fmla="*/ 6121607 w 6127689"/>
              <a:gd name="connsiteY123" fmla="*/ 5721959 h 6858000"/>
              <a:gd name="connsiteX124" fmla="*/ 6120262 w 6127689"/>
              <a:gd name="connsiteY124" fmla="*/ 5728358 h 6858000"/>
              <a:gd name="connsiteX125" fmla="*/ 6127024 w 6127689"/>
              <a:gd name="connsiteY125" fmla="*/ 5786902 h 6858000"/>
              <a:gd name="connsiteX126" fmla="*/ 6127519 w 6127689"/>
              <a:gd name="connsiteY126" fmla="*/ 5865775 h 6858000"/>
              <a:gd name="connsiteX127" fmla="*/ 6119217 w 6127689"/>
              <a:gd name="connsiteY127" fmla="*/ 5888542 h 6858000"/>
              <a:gd name="connsiteX128" fmla="*/ 6102493 w 6127689"/>
              <a:gd name="connsiteY128" fmla="*/ 5928602 h 6858000"/>
              <a:gd name="connsiteX129" fmla="*/ 6056863 w 6127689"/>
              <a:gd name="connsiteY129" fmla="*/ 6000643 h 6858000"/>
              <a:gd name="connsiteX130" fmla="*/ 6045436 w 6127689"/>
              <a:gd name="connsiteY130" fmla="*/ 6124480 h 6858000"/>
              <a:gd name="connsiteX131" fmla="*/ 6030489 w 6127689"/>
              <a:gd name="connsiteY131" fmla="*/ 6317666 h 6858000"/>
              <a:gd name="connsiteX132" fmla="*/ 6007492 w 6127689"/>
              <a:gd name="connsiteY132" fmla="*/ 6440818 h 6858000"/>
              <a:gd name="connsiteX133" fmla="*/ 6009467 w 6127689"/>
              <a:gd name="connsiteY133" fmla="*/ 6487076 h 6858000"/>
              <a:gd name="connsiteX134" fmla="*/ 5995064 w 6127689"/>
              <a:gd name="connsiteY134" fmla="*/ 6540791 h 6858000"/>
              <a:gd name="connsiteX135" fmla="*/ 5996309 w 6127689"/>
              <a:gd name="connsiteY135" fmla="*/ 6543961 h 6858000"/>
              <a:gd name="connsiteX136" fmla="*/ 5996048 w 6127689"/>
              <a:gd name="connsiteY136" fmla="*/ 6555444 h 6858000"/>
              <a:gd name="connsiteX137" fmla="*/ 6002524 w 6127689"/>
              <a:gd name="connsiteY137" fmla="*/ 6560188 h 6858000"/>
              <a:gd name="connsiteX138" fmla="*/ 6006823 w 6127689"/>
              <a:gd name="connsiteY138" fmla="*/ 6578546 h 6858000"/>
              <a:gd name="connsiteX139" fmla="*/ 6004510 w 6127689"/>
              <a:gd name="connsiteY139" fmla="*/ 6599256 h 6858000"/>
              <a:gd name="connsiteX140" fmla="*/ 5986207 w 6127689"/>
              <a:gd name="connsiteY140" fmla="*/ 6695855 h 6858000"/>
              <a:gd name="connsiteX141" fmla="*/ 5979428 w 6127689"/>
              <a:gd name="connsiteY141" fmla="*/ 6754678 h 6858000"/>
              <a:gd name="connsiteX142" fmla="*/ 5983398 w 6127689"/>
              <a:gd name="connsiteY142" fmla="*/ 6778641 h 6858000"/>
              <a:gd name="connsiteX143" fmla="*/ 5984543 w 6127689"/>
              <a:gd name="connsiteY143" fmla="*/ 6811016 h 6858000"/>
              <a:gd name="connsiteX144" fmla="*/ 5981802 w 6127689"/>
              <a:gd name="connsiteY144" fmla="*/ 6838578 h 6858000"/>
              <a:gd name="connsiteX145" fmla="*/ 5979671 w 6127689"/>
              <a:gd name="connsiteY145" fmla="*/ 6858000 h 6858000"/>
              <a:gd name="connsiteX146" fmla="*/ 0 w 6127689"/>
              <a:gd name="connsiteY146" fmla="*/ 6858000 h 6858000"/>
              <a:gd name="connsiteX147" fmla="*/ 0 w 6127689"/>
              <a:gd name="connsiteY147"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0448 w 6127689"/>
              <a:gd name="connsiteY63" fmla="*/ 3717760 h 6858000"/>
              <a:gd name="connsiteX64" fmla="*/ 5683015 w 6127689"/>
              <a:gd name="connsiteY64" fmla="*/ 3762025 h 6858000"/>
              <a:gd name="connsiteX65" fmla="*/ 5696643 w 6127689"/>
              <a:gd name="connsiteY65" fmla="*/ 3773888 h 6858000"/>
              <a:gd name="connsiteX66" fmla="*/ 5699203 w 6127689"/>
              <a:gd name="connsiteY66" fmla="*/ 3775823 h 6858000"/>
              <a:gd name="connsiteX67" fmla="*/ 5704824 w 6127689"/>
              <a:gd name="connsiteY67" fmla="*/ 3785966 h 6858000"/>
              <a:gd name="connsiteX68" fmla="*/ 5712204 w 6127689"/>
              <a:gd name="connsiteY68" fmla="*/ 3785830 h 6858000"/>
              <a:gd name="connsiteX69" fmla="*/ 5724816 w 6127689"/>
              <a:gd name="connsiteY69" fmla="*/ 3798949 h 6858000"/>
              <a:gd name="connsiteX70" fmla="*/ 5733539 w 6127689"/>
              <a:gd name="connsiteY70" fmla="*/ 3818457 h 6858000"/>
              <a:gd name="connsiteX71" fmla="*/ 5768491 w 6127689"/>
              <a:gd name="connsiteY71" fmla="*/ 3914399 h 6858000"/>
              <a:gd name="connsiteX72" fmla="*/ 5793123 w 6127689"/>
              <a:gd name="connsiteY72" fmla="*/ 3969952 h 6858000"/>
              <a:gd name="connsiteX73" fmla="*/ 5808321 w 6127689"/>
              <a:gd name="connsiteY73" fmla="*/ 3988153 h 6858000"/>
              <a:gd name="connsiteX74" fmla="*/ 5825621 w 6127689"/>
              <a:gd name="connsiteY74" fmla="*/ 4015525 h 6858000"/>
              <a:gd name="connsiteX75" fmla="*/ 5860672 w 6127689"/>
              <a:gd name="connsiteY75" fmla="*/ 4061579 h 6858000"/>
              <a:gd name="connsiteX76" fmla="*/ 5872173 w 6127689"/>
              <a:gd name="connsiteY76" fmla="*/ 4088497 h 6858000"/>
              <a:gd name="connsiteX77" fmla="*/ 5883705 w 6127689"/>
              <a:gd name="connsiteY77" fmla="*/ 4101899 h 6858000"/>
              <a:gd name="connsiteX78" fmla="*/ 5894095 w 6127689"/>
              <a:gd name="connsiteY78" fmla="*/ 4128857 h 6858000"/>
              <a:gd name="connsiteX79" fmla="*/ 5898339 w 6127689"/>
              <a:gd name="connsiteY79" fmla="*/ 4140800 h 6858000"/>
              <a:gd name="connsiteX80" fmla="*/ 5899734 w 6127689"/>
              <a:gd name="connsiteY80" fmla="*/ 4145632 h 6858000"/>
              <a:gd name="connsiteX81" fmla="*/ 5903513 w 6127689"/>
              <a:gd name="connsiteY81" fmla="*/ 4187661 h 6858000"/>
              <a:gd name="connsiteX82" fmla="*/ 5917114 w 6127689"/>
              <a:gd name="connsiteY82" fmla="*/ 4213096 h 6858000"/>
              <a:gd name="connsiteX83" fmla="*/ 5924233 w 6127689"/>
              <a:gd name="connsiteY83" fmla="*/ 4242060 h 6858000"/>
              <a:gd name="connsiteX84" fmla="*/ 5928910 w 6127689"/>
              <a:gd name="connsiteY84" fmla="*/ 4300973 h 6858000"/>
              <a:gd name="connsiteX85" fmla="*/ 5939320 w 6127689"/>
              <a:gd name="connsiteY85" fmla="*/ 4340435 h 6858000"/>
              <a:gd name="connsiteX86" fmla="*/ 5946705 w 6127689"/>
              <a:gd name="connsiteY86" fmla="*/ 4428051 h 6858000"/>
              <a:gd name="connsiteX87" fmla="*/ 5949261 w 6127689"/>
              <a:gd name="connsiteY87" fmla="*/ 4449185 h 6858000"/>
              <a:gd name="connsiteX88" fmla="*/ 5957504 w 6127689"/>
              <a:gd name="connsiteY88" fmla="*/ 4465911 h 6858000"/>
              <a:gd name="connsiteX89" fmla="*/ 5964689 w 6127689"/>
              <a:gd name="connsiteY89" fmla="*/ 4468532 h 6858000"/>
              <a:gd name="connsiteX90" fmla="*/ 5967062 w 6127689"/>
              <a:gd name="connsiteY90" fmla="*/ 4479923 h 6858000"/>
              <a:gd name="connsiteX91" fmla="*/ 5968960 w 6127689"/>
              <a:gd name="connsiteY91" fmla="*/ 4482655 h 6858000"/>
              <a:gd name="connsiteX92" fmla="*/ 5978567 w 6127689"/>
              <a:gd name="connsiteY92" fmla="*/ 4498605 h 6858000"/>
              <a:gd name="connsiteX93" fmla="*/ 5980106 w 6127689"/>
              <a:gd name="connsiteY93" fmla="*/ 4585087 h 6858000"/>
              <a:gd name="connsiteX94" fmla="*/ 5998138 w 6127689"/>
              <a:gd name="connsiteY94" fmla="*/ 4697518 h 6858000"/>
              <a:gd name="connsiteX95" fmla="*/ 6013516 w 6127689"/>
              <a:gd name="connsiteY95" fmla="*/ 4786619 h 6858000"/>
              <a:gd name="connsiteX96" fmla="*/ 6025404 w 6127689"/>
              <a:gd name="connsiteY96" fmla="*/ 4858148 h 6858000"/>
              <a:gd name="connsiteX97" fmla="*/ 6007749 w 6127689"/>
              <a:gd name="connsiteY97" fmla="*/ 4964715 h 6858000"/>
              <a:gd name="connsiteX98" fmla="*/ 6005269 w 6127689"/>
              <a:gd name="connsiteY98" fmla="*/ 5150567 h 6858000"/>
              <a:gd name="connsiteX99" fmla="*/ 6001127 w 6127689"/>
              <a:gd name="connsiteY99" fmla="*/ 5164609 h 6858000"/>
              <a:gd name="connsiteX100" fmla="*/ 5996647 w 6127689"/>
              <a:gd name="connsiteY100" fmla="*/ 5185640 h 6858000"/>
              <a:gd name="connsiteX101" fmla="*/ 5998514 w 6127689"/>
              <a:gd name="connsiteY101" fmla="*/ 5189673 h 6858000"/>
              <a:gd name="connsiteX102" fmla="*/ 6018409 w 6127689"/>
              <a:gd name="connsiteY102" fmla="*/ 5227157 h 6858000"/>
              <a:gd name="connsiteX103" fmla="*/ 6036748 w 6127689"/>
              <a:gd name="connsiteY103" fmla="*/ 5322752 h 6858000"/>
              <a:gd name="connsiteX104" fmla="*/ 6036943 w 6127689"/>
              <a:gd name="connsiteY104" fmla="*/ 5329480 h 6858000"/>
              <a:gd name="connsiteX105" fmla="*/ 6037236 w 6127689"/>
              <a:gd name="connsiteY105" fmla="*/ 5329634 h 6858000"/>
              <a:gd name="connsiteX106" fmla="*/ 6038019 w 6127689"/>
              <a:gd name="connsiteY106" fmla="*/ 5336764 h 6858000"/>
              <a:gd name="connsiteX107" fmla="*/ 6037298 w 6127689"/>
              <a:gd name="connsiteY107" fmla="*/ 5341753 h 6858000"/>
              <a:gd name="connsiteX108" fmla="*/ 6037677 w 6127689"/>
              <a:gd name="connsiteY108" fmla="*/ 5354807 h 6858000"/>
              <a:gd name="connsiteX109" fmla="*/ 6039728 w 6127689"/>
              <a:gd name="connsiteY109" fmla="*/ 5359416 h 6858000"/>
              <a:gd name="connsiteX110" fmla="*/ 6043311 w 6127689"/>
              <a:gd name="connsiteY110" fmla="*/ 5361407 h 6858000"/>
              <a:gd name="connsiteX111" fmla="*/ 6042954 w 6127689"/>
              <a:gd name="connsiteY111" fmla="*/ 5362576 h 6858000"/>
              <a:gd name="connsiteX112" fmla="*/ 6053435 w 6127689"/>
              <a:gd name="connsiteY112" fmla="*/ 5387547 h 6858000"/>
              <a:gd name="connsiteX113" fmla="*/ 6065933 w 6127689"/>
              <a:gd name="connsiteY113" fmla="*/ 5443002 h 6858000"/>
              <a:gd name="connsiteX114" fmla="*/ 6068640 w 6127689"/>
              <a:gd name="connsiteY114" fmla="*/ 5474503 h 6858000"/>
              <a:gd name="connsiteX115" fmla="*/ 6080922 w 6127689"/>
              <a:gd name="connsiteY115" fmla="*/ 5561070 h 6858000"/>
              <a:gd name="connsiteX116" fmla="*/ 6096949 w 6127689"/>
              <a:gd name="connsiteY116" fmla="*/ 5648179 h 6858000"/>
              <a:gd name="connsiteX117" fmla="*/ 6125703 w 6127689"/>
              <a:gd name="connsiteY117" fmla="*/ 5692894 h 6858000"/>
              <a:gd name="connsiteX118" fmla="*/ 6126670 w 6127689"/>
              <a:gd name="connsiteY118" fmla="*/ 5697882 h 6858000"/>
              <a:gd name="connsiteX119" fmla="*/ 6124061 w 6127689"/>
              <a:gd name="connsiteY119" fmla="*/ 5710294 h 6858000"/>
              <a:gd name="connsiteX120" fmla="*/ 6122213 w 6127689"/>
              <a:gd name="connsiteY120" fmla="*/ 5714762 h 6858000"/>
              <a:gd name="connsiteX121" fmla="*/ 6121353 w 6127689"/>
              <a:gd name="connsiteY121" fmla="*/ 5721725 h 6858000"/>
              <a:gd name="connsiteX122" fmla="*/ 6121607 w 6127689"/>
              <a:gd name="connsiteY122" fmla="*/ 5721959 h 6858000"/>
              <a:gd name="connsiteX123" fmla="*/ 6120262 w 6127689"/>
              <a:gd name="connsiteY123" fmla="*/ 5728358 h 6858000"/>
              <a:gd name="connsiteX124" fmla="*/ 6127024 w 6127689"/>
              <a:gd name="connsiteY124" fmla="*/ 5786902 h 6858000"/>
              <a:gd name="connsiteX125" fmla="*/ 6127519 w 6127689"/>
              <a:gd name="connsiteY125" fmla="*/ 5865775 h 6858000"/>
              <a:gd name="connsiteX126" fmla="*/ 6119217 w 6127689"/>
              <a:gd name="connsiteY126" fmla="*/ 5888542 h 6858000"/>
              <a:gd name="connsiteX127" fmla="*/ 6102493 w 6127689"/>
              <a:gd name="connsiteY127" fmla="*/ 5928602 h 6858000"/>
              <a:gd name="connsiteX128" fmla="*/ 6056863 w 6127689"/>
              <a:gd name="connsiteY128" fmla="*/ 6000643 h 6858000"/>
              <a:gd name="connsiteX129" fmla="*/ 6045436 w 6127689"/>
              <a:gd name="connsiteY129" fmla="*/ 6124480 h 6858000"/>
              <a:gd name="connsiteX130" fmla="*/ 6030489 w 6127689"/>
              <a:gd name="connsiteY130" fmla="*/ 6317666 h 6858000"/>
              <a:gd name="connsiteX131" fmla="*/ 6007492 w 6127689"/>
              <a:gd name="connsiteY131" fmla="*/ 6440818 h 6858000"/>
              <a:gd name="connsiteX132" fmla="*/ 6009467 w 6127689"/>
              <a:gd name="connsiteY132" fmla="*/ 6487076 h 6858000"/>
              <a:gd name="connsiteX133" fmla="*/ 5995064 w 6127689"/>
              <a:gd name="connsiteY133" fmla="*/ 6540791 h 6858000"/>
              <a:gd name="connsiteX134" fmla="*/ 5996309 w 6127689"/>
              <a:gd name="connsiteY134" fmla="*/ 6543961 h 6858000"/>
              <a:gd name="connsiteX135" fmla="*/ 5996048 w 6127689"/>
              <a:gd name="connsiteY135" fmla="*/ 6555444 h 6858000"/>
              <a:gd name="connsiteX136" fmla="*/ 6002524 w 6127689"/>
              <a:gd name="connsiteY136" fmla="*/ 6560188 h 6858000"/>
              <a:gd name="connsiteX137" fmla="*/ 6006823 w 6127689"/>
              <a:gd name="connsiteY137" fmla="*/ 6578546 h 6858000"/>
              <a:gd name="connsiteX138" fmla="*/ 6004510 w 6127689"/>
              <a:gd name="connsiteY138" fmla="*/ 6599256 h 6858000"/>
              <a:gd name="connsiteX139" fmla="*/ 5986207 w 6127689"/>
              <a:gd name="connsiteY139" fmla="*/ 6695855 h 6858000"/>
              <a:gd name="connsiteX140" fmla="*/ 5979428 w 6127689"/>
              <a:gd name="connsiteY140" fmla="*/ 6754678 h 6858000"/>
              <a:gd name="connsiteX141" fmla="*/ 5983398 w 6127689"/>
              <a:gd name="connsiteY141" fmla="*/ 6778641 h 6858000"/>
              <a:gd name="connsiteX142" fmla="*/ 5984543 w 6127689"/>
              <a:gd name="connsiteY142" fmla="*/ 6811016 h 6858000"/>
              <a:gd name="connsiteX143" fmla="*/ 5981802 w 6127689"/>
              <a:gd name="connsiteY143" fmla="*/ 6838578 h 6858000"/>
              <a:gd name="connsiteX144" fmla="*/ 5979671 w 6127689"/>
              <a:gd name="connsiteY144" fmla="*/ 6858000 h 6858000"/>
              <a:gd name="connsiteX145" fmla="*/ 0 w 6127689"/>
              <a:gd name="connsiteY145" fmla="*/ 6858000 h 6858000"/>
              <a:gd name="connsiteX146" fmla="*/ 0 w 6127689"/>
              <a:gd name="connsiteY146"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0448 w 6127689"/>
              <a:gd name="connsiteY63" fmla="*/ 3717760 h 6858000"/>
              <a:gd name="connsiteX64" fmla="*/ 5683015 w 6127689"/>
              <a:gd name="connsiteY64" fmla="*/ 3762025 h 6858000"/>
              <a:gd name="connsiteX65" fmla="*/ 5696643 w 6127689"/>
              <a:gd name="connsiteY65" fmla="*/ 3773888 h 6858000"/>
              <a:gd name="connsiteX66" fmla="*/ 5699203 w 6127689"/>
              <a:gd name="connsiteY66" fmla="*/ 3775823 h 6858000"/>
              <a:gd name="connsiteX67" fmla="*/ 5704824 w 6127689"/>
              <a:gd name="connsiteY67" fmla="*/ 3785966 h 6858000"/>
              <a:gd name="connsiteX68" fmla="*/ 5712204 w 6127689"/>
              <a:gd name="connsiteY68" fmla="*/ 3785830 h 6858000"/>
              <a:gd name="connsiteX69" fmla="*/ 5733539 w 6127689"/>
              <a:gd name="connsiteY69" fmla="*/ 3818457 h 6858000"/>
              <a:gd name="connsiteX70" fmla="*/ 5768491 w 6127689"/>
              <a:gd name="connsiteY70" fmla="*/ 3914399 h 6858000"/>
              <a:gd name="connsiteX71" fmla="*/ 5793123 w 6127689"/>
              <a:gd name="connsiteY71" fmla="*/ 3969952 h 6858000"/>
              <a:gd name="connsiteX72" fmla="*/ 5808321 w 6127689"/>
              <a:gd name="connsiteY72" fmla="*/ 3988153 h 6858000"/>
              <a:gd name="connsiteX73" fmla="*/ 5825621 w 6127689"/>
              <a:gd name="connsiteY73" fmla="*/ 4015525 h 6858000"/>
              <a:gd name="connsiteX74" fmla="*/ 5860672 w 6127689"/>
              <a:gd name="connsiteY74" fmla="*/ 4061579 h 6858000"/>
              <a:gd name="connsiteX75" fmla="*/ 5872173 w 6127689"/>
              <a:gd name="connsiteY75" fmla="*/ 4088497 h 6858000"/>
              <a:gd name="connsiteX76" fmla="*/ 5883705 w 6127689"/>
              <a:gd name="connsiteY76" fmla="*/ 4101899 h 6858000"/>
              <a:gd name="connsiteX77" fmla="*/ 5894095 w 6127689"/>
              <a:gd name="connsiteY77" fmla="*/ 4128857 h 6858000"/>
              <a:gd name="connsiteX78" fmla="*/ 5898339 w 6127689"/>
              <a:gd name="connsiteY78" fmla="*/ 4140800 h 6858000"/>
              <a:gd name="connsiteX79" fmla="*/ 5899734 w 6127689"/>
              <a:gd name="connsiteY79" fmla="*/ 4145632 h 6858000"/>
              <a:gd name="connsiteX80" fmla="*/ 5903513 w 6127689"/>
              <a:gd name="connsiteY80" fmla="*/ 4187661 h 6858000"/>
              <a:gd name="connsiteX81" fmla="*/ 5917114 w 6127689"/>
              <a:gd name="connsiteY81" fmla="*/ 4213096 h 6858000"/>
              <a:gd name="connsiteX82" fmla="*/ 5924233 w 6127689"/>
              <a:gd name="connsiteY82" fmla="*/ 4242060 h 6858000"/>
              <a:gd name="connsiteX83" fmla="*/ 5928910 w 6127689"/>
              <a:gd name="connsiteY83" fmla="*/ 4300973 h 6858000"/>
              <a:gd name="connsiteX84" fmla="*/ 5939320 w 6127689"/>
              <a:gd name="connsiteY84" fmla="*/ 4340435 h 6858000"/>
              <a:gd name="connsiteX85" fmla="*/ 5946705 w 6127689"/>
              <a:gd name="connsiteY85" fmla="*/ 4428051 h 6858000"/>
              <a:gd name="connsiteX86" fmla="*/ 5949261 w 6127689"/>
              <a:gd name="connsiteY86" fmla="*/ 4449185 h 6858000"/>
              <a:gd name="connsiteX87" fmla="*/ 5957504 w 6127689"/>
              <a:gd name="connsiteY87" fmla="*/ 4465911 h 6858000"/>
              <a:gd name="connsiteX88" fmla="*/ 5964689 w 6127689"/>
              <a:gd name="connsiteY88" fmla="*/ 4468532 h 6858000"/>
              <a:gd name="connsiteX89" fmla="*/ 5967062 w 6127689"/>
              <a:gd name="connsiteY89" fmla="*/ 4479923 h 6858000"/>
              <a:gd name="connsiteX90" fmla="*/ 5968960 w 6127689"/>
              <a:gd name="connsiteY90" fmla="*/ 4482655 h 6858000"/>
              <a:gd name="connsiteX91" fmla="*/ 5978567 w 6127689"/>
              <a:gd name="connsiteY91" fmla="*/ 4498605 h 6858000"/>
              <a:gd name="connsiteX92" fmla="*/ 5980106 w 6127689"/>
              <a:gd name="connsiteY92" fmla="*/ 4585087 h 6858000"/>
              <a:gd name="connsiteX93" fmla="*/ 5998138 w 6127689"/>
              <a:gd name="connsiteY93" fmla="*/ 4697518 h 6858000"/>
              <a:gd name="connsiteX94" fmla="*/ 6013516 w 6127689"/>
              <a:gd name="connsiteY94" fmla="*/ 4786619 h 6858000"/>
              <a:gd name="connsiteX95" fmla="*/ 6025404 w 6127689"/>
              <a:gd name="connsiteY95" fmla="*/ 4858148 h 6858000"/>
              <a:gd name="connsiteX96" fmla="*/ 6007749 w 6127689"/>
              <a:gd name="connsiteY96" fmla="*/ 4964715 h 6858000"/>
              <a:gd name="connsiteX97" fmla="*/ 6005269 w 6127689"/>
              <a:gd name="connsiteY97" fmla="*/ 5150567 h 6858000"/>
              <a:gd name="connsiteX98" fmla="*/ 6001127 w 6127689"/>
              <a:gd name="connsiteY98" fmla="*/ 5164609 h 6858000"/>
              <a:gd name="connsiteX99" fmla="*/ 5996647 w 6127689"/>
              <a:gd name="connsiteY99" fmla="*/ 5185640 h 6858000"/>
              <a:gd name="connsiteX100" fmla="*/ 5998514 w 6127689"/>
              <a:gd name="connsiteY100" fmla="*/ 5189673 h 6858000"/>
              <a:gd name="connsiteX101" fmla="*/ 6018409 w 6127689"/>
              <a:gd name="connsiteY101" fmla="*/ 5227157 h 6858000"/>
              <a:gd name="connsiteX102" fmla="*/ 6036748 w 6127689"/>
              <a:gd name="connsiteY102" fmla="*/ 5322752 h 6858000"/>
              <a:gd name="connsiteX103" fmla="*/ 6036943 w 6127689"/>
              <a:gd name="connsiteY103" fmla="*/ 5329480 h 6858000"/>
              <a:gd name="connsiteX104" fmla="*/ 6037236 w 6127689"/>
              <a:gd name="connsiteY104" fmla="*/ 5329634 h 6858000"/>
              <a:gd name="connsiteX105" fmla="*/ 6038019 w 6127689"/>
              <a:gd name="connsiteY105" fmla="*/ 5336764 h 6858000"/>
              <a:gd name="connsiteX106" fmla="*/ 6037298 w 6127689"/>
              <a:gd name="connsiteY106" fmla="*/ 5341753 h 6858000"/>
              <a:gd name="connsiteX107" fmla="*/ 6037677 w 6127689"/>
              <a:gd name="connsiteY107" fmla="*/ 5354807 h 6858000"/>
              <a:gd name="connsiteX108" fmla="*/ 6039728 w 6127689"/>
              <a:gd name="connsiteY108" fmla="*/ 5359416 h 6858000"/>
              <a:gd name="connsiteX109" fmla="*/ 6043311 w 6127689"/>
              <a:gd name="connsiteY109" fmla="*/ 5361407 h 6858000"/>
              <a:gd name="connsiteX110" fmla="*/ 6042954 w 6127689"/>
              <a:gd name="connsiteY110" fmla="*/ 5362576 h 6858000"/>
              <a:gd name="connsiteX111" fmla="*/ 6053435 w 6127689"/>
              <a:gd name="connsiteY111" fmla="*/ 5387547 h 6858000"/>
              <a:gd name="connsiteX112" fmla="*/ 6065933 w 6127689"/>
              <a:gd name="connsiteY112" fmla="*/ 5443002 h 6858000"/>
              <a:gd name="connsiteX113" fmla="*/ 6068640 w 6127689"/>
              <a:gd name="connsiteY113" fmla="*/ 5474503 h 6858000"/>
              <a:gd name="connsiteX114" fmla="*/ 6080922 w 6127689"/>
              <a:gd name="connsiteY114" fmla="*/ 5561070 h 6858000"/>
              <a:gd name="connsiteX115" fmla="*/ 6096949 w 6127689"/>
              <a:gd name="connsiteY115" fmla="*/ 5648179 h 6858000"/>
              <a:gd name="connsiteX116" fmla="*/ 6125703 w 6127689"/>
              <a:gd name="connsiteY116" fmla="*/ 5692894 h 6858000"/>
              <a:gd name="connsiteX117" fmla="*/ 6126670 w 6127689"/>
              <a:gd name="connsiteY117" fmla="*/ 5697882 h 6858000"/>
              <a:gd name="connsiteX118" fmla="*/ 6124061 w 6127689"/>
              <a:gd name="connsiteY118" fmla="*/ 5710294 h 6858000"/>
              <a:gd name="connsiteX119" fmla="*/ 6122213 w 6127689"/>
              <a:gd name="connsiteY119" fmla="*/ 5714762 h 6858000"/>
              <a:gd name="connsiteX120" fmla="*/ 6121353 w 6127689"/>
              <a:gd name="connsiteY120" fmla="*/ 5721725 h 6858000"/>
              <a:gd name="connsiteX121" fmla="*/ 6121607 w 6127689"/>
              <a:gd name="connsiteY121" fmla="*/ 5721959 h 6858000"/>
              <a:gd name="connsiteX122" fmla="*/ 6120262 w 6127689"/>
              <a:gd name="connsiteY122" fmla="*/ 5728358 h 6858000"/>
              <a:gd name="connsiteX123" fmla="*/ 6127024 w 6127689"/>
              <a:gd name="connsiteY123" fmla="*/ 5786902 h 6858000"/>
              <a:gd name="connsiteX124" fmla="*/ 6127519 w 6127689"/>
              <a:gd name="connsiteY124" fmla="*/ 5865775 h 6858000"/>
              <a:gd name="connsiteX125" fmla="*/ 6119217 w 6127689"/>
              <a:gd name="connsiteY125" fmla="*/ 5888542 h 6858000"/>
              <a:gd name="connsiteX126" fmla="*/ 6102493 w 6127689"/>
              <a:gd name="connsiteY126" fmla="*/ 5928602 h 6858000"/>
              <a:gd name="connsiteX127" fmla="*/ 6056863 w 6127689"/>
              <a:gd name="connsiteY127" fmla="*/ 6000643 h 6858000"/>
              <a:gd name="connsiteX128" fmla="*/ 6045436 w 6127689"/>
              <a:gd name="connsiteY128" fmla="*/ 6124480 h 6858000"/>
              <a:gd name="connsiteX129" fmla="*/ 6030489 w 6127689"/>
              <a:gd name="connsiteY129" fmla="*/ 6317666 h 6858000"/>
              <a:gd name="connsiteX130" fmla="*/ 6007492 w 6127689"/>
              <a:gd name="connsiteY130" fmla="*/ 6440818 h 6858000"/>
              <a:gd name="connsiteX131" fmla="*/ 6009467 w 6127689"/>
              <a:gd name="connsiteY131" fmla="*/ 6487076 h 6858000"/>
              <a:gd name="connsiteX132" fmla="*/ 5995064 w 6127689"/>
              <a:gd name="connsiteY132" fmla="*/ 6540791 h 6858000"/>
              <a:gd name="connsiteX133" fmla="*/ 5996309 w 6127689"/>
              <a:gd name="connsiteY133" fmla="*/ 6543961 h 6858000"/>
              <a:gd name="connsiteX134" fmla="*/ 5996048 w 6127689"/>
              <a:gd name="connsiteY134" fmla="*/ 6555444 h 6858000"/>
              <a:gd name="connsiteX135" fmla="*/ 6002524 w 6127689"/>
              <a:gd name="connsiteY135" fmla="*/ 6560188 h 6858000"/>
              <a:gd name="connsiteX136" fmla="*/ 6006823 w 6127689"/>
              <a:gd name="connsiteY136" fmla="*/ 6578546 h 6858000"/>
              <a:gd name="connsiteX137" fmla="*/ 6004510 w 6127689"/>
              <a:gd name="connsiteY137" fmla="*/ 6599256 h 6858000"/>
              <a:gd name="connsiteX138" fmla="*/ 5986207 w 6127689"/>
              <a:gd name="connsiteY138" fmla="*/ 6695855 h 6858000"/>
              <a:gd name="connsiteX139" fmla="*/ 5979428 w 6127689"/>
              <a:gd name="connsiteY139" fmla="*/ 6754678 h 6858000"/>
              <a:gd name="connsiteX140" fmla="*/ 5983398 w 6127689"/>
              <a:gd name="connsiteY140" fmla="*/ 6778641 h 6858000"/>
              <a:gd name="connsiteX141" fmla="*/ 5984543 w 6127689"/>
              <a:gd name="connsiteY141" fmla="*/ 6811016 h 6858000"/>
              <a:gd name="connsiteX142" fmla="*/ 5981802 w 6127689"/>
              <a:gd name="connsiteY142" fmla="*/ 6838578 h 6858000"/>
              <a:gd name="connsiteX143" fmla="*/ 5979671 w 6127689"/>
              <a:gd name="connsiteY143" fmla="*/ 6858000 h 6858000"/>
              <a:gd name="connsiteX144" fmla="*/ 0 w 6127689"/>
              <a:gd name="connsiteY144" fmla="*/ 6858000 h 6858000"/>
              <a:gd name="connsiteX145" fmla="*/ 0 w 6127689"/>
              <a:gd name="connsiteY145"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3015 w 6127689"/>
              <a:gd name="connsiteY63" fmla="*/ 3762025 h 6858000"/>
              <a:gd name="connsiteX64" fmla="*/ 5696643 w 6127689"/>
              <a:gd name="connsiteY64" fmla="*/ 3773888 h 6858000"/>
              <a:gd name="connsiteX65" fmla="*/ 5699203 w 6127689"/>
              <a:gd name="connsiteY65" fmla="*/ 3775823 h 6858000"/>
              <a:gd name="connsiteX66" fmla="*/ 5704824 w 6127689"/>
              <a:gd name="connsiteY66" fmla="*/ 3785966 h 6858000"/>
              <a:gd name="connsiteX67" fmla="*/ 5712204 w 6127689"/>
              <a:gd name="connsiteY67" fmla="*/ 3785830 h 6858000"/>
              <a:gd name="connsiteX68" fmla="*/ 5733539 w 6127689"/>
              <a:gd name="connsiteY68" fmla="*/ 3818457 h 6858000"/>
              <a:gd name="connsiteX69" fmla="*/ 5768491 w 6127689"/>
              <a:gd name="connsiteY69" fmla="*/ 3914399 h 6858000"/>
              <a:gd name="connsiteX70" fmla="*/ 5793123 w 6127689"/>
              <a:gd name="connsiteY70" fmla="*/ 3969952 h 6858000"/>
              <a:gd name="connsiteX71" fmla="*/ 5808321 w 6127689"/>
              <a:gd name="connsiteY71" fmla="*/ 3988153 h 6858000"/>
              <a:gd name="connsiteX72" fmla="*/ 5825621 w 6127689"/>
              <a:gd name="connsiteY72" fmla="*/ 4015525 h 6858000"/>
              <a:gd name="connsiteX73" fmla="*/ 5860672 w 6127689"/>
              <a:gd name="connsiteY73" fmla="*/ 4061579 h 6858000"/>
              <a:gd name="connsiteX74" fmla="*/ 5872173 w 6127689"/>
              <a:gd name="connsiteY74" fmla="*/ 4088497 h 6858000"/>
              <a:gd name="connsiteX75" fmla="*/ 5883705 w 6127689"/>
              <a:gd name="connsiteY75" fmla="*/ 4101899 h 6858000"/>
              <a:gd name="connsiteX76" fmla="*/ 5894095 w 6127689"/>
              <a:gd name="connsiteY76" fmla="*/ 4128857 h 6858000"/>
              <a:gd name="connsiteX77" fmla="*/ 5898339 w 6127689"/>
              <a:gd name="connsiteY77" fmla="*/ 4140800 h 6858000"/>
              <a:gd name="connsiteX78" fmla="*/ 5899734 w 6127689"/>
              <a:gd name="connsiteY78" fmla="*/ 4145632 h 6858000"/>
              <a:gd name="connsiteX79" fmla="*/ 5903513 w 6127689"/>
              <a:gd name="connsiteY79" fmla="*/ 4187661 h 6858000"/>
              <a:gd name="connsiteX80" fmla="*/ 5917114 w 6127689"/>
              <a:gd name="connsiteY80" fmla="*/ 4213096 h 6858000"/>
              <a:gd name="connsiteX81" fmla="*/ 5924233 w 6127689"/>
              <a:gd name="connsiteY81" fmla="*/ 4242060 h 6858000"/>
              <a:gd name="connsiteX82" fmla="*/ 5928910 w 6127689"/>
              <a:gd name="connsiteY82" fmla="*/ 4300973 h 6858000"/>
              <a:gd name="connsiteX83" fmla="*/ 5939320 w 6127689"/>
              <a:gd name="connsiteY83" fmla="*/ 4340435 h 6858000"/>
              <a:gd name="connsiteX84" fmla="*/ 5946705 w 6127689"/>
              <a:gd name="connsiteY84" fmla="*/ 4428051 h 6858000"/>
              <a:gd name="connsiteX85" fmla="*/ 5949261 w 6127689"/>
              <a:gd name="connsiteY85" fmla="*/ 4449185 h 6858000"/>
              <a:gd name="connsiteX86" fmla="*/ 5957504 w 6127689"/>
              <a:gd name="connsiteY86" fmla="*/ 4465911 h 6858000"/>
              <a:gd name="connsiteX87" fmla="*/ 5964689 w 6127689"/>
              <a:gd name="connsiteY87" fmla="*/ 4468532 h 6858000"/>
              <a:gd name="connsiteX88" fmla="*/ 5967062 w 6127689"/>
              <a:gd name="connsiteY88" fmla="*/ 4479923 h 6858000"/>
              <a:gd name="connsiteX89" fmla="*/ 5968960 w 6127689"/>
              <a:gd name="connsiteY89" fmla="*/ 4482655 h 6858000"/>
              <a:gd name="connsiteX90" fmla="*/ 5978567 w 6127689"/>
              <a:gd name="connsiteY90" fmla="*/ 4498605 h 6858000"/>
              <a:gd name="connsiteX91" fmla="*/ 5980106 w 6127689"/>
              <a:gd name="connsiteY91" fmla="*/ 4585087 h 6858000"/>
              <a:gd name="connsiteX92" fmla="*/ 5998138 w 6127689"/>
              <a:gd name="connsiteY92" fmla="*/ 4697518 h 6858000"/>
              <a:gd name="connsiteX93" fmla="*/ 6013516 w 6127689"/>
              <a:gd name="connsiteY93" fmla="*/ 4786619 h 6858000"/>
              <a:gd name="connsiteX94" fmla="*/ 6025404 w 6127689"/>
              <a:gd name="connsiteY94" fmla="*/ 4858148 h 6858000"/>
              <a:gd name="connsiteX95" fmla="*/ 6007749 w 6127689"/>
              <a:gd name="connsiteY95" fmla="*/ 4964715 h 6858000"/>
              <a:gd name="connsiteX96" fmla="*/ 6005269 w 6127689"/>
              <a:gd name="connsiteY96" fmla="*/ 5150567 h 6858000"/>
              <a:gd name="connsiteX97" fmla="*/ 6001127 w 6127689"/>
              <a:gd name="connsiteY97" fmla="*/ 5164609 h 6858000"/>
              <a:gd name="connsiteX98" fmla="*/ 5996647 w 6127689"/>
              <a:gd name="connsiteY98" fmla="*/ 5185640 h 6858000"/>
              <a:gd name="connsiteX99" fmla="*/ 5998514 w 6127689"/>
              <a:gd name="connsiteY99" fmla="*/ 5189673 h 6858000"/>
              <a:gd name="connsiteX100" fmla="*/ 6018409 w 6127689"/>
              <a:gd name="connsiteY100" fmla="*/ 5227157 h 6858000"/>
              <a:gd name="connsiteX101" fmla="*/ 6036748 w 6127689"/>
              <a:gd name="connsiteY101" fmla="*/ 5322752 h 6858000"/>
              <a:gd name="connsiteX102" fmla="*/ 6036943 w 6127689"/>
              <a:gd name="connsiteY102" fmla="*/ 5329480 h 6858000"/>
              <a:gd name="connsiteX103" fmla="*/ 6037236 w 6127689"/>
              <a:gd name="connsiteY103" fmla="*/ 5329634 h 6858000"/>
              <a:gd name="connsiteX104" fmla="*/ 6038019 w 6127689"/>
              <a:gd name="connsiteY104" fmla="*/ 5336764 h 6858000"/>
              <a:gd name="connsiteX105" fmla="*/ 6037298 w 6127689"/>
              <a:gd name="connsiteY105" fmla="*/ 5341753 h 6858000"/>
              <a:gd name="connsiteX106" fmla="*/ 6037677 w 6127689"/>
              <a:gd name="connsiteY106" fmla="*/ 5354807 h 6858000"/>
              <a:gd name="connsiteX107" fmla="*/ 6039728 w 6127689"/>
              <a:gd name="connsiteY107" fmla="*/ 5359416 h 6858000"/>
              <a:gd name="connsiteX108" fmla="*/ 6043311 w 6127689"/>
              <a:gd name="connsiteY108" fmla="*/ 5361407 h 6858000"/>
              <a:gd name="connsiteX109" fmla="*/ 6042954 w 6127689"/>
              <a:gd name="connsiteY109" fmla="*/ 5362576 h 6858000"/>
              <a:gd name="connsiteX110" fmla="*/ 6053435 w 6127689"/>
              <a:gd name="connsiteY110" fmla="*/ 5387547 h 6858000"/>
              <a:gd name="connsiteX111" fmla="*/ 6065933 w 6127689"/>
              <a:gd name="connsiteY111" fmla="*/ 5443002 h 6858000"/>
              <a:gd name="connsiteX112" fmla="*/ 6068640 w 6127689"/>
              <a:gd name="connsiteY112" fmla="*/ 5474503 h 6858000"/>
              <a:gd name="connsiteX113" fmla="*/ 6080922 w 6127689"/>
              <a:gd name="connsiteY113" fmla="*/ 5561070 h 6858000"/>
              <a:gd name="connsiteX114" fmla="*/ 6096949 w 6127689"/>
              <a:gd name="connsiteY114" fmla="*/ 5648179 h 6858000"/>
              <a:gd name="connsiteX115" fmla="*/ 6125703 w 6127689"/>
              <a:gd name="connsiteY115" fmla="*/ 5692894 h 6858000"/>
              <a:gd name="connsiteX116" fmla="*/ 6126670 w 6127689"/>
              <a:gd name="connsiteY116" fmla="*/ 5697882 h 6858000"/>
              <a:gd name="connsiteX117" fmla="*/ 6124061 w 6127689"/>
              <a:gd name="connsiteY117" fmla="*/ 5710294 h 6858000"/>
              <a:gd name="connsiteX118" fmla="*/ 6122213 w 6127689"/>
              <a:gd name="connsiteY118" fmla="*/ 5714762 h 6858000"/>
              <a:gd name="connsiteX119" fmla="*/ 6121353 w 6127689"/>
              <a:gd name="connsiteY119" fmla="*/ 5721725 h 6858000"/>
              <a:gd name="connsiteX120" fmla="*/ 6121607 w 6127689"/>
              <a:gd name="connsiteY120" fmla="*/ 5721959 h 6858000"/>
              <a:gd name="connsiteX121" fmla="*/ 6120262 w 6127689"/>
              <a:gd name="connsiteY121" fmla="*/ 5728358 h 6858000"/>
              <a:gd name="connsiteX122" fmla="*/ 6127024 w 6127689"/>
              <a:gd name="connsiteY122" fmla="*/ 5786902 h 6858000"/>
              <a:gd name="connsiteX123" fmla="*/ 6127519 w 6127689"/>
              <a:gd name="connsiteY123" fmla="*/ 5865775 h 6858000"/>
              <a:gd name="connsiteX124" fmla="*/ 6119217 w 6127689"/>
              <a:gd name="connsiteY124" fmla="*/ 5888542 h 6858000"/>
              <a:gd name="connsiteX125" fmla="*/ 6102493 w 6127689"/>
              <a:gd name="connsiteY125" fmla="*/ 5928602 h 6858000"/>
              <a:gd name="connsiteX126" fmla="*/ 6056863 w 6127689"/>
              <a:gd name="connsiteY126" fmla="*/ 6000643 h 6858000"/>
              <a:gd name="connsiteX127" fmla="*/ 6045436 w 6127689"/>
              <a:gd name="connsiteY127" fmla="*/ 6124480 h 6858000"/>
              <a:gd name="connsiteX128" fmla="*/ 6030489 w 6127689"/>
              <a:gd name="connsiteY128" fmla="*/ 6317666 h 6858000"/>
              <a:gd name="connsiteX129" fmla="*/ 6007492 w 6127689"/>
              <a:gd name="connsiteY129" fmla="*/ 6440818 h 6858000"/>
              <a:gd name="connsiteX130" fmla="*/ 6009467 w 6127689"/>
              <a:gd name="connsiteY130" fmla="*/ 6487076 h 6858000"/>
              <a:gd name="connsiteX131" fmla="*/ 5995064 w 6127689"/>
              <a:gd name="connsiteY131" fmla="*/ 6540791 h 6858000"/>
              <a:gd name="connsiteX132" fmla="*/ 5996309 w 6127689"/>
              <a:gd name="connsiteY132" fmla="*/ 6543961 h 6858000"/>
              <a:gd name="connsiteX133" fmla="*/ 5996048 w 6127689"/>
              <a:gd name="connsiteY133" fmla="*/ 6555444 h 6858000"/>
              <a:gd name="connsiteX134" fmla="*/ 6002524 w 6127689"/>
              <a:gd name="connsiteY134" fmla="*/ 6560188 h 6858000"/>
              <a:gd name="connsiteX135" fmla="*/ 6006823 w 6127689"/>
              <a:gd name="connsiteY135" fmla="*/ 6578546 h 6858000"/>
              <a:gd name="connsiteX136" fmla="*/ 6004510 w 6127689"/>
              <a:gd name="connsiteY136" fmla="*/ 6599256 h 6858000"/>
              <a:gd name="connsiteX137" fmla="*/ 5986207 w 6127689"/>
              <a:gd name="connsiteY137" fmla="*/ 6695855 h 6858000"/>
              <a:gd name="connsiteX138" fmla="*/ 5979428 w 6127689"/>
              <a:gd name="connsiteY138" fmla="*/ 6754678 h 6858000"/>
              <a:gd name="connsiteX139" fmla="*/ 5983398 w 6127689"/>
              <a:gd name="connsiteY139" fmla="*/ 6778641 h 6858000"/>
              <a:gd name="connsiteX140" fmla="*/ 5984543 w 6127689"/>
              <a:gd name="connsiteY140" fmla="*/ 6811016 h 6858000"/>
              <a:gd name="connsiteX141" fmla="*/ 5981802 w 6127689"/>
              <a:gd name="connsiteY141" fmla="*/ 6838578 h 6858000"/>
              <a:gd name="connsiteX142" fmla="*/ 5979671 w 6127689"/>
              <a:gd name="connsiteY142" fmla="*/ 6858000 h 6858000"/>
              <a:gd name="connsiteX143" fmla="*/ 0 w 6127689"/>
              <a:gd name="connsiteY143" fmla="*/ 6858000 h 6858000"/>
              <a:gd name="connsiteX144" fmla="*/ 0 w 6127689"/>
              <a:gd name="connsiteY144"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3015 w 6127689"/>
              <a:gd name="connsiteY63" fmla="*/ 3762025 h 6858000"/>
              <a:gd name="connsiteX64" fmla="*/ 5696643 w 6127689"/>
              <a:gd name="connsiteY64" fmla="*/ 3773888 h 6858000"/>
              <a:gd name="connsiteX65" fmla="*/ 5699203 w 6127689"/>
              <a:gd name="connsiteY65" fmla="*/ 3775823 h 6858000"/>
              <a:gd name="connsiteX66" fmla="*/ 5704824 w 6127689"/>
              <a:gd name="connsiteY66" fmla="*/ 3785966 h 6858000"/>
              <a:gd name="connsiteX67" fmla="*/ 5733539 w 6127689"/>
              <a:gd name="connsiteY67" fmla="*/ 3818457 h 6858000"/>
              <a:gd name="connsiteX68" fmla="*/ 5768491 w 6127689"/>
              <a:gd name="connsiteY68" fmla="*/ 3914399 h 6858000"/>
              <a:gd name="connsiteX69" fmla="*/ 5793123 w 6127689"/>
              <a:gd name="connsiteY69" fmla="*/ 3969952 h 6858000"/>
              <a:gd name="connsiteX70" fmla="*/ 5808321 w 6127689"/>
              <a:gd name="connsiteY70" fmla="*/ 3988153 h 6858000"/>
              <a:gd name="connsiteX71" fmla="*/ 5825621 w 6127689"/>
              <a:gd name="connsiteY71" fmla="*/ 4015525 h 6858000"/>
              <a:gd name="connsiteX72" fmla="*/ 5860672 w 6127689"/>
              <a:gd name="connsiteY72" fmla="*/ 4061579 h 6858000"/>
              <a:gd name="connsiteX73" fmla="*/ 5872173 w 6127689"/>
              <a:gd name="connsiteY73" fmla="*/ 4088497 h 6858000"/>
              <a:gd name="connsiteX74" fmla="*/ 5883705 w 6127689"/>
              <a:gd name="connsiteY74" fmla="*/ 4101899 h 6858000"/>
              <a:gd name="connsiteX75" fmla="*/ 5894095 w 6127689"/>
              <a:gd name="connsiteY75" fmla="*/ 4128857 h 6858000"/>
              <a:gd name="connsiteX76" fmla="*/ 5898339 w 6127689"/>
              <a:gd name="connsiteY76" fmla="*/ 4140800 h 6858000"/>
              <a:gd name="connsiteX77" fmla="*/ 5899734 w 6127689"/>
              <a:gd name="connsiteY77" fmla="*/ 4145632 h 6858000"/>
              <a:gd name="connsiteX78" fmla="*/ 5903513 w 6127689"/>
              <a:gd name="connsiteY78" fmla="*/ 4187661 h 6858000"/>
              <a:gd name="connsiteX79" fmla="*/ 5917114 w 6127689"/>
              <a:gd name="connsiteY79" fmla="*/ 4213096 h 6858000"/>
              <a:gd name="connsiteX80" fmla="*/ 5924233 w 6127689"/>
              <a:gd name="connsiteY80" fmla="*/ 4242060 h 6858000"/>
              <a:gd name="connsiteX81" fmla="*/ 5928910 w 6127689"/>
              <a:gd name="connsiteY81" fmla="*/ 4300973 h 6858000"/>
              <a:gd name="connsiteX82" fmla="*/ 5939320 w 6127689"/>
              <a:gd name="connsiteY82" fmla="*/ 4340435 h 6858000"/>
              <a:gd name="connsiteX83" fmla="*/ 5946705 w 6127689"/>
              <a:gd name="connsiteY83" fmla="*/ 4428051 h 6858000"/>
              <a:gd name="connsiteX84" fmla="*/ 5949261 w 6127689"/>
              <a:gd name="connsiteY84" fmla="*/ 4449185 h 6858000"/>
              <a:gd name="connsiteX85" fmla="*/ 5957504 w 6127689"/>
              <a:gd name="connsiteY85" fmla="*/ 4465911 h 6858000"/>
              <a:gd name="connsiteX86" fmla="*/ 5964689 w 6127689"/>
              <a:gd name="connsiteY86" fmla="*/ 4468532 h 6858000"/>
              <a:gd name="connsiteX87" fmla="*/ 5967062 w 6127689"/>
              <a:gd name="connsiteY87" fmla="*/ 4479923 h 6858000"/>
              <a:gd name="connsiteX88" fmla="*/ 5968960 w 6127689"/>
              <a:gd name="connsiteY88" fmla="*/ 4482655 h 6858000"/>
              <a:gd name="connsiteX89" fmla="*/ 5978567 w 6127689"/>
              <a:gd name="connsiteY89" fmla="*/ 4498605 h 6858000"/>
              <a:gd name="connsiteX90" fmla="*/ 5980106 w 6127689"/>
              <a:gd name="connsiteY90" fmla="*/ 4585087 h 6858000"/>
              <a:gd name="connsiteX91" fmla="*/ 5998138 w 6127689"/>
              <a:gd name="connsiteY91" fmla="*/ 4697518 h 6858000"/>
              <a:gd name="connsiteX92" fmla="*/ 6013516 w 6127689"/>
              <a:gd name="connsiteY92" fmla="*/ 4786619 h 6858000"/>
              <a:gd name="connsiteX93" fmla="*/ 6025404 w 6127689"/>
              <a:gd name="connsiteY93" fmla="*/ 4858148 h 6858000"/>
              <a:gd name="connsiteX94" fmla="*/ 6007749 w 6127689"/>
              <a:gd name="connsiteY94" fmla="*/ 4964715 h 6858000"/>
              <a:gd name="connsiteX95" fmla="*/ 6005269 w 6127689"/>
              <a:gd name="connsiteY95" fmla="*/ 5150567 h 6858000"/>
              <a:gd name="connsiteX96" fmla="*/ 6001127 w 6127689"/>
              <a:gd name="connsiteY96" fmla="*/ 5164609 h 6858000"/>
              <a:gd name="connsiteX97" fmla="*/ 5996647 w 6127689"/>
              <a:gd name="connsiteY97" fmla="*/ 5185640 h 6858000"/>
              <a:gd name="connsiteX98" fmla="*/ 5998514 w 6127689"/>
              <a:gd name="connsiteY98" fmla="*/ 5189673 h 6858000"/>
              <a:gd name="connsiteX99" fmla="*/ 6018409 w 6127689"/>
              <a:gd name="connsiteY99" fmla="*/ 5227157 h 6858000"/>
              <a:gd name="connsiteX100" fmla="*/ 6036748 w 6127689"/>
              <a:gd name="connsiteY100" fmla="*/ 5322752 h 6858000"/>
              <a:gd name="connsiteX101" fmla="*/ 6036943 w 6127689"/>
              <a:gd name="connsiteY101" fmla="*/ 5329480 h 6858000"/>
              <a:gd name="connsiteX102" fmla="*/ 6037236 w 6127689"/>
              <a:gd name="connsiteY102" fmla="*/ 5329634 h 6858000"/>
              <a:gd name="connsiteX103" fmla="*/ 6038019 w 6127689"/>
              <a:gd name="connsiteY103" fmla="*/ 5336764 h 6858000"/>
              <a:gd name="connsiteX104" fmla="*/ 6037298 w 6127689"/>
              <a:gd name="connsiteY104" fmla="*/ 5341753 h 6858000"/>
              <a:gd name="connsiteX105" fmla="*/ 6037677 w 6127689"/>
              <a:gd name="connsiteY105" fmla="*/ 5354807 h 6858000"/>
              <a:gd name="connsiteX106" fmla="*/ 6039728 w 6127689"/>
              <a:gd name="connsiteY106" fmla="*/ 5359416 h 6858000"/>
              <a:gd name="connsiteX107" fmla="*/ 6043311 w 6127689"/>
              <a:gd name="connsiteY107" fmla="*/ 5361407 h 6858000"/>
              <a:gd name="connsiteX108" fmla="*/ 6042954 w 6127689"/>
              <a:gd name="connsiteY108" fmla="*/ 5362576 h 6858000"/>
              <a:gd name="connsiteX109" fmla="*/ 6053435 w 6127689"/>
              <a:gd name="connsiteY109" fmla="*/ 5387547 h 6858000"/>
              <a:gd name="connsiteX110" fmla="*/ 6065933 w 6127689"/>
              <a:gd name="connsiteY110" fmla="*/ 5443002 h 6858000"/>
              <a:gd name="connsiteX111" fmla="*/ 6068640 w 6127689"/>
              <a:gd name="connsiteY111" fmla="*/ 5474503 h 6858000"/>
              <a:gd name="connsiteX112" fmla="*/ 6080922 w 6127689"/>
              <a:gd name="connsiteY112" fmla="*/ 5561070 h 6858000"/>
              <a:gd name="connsiteX113" fmla="*/ 6096949 w 6127689"/>
              <a:gd name="connsiteY113" fmla="*/ 5648179 h 6858000"/>
              <a:gd name="connsiteX114" fmla="*/ 6125703 w 6127689"/>
              <a:gd name="connsiteY114" fmla="*/ 5692894 h 6858000"/>
              <a:gd name="connsiteX115" fmla="*/ 6126670 w 6127689"/>
              <a:gd name="connsiteY115" fmla="*/ 5697882 h 6858000"/>
              <a:gd name="connsiteX116" fmla="*/ 6124061 w 6127689"/>
              <a:gd name="connsiteY116" fmla="*/ 5710294 h 6858000"/>
              <a:gd name="connsiteX117" fmla="*/ 6122213 w 6127689"/>
              <a:gd name="connsiteY117" fmla="*/ 5714762 h 6858000"/>
              <a:gd name="connsiteX118" fmla="*/ 6121353 w 6127689"/>
              <a:gd name="connsiteY118" fmla="*/ 5721725 h 6858000"/>
              <a:gd name="connsiteX119" fmla="*/ 6121607 w 6127689"/>
              <a:gd name="connsiteY119" fmla="*/ 5721959 h 6858000"/>
              <a:gd name="connsiteX120" fmla="*/ 6120262 w 6127689"/>
              <a:gd name="connsiteY120" fmla="*/ 5728358 h 6858000"/>
              <a:gd name="connsiteX121" fmla="*/ 6127024 w 6127689"/>
              <a:gd name="connsiteY121" fmla="*/ 5786902 h 6858000"/>
              <a:gd name="connsiteX122" fmla="*/ 6127519 w 6127689"/>
              <a:gd name="connsiteY122" fmla="*/ 5865775 h 6858000"/>
              <a:gd name="connsiteX123" fmla="*/ 6119217 w 6127689"/>
              <a:gd name="connsiteY123" fmla="*/ 5888542 h 6858000"/>
              <a:gd name="connsiteX124" fmla="*/ 6102493 w 6127689"/>
              <a:gd name="connsiteY124" fmla="*/ 5928602 h 6858000"/>
              <a:gd name="connsiteX125" fmla="*/ 6056863 w 6127689"/>
              <a:gd name="connsiteY125" fmla="*/ 6000643 h 6858000"/>
              <a:gd name="connsiteX126" fmla="*/ 6045436 w 6127689"/>
              <a:gd name="connsiteY126" fmla="*/ 6124480 h 6858000"/>
              <a:gd name="connsiteX127" fmla="*/ 6030489 w 6127689"/>
              <a:gd name="connsiteY127" fmla="*/ 6317666 h 6858000"/>
              <a:gd name="connsiteX128" fmla="*/ 6007492 w 6127689"/>
              <a:gd name="connsiteY128" fmla="*/ 6440818 h 6858000"/>
              <a:gd name="connsiteX129" fmla="*/ 6009467 w 6127689"/>
              <a:gd name="connsiteY129" fmla="*/ 6487076 h 6858000"/>
              <a:gd name="connsiteX130" fmla="*/ 5995064 w 6127689"/>
              <a:gd name="connsiteY130" fmla="*/ 6540791 h 6858000"/>
              <a:gd name="connsiteX131" fmla="*/ 5996309 w 6127689"/>
              <a:gd name="connsiteY131" fmla="*/ 6543961 h 6858000"/>
              <a:gd name="connsiteX132" fmla="*/ 5996048 w 6127689"/>
              <a:gd name="connsiteY132" fmla="*/ 6555444 h 6858000"/>
              <a:gd name="connsiteX133" fmla="*/ 6002524 w 6127689"/>
              <a:gd name="connsiteY133" fmla="*/ 6560188 h 6858000"/>
              <a:gd name="connsiteX134" fmla="*/ 6006823 w 6127689"/>
              <a:gd name="connsiteY134" fmla="*/ 6578546 h 6858000"/>
              <a:gd name="connsiteX135" fmla="*/ 6004510 w 6127689"/>
              <a:gd name="connsiteY135" fmla="*/ 6599256 h 6858000"/>
              <a:gd name="connsiteX136" fmla="*/ 5986207 w 6127689"/>
              <a:gd name="connsiteY136" fmla="*/ 6695855 h 6858000"/>
              <a:gd name="connsiteX137" fmla="*/ 5979428 w 6127689"/>
              <a:gd name="connsiteY137" fmla="*/ 6754678 h 6858000"/>
              <a:gd name="connsiteX138" fmla="*/ 5983398 w 6127689"/>
              <a:gd name="connsiteY138" fmla="*/ 6778641 h 6858000"/>
              <a:gd name="connsiteX139" fmla="*/ 5984543 w 6127689"/>
              <a:gd name="connsiteY139" fmla="*/ 6811016 h 6858000"/>
              <a:gd name="connsiteX140" fmla="*/ 5981802 w 6127689"/>
              <a:gd name="connsiteY140" fmla="*/ 6838578 h 6858000"/>
              <a:gd name="connsiteX141" fmla="*/ 5979671 w 6127689"/>
              <a:gd name="connsiteY141" fmla="*/ 6858000 h 6858000"/>
              <a:gd name="connsiteX142" fmla="*/ 0 w 6127689"/>
              <a:gd name="connsiteY142" fmla="*/ 6858000 h 6858000"/>
              <a:gd name="connsiteX143" fmla="*/ 0 w 6127689"/>
              <a:gd name="connsiteY143"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18847 w 6127689"/>
              <a:gd name="connsiteY45" fmla="*/ 2817825 h 6858000"/>
              <a:gd name="connsiteX46" fmla="*/ 5457023 w 6127689"/>
              <a:gd name="connsiteY46" fmla="*/ 2858292 h 6858000"/>
              <a:gd name="connsiteX47" fmla="*/ 5479298 w 6127689"/>
              <a:gd name="connsiteY47" fmla="*/ 2947791 h 6858000"/>
              <a:gd name="connsiteX48" fmla="*/ 5481770 w 6127689"/>
              <a:gd name="connsiteY48" fmla="*/ 2951352 h 6858000"/>
              <a:gd name="connsiteX49" fmla="*/ 5482045 w 6127689"/>
              <a:gd name="connsiteY49" fmla="*/ 2984371 h 6858000"/>
              <a:gd name="connsiteX50" fmla="*/ 5482415 w 6127689"/>
              <a:gd name="connsiteY50" fmla="*/ 3004079 h 6858000"/>
              <a:gd name="connsiteX51" fmla="*/ 5503944 w 6127689"/>
              <a:gd name="connsiteY51" fmla="*/ 3123335 h 6858000"/>
              <a:gd name="connsiteX52" fmla="*/ 5516007 w 6127689"/>
              <a:gd name="connsiteY52" fmla="*/ 3258473 h 6858000"/>
              <a:gd name="connsiteX53" fmla="*/ 5566839 w 6127689"/>
              <a:gd name="connsiteY53" fmla="*/ 3345295 h 6858000"/>
              <a:gd name="connsiteX54" fmla="*/ 5589758 w 6127689"/>
              <a:gd name="connsiteY54" fmla="*/ 3506453 h 6858000"/>
              <a:gd name="connsiteX55" fmla="*/ 5596144 w 6127689"/>
              <a:gd name="connsiteY55" fmla="*/ 3534624 h 6858000"/>
              <a:gd name="connsiteX56" fmla="*/ 5597750 w 6127689"/>
              <a:gd name="connsiteY56" fmla="*/ 3534129 h 6858000"/>
              <a:gd name="connsiteX57" fmla="*/ 5599700 w 6127689"/>
              <a:gd name="connsiteY57" fmla="*/ 3547221 h 6858000"/>
              <a:gd name="connsiteX58" fmla="*/ 5615031 w 6127689"/>
              <a:gd name="connsiteY58" fmla="*/ 3557482 h 6858000"/>
              <a:gd name="connsiteX59" fmla="*/ 5618377 w 6127689"/>
              <a:gd name="connsiteY59" fmla="*/ 3588431 h 6858000"/>
              <a:gd name="connsiteX60" fmla="*/ 5612155 w 6127689"/>
              <a:gd name="connsiteY60" fmla="*/ 3589869 h 6858000"/>
              <a:gd name="connsiteX61" fmla="*/ 5620843 w 6127689"/>
              <a:gd name="connsiteY61" fmla="*/ 3606745 h 6858000"/>
              <a:gd name="connsiteX62" fmla="*/ 5655472 w 6127689"/>
              <a:gd name="connsiteY62" fmla="*/ 3678877 h 6858000"/>
              <a:gd name="connsiteX63" fmla="*/ 5683015 w 6127689"/>
              <a:gd name="connsiteY63" fmla="*/ 3762025 h 6858000"/>
              <a:gd name="connsiteX64" fmla="*/ 5696643 w 6127689"/>
              <a:gd name="connsiteY64" fmla="*/ 3773888 h 6858000"/>
              <a:gd name="connsiteX65" fmla="*/ 5699203 w 6127689"/>
              <a:gd name="connsiteY65" fmla="*/ 3775823 h 6858000"/>
              <a:gd name="connsiteX66" fmla="*/ 5704824 w 6127689"/>
              <a:gd name="connsiteY66" fmla="*/ 3785966 h 6858000"/>
              <a:gd name="connsiteX67" fmla="*/ 5733539 w 6127689"/>
              <a:gd name="connsiteY67" fmla="*/ 3818457 h 6858000"/>
              <a:gd name="connsiteX68" fmla="*/ 5768491 w 6127689"/>
              <a:gd name="connsiteY68" fmla="*/ 3914399 h 6858000"/>
              <a:gd name="connsiteX69" fmla="*/ 5793123 w 6127689"/>
              <a:gd name="connsiteY69" fmla="*/ 3969952 h 6858000"/>
              <a:gd name="connsiteX70" fmla="*/ 5808321 w 6127689"/>
              <a:gd name="connsiteY70" fmla="*/ 3988153 h 6858000"/>
              <a:gd name="connsiteX71" fmla="*/ 5825621 w 6127689"/>
              <a:gd name="connsiteY71" fmla="*/ 4015525 h 6858000"/>
              <a:gd name="connsiteX72" fmla="*/ 5860672 w 6127689"/>
              <a:gd name="connsiteY72" fmla="*/ 4061579 h 6858000"/>
              <a:gd name="connsiteX73" fmla="*/ 5872173 w 6127689"/>
              <a:gd name="connsiteY73" fmla="*/ 4088497 h 6858000"/>
              <a:gd name="connsiteX74" fmla="*/ 5883705 w 6127689"/>
              <a:gd name="connsiteY74" fmla="*/ 4101899 h 6858000"/>
              <a:gd name="connsiteX75" fmla="*/ 5894095 w 6127689"/>
              <a:gd name="connsiteY75" fmla="*/ 4128857 h 6858000"/>
              <a:gd name="connsiteX76" fmla="*/ 5898339 w 6127689"/>
              <a:gd name="connsiteY76" fmla="*/ 4140800 h 6858000"/>
              <a:gd name="connsiteX77" fmla="*/ 5903513 w 6127689"/>
              <a:gd name="connsiteY77" fmla="*/ 4187661 h 6858000"/>
              <a:gd name="connsiteX78" fmla="*/ 5917114 w 6127689"/>
              <a:gd name="connsiteY78" fmla="*/ 4213096 h 6858000"/>
              <a:gd name="connsiteX79" fmla="*/ 5924233 w 6127689"/>
              <a:gd name="connsiteY79" fmla="*/ 4242060 h 6858000"/>
              <a:gd name="connsiteX80" fmla="*/ 5928910 w 6127689"/>
              <a:gd name="connsiteY80" fmla="*/ 4300973 h 6858000"/>
              <a:gd name="connsiteX81" fmla="*/ 5939320 w 6127689"/>
              <a:gd name="connsiteY81" fmla="*/ 4340435 h 6858000"/>
              <a:gd name="connsiteX82" fmla="*/ 5946705 w 6127689"/>
              <a:gd name="connsiteY82" fmla="*/ 4428051 h 6858000"/>
              <a:gd name="connsiteX83" fmla="*/ 5949261 w 6127689"/>
              <a:gd name="connsiteY83" fmla="*/ 4449185 h 6858000"/>
              <a:gd name="connsiteX84" fmla="*/ 5957504 w 6127689"/>
              <a:gd name="connsiteY84" fmla="*/ 4465911 h 6858000"/>
              <a:gd name="connsiteX85" fmla="*/ 5964689 w 6127689"/>
              <a:gd name="connsiteY85" fmla="*/ 4468532 h 6858000"/>
              <a:gd name="connsiteX86" fmla="*/ 5967062 w 6127689"/>
              <a:gd name="connsiteY86" fmla="*/ 4479923 h 6858000"/>
              <a:gd name="connsiteX87" fmla="*/ 5968960 w 6127689"/>
              <a:gd name="connsiteY87" fmla="*/ 4482655 h 6858000"/>
              <a:gd name="connsiteX88" fmla="*/ 5978567 w 6127689"/>
              <a:gd name="connsiteY88" fmla="*/ 4498605 h 6858000"/>
              <a:gd name="connsiteX89" fmla="*/ 5980106 w 6127689"/>
              <a:gd name="connsiteY89" fmla="*/ 4585087 h 6858000"/>
              <a:gd name="connsiteX90" fmla="*/ 5998138 w 6127689"/>
              <a:gd name="connsiteY90" fmla="*/ 4697518 h 6858000"/>
              <a:gd name="connsiteX91" fmla="*/ 6013516 w 6127689"/>
              <a:gd name="connsiteY91" fmla="*/ 4786619 h 6858000"/>
              <a:gd name="connsiteX92" fmla="*/ 6025404 w 6127689"/>
              <a:gd name="connsiteY92" fmla="*/ 4858148 h 6858000"/>
              <a:gd name="connsiteX93" fmla="*/ 6007749 w 6127689"/>
              <a:gd name="connsiteY93" fmla="*/ 4964715 h 6858000"/>
              <a:gd name="connsiteX94" fmla="*/ 6005269 w 6127689"/>
              <a:gd name="connsiteY94" fmla="*/ 5150567 h 6858000"/>
              <a:gd name="connsiteX95" fmla="*/ 6001127 w 6127689"/>
              <a:gd name="connsiteY95" fmla="*/ 5164609 h 6858000"/>
              <a:gd name="connsiteX96" fmla="*/ 5996647 w 6127689"/>
              <a:gd name="connsiteY96" fmla="*/ 5185640 h 6858000"/>
              <a:gd name="connsiteX97" fmla="*/ 5998514 w 6127689"/>
              <a:gd name="connsiteY97" fmla="*/ 5189673 h 6858000"/>
              <a:gd name="connsiteX98" fmla="*/ 6018409 w 6127689"/>
              <a:gd name="connsiteY98" fmla="*/ 5227157 h 6858000"/>
              <a:gd name="connsiteX99" fmla="*/ 6036748 w 6127689"/>
              <a:gd name="connsiteY99" fmla="*/ 5322752 h 6858000"/>
              <a:gd name="connsiteX100" fmla="*/ 6036943 w 6127689"/>
              <a:gd name="connsiteY100" fmla="*/ 5329480 h 6858000"/>
              <a:gd name="connsiteX101" fmla="*/ 6037236 w 6127689"/>
              <a:gd name="connsiteY101" fmla="*/ 5329634 h 6858000"/>
              <a:gd name="connsiteX102" fmla="*/ 6038019 w 6127689"/>
              <a:gd name="connsiteY102" fmla="*/ 5336764 h 6858000"/>
              <a:gd name="connsiteX103" fmla="*/ 6037298 w 6127689"/>
              <a:gd name="connsiteY103" fmla="*/ 5341753 h 6858000"/>
              <a:gd name="connsiteX104" fmla="*/ 6037677 w 6127689"/>
              <a:gd name="connsiteY104" fmla="*/ 5354807 h 6858000"/>
              <a:gd name="connsiteX105" fmla="*/ 6039728 w 6127689"/>
              <a:gd name="connsiteY105" fmla="*/ 5359416 h 6858000"/>
              <a:gd name="connsiteX106" fmla="*/ 6043311 w 6127689"/>
              <a:gd name="connsiteY106" fmla="*/ 5361407 h 6858000"/>
              <a:gd name="connsiteX107" fmla="*/ 6042954 w 6127689"/>
              <a:gd name="connsiteY107" fmla="*/ 5362576 h 6858000"/>
              <a:gd name="connsiteX108" fmla="*/ 6053435 w 6127689"/>
              <a:gd name="connsiteY108" fmla="*/ 5387547 h 6858000"/>
              <a:gd name="connsiteX109" fmla="*/ 6065933 w 6127689"/>
              <a:gd name="connsiteY109" fmla="*/ 5443002 h 6858000"/>
              <a:gd name="connsiteX110" fmla="*/ 6068640 w 6127689"/>
              <a:gd name="connsiteY110" fmla="*/ 5474503 h 6858000"/>
              <a:gd name="connsiteX111" fmla="*/ 6080922 w 6127689"/>
              <a:gd name="connsiteY111" fmla="*/ 5561070 h 6858000"/>
              <a:gd name="connsiteX112" fmla="*/ 6096949 w 6127689"/>
              <a:gd name="connsiteY112" fmla="*/ 5648179 h 6858000"/>
              <a:gd name="connsiteX113" fmla="*/ 6125703 w 6127689"/>
              <a:gd name="connsiteY113" fmla="*/ 5692894 h 6858000"/>
              <a:gd name="connsiteX114" fmla="*/ 6126670 w 6127689"/>
              <a:gd name="connsiteY114" fmla="*/ 5697882 h 6858000"/>
              <a:gd name="connsiteX115" fmla="*/ 6124061 w 6127689"/>
              <a:gd name="connsiteY115" fmla="*/ 5710294 h 6858000"/>
              <a:gd name="connsiteX116" fmla="*/ 6122213 w 6127689"/>
              <a:gd name="connsiteY116" fmla="*/ 5714762 h 6858000"/>
              <a:gd name="connsiteX117" fmla="*/ 6121353 w 6127689"/>
              <a:gd name="connsiteY117" fmla="*/ 5721725 h 6858000"/>
              <a:gd name="connsiteX118" fmla="*/ 6121607 w 6127689"/>
              <a:gd name="connsiteY118" fmla="*/ 5721959 h 6858000"/>
              <a:gd name="connsiteX119" fmla="*/ 6120262 w 6127689"/>
              <a:gd name="connsiteY119" fmla="*/ 5728358 h 6858000"/>
              <a:gd name="connsiteX120" fmla="*/ 6127024 w 6127689"/>
              <a:gd name="connsiteY120" fmla="*/ 5786902 h 6858000"/>
              <a:gd name="connsiteX121" fmla="*/ 6127519 w 6127689"/>
              <a:gd name="connsiteY121" fmla="*/ 5865775 h 6858000"/>
              <a:gd name="connsiteX122" fmla="*/ 6119217 w 6127689"/>
              <a:gd name="connsiteY122" fmla="*/ 5888542 h 6858000"/>
              <a:gd name="connsiteX123" fmla="*/ 6102493 w 6127689"/>
              <a:gd name="connsiteY123" fmla="*/ 5928602 h 6858000"/>
              <a:gd name="connsiteX124" fmla="*/ 6056863 w 6127689"/>
              <a:gd name="connsiteY124" fmla="*/ 6000643 h 6858000"/>
              <a:gd name="connsiteX125" fmla="*/ 6045436 w 6127689"/>
              <a:gd name="connsiteY125" fmla="*/ 6124480 h 6858000"/>
              <a:gd name="connsiteX126" fmla="*/ 6030489 w 6127689"/>
              <a:gd name="connsiteY126" fmla="*/ 6317666 h 6858000"/>
              <a:gd name="connsiteX127" fmla="*/ 6007492 w 6127689"/>
              <a:gd name="connsiteY127" fmla="*/ 6440818 h 6858000"/>
              <a:gd name="connsiteX128" fmla="*/ 6009467 w 6127689"/>
              <a:gd name="connsiteY128" fmla="*/ 6487076 h 6858000"/>
              <a:gd name="connsiteX129" fmla="*/ 5995064 w 6127689"/>
              <a:gd name="connsiteY129" fmla="*/ 6540791 h 6858000"/>
              <a:gd name="connsiteX130" fmla="*/ 5996309 w 6127689"/>
              <a:gd name="connsiteY130" fmla="*/ 6543961 h 6858000"/>
              <a:gd name="connsiteX131" fmla="*/ 5996048 w 6127689"/>
              <a:gd name="connsiteY131" fmla="*/ 6555444 h 6858000"/>
              <a:gd name="connsiteX132" fmla="*/ 6002524 w 6127689"/>
              <a:gd name="connsiteY132" fmla="*/ 6560188 h 6858000"/>
              <a:gd name="connsiteX133" fmla="*/ 6006823 w 6127689"/>
              <a:gd name="connsiteY133" fmla="*/ 6578546 h 6858000"/>
              <a:gd name="connsiteX134" fmla="*/ 6004510 w 6127689"/>
              <a:gd name="connsiteY134" fmla="*/ 6599256 h 6858000"/>
              <a:gd name="connsiteX135" fmla="*/ 5986207 w 6127689"/>
              <a:gd name="connsiteY135" fmla="*/ 6695855 h 6858000"/>
              <a:gd name="connsiteX136" fmla="*/ 5979428 w 6127689"/>
              <a:gd name="connsiteY136" fmla="*/ 6754678 h 6858000"/>
              <a:gd name="connsiteX137" fmla="*/ 5983398 w 6127689"/>
              <a:gd name="connsiteY137" fmla="*/ 6778641 h 6858000"/>
              <a:gd name="connsiteX138" fmla="*/ 5984543 w 6127689"/>
              <a:gd name="connsiteY138" fmla="*/ 6811016 h 6858000"/>
              <a:gd name="connsiteX139" fmla="*/ 5981802 w 6127689"/>
              <a:gd name="connsiteY139" fmla="*/ 6838578 h 6858000"/>
              <a:gd name="connsiteX140" fmla="*/ 5979671 w 6127689"/>
              <a:gd name="connsiteY140" fmla="*/ 6858000 h 6858000"/>
              <a:gd name="connsiteX141" fmla="*/ 0 w 6127689"/>
              <a:gd name="connsiteY141" fmla="*/ 6858000 h 6858000"/>
              <a:gd name="connsiteX142" fmla="*/ 0 w 6127689"/>
              <a:gd name="connsiteY142"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6589 w 6127689"/>
              <a:gd name="connsiteY43" fmla="*/ 2810822 h 6858000"/>
              <a:gd name="connsiteX44" fmla="*/ 5418542 w 6127689"/>
              <a:gd name="connsiteY44" fmla="*/ 2817745 h 6858000"/>
              <a:gd name="connsiteX45" fmla="*/ 5457023 w 6127689"/>
              <a:gd name="connsiteY45" fmla="*/ 2858292 h 6858000"/>
              <a:gd name="connsiteX46" fmla="*/ 5479298 w 6127689"/>
              <a:gd name="connsiteY46" fmla="*/ 2947791 h 6858000"/>
              <a:gd name="connsiteX47" fmla="*/ 5481770 w 6127689"/>
              <a:gd name="connsiteY47" fmla="*/ 2951352 h 6858000"/>
              <a:gd name="connsiteX48" fmla="*/ 5482045 w 6127689"/>
              <a:gd name="connsiteY48" fmla="*/ 2984371 h 6858000"/>
              <a:gd name="connsiteX49" fmla="*/ 5482415 w 6127689"/>
              <a:gd name="connsiteY49" fmla="*/ 3004079 h 6858000"/>
              <a:gd name="connsiteX50" fmla="*/ 5503944 w 6127689"/>
              <a:gd name="connsiteY50" fmla="*/ 3123335 h 6858000"/>
              <a:gd name="connsiteX51" fmla="*/ 5516007 w 6127689"/>
              <a:gd name="connsiteY51" fmla="*/ 3258473 h 6858000"/>
              <a:gd name="connsiteX52" fmla="*/ 5566839 w 6127689"/>
              <a:gd name="connsiteY52" fmla="*/ 3345295 h 6858000"/>
              <a:gd name="connsiteX53" fmla="*/ 5589758 w 6127689"/>
              <a:gd name="connsiteY53" fmla="*/ 3506453 h 6858000"/>
              <a:gd name="connsiteX54" fmla="*/ 5596144 w 6127689"/>
              <a:gd name="connsiteY54" fmla="*/ 3534624 h 6858000"/>
              <a:gd name="connsiteX55" fmla="*/ 5597750 w 6127689"/>
              <a:gd name="connsiteY55" fmla="*/ 3534129 h 6858000"/>
              <a:gd name="connsiteX56" fmla="*/ 5599700 w 6127689"/>
              <a:gd name="connsiteY56" fmla="*/ 3547221 h 6858000"/>
              <a:gd name="connsiteX57" fmla="*/ 5615031 w 6127689"/>
              <a:gd name="connsiteY57" fmla="*/ 3557482 h 6858000"/>
              <a:gd name="connsiteX58" fmla="*/ 5618377 w 6127689"/>
              <a:gd name="connsiteY58" fmla="*/ 3588431 h 6858000"/>
              <a:gd name="connsiteX59" fmla="*/ 5612155 w 6127689"/>
              <a:gd name="connsiteY59" fmla="*/ 3589869 h 6858000"/>
              <a:gd name="connsiteX60" fmla="*/ 5620843 w 6127689"/>
              <a:gd name="connsiteY60" fmla="*/ 3606745 h 6858000"/>
              <a:gd name="connsiteX61" fmla="*/ 5655472 w 6127689"/>
              <a:gd name="connsiteY61" fmla="*/ 3678877 h 6858000"/>
              <a:gd name="connsiteX62" fmla="*/ 5683015 w 6127689"/>
              <a:gd name="connsiteY62" fmla="*/ 3762025 h 6858000"/>
              <a:gd name="connsiteX63" fmla="*/ 5696643 w 6127689"/>
              <a:gd name="connsiteY63" fmla="*/ 3773888 h 6858000"/>
              <a:gd name="connsiteX64" fmla="*/ 5699203 w 6127689"/>
              <a:gd name="connsiteY64" fmla="*/ 3775823 h 6858000"/>
              <a:gd name="connsiteX65" fmla="*/ 5704824 w 6127689"/>
              <a:gd name="connsiteY65" fmla="*/ 3785966 h 6858000"/>
              <a:gd name="connsiteX66" fmla="*/ 5733539 w 6127689"/>
              <a:gd name="connsiteY66" fmla="*/ 3818457 h 6858000"/>
              <a:gd name="connsiteX67" fmla="*/ 5768491 w 6127689"/>
              <a:gd name="connsiteY67" fmla="*/ 3914399 h 6858000"/>
              <a:gd name="connsiteX68" fmla="*/ 5793123 w 6127689"/>
              <a:gd name="connsiteY68" fmla="*/ 3969952 h 6858000"/>
              <a:gd name="connsiteX69" fmla="*/ 5808321 w 6127689"/>
              <a:gd name="connsiteY69" fmla="*/ 3988153 h 6858000"/>
              <a:gd name="connsiteX70" fmla="*/ 5825621 w 6127689"/>
              <a:gd name="connsiteY70" fmla="*/ 4015525 h 6858000"/>
              <a:gd name="connsiteX71" fmla="*/ 5860672 w 6127689"/>
              <a:gd name="connsiteY71" fmla="*/ 4061579 h 6858000"/>
              <a:gd name="connsiteX72" fmla="*/ 5872173 w 6127689"/>
              <a:gd name="connsiteY72" fmla="*/ 4088497 h 6858000"/>
              <a:gd name="connsiteX73" fmla="*/ 5883705 w 6127689"/>
              <a:gd name="connsiteY73" fmla="*/ 4101899 h 6858000"/>
              <a:gd name="connsiteX74" fmla="*/ 5894095 w 6127689"/>
              <a:gd name="connsiteY74" fmla="*/ 4128857 h 6858000"/>
              <a:gd name="connsiteX75" fmla="*/ 5898339 w 6127689"/>
              <a:gd name="connsiteY75" fmla="*/ 4140800 h 6858000"/>
              <a:gd name="connsiteX76" fmla="*/ 5903513 w 6127689"/>
              <a:gd name="connsiteY76" fmla="*/ 4187661 h 6858000"/>
              <a:gd name="connsiteX77" fmla="*/ 5917114 w 6127689"/>
              <a:gd name="connsiteY77" fmla="*/ 4213096 h 6858000"/>
              <a:gd name="connsiteX78" fmla="*/ 5924233 w 6127689"/>
              <a:gd name="connsiteY78" fmla="*/ 4242060 h 6858000"/>
              <a:gd name="connsiteX79" fmla="*/ 5928910 w 6127689"/>
              <a:gd name="connsiteY79" fmla="*/ 4300973 h 6858000"/>
              <a:gd name="connsiteX80" fmla="*/ 5939320 w 6127689"/>
              <a:gd name="connsiteY80" fmla="*/ 4340435 h 6858000"/>
              <a:gd name="connsiteX81" fmla="*/ 5946705 w 6127689"/>
              <a:gd name="connsiteY81" fmla="*/ 4428051 h 6858000"/>
              <a:gd name="connsiteX82" fmla="*/ 5949261 w 6127689"/>
              <a:gd name="connsiteY82" fmla="*/ 4449185 h 6858000"/>
              <a:gd name="connsiteX83" fmla="*/ 5957504 w 6127689"/>
              <a:gd name="connsiteY83" fmla="*/ 4465911 h 6858000"/>
              <a:gd name="connsiteX84" fmla="*/ 5964689 w 6127689"/>
              <a:gd name="connsiteY84" fmla="*/ 4468532 h 6858000"/>
              <a:gd name="connsiteX85" fmla="*/ 5967062 w 6127689"/>
              <a:gd name="connsiteY85" fmla="*/ 4479923 h 6858000"/>
              <a:gd name="connsiteX86" fmla="*/ 5968960 w 6127689"/>
              <a:gd name="connsiteY86" fmla="*/ 4482655 h 6858000"/>
              <a:gd name="connsiteX87" fmla="*/ 5978567 w 6127689"/>
              <a:gd name="connsiteY87" fmla="*/ 4498605 h 6858000"/>
              <a:gd name="connsiteX88" fmla="*/ 5980106 w 6127689"/>
              <a:gd name="connsiteY88" fmla="*/ 4585087 h 6858000"/>
              <a:gd name="connsiteX89" fmla="*/ 5998138 w 6127689"/>
              <a:gd name="connsiteY89" fmla="*/ 4697518 h 6858000"/>
              <a:gd name="connsiteX90" fmla="*/ 6013516 w 6127689"/>
              <a:gd name="connsiteY90" fmla="*/ 4786619 h 6858000"/>
              <a:gd name="connsiteX91" fmla="*/ 6025404 w 6127689"/>
              <a:gd name="connsiteY91" fmla="*/ 4858148 h 6858000"/>
              <a:gd name="connsiteX92" fmla="*/ 6007749 w 6127689"/>
              <a:gd name="connsiteY92" fmla="*/ 4964715 h 6858000"/>
              <a:gd name="connsiteX93" fmla="*/ 6005269 w 6127689"/>
              <a:gd name="connsiteY93" fmla="*/ 5150567 h 6858000"/>
              <a:gd name="connsiteX94" fmla="*/ 6001127 w 6127689"/>
              <a:gd name="connsiteY94" fmla="*/ 5164609 h 6858000"/>
              <a:gd name="connsiteX95" fmla="*/ 5996647 w 6127689"/>
              <a:gd name="connsiteY95" fmla="*/ 5185640 h 6858000"/>
              <a:gd name="connsiteX96" fmla="*/ 5998514 w 6127689"/>
              <a:gd name="connsiteY96" fmla="*/ 5189673 h 6858000"/>
              <a:gd name="connsiteX97" fmla="*/ 6018409 w 6127689"/>
              <a:gd name="connsiteY97" fmla="*/ 5227157 h 6858000"/>
              <a:gd name="connsiteX98" fmla="*/ 6036748 w 6127689"/>
              <a:gd name="connsiteY98" fmla="*/ 5322752 h 6858000"/>
              <a:gd name="connsiteX99" fmla="*/ 6036943 w 6127689"/>
              <a:gd name="connsiteY99" fmla="*/ 5329480 h 6858000"/>
              <a:gd name="connsiteX100" fmla="*/ 6037236 w 6127689"/>
              <a:gd name="connsiteY100" fmla="*/ 5329634 h 6858000"/>
              <a:gd name="connsiteX101" fmla="*/ 6038019 w 6127689"/>
              <a:gd name="connsiteY101" fmla="*/ 5336764 h 6858000"/>
              <a:gd name="connsiteX102" fmla="*/ 6037298 w 6127689"/>
              <a:gd name="connsiteY102" fmla="*/ 5341753 h 6858000"/>
              <a:gd name="connsiteX103" fmla="*/ 6037677 w 6127689"/>
              <a:gd name="connsiteY103" fmla="*/ 5354807 h 6858000"/>
              <a:gd name="connsiteX104" fmla="*/ 6039728 w 6127689"/>
              <a:gd name="connsiteY104" fmla="*/ 5359416 h 6858000"/>
              <a:gd name="connsiteX105" fmla="*/ 6043311 w 6127689"/>
              <a:gd name="connsiteY105" fmla="*/ 5361407 h 6858000"/>
              <a:gd name="connsiteX106" fmla="*/ 6042954 w 6127689"/>
              <a:gd name="connsiteY106" fmla="*/ 5362576 h 6858000"/>
              <a:gd name="connsiteX107" fmla="*/ 6053435 w 6127689"/>
              <a:gd name="connsiteY107" fmla="*/ 5387547 h 6858000"/>
              <a:gd name="connsiteX108" fmla="*/ 6065933 w 6127689"/>
              <a:gd name="connsiteY108" fmla="*/ 5443002 h 6858000"/>
              <a:gd name="connsiteX109" fmla="*/ 6068640 w 6127689"/>
              <a:gd name="connsiteY109" fmla="*/ 5474503 h 6858000"/>
              <a:gd name="connsiteX110" fmla="*/ 6080922 w 6127689"/>
              <a:gd name="connsiteY110" fmla="*/ 5561070 h 6858000"/>
              <a:gd name="connsiteX111" fmla="*/ 6096949 w 6127689"/>
              <a:gd name="connsiteY111" fmla="*/ 5648179 h 6858000"/>
              <a:gd name="connsiteX112" fmla="*/ 6125703 w 6127689"/>
              <a:gd name="connsiteY112" fmla="*/ 5692894 h 6858000"/>
              <a:gd name="connsiteX113" fmla="*/ 6126670 w 6127689"/>
              <a:gd name="connsiteY113" fmla="*/ 5697882 h 6858000"/>
              <a:gd name="connsiteX114" fmla="*/ 6124061 w 6127689"/>
              <a:gd name="connsiteY114" fmla="*/ 5710294 h 6858000"/>
              <a:gd name="connsiteX115" fmla="*/ 6122213 w 6127689"/>
              <a:gd name="connsiteY115" fmla="*/ 5714762 h 6858000"/>
              <a:gd name="connsiteX116" fmla="*/ 6121353 w 6127689"/>
              <a:gd name="connsiteY116" fmla="*/ 5721725 h 6858000"/>
              <a:gd name="connsiteX117" fmla="*/ 6121607 w 6127689"/>
              <a:gd name="connsiteY117" fmla="*/ 5721959 h 6858000"/>
              <a:gd name="connsiteX118" fmla="*/ 6120262 w 6127689"/>
              <a:gd name="connsiteY118" fmla="*/ 5728358 h 6858000"/>
              <a:gd name="connsiteX119" fmla="*/ 6127024 w 6127689"/>
              <a:gd name="connsiteY119" fmla="*/ 5786902 h 6858000"/>
              <a:gd name="connsiteX120" fmla="*/ 6127519 w 6127689"/>
              <a:gd name="connsiteY120" fmla="*/ 5865775 h 6858000"/>
              <a:gd name="connsiteX121" fmla="*/ 6119217 w 6127689"/>
              <a:gd name="connsiteY121" fmla="*/ 5888542 h 6858000"/>
              <a:gd name="connsiteX122" fmla="*/ 6102493 w 6127689"/>
              <a:gd name="connsiteY122" fmla="*/ 5928602 h 6858000"/>
              <a:gd name="connsiteX123" fmla="*/ 6056863 w 6127689"/>
              <a:gd name="connsiteY123" fmla="*/ 6000643 h 6858000"/>
              <a:gd name="connsiteX124" fmla="*/ 6045436 w 6127689"/>
              <a:gd name="connsiteY124" fmla="*/ 6124480 h 6858000"/>
              <a:gd name="connsiteX125" fmla="*/ 6030489 w 6127689"/>
              <a:gd name="connsiteY125" fmla="*/ 6317666 h 6858000"/>
              <a:gd name="connsiteX126" fmla="*/ 6007492 w 6127689"/>
              <a:gd name="connsiteY126" fmla="*/ 6440818 h 6858000"/>
              <a:gd name="connsiteX127" fmla="*/ 6009467 w 6127689"/>
              <a:gd name="connsiteY127" fmla="*/ 6487076 h 6858000"/>
              <a:gd name="connsiteX128" fmla="*/ 5995064 w 6127689"/>
              <a:gd name="connsiteY128" fmla="*/ 6540791 h 6858000"/>
              <a:gd name="connsiteX129" fmla="*/ 5996309 w 6127689"/>
              <a:gd name="connsiteY129" fmla="*/ 6543961 h 6858000"/>
              <a:gd name="connsiteX130" fmla="*/ 5996048 w 6127689"/>
              <a:gd name="connsiteY130" fmla="*/ 6555444 h 6858000"/>
              <a:gd name="connsiteX131" fmla="*/ 6002524 w 6127689"/>
              <a:gd name="connsiteY131" fmla="*/ 6560188 h 6858000"/>
              <a:gd name="connsiteX132" fmla="*/ 6006823 w 6127689"/>
              <a:gd name="connsiteY132" fmla="*/ 6578546 h 6858000"/>
              <a:gd name="connsiteX133" fmla="*/ 6004510 w 6127689"/>
              <a:gd name="connsiteY133" fmla="*/ 6599256 h 6858000"/>
              <a:gd name="connsiteX134" fmla="*/ 5986207 w 6127689"/>
              <a:gd name="connsiteY134" fmla="*/ 6695855 h 6858000"/>
              <a:gd name="connsiteX135" fmla="*/ 5979428 w 6127689"/>
              <a:gd name="connsiteY135" fmla="*/ 6754678 h 6858000"/>
              <a:gd name="connsiteX136" fmla="*/ 5983398 w 6127689"/>
              <a:gd name="connsiteY136" fmla="*/ 6778641 h 6858000"/>
              <a:gd name="connsiteX137" fmla="*/ 5984543 w 6127689"/>
              <a:gd name="connsiteY137" fmla="*/ 6811016 h 6858000"/>
              <a:gd name="connsiteX138" fmla="*/ 5981802 w 6127689"/>
              <a:gd name="connsiteY138" fmla="*/ 6838578 h 6858000"/>
              <a:gd name="connsiteX139" fmla="*/ 5979671 w 6127689"/>
              <a:gd name="connsiteY139" fmla="*/ 6858000 h 6858000"/>
              <a:gd name="connsiteX140" fmla="*/ 0 w 6127689"/>
              <a:gd name="connsiteY140" fmla="*/ 6858000 h 6858000"/>
              <a:gd name="connsiteX141" fmla="*/ 0 w 6127689"/>
              <a:gd name="connsiteY141"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18542 w 6127689"/>
              <a:gd name="connsiteY43" fmla="*/ 2817745 h 6858000"/>
              <a:gd name="connsiteX44" fmla="*/ 5457023 w 6127689"/>
              <a:gd name="connsiteY44" fmla="*/ 2858292 h 6858000"/>
              <a:gd name="connsiteX45" fmla="*/ 5479298 w 6127689"/>
              <a:gd name="connsiteY45" fmla="*/ 2947791 h 6858000"/>
              <a:gd name="connsiteX46" fmla="*/ 5481770 w 6127689"/>
              <a:gd name="connsiteY46" fmla="*/ 2951352 h 6858000"/>
              <a:gd name="connsiteX47" fmla="*/ 5482045 w 6127689"/>
              <a:gd name="connsiteY47" fmla="*/ 2984371 h 6858000"/>
              <a:gd name="connsiteX48" fmla="*/ 5482415 w 6127689"/>
              <a:gd name="connsiteY48" fmla="*/ 3004079 h 6858000"/>
              <a:gd name="connsiteX49" fmla="*/ 5503944 w 6127689"/>
              <a:gd name="connsiteY49" fmla="*/ 3123335 h 6858000"/>
              <a:gd name="connsiteX50" fmla="*/ 5516007 w 6127689"/>
              <a:gd name="connsiteY50" fmla="*/ 3258473 h 6858000"/>
              <a:gd name="connsiteX51" fmla="*/ 5566839 w 6127689"/>
              <a:gd name="connsiteY51" fmla="*/ 3345295 h 6858000"/>
              <a:gd name="connsiteX52" fmla="*/ 5589758 w 6127689"/>
              <a:gd name="connsiteY52" fmla="*/ 3506453 h 6858000"/>
              <a:gd name="connsiteX53" fmla="*/ 5596144 w 6127689"/>
              <a:gd name="connsiteY53" fmla="*/ 3534624 h 6858000"/>
              <a:gd name="connsiteX54" fmla="*/ 5597750 w 6127689"/>
              <a:gd name="connsiteY54" fmla="*/ 3534129 h 6858000"/>
              <a:gd name="connsiteX55" fmla="*/ 5599700 w 6127689"/>
              <a:gd name="connsiteY55" fmla="*/ 3547221 h 6858000"/>
              <a:gd name="connsiteX56" fmla="*/ 5615031 w 6127689"/>
              <a:gd name="connsiteY56" fmla="*/ 3557482 h 6858000"/>
              <a:gd name="connsiteX57" fmla="*/ 5618377 w 6127689"/>
              <a:gd name="connsiteY57" fmla="*/ 3588431 h 6858000"/>
              <a:gd name="connsiteX58" fmla="*/ 5612155 w 6127689"/>
              <a:gd name="connsiteY58" fmla="*/ 3589869 h 6858000"/>
              <a:gd name="connsiteX59" fmla="*/ 5620843 w 6127689"/>
              <a:gd name="connsiteY59" fmla="*/ 3606745 h 6858000"/>
              <a:gd name="connsiteX60" fmla="*/ 5655472 w 6127689"/>
              <a:gd name="connsiteY60" fmla="*/ 3678877 h 6858000"/>
              <a:gd name="connsiteX61" fmla="*/ 5683015 w 6127689"/>
              <a:gd name="connsiteY61" fmla="*/ 3762025 h 6858000"/>
              <a:gd name="connsiteX62" fmla="*/ 5696643 w 6127689"/>
              <a:gd name="connsiteY62" fmla="*/ 3773888 h 6858000"/>
              <a:gd name="connsiteX63" fmla="*/ 5699203 w 6127689"/>
              <a:gd name="connsiteY63" fmla="*/ 3775823 h 6858000"/>
              <a:gd name="connsiteX64" fmla="*/ 5704824 w 6127689"/>
              <a:gd name="connsiteY64" fmla="*/ 3785966 h 6858000"/>
              <a:gd name="connsiteX65" fmla="*/ 5733539 w 6127689"/>
              <a:gd name="connsiteY65" fmla="*/ 3818457 h 6858000"/>
              <a:gd name="connsiteX66" fmla="*/ 5768491 w 6127689"/>
              <a:gd name="connsiteY66" fmla="*/ 3914399 h 6858000"/>
              <a:gd name="connsiteX67" fmla="*/ 5793123 w 6127689"/>
              <a:gd name="connsiteY67" fmla="*/ 3969952 h 6858000"/>
              <a:gd name="connsiteX68" fmla="*/ 5808321 w 6127689"/>
              <a:gd name="connsiteY68" fmla="*/ 3988153 h 6858000"/>
              <a:gd name="connsiteX69" fmla="*/ 5825621 w 6127689"/>
              <a:gd name="connsiteY69" fmla="*/ 4015525 h 6858000"/>
              <a:gd name="connsiteX70" fmla="*/ 5860672 w 6127689"/>
              <a:gd name="connsiteY70" fmla="*/ 4061579 h 6858000"/>
              <a:gd name="connsiteX71" fmla="*/ 5872173 w 6127689"/>
              <a:gd name="connsiteY71" fmla="*/ 4088497 h 6858000"/>
              <a:gd name="connsiteX72" fmla="*/ 5883705 w 6127689"/>
              <a:gd name="connsiteY72" fmla="*/ 4101899 h 6858000"/>
              <a:gd name="connsiteX73" fmla="*/ 5894095 w 6127689"/>
              <a:gd name="connsiteY73" fmla="*/ 4128857 h 6858000"/>
              <a:gd name="connsiteX74" fmla="*/ 5898339 w 6127689"/>
              <a:gd name="connsiteY74" fmla="*/ 4140800 h 6858000"/>
              <a:gd name="connsiteX75" fmla="*/ 5903513 w 6127689"/>
              <a:gd name="connsiteY75" fmla="*/ 4187661 h 6858000"/>
              <a:gd name="connsiteX76" fmla="*/ 5917114 w 6127689"/>
              <a:gd name="connsiteY76" fmla="*/ 4213096 h 6858000"/>
              <a:gd name="connsiteX77" fmla="*/ 5924233 w 6127689"/>
              <a:gd name="connsiteY77" fmla="*/ 4242060 h 6858000"/>
              <a:gd name="connsiteX78" fmla="*/ 5928910 w 6127689"/>
              <a:gd name="connsiteY78" fmla="*/ 4300973 h 6858000"/>
              <a:gd name="connsiteX79" fmla="*/ 5939320 w 6127689"/>
              <a:gd name="connsiteY79" fmla="*/ 4340435 h 6858000"/>
              <a:gd name="connsiteX80" fmla="*/ 5946705 w 6127689"/>
              <a:gd name="connsiteY80" fmla="*/ 4428051 h 6858000"/>
              <a:gd name="connsiteX81" fmla="*/ 5949261 w 6127689"/>
              <a:gd name="connsiteY81" fmla="*/ 4449185 h 6858000"/>
              <a:gd name="connsiteX82" fmla="*/ 5957504 w 6127689"/>
              <a:gd name="connsiteY82" fmla="*/ 4465911 h 6858000"/>
              <a:gd name="connsiteX83" fmla="*/ 5964689 w 6127689"/>
              <a:gd name="connsiteY83" fmla="*/ 4468532 h 6858000"/>
              <a:gd name="connsiteX84" fmla="*/ 5967062 w 6127689"/>
              <a:gd name="connsiteY84" fmla="*/ 4479923 h 6858000"/>
              <a:gd name="connsiteX85" fmla="*/ 5968960 w 6127689"/>
              <a:gd name="connsiteY85" fmla="*/ 4482655 h 6858000"/>
              <a:gd name="connsiteX86" fmla="*/ 5978567 w 6127689"/>
              <a:gd name="connsiteY86" fmla="*/ 4498605 h 6858000"/>
              <a:gd name="connsiteX87" fmla="*/ 5980106 w 6127689"/>
              <a:gd name="connsiteY87" fmla="*/ 4585087 h 6858000"/>
              <a:gd name="connsiteX88" fmla="*/ 5998138 w 6127689"/>
              <a:gd name="connsiteY88" fmla="*/ 4697518 h 6858000"/>
              <a:gd name="connsiteX89" fmla="*/ 6013516 w 6127689"/>
              <a:gd name="connsiteY89" fmla="*/ 4786619 h 6858000"/>
              <a:gd name="connsiteX90" fmla="*/ 6025404 w 6127689"/>
              <a:gd name="connsiteY90" fmla="*/ 4858148 h 6858000"/>
              <a:gd name="connsiteX91" fmla="*/ 6007749 w 6127689"/>
              <a:gd name="connsiteY91" fmla="*/ 4964715 h 6858000"/>
              <a:gd name="connsiteX92" fmla="*/ 6005269 w 6127689"/>
              <a:gd name="connsiteY92" fmla="*/ 5150567 h 6858000"/>
              <a:gd name="connsiteX93" fmla="*/ 6001127 w 6127689"/>
              <a:gd name="connsiteY93" fmla="*/ 5164609 h 6858000"/>
              <a:gd name="connsiteX94" fmla="*/ 5996647 w 6127689"/>
              <a:gd name="connsiteY94" fmla="*/ 5185640 h 6858000"/>
              <a:gd name="connsiteX95" fmla="*/ 5998514 w 6127689"/>
              <a:gd name="connsiteY95" fmla="*/ 5189673 h 6858000"/>
              <a:gd name="connsiteX96" fmla="*/ 6018409 w 6127689"/>
              <a:gd name="connsiteY96" fmla="*/ 5227157 h 6858000"/>
              <a:gd name="connsiteX97" fmla="*/ 6036748 w 6127689"/>
              <a:gd name="connsiteY97" fmla="*/ 5322752 h 6858000"/>
              <a:gd name="connsiteX98" fmla="*/ 6036943 w 6127689"/>
              <a:gd name="connsiteY98" fmla="*/ 5329480 h 6858000"/>
              <a:gd name="connsiteX99" fmla="*/ 6037236 w 6127689"/>
              <a:gd name="connsiteY99" fmla="*/ 5329634 h 6858000"/>
              <a:gd name="connsiteX100" fmla="*/ 6038019 w 6127689"/>
              <a:gd name="connsiteY100" fmla="*/ 5336764 h 6858000"/>
              <a:gd name="connsiteX101" fmla="*/ 6037298 w 6127689"/>
              <a:gd name="connsiteY101" fmla="*/ 5341753 h 6858000"/>
              <a:gd name="connsiteX102" fmla="*/ 6037677 w 6127689"/>
              <a:gd name="connsiteY102" fmla="*/ 5354807 h 6858000"/>
              <a:gd name="connsiteX103" fmla="*/ 6039728 w 6127689"/>
              <a:gd name="connsiteY103" fmla="*/ 5359416 h 6858000"/>
              <a:gd name="connsiteX104" fmla="*/ 6043311 w 6127689"/>
              <a:gd name="connsiteY104" fmla="*/ 5361407 h 6858000"/>
              <a:gd name="connsiteX105" fmla="*/ 6042954 w 6127689"/>
              <a:gd name="connsiteY105" fmla="*/ 5362576 h 6858000"/>
              <a:gd name="connsiteX106" fmla="*/ 6053435 w 6127689"/>
              <a:gd name="connsiteY106" fmla="*/ 5387547 h 6858000"/>
              <a:gd name="connsiteX107" fmla="*/ 6065933 w 6127689"/>
              <a:gd name="connsiteY107" fmla="*/ 5443002 h 6858000"/>
              <a:gd name="connsiteX108" fmla="*/ 6068640 w 6127689"/>
              <a:gd name="connsiteY108" fmla="*/ 5474503 h 6858000"/>
              <a:gd name="connsiteX109" fmla="*/ 6080922 w 6127689"/>
              <a:gd name="connsiteY109" fmla="*/ 5561070 h 6858000"/>
              <a:gd name="connsiteX110" fmla="*/ 6096949 w 6127689"/>
              <a:gd name="connsiteY110" fmla="*/ 5648179 h 6858000"/>
              <a:gd name="connsiteX111" fmla="*/ 6125703 w 6127689"/>
              <a:gd name="connsiteY111" fmla="*/ 5692894 h 6858000"/>
              <a:gd name="connsiteX112" fmla="*/ 6126670 w 6127689"/>
              <a:gd name="connsiteY112" fmla="*/ 5697882 h 6858000"/>
              <a:gd name="connsiteX113" fmla="*/ 6124061 w 6127689"/>
              <a:gd name="connsiteY113" fmla="*/ 5710294 h 6858000"/>
              <a:gd name="connsiteX114" fmla="*/ 6122213 w 6127689"/>
              <a:gd name="connsiteY114" fmla="*/ 5714762 h 6858000"/>
              <a:gd name="connsiteX115" fmla="*/ 6121353 w 6127689"/>
              <a:gd name="connsiteY115" fmla="*/ 5721725 h 6858000"/>
              <a:gd name="connsiteX116" fmla="*/ 6121607 w 6127689"/>
              <a:gd name="connsiteY116" fmla="*/ 5721959 h 6858000"/>
              <a:gd name="connsiteX117" fmla="*/ 6120262 w 6127689"/>
              <a:gd name="connsiteY117" fmla="*/ 5728358 h 6858000"/>
              <a:gd name="connsiteX118" fmla="*/ 6127024 w 6127689"/>
              <a:gd name="connsiteY118" fmla="*/ 5786902 h 6858000"/>
              <a:gd name="connsiteX119" fmla="*/ 6127519 w 6127689"/>
              <a:gd name="connsiteY119" fmla="*/ 5865775 h 6858000"/>
              <a:gd name="connsiteX120" fmla="*/ 6119217 w 6127689"/>
              <a:gd name="connsiteY120" fmla="*/ 5888542 h 6858000"/>
              <a:gd name="connsiteX121" fmla="*/ 6102493 w 6127689"/>
              <a:gd name="connsiteY121" fmla="*/ 5928602 h 6858000"/>
              <a:gd name="connsiteX122" fmla="*/ 6056863 w 6127689"/>
              <a:gd name="connsiteY122" fmla="*/ 6000643 h 6858000"/>
              <a:gd name="connsiteX123" fmla="*/ 6045436 w 6127689"/>
              <a:gd name="connsiteY123" fmla="*/ 6124480 h 6858000"/>
              <a:gd name="connsiteX124" fmla="*/ 6030489 w 6127689"/>
              <a:gd name="connsiteY124" fmla="*/ 6317666 h 6858000"/>
              <a:gd name="connsiteX125" fmla="*/ 6007492 w 6127689"/>
              <a:gd name="connsiteY125" fmla="*/ 6440818 h 6858000"/>
              <a:gd name="connsiteX126" fmla="*/ 6009467 w 6127689"/>
              <a:gd name="connsiteY126" fmla="*/ 6487076 h 6858000"/>
              <a:gd name="connsiteX127" fmla="*/ 5995064 w 6127689"/>
              <a:gd name="connsiteY127" fmla="*/ 6540791 h 6858000"/>
              <a:gd name="connsiteX128" fmla="*/ 5996309 w 6127689"/>
              <a:gd name="connsiteY128" fmla="*/ 6543961 h 6858000"/>
              <a:gd name="connsiteX129" fmla="*/ 5996048 w 6127689"/>
              <a:gd name="connsiteY129" fmla="*/ 6555444 h 6858000"/>
              <a:gd name="connsiteX130" fmla="*/ 6002524 w 6127689"/>
              <a:gd name="connsiteY130" fmla="*/ 6560188 h 6858000"/>
              <a:gd name="connsiteX131" fmla="*/ 6006823 w 6127689"/>
              <a:gd name="connsiteY131" fmla="*/ 6578546 h 6858000"/>
              <a:gd name="connsiteX132" fmla="*/ 6004510 w 6127689"/>
              <a:gd name="connsiteY132" fmla="*/ 6599256 h 6858000"/>
              <a:gd name="connsiteX133" fmla="*/ 5986207 w 6127689"/>
              <a:gd name="connsiteY133" fmla="*/ 6695855 h 6858000"/>
              <a:gd name="connsiteX134" fmla="*/ 5979428 w 6127689"/>
              <a:gd name="connsiteY134" fmla="*/ 6754678 h 6858000"/>
              <a:gd name="connsiteX135" fmla="*/ 5983398 w 6127689"/>
              <a:gd name="connsiteY135" fmla="*/ 6778641 h 6858000"/>
              <a:gd name="connsiteX136" fmla="*/ 5984543 w 6127689"/>
              <a:gd name="connsiteY136" fmla="*/ 6811016 h 6858000"/>
              <a:gd name="connsiteX137" fmla="*/ 5981802 w 6127689"/>
              <a:gd name="connsiteY137" fmla="*/ 6838578 h 6858000"/>
              <a:gd name="connsiteX138" fmla="*/ 5979671 w 6127689"/>
              <a:gd name="connsiteY138" fmla="*/ 6858000 h 6858000"/>
              <a:gd name="connsiteX139" fmla="*/ 0 w 6127689"/>
              <a:gd name="connsiteY139" fmla="*/ 6858000 h 6858000"/>
              <a:gd name="connsiteX140" fmla="*/ 0 w 6127689"/>
              <a:gd name="connsiteY140"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898339 w 6127689"/>
              <a:gd name="connsiteY73" fmla="*/ 4140800 h 6858000"/>
              <a:gd name="connsiteX74" fmla="*/ 5903513 w 6127689"/>
              <a:gd name="connsiteY74" fmla="*/ 4187661 h 6858000"/>
              <a:gd name="connsiteX75" fmla="*/ 5917114 w 6127689"/>
              <a:gd name="connsiteY75" fmla="*/ 4213096 h 6858000"/>
              <a:gd name="connsiteX76" fmla="*/ 5924233 w 6127689"/>
              <a:gd name="connsiteY76" fmla="*/ 4242060 h 6858000"/>
              <a:gd name="connsiteX77" fmla="*/ 5928910 w 6127689"/>
              <a:gd name="connsiteY77" fmla="*/ 4300973 h 6858000"/>
              <a:gd name="connsiteX78" fmla="*/ 5939320 w 6127689"/>
              <a:gd name="connsiteY78" fmla="*/ 4340435 h 6858000"/>
              <a:gd name="connsiteX79" fmla="*/ 5946705 w 6127689"/>
              <a:gd name="connsiteY79" fmla="*/ 4428051 h 6858000"/>
              <a:gd name="connsiteX80" fmla="*/ 5949261 w 6127689"/>
              <a:gd name="connsiteY80" fmla="*/ 4449185 h 6858000"/>
              <a:gd name="connsiteX81" fmla="*/ 5957504 w 6127689"/>
              <a:gd name="connsiteY81" fmla="*/ 4465911 h 6858000"/>
              <a:gd name="connsiteX82" fmla="*/ 5964689 w 6127689"/>
              <a:gd name="connsiteY82" fmla="*/ 4468532 h 6858000"/>
              <a:gd name="connsiteX83" fmla="*/ 5967062 w 6127689"/>
              <a:gd name="connsiteY83" fmla="*/ 4479923 h 6858000"/>
              <a:gd name="connsiteX84" fmla="*/ 5968960 w 6127689"/>
              <a:gd name="connsiteY84" fmla="*/ 4482655 h 6858000"/>
              <a:gd name="connsiteX85" fmla="*/ 5978567 w 6127689"/>
              <a:gd name="connsiteY85" fmla="*/ 4498605 h 6858000"/>
              <a:gd name="connsiteX86" fmla="*/ 5980106 w 6127689"/>
              <a:gd name="connsiteY86" fmla="*/ 4585087 h 6858000"/>
              <a:gd name="connsiteX87" fmla="*/ 5998138 w 6127689"/>
              <a:gd name="connsiteY87" fmla="*/ 4697518 h 6858000"/>
              <a:gd name="connsiteX88" fmla="*/ 6013516 w 6127689"/>
              <a:gd name="connsiteY88" fmla="*/ 4786619 h 6858000"/>
              <a:gd name="connsiteX89" fmla="*/ 6025404 w 6127689"/>
              <a:gd name="connsiteY89" fmla="*/ 4858148 h 6858000"/>
              <a:gd name="connsiteX90" fmla="*/ 6007749 w 6127689"/>
              <a:gd name="connsiteY90" fmla="*/ 4964715 h 6858000"/>
              <a:gd name="connsiteX91" fmla="*/ 6005269 w 6127689"/>
              <a:gd name="connsiteY91" fmla="*/ 5150567 h 6858000"/>
              <a:gd name="connsiteX92" fmla="*/ 6001127 w 6127689"/>
              <a:gd name="connsiteY92" fmla="*/ 5164609 h 6858000"/>
              <a:gd name="connsiteX93" fmla="*/ 5996647 w 6127689"/>
              <a:gd name="connsiteY93" fmla="*/ 5185640 h 6858000"/>
              <a:gd name="connsiteX94" fmla="*/ 5998514 w 6127689"/>
              <a:gd name="connsiteY94" fmla="*/ 5189673 h 6858000"/>
              <a:gd name="connsiteX95" fmla="*/ 6018409 w 6127689"/>
              <a:gd name="connsiteY95" fmla="*/ 5227157 h 6858000"/>
              <a:gd name="connsiteX96" fmla="*/ 6036748 w 6127689"/>
              <a:gd name="connsiteY96" fmla="*/ 5322752 h 6858000"/>
              <a:gd name="connsiteX97" fmla="*/ 6036943 w 6127689"/>
              <a:gd name="connsiteY97" fmla="*/ 5329480 h 6858000"/>
              <a:gd name="connsiteX98" fmla="*/ 6037236 w 6127689"/>
              <a:gd name="connsiteY98" fmla="*/ 5329634 h 6858000"/>
              <a:gd name="connsiteX99" fmla="*/ 6038019 w 6127689"/>
              <a:gd name="connsiteY99" fmla="*/ 5336764 h 6858000"/>
              <a:gd name="connsiteX100" fmla="*/ 6037298 w 6127689"/>
              <a:gd name="connsiteY100" fmla="*/ 5341753 h 6858000"/>
              <a:gd name="connsiteX101" fmla="*/ 6037677 w 6127689"/>
              <a:gd name="connsiteY101" fmla="*/ 5354807 h 6858000"/>
              <a:gd name="connsiteX102" fmla="*/ 6039728 w 6127689"/>
              <a:gd name="connsiteY102" fmla="*/ 5359416 h 6858000"/>
              <a:gd name="connsiteX103" fmla="*/ 6043311 w 6127689"/>
              <a:gd name="connsiteY103" fmla="*/ 5361407 h 6858000"/>
              <a:gd name="connsiteX104" fmla="*/ 6042954 w 6127689"/>
              <a:gd name="connsiteY104" fmla="*/ 5362576 h 6858000"/>
              <a:gd name="connsiteX105" fmla="*/ 6053435 w 6127689"/>
              <a:gd name="connsiteY105" fmla="*/ 5387547 h 6858000"/>
              <a:gd name="connsiteX106" fmla="*/ 6065933 w 6127689"/>
              <a:gd name="connsiteY106" fmla="*/ 5443002 h 6858000"/>
              <a:gd name="connsiteX107" fmla="*/ 6068640 w 6127689"/>
              <a:gd name="connsiteY107" fmla="*/ 5474503 h 6858000"/>
              <a:gd name="connsiteX108" fmla="*/ 6080922 w 6127689"/>
              <a:gd name="connsiteY108" fmla="*/ 5561070 h 6858000"/>
              <a:gd name="connsiteX109" fmla="*/ 6096949 w 6127689"/>
              <a:gd name="connsiteY109" fmla="*/ 5648179 h 6858000"/>
              <a:gd name="connsiteX110" fmla="*/ 6125703 w 6127689"/>
              <a:gd name="connsiteY110" fmla="*/ 5692894 h 6858000"/>
              <a:gd name="connsiteX111" fmla="*/ 6126670 w 6127689"/>
              <a:gd name="connsiteY111" fmla="*/ 5697882 h 6858000"/>
              <a:gd name="connsiteX112" fmla="*/ 6124061 w 6127689"/>
              <a:gd name="connsiteY112" fmla="*/ 5710294 h 6858000"/>
              <a:gd name="connsiteX113" fmla="*/ 6122213 w 6127689"/>
              <a:gd name="connsiteY113" fmla="*/ 5714762 h 6858000"/>
              <a:gd name="connsiteX114" fmla="*/ 6121353 w 6127689"/>
              <a:gd name="connsiteY114" fmla="*/ 5721725 h 6858000"/>
              <a:gd name="connsiteX115" fmla="*/ 6121607 w 6127689"/>
              <a:gd name="connsiteY115" fmla="*/ 5721959 h 6858000"/>
              <a:gd name="connsiteX116" fmla="*/ 6120262 w 6127689"/>
              <a:gd name="connsiteY116" fmla="*/ 5728358 h 6858000"/>
              <a:gd name="connsiteX117" fmla="*/ 6127024 w 6127689"/>
              <a:gd name="connsiteY117" fmla="*/ 5786902 h 6858000"/>
              <a:gd name="connsiteX118" fmla="*/ 6127519 w 6127689"/>
              <a:gd name="connsiteY118" fmla="*/ 5865775 h 6858000"/>
              <a:gd name="connsiteX119" fmla="*/ 6119217 w 6127689"/>
              <a:gd name="connsiteY119" fmla="*/ 5888542 h 6858000"/>
              <a:gd name="connsiteX120" fmla="*/ 6102493 w 6127689"/>
              <a:gd name="connsiteY120" fmla="*/ 5928602 h 6858000"/>
              <a:gd name="connsiteX121" fmla="*/ 6056863 w 6127689"/>
              <a:gd name="connsiteY121" fmla="*/ 6000643 h 6858000"/>
              <a:gd name="connsiteX122" fmla="*/ 6045436 w 6127689"/>
              <a:gd name="connsiteY122" fmla="*/ 6124480 h 6858000"/>
              <a:gd name="connsiteX123" fmla="*/ 6030489 w 6127689"/>
              <a:gd name="connsiteY123" fmla="*/ 6317666 h 6858000"/>
              <a:gd name="connsiteX124" fmla="*/ 6007492 w 6127689"/>
              <a:gd name="connsiteY124" fmla="*/ 6440818 h 6858000"/>
              <a:gd name="connsiteX125" fmla="*/ 6009467 w 6127689"/>
              <a:gd name="connsiteY125" fmla="*/ 6487076 h 6858000"/>
              <a:gd name="connsiteX126" fmla="*/ 5995064 w 6127689"/>
              <a:gd name="connsiteY126" fmla="*/ 6540791 h 6858000"/>
              <a:gd name="connsiteX127" fmla="*/ 5996309 w 6127689"/>
              <a:gd name="connsiteY127" fmla="*/ 6543961 h 6858000"/>
              <a:gd name="connsiteX128" fmla="*/ 5996048 w 6127689"/>
              <a:gd name="connsiteY128" fmla="*/ 6555444 h 6858000"/>
              <a:gd name="connsiteX129" fmla="*/ 6002524 w 6127689"/>
              <a:gd name="connsiteY129" fmla="*/ 6560188 h 6858000"/>
              <a:gd name="connsiteX130" fmla="*/ 6006823 w 6127689"/>
              <a:gd name="connsiteY130" fmla="*/ 6578546 h 6858000"/>
              <a:gd name="connsiteX131" fmla="*/ 6004510 w 6127689"/>
              <a:gd name="connsiteY131" fmla="*/ 6599256 h 6858000"/>
              <a:gd name="connsiteX132" fmla="*/ 5986207 w 6127689"/>
              <a:gd name="connsiteY132" fmla="*/ 6695855 h 6858000"/>
              <a:gd name="connsiteX133" fmla="*/ 5979428 w 6127689"/>
              <a:gd name="connsiteY133" fmla="*/ 6754678 h 6858000"/>
              <a:gd name="connsiteX134" fmla="*/ 5983398 w 6127689"/>
              <a:gd name="connsiteY134" fmla="*/ 6778641 h 6858000"/>
              <a:gd name="connsiteX135" fmla="*/ 5984543 w 6127689"/>
              <a:gd name="connsiteY135" fmla="*/ 6811016 h 6858000"/>
              <a:gd name="connsiteX136" fmla="*/ 5981802 w 6127689"/>
              <a:gd name="connsiteY136" fmla="*/ 6838578 h 6858000"/>
              <a:gd name="connsiteX137" fmla="*/ 5979671 w 6127689"/>
              <a:gd name="connsiteY137" fmla="*/ 6858000 h 6858000"/>
              <a:gd name="connsiteX138" fmla="*/ 0 w 6127689"/>
              <a:gd name="connsiteY138" fmla="*/ 6858000 h 6858000"/>
              <a:gd name="connsiteX139" fmla="*/ 0 w 6127689"/>
              <a:gd name="connsiteY139"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898339 w 6127689"/>
              <a:gd name="connsiteY73" fmla="*/ 4140800 h 6858000"/>
              <a:gd name="connsiteX74" fmla="*/ 5903513 w 6127689"/>
              <a:gd name="connsiteY74" fmla="*/ 4187661 h 6858000"/>
              <a:gd name="connsiteX75" fmla="*/ 5917114 w 6127689"/>
              <a:gd name="connsiteY75" fmla="*/ 4213096 h 6858000"/>
              <a:gd name="connsiteX76" fmla="*/ 5924233 w 6127689"/>
              <a:gd name="connsiteY76" fmla="*/ 4242060 h 6858000"/>
              <a:gd name="connsiteX77" fmla="*/ 5928910 w 6127689"/>
              <a:gd name="connsiteY77" fmla="*/ 4300973 h 6858000"/>
              <a:gd name="connsiteX78" fmla="*/ 5939320 w 6127689"/>
              <a:gd name="connsiteY78" fmla="*/ 4340435 h 6858000"/>
              <a:gd name="connsiteX79" fmla="*/ 5946705 w 6127689"/>
              <a:gd name="connsiteY79" fmla="*/ 4428051 h 6858000"/>
              <a:gd name="connsiteX80" fmla="*/ 5949261 w 6127689"/>
              <a:gd name="connsiteY80" fmla="*/ 4449185 h 6858000"/>
              <a:gd name="connsiteX81" fmla="*/ 5957504 w 6127689"/>
              <a:gd name="connsiteY81" fmla="*/ 4465911 h 6858000"/>
              <a:gd name="connsiteX82" fmla="*/ 5964689 w 6127689"/>
              <a:gd name="connsiteY82" fmla="*/ 4468532 h 6858000"/>
              <a:gd name="connsiteX83" fmla="*/ 5967062 w 6127689"/>
              <a:gd name="connsiteY83" fmla="*/ 4479923 h 6858000"/>
              <a:gd name="connsiteX84" fmla="*/ 5968960 w 6127689"/>
              <a:gd name="connsiteY84" fmla="*/ 4482655 h 6858000"/>
              <a:gd name="connsiteX85" fmla="*/ 5980106 w 6127689"/>
              <a:gd name="connsiteY85" fmla="*/ 4585087 h 6858000"/>
              <a:gd name="connsiteX86" fmla="*/ 5998138 w 6127689"/>
              <a:gd name="connsiteY86" fmla="*/ 4697518 h 6858000"/>
              <a:gd name="connsiteX87" fmla="*/ 6013516 w 6127689"/>
              <a:gd name="connsiteY87" fmla="*/ 4786619 h 6858000"/>
              <a:gd name="connsiteX88" fmla="*/ 6025404 w 6127689"/>
              <a:gd name="connsiteY88" fmla="*/ 4858148 h 6858000"/>
              <a:gd name="connsiteX89" fmla="*/ 6007749 w 6127689"/>
              <a:gd name="connsiteY89" fmla="*/ 4964715 h 6858000"/>
              <a:gd name="connsiteX90" fmla="*/ 6005269 w 6127689"/>
              <a:gd name="connsiteY90" fmla="*/ 5150567 h 6858000"/>
              <a:gd name="connsiteX91" fmla="*/ 6001127 w 6127689"/>
              <a:gd name="connsiteY91" fmla="*/ 5164609 h 6858000"/>
              <a:gd name="connsiteX92" fmla="*/ 5996647 w 6127689"/>
              <a:gd name="connsiteY92" fmla="*/ 5185640 h 6858000"/>
              <a:gd name="connsiteX93" fmla="*/ 5998514 w 6127689"/>
              <a:gd name="connsiteY93" fmla="*/ 5189673 h 6858000"/>
              <a:gd name="connsiteX94" fmla="*/ 6018409 w 6127689"/>
              <a:gd name="connsiteY94" fmla="*/ 5227157 h 6858000"/>
              <a:gd name="connsiteX95" fmla="*/ 6036748 w 6127689"/>
              <a:gd name="connsiteY95" fmla="*/ 5322752 h 6858000"/>
              <a:gd name="connsiteX96" fmla="*/ 6036943 w 6127689"/>
              <a:gd name="connsiteY96" fmla="*/ 5329480 h 6858000"/>
              <a:gd name="connsiteX97" fmla="*/ 6037236 w 6127689"/>
              <a:gd name="connsiteY97" fmla="*/ 5329634 h 6858000"/>
              <a:gd name="connsiteX98" fmla="*/ 6038019 w 6127689"/>
              <a:gd name="connsiteY98" fmla="*/ 5336764 h 6858000"/>
              <a:gd name="connsiteX99" fmla="*/ 6037298 w 6127689"/>
              <a:gd name="connsiteY99" fmla="*/ 5341753 h 6858000"/>
              <a:gd name="connsiteX100" fmla="*/ 6037677 w 6127689"/>
              <a:gd name="connsiteY100" fmla="*/ 5354807 h 6858000"/>
              <a:gd name="connsiteX101" fmla="*/ 6039728 w 6127689"/>
              <a:gd name="connsiteY101" fmla="*/ 5359416 h 6858000"/>
              <a:gd name="connsiteX102" fmla="*/ 6043311 w 6127689"/>
              <a:gd name="connsiteY102" fmla="*/ 5361407 h 6858000"/>
              <a:gd name="connsiteX103" fmla="*/ 6042954 w 6127689"/>
              <a:gd name="connsiteY103" fmla="*/ 5362576 h 6858000"/>
              <a:gd name="connsiteX104" fmla="*/ 6053435 w 6127689"/>
              <a:gd name="connsiteY104" fmla="*/ 5387547 h 6858000"/>
              <a:gd name="connsiteX105" fmla="*/ 6065933 w 6127689"/>
              <a:gd name="connsiteY105" fmla="*/ 5443002 h 6858000"/>
              <a:gd name="connsiteX106" fmla="*/ 6068640 w 6127689"/>
              <a:gd name="connsiteY106" fmla="*/ 5474503 h 6858000"/>
              <a:gd name="connsiteX107" fmla="*/ 6080922 w 6127689"/>
              <a:gd name="connsiteY107" fmla="*/ 5561070 h 6858000"/>
              <a:gd name="connsiteX108" fmla="*/ 6096949 w 6127689"/>
              <a:gd name="connsiteY108" fmla="*/ 5648179 h 6858000"/>
              <a:gd name="connsiteX109" fmla="*/ 6125703 w 6127689"/>
              <a:gd name="connsiteY109" fmla="*/ 5692894 h 6858000"/>
              <a:gd name="connsiteX110" fmla="*/ 6126670 w 6127689"/>
              <a:gd name="connsiteY110" fmla="*/ 5697882 h 6858000"/>
              <a:gd name="connsiteX111" fmla="*/ 6124061 w 6127689"/>
              <a:gd name="connsiteY111" fmla="*/ 5710294 h 6858000"/>
              <a:gd name="connsiteX112" fmla="*/ 6122213 w 6127689"/>
              <a:gd name="connsiteY112" fmla="*/ 5714762 h 6858000"/>
              <a:gd name="connsiteX113" fmla="*/ 6121353 w 6127689"/>
              <a:gd name="connsiteY113" fmla="*/ 5721725 h 6858000"/>
              <a:gd name="connsiteX114" fmla="*/ 6121607 w 6127689"/>
              <a:gd name="connsiteY114" fmla="*/ 5721959 h 6858000"/>
              <a:gd name="connsiteX115" fmla="*/ 6120262 w 6127689"/>
              <a:gd name="connsiteY115" fmla="*/ 5728358 h 6858000"/>
              <a:gd name="connsiteX116" fmla="*/ 6127024 w 6127689"/>
              <a:gd name="connsiteY116" fmla="*/ 5786902 h 6858000"/>
              <a:gd name="connsiteX117" fmla="*/ 6127519 w 6127689"/>
              <a:gd name="connsiteY117" fmla="*/ 5865775 h 6858000"/>
              <a:gd name="connsiteX118" fmla="*/ 6119217 w 6127689"/>
              <a:gd name="connsiteY118" fmla="*/ 5888542 h 6858000"/>
              <a:gd name="connsiteX119" fmla="*/ 6102493 w 6127689"/>
              <a:gd name="connsiteY119" fmla="*/ 5928602 h 6858000"/>
              <a:gd name="connsiteX120" fmla="*/ 6056863 w 6127689"/>
              <a:gd name="connsiteY120" fmla="*/ 6000643 h 6858000"/>
              <a:gd name="connsiteX121" fmla="*/ 6045436 w 6127689"/>
              <a:gd name="connsiteY121" fmla="*/ 6124480 h 6858000"/>
              <a:gd name="connsiteX122" fmla="*/ 6030489 w 6127689"/>
              <a:gd name="connsiteY122" fmla="*/ 6317666 h 6858000"/>
              <a:gd name="connsiteX123" fmla="*/ 6007492 w 6127689"/>
              <a:gd name="connsiteY123" fmla="*/ 6440818 h 6858000"/>
              <a:gd name="connsiteX124" fmla="*/ 6009467 w 6127689"/>
              <a:gd name="connsiteY124" fmla="*/ 6487076 h 6858000"/>
              <a:gd name="connsiteX125" fmla="*/ 5995064 w 6127689"/>
              <a:gd name="connsiteY125" fmla="*/ 6540791 h 6858000"/>
              <a:gd name="connsiteX126" fmla="*/ 5996309 w 6127689"/>
              <a:gd name="connsiteY126" fmla="*/ 6543961 h 6858000"/>
              <a:gd name="connsiteX127" fmla="*/ 5996048 w 6127689"/>
              <a:gd name="connsiteY127" fmla="*/ 6555444 h 6858000"/>
              <a:gd name="connsiteX128" fmla="*/ 6002524 w 6127689"/>
              <a:gd name="connsiteY128" fmla="*/ 6560188 h 6858000"/>
              <a:gd name="connsiteX129" fmla="*/ 6006823 w 6127689"/>
              <a:gd name="connsiteY129" fmla="*/ 6578546 h 6858000"/>
              <a:gd name="connsiteX130" fmla="*/ 6004510 w 6127689"/>
              <a:gd name="connsiteY130" fmla="*/ 6599256 h 6858000"/>
              <a:gd name="connsiteX131" fmla="*/ 5986207 w 6127689"/>
              <a:gd name="connsiteY131" fmla="*/ 6695855 h 6858000"/>
              <a:gd name="connsiteX132" fmla="*/ 5979428 w 6127689"/>
              <a:gd name="connsiteY132" fmla="*/ 6754678 h 6858000"/>
              <a:gd name="connsiteX133" fmla="*/ 5983398 w 6127689"/>
              <a:gd name="connsiteY133" fmla="*/ 6778641 h 6858000"/>
              <a:gd name="connsiteX134" fmla="*/ 5984543 w 6127689"/>
              <a:gd name="connsiteY134" fmla="*/ 6811016 h 6858000"/>
              <a:gd name="connsiteX135" fmla="*/ 5981802 w 6127689"/>
              <a:gd name="connsiteY135" fmla="*/ 6838578 h 6858000"/>
              <a:gd name="connsiteX136" fmla="*/ 5979671 w 6127689"/>
              <a:gd name="connsiteY136" fmla="*/ 6858000 h 6858000"/>
              <a:gd name="connsiteX137" fmla="*/ 0 w 6127689"/>
              <a:gd name="connsiteY137" fmla="*/ 6858000 h 6858000"/>
              <a:gd name="connsiteX138" fmla="*/ 0 w 6127689"/>
              <a:gd name="connsiteY138"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898339 w 6127689"/>
              <a:gd name="connsiteY73" fmla="*/ 4140800 h 6858000"/>
              <a:gd name="connsiteX74" fmla="*/ 5903513 w 6127689"/>
              <a:gd name="connsiteY74" fmla="*/ 4187661 h 6858000"/>
              <a:gd name="connsiteX75" fmla="*/ 5917114 w 6127689"/>
              <a:gd name="connsiteY75" fmla="*/ 4213096 h 6858000"/>
              <a:gd name="connsiteX76" fmla="*/ 5924233 w 6127689"/>
              <a:gd name="connsiteY76" fmla="*/ 4242060 h 6858000"/>
              <a:gd name="connsiteX77" fmla="*/ 5928910 w 6127689"/>
              <a:gd name="connsiteY77" fmla="*/ 4300973 h 6858000"/>
              <a:gd name="connsiteX78" fmla="*/ 5939320 w 6127689"/>
              <a:gd name="connsiteY78" fmla="*/ 4340435 h 6858000"/>
              <a:gd name="connsiteX79" fmla="*/ 5946705 w 6127689"/>
              <a:gd name="connsiteY79" fmla="*/ 4428051 h 6858000"/>
              <a:gd name="connsiteX80" fmla="*/ 5949261 w 6127689"/>
              <a:gd name="connsiteY80" fmla="*/ 4449185 h 6858000"/>
              <a:gd name="connsiteX81" fmla="*/ 5957504 w 6127689"/>
              <a:gd name="connsiteY81" fmla="*/ 4465911 h 6858000"/>
              <a:gd name="connsiteX82" fmla="*/ 5967062 w 6127689"/>
              <a:gd name="connsiteY82" fmla="*/ 4479923 h 6858000"/>
              <a:gd name="connsiteX83" fmla="*/ 5968960 w 6127689"/>
              <a:gd name="connsiteY83" fmla="*/ 4482655 h 6858000"/>
              <a:gd name="connsiteX84" fmla="*/ 5980106 w 6127689"/>
              <a:gd name="connsiteY84" fmla="*/ 4585087 h 6858000"/>
              <a:gd name="connsiteX85" fmla="*/ 5998138 w 6127689"/>
              <a:gd name="connsiteY85" fmla="*/ 4697518 h 6858000"/>
              <a:gd name="connsiteX86" fmla="*/ 6013516 w 6127689"/>
              <a:gd name="connsiteY86" fmla="*/ 4786619 h 6858000"/>
              <a:gd name="connsiteX87" fmla="*/ 6025404 w 6127689"/>
              <a:gd name="connsiteY87" fmla="*/ 4858148 h 6858000"/>
              <a:gd name="connsiteX88" fmla="*/ 6007749 w 6127689"/>
              <a:gd name="connsiteY88" fmla="*/ 4964715 h 6858000"/>
              <a:gd name="connsiteX89" fmla="*/ 6005269 w 6127689"/>
              <a:gd name="connsiteY89" fmla="*/ 5150567 h 6858000"/>
              <a:gd name="connsiteX90" fmla="*/ 6001127 w 6127689"/>
              <a:gd name="connsiteY90" fmla="*/ 5164609 h 6858000"/>
              <a:gd name="connsiteX91" fmla="*/ 5996647 w 6127689"/>
              <a:gd name="connsiteY91" fmla="*/ 5185640 h 6858000"/>
              <a:gd name="connsiteX92" fmla="*/ 5998514 w 6127689"/>
              <a:gd name="connsiteY92" fmla="*/ 5189673 h 6858000"/>
              <a:gd name="connsiteX93" fmla="*/ 6018409 w 6127689"/>
              <a:gd name="connsiteY93" fmla="*/ 5227157 h 6858000"/>
              <a:gd name="connsiteX94" fmla="*/ 6036748 w 6127689"/>
              <a:gd name="connsiteY94" fmla="*/ 5322752 h 6858000"/>
              <a:gd name="connsiteX95" fmla="*/ 6036943 w 6127689"/>
              <a:gd name="connsiteY95" fmla="*/ 5329480 h 6858000"/>
              <a:gd name="connsiteX96" fmla="*/ 6037236 w 6127689"/>
              <a:gd name="connsiteY96" fmla="*/ 5329634 h 6858000"/>
              <a:gd name="connsiteX97" fmla="*/ 6038019 w 6127689"/>
              <a:gd name="connsiteY97" fmla="*/ 5336764 h 6858000"/>
              <a:gd name="connsiteX98" fmla="*/ 6037298 w 6127689"/>
              <a:gd name="connsiteY98" fmla="*/ 5341753 h 6858000"/>
              <a:gd name="connsiteX99" fmla="*/ 6037677 w 6127689"/>
              <a:gd name="connsiteY99" fmla="*/ 5354807 h 6858000"/>
              <a:gd name="connsiteX100" fmla="*/ 6039728 w 6127689"/>
              <a:gd name="connsiteY100" fmla="*/ 5359416 h 6858000"/>
              <a:gd name="connsiteX101" fmla="*/ 6043311 w 6127689"/>
              <a:gd name="connsiteY101" fmla="*/ 5361407 h 6858000"/>
              <a:gd name="connsiteX102" fmla="*/ 6042954 w 6127689"/>
              <a:gd name="connsiteY102" fmla="*/ 5362576 h 6858000"/>
              <a:gd name="connsiteX103" fmla="*/ 6053435 w 6127689"/>
              <a:gd name="connsiteY103" fmla="*/ 5387547 h 6858000"/>
              <a:gd name="connsiteX104" fmla="*/ 6065933 w 6127689"/>
              <a:gd name="connsiteY104" fmla="*/ 5443002 h 6858000"/>
              <a:gd name="connsiteX105" fmla="*/ 6068640 w 6127689"/>
              <a:gd name="connsiteY105" fmla="*/ 5474503 h 6858000"/>
              <a:gd name="connsiteX106" fmla="*/ 6080922 w 6127689"/>
              <a:gd name="connsiteY106" fmla="*/ 5561070 h 6858000"/>
              <a:gd name="connsiteX107" fmla="*/ 6096949 w 6127689"/>
              <a:gd name="connsiteY107" fmla="*/ 5648179 h 6858000"/>
              <a:gd name="connsiteX108" fmla="*/ 6125703 w 6127689"/>
              <a:gd name="connsiteY108" fmla="*/ 5692894 h 6858000"/>
              <a:gd name="connsiteX109" fmla="*/ 6126670 w 6127689"/>
              <a:gd name="connsiteY109" fmla="*/ 5697882 h 6858000"/>
              <a:gd name="connsiteX110" fmla="*/ 6124061 w 6127689"/>
              <a:gd name="connsiteY110" fmla="*/ 5710294 h 6858000"/>
              <a:gd name="connsiteX111" fmla="*/ 6122213 w 6127689"/>
              <a:gd name="connsiteY111" fmla="*/ 5714762 h 6858000"/>
              <a:gd name="connsiteX112" fmla="*/ 6121353 w 6127689"/>
              <a:gd name="connsiteY112" fmla="*/ 5721725 h 6858000"/>
              <a:gd name="connsiteX113" fmla="*/ 6121607 w 6127689"/>
              <a:gd name="connsiteY113" fmla="*/ 5721959 h 6858000"/>
              <a:gd name="connsiteX114" fmla="*/ 6120262 w 6127689"/>
              <a:gd name="connsiteY114" fmla="*/ 5728358 h 6858000"/>
              <a:gd name="connsiteX115" fmla="*/ 6127024 w 6127689"/>
              <a:gd name="connsiteY115" fmla="*/ 5786902 h 6858000"/>
              <a:gd name="connsiteX116" fmla="*/ 6127519 w 6127689"/>
              <a:gd name="connsiteY116" fmla="*/ 5865775 h 6858000"/>
              <a:gd name="connsiteX117" fmla="*/ 6119217 w 6127689"/>
              <a:gd name="connsiteY117" fmla="*/ 5888542 h 6858000"/>
              <a:gd name="connsiteX118" fmla="*/ 6102493 w 6127689"/>
              <a:gd name="connsiteY118" fmla="*/ 5928602 h 6858000"/>
              <a:gd name="connsiteX119" fmla="*/ 6056863 w 6127689"/>
              <a:gd name="connsiteY119" fmla="*/ 6000643 h 6858000"/>
              <a:gd name="connsiteX120" fmla="*/ 6045436 w 6127689"/>
              <a:gd name="connsiteY120" fmla="*/ 6124480 h 6858000"/>
              <a:gd name="connsiteX121" fmla="*/ 6030489 w 6127689"/>
              <a:gd name="connsiteY121" fmla="*/ 6317666 h 6858000"/>
              <a:gd name="connsiteX122" fmla="*/ 6007492 w 6127689"/>
              <a:gd name="connsiteY122" fmla="*/ 6440818 h 6858000"/>
              <a:gd name="connsiteX123" fmla="*/ 6009467 w 6127689"/>
              <a:gd name="connsiteY123" fmla="*/ 6487076 h 6858000"/>
              <a:gd name="connsiteX124" fmla="*/ 5995064 w 6127689"/>
              <a:gd name="connsiteY124" fmla="*/ 6540791 h 6858000"/>
              <a:gd name="connsiteX125" fmla="*/ 5996309 w 6127689"/>
              <a:gd name="connsiteY125" fmla="*/ 6543961 h 6858000"/>
              <a:gd name="connsiteX126" fmla="*/ 5996048 w 6127689"/>
              <a:gd name="connsiteY126" fmla="*/ 6555444 h 6858000"/>
              <a:gd name="connsiteX127" fmla="*/ 6002524 w 6127689"/>
              <a:gd name="connsiteY127" fmla="*/ 6560188 h 6858000"/>
              <a:gd name="connsiteX128" fmla="*/ 6006823 w 6127689"/>
              <a:gd name="connsiteY128" fmla="*/ 6578546 h 6858000"/>
              <a:gd name="connsiteX129" fmla="*/ 6004510 w 6127689"/>
              <a:gd name="connsiteY129" fmla="*/ 6599256 h 6858000"/>
              <a:gd name="connsiteX130" fmla="*/ 5986207 w 6127689"/>
              <a:gd name="connsiteY130" fmla="*/ 6695855 h 6858000"/>
              <a:gd name="connsiteX131" fmla="*/ 5979428 w 6127689"/>
              <a:gd name="connsiteY131" fmla="*/ 6754678 h 6858000"/>
              <a:gd name="connsiteX132" fmla="*/ 5983398 w 6127689"/>
              <a:gd name="connsiteY132" fmla="*/ 6778641 h 6858000"/>
              <a:gd name="connsiteX133" fmla="*/ 5984543 w 6127689"/>
              <a:gd name="connsiteY133" fmla="*/ 6811016 h 6858000"/>
              <a:gd name="connsiteX134" fmla="*/ 5981802 w 6127689"/>
              <a:gd name="connsiteY134" fmla="*/ 6838578 h 6858000"/>
              <a:gd name="connsiteX135" fmla="*/ 5979671 w 6127689"/>
              <a:gd name="connsiteY135" fmla="*/ 6858000 h 6858000"/>
              <a:gd name="connsiteX136" fmla="*/ 0 w 6127689"/>
              <a:gd name="connsiteY136" fmla="*/ 6858000 h 6858000"/>
              <a:gd name="connsiteX137" fmla="*/ 0 w 6127689"/>
              <a:gd name="connsiteY137"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898339 w 6127689"/>
              <a:gd name="connsiteY73" fmla="*/ 4140800 h 6858000"/>
              <a:gd name="connsiteX74" fmla="*/ 5903513 w 6127689"/>
              <a:gd name="connsiteY74" fmla="*/ 4187661 h 6858000"/>
              <a:gd name="connsiteX75" fmla="*/ 5917114 w 6127689"/>
              <a:gd name="connsiteY75" fmla="*/ 4213096 h 6858000"/>
              <a:gd name="connsiteX76" fmla="*/ 5924233 w 6127689"/>
              <a:gd name="connsiteY76" fmla="*/ 4242060 h 6858000"/>
              <a:gd name="connsiteX77" fmla="*/ 5928910 w 6127689"/>
              <a:gd name="connsiteY77" fmla="*/ 4300973 h 6858000"/>
              <a:gd name="connsiteX78" fmla="*/ 5939320 w 6127689"/>
              <a:gd name="connsiteY78" fmla="*/ 4340435 h 6858000"/>
              <a:gd name="connsiteX79" fmla="*/ 5946705 w 6127689"/>
              <a:gd name="connsiteY79" fmla="*/ 4428051 h 6858000"/>
              <a:gd name="connsiteX80" fmla="*/ 5949261 w 6127689"/>
              <a:gd name="connsiteY80" fmla="*/ 4449185 h 6858000"/>
              <a:gd name="connsiteX81" fmla="*/ 5957504 w 6127689"/>
              <a:gd name="connsiteY81" fmla="*/ 4465911 h 6858000"/>
              <a:gd name="connsiteX82" fmla="*/ 5968960 w 6127689"/>
              <a:gd name="connsiteY82" fmla="*/ 4482655 h 6858000"/>
              <a:gd name="connsiteX83" fmla="*/ 5980106 w 6127689"/>
              <a:gd name="connsiteY83" fmla="*/ 4585087 h 6858000"/>
              <a:gd name="connsiteX84" fmla="*/ 5998138 w 6127689"/>
              <a:gd name="connsiteY84" fmla="*/ 4697518 h 6858000"/>
              <a:gd name="connsiteX85" fmla="*/ 6013516 w 6127689"/>
              <a:gd name="connsiteY85" fmla="*/ 4786619 h 6858000"/>
              <a:gd name="connsiteX86" fmla="*/ 6025404 w 6127689"/>
              <a:gd name="connsiteY86" fmla="*/ 4858148 h 6858000"/>
              <a:gd name="connsiteX87" fmla="*/ 6007749 w 6127689"/>
              <a:gd name="connsiteY87" fmla="*/ 4964715 h 6858000"/>
              <a:gd name="connsiteX88" fmla="*/ 6005269 w 6127689"/>
              <a:gd name="connsiteY88" fmla="*/ 5150567 h 6858000"/>
              <a:gd name="connsiteX89" fmla="*/ 6001127 w 6127689"/>
              <a:gd name="connsiteY89" fmla="*/ 5164609 h 6858000"/>
              <a:gd name="connsiteX90" fmla="*/ 5996647 w 6127689"/>
              <a:gd name="connsiteY90" fmla="*/ 5185640 h 6858000"/>
              <a:gd name="connsiteX91" fmla="*/ 5998514 w 6127689"/>
              <a:gd name="connsiteY91" fmla="*/ 5189673 h 6858000"/>
              <a:gd name="connsiteX92" fmla="*/ 6018409 w 6127689"/>
              <a:gd name="connsiteY92" fmla="*/ 5227157 h 6858000"/>
              <a:gd name="connsiteX93" fmla="*/ 6036748 w 6127689"/>
              <a:gd name="connsiteY93" fmla="*/ 5322752 h 6858000"/>
              <a:gd name="connsiteX94" fmla="*/ 6036943 w 6127689"/>
              <a:gd name="connsiteY94" fmla="*/ 5329480 h 6858000"/>
              <a:gd name="connsiteX95" fmla="*/ 6037236 w 6127689"/>
              <a:gd name="connsiteY95" fmla="*/ 5329634 h 6858000"/>
              <a:gd name="connsiteX96" fmla="*/ 6038019 w 6127689"/>
              <a:gd name="connsiteY96" fmla="*/ 5336764 h 6858000"/>
              <a:gd name="connsiteX97" fmla="*/ 6037298 w 6127689"/>
              <a:gd name="connsiteY97" fmla="*/ 5341753 h 6858000"/>
              <a:gd name="connsiteX98" fmla="*/ 6037677 w 6127689"/>
              <a:gd name="connsiteY98" fmla="*/ 5354807 h 6858000"/>
              <a:gd name="connsiteX99" fmla="*/ 6039728 w 6127689"/>
              <a:gd name="connsiteY99" fmla="*/ 5359416 h 6858000"/>
              <a:gd name="connsiteX100" fmla="*/ 6043311 w 6127689"/>
              <a:gd name="connsiteY100" fmla="*/ 5361407 h 6858000"/>
              <a:gd name="connsiteX101" fmla="*/ 6042954 w 6127689"/>
              <a:gd name="connsiteY101" fmla="*/ 5362576 h 6858000"/>
              <a:gd name="connsiteX102" fmla="*/ 6053435 w 6127689"/>
              <a:gd name="connsiteY102" fmla="*/ 5387547 h 6858000"/>
              <a:gd name="connsiteX103" fmla="*/ 6065933 w 6127689"/>
              <a:gd name="connsiteY103" fmla="*/ 5443002 h 6858000"/>
              <a:gd name="connsiteX104" fmla="*/ 6068640 w 6127689"/>
              <a:gd name="connsiteY104" fmla="*/ 5474503 h 6858000"/>
              <a:gd name="connsiteX105" fmla="*/ 6080922 w 6127689"/>
              <a:gd name="connsiteY105" fmla="*/ 5561070 h 6858000"/>
              <a:gd name="connsiteX106" fmla="*/ 6096949 w 6127689"/>
              <a:gd name="connsiteY106" fmla="*/ 5648179 h 6858000"/>
              <a:gd name="connsiteX107" fmla="*/ 6125703 w 6127689"/>
              <a:gd name="connsiteY107" fmla="*/ 5692894 h 6858000"/>
              <a:gd name="connsiteX108" fmla="*/ 6126670 w 6127689"/>
              <a:gd name="connsiteY108" fmla="*/ 5697882 h 6858000"/>
              <a:gd name="connsiteX109" fmla="*/ 6124061 w 6127689"/>
              <a:gd name="connsiteY109" fmla="*/ 5710294 h 6858000"/>
              <a:gd name="connsiteX110" fmla="*/ 6122213 w 6127689"/>
              <a:gd name="connsiteY110" fmla="*/ 5714762 h 6858000"/>
              <a:gd name="connsiteX111" fmla="*/ 6121353 w 6127689"/>
              <a:gd name="connsiteY111" fmla="*/ 5721725 h 6858000"/>
              <a:gd name="connsiteX112" fmla="*/ 6121607 w 6127689"/>
              <a:gd name="connsiteY112" fmla="*/ 5721959 h 6858000"/>
              <a:gd name="connsiteX113" fmla="*/ 6120262 w 6127689"/>
              <a:gd name="connsiteY113" fmla="*/ 5728358 h 6858000"/>
              <a:gd name="connsiteX114" fmla="*/ 6127024 w 6127689"/>
              <a:gd name="connsiteY114" fmla="*/ 5786902 h 6858000"/>
              <a:gd name="connsiteX115" fmla="*/ 6127519 w 6127689"/>
              <a:gd name="connsiteY115" fmla="*/ 5865775 h 6858000"/>
              <a:gd name="connsiteX116" fmla="*/ 6119217 w 6127689"/>
              <a:gd name="connsiteY116" fmla="*/ 5888542 h 6858000"/>
              <a:gd name="connsiteX117" fmla="*/ 6102493 w 6127689"/>
              <a:gd name="connsiteY117" fmla="*/ 5928602 h 6858000"/>
              <a:gd name="connsiteX118" fmla="*/ 6056863 w 6127689"/>
              <a:gd name="connsiteY118" fmla="*/ 6000643 h 6858000"/>
              <a:gd name="connsiteX119" fmla="*/ 6045436 w 6127689"/>
              <a:gd name="connsiteY119" fmla="*/ 6124480 h 6858000"/>
              <a:gd name="connsiteX120" fmla="*/ 6030489 w 6127689"/>
              <a:gd name="connsiteY120" fmla="*/ 6317666 h 6858000"/>
              <a:gd name="connsiteX121" fmla="*/ 6007492 w 6127689"/>
              <a:gd name="connsiteY121" fmla="*/ 6440818 h 6858000"/>
              <a:gd name="connsiteX122" fmla="*/ 6009467 w 6127689"/>
              <a:gd name="connsiteY122" fmla="*/ 6487076 h 6858000"/>
              <a:gd name="connsiteX123" fmla="*/ 5995064 w 6127689"/>
              <a:gd name="connsiteY123" fmla="*/ 6540791 h 6858000"/>
              <a:gd name="connsiteX124" fmla="*/ 5996309 w 6127689"/>
              <a:gd name="connsiteY124" fmla="*/ 6543961 h 6858000"/>
              <a:gd name="connsiteX125" fmla="*/ 5996048 w 6127689"/>
              <a:gd name="connsiteY125" fmla="*/ 6555444 h 6858000"/>
              <a:gd name="connsiteX126" fmla="*/ 6002524 w 6127689"/>
              <a:gd name="connsiteY126" fmla="*/ 6560188 h 6858000"/>
              <a:gd name="connsiteX127" fmla="*/ 6006823 w 6127689"/>
              <a:gd name="connsiteY127" fmla="*/ 6578546 h 6858000"/>
              <a:gd name="connsiteX128" fmla="*/ 6004510 w 6127689"/>
              <a:gd name="connsiteY128" fmla="*/ 6599256 h 6858000"/>
              <a:gd name="connsiteX129" fmla="*/ 5986207 w 6127689"/>
              <a:gd name="connsiteY129" fmla="*/ 6695855 h 6858000"/>
              <a:gd name="connsiteX130" fmla="*/ 5979428 w 6127689"/>
              <a:gd name="connsiteY130" fmla="*/ 6754678 h 6858000"/>
              <a:gd name="connsiteX131" fmla="*/ 5983398 w 6127689"/>
              <a:gd name="connsiteY131" fmla="*/ 6778641 h 6858000"/>
              <a:gd name="connsiteX132" fmla="*/ 5984543 w 6127689"/>
              <a:gd name="connsiteY132" fmla="*/ 6811016 h 6858000"/>
              <a:gd name="connsiteX133" fmla="*/ 5981802 w 6127689"/>
              <a:gd name="connsiteY133" fmla="*/ 6838578 h 6858000"/>
              <a:gd name="connsiteX134" fmla="*/ 5979671 w 6127689"/>
              <a:gd name="connsiteY134" fmla="*/ 6858000 h 6858000"/>
              <a:gd name="connsiteX135" fmla="*/ 0 w 6127689"/>
              <a:gd name="connsiteY135" fmla="*/ 6858000 h 6858000"/>
              <a:gd name="connsiteX136" fmla="*/ 0 w 6127689"/>
              <a:gd name="connsiteY136"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898339 w 6127689"/>
              <a:gd name="connsiteY73" fmla="*/ 4140800 h 6858000"/>
              <a:gd name="connsiteX74" fmla="*/ 5903513 w 6127689"/>
              <a:gd name="connsiteY74" fmla="*/ 4187661 h 6858000"/>
              <a:gd name="connsiteX75" fmla="*/ 5917114 w 6127689"/>
              <a:gd name="connsiteY75" fmla="*/ 4213096 h 6858000"/>
              <a:gd name="connsiteX76" fmla="*/ 5924233 w 6127689"/>
              <a:gd name="connsiteY76" fmla="*/ 4242060 h 6858000"/>
              <a:gd name="connsiteX77" fmla="*/ 5928910 w 6127689"/>
              <a:gd name="connsiteY77" fmla="*/ 4300973 h 6858000"/>
              <a:gd name="connsiteX78" fmla="*/ 5939320 w 6127689"/>
              <a:gd name="connsiteY78" fmla="*/ 4340435 h 6858000"/>
              <a:gd name="connsiteX79" fmla="*/ 5946705 w 6127689"/>
              <a:gd name="connsiteY79" fmla="*/ 4428051 h 6858000"/>
              <a:gd name="connsiteX80" fmla="*/ 5949261 w 6127689"/>
              <a:gd name="connsiteY80" fmla="*/ 4449185 h 6858000"/>
              <a:gd name="connsiteX81" fmla="*/ 5968960 w 6127689"/>
              <a:gd name="connsiteY81" fmla="*/ 4482655 h 6858000"/>
              <a:gd name="connsiteX82" fmla="*/ 5980106 w 6127689"/>
              <a:gd name="connsiteY82" fmla="*/ 4585087 h 6858000"/>
              <a:gd name="connsiteX83" fmla="*/ 5998138 w 6127689"/>
              <a:gd name="connsiteY83" fmla="*/ 4697518 h 6858000"/>
              <a:gd name="connsiteX84" fmla="*/ 6013516 w 6127689"/>
              <a:gd name="connsiteY84" fmla="*/ 4786619 h 6858000"/>
              <a:gd name="connsiteX85" fmla="*/ 6025404 w 6127689"/>
              <a:gd name="connsiteY85" fmla="*/ 4858148 h 6858000"/>
              <a:gd name="connsiteX86" fmla="*/ 6007749 w 6127689"/>
              <a:gd name="connsiteY86" fmla="*/ 4964715 h 6858000"/>
              <a:gd name="connsiteX87" fmla="*/ 6005269 w 6127689"/>
              <a:gd name="connsiteY87" fmla="*/ 5150567 h 6858000"/>
              <a:gd name="connsiteX88" fmla="*/ 6001127 w 6127689"/>
              <a:gd name="connsiteY88" fmla="*/ 5164609 h 6858000"/>
              <a:gd name="connsiteX89" fmla="*/ 5996647 w 6127689"/>
              <a:gd name="connsiteY89" fmla="*/ 5185640 h 6858000"/>
              <a:gd name="connsiteX90" fmla="*/ 5998514 w 6127689"/>
              <a:gd name="connsiteY90" fmla="*/ 5189673 h 6858000"/>
              <a:gd name="connsiteX91" fmla="*/ 6018409 w 6127689"/>
              <a:gd name="connsiteY91" fmla="*/ 5227157 h 6858000"/>
              <a:gd name="connsiteX92" fmla="*/ 6036748 w 6127689"/>
              <a:gd name="connsiteY92" fmla="*/ 5322752 h 6858000"/>
              <a:gd name="connsiteX93" fmla="*/ 6036943 w 6127689"/>
              <a:gd name="connsiteY93" fmla="*/ 5329480 h 6858000"/>
              <a:gd name="connsiteX94" fmla="*/ 6037236 w 6127689"/>
              <a:gd name="connsiteY94" fmla="*/ 5329634 h 6858000"/>
              <a:gd name="connsiteX95" fmla="*/ 6038019 w 6127689"/>
              <a:gd name="connsiteY95" fmla="*/ 5336764 h 6858000"/>
              <a:gd name="connsiteX96" fmla="*/ 6037298 w 6127689"/>
              <a:gd name="connsiteY96" fmla="*/ 5341753 h 6858000"/>
              <a:gd name="connsiteX97" fmla="*/ 6037677 w 6127689"/>
              <a:gd name="connsiteY97" fmla="*/ 5354807 h 6858000"/>
              <a:gd name="connsiteX98" fmla="*/ 6039728 w 6127689"/>
              <a:gd name="connsiteY98" fmla="*/ 5359416 h 6858000"/>
              <a:gd name="connsiteX99" fmla="*/ 6043311 w 6127689"/>
              <a:gd name="connsiteY99" fmla="*/ 5361407 h 6858000"/>
              <a:gd name="connsiteX100" fmla="*/ 6042954 w 6127689"/>
              <a:gd name="connsiteY100" fmla="*/ 5362576 h 6858000"/>
              <a:gd name="connsiteX101" fmla="*/ 6053435 w 6127689"/>
              <a:gd name="connsiteY101" fmla="*/ 5387547 h 6858000"/>
              <a:gd name="connsiteX102" fmla="*/ 6065933 w 6127689"/>
              <a:gd name="connsiteY102" fmla="*/ 5443002 h 6858000"/>
              <a:gd name="connsiteX103" fmla="*/ 6068640 w 6127689"/>
              <a:gd name="connsiteY103" fmla="*/ 5474503 h 6858000"/>
              <a:gd name="connsiteX104" fmla="*/ 6080922 w 6127689"/>
              <a:gd name="connsiteY104" fmla="*/ 5561070 h 6858000"/>
              <a:gd name="connsiteX105" fmla="*/ 6096949 w 6127689"/>
              <a:gd name="connsiteY105" fmla="*/ 5648179 h 6858000"/>
              <a:gd name="connsiteX106" fmla="*/ 6125703 w 6127689"/>
              <a:gd name="connsiteY106" fmla="*/ 5692894 h 6858000"/>
              <a:gd name="connsiteX107" fmla="*/ 6126670 w 6127689"/>
              <a:gd name="connsiteY107" fmla="*/ 5697882 h 6858000"/>
              <a:gd name="connsiteX108" fmla="*/ 6124061 w 6127689"/>
              <a:gd name="connsiteY108" fmla="*/ 5710294 h 6858000"/>
              <a:gd name="connsiteX109" fmla="*/ 6122213 w 6127689"/>
              <a:gd name="connsiteY109" fmla="*/ 5714762 h 6858000"/>
              <a:gd name="connsiteX110" fmla="*/ 6121353 w 6127689"/>
              <a:gd name="connsiteY110" fmla="*/ 5721725 h 6858000"/>
              <a:gd name="connsiteX111" fmla="*/ 6121607 w 6127689"/>
              <a:gd name="connsiteY111" fmla="*/ 5721959 h 6858000"/>
              <a:gd name="connsiteX112" fmla="*/ 6120262 w 6127689"/>
              <a:gd name="connsiteY112" fmla="*/ 5728358 h 6858000"/>
              <a:gd name="connsiteX113" fmla="*/ 6127024 w 6127689"/>
              <a:gd name="connsiteY113" fmla="*/ 5786902 h 6858000"/>
              <a:gd name="connsiteX114" fmla="*/ 6127519 w 6127689"/>
              <a:gd name="connsiteY114" fmla="*/ 5865775 h 6858000"/>
              <a:gd name="connsiteX115" fmla="*/ 6119217 w 6127689"/>
              <a:gd name="connsiteY115" fmla="*/ 5888542 h 6858000"/>
              <a:gd name="connsiteX116" fmla="*/ 6102493 w 6127689"/>
              <a:gd name="connsiteY116" fmla="*/ 5928602 h 6858000"/>
              <a:gd name="connsiteX117" fmla="*/ 6056863 w 6127689"/>
              <a:gd name="connsiteY117" fmla="*/ 6000643 h 6858000"/>
              <a:gd name="connsiteX118" fmla="*/ 6045436 w 6127689"/>
              <a:gd name="connsiteY118" fmla="*/ 6124480 h 6858000"/>
              <a:gd name="connsiteX119" fmla="*/ 6030489 w 6127689"/>
              <a:gd name="connsiteY119" fmla="*/ 6317666 h 6858000"/>
              <a:gd name="connsiteX120" fmla="*/ 6007492 w 6127689"/>
              <a:gd name="connsiteY120" fmla="*/ 6440818 h 6858000"/>
              <a:gd name="connsiteX121" fmla="*/ 6009467 w 6127689"/>
              <a:gd name="connsiteY121" fmla="*/ 6487076 h 6858000"/>
              <a:gd name="connsiteX122" fmla="*/ 5995064 w 6127689"/>
              <a:gd name="connsiteY122" fmla="*/ 6540791 h 6858000"/>
              <a:gd name="connsiteX123" fmla="*/ 5996309 w 6127689"/>
              <a:gd name="connsiteY123" fmla="*/ 6543961 h 6858000"/>
              <a:gd name="connsiteX124" fmla="*/ 5996048 w 6127689"/>
              <a:gd name="connsiteY124" fmla="*/ 6555444 h 6858000"/>
              <a:gd name="connsiteX125" fmla="*/ 6002524 w 6127689"/>
              <a:gd name="connsiteY125" fmla="*/ 6560188 h 6858000"/>
              <a:gd name="connsiteX126" fmla="*/ 6006823 w 6127689"/>
              <a:gd name="connsiteY126" fmla="*/ 6578546 h 6858000"/>
              <a:gd name="connsiteX127" fmla="*/ 6004510 w 6127689"/>
              <a:gd name="connsiteY127" fmla="*/ 6599256 h 6858000"/>
              <a:gd name="connsiteX128" fmla="*/ 5986207 w 6127689"/>
              <a:gd name="connsiteY128" fmla="*/ 6695855 h 6858000"/>
              <a:gd name="connsiteX129" fmla="*/ 5979428 w 6127689"/>
              <a:gd name="connsiteY129" fmla="*/ 6754678 h 6858000"/>
              <a:gd name="connsiteX130" fmla="*/ 5983398 w 6127689"/>
              <a:gd name="connsiteY130" fmla="*/ 6778641 h 6858000"/>
              <a:gd name="connsiteX131" fmla="*/ 5984543 w 6127689"/>
              <a:gd name="connsiteY131" fmla="*/ 6811016 h 6858000"/>
              <a:gd name="connsiteX132" fmla="*/ 5981802 w 6127689"/>
              <a:gd name="connsiteY132" fmla="*/ 6838578 h 6858000"/>
              <a:gd name="connsiteX133" fmla="*/ 5979671 w 6127689"/>
              <a:gd name="connsiteY133" fmla="*/ 6858000 h 6858000"/>
              <a:gd name="connsiteX134" fmla="*/ 0 w 6127689"/>
              <a:gd name="connsiteY134" fmla="*/ 6858000 h 6858000"/>
              <a:gd name="connsiteX135" fmla="*/ 0 w 6127689"/>
              <a:gd name="connsiteY135"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903513 w 6127689"/>
              <a:gd name="connsiteY73" fmla="*/ 4187661 h 6858000"/>
              <a:gd name="connsiteX74" fmla="*/ 5917114 w 6127689"/>
              <a:gd name="connsiteY74" fmla="*/ 4213096 h 6858000"/>
              <a:gd name="connsiteX75" fmla="*/ 5924233 w 6127689"/>
              <a:gd name="connsiteY75" fmla="*/ 4242060 h 6858000"/>
              <a:gd name="connsiteX76" fmla="*/ 5928910 w 6127689"/>
              <a:gd name="connsiteY76" fmla="*/ 4300973 h 6858000"/>
              <a:gd name="connsiteX77" fmla="*/ 5939320 w 6127689"/>
              <a:gd name="connsiteY77" fmla="*/ 4340435 h 6858000"/>
              <a:gd name="connsiteX78" fmla="*/ 5946705 w 6127689"/>
              <a:gd name="connsiteY78" fmla="*/ 4428051 h 6858000"/>
              <a:gd name="connsiteX79" fmla="*/ 5949261 w 6127689"/>
              <a:gd name="connsiteY79" fmla="*/ 4449185 h 6858000"/>
              <a:gd name="connsiteX80" fmla="*/ 5968960 w 6127689"/>
              <a:gd name="connsiteY80" fmla="*/ 4482655 h 6858000"/>
              <a:gd name="connsiteX81" fmla="*/ 5980106 w 6127689"/>
              <a:gd name="connsiteY81" fmla="*/ 4585087 h 6858000"/>
              <a:gd name="connsiteX82" fmla="*/ 5998138 w 6127689"/>
              <a:gd name="connsiteY82" fmla="*/ 4697518 h 6858000"/>
              <a:gd name="connsiteX83" fmla="*/ 6013516 w 6127689"/>
              <a:gd name="connsiteY83" fmla="*/ 4786619 h 6858000"/>
              <a:gd name="connsiteX84" fmla="*/ 6025404 w 6127689"/>
              <a:gd name="connsiteY84" fmla="*/ 4858148 h 6858000"/>
              <a:gd name="connsiteX85" fmla="*/ 6007749 w 6127689"/>
              <a:gd name="connsiteY85" fmla="*/ 4964715 h 6858000"/>
              <a:gd name="connsiteX86" fmla="*/ 6005269 w 6127689"/>
              <a:gd name="connsiteY86" fmla="*/ 5150567 h 6858000"/>
              <a:gd name="connsiteX87" fmla="*/ 6001127 w 6127689"/>
              <a:gd name="connsiteY87" fmla="*/ 5164609 h 6858000"/>
              <a:gd name="connsiteX88" fmla="*/ 5996647 w 6127689"/>
              <a:gd name="connsiteY88" fmla="*/ 5185640 h 6858000"/>
              <a:gd name="connsiteX89" fmla="*/ 5998514 w 6127689"/>
              <a:gd name="connsiteY89" fmla="*/ 5189673 h 6858000"/>
              <a:gd name="connsiteX90" fmla="*/ 6018409 w 6127689"/>
              <a:gd name="connsiteY90" fmla="*/ 5227157 h 6858000"/>
              <a:gd name="connsiteX91" fmla="*/ 6036748 w 6127689"/>
              <a:gd name="connsiteY91" fmla="*/ 5322752 h 6858000"/>
              <a:gd name="connsiteX92" fmla="*/ 6036943 w 6127689"/>
              <a:gd name="connsiteY92" fmla="*/ 5329480 h 6858000"/>
              <a:gd name="connsiteX93" fmla="*/ 6037236 w 6127689"/>
              <a:gd name="connsiteY93" fmla="*/ 5329634 h 6858000"/>
              <a:gd name="connsiteX94" fmla="*/ 6038019 w 6127689"/>
              <a:gd name="connsiteY94" fmla="*/ 5336764 h 6858000"/>
              <a:gd name="connsiteX95" fmla="*/ 6037298 w 6127689"/>
              <a:gd name="connsiteY95" fmla="*/ 5341753 h 6858000"/>
              <a:gd name="connsiteX96" fmla="*/ 6037677 w 6127689"/>
              <a:gd name="connsiteY96" fmla="*/ 5354807 h 6858000"/>
              <a:gd name="connsiteX97" fmla="*/ 6039728 w 6127689"/>
              <a:gd name="connsiteY97" fmla="*/ 5359416 h 6858000"/>
              <a:gd name="connsiteX98" fmla="*/ 6043311 w 6127689"/>
              <a:gd name="connsiteY98" fmla="*/ 5361407 h 6858000"/>
              <a:gd name="connsiteX99" fmla="*/ 6042954 w 6127689"/>
              <a:gd name="connsiteY99" fmla="*/ 5362576 h 6858000"/>
              <a:gd name="connsiteX100" fmla="*/ 6053435 w 6127689"/>
              <a:gd name="connsiteY100" fmla="*/ 5387547 h 6858000"/>
              <a:gd name="connsiteX101" fmla="*/ 6065933 w 6127689"/>
              <a:gd name="connsiteY101" fmla="*/ 5443002 h 6858000"/>
              <a:gd name="connsiteX102" fmla="*/ 6068640 w 6127689"/>
              <a:gd name="connsiteY102" fmla="*/ 5474503 h 6858000"/>
              <a:gd name="connsiteX103" fmla="*/ 6080922 w 6127689"/>
              <a:gd name="connsiteY103" fmla="*/ 5561070 h 6858000"/>
              <a:gd name="connsiteX104" fmla="*/ 6096949 w 6127689"/>
              <a:gd name="connsiteY104" fmla="*/ 5648179 h 6858000"/>
              <a:gd name="connsiteX105" fmla="*/ 6125703 w 6127689"/>
              <a:gd name="connsiteY105" fmla="*/ 5692894 h 6858000"/>
              <a:gd name="connsiteX106" fmla="*/ 6126670 w 6127689"/>
              <a:gd name="connsiteY106" fmla="*/ 5697882 h 6858000"/>
              <a:gd name="connsiteX107" fmla="*/ 6124061 w 6127689"/>
              <a:gd name="connsiteY107" fmla="*/ 5710294 h 6858000"/>
              <a:gd name="connsiteX108" fmla="*/ 6122213 w 6127689"/>
              <a:gd name="connsiteY108" fmla="*/ 5714762 h 6858000"/>
              <a:gd name="connsiteX109" fmla="*/ 6121353 w 6127689"/>
              <a:gd name="connsiteY109" fmla="*/ 5721725 h 6858000"/>
              <a:gd name="connsiteX110" fmla="*/ 6121607 w 6127689"/>
              <a:gd name="connsiteY110" fmla="*/ 5721959 h 6858000"/>
              <a:gd name="connsiteX111" fmla="*/ 6120262 w 6127689"/>
              <a:gd name="connsiteY111" fmla="*/ 5728358 h 6858000"/>
              <a:gd name="connsiteX112" fmla="*/ 6127024 w 6127689"/>
              <a:gd name="connsiteY112" fmla="*/ 5786902 h 6858000"/>
              <a:gd name="connsiteX113" fmla="*/ 6127519 w 6127689"/>
              <a:gd name="connsiteY113" fmla="*/ 5865775 h 6858000"/>
              <a:gd name="connsiteX114" fmla="*/ 6119217 w 6127689"/>
              <a:gd name="connsiteY114" fmla="*/ 5888542 h 6858000"/>
              <a:gd name="connsiteX115" fmla="*/ 6102493 w 6127689"/>
              <a:gd name="connsiteY115" fmla="*/ 5928602 h 6858000"/>
              <a:gd name="connsiteX116" fmla="*/ 6056863 w 6127689"/>
              <a:gd name="connsiteY116" fmla="*/ 6000643 h 6858000"/>
              <a:gd name="connsiteX117" fmla="*/ 6045436 w 6127689"/>
              <a:gd name="connsiteY117" fmla="*/ 6124480 h 6858000"/>
              <a:gd name="connsiteX118" fmla="*/ 6030489 w 6127689"/>
              <a:gd name="connsiteY118" fmla="*/ 6317666 h 6858000"/>
              <a:gd name="connsiteX119" fmla="*/ 6007492 w 6127689"/>
              <a:gd name="connsiteY119" fmla="*/ 6440818 h 6858000"/>
              <a:gd name="connsiteX120" fmla="*/ 6009467 w 6127689"/>
              <a:gd name="connsiteY120" fmla="*/ 6487076 h 6858000"/>
              <a:gd name="connsiteX121" fmla="*/ 5995064 w 6127689"/>
              <a:gd name="connsiteY121" fmla="*/ 6540791 h 6858000"/>
              <a:gd name="connsiteX122" fmla="*/ 5996309 w 6127689"/>
              <a:gd name="connsiteY122" fmla="*/ 6543961 h 6858000"/>
              <a:gd name="connsiteX123" fmla="*/ 5996048 w 6127689"/>
              <a:gd name="connsiteY123" fmla="*/ 6555444 h 6858000"/>
              <a:gd name="connsiteX124" fmla="*/ 6002524 w 6127689"/>
              <a:gd name="connsiteY124" fmla="*/ 6560188 h 6858000"/>
              <a:gd name="connsiteX125" fmla="*/ 6006823 w 6127689"/>
              <a:gd name="connsiteY125" fmla="*/ 6578546 h 6858000"/>
              <a:gd name="connsiteX126" fmla="*/ 6004510 w 6127689"/>
              <a:gd name="connsiteY126" fmla="*/ 6599256 h 6858000"/>
              <a:gd name="connsiteX127" fmla="*/ 5986207 w 6127689"/>
              <a:gd name="connsiteY127" fmla="*/ 6695855 h 6858000"/>
              <a:gd name="connsiteX128" fmla="*/ 5979428 w 6127689"/>
              <a:gd name="connsiteY128" fmla="*/ 6754678 h 6858000"/>
              <a:gd name="connsiteX129" fmla="*/ 5983398 w 6127689"/>
              <a:gd name="connsiteY129" fmla="*/ 6778641 h 6858000"/>
              <a:gd name="connsiteX130" fmla="*/ 5984543 w 6127689"/>
              <a:gd name="connsiteY130" fmla="*/ 6811016 h 6858000"/>
              <a:gd name="connsiteX131" fmla="*/ 5981802 w 6127689"/>
              <a:gd name="connsiteY131" fmla="*/ 6838578 h 6858000"/>
              <a:gd name="connsiteX132" fmla="*/ 5979671 w 6127689"/>
              <a:gd name="connsiteY132" fmla="*/ 6858000 h 6858000"/>
              <a:gd name="connsiteX133" fmla="*/ 0 w 6127689"/>
              <a:gd name="connsiteY133" fmla="*/ 6858000 h 6858000"/>
              <a:gd name="connsiteX134" fmla="*/ 0 w 6127689"/>
              <a:gd name="connsiteY134"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903513 w 6127689"/>
              <a:gd name="connsiteY73" fmla="*/ 4187661 h 6858000"/>
              <a:gd name="connsiteX74" fmla="*/ 5917114 w 6127689"/>
              <a:gd name="connsiteY74" fmla="*/ 4213096 h 6858000"/>
              <a:gd name="connsiteX75" fmla="*/ 5924233 w 6127689"/>
              <a:gd name="connsiteY75" fmla="*/ 4242060 h 6858000"/>
              <a:gd name="connsiteX76" fmla="*/ 5928910 w 6127689"/>
              <a:gd name="connsiteY76" fmla="*/ 4300973 h 6858000"/>
              <a:gd name="connsiteX77" fmla="*/ 5939320 w 6127689"/>
              <a:gd name="connsiteY77" fmla="*/ 4340435 h 6858000"/>
              <a:gd name="connsiteX78" fmla="*/ 5946705 w 6127689"/>
              <a:gd name="connsiteY78" fmla="*/ 4428051 h 6858000"/>
              <a:gd name="connsiteX79" fmla="*/ 5949261 w 6127689"/>
              <a:gd name="connsiteY79" fmla="*/ 4449185 h 6858000"/>
              <a:gd name="connsiteX80" fmla="*/ 5968960 w 6127689"/>
              <a:gd name="connsiteY80" fmla="*/ 4482655 h 6858000"/>
              <a:gd name="connsiteX81" fmla="*/ 5980106 w 6127689"/>
              <a:gd name="connsiteY81" fmla="*/ 4585087 h 6858000"/>
              <a:gd name="connsiteX82" fmla="*/ 5998138 w 6127689"/>
              <a:gd name="connsiteY82" fmla="*/ 4697518 h 6858000"/>
              <a:gd name="connsiteX83" fmla="*/ 6013516 w 6127689"/>
              <a:gd name="connsiteY83" fmla="*/ 4786619 h 6858000"/>
              <a:gd name="connsiteX84" fmla="*/ 6025404 w 6127689"/>
              <a:gd name="connsiteY84" fmla="*/ 4858148 h 6858000"/>
              <a:gd name="connsiteX85" fmla="*/ 6007749 w 6127689"/>
              <a:gd name="connsiteY85" fmla="*/ 4964715 h 6858000"/>
              <a:gd name="connsiteX86" fmla="*/ 6005269 w 6127689"/>
              <a:gd name="connsiteY86" fmla="*/ 5150567 h 6858000"/>
              <a:gd name="connsiteX87" fmla="*/ 6001127 w 6127689"/>
              <a:gd name="connsiteY87" fmla="*/ 5164609 h 6858000"/>
              <a:gd name="connsiteX88" fmla="*/ 5996647 w 6127689"/>
              <a:gd name="connsiteY88" fmla="*/ 5185640 h 6858000"/>
              <a:gd name="connsiteX89" fmla="*/ 5998514 w 6127689"/>
              <a:gd name="connsiteY89" fmla="*/ 5189673 h 6858000"/>
              <a:gd name="connsiteX90" fmla="*/ 6018409 w 6127689"/>
              <a:gd name="connsiteY90" fmla="*/ 5227157 h 6858000"/>
              <a:gd name="connsiteX91" fmla="*/ 6036748 w 6127689"/>
              <a:gd name="connsiteY91" fmla="*/ 5322752 h 6858000"/>
              <a:gd name="connsiteX92" fmla="*/ 6036943 w 6127689"/>
              <a:gd name="connsiteY92" fmla="*/ 5329480 h 6858000"/>
              <a:gd name="connsiteX93" fmla="*/ 6037236 w 6127689"/>
              <a:gd name="connsiteY93" fmla="*/ 5329634 h 6858000"/>
              <a:gd name="connsiteX94" fmla="*/ 6038019 w 6127689"/>
              <a:gd name="connsiteY94" fmla="*/ 5336764 h 6858000"/>
              <a:gd name="connsiteX95" fmla="*/ 6037298 w 6127689"/>
              <a:gd name="connsiteY95" fmla="*/ 5341753 h 6858000"/>
              <a:gd name="connsiteX96" fmla="*/ 6037677 w 6127689"/>
              <a:gd name="connsiteY96" fmla="*/ 5354807 h 6858000"/>
              <a:gd name="connsiteX97" fmla="*/ 6039728 w 6127689"/>
              <a:gd name="connsiteY97" fmla="*/ 5359416 h 6858000"/>
              <a:gd name="connsiteX98" fmla="*/ 6043311 w 6127689"/>
              <a:gd name="connsiteY98" fmla="*/ 5361407 h 6858000"/>
              <a:gd name="connsiteX99" fmla="*/ 6053435 w 6127689"/>
              <a:gd name="connsiteY99" fmla="*/ 5387547 h 6858000"/>
              <a:gd name="connsiteX100" fmla="*/ 6065933 w 6127689"/>
              <a:gd name="connsiteY100" fmla="*/ 5443002 h 6858000"/>
              <a:gd name="connsiteX101" fmla="*/ 6068640 w 6127689"/>
              <a:gd name="connsiteY101" fmla="*/ 5474503 h 6858000"/>
              <a:gd name="connsiteX102" fmla="*/ 6080922 w 6127689"/>
              <a:gd name="connsiteY102" fmla="*/ 5561070 h 6858000"/>
              <a:gd name="connsiteX103" fmla="*/ 6096949 w 6127689"/>
              <a:gd name="connsiteY103" fmla="*/ 5648179 h 6858000"/>
              <a:gd name="connsiteX104" fmla="*/ 6125703 w 6127689"/>
              <a:gd name="connsiteY104" fmla="*/ 5692894 h 6858000"/>
              <a:gd name="connsiteX105" fmla="*/ 6126670 w 6127689"/>
              <a:gd name="connsiteY105" fmla="*/ 5697882 h 6858000"/>
              <a:gd name="connsiteX106" fmla="*/ 6124061 w 6127689"/>
              <a:gd name="connsiteY106" fmla="*/ 5710294 h 6858000"/>
              <a:gd name="connsiteX107" fmla="*/ 6122213 w 6127689"/>
              <a:gd name="connsiteY107" fmla="*/ 5714762 h 6858000"/>
              <a:gd name="connsiteX108" fmla="*/ 6121353 w 6127689"/>
              <a:gd name="connsiteY108" fmla="*/ 5721725 h 6858000"/>
              <a:gd name="connsiteX109" fmla="*/ 6121607 w 6127689"/>
              <a:gd name="connsiteY109" fmla="*/ 5721959 h 6858000"/>
              <a:gd name="connsiteX110" fmla="*/ 6120262 w 6127689"/>
              <a:gd name="connsiteY110" fmla="*/ 5728358 h 6858000"/>
              <a:gd name="connsiteX111" fmla="*/ 6127024 w 6127689"/>
              <a:gd name="connsiteY111" fmla="*/ 5786902 h 6858000"/>
              <a:gd name="connsiteX112" fmla="*/ 6127519 w 6127689"/>
              <a:gd name="connsiteY112" fmla="*/ 5865775 h 6858000"/>
              <a:gd name="connsiteX113" fmla="*/ 6119217 w 6127689"/>
              <a:gd name="connsiteY113" fmla="*/ 5888542 h 6858000"/>
              <a:gd name="connsiteX114" fmla="*/ 6102493 w 6127689"/>
              <a:gd name="connsiteY114" fmla="*/ 5928602 h 6858000"/>
              <a:gd name="connsiteX115" fmla="*/ 6056863 w 6127689"/>
              <a:gd name="connsiteY115" fmla="*/ 6000643 h 6858000"/>
              <a:gd name="connsiteX116" fmla="*/ 6045436 w 6127689"/>
              <a:gd name="connsiteY116" fmla="*/ 6124480 h 6858000"/>
              <a:gd name="connsiteX117" fmla="*/ 6030489 w 6127689"/>
              <a:gd name="connsiteY117" fmla="*/ 6317666 h 6858000"/>
              <a:gd name="connsiteX118" fmla="*/ 6007492 w 6127689"/>
              <a:gd name="connsiteY118" fmla="*/ 6440818 h 6858000"/>
              <a:gd name="connsiteX119" fmla="*/ 6009467 w 6127689"/>
              <a:gd name="connsiteY119" fmla="*/ 6487076 h 6858000"/>
              <a:gd name="connsiteX120" fmla="*/ 5995064 w 6127689"/>
              <a:gd name="connsiteY120" fmla="*/ 6540791 h 6858000"/>
              <a:gd name="connsiteX121" fmla="*/ 5996309 w 6127689"/>
              <a:gd name="connsiteY121" fmla="*/ 6543961 h 6858000"/>
              <a:gd name="connsiteX122" fmla="*/ 5996048 w 6127689"/>
              <a:gd name="connsiteY122" fmla="*/ 6555444 h 6858000"/>
              <a:gd name="connsiteX123" fmla="*/ 6002524 w 6127689"/>
              <a:gd name="connsiteY123" fmla="*/ 6560188 h 6858000"/>
              <a:gd name="connsiteX124" fmla="*/ 6006823 w 6127689"/>
              <a:gd name="connsiteY124" fmla="*/ 6578546 h 6858000"/>
              <a:gd name="connsiteX125" fmla="*/ 6004510 w 6127689"/>
              <a:gd name="connsiteY125" fmla="*/ 6599256 h 6858000"/>
              <a:gd name="connsiteX126" fmla="*/ 5986207 w 6127689"/>
              <a:gd name="connsiteY126" fmla="*/ 6695855 h 6858000"/>
              <a:gd name="connsiteX127" fmla="*/ 5979428 w 6127689"/>
              <a:gd name="connsiteY127" fmla="*/ 6754678 h 6858000"/>
              <a:gd name="connsiteX128" fmla="*/ 5983398 w 6127689"/>
              <a:gd name="connsiteY128" fmla="*/ 6778641 h 6858000"/>
              <a:gd name="connsiteX129" fmla="*/ 5984543 w 6127689"/>
              <a:gd name="connsiteY129" fmla="*/ 6811016 h 6858000"/>
              <a:gd name="connsiteX130" fmla="*/ 5981802 w 6127689"/>
              <a:gd name="connsiteY130" fmla="*/ 6838578 h 6858000"/>
              <a:gd name="connsiteX131" fmla="*/ 5979671 w 6127689"/>
              <a:gd name="connsiteY131" fmla="*/ 6858000 h 6858000"/>
              <a:gd name="connsiteX132" fmla="*/ 0 w 6127689"/>
              <a:gd name="connsiteY132" fmla="*/ 6858000 h 6858000"/>
              <a:gd name="connsiteX133" fmla="*/ 0 w 6127689"/>
              <a:gd name="connsiteY133"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903513 w 6127689"/>
              <a:gd name="connsiteY73" fmla="*/ 4187661 h 6858000"/>
              <a:gd name="connsiteX74" fmla="*/ 5917114 w 6127689"/>
              <a:gd name="connsiteY74" fmla="*/ 4213096 h 6858000"/>
              <a:gd name="connsiteX75" fmla="*/ 5924233 w 6127689"/>
              <a:gd name="connsiteY75" fmla="*/ 4242060 h 6858000"/>
              <a:gd name="connsiteX76" fmla="*/ 5928910 w 6127689"/>
              <a:gd name="connsiteY76" fmla="*/ 4300973 h 6858000"/>
              <a:gd name="connsiteX77" fmla="*/ 5939320 w 6127689"/>
              <a:gd name="connsiteY77" fmla="*/ 4340435 h 6858000"/>
              <a:gd name="connsiteX78" fmla="*/ 5946705 w 6127689"/>
              <a:gd name="connsiteY78" fmla="*/ 4428051 h 6858000"/>
              <a:gd name="connsiteX79" fmla="*/ 5949261 w 6127689"/>
              <a:gd name="connsiteY79" fmla="*/ 4449185 h 6858000"/>
              <a:gd name="connsiteX80" fmla="*/ 5968960 w 6127689"/>
              <a:gd name="connsiteY80" fmla="*/ 4482655 h 6858000"/>
              <a:gd name="connsiteX81" fmla="*/ 5980106 w 6127689"/>
              <a:gd name="connsiteY81" fmla="*/ 4585087 h 6858000"/>
              <a:gd name="connsiteX82" fmla="*/ 5998138 w 6127689"/>
              <a:gd name="connsiteY82" fmla="*/ 4697518 h 6858000"/>
              <a:gd name="connsiteX83" fmla="*/ 6013516 w 6127689"/>
              <a:gd name="connsiteY83" fmla="*/ 4786619 h 6858000"/>
              <a:gd name="connsiteX84" fmla="*/ 6025404 w 6127689"/>
              <a:gd name="connsiteY84" fmla="*/ 4858148 h 6858000"/>
              <a:gd name="connsiteX85" fmla="*/ 6007749 w 6127689"/>
              <a:gd name="connsiteY85" fmla="*/ 4964715 h 6858000"/>
              <a:gd name="connsiteX86" fmla="*/ 6005269 w 6127689"/>
              <a:gd name="connsiteY86" fmla="*/ 5150567 h 6858000"/>
              <a:gd name="connsiteX87" fmla="*/ 6001127 w 6127689"/>
              <a:gd name="connsiteY87" fmla="*/ 5164609 h 6858000"/>
              <a:gd name="connsiteX88" fmla="*/ 5996647 w 6127689"/>
              <a:gd name="connsiteY88" fmla="*/ 5185640 h 6858000"/>
              <a:gd name="connsiteX89" fmla="*/ 5998514 w 6127689"/>
              <a:gd name="connsiteY89" fmla="*/ 5189673 h 6858000"/>
              <a:gd name="connsiteX90" fmla="*/ 6018409 w 6127689"/>
              <a:gd name="connsiteY90" fmla="*/ 5227157 h 6858000"/>
              <a:gd name="connsiteX91" fmla="*/ 6036748 w 6127689"/>
              <a:gd name="connsiteY91" fmla="*/ 5322752 h 6858000"/>
              <a:gd name="connsiteX92" fmla="*/ 6036943 w 6127689"/>
              <a:gd name="connsiteY92" fmla="*/ 5329480 h 6858000"/>
              <a:gd name="connsiteX93" fmla="*/ 6037236 w 6127689"/>
              <a:gd name="connsiteY93" fmla="*/ 5329634 h 6858000"/>
              <a:gd name="connsiteX94" fmla="*/ 6038019 w 6127689"/>
              <a:gd name="connsiteY94" fmla="*/ 5336764 h 6858000"/>
              <a:gd name="connsiteX95" fmla="*/ 6037677 w 6127689"/>
              <a:gd name="connsiteY95" fmla="*/ 5354807 h 6858000"/>
              <a:gd name="connsiteX96" fmla="*/ 6039728 w 6127689"/>
              <a:gd name="connsiteY96" fmla="*/ 5359416 h 6858000"/>
              <a:gd name="connsiteX97" fmla="*/ 6043311 w 6127689"/>
              <a:gd name="connsiteY97" fmla="*/ 5361407 h 6858000"/>
              <a:gd name="connsiteX98" fmla="*/ 6053435 w 6127689"/>
              <a:gd name="connsiteY98" fmla="*/ 5387547 h 6858000"/>
              <a:gd name="connsiteX99" fmla="*/ 6065933 w 6127689"/>
              <a:gd name="connsiteY99" fmla="*/ 5443002 h 6858000"/>
              <a:gd name="connsiteX100" fmla="*/ 6068640 w 6127689"/>
              <a:gd name="connsiteY100" fmla="*/ 5474503 h 6858000"/>
              <a:gd name="connsiteX101" fmla="*/ 6080922 w 6127689"/>
              <a:gd name="connsiteY101" fmla="*/ 5561070 h 6858000"/>
              <a:gd name="connsiteX102" fmla="*/ 6096949 w 6127689"/>
              <a:gd name="connsiteY102" fmla="*/ 5648179 h 6858000"/>
              <a:gd name="connsiteX103" fmla="*/ 6125703 w 6127689"/>
              <a:gd name="connsiteY103" fmla="*/ 5692894 h 6858000"/>
              <a:gd name="connsiteX104" fmla="*/ 6126670 w 6127689"/>
              <a:gd name="connsiteY104" fmla="*/ 5697882 h 6858000"/>
              <a:gd name="connsiteX105" fmla="*/ 6124061 w 6127689"/>
              <a:gd name="connsiteY105" fmla="*/ 5710294 h 6858000"/>
              <a:gd name="connsiteX106" fmla="*/ 6122213 w 6127689"/>
              <a:gd name="connsiteY106" fmla="*/ 5714762 h 6858000"/>
              <a:gd name="connsiteX107" fmla="*/ 6121353 w 6127689"/>
              <a:gd name="connsiteY107" fmla="*/ 5721725 h 6858000"/>
              <a:gd name="connsiteX108" fmla="*/ 6121607 w 6127689"/>
              <a:gd name="connsiteY108" fmla="*/ 5721959 h 6858000"/>
              <a:gd name="connsiteX109" fmla="*/ 6120262 w 6127689"/>
              <a:gd name="connsiteY109" fmla="*/ 5728358 h 6858000"/>
              <a:gd name="connsiteX110" fmla="*/ 6127024 w 6127689"/>
              <a:gd name="connsiteY110" fmla="*/ 5786902 h 6858000"/>
              <a:gd name="connsiteX111" fmla="*/ 6127519 w 6127689"/>
              <a:gd name="connsiteY111" fmla="*/ 5865775 h 6858000"/>
              <a:gd name="connsiteX112" fmla="*/ 6119217 w 6127689"/>
              <a:gd name="connsiteY112" fmla="*/ 5888542 h 6858000"/>
              <a:gd name="connsiteX113" fmla="*/ 6102493 w 6127689"/>
              <a:gd name="connsiteY113" fmla="*/ 5928602 h 6858000"/>
              <a:gd name="connsiteX114" fmla="*/ 6056863 w 6127689"/>
              <a:gd name="connsiteY114" fmla="*/ 6000643 h 6858000"/>
              <a:gd name="connsiteX115" fmla="*/ 6045436 w 6127689"/>
              <a:gd name="connsiteY115" fmla="*/ 6124480 h 6858000"/>
              <a:gd name="connsiteX116" fmla="*/ 6030489 w 6127689"/>
              <a:gd name="connsiteY116" fmla="*/ 6317666 h 6858000"/>
              <a:gd name="connsiteX117" fmla="*/ 6007492 w 6127689"/>
              <a:gd name="connsiteY117" fmla="*/ 6440818 h 6858000"/>
              <a:gd name="connsiteX118" fmla="*/ 6009467 w 6127689"/>
              <a:gd name="connsiteY118" fmla="*/ 6487076 h 6858000"/>
              <a:gd name="connsiteX119" fmla="*/ 5995064 w 6127689"/>
              <a:gd name="connsiteY119" fmla="*/ 6540791 h 6858000"/>
              <a:gd name="connsiteX120" fmla="*/ 5996309 w 6127689"/>
              <a:gd name="connsiteY120" fmla="*/ 6543961 h 6858000"/>
              <a:gd name="connsiteX121" fmla="*/ 5996048 w 6127689"/>
              <a:gd name="connsiteY121" fmla="*/ 6555444 h 6858000"/>
              <a:gd name="connsiteX122" fmla="*/ 6002524 w 6127689"/>
              <a:gd name="connsiteY122" fmla="*/ 6560188 h 6858000"/>
              <a:gd name="connsiteX123" fmla="*/ 6006823 w 6127689"/>
              <a:gd name="connsiteY123" fmla="*/ 6578546 h 6858000"/>
              <a:gd name="connsiteX124" fmla="*/ 6004510 w 6127689"/>
              <a:gd name="connsiteY124" fmla="*/ 6599256 h 6858000"/>
              <a:gd name="connsiteX125" fmla="*/ 5986207 w 6127689"/>
              <a:gd name="connsiteY125" fmla="*/ 6695855 h 6858000"/>
              <a:gd name="connsiteX126" fmla="*/ 5979428 w 6127689"/>
              <a:gd name="connsiteY126" fmla="*/ 6754678 h 6858000"/>
              <a:gd name="connsiteX127" fmla="*/ 5983398 w 6127689"/>
              <a:gd name="connsiteY127" fmla="*/ 6778641 h 6858000"/>
              <a:gd name="connsiteX128" fmla="*/ 5984543 w 6127689"/>
              <a:gd name="connsiteY128" fmla="*/ 6811016 h 6858000"/>
              <a:gd name="connsiteX129" fmla="*/ 5981802 w 6127689"/>
              <a:gd name="connsiteY129" fmla="*/ 6838578 h 6858000"/>
              <a:gd name="connsiteX130" fmla="*/ 5979671 w 6127689"/>
              <a:gd name="connsiteY130" fmla="*/ 6858000 h 6858000"/>
              <a:gd name="connsiteX131" fmla="*/ 0 w 6127689"/>
              <a:gd name="connsiteY131" fmla="*/ 6858000 h 6858000"/>
              <a:gd name="connsiteX132" fmla="*/ 0 w 6127689"/>
              <a:gd name="connsiteY132"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903513 w 6127689"/>
              <a:gd name="connsiteY73" fmla="*/ 4187661 h 6858000"/>
              <a:gd name="connsiteX74" fmla="*/ 5917114 w 6127689"/>
              <a:gd name="connsiteY74" fmla="*/ 4213096 h 6858000"/>
              <a:gd name="connsiteX75" fmla="*/ 5924233 w 6127689"/>
              <a:gd name="connsiteY75" fmla="*/ 4242060 h 6858000"/>
              <a:gd name="connsiteX76" fmla="*/ 5928910 w 6127689"/>
              <a:gd name="connsiteY76" fmla="*/ 4300973 h 6858000"/>
              <a:gd name="connsiteX77" fmla="*/ 5939320 w 6127689"/>
              <a:gd name="connsiteY77" fmla="*/ 4340435 h 6858000"/>
              <a:gd name="connsiteX78" fmla="*/ 5946705 w 6127689"/>
              <a:gd name="connsiteY78" fmla="*/ 4428051 h 6858000"/>
              <a:gd name="connsiteX79" fmla="*/ 5949261 w 6127689"/>
              <a:gd name="connsiteY79" fmla="*/ 4449185 h 6858000"/>
              <a:gd name="connsiteX80" fmla="*/ 5968960 w 6127689"/>
              <a:gd name="connsiteY80" fmla="*/ 4482655 h 6858000"/>
              <a:gd name="connsiteX81" fmla="*/ 5980106 w 6127689"/>
              <a:gd name="connsiteY81" fmla="*/ 4585087 h 6858000"/>
              <a:gd name="connsiteX82" fmla="*/ 5998138 w 6127689"/>
              <a:gd name="connsiteY82" fmla="*/ 4697518 h 6858000"/>
              <a:gd name="connsiteX83" fmla="*/ 6013516 w 6127689"/>
              <a:gd name="connsiteY83" fmla="*/ 4786619 h 6858000"/>
              <a:gd name="connsiteX84" fmla="*/ 6025404 w 6127689"/>
              <a:gd name="connsiteY84" fmla="*/ 4858148 h 6858000"/>
              <a:gd name="connsiteX85" fmla="*/ 6007749 w 6127689"/>
              <a:gd name="connsiteY85" fmla="*/ 4964715 h 6858000"/>
              <a:gd name="connsiteX86" fmla="*/ 6005269 w 6127689"/>
              <a:gd name="connsiteY86" fmla="*/ 5150567 h 6858000"/>
              <a:gd name="connsiteX87" fmla="*/ 6001127 w 6127689"/>
              <a:gd name="connsiteY87" fmla="*/ 5164609 h 6858000"/>
              <a:gd name="connsiteX88" fmla="*/ 5996647 w 6127689"/>
              <a:gd name="connsiteY88" fmla="*/ 5185640 h 6858000"/>
              <a:gd name="connsiteX89" fmla="*/ 5998514 w 6127689"/>
              <a:gd name="connsiteY89" fmla="*/ 5189673 h 6858000"/>
              <a:gd name="connsiteX90" fmla="*/ 6018409 w 6127689"/>
              <a:gd name="connsiteY90" fmla="*/ 5227157 h 6858000"/>
              <a:gd name="connsiteX91" fmla="*/ 6036748 w 6127689"/>
              <a:gd name="connsiteY91" fmla="*/ 5322752 h 6858000"/>
              <a:gd name="connsiteX92" fmla="*/ 6036943 w 6127689"/>
              <a:gd name="connsiteY92" fmla="*/ 5329480 h 6858000"/>
              <a:gd name="connsiteX93" fmla="*/ 6037236 w 6127689"/>
              <a:gd name="connsiteY93" fmla="*/ 5329634 h 6858000"/>
              <a:gd name="connsiteX94" fmla="*/ 6037677 w 6127689"/>
              <a:gd name="connsiteY94" fmla="*/ 5354807 h 6858000"/>
              <a:gd name="connsiteX95" fmla="*/ 6039728 w 6127689"/>
              <a:gd name="connsiteY95" fmla="*/ 5359416 h 6858000"/>
              <a:gd name="connsiteX96" fmla="*/ 6043311 w 6127689"/>
              <a:gd name="connsiteY96" fmla="*/ 5361407 h 6858000"/>
              <a:gd name="connsiteX97" fmla="*/ 6053435 w 6127689"/>
              <a:gd name="connsiteY97" fmla="*/ 5387547 h 6858000"/>
              <a:gd name="connsiteX98" fmla="*/ 6065933 w 6127689"/>
              <a:gd name="connsiteY98" fmla="*/ 5443002 h 6858000"/>
              <a:gd name="connsiteX99" fmla="*/ 6068640 w 6127689"/>
              <a:gd name="connsiteY99" fmla="*/ 5474503 h 6858000"/>
              <a:gd name="connsiteX100" fmla="*/ 6080922 w 6127689"/>
              <a:gd name="connsiteY100" fmla="*/ 5561070 h 6858000"/>
              <a:gd name="connsiteX101" fmla="*/ 6096949 w 6127689"/>
              <a:gd name="connsiteY101" fmla="*/ 5648179 h 6858000"/>
              <a:gd name="connsiteX102" fmla="*/ 6125703 w 6127689"/>
              <a:gd name="connsiteY102" fmla="*/ 5692894 h 6858000"/>
              <a:gd name="connsiteX103" fmla="*/ 6126670 w 6127689"/>
              <a:gd name="connsiteY103" fmla="*/ 5697882 h 6858000"/>
              <a:gd name="connsiteX104" fmla="*/ 6124061 w 6127689"/>
              <a:gd name="connsiteY104" fmla="*/ 5710294 h 6858000"/>
              <a:gd name="connsiteX105" fmla="*/ 6122213 w 6127689"/>
              <a:gd name="connsiteY105" fmla="*/ 5714762 h 6858000"/>
              <a:gd name="connsiteX106" fmla="*/ 6121353 w 6127689"/>
              <a:gd name="connsiteY106" fmla="*/ 5721725 h 6858000"/>
              <a:gd name="connsiteX107" fmla="*/ 6121607 w 6127689"/>
              <a:gd name="connsiteY107" fmla="*/ 5721959 h 6858000"/>
              <a:gd name="connsiteX108" fmla="*/ 6120262 w 6127689"/>
              <a:gd name="connsiteY108" fmla="*/ 5728358 h 6858000"/>
              <a:gd name="connsiteX109" fmla="*/ 6127024 w 6127689"/>
              <a:gd name="connsiteY109" fmla="*/ 5786902 h 6858000"/>
              <a:gd name="connsiteX110" fmla="*/ 6127519 w 6127689"/>
              <a:gd name="connsiteY110" fmla="*/ 5865775 h 6858000"/>
              <a:gd name="connsiteX111" fmla="*/ 6119217 w 6127689"/>
              <a:gd name="connsiteY111" fmla="*/ 5888542 h 6858000"/>
              <a:gd name="connsiteX112" fmla="*/ 6102493 w 6127689"/>
              <a:gd name="connsiteY112" fmla="*/ 5928602 h 6858000"/>
              <a:gd name="connsiteX113" fmla="*/ 6056863 w 6127689"/>
              <a:gd name="connsiteY113" fmla="*/ 6000643 h 6858000"/>
              <a:gd name="connsiteX114" fmla="*/ 6045436 w 6127689"/>
              <a:gd name="connsiteY114" fmla="*/ 6124480 h 6858000"/>
              <a:gd name="connsiteX115" fmla="*/ 6030489 w 6127689"/>
              <a:gd name="connsiteY115" fmla="*/ 6317666 h 6858000"/>
              <a:gd name="connsiteX116" fmla="*/ 6007492 w 6127689"/>
              <a:gd name="connsiteY116" fmla="*/ 6440818 h 6858000"/>
              <a:gd name="connsiteX117" fmla="*/ 6009467 w 6127689"/>
              <a:gd name="connsiteY117" fmla="*/ 6487076 h 6858000"/>
              <a:gd name="connsiteX118" fmla="*/ 5995064 w 6127689"/>
              <a:gd name="connsiteY118" fmla="*/ 6540791 h 6858000"/>
              <a:gd name="connsiteX119" fmla="*/ 5996309 w 6127689"/>
              <a:gd name="connsiteY119" fmla="*/ 6543961 h 6858000"/>
              <a:gd name="connsiteX120" fmla="*/ 5996048 w 6127689"/>
              <a:gd name="connsiteY120" fmla="*/ 6555444 h 6858000"/>
              <a:gd name="connsiteX121" fmla="*/ 6002524 w 6127689"/>
              <a:gd name="connsiteY121" fmla="*/ 6560188 h 6858000"/>
              <a:gd name="connsiteX122" fmla="*/ 6006823 w 6127689"/>
              <a:gd name="connsiteY122" fmla="*/ 6578546 h 6858000"/>
              <a:gd name="connsiteX123" fmla="*/ 6004510 w 6127689"/>
              <a:gd name="connsiteY123" fmla="*/ 6599256 h 6858000"/>
              <a:gd name="connsiteX124" fmla="*/ 5986207 w 6127689"/>
              <a:gd name="connsiteY124" fmla="*/ 6695855 h 6858000"/>
              <a:gd name="connsiteX125" fmla="*/ 5979428 w 6127689"/>
              <a:gd name="connsiteY125" fmla="*/ 6754678 h 6858000"/>
              <a:gd name="connsiteX126" fmla="*/ 5983398 w 6127689"/>
              <a:gd name="connsiteY126" fmla="*/ 6778641 h 6858000"/>
              <a:gd name="connsiteX127" fmla="*/ 5984543 w 6127689"/>
              <a:gd name="connsiteY127" fmla="*/ 6811016 h 6858000"/>
              <a:gd name="connsiteX128" fmla="*/ 5981802 w 6127689"/>
              <a:gd name="connsiteY128" fmla="*/ 6838578 h 6858000"/>
              <a:gd name="connsiteX129" fmla="*/ 5979671 w 6127689"/>
              <a:gd name="connsiteY129" fmla="*/ 6858000 h 6858000"/>
              <a:gd name="connsiteX130" fmla="*/ 0 w 6127689"/>
              <a:gd name="connsiteY130" fmla="*/ 6858000 h 6858000"/>
              <a:gd name="connsiteX131" fmla="*/ 0 w 6127689"/>
              <a:gd name="connsiteY131"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903513 w 6127689"/>
              <a:gd name="connsiteY73" fmla="*/ 4187661 h 6858000"/>
              <a:gd name="connsiteX74" fmla="*/ 5917114 w 6127689"/>
              <a:gd name="connsiteY74" fmla="*/ 4213096 h 6858000"/>
              <a:gd name="connsiteX75" fmla="*/ 5924233 w 6127689"/>
              <a:gd name="connsiteY75" fmla="*/ 4242060 h 6858000"/>
              <a:gd name="connsiteX76" fmla="*/ 5928910 w 6127689"/>
              <a:gd name="connsiteY76" fmla="*/ 4300973 h 6858000"/>
              <a:gd name="connsiteX77" fmla="*/ 5939320 w 6127689"/>
              <a:gd name="connsiteY77" fmla="*/ 4340435 h 6858000"/>
              <a:gd name="connsiteX78" fmla="*/ 5946705 w 6127689"/>
              <a:gd name="connsiteY78" fmla="*/ 4428051 h 6858000"/>
              <a:gd name="connsiteX79" fmla="*/ 5949261 w 6127689"/>
              <a:gd name="connsiteY79" fmla="*/ 4449185 h 6858000"/>
              <a:gd name="connsiteX80" fmla="*/ 5968960 w 6127689"/>
              <a:gd name="connsiteY80" fmla="*/ 4482655 h 6858000"/>
              <a:gd name="connsiteX81" fmla="*/ 5980106 w 6127689"/>
              <a:gd name="connsiteY81" fmla="*/ 4585087 h 6858000"/>
              <a:gd name="connsiteX82" fmla="*/ 5998138 w 6127689"/>
              <a:gd name="connsiteY82" fmla="*/ 4697518 h 6858000"/>
              <a:gd name="connsiteX83" fmla="*/ 6013516 w 6127689"/>
              <a:gd name="connsiteY83" fmla="*/ 4786619 h 6858000"/>
              <a:gd name="connsiteX84" fmla="*/ 6025404 w 6127689"/>
              <a:gd name="connsiteY84" fmla="*/ 4858148 h 6858000"/>
              <a:gd name="connsiteX85" fmla="*/ 6007749 w 6127689"/>
              <a:gd name="connsiteY85" fmla="*/ 4964715 h 6858000"/>
              <a:gd name="connsiteX86" fmla="*/ 6005269 w 6127689"/>
              <a:gd name="connsiteY86" fmla="*/ 5150567 h 6858000"/>
              <a:gd name="connsiteX87" fmla="*/ 6001127 w 6127689"/>
              <a:gd name="connsiteY87" fmla="*/ 5164609 h 6858000"/>
              <a:gd name="connsiteX88" fmla="*/ 5998514 w 6127689"/>
              <a:gd name="connsiteY88" fmla="*/ 5189673 h 6858000"/>
              <a:gd name="connsiteX89" fmla="*/ 6018409 w 6127689"/>
              <a:gd name="connsiteY89" fmla="*/ 5227157 h 6858000"/>
              <a:gd name="connsiteX90" fmla="*/ 6036748 w 6127689"/>
              <a:gd name="connsiteY90" fmla="*/ 5322752 h 6858000"/>
              <a:gd name="connsiteX91" fmla="*/ 6036943 w 6127689"/>
              <a:gd name="connsiteY91" fmla="*/ 5329480 h 6858000"/>
              <a:gd name="connsiteX92" fmla="*/ 6037236 w 6127689"/>
              <a:gd name="connsiteY92" fmla="*/ 5329634 h 6858000"/>
              <a:gd name="connsiteX93" fmla="*/ 6037677 w 6127689"/>
              <a:gd name="connsiteY93" fmla="*/ 5354807 h 6858000"/>
              <a:gd name="connsiteX94" fmla="*/ 6039728 w 6127689"/>
              <a:gd name="connsiteY94" fmla="*/ 5359416 h 6858000"/>
              <a:gd name="connsiteX95" fmla="*/ 6043311 w 6127689"/>
              <a:gd name="connsiteY95" fmla="*/ 5361407 h 6858000"/>
              <a:gd name="connsiteX96" fmla="*/ 6053435 w 6127689"/>
              <a:gd name="connsiteY96" fmla="*/ 5387547 h 6858000"/>
              <a:gd name="connsiteX97" fmla="*/ 6065933 w 6127689"/>
              <a:gd name="connsiteY97" fmla="*/ 5443002 h 6858000"/>
              <a:gd name="connsiteX98" fmla="*/ 6068640 w 6127689"/>
              <a:gd name="connsiteY98" fmla="*/ 5474503 h 6858000"/>
              <a:gd name="connsiteX99" fmla="*/ 6080922 w 6127689"/>
              <a:gd name="connsiteY99" fmla="*/ 5561070 h 6858000"/>
              <a:gd name="connsiteX100" fmla="*/ 6096949 w 6127689"/>
              <a:gd name="connsiteY100" fmla="*/ 5648179 h 6858000"/>
              <a:gd name="connsiteX101" fmla="*/ 6125703 w 6127689"/>
              <a:gd name="connsiteY101" fmla="*/ 5692894 h 6858000"/>
              <a:gd name="connsiteX102" fmla="*/ 6126670 w 6127689"/>
              <a:gd name="connsiteY102" fmla="*/ 5697882 h 6858000"/>
              <a:gd name="connsiteX103" fmla="*/ 6124061 w 6127689"/>
              <a:gd name="connsiteY103" fmla="*/ 5710294 h 6858000"/>
              <a:gd name="connsiteX104" fmla="*/ 6122213 w 6127689"/>
              <a:gd name="connsiteY104" fmla="*/ 5714762 h 6858000"/>
              <a:gd name="connsiteX105" fmla="*/ 6121353 w 6127689"/>
              <a:gd name="connsiteY105" fmla="*/ 5721725 h 6858000"/>
              <a:gd name="connsiteX106" fmla="*/ 6121607 w 6127689"/>
              <a:gd name="connsiteY106" fmla="*/ 5721959 h 6858000"/>
              <a:gd name="connsiteX107" fmla="*/ 6120262 w 6127689"/>
              <a:gd name="connsiteY107" fmla="*/ 5728358 h 6858000"/>
              <a:gd name="connsiteX108" fmla="*/ 6127024 w 6127689"/>
              <a:gd name="connsiteY108" fmla="*/ 5786902 h 6858000"/>
              <a:gd name="connsiteX109" fmla="*/ 6127519 w 6127689"/>
              <a:gd name="connsiteY109" fmla="*/ 5865775 h 6858000"/>
              <a:gd name="connsiteX110" fmla="*/ 6119217 w 6127689"/>
              <a:gd name="connsiteY110" fmla="*/ 5888542 h 6858000"/>
              <a:gd name="connsiteX111" fmla="*/ 6102493 w 6127689"/>
              <a:gd name="connsiteY111" fmla="*/ 5928602 h 6858000"/>
              <a:gd name="connsiteX112" fmla="*/ 6056863 w 6127689"/>
              <a:gd name="connsiteY112" fmla="*/ 6000643 h 6858000"/>
              <a:gd name="connsiteX113" fmla="*/ 6045436 w 6127689"/>
              <a:gd name="connsiteY113" fmla="*/ 6124480 h 6858000"/>
              <a:gd name="connsiteX114" fmla="*/ 6030489 w 6127689"/>
              <a:gd name="connsiteY114" fmla="*/ 6317666 h 6858000"/>
              <a:gd name="connsiteX115" fmla="*/ 6007492 w 6127689"/>
              <a:gd name="connsiteY115" fmla="*/ 6440818 h 6858000"/>
              <a:gd name="connsiteX116" fmla="*/ 6009467 w 6127689"/>
              <a:gd name="connsiteY116" fmla="*/ 6487076 h 6858000"/>
              <a:gd name="connsiteX117" fmla="*/ 5995064 w 6127689"/>
              <a:gd name="connsiteY117" fmla="*/ 6540791 h 6858000"/>
              <a:gd name="connsiteX118" fmla="*/ 5996309 w 6127689"/>
              <a:gd name="connsiteY118" fmla="*/ 6543961 h 6858000"/>
              <a:gd name="connsiteX119" fmla="*/ 5996048 w 6127689"/>
              <a:gd name="connsiteY119" fmla="*/ 6555444 h 6858000"/>
              <a:gd name="connsiteX120" fmla="*/ 6002524 w 6127689"/>
              <a:gd name="connsiteY120" fmla="*/ 6560188 h 6858000"/>
              <a:gd name="connsiteX121" fmla="*/ 6006823 w 6127689"/>
              <a:gd name="connsiteY121" fmla="*/ 6578546 h 6858000"/>
              <a:gd name="connsiteX122" fmla="*/ 6004510 w 6127689"/>
              <a:gd name="connsiteY122" fmla="*/ 6599256 h 6858000"/>
              <a:gd name="connsiteX123" fmla="*/ 5986207 w 6127689"/>
              <a:gd name="connsiteY123" fmla="*/ 6695855 h 6858000"/>
              <a:gd name="connsiteX124" fmla="*/ 5979428 w 6127689"/>
              <a:gd name="connsiteY124" fmla="*/ 6754678 h 6858000"/>
              <a:gd name="connsiteX125" fmla="*/ 5983398 w 6127689"/>
              <a:gd name="connsiteY125" fmla="*/ 6778641 h 6858000"/>
              <a:gd name="connsiteX126" fmla="*/ 5984543 w 6127689"/>
              <a:gd name="connsiteY126" fmla="*/ 6811016 h 6858000"/>
              <a:gd name="connsiteX127" fmla="*/ 5981802 w 6127689"/>
              <a:gd name="connsiteY127" fmla="*/ 6838578 h 6858000"/>
              <a:gd name="connsiteX128" fmla="*/ 5979671 w 6127689"/>
              <a:gd name="connsiteY128" fmla="*/ 6858000 h 6858000"/>
              <a:gd name="connsiteX129" fmla="*/ 0 w 6127689"/>
              <a:gd name="connsiteY129" fmla="*/ 6858000 h 6858000"/>
              <a:gd name="connsiteX130" fmla="*/ 0 w 6127689"/>
              <a:gd name="connsiteY130"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903513 w 6127689"/>
              <a:gd name="connsiteY73" fmla="*/ 4187661 h 6858000"/>
              <a:gd name="connsiteX74" fmla="*/ 5917114 w 6127689"/>
              <a:gd name="connsiteY74" fmla="*/ 4213096 h 6858000"/>
              <a:gd name="connsiteX75" fmla="*/ 5924233 w 6127689"/>
              <a:gd name="connsiteY75" fmla="*/ 4242060 h 6858000"/>
              <a:gd name="connsiteX76" fmla="*/ 5928910 w 6127689"/>
              <a:gd name="connsiteY76" fmla="*/ 4300973 h 6858000"/>
              <a:gd name="connsiteX77" fmla="*/ 5939320 w 6127689"/>
              <a:gd name="connsiteY77" fmla="*/ 4340435 h 6858000"/>
              <a:gd name="connsiteX78" fmla="*/ 5946705 w 6127689"/>
              <a:gd name="connsiteY78" fmla="*/ 4428051 h 6858000"/>
              <a:gd name="connsiteX79" fmla="*/ 5949261 w 6127689"/>
              <a:gd name="connsiteY79" fmla="*/ 4449185 h 6858000"/>
              <a:gd name="connsiteX80" fmla="*/ 5968960 w 6127689"/>
              <a:gd name="connsiteY80" fmla="*/ 4482655 h 6858000"/>
              <a:gd name="connsiteX81" fmla="*/ 5980106 w 6127689"/>
              <a:gd name="connsiteY81" fmla="*/ 4585087 h 6858000"/>
              <a:gd name="connsiteX82" fmla="*/ 5998138 w 6127689"/>
              <a:gd name="connsiteY82" fmla="*/ 4697518 h 6858000"/>
              <a:gd name="connsiteX83" fmla="*/ 6013516 w 6127689"/>
              <a:gd name="connsiteY83" fmla="*/ 4786619 h 6858000"/>
              <a:gd name="connsiteX84" fmla="*/ 6025404 w 6127689"/>
              <a:gd name="connsiteY84" fmla="*/ 4858148 h 6858000"/>
              <a:gd name="connsiteX85" fmla="*/ 6007749 w 6127689"/>
              <a:gd name="connsiteY85" fmla="*/ 4964715 h 6858000"/>
              <a:gd name="connsiteX86" fmla="*/ 6005269 w 6127689"/>
              <a:gd name="connsiteY86" fmla="*/ 5150567 h 6858000"/>
              <a:gd name="connsiteX87" fmla="*/ 6001127 w 6127689"/>
              <a:gd name="connsiteY87" fmla="*/ 5164609 h 6858000"/>
              <a:gd name="connsiteX88" fmla="*/ 5998514 w 6127689"/>
              <a:gd name="connsiteY88" fmla="*/ 5189673 h 6858000"/>
              <a:gd name="connsiteX89" fmla="*/ 6018409 w 6127689"/>
              <a:gd name="connsiteY89" fmla="*/ 5227157 h 6858000"/>
              <a:gd name="connsiteX90" fmla="*/ 6036748 w 6127689"/>
              <a:gd name="connsiteY90" fmla="*/ 5322752 h 6858000"/>
              <a:gd name="connsiteX91" fmla="*/ 6036943 w 6127689"/>
              <a:gd name="connsiteY91" fmla="*/ 5329480 h 6858000"/>
              <a:gd name="connsiteX92" fmla="*/ 6037236 w 6127689"/>
              <a:gd name="connsiteY92" fmla="*/ 5329634 h 6858000"/>
              <a:gd name="connsiteX93" fmla="*/ 6037677 w 6127689"/>
              <a:gd name="connsiteY93" fmla="*/ 5354807 h 6858000"/>
              <a:gd name="connsiteX94" fmla="*/ 6039728 w 6127689"/>
              <a:gd name="connsiteY94" fmla="*/ 5359416 h 6858000"/>
              <a:gd name="connsiteX95" fmla="*/ 6053435 w 6127689"/>
              <a:gd name="connsiteY95" fmla="*/ 5387547 h 6858000"/>
              <a:gd name="connsiteX96" fmla="*/ 6065933 w 6127689"/>
              <a:gd name="connsiteY96" fmla="*/ 5443002 h 6858000"/>
              <a:gd name="connsiteX97" fmla="*/ 6068640 w 6127689"/>
              <a:gd name="connsiteY97" fmla="*/ 5474503 h 6858000"/>
              <a:gd name="connsiteX98" fmla="*/ 6080922 w 6127689"/>
              <a:gd name="connsiteY98" fmla="*/ 5561070 h 6858000"/>
              <a:gd name="connsiteX99" fmla="*/ 6096949 w 6127689"/>
              <a:gd name="connsiteY99" fmla="*/ 5648179 h 6858000"/>
              <a:gd name="connsiteX100" fmla="*/ 6125703 w 6127689"/>
              <a:gd name="connsiteY100" fmla="*/ 5692894 h 6858000"/>
              <a:gd name="connsiteX101" fmla="*/ 6126670 w 6127689"/>
              <a:gd name="connsiteY101" fmla="*/ 5697882 h 6858000"/>
              <a:gd name="connsiteX102" fmla="*/ 6124061 w 6127689"/>
              <a:gd name="connsiteY102" fmla="*/ 5710294 h 6858000"/>
              <a:gd name="connsiteX103" fmla="*/ 6122213 w 6127689"/>
              <a:gd name="connsiteY103" fmla="*/ 5714762 h 6858000"/>
              <a:gd name="connsiteX104" fmla="*/ 6121353 w 6127689"/>
              <a:gd name="connsiteY104" fmla="*/ 5721725 h 6858000"/>
              <a:gd name="connsiteX105" fmla="*/ 6121607 w 6127689"/>
              <a:gd name="connsiteY105" fmla="*/ 5721959 h 6858000"/>
              <a:gd name="connsiteX106" fmla="*/ 6120262 w 6127689"/>
              <a:gd name="connsiteY106" fmla="*/ 5728358 h 6858000"/>
              <a:gd name="connsiteX107" fmla="*/ 6127024 w 6127689"/>
              <a:gd name="connsiteY107" fmla="*/ 5786902 h 6858000"/>
              <a:gd name="connsiteX108" fmla="*/ 6127519 w 6127689"/>
              <a:gd name="connsiteY108" fmla="*/ 5865775 h 6858000"/>
              <a:gd name="connsiteX109" fmla="*/ 6119217 w 6127689"/>
              <a:gd name="connsiteY109" fmla="*/ 5888542 h 6858000"/>
              <a:gd name="connsiteX110" fmla="*/ 6102493 w 6127689"/>
              <a:gd name="connsiteY110" fmla="*/ 5928602 h 6858000"/>
              <a:gd name="connsiteX111" fmla="*/ 6056863 w 6127689"/>
              <a:gd name="connsiteY111" fmla="*/ 6000643 h 6858000"/>
              <a:gd name="connsiteX112" fmla="*/ 6045436 w 6127689"/>
              <a:gd name="connsiteY112" fmla="*/ 6124480 h 6858000"/>
              <a:gd name="connsiteX113" fmla="*/ 6030489 w 6127689"/>
              <a:gd name="connsiteY113" fmla="*/ 6317666 h 6858000"/>
              <a:gd name="connsiteX114" fmla="*/ 6007492 w 6127689"/>
              <a:gd name="connsiteY114" fmla="*/ 6440818 h 6858000"/>
              <a:gd name="connsiteX115" fmla="*/ 6009467 w 6127689"/>
              <a:gd name="connsiteY115" fmla="*/ 6487076 h 6858000"/>
              <a:gd name="connsiteX116" fmla="*/ 5995064 w 6127689"/>
              <a:gd name="connsiteY116" fmla="*/ 6540791 h 6858000"/>
              <a:gd name="connsiteX117" fmla="*/ 5996309 w 6127689"/>
              <a:gd name="connsiteY117" fmla="*/ 6543961 h 6858000"/>
              <a:gd name="connsiteX118" fmla="*/ 5996048 w 6127689"/>
              <a:gd name="connsiteY118" fmla="*/ 6555444 h 6858000"/>
              <a:gd name="connsiteX119" fmla="*/ 6002524 w 6127689"/>
              <a:gd name="connsiteY119" fmla="*/ 6560188 h 6858000"/>
              <a:gd name="connsiteX120" fmla="*/ 6006823 w 6127689"/>
              <a:gd name="connsiteY120" fmla="*/ 6578546 h 6858000"/>
              <a:gd name="connsiteX121" fmla="*/ 6004510 w 6127689"/>
              <a:gd name="connsiteY121" fmla="*/ 6599256 h 6858000"/>
              <a:gd name="connsiteX122" fmla="*/ 5986207 w 6127689"/>
              <a:gd name="connsiteY122" fmla="*/ 6695855 h 6858000"/>
              <a:gd name="connsiteX123" fmla="*/ 5979428 w 6127689"/>
              <a:gd name="connsiteY123" fmla="*/ 6754678 h 6858000"/>
              <a:gd name="connsiteX124" fmla="*/ 5983398 w 6127689"/>
              <a:gd name="connsiteY124" fmla="*/ 6778641 h 6858000"/>
              <a:gd name="connsiteX125" fmla="*/ 5984543 w 6127689"/>
              <a:gd name="connsiteY125" fmla="*/ 6811016 h 6858000"/>
              <a:gd name="connsiteX126" fmla="*/ 5981802 w 6127689"/>
              <a:gd name="connsiteY126" fmla="*/ 6838578 h 6858000"/>
              <a:gd name="connsiteX127" fmla="*/ 5979671 w 6127689"/>
              <a:gd name="connsiteY127" fmla="*/ 6858000 h 6858000"/>
              <a:gd name="connsiteX128" fmla="*/ 0 w 6127689"/>
              <a:gd name="connsiteY128" fmla="*/ 6858000 h 6858000"/>
              <a:gd name="connsiteX129" fmla="*/ 0 w 6127689"/>
              <a:gd name="connsiteY129"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83705 w 6127689"/>
              <a:gd name="connsiteY71" fmla="*/ 4101899 h 6858000"/>
              <a:gd name="connsiteX72" fmla="*/ 5894095 w 6127689"/>
              <a:gd name="connsiteY72" fmla="*/ 4128857 h 6858000"/>
              <a:gd name="connsiteX73" fmla="*/ 5903513 w 6127689"/>
              <a:gd name="connsiteY73" fmla="*/ 4187661 h 6858000"/>
              <a:gd name="connsiteX74" fmla="*/ 5917114 w 6127689"/>
              <a:gd name="connsiteY74" fmla="*/ 4213096 h 6858000"/>
              <a:gd name="connsiteX75" fmla="*/ 5924233 w 6127689"/>
              <a:gd name="connsiteY75" fmla="*/ 4242060 h 6858000"/>
              <a:gd name="connsiteX76" fmla="*/ 5928910 w 6127689"/>
              <a:gd name="connsiteY76" fmla="*/ 4300973 h 6858000"/>
              <a:gd name="connsiteX77" fmla="*/ 5939320 w 6127689"/>
              <a:gd name="connsiteY77" fmla="*/ 4340435 h 6858000"/>
              <a:gd name="connsiteX78" fmla="*/ 5946705 w 6127689"/>
              <a:gd name="connsiteY78" fmla="*/ 4428051 h 6858000"/>
              <a:gd name="connsiteX79" fmla="*/ 5949261 w 6127689"/>
              <a:gd name="connsiteY79" fmla="*/ 4449185 h 6858000"/>
              <a:gd name="connsiteX80" fmla="*/ 5968960 w 6127689"/>
              <a:gd name="connsiteY80" fmla="*/ 4482655 h 6858000"/>
              <a:gd name="connsiteX81" fmla="*/ 5980106 w 6127689"/>
              <a:gd name="connsiteY81" fmla="*/ 4585087 h 6858000"/>
              <a:gd name="connsiteX82" fmla="*/ 5998138 w 6127689"/>
              <a:gd name="connsiteY82" fmla="*/ 4697518 h 6858000"/>
              <a:gd name="connsiteX83" fmla="*/ 6013516 w 6127689"/>
              <a:gd name="connsiteY83" fmla="*/ 4786619 h 6858000"/>
              <a:gd name="connsiteX84" fmla="*/ 6025404 w 6127689"/>
              <a:gd name="connsiteY84" fmla="*/ 4858148 h 6858000"/>
              <a:gd name="connsiteX85" fmla="*/ 6007749 w 6127689"/>
              <a:gd name="connsiteY85" fmla="*/ 4964715 h 6858000"/>
              <a:gd name="connsiteX86" fmla="*/ 6005269 w 6127689"/>
              <a:gd name="connsiteY86" fmla="*/ 5150567 h 6858000"/>
              <a:gd name="connsiteX87" fmla="*/ 6001127 w 6127689"/>
              <a:gd name="connsiteY87" fmla="*/ 5164609 h 6858000"/>
              <a:gd name="connsiteX88" fmla="*/ 5998514 w 6127689"/>
              <a:gd name="connsiteY88" fmla="*/ 5189673 h 6858000"/>
              <a:gd name="connsiteX89" fmla="*/ 6018409 w 6127689"/>
              <a:gd name="connsiteY89" fmla="*/ 5227157 h 6858000"/>
              <a:gd name="connsiteX90" fmla="*/ 6036748 w 6127689"/>
              <a:gd name="connsiteY90" fmla="*/ 5322752 h 6858000"/>
              <a:gd name="connsiteX91" fmla="*/ 6036943 w 6127689"/>
              <a:gd name="connsiteY91" fmla="*/ 5329480 h 6858000"/>
              <a:gd name="connsiteX92" fmla="*/ 6037677 w 6127689"/>
              <a:gd name="connsiteY92" fmla="*/ 5354807 h 6858000"/>
              <a:gd name="connsiteX93" fmla="*/ 6039728 w 6127689"/>
              <a:gd name="connsiteY93" fmla="*/ 5359416 h 6858000"/>
              <a:gd name="connsiteX94" fmla="*/ 6053435 w 6127689"/>
              <a:gd name="connsiteY94" fmla="*/ 5387547 h 6858000"/>
              <a:gd name="connsiteX95" fmla="*/ 6065933 w 6127689"/>
              <a:gd name="connsiteY95" fmla="*/ 5443002 h 6858000"/>
              <a:gd name="connsiteX96" fmla="*/ 6068640 w 6127689"/>
              <a:gd name="connsiteY96" fmla="*/ 5474503 h 6858000"/>
              <a:gd name="connsiteX97" fmla="*/ 6080922 w 6127689"/>
              <a:gd name="connsiteY97" fmla="*/ 5561070 h 6858000"/>
              <a:gd name="connsiteX98" fmla="*/ 6096949 w 6127689"/>
              <a:gd name="connsiteY98" fmla="*/ 5648179 h 6858000"/>
              <a:gd name="connsiteX99" fmla="*/ 6125703 w 6127689"/>
              <a:gd name="connsiteY99" fmla="*/ 5692894 h 6858000"/>
              <a:gd name="connsiteX100" fmla="*/ 6126670 w 6127689"/>
              <a:gd name="connsiteY100" fmla="*/ 5697882 h 6858000"/>
              <a:gd name="connsiteX101" fmla="*/ 6124061 w 6127689"/>
              <a:gd name="connsiteY101" fmla="*/ 5710294 h 6858000"/>
              <a:gd name="connsiteX102" fmla="*/ 6122213 w 6127689"/>
              <a:gd name="connsiteY102" fmla="*/ 5714762 h 6858000"/>
              <a:gd name="connsiteX103" fmla="*/ 6121353 w 6127689"/>
              <a:gd name="connsiteY103" fmla="*/ 5721725 h 6858000"/>
              <a:gd name="connsiteX104" fmla="*/ 6121607 w 6127689"/>
              <a:gd name="connsiteY104" fmla="*/ 5721959 h 6858000"/>
              <a:gd name="connsiteX105" fmla="*/ 6120262 w 6127689"/>
              <a:gd name="connsiteY105" fmla="*/ 5728358 h 6858000"/>
              <a:gd name="connsiteX106" fmla="*/ 6127024 w 6127689"/>
              <a:gd name="connsiteY106" fmla="*/ 5786902 h 6858000"/>
              <a:gd name="connsiteX107" fmla="*/ 6127519 w 6127689"/>
              <a:gd name="connsiteY107" fmla="*/ 5865775 h 6858000"/>
              <a:gd name="connsiteX108" fmla="*/ 6119217 w 6127689"/>
              <a:gd name="connsiteY108" fmla="*/ 5888542 h 6858000"/>
              <a:gd name="connsiteX109" fmla="*/ 6102493 w 6127689"/>
              <a:gd name="connsiteY109" fmla="*/ 5928602 h 6858000"/>
              <a:gd name="connsiteX110" fmla="*/ 6056863 w 6127689"/>
              <a:gd name="connsiteY110" fmla="*/ 6000643 h 6858000"/>
              <a:gd name="connsiteX111" fmla="*/ 6045436 w 6127689"/>
              <a:gd name="connsiteY111" fmla="*/ 6124480 h 6858000"/>
              <a:gd name="connsiteX112" fmla="*/ 6030489 w 6127689"/>
              <a:gd name="connsiteY112" fmla="*/ 6317666 h 6858000"/>
              <a:gd name="connsiteX113" fmla="*/ 6007492 w 6127689"/>
              <a:gd name="connsiteY113" fmla="*/ 6440818 h 6858000"/>
              <a:gd name="connsiteX114" fmla="*/ 6009467 w 6127689"/>
              <a:gd name="connsiteY114" fmla="*/ 6487076 h 6858000"/>
              <a:gd name="connsiteX115" fmla="*/ 5995064 w 6127689"/>
              <a:gd name="connsiteY115" fmla="*/ 6540791 h 6858000"/>
              <a:gd name="connsiteX116" fmla="*/ 5996309 w 6127689"/>
              <a:gd name="connsiteY116" fmla="*/ 6543961 h 6858000"/>
              <a:gd name="connsiteX117" fmla="*/ 5996048 w 6127689"/>
              <a:gd name="connsiteY117" fmla="*/ 6555444 h 6858000"/>
              <a:gd name="connsiteX118" fmla="*/ 6002524 w 6127689"/>
              <a:gd name="connsiteY118" fmla="*/ 6560188 h 6858000"/>
              <a:gd name="connsiteX119" fmla="*/ 6006823 w 6127689"/>
              <a:gd name="connsiteY119" fmla="*/ 6578546 h 6858000"/>
              <a:gd name="connsiteX120" fmla="*/ 6004510 w 6127689"/>
              <a:gd name="connsiteY120" fmla="*/ 6599256 h 6858000"/>
              <a:gd name="connsiteX121" fmla="*/ 5986207 w 6127689"/>
              <a:gd name="connsiteY121" fmla="*/ 6695855 h 6858000"/>
              <a:gd name="connsiteX122" fmla="*/ 5979428 w 6127689"/>
              <a:gd name="connsiteY122" fmla="*/ 6754678 h 6858000"/>
              <a:gd name="connsiteX123" fmla="*/ 5983398 w 6127689"/>
              <a:gd name="connsiteY123" fmla="*/ 6778641 h 6858000"/>
              <a:gd name="connsiteX124" fmla="*/ 5984543 w 6127689"/>
              <a:gd name="connsiteY124" fmla="*/ 6811016 h 6858000"/>
              <a:gd name="connsiteX125" fmla="*/ 5981802 w 6127689"/>
              <a:gd name="connsiteY125" fmla="*/ 6838578 h 6858000"/>
              <a:gd name="connsiteX126" fmla="*/ 5979671 w 6127689"/>
              <a:gd name="connsiteY126" fmla="*/ 6858000 h 6858000"/>
              <a:gd name="connsiteX127" fmla="*/ 0 w 6127689"/>
              <a:gd name="connsiteY127" fmla="*/ 6858000 h 6858000"/>
              <a:gd name="connsiteX128" fmla="*/ 0 w 6127689"/>
              <a:gd name="connsiteY128"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94095 w 6127689"/>
              <a:gd name="connsiteY71" fmla="*/ 4128857 h 6858000"/>
              <a:gd name="connsiteX72" fmla="*/ 5903513 w 6127689"/>
              <a:gd name="connsiteY72" fmla="*/ 4187661 h 6858000"/>
              <a:gd name="connsiteX73" fmla="*/ 5917114 w 6127689"/>
              <a:gd name="connsiteY73" fmla="*/ 4213096 h 6858000"/>
              <a:gd name="connsiteX74" fmla="*/ 5924233 w 6127689"/>
              <a:gd name="connsiteY74" fmla="*/ 4242060 h 6858000"/>
              <a:gd name="connsiteX75" fmla="*/ 5928910 w 6127689"/>
              <a:gd name="connsiteY75" fmla="*/ 4300973 h 6858000"/>
              <a:gd name="connsiteX76" fmla="*/ 5939320 w 6127689"/>
              <a:gd name="connsiteY76" fmla="*/ 4340435 h 6858000"/>
              <a:gd name="connsiteX77" fmla="*/ 5946705 w 6127689"/>
              <a:gd name="connsiteY77" fmla="*/ 4428051 h 6858000"/>
              <a:gd name="connsiteX78" fmla="*/ 5949261 w 6127689"/>
              <a:gd name="connsiteY78" fmla="*/ 4449185 h 6858000"/>
              <a:gd name="connsiteX79" fmla="*/ 5968960 w 6127689"/>
              <a:gd name="connsiteY79" fmla="*/ 4482655 h 6858000"/>
              <a:gd name="connsiteX80" fmla="*/ 5980106 w 6127689"/>
              <a:gd name="connsiteY80" fmla="*/ 4585087 h 6858000"/>
              <a:gd name="connsiteX81" fmla="*/ 5998138 w 6127689"/>
              <a:gd name="connsiteY81" fmla="*/ 4697518 h 6858000"/>
              <a:gd name="connsiteX82" fmla="*/ 6013516 w 6127689"/>
              <a:gd name="connsiteY82" fmla="*/ 4786619 h 6858000"/>
              <a:gd name="connsiteX83" fmla="*/ 6025404 w 6127689"/>
              <a:gd name="connsiteY83" fmla="*/ 4858148 h 6858000"/>
              <a:gd name="connsiteX84" fmla="*/ 6007749 w 6127689"/>
              <a:gd name="connsiteY84" fmla="*/ 4964715 h 6858000"/>
              <a:gd name="connsiteX85" fmla="*/ 6005269 w 6127689"/>
              <a:gd name="connsiteY85" fmla="*/ 5150567 h 6858000"/>
              <a:gd name="connsiteX86" fmla="*/ 6001127 w 6127689"/>
              <a:gd name="connsiteY86" fmla="*/ 5164609 h 6858000"/>
              <a:gd name="connsiteX87" fmla="*/ 5998514 w 6127689"/>
              <a:gd name="connsiteY87" fmla="*/ 5189673 h 6858000"/>
              <a:gd name="connsiteX88" fmla="*/ 6018409 w 6127689"/>
              <a:gd name="connsiteY88" fmla="*/ 5227157 h 6858000"/>
              <a:gd name="connsiteX89" fmla="*/ 6036748 w 6127689"/>
              <a:gd name="connsiteY89" fmla="*/ 5322752 h 6858000"/>
              <a:gd name="connsiteX90" fmla="*/ 6036943 w 6127689"/>
              <a:gd name="connsiteY90" fmla="*/ 5329480 h 6858000"/>
              <a:gd name="connsiteX91" fmla="*/ 6037677 w 6127689"/>
              <a:gd name="connsiteY91" fmla="*/ 5354807 h 6858000"/>
              <a:gd name="connsiteX92" fmla="*/ 6039728 w 6127689"/>
              <a:gd name="connsiteY92" fmla="*/ 5359416 h 6858000"/>
              <a:gd name="connsiteX93" fmla="*/ 6053435 w 6127689"/>
              <a:gd name="connsiteY93" fmla="*/ 5387547 h 6858000"/>
              <a:gd name="connsiteX94" fmla="*/ 6065933 w 6127689"/>
              <a:gd name="connsiteY94" fmla="*/ 5443002 h 6858000"/>
              <a:gd name="connsiteX95" fmla="*/ 6068640 w 6127689"/>
              <a:gd name="connsiteY95" fmla="*/ 5474503 h 6858000"/>
              <a:gd name="connsiteX96" fmla="*/ 6080922 w 6127689"/>
              <a:gd name="connsiteY96" fmla="*/ 5561070 h 6858000"/>
              <a:gd name="connsiteX97" fmla="*/ 6096949 w 6127689"/>
              <a:gd name="connsiteY97" fmla="*/ 5648179 h 6858000"/>
              <a:gd name="connsiteX98" fmla="*/ 6125703 w 6127689"/>
              <a:gd name="connsiteY98" fmla="*/ 5692894 h 6858000"/>
              <a:gd name="connsiteX99" fmla="*/ 6126670 w 6127689"/>
              <a:gd name="connsiteY99" fmla="*/ 5697882 h 6858000"/>
              <a:gd name="connsiteX100" fmla="*/ 6124061 w 6127689"/>
              <a:gd name="connsiteY100" fmla="*/ 5710294 h 6858000"/>
              <a:gd name="connsiteX101" fmla="*/ 6122213 w 6127689"/>
              <a:gd name="connsiteY101" fmla="*/ 5714762 h 6858000"/>
              <a:gd name="connsiteX102" fmla="*/ 6121353 w 6127689"/>
              <a:gd name="connsiteY102" fmla="*/ 5721725 h 6858000"/>
              <a:gd name="connsiteX103" fmla="*/ 6121607 w 6127689"/>
              <a:gd name="connsiteY103" fmla="*/ 5721959 h 6858000"/>
              <a:gd name="connsiteX104" fmla="*/ 6120262 w 6127689"/>
              <a:gd name="connsiteY104" fmla="*/ 5728358 h 6858000"/>
              <a:gd name="connsiteX105" fmla="*/ 6127024 w 6127689"/>
              <a:gd name="connsiteY105" fmla="*/ 5786902 h 6858000"/>
              <a:gd name="connsiteX106" fmla="*/ 6127519 w 6127689"/>
              <a:gd name="connsiteY106" fmla="*/ 5865775 h 6858000"/>
              <a:gd name="connsiteX107" fmla="*/ 6119217 w 6127689"/>
              <a:gd name="connsiteY107" fmla="*/ 5888542 h 6858000"/>
              <a:gd name="connsiteX108" fmla="*/ 6102493 w 6127689"/>
              <a:gd name="connsiteY108" fmla="*/ 5928602 h 6858000"/>
              <a:gd name="connsiteX109" fmla="*/ 6056863 w 6127689"/>
              <a:gd name="connsiteY109" fmla="*/ 6000643 h 6858000"/>
              <a:gd name="connsiteX110" fmla="*/ 6045436 w 6127689"/>
              <a:gd name="connsiteY110" fmla="*/ 6124480 h 6858000"/>
              <a:gd name="connsiteX111" fmla="*/ 6030489 w 6127689"/>
              <a:gd name="connsiteY111" fmla="*/ 6317666 h 6858000"/>
              <a:gd name="connsiteX112" fmla="*/ 6007492 w 6127689"/>
              <a:gd name="connsiteY112" fmla="*/ 6440818 h 6858000"/>
              <a:gd name="connsiteX113" fmla="*/ 6009467 w 6127689"/>
              <a:gd name="connsiteY113" fmla="*/ 6487076 h 6858000"/>
              <a:gd name="connsiteX114" fmla="*/ 5995064 w 6127689"/>
              <a:gd name="connsiteY114" fmla="*/ 6540791 h 6858000"/>
              <a:gd name="connsiteX115" fmla="*/ 5996309 w 6127689"/>
              <a:gd name="connsiteY115" fmla="*/ 6543961 h 6858000"/>
              <a:gd name="connsiteX116" fmla="*/ 5996048 w 6127689"/>
              <a:gd name="connsiteY116" fmla="*/ 6555444 h 6858000"/>
              <a:gd name="connsiteX117" fmla="*/ 6002524 w 6127689"/>
              <a:gd name="connsiteY117" fmla="*/ 6560188 h 6858000"/>
              <a:gd name="connsiteX118" fmla="*/ 6006823 w 6127689"/>
              <a:gd name="connsiteY118" fmla="*/ 6578546 h 6858000"/>
              <a:gd name="connsiteX119" fmla="*/ 6004510 w 6127689"/>
              <a:gd name="connsiteY119" fmla="*/ 6599256 h 6858000"/>
              <a:gd name="connsiteX120" fmla="*/ 5986207 w 6127689"/>
              <a:gd name="connsiteY120" fmla="*/ 6695855 h 6858000"/>
              <a:gd name="connsiteX121" fmla="*/ 5979428 w 6127689"/>
              <a:gd name="connsiteY121" fmla="*/ 6754678 h 6858000"/>
              <a:gd name="connsiteX122" fmla="*/ 5983398 w 6127689"/>
              <a:gd name="connsiteY122" fmla="*/ 6778641 h 6858000"/>
              <a:gd name="connsiteX123" fmla="*/ 5984543 w 6127689"/>
              <a:gd name="connsiteY123" fmla="*/ 6811016 h 6858000"/>
              <a:gd name="connsiteX124" fmla="*/ 5981802 w 6127689"/>
              <a:gd name="connsiteY124" fmla="*/ 6838578 h 6858000"/>
              <a:gd name="connsiteX125" fmla="*/ 5979671 w 6127689"/>
              <a:gd name="connsiteY125" fmla="*/ 6858000 h 6858000"/>
              <a:gd name="connsiteX126" fmla="*/ 0 w 6127689"/>
              <a:gd name="connsiteY126" fmla="*/ 6858000 h 6858000"/>
              <a:gd name="connsiteX127" fmla="*/ 0 w 6127689"/>
              <a:gd name="connsiteY127"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94095 w 6127689"/>
              <a:gd name="connsiteY71" fmla="*/ 4128857 h 6858000"/>
              <a:gd name="connsiteX72" fmla="*/ 5903513 w 6127689"/>
              <a:gd name="connsiteY72" fmla="*/ 4187661 h 6858000"/>
              <a:gd name="connsiteX73" fmla="*/ 5917114 w 6127689"/>
              <a:gd name="connsiteY73" fmla="*/ 4213096 h 6858000"/>
              <a:gd name="connsiteX74" fmla="*/ 5924233 w 6127689"/>
              <a:gd name="connsiteY74" fmla="*/ 4242060 h 6858000"/>
              <a:gd name="connsiteX75" fmla="*/ 5928910 w 6127689"/>
              <a:gd name="connsiteY75" fmla="*/ 4300973 h 6858000"/>
              <a:gd name="connsiteX76" fmla="*/ 5939320 w 6127689"/>
              <a:gd name="connsiteY76" fmla="*/ 4340435 h 6858000"/>
              <a:gd name="connsiteX77" fmla="*/ 5946705 w 6127689"/>
              <a:gd name="connsiteY77" fmla="*/ 4428051 h 6858000"/>
              <a:gd name="connsiteX78" fmla="*/ 5949261 w 6127689"/>
              <a:gd name="connsiteY78" fmla="*/ 4449185 h 6858000"/>
              <a:gd name="connsiteX79" fmla="*/ 5968960 w 6127689"/>
              <a:gd name="connsiteY79" fmla="*/ 4482655 h 6858000"/>
              <a:gd name="connsiteX80" fmla="*/ 5980106 w 6127689"/>
              <a:gd name="connsiteY80" fmla="*/ 4585087 h 6858000"/>
              <a:gd name="connsiteX81" fmla="*/ 5998138 w 6127689"/>
              <a:gd name="connsiteY81" fmla="*/ 4697518 h 6858000"/>
              <a:gd name="connsiteX82" fmla="*/ 6013516 w 6127689"/>
              <a:gd name="connsiteY82" fmla="*/ 4786619 h 6858000"/>
              <a:gd name="connsiteX83" fmla="*/ 6025404 w 6127689"/>
              <a:gd name="connsiteY83" fmla="*/ 4858148 h 6858000"/>
              <a:gd name="connsiteX84" fmla="*/ 6007749 w 6127689"/>
              <a:gd name="connsiteY84" fmla="*/ 4964715 h 6858000"/>
              <a:gd name="connsiteX85" fmla="*/ 6005269 w 6127689"/>
              <a:gd name="connsiteY85" fmla="*/ 5150567 h 6858000"/>
              <a:gd name="connsiteX86" fmla="*/ 6001127 w 6127689"/>
              <a:gd name="connsiteY86" fmla="*/ 5164609 h 6858000"/>
              <a:gd name="connsiteX87" fmla="*/ 5998514 w 6127689"/>
              <a:gd name="connsiteY87" fmla="*/ 5189673 h 6858000"/>
              <a:gd name="connsiteX88" fmla="*/ 6018409 w 6127689"/>
              <a:gd name="connsiteY88" fmla="*/ 5227157 h 6858000"/>
              <a:gd name="connsiteX89" fmla="*/ 6036748 w 6127689"/>
              <a:gd name="connsiteY89" fmla="*/ 5322752 h 6858000"/>
              <a:gd name="connsiteX90" fmla="*/ 6036943 w 6127689"/>
              <a:gd name="connsiteY90" fmla="*/ 5329480 h 6858000"/>
              <a:gd name="connsiteX91" fmla="*/ 6037677 w 6127689"/>
              <a:gd name="connsiteY91" fmla="*/ 5354807 h 6858000"/>
              <a:gd name="connsiteX92" fmla="*/ 6039728 w 6127689"/>
              <a:gd name="connsiteY92" fmla="*/ 5359416 h 6858000"/>
              <a:gd name="connsiteX93" fmla="*/ 6053435 w 6127689"/>
              <a:gd name="connsiteY93" fmla="*/ 5387547 h 6858000"/>
              <a:gd name="connsiteX94" fmla="*/ 6065933 w 6127689"/>
              <a:gd name="connsiteY94" fmla="*/ 5443002 h 6858000"/>
              <a:gd name="connsiteX95" fmla="*/ 6068640 w 6127689"/>
              <a:gd name="connsiteY95" fmla="*/ 5474503 h 6858000"/>
              <a:gd name="connsiteX96" fmla="*/ 6080922 w 6127689"/>
              <a:gd name="connsiteY96" fmla="*/ 5561070 h 6858000"/>
              <a:gd name="connsiteX97" fmla="*/ 6096949 w 6127689"/>
              <a:gd name="connsiteY97" fmla="*/ 5648179 h 6858000"/>
              <a:gd name="connsiteX98" fmla="*/ 6125703 w 6127689"/>
              <a:gd name="connsiteY98" fmla="*/ 5692894 h 6858000"/>
              <a:gd name="connsiteX99" fmla="*/ 6126670 w 6127689"/>
              <a:gd name="connsiteY99" fmla="*/ 5697882 h 6858000"/>
              <a:gd name="connsiteX100" fmla="*/ 6124061 w 6127689"/>
              <a:gd name="connsiteY100" fmla="*/ 5710294 h 6858000"/>
              <a:gd name="connsiteX101" fmla="*/ 6121353 w 6127689"/>
              <a:gd name="connsiteY101" fmla="*/ 5721725 h 6858000"/>
              <a:gd name="connsiteX102" fmla="*/ 6121607 w 6127689"/>
              <a:gd name="connsiteY102" fmla="*/ 5721959 h 6858000"/>
              <a:gd name="connsiteX103" fmla="*/ 6120262 w 6127689"/>
              <a:gd name="connsiteY103" fmla="*/ 5728358 h 6858000"/>
              <a:gd name="connsiteX104" fmla="*/ 6127024 w 6127689"/>
              <a:gd name="connsiteY104" fmla="*/ 5786902 h 6858000"/>
              <a:gd name="connsiteX105" fmla="*/ 6127519 w 6127689"/>
              <a:gd name="connsiteY105" fmla="*/ 5865775 h 6858000"/>
              <a:gd name="connsiteX106" fmla="*/ 6119217 w 6127689"/>
              <a:gd name="connsiteY106" fmla="*/ 5888542 h 6858000"/>
              <a:gd name="connsiteX107" fmla="*/ 6102493 w 6127689"/>
              <a:gd name="connsiteY107" fmla="*/ 5928602 h 6858000"/>
              <a:gd name="connsiteX108" fmla="*/ 6056863 w 6127689"/>
              <a:gd name="connsiteY108" fmla="*/ 6000643 h 6858000"/>
              <a:gd name="connsiteX109" fmla="*/ 6045436 w 6127689"/>
              <a:gd name="connsiteY109" fmla="*/ 6124480 h 6858000"/>
              <a:gd name="connsiteX110" fmla="*/ 6030489 w 6127689"/>
              <a:gd name="connsiteY110" fmla="*/ 6317666 h 6858000"/>
              <a:gd name="connsiteX111" fmla="*/ 6007492 w 6127689"/>
              <a:gd name="connsiteY111" fmla="*/ 6440818 h 6858000"/>
              <a:gd name="connsiteX112" fmla="*/ 6009467 w 6127689"/>
              <a:gd name="connsiteY112" fmla="*/ 6487076 h 6858000"/>
              <a:gd name="connsiteX113" fmla="*/ 5995064 w 6127689"/>
              <a:gd name="connsiteY113" fmla="*/ 6540791 h 6858000"/>
              <a:gd name="connsiteX114" fmla="*/ 5996309 w 6127689"/>
              <a:gd name="connsiteY114" fmla="*/ 6543961 h 6858000"/>
              <a:gd name="connsiteX115" fmla="*/ 5996048 w 6127689"/>
              <a:gd name="connsiteY115" fmla="*/ 6555444 h 6858000"/>
              <a:gd name="connsiteX116" fmla="*/ 6002524 w 6127689"/>
              <a:gd name="connsiteY116" fmla="*/ 6560188 h 6858000"/>
              <a:gd name="connsiteX117" fmla="*/ 6006823 w 6127689"/>
              <a:gd name="connsiteY117" fmla="*/ 6578546 h 6858000"/>
              <a:gd name="connsiteX118" fmla="*/ 6004510 w 6127689"/>
              <a:gd name="connsiteY118" fmla="*/ 6599256 h 6858000"/>
              <a:gd name="connsiteX119" fmla="*/ 5986207 w 6127689"/>
              <a:gd name="connsiteY119" fmla="*/ 6695855 h 6858000"/>
              <a:gd name="connsiteX120" fmla="*/ 5979428 w 6127689"/>
              <a:gd name="connsiteY120" fmla="*/ 6754678 h 6858000"/>
              <a:gd name="connsiteX121" fmla="*/ 5983398 w 6127689"/>
              <a:gd name="connsiteY121" fmla="*/ 6778641 h 6858000"/>
              <a:gd name="connsiteX122" fmla="*/ 5984543 w 6127689"/>
              <a:gd name="connsiteY122" fmla="*/ 6811016 h 6858000"/>
              <a:gd name="connsiteX123" fmla="*/ 5981802 w 6127689"/>
              <a:gd name="connsiteY123" fmla="*/ 6838578 h 6858000"/>
              <a:gd name="connsiteX124" fmla="*/ 5979671 w 6127689"/>
              <a:gd name="connsiteY124" fmla="*/ 6858000 h 6858000"/>
              <a:gd name="connsiteX125" fmla="*/ 0 w 6127689"/>
              <a:gd name="connsiteY125" fmla="*/ 6858000 h 6858000"/>
              <a:gd name="connsiteX126" fmla="*/ 0 w 6127689"/>
              <a:gd name="connsiteY126" fmla="*/ 0 h 6858000"/>
              <a:gd name="connsiteX0" fmla="*/ 0 w 6127689"/>
              <a:gd name="connsiteY0" fmla="*/ 0 h 6858000"/>
              <a:gd name="connsiteX1" fmla="*/ 4965888 w 6127689"/>
              <a:gd name="connsiteY1" fmla="*/ 0 h 6858000"/>
              <a:gd name="connsiteX2" fmla="*/ 4967767 w 6127689"/>
              <a:gd name="connsiteY2" fmla="*/ 7930 h 6858000"/>
              <a:gd name="connsiteX3" fmla="*/ 4979444 w 6127689"/>
              <a:gd name="connsiteY3" fmla="*/ 43921 h 6858000"/>
              <a:gd name="connsiteX4" fmla="*/ 5021173 w 6127689"/>
              <a:gd name="connsiteY4" fmla="*/ 123738 h 6858000"/>
              <a:gd name="connsiteX5" fmla="*/ 5075458 w 6127689"/>
              <a:gd name="connsiteY5" fmla="*/ 264355 h 6858000"/>
              <a:gd name="connsiteX6" fmla="*/ 5081175 w 6127689"/>
              <a:gd name="connsiteY6" fmla="*/ 277448 h 6858000"/>
              <a:gd name="connsiteX7" fmla="*/ 5097011 w 6127689"/>
              <a:gd name="connsiteY7" fmla="*/ 355616 h 6858000"/>
              <a:gd name="connsiteX8" fmla="*/ 5130982 w 6127689"/>
              <a:gd name="connsiteY8" fmla="*/ 412030 h 6858000"/>
              <a:gd name="connsiteX9" fmla="*/ 5153000 w 6127689"/>
              <a:gd name="connsiteY9" fmla="*/ 507134 h 6858000"/>
              <a:gd name="connsiteX10" fmla="*/ 5171282 w 6127689"/>
              <a:gd name="connsiteY10" fmla="*/ 602071 h 6858000"/>
              <a:gd name="connsiteX11" fmla="*/ 5176196 w 6127689"/>
              <a:gd name="connsiteY11" fmla="*/ 636822 h 6858000"/>
              <a:gd name="connsiteX12" fmla="*/ 5189051 w 6127689"/>
              <a:gd name="connsiteY12" fmla="*/ 782518 h 6858000"/>
              <a:gd name="connsiteX13" fmla="*/ 5210428 w 6127689"/>
              <a:gd name="connsiteY13" fmla="*/ 815772 h 6858000"/>
              <a:gd name="connsiteX14" fmla="*/ 5221088 w 6127689"/>
              <a:gd name="connsiteY14" fmla="*/ 860193 h 6858000"/>
              <a:gd name="connsiteX15" fmla="*/ 5230806 w 6127689"/>
              <a:gd name="connsiteY15" fmla="*/ 961354 h 6858000"/>
              <a:gd name="connsiteX16" fmla="*/ 5201018 w 6127689"/>
              <a:gd name="connsiteY16" fmla="*/ 1095027 h 6858000"/>
              <a:gd name="connsiteX17" fmla="*/ 5202153 w 6127689"/>
              <a:gd name="connsiteY17" fmla="*/ 1133224 h 6858000"/>
              <a:gd name="connsiteX18" fmla="*/ 5207370 w 6127689"/>
              <a:gd name="connsiteY18" fmla="*/ 1138097 h 6858000"/>
              <a:gd name="connsiteX19" fmla="*/ 5189234 w 6127689"/>
              <a:gd name="connsiteY19" fmla="*/ 1193495 h 6858000"/>
              <a:gd name="connsiteX20" fmla="*/ 5202769 w 6127689"/>
              <a:gd name="connsiteY20" fmla="*/ 1269450 h 6858000"/>
              <a:gd name="connsiteX21" fmla="*/ 5225968 w 6127689"/>
              <a:gd name="connsiteY21" fmla="*/ 1357994 h 6858000"/>
              <a:gd name="connsiteX22" fmla="*/ 5233819 w 6127689"/>
              <a:gd name="connsiteY22" fmla="*/ 1380922 h 6858000"/>
              <a:gd name="connsiteX23" fmla="*/ 5237226 w 6127689"/>
              <a:gd name="connsiteY23" fmla="*/ 1441327 h 6858000"/>
              <a:gd name="connsiteX24" fmla="*/ 5255653 w 6127689"/>
              <a:gd name="connsiteY24" fmla="*/ 1524712 h 6858000"/>
              <a:gd name="connsiteX25" fmla="*/ 5263491 w 6127689"/>
              <a:gd name="connsiteY25" fmla="*/ 1642938 h 6858000"/>
              <a:gd name="connsiteX26" fmla="*/ 5261314 w 6127689"/>
              <a:gd name="connsiteY26" fmla="*/ 1689177 h 6858000"/>
              <a:gd name="connsiteX27" fmla="*/ 5259788 w 6127689"/>
              <a:gd name="connsiteY27" fmla="*/ 1768516 h 6858000"/>
              <a:gd name="connsiteX28" fmla="*/ 5255696 w 6127689"/>
              <a:gd name="connsiteY28" fmla="*/ 1953770 h 6858000"/>
              <a:gd name="connsiteX29" fmla="*/ 5252592 w 6127689"/>
              <a:gd name="connsiteY29" fmla="*/ 2092210 h 6858000"/>
              <a:gd name="connsiteX30" fmla="*/ 5264303 w 6127689"/>
              <a:gd name="connsiteY30" fmla="*/ 2225157 h 6858000"/>
              <a:gd name="connsiteX31" fmla="*/ 5254949 w 6127689"/>
              <a:gd name="connsiteY31" fmla="*/ 2236160 h 6858000"/>
              <a:gd name="connsiteX32" fmla="*/ 5250104 w 6127689"/>
              <a:gd name="connsiteY32" fmla="*/ 2249166 h 6858000"/>
              <a:gd name="connsiteX33" fmla="*/ 5251214 w 6127689"/>
              <a:gd name="connsiteY33" fmla="*/ 2250944 h 6858000"/>
              <a:gd name="connsiteX34" fmla="*/ 5250644 w 6127689"/>
              <a:gd name="connsiteY34" fmla="*/ 2266619 h 6858000"/>
              <a:gd name="connsiteX35" fmla="*/ 5293877 w 6127689"/>
              <a:gd name="connsiteY35" fmla="*/ 2368649 h 6858000"/>
              <a:gd name="connsiteX36" fmla="*/ 5311338 w 6127689"/>
              <a:gd name="connsiteY36" fmla="*/ 2404034 h 6858000"/>
              <a:gd name="connsiteX37" fmla="*/ 5338366 w 6127689"/>
              <a:gd name="connsiteY37" fmla="*/ 2465052 h 6858000"/>
              <a:gd name="connsiteX38" fmla="*/ 5371263 w 6127689"/>
              <a:gd name="connsiteY38" fmla="*/ 2586413 h 6858000"/>
              <a:gd name="connsiteX39" fmla="*/ 5407503 w 6127689"/>
              <a:gd name="connsiteY39" fmla="*/ 2786290 h 6858000"/>
              <a:gd name="connsiteX40" fmla="*/ 5407356 w 6127689"/>
              <a:gd name="connsiteY40" fmla="*/ 2787545 h 6858000"/>
              <a:gd name="connsiteX41" fmla="*/ 5411130 w 6127689"/>
              <a:gd name="connsiteY41" fmla="*/ 2788640 h 6858000"/>
              <a:gd name="connsiteX42" fmla="*/ 5416439 w 6127689"/>
              <a:gd name="connsiteY42" fmla="*/ 2805666 h 6858000"/>
              <a:gd name="connsiteX43" fmla="*/ 5457023 w 6127689"/>
              <a:gd name="connsiteY43" fmla="*/ 2858292 h 6858000"/>
              <a:gd name="connsiteX44" fmla="*/ 5479298 w 6127689"/>
              <a:gd name="connsiteY44" fmla="*/ 2947791 h 6858000"/>
              <a:gd name="connsiteX45" fmla="*/ 5481770 w 6127689"/>
              <a:gd name="connsiteY45" fmla="*/ 2951352 h 6858000"/>
              <a:gd name="connsiteX46" fmla="*/ 5482045 w 6127689"/>
              <a:gd name="connsiteY46" fmla="*/ 2984371 h 6858000"/>
              <a:gd name="connsiteX47" fmla="*/ 5482415 w 6127689"/>
              <a:gd name="connsiteY47" fmla="*/ 3004079 h 6858000"/>
              <a:gd name="connsiteX48" fmla="*/ 5503944 w 6127689"/>
              <a:gd name="connsiteY48" fmla="*/ 3123335 h 6858000"/>
              <a:gd name="connsiteX49" fmla="*/ 5516007 w 6127689"/>
              <a:gd name="connsiteY49" fmla="*/ 3258473 h 6858000"/>
              <a:gd name="connsiteX50" fmla="*/ 5566839 w 6127689"/>
              <a:gd name="connsiteY50" fmla="*/ 3345295 h 6858000"/>
              <a:gd name="connsiteX51" fmla="*/ 5589758 w 6127689"/>
              <a:gd name="connsiteY51" fmla="*/ 3506453 h 6858000"/>
              <a:gd name="connsiteX52" fmla="*/ 5596144 w 6127689"/>
              <a:gd name="connsiteY52" fmla="*/ 3534624 h 6858000"/>
              <a:gd name="connsiteX53" fmla="*/ 5597750 w 6127689"/>
              <a:gd name="connsiteY53" fmla="*/ 3534129 h 6858000"/>
              <a:gd name="connsiteX54" fmla="*/ 5599700 w 6127689"/>
              <a:gd name="connsiteY54" fmla="*/ 3547221 h 6858000"/>
              <a:gd name="connsiteX55" fmla="*/ 5615031 w 6127689"/>
              <a:gd name="connsiteY55" fmla="*/ 3557482 h 6858000"/>
              <a:gd name="connsiteX56" fmla="*/ 5618377 w 6127689"/>
              <a:gd name="connsiteY56" fmla="*/ 3588431 h 6858000"/>
              <a:gd name="connsiteX57" fmla="*/ 5612155 w 6127689"/>
              <a:gd name="connsiteY57" fmla="*/ 3589869 h 6858000"/>
              <a:gd name="connsiteX58" fmla="*/ 5620843 w 6127689"/>
              <a:gd name="connsiteY58" fmla="*/ 3606745 h 6858000"/>
              <a:gd name="connsiteX59" fmla="*/ 5655472 w 6127689"/>
              <a:gd name="connsiteY59" fmla="*/ 3678877 h 6858000"/>
              <a:gd name="connsiteX60" fmla="*/ 5683015 w 6127689"/>
              <a:gd name="connsiteY60" fmla="*/ 3762025 h 6858000"/>
              <a:gd name="connsiteX61" fmla="*/ 5696643 w 6127689"/>
              <a:gd name="connsiteY61" fmla="*/ 3773888 h 6858000"/>
              <a:gd name="connsiteX62" fmla="*/ 5699203 w 6127689"/>
              <a:gd name="connsiteY62" fmla="*/ 3775823 h 6858000"/>
              <a:gd name="connsiteX63" fmla="*/ 5704824 w 6127689"/>
              <a:gd name="connsiteY63" fmla="*/ 3785966 h 6858000"/>
              <a:gd name="connsiteX64" fmla="*/ 5733539 w 6127689"/>
              <a:gd name="connsiteY64" fmla="*/ 3818457 h 6858000"/>
              <a:gd name="connsiteX65" fmla="*/ 5768491 w 6127689"/>
              <a:gd name="connsiteY65" fmla="*/ 3914399 h 6858000"/>
              <a:gd name="connsiteX66" fmla="*/ 5793123 w 6127689"/>
              <a:gd name="connsiteY66" fmla="*/ 3969952 h 6858000"/>
              <a:gd name="connsiteX67" fmla="*/ 5808321 w 6127689"/>
              <a:gd name="connsiteY67" fmla="*/ 3988153 h 6858000"/>
              <a:gd name="connsiteX68" fmla="*/ 5825621 w 6127689"/>
              <a:gd name="connsiteY68" fmla="*/ 4015525 h 6858000"/>
              <a:gd name="connsiteX69" fmla="*/ 5860672 w 6127689"/>
              <a:gd name="connsiteY69" fmla="*/ 4061579 h 6858000"/>
              <a:gd name="connsiteX70" fmla="*/ 5872173 w 6127689"/>
              <a:gd name="connsiteY70" fmla="*/ 4088497 h 6858000"/>
              <a:gd name="connsiteX71" fmla="*/ 5894095 w 6127689"/>
              <a:gd name="connsiteY71" fmla="*/ 4128857 h 6858000"/>
              <a:gd name="connsiteX72" fmla="*/ 5903513 w 6127689"/>
              <a:gd name="connsiteY72" fmla="*/ 4187661 h 6858000"/>
              <a:gd name="connsiteX73" fmla="*/ 5917114 w 6127689"/>
              <a:gd name="connsiteY73" fmla="*/ 4213096 h 6858000"/>
              <a:gd name="connsiteX74" fmla="*/ 5924233 w 6127689"/>
              <a:gd name="connsiteY74" fmla="*/ 4242060 h 6858000"/>
              <a:gd name="connsiteX75" fmla="*/ 5928910 w 6127689"/>
              <a:gd name="connsiteY75" fmla="*/ 4300973 h 6858000"/>
              <a:gd name="connsiteX76" fmla="*/ 5939320 w 6127689"/>
              <a:gd name="connsiteY76" fmla="*/ 4340435 h 6858000"/>
              <a:gd name="connsiteX77" fmla="*/ 5946705 w 6127689"/>
              <a:gd name="connsiteY77" fmla="*/ 4428051 h 6858000"/>
              <a:gd name="connsiteX78" fmla="*/ 5949261 w 6127689"/>
              <a:gd name="connsiteY78" fmla="*/ 4449185 h 6858000"/>
              <a:gd name="connsiteX79" fmla="*/ 5968960 w 6127689"/>
              <a:gd name="connsiteY79" fmla="*/ 4482655 h 6858000"/>
              <a:gd name="connsiteX80" fmla="*/ 5980106 w 6127689"/>
              <a:gd name="connsiteY80" fmla="*/ 4585087 h 6858000"/>
              <a:gd name="connsiteX81" fmla="*/ 5998138 w 6127689"/>
              <a:gd name="connsiteY81" fmla="*/ 4697518 h 6858000"/>
              <a:gd name="connsiteX82" fmla="*/ 6013516 w 6127689"/>
              <a:gd name="connsiteY82" fmla="*/ 4786619 h 6858000"/>
              <a:gd name="connsiteX83" fmla="*/ 6025404 w 6127689"/>
              <a:gd name="connsiteY83" fmla="*/ 4858148 h 6858000"/>
              <a:gd name="connsiteX84" fmla="*/ 6007749 w 6127689"/>
              <a:gd name="connsiteY84" fmla="*/ 4964715 h 6858000"/>
              <a:gd name="connsiteX85" fmla="*/ 6005269 w 6127689"/>
              <a:gd name="connsiteY85" fmla="*/ 5150567 h 6858000"/>
              <a:gd name="connsiteX86" fmla="*/ 6001127 w 6127689"/>
              <a:gd name="connsiteY86" fmla="*/ 5164609 h 6858000"/>
              <a:gd name="connsiteX87" fmla="*/ 5998514 w 6127689"/>
              <a:gd name="connsiteY87" fmla="*/ 5189673 h 6858000"/>
              <a:gd name="connsiteX88" fmla="*/ 6018409 w 6127689"/>
              <a:gd name="connsiteY88" fmla="*/ 5227157 h 6858000"/>
              <a:gd name="connsiteX89" fmla="*/ 6036748 w 6127689"/>
              <a:gd name="connsiteY89" fmla="*/ 5322752 h 6858000"/>
              <a:gd name="connsiteX90" fmla="*/ 6036943 w 6127689"/>
              <a:gd name="connsiteY90" fmla="*/ 5329480 h 6858000"/>
              <a:gd name="connsiteX91" fmla="*/ 6037677 w 6127689"/>
              <a:gd name="connsiteY91" fmla="*/ 5354807 h 6858000"/>
              <a:gd name="connsiteX92" fmla="*/ 6039728 w 6127689"/>
              <a:gd name="connsiteY92" fmla="*/ 5359416 h 6858000"/>
              <a:gd name="connsiteX93" fmla="*/ 6053435 w 6127689"/>
              <a:gd name="connsiteY93" fmla="*/ 5387547 h 6858000"/>
              <a:gd name="connsiteX94" fmla="*/ 6065933 w 6127689"/>
              <a:gd name="connsiteY94" fmla="*/ 5443002 h 6858000"/>
              <a:gd name="connsiteX95" fmla="*/ 6068640 w 6127689"/>
              <a:gd name="connsiteY95" fmla="*/ 5474503 h 6858000"/>
              <a:gd name="connsiteX96" fmla="*/ 6080922 w 6127689"/>
              <a:gd name="connsiteY96" fmla="*/ 5561070 h 6858000"/>
              <a:gd name="connsiteX97" fmla="*/ 6096949 w 6127689"/>
              <a:gd name="connsiteY97" fmla="*/ 5648179 h 6858000"/>
              <a:gd name="connsiteX98" fmla="*/ 6125703 w 6127689"/>
              <a:gd name="connsiteY98" fmla="*/ 5692894 h 6858000"/>
              <a:gd name="connsiteX99" fmla="*/ 6126670 w 6127689"/>
              <a:gd name="connsiteY99" fmla="*/ 5697882 h 6858000"/>
              <a:gd name="connsiteX100" fmla="*/ 6121353 w 6127689"/>
              <a:gd name="connsiteY100" fmla="*/ 5721725 h 6858000"/>
              <a:gd name="connsiteX101" fmla="*/ 6121607 w 6127689"/>
              <a:gd name="connsiteY101" fmla="*/ 5721959 h 6858000"/>
              <a:gd name="connsiteX102" fmla="*/ 6120262 w 6127689"/>
              <a:gd name="connsiteY102" fmla="*/ 5728358 h 6858000"/>
              <a:gd name="connsiteX103" fmla="*/ 6127024 w 6127689"/>
              <a:gd name="connsiteY103" fmla="*/ 5786902 h 6858000"/>
              <a:gd name="connsiteX104" fmla="*/ 6127519 w 6127689"/>
              <a:gd name="connsiteY104" fmla="*/ 5865775 h 6858000"/>
              <a:gd name="connsiteX105" fmla="*/ 6119217 w 6127689"/>
              <a:gd name="connsiteY105" fmla="*/ 5888542 h 6858000"/>
              <a:gd name="connsiteX106" fmla="*/ 6102493 w 6127689"/>
              <a:gd name="connsiteY106" fmla="*/ 5928602 h 6858000"/>
              <a:gd name="connsiteX107" fmla="*/ 6056863 w 6127689"/>
              <a:gd name="connsiteY107" fmla="*/ 6000643 h 6858000"/>
              <a:gd name="connsiteX108" fmla="*/ 6045436 w 6127689"/>
              <a:gd name="connsiteY108" fmla="*/ 6124480 h 6858000"/>
              <a:gd name="connsiteX109" fmla="*/ 6030489 w 6127689"/>
              <a:gd name="connsiteY109" fmla="*/ 6317666 h 6858000"/>
              <a:gd name="connsiteX110" fmla="*/ 6007492 w 6127689"/>
              <a:gd name="connsiteY110" fmla="*/ 6440818 h 6858000"/>
              <a:gd name="connsiteX111" fmla="*/ 6009467 w 6127689"/>
              <a:gd name="connsiteY111" fmla="*/ 6487076 h 6858000"/>
              <a:gd name="connsiteX112" fmla="*/ 5995064 w 6127689"/>
              <a:gd name="connsiteY112" fmla="*/ 6540791 h 6858000"/>
              <a:gd name="connsiteX113" fmla="*/ 5996309 w 6127689"/>
              <a:gd name="connsiteY113" fmla="*/ 6543961 h 6858000"/>
              <a:gd name="connsiteX114" fmla="*/ 5996048 w 6127689"/>
              <a:gd name="connsiteY114" fmla="*/ 6555444 h 6858000"/>
              <a:gd name="connsiteX115" fmla="*/ 6002524 w 6127689"/>
              <a:gd name="connsiteY115" fmla="*/ 6560188 h 6858000"/>
              <a:gd name="connsiteX116" fmla="*/ 6006823 w 6127689"/>
              <a:gd name="connsiteY116" fmla="*/ 6578546 h 6858000"/>
              <a:gd name="connsiteX117" fmla="*/ 6004510 w 6127689"/>
              <a:gd name="connsiteY117" fmla="*/ 6599256 h 6858000"/>
              <a:gd name="connsiteX118" fmla="*/ 5986207 w 6127689"/>
              <a:gd name="connsiteY118" fmla="*/ 6695855 h 6858000"/>
              <a:gd name="connsiteX119" fmla="*/ 5979428 w 6127689"/>
              <a:gd name="connsiteY119" fmla="*/ 6754678 h 6858000"/>
              <a:gd name="connsiteX120" fmla="*/ 5983398 w 6127689"/>
              <a:gd name="connsiteY120" fmla="*/ 6778641 h 6858000"/>
              <a:gd name="connsiteX121" fmla="*/ 5984543 w 6127689"/>
              <a:gd name="connsiteY121" fmla="*/ 6811016 h 6858000"/>
              <a:gd name="connsiteX122" fmla="*/ 5981802 w 6127689"/>
              <a:gd name="connsiteY122" fmla="*/ 6838578 h 6858000"/>
              <a:gd name="connsiteX123" fmla="*/ 5979671 w 6127689"/>
              <a:gd name="connsiteY123" fmla="*/ 6858000 h 6858000"/>
              <a:gd name="connsiteX124" fmla="*/ 0 w 6127689"/>
              <a:gd name="connsiteY124" fmla="*/ 6858000 h 6858000"/>
              <a:gd name="connsiteX125" fmla="*/ 0 w 6127689"/>
              <a:gd name="connsiteY125"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04824 w 6127519"/>
              <a:gd name="connsiteY63" fmla="*/ 3785966 h 6858000"/>
              <a:gd name="connsiteX64" fmla="*/ 5733539 w 6127519"/>
              <a:gd name="connsiteY64" fmla="*/ 3818457 h 6858000"/>
              <a:gd name="connsiteX65" fmla="*/ 5768491 w 6127519"/>
              <a:gd name="connsiteY65" fmla="*/ 3914399 h 6858000"/>
              <a:gd name="connsiteX66" fmla="*/ 5793123 w 6127519"/>
              <a:gd name="connsiteY66" fmla="*/ 3969952 h 6858000"/>
              <a:gd name="connsiteX67" fmla="*/ 5808321 w 6127519"/>
              <a:gd name="connsiteY67" fmla="*/ 3988153 h 6858000"/>
              <a:gd name="connsiteX68" fmla="*/ 5825621 w 6127519"/>
              <a:gd name="connsiteY68" fmla="*/ 4015525 h 6858000"/>
              <a:gd name="connsiteX69" fmla="*/ 5860672 w 6127519"/>
              <a:gd name="connsiteY69" fmla="*/ 4061579 h 6858000"/>
              <a:gd name="connsiteX70" fmla="*/ 5872173 w 6127519"/>
              <a:gd name="connsiteY70" fmla="*/ 4088497 h 6858000"/>
              <a:gd name="connsiteX71" fmla="*/ 5894095 w 6127519"/>
              <a:gd name="connsiteY71" fmla="*/ 4128857 h 6858000"/>
              <a:gd name="connsiteX72" fmla="*/ 5903513 w 6127519"/>
              <a:gd name="connsiteY72" fmla="*/ 4187661 h 6858000"/>
              <a:gd name="connsiteX73" fmla="*/ 5917114 w 6127519"/>
              <a:gd name="connsiteY73" fmla="*/ 4213096 h 6858000"/>
              <a:gd name="connsiteX74" fmla="*/ 5924233 w 6127519"/>
              <a:gd name="connsiteY74" fmla="*/ 4242060 h 6858000"/>
              <a:gd name="connsiteX75" fmla="*/ 5928910 w 6127519"/>
              <a:gd name="connsiteY75" fmla="*/ 4300973 h 6858000"/>
              <a:gd name="connsiteX76" fmla="*/ 5939320 w 6127519"/>
              <a:gd name="connsiteY76" fmla="*/ 4340435 h 6858000"/>
              <a:gd name="connsiteX77" fmla="*/ 5946705 w 6127519"/>
              <a:gd name="connsiteY77" fmla="*/ 4428051 h 6858000"/>
              <a:gd name="connsiteX78" fmla="*/ 5949261 w 6127519"/>
              <a:gd name="connsiteY78" fmla="*/ 4449185 h 6858000"/>
              <a:gd name="connsiteX79" fmla="*/ 5968960 w 6127519"/>
              <a:gd name="connsiteY79" fmla="*/ 4482655 h 6858000"/>
              <a:gd name="connsiteX80" fmla="*/ 5980106 w 6127519"/>
              <a:gd name="connsiteY80" fmla="*/ 4585087 h 6858000"/>
              <a:gd name="connsiteX81" fmla="*/ 5998138 w 6127519"/>
              <a:gd name="connsiteY81" fmla="*/ 4697518 h 6858000"/>
              <a:gd name="connsiteX82" fmla="*/ 6013516 w 6127519"/>
              <a:gd name="connsiteY82" fmla="*/ 4786619 h 6858000"/>
              <a:gd name="connsiteX83" fmla="*/ 6025404 w 6127519"/>
              <a:gd name="connsiteY83" fmla="*/ 4858148 h 6858000"/>
              <a:gd name="connsiteX84" fmla="*/ 6007749 w 6127519"/>
              <a:gd name="connsiteY84" fmla="*/ 4964715 h 6858000"/>
              <a:gd name="connsiteX85" fmla="*/ 6005269 w 6127519"/>
              <a:gd name="connsiteY85" fmla="*/ 5150567 h 6858000"/>
              <a:gd name="connsiteX86" fmla="*/ 6001127 w 6127519"/>
              <a:gd name="connsiteY86" fmla="*/ 5164609 h 6858000"/>
              <a:gd name="connsiteX87" fmla="*/ 5998514 w 6127519"/>
              <a:gd name="connsiteY87" fmla="*/ 5189673 h 6858000"/>
              <a:gd name="connsiteX88" fmla="*/ 6018409 w 6127519"/>
              <a:gd name="connsiteY88" fmla="*/ 5227157 h 6858000"/>
              <a:gd name="connsiteX89" fmla="*/ 6036748 w 6127519"/>
              <a:gd name="connsiteY89" fmla="*/ 5322752 h 6858000"/>
              <a:gd name="connsiteX90" fmla="*/ 6036943 w 6127519"/>
              <a:gd name="connsiteY90" fmla="*/ 5329480 h 6858000"/>
              <a:gd name="connsiteX91" fmla="*/ 6037677 w 6127519"/>
              <a:gd name="connsiteY91" fmla="*/ 5354807 h 6858000"/>
              <a:gd name="connsiteX92" fmla="*/ 6039728 w 6127519"/>
              <a:gd name="connsiteY92" fmla="*/ 5359416 h 6858000"/>
              <a:gd name="connsiteX93" fmla="*/ 6053435 w 6127519"/>
              <a:gd name="connsiteY93" fmla="*/ 5387547 h 6858000"/>
              <a:gd name="connsiteX94" fmla="*/ 6065933 w 6127519"/>
              <a:gd name="connsiteY94" fmla="*/ 5443002 h 6858000"/>
              <a:gd name="connsiteX95" fmla="*/ 6068640 w 6127519"/>
              <a:gd name="connsiteY95" fmla="*/ 5474503 h 6858000"/>
              <a:gd name="connsiteX96" fmla="*/ 6080922 w 6127519"/>
              <a:gd name="connsiteY96" fmla="*/ 5561070 h 6858000"/>
              <a:gd name="connsiteX97" fmla="*/ 6096949 w 6127519"/>
              <a:gd name="connsiteY97" fmla="*/ 5648179 h 6858000"/>
              <a:gd name="connsiteX98" fmla="*/ 6125703 w 6127519"/>
              <a:gd name="connsiteY98" fmla="*/ 5692894 h 6858000"/>
              <a:gd name="connsiteX99" fmla="*/ 6126670 w 6127519"/>
              <a:gd name="connsiteY99" fmla="*/ 5697882 h 6858000"/>
              <a:gd name="connsiteX100" fmla="*/ 6121353 w 6127519"/>
              <a:gd name="connsiteY100" fmla="*/ 5721725 h 6858000"/>
              <a:gd name="connsiteX101" fmla="*/ 6121607 w 6127519"/>
              <a:gd name="connsiteY101" fmla="*/ 5721959 h 6858000"/>
              <a:gd name="connsiteX102" fmla="*/ 6127024 w 6127519"/>
              <a:gd name="connsiteY102" fmla="*/ 5786902 h 6858000"/>
              <a:gd name="connsiteX103" fmla="*/ 6127519 w 6127519"/>
              <a:gd name="connsiteY103" fmla="*/ 5865775 h 6858000"/>
              <a:gd name="connsiteX104" fmla="*/ 6119217 w 6127519"/>
              <a:gd name="connsiteY104" fmla="*/ 5888542 h 6858000"/>
              <a:gd name="connsiteX105" fmla="*/ 6102493 w 6127519"/>
              <a:gd name="connsiteY105" fmla="*/ 5928602 h 6858000"/>
              <a:gd name="connsiteX106" fmla="*/ 6056863 w 6127519"/>
              <a:gd name="connsiteY106" fmla="*/ 6000643 h 6858000"/>
              <a:gd name="connsiteX107" fmla="*/ 6045436 w 6127519"/>
              <a:gd name="connsiteY107" fmla="*/ 6124480 h 6858000"/>
              <a:gd name="connsiteX108" fmla="*/ 6030489 w 6127519"/>
              <a:gd name="connsiteY108" fmla="*/ 6317666 h 6858000"/>
              <a:gd name="connsiteX109" fmla="*/ 6007492 w 6127519"/>
              <a:gd name="connsiteY109" fmla="*/ 6440818 h 6858000"/>
              <a:gd name="connsiteX110" fmla="*/ 6009467 w 6127519"/>
              <a:gd name="connsiteY110" fmla="*/ 6487076 h 6858000"/>
              <a:gd name="connsiteX111" fmla="*/ 5995064 w 6127519"/>
              <a:gd name="connsiteY111" fmla="*/ 6540791 h 6858000"/>
              <a:gd name="connsiteX112" fmla="*/ 5996309 w 6127519"/>
              <a:gd name="connsiteY112" fmla="*/ 6543961 h 6858000"/>
              <a:gd name="connsiteX113" fmla="*/ 5996048 w 6127519"/>
              <a:gd name="connsiteY113" fmla="*/ 6555444 h 6858000"/>
              <a:gd name="connsiteX114" fmla="*/ 6002524 w 6127519"/>
              <a:gd name="connsiteY114" fmla="*/ 6560188 h 6858000"/>
              <a:gd name="connsiteX115" fmla="*/ 6006823 w 6127519"/>
              <a:gd name="connsiteY115" fmla="*/ 6578546 h 6858000"/>
              <a:gd name="connsiteX116" fmla="*/ 6004510 w 6127519"/>
              <a:gd name="connsiteY116" fmla="*/ 6599256 h 6858000"/>
              <a:gd name="connsiteX117" fmla="*/ 5986207 w 6127519"/>
              <a:gd name="connsiteY117" fmla="*/ 6695855 h 6858000"/>
              <a:gd name="connsiteX118" fmla="*/ 5979428 w 6127519"/>
              <a:gd name="connsiteY118" fmla="*/ 6754678 h 6858000"/>
              <a:gd name="connsiteX119" fmla="*/ 5983398 w 6127519"/>
              <a:gd name="connsiteY119" fmla="*/ 6778641 h 6858000"/>
              <a:gd name="connsiteX120" fmla="*/ 5984543 w 6127519"/>
              <a:gd name="connsiteY120" fmla="*/ 6811016 h 6858000"/>
              <a:gd name="connsiteX121" fmla="*/ 5981802 w 6127519"/>
              <a:gd name="connsiteY121" fmla="*/ 6838578 h 6858000"/>
              <a:gd name="connsiteX122" fmla="*/ 5979671 w 6127519"/>
              <a:gd name="connsiteY122" fmla="*/ 6858000 h 6858000"/>
              <a:gd name="connsiteX123" fmla="*/ 0 w 6127519"/>
              <a:gd name="connsiteY123" fmla="*/ 6858000 h 6858000"/>
              <a:gd name="connsiteX124" fmla="*/ 0 w 6127519"/>
              <a:gd name="connsiteY124"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04824 w 6127519"/>
              <a:gd name="connsiteY63" fmla="*/ 3785966 h 6858000"/>
              <a:gd name="connsiteX64" fmla="*/ 5733539 w 6127519"/>
              <a:gd name="connsiteY64" fmla="*/ 3818457 h 6858000"/>
              <a:gd name="connsiteX65" fmla="*/ 5768491 w 6127519"/>
              <a:gd name="connsiteY65" fmla="*/ 3914399 h 6858000"/>
              <a:gd name="connsiteX66" fmla="*/ 5793123 w 6127519"/>
              <a:gd name="connsiteY66" fmla="*/ 3969952 h 6858000"/>
              <a:gd name="connsiteX67" fmla="*/ 5808321 w 6127519"/>
              <a:gd name="connsiteY67" fmla="*/ 3988153 h 6858000"/>
              <a:gd name="connsiteX68" fmla="*/ 5825621 w 6127519"/>
              <a:gd name="connsiteY68" fmla="*/ 4015525 h 6858000"/>
              <a:gd name="connsiteX69" fmla="*/ 5860672 w 6127519"/>
              <a:gd name="connsiteY69" fmla="*/ 4061579 h 6858000"/>
              <a:gd name="connsiteX70" fmla="*/ 5872173 w 6127519"/>
              <a:gd name="connsiteY70" fmla="*/ 4088497 h 6858000"/>
              <a:gd name="connsiteX71" fmla="*/ 5894095 w 6127519"/>
              <a:gd name="connsiteY71" fmla="*/ 4128857 h 6858000"/>
              <a:gd name="connsiteX72" fmla="*/ 5903513 w 6127519"/>
              <a:gd name="connsiteY72" fmla="*/ 4187661 h 6858000"/>
              <a:gd name="connsiteX73" fmla="*/ 5917114 w 6127519"/>
              <a:gd name="connsiteY73" fmla="*/ 4213096 h 6858000"/>
              <a:gd name="connsiteX74" fmla="*/ 5924233 w 6127519"/>
              <a:gd name="connsiteY74" fmla="*/ 4242060 h 6858000"/>
              <a:gd name="connsiteX75" fmla="*/ 5928910 w 6127519"/>
              <a:gd name="connsiteY75" fmla="*/ 4300973 h 6858000"/>
              <a:gd name="connsiteX76" fmla="*/ 5939320 w 6127519"/>
              <a:gd name="connsiteY76" fmla="*/ 4340435 h 6858000"/>
              <a:gd name="connsiteX77" fmla="*/ 5946705 w 6127519"/>
              <a:gd name="connsiteY77" fmla="*/ 4428051 h 6858000"/>
              <a:gd name="connsiteX78" fmla="*/ 5949261 w 6127519"/>
              <a:gd name="connsiteY78" fmla="*/ 4449185 h 6858000"/>
              <a:gd name="connsiteX79" fmla="*/ 5968960 w 6127519"/>
              <a:gd name="connsiteY79" fmla="*/ 4482655 h 6858000"/>
              <a:gd name="connsiteX80" fmla="*/ 5980106 w 6127519"/>
              <a:gd name="connsiteY80" fmla="*/ 4585087 h 6858000"/>
              <a:gd name="connsiteX81" fmla="*/ 5998138 w 6127519"/>
              <a:gd name="connsiteY81" fmla="*/ 4697518 h 6858000"/>
              <a:gd name="connsiteX82" fmla="*/ 6013516 w 6127519"/>
              <a:gd name="connsiteY82" fmla="*/ 4786619 h 6858000"/>
              <a:gd name="connsiteX83" fmla="*/ 6025404 w 6127519"/>
              <a:gd name="connsiteY83" fmla="*/ 4858148 h 6858000"/>
              <a:gd name="connsiteX84" fmla="*/ 6007749 w 6127519"/>
              <a:gd name="connsiteY84" fmla="*/ 4964715 h 6858000"/>
              <a:gd name="connsiteX85" fmla="*/ 6005269 w 6127519"/>
              <a:gd name="connsiteY85" fmla="*/ 5150567 h 6858000"/>
              <a:gd name="connsiteX86" fmla="*/ 6001127 w 6127519"/>
              <a:gd name="connsiteY86" fmla="*/ 5164609 h 6858000"/>
              <a:gd name="connsiteX87" fmla="*/ 5998514 w 6127519"/>
              <a:gd name="connsiteY87" fmla="*/ 5189673 h 6858000"/>
              <a:gd name="connsiteX88" fmla="*/ 6018409 w 6127519"/>
              <a:gd name="connsiteY88" fmla="*/ 5227157 h 6858000"/>
              <a:gd name="connsiteX89" fmla="*/ 6036748 w 6127519"/>
              <a:gd name="connsiteY89" fmla="*/ 5322752 h 6858000"/>
              <a:gd name="connsiteX90" fmla="*/ 6036943 w 6127519"/>
              <a:gd name="connsiteY90" fmla="*/ 5329480 h 6858000"/>
              <a:gd name="connsiteX91" fmla="*/ 6037677 w 6127519"/>
              <a:gd name="connsiteY91" fmla="*/ 5354807 h 6858000"/>
              <a:gd name="connsiteX92" fmla="*/ 6039728 w 6127519"/>
              <a:gd name="connsiteY92" fmla="*/ 5359416 h 6858000"/>
              <a:gd name="connsiteX93" fmla="*/ 6053435 w 6127519"/>
              <a:gd name="connsiteY93" fmla="*/ 5387547 h 6858000"/>
              <a:gd name="connsiteX94" fmla="*/ 6065933 w 6127519"/>
              <a:gd name="connsiteY94" fmla="*/ 5443002 h 6858000"/>
              <a:gd name="connsiteX95" fmla="*/ 6068640 w 6127519"/>
              <a:gd name="connsiteY95" fmla="*/ 5474503 h 6858000"/>
              <a:gd name="connsiteX96" fmla="*/ 6080922 w 6127519"/>
              <a:gd name="connsiteY96" fmla="*/ 5561070 h 6858000"/>
              <a:gd name="connsiteX97" fmla="*/ 6096949 w 6127519"/>
              <a:gd name="connsiteY97" fmla="*/ 5648179 h 6858000"/>
              <a:gd name="connsiteX98" fmla="*/ 6125703 w 6127519"/>
              <a:gd name="connsiteY98" fmla="*/ 5692894 h 6858000"/>
              <a:gd name="connsiteX99" fmla="*/ 6121353 w 6127519"/>
              <a:gd name="connsiteY99" fmla="*/ 5721725 h 6858000"/>
              <a:gd name="connsiteX100" fmla="*/ 6121607 w 6127519"/>
              <a:gd name="connsiteY100" fmla="*/ 5721959 h 6858000"/>
              <a:gd name="connsiteX101" fmla="*/ 6127024 w 6127519"/>
              <a:gd name="connsiteY101" fmla="*/ 5786902 h 6858000"/>
              <a:gd name="connsiteX102" fmla="*/ 6127519 w 6127519"/>
              <a:gd name="connsiteY102" fmla="*/ 5865775 h 6858000"/>
              <a:gd name="connsiteX103" fmla="*/ 6119217 w 6127519"/>
              <a:gd name="connsiteY103" fmla="*/ 5888542 h 6858000"/>
              <a:gd name="connsiteX104" fmla="*/ 6102493 w 6127519"/>
              <a:gd name="connsiteY104" fmla="*/ 5928602 h 6858000"/>
              <a:gd name="connsiteX105" fmla="*/ 6056863 w 6127519"/>
              <a:gd name="connsiteY105" fmla="*/ 6000643 h 6858000"/>
              <a:gd name="connsiteX106" fmla="*/ 6045436 w 6127519"/>
              <a:gd name="connsiteY106" fmla="*/ 6124480 h 6858000"/>
              <a:gd name="connsiteX107" fmla="*/ 6030489 w 6127519"/>
              <a:gd name="connsiteY107" fmla="*/ 6317666 h 6858000"/>
              <a:gd name="connsiteX108" fmla="*/ 6007492 w 6127519"/>
              <a:gd name="connsiteY108" fmla="*/ 6440818 h 6858000"/>
              <a:gd name="connsiteX109" fmla="*/ 6009467 w 6127519"/>
              <a:gd name="connsiteY109" fmla="*/ 6487076 h 6858000"/>
              <a:gd name="connsiteX110" fmla="*/ 5995064 w 6127519"/>
              <a:gd name="connsiteY110" fmla="*/ 6540791 h 6858000"/>
              <a:gd name="connsiteX111" fmla="*/ 5996309 w 6127519"/>
              <a:gd name="connsiteY111" fmla="*/ 6543961 h 6858000"/>
              <a:gd name="connsiteX112" fmla="*/ 5996048 w 6127519"/>
              <a:gd name="connsiteY112" fmla="*/ 6555444 h 6858000"/>
              <a:gd name="connsiteX113" fmla="*/ 6002524 w 6127519"/>
              <a:gd name="connsiteY113" fmla="*/ 6560188 h 6858000"/>
              <a:gd name="connsiteX114" fmla="*/ 6006823 w 6127519"/>
              <a:gd name="connsiteY114" fmla="*/ 6578546 h 6858000"/>
              <a:gd name="connsiteX115" fmla="*/ 6004510 w 6127519"/>
              <a:gd name="connsiteY115" fmla="*/ 6599256 h 6858000"/>
              <a:gd name="connsiteX116" fmla="*/ 5986207 w 6127519"/>
              <a:gd name="connsiteY116" fmla="*/ 6695855 h 6858000"/>
              <a:gd name="connsiteX117" fmla="*/ 5979428 w 6127519"/>
              <a:gd name="connsiteY117" fmla="*/ 6754678 h 6858000"/>
              <a:gd name="connsiteX118" fmla="*/ 5983398 w 6127519"/>
              <a:gd name="connsiteY118" fmla="*/ 6778641 h 6858000"/>
              <a:gd name="connsiteX119" fmla="*/ 5984543 w 6127519"/>
              <a:gd name="connsiteY119" fmla="*/ 6811016 h 6858000"/>
              <a:gd name="connsiteX120" fmla="*/ 5981802 w 6127519"/>
              <a:gd name="connsiteY120" fmla="*/ 6838578 h 6858000"/>
              <a:gd name="connsiteX121" fmla="*/ 5979671 w 6127519"/>
              <a:gd name="connsiteY121" fmla="*/ 6858000 h 6858000"/>
              <a:gd name="connsiteX122" fmla="*/ 0 w 6127519"/>
              <a:gd name="connsiteY122" fmla="*/ 6858000 h 6858000"/>
              <a:gd name="connsiteX123" fmla="*/ 0 w 6127519"/>
              <a:gd name="connsiteY123"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04824 w 6127519"/>
              <a:gd name="connsiteY63" fmla="*/ 3785966 h 6858000"/>
              <a:gd name="connsiteX64" fmla="*/ 5733539 w 6127519"/>
              <a:gd name="connsiteY64" fmla="*/ 3818457 h 6858000"/>
              <a:gd name="connsiteX65" fmla="*/ 5768491 w 6127519"/>
              <a:gd name="connsiteY65" fmla="*/ 3914399 h 6858000"/>
              <a:gd name="connsiteX66" fmla="*/ 5793123 w 6127519"/>
              <a:gd name="connsiteY66" fmla="*/ 3969952 h 6858000"/>
              <a:gd name="connsiteX67" fmla="*/ 5808321 w 6127519"/>
              <a:gd name="connsiteY67" fmla="*/ 3988153 h 6858000"/>
              <a:gd name="connsiteX68" fmla="*/ 5825621 w 6127519"/>
              <a:gd name="connsiteY68" fmla="*/ 4015525 h 6858000"/>
              <a:gd name="connsiteX69" fmla="*/ 5860672 w 6127519"/>
              <a:gd name="connsiteY69" fmla="*/ 4061579 h 6858000"/>
              <a:gd name="connsiteX70" fmla="*/ 5872173 w 6127519"/>
              <a:gd name="connsiteY70" fmla="*/ 4088497 h 6858000"/>
              <a:gd name="connsiteX71" fmla="*/ 5894095 w 6127519"/>
              <a:gd name="connsiteY71" fmla="*/ 4128857 h 6858000"/>
              <a:gd name="connsiteX72" fmla="*/ 5903513 w 6127519"/>
              <a:gd name="connsiteY72" fmla="*/ 4187661 h 6858000"/>
              <a:gd name="connsiteX73" fmla="*/ 5917114 w 6127519"/>
              <a:gd name="connsiteY73" fmla="*/ 4213096 h 6858000"/>
              <a:gd name="connsiteX74" fmla="*/ 5924233 w 6127519"/>
              <a:gd name="connsiteY74" fmla="*/ 4242060 h 6858000"/>
              <a:gd name="connsiteX75" fmla="*/ 5928910 w 6127519"/>
              <a:gd name="connsiteY75" fmla="*/ 4300973 h 6858000"/>
              <a:gd name="connsiteX76" fmla="*/ 5939320 w 6127519"/>
              <a:gd name="connsiteY76" fmla="*/ 4340435 h 6858000"/>
              <a:gd name="connsiteX77" fmla="*/ 5946705 w 6127519"/>
              <a:gd name="connsiteY77" fmla="*/ 4428051 h 6858000"/>
              <a:gd name="connsiteX78" fmla="*/ 5949261 w 6127519"/>
              <a:gd name="connsiteY78" fmla="*/ 4449185 h 6858000"/>
              <a:gd name="connsiteX79" fmla="*/ 5968960 w 6127519"/>
              <a:gd name="connsiteY79" fmla="*/ 4482655 h 6858000"/>
              <a:gd name="connsiteX80" fmla="*/ 5980106 w 6127519"/>
              <a:gd name="connsiteY80" fmla="*/ 4585087 h 6858000"/>
              <a:gd name="connsiteX81" fmla="*/ 5998138 w 6127519"/>
              <a:gd name="connsiteY81" fmla="*/ 4697518 h 6858000"/>
              <a:gd name="connsiteX82" fmla="*/ 6013516 w 6127519"/>
              <a:gd name="connsiteY82" fmla="*/ 4786619 h 6858000"/>
              <a:gd name="connsiteX83" fmla="*/ 6025404 w 6127519"/>
              <a:gd name="connsiteY83" fmla="*/ 4858148 h 6858000"/>
              <a:gd name="connsiteX84" fmla="*/ 6007749 w 6127519"/>
              <a:gd name="connsiteY84" fmla="*/ 4964715 h 6858000"/>
              <a:gd name="connsiteX85" fmla="*/ 6005269 w 6127519"/>
              <a:gd name="connsiteY85" fmla="*/ 5150567 h 6858000"/>
              <a:gd name="connsiteX86" fmla="*/ 6001127 w 6127519"/>
              <a:gd name="connsiteY86" fmla="*/ 5164609 h 6858000"/>
              <a:gd name="connsiteX87" fmla="*/ 5998514 w 6127519"/>
              <a:gd name="connsiteY87" fmla="*/ 5189673 h 6858000"/>
              <a:gd name="connsiteX88" fmla="*/ 6018409 w 6127519"/>
              <a:gd name="connsiteY88" fmla="*/ 5227157 h 6858000"/>
              <a:gd name="connsiteX89" fmla="*/ 6036748 w 6127519"/>
              <a:gd name="connsiteY89" fmla="*/ 5322752 h 6858000"/>
              <a:gd name="connsiteX90" fmla="*/ 6036943 w 6127519"/>
              <a:gd name="connsiteY90" fmla="*/ 5329480 h 6858000"/>
              <a:gd name="connsiteX91" fmla="*/ 6037677 w 6127519"/>
              <a:gd name="connsiteY91" fmla="*/ 5354807 h 6858000"/>
              <a:gd name="connsiteX92" fmla="*/ 6039728 w 6127519"/>
              <a:gd name="connsiteY92" fmla="*/ 5359416 h 6858000"/>
              <a:gd name="connsiteX93" fmla="*/ 6053435 w 6127519"/>
              <a:gd name="connsiteY93" fmla="*/ 5387547 h 6858000"/>
              <a:gd name="connsiteX94" fmla="*/ 6065933 w 6127519"/>
              <a:gd name="connsiteY94" fmla="*/ 5443002 h 6858000"/>
              <a:gd name="connsiteX95" fmla="*/ 6068640 w 6127519"/>
              <a:gd name="connsiteY95" fmla="*/ 5474503 h 6858000"/>
              <a:gd name="connsiteX96" fmla="*/ 6080922 w 6127519"/>
              <a:gd name="connsiteY96" fmla="*/ 5561070 h 6858000"/>
              <a:gd name="connsiteX97" fmla="*/ 6096949 w 6127519"/>
              <a:gd name="connsiteY97" fmla="*/ 5648179 h 6858000"/>
              <a:gd name="connsiteX98" fmla="*/ 6125703 w 6127519"/>
              <a:gd name="connsiteY98" fmla="*/ 5692894 h 6858000"/>
              <a:gd name="connsiteX99" fmla="*/ 6121353 w 6127519"/>
              <a:gd name="connsiteY99" fmla="*/ 5721725 h 6858000"/>
              <a:gd name="connsiteX100" fmla="*/ 6121607 w 6127519"/>
              <a:gd name="connsiteY100" fmla="*/ 5721959 h 6858000"/>
              <a:gd name="connsiteX101" fmla="*/ 6127024 w 6127519"/>
              <a:gd name="connsiteY101" fmla="*/ 5786902 h 6858000"/>
              <a:gd name="connsiteX102" fmla="*/ 6127519 w 6127519"/>
              <a:gd name="connsiteY102" fmla="*/ 5865775 h 6858000"/>
              <a:gd name="connsiteX103" fmla="*/ 6119217 w 6127519"/>
              <a:gd name="connsiteY103" fmla="*/ 5888542 h 6858000"/>
              <a:gd name="connsiteX104" fmla="*/ 6102493 w 6127519"/>
              <a:gd name="connsiteY104" fmla="*/ 5928602 h 6858000"/>
              <a:gd name="connsiteX105" fmla="*/ 6056863 w 6127519"/>
              <a:gd name="connsiteY105" fmla="*/ 6000643 h 6858000"/>
              <a:gd name="connsiteX106" fmla="*/ 6045436 w 6127519"/>
              <a:gd name="connsiteY106" fmla="*/ 6124480 h 6858000"/>
              <a:gd name="connsiteX107" fmla="*/ 6030489 w 6127519"/>
              <a:gd name="connsiteY107" fmla="*/ 6317666 h 6858000"/>
              <a:gd name="connsiteX108" fmla="*/ 6007492 w 6127519"/>
              <a:gd name="connsiteY108" fmla="*/ 6440818 h 6858000"/>
              <a:gd name="connsiteX109" fmla="*/ 6009467 w 6127519"/>
              <a:gd name="connsiteY109" fmla="*/ 6487076 h 6858000"/>
              <a:gd name="connsiteX110" fmla="*/ 5995064 w 6127519"/>
              <a:gd name="connsiteY110" fmla="*/ 6540791 h 6858000"/>
              <a:gd name="connsiteX111" fmla="*/ 5996309 w 6127519"/>
              <a:gd name="connsiteY111" fmla="*/ 6543961 h 6858000"/>
              <a:gd name="connsiteX112" fmla="*/ 5996048 w 6127519"/>
              <a:gd name="connsiteY112" fmla="*/ 6555444 h 6858000"/>
              <a:gd name="connsiteX113" fmla="*/ 6002524 w 6127519"/>
              <a:gd name="connsiteY113" fmla="*/ 6560188 h 6858000"/>
              <a:gd name="connsiteX114" fmla="*/ 6004510 w 6127519"/>
              <a:gd name="connsiteY114" fmla="*/ 6599256 h 6858000"/>
              <a:gd name="connsiteX115" fmla="*/ 5986207 w 6127519"/>
              <a:gd name="connsiteY115" fmla="*/ 6695855 h 6858000"/>
              <a:gd name="connsiteX116" fmla="*/ 5979428 w 6127519"/>
              <a:gd name="connsiteY116" fmla="*/ 6754678 h 6858000"/>
              <a:gd name="connsiteX117" fmla="*/ 5983398 w 6127519"/>
              <a:gd name="connsiteY117" fmla="*/ 6778641 h 6858000"/>
              <a:gd name="connsiteX118" fmla="*/ 5984543 w 6127519"/>
              <a:gd name="connsiteY118" fmla="*/ 6811016 h 6858000"/>
              <a:gd name="connsiteX119" fmla="*/ 5981802 w 6127519"/>
              <a:gd name="connsiteY119" fmla="*/ 6838578 h 6858000"/>
              <a:gd name="connsiteX120" fmla="*/ 5979671 w 6127519"/>
              <a:gd name="connsiteY120" fmla="*/ 6858000 h 6858000"/>
              <a:gd name="connsiteX121" fmla="*/ 0 w 6127519"/>
              <a:gd name="connsiteY121" fmla="*/ 6858000 h 6858000"/>
              <a:gd name="connsiteX122" fmla="*/ 0 w 6127519"/>
              <a:gd name="connsiteY122"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04824 w 6127519"/>
              <a:gd name="connsiteY63" fmla="*/ 3785966 h 6858000"/>
              <a:gd name="connsiteX64" fmla="*/ 5733539 w 6127519"/>
              <a:gd name="connsiteY64" fmla="*/ 3818457 h 6858000"/>
              <a:gd name="connsiteX65" fmla="*/ 5768491 w 6127519"/>
              <a:gd name="connsiteY65" fmla="*/ 3914399 h 6858000"/>
              <a:gd name="connsiteX66" fmla="*/ 5793123 w 6127519"/>
              <a:gd name="connsiteY66" fmla="*/ 3969952 h 6858000"/>
              <a:gd name="connsiteX67" fmla="*/ 5808321 w 6127519"/>
              <a:gd name="connsiteY67" fmla="*/ 3988153 h 6858000"/>
              <a:gd name="connsiteX68" fmla="*/ 5825621 w 6127519"/>
              <a:gd name="connsiteY68" fmla="*/ 4015525 h 6858000"/>
              <a:gd name="connsiteX69" fmla="*/ 5860672 w 6127519"/>
              <a:gd name="connsiteY69" fmla="*/ 4061579 h 6858000"/>
              <a:gd name="connsiteX70" fmla="*/ 5872173 w 6127519"/>
              <a:gd name="connsiteY70" fmla="*/ 4088497 h 6858000"/>
              <a:gd name="connsiteX71" fmla="*/ 5894095 w 6127519"/>
              <a:gd name="connsiteY71" fmla="*/ 4128857 h 6858000"/>
              <a:gd name="connsiteX72" fmla="*/ 5903513 w 6127519"/>
              <a:gd name="connsiteY72" fmla="*/ 4187661 h 6858000"/>
              <a:gd name="connsiteX73" fmla="*/ 5917114 w 6127519"/>
              <a:gd name="connsiteY73" fmla="*/ 4213096 h 6858000"/>
              <a:gd name="connsiteX74" fmla="*/ 5924233 w 6127519"/>
              <a:gd name="connsiteY74" fmla="*/ 4242060 h 6858000"/>
              <a:gd name="connsiteX75" fmla="*/ 5928910 w 6127519"/>
              <a:gd name="connsiteY75" fmla="*/ 4300973 h 6858000"/>
              <a:gd name="connsiteX76" fmla="*/ 5939320 w 6127519"/>
              <a:gd name="connsiteY76" fmla="*/ 4340435 h 6858000"/>
              <a:gd name="connsiteX77" fmla="*/ 5946705 w 6127519"/>
              <a:gd name="connsiteY77" fmla="*/ 4428051 h 6858000"/>
              <a:gd name="connsiteX78" fmla="*/ 5949261 w 6127519"/>
              <a:gd name="connsiteY78" fmla="*/ 4449185 h 6858000"/>
              <a:gd name="connsiteX79" fmla="*/ 5968960 w 6127519"/>
              <a:gd name="connsiteY79" fmla="*/ 4482655 h 6858000"/>
              <a:gd name="connsiteX80" fmla="*/ 5980106 w 6127519"/>
              <a:gd name="connsiteY80" fmla="*/ 4585087 h 6858000"/>
              <a:gd name="connsiteX81" fmla="*/ 5998138 w 6127519"/>
              <a:gd name="connsiteY81" fmla="*/ 4697518 h 6858000"/>
              <a:gd name="connsiteX82" fmla="*/ 6013516 w 6127519"/>
              <a:gd name="connsiteY82" fmla="*/ 4786619 h 6858000"/>
              <a:gd name="connsiteX83" fmla="*/ 6025404 w 6127519"/>
              <a:gd name="connsiteY83" fmla="*/ 4858148 h 6858000"/>
              <a:gd name="connsiteX84" fmla="*/ 6007749 w 6127519"/>
              <a:gd name="connsiteY84" fmla="*/ 4964715 h 6858000"/>
              <a:gd name="connsiteX85" fmla="*/ 6005269 w 6127519"/>
              <a:gd name="connsiteY85" fmla="*/ 5150567 h 6858000"/>
              <a:gd name="connsiteX86" fmla="*/ 6001127 w 6127519"/>
              <a:gd name="connsiteY86" fmla="*/ 5164609 h 6858000"/>
              <a:gd name="connsiteX87" fmla="*/ 5998514 w 6127519"/>
              <a:gd name="connsiteY87" fmla="*/ 5189673 h 6858000"/>
              <a:gd name="connsiteX88" fmla="*/ 6018409 w 6127519"/>
              <a:gd name="connsiteY88" fmla="*/ 5227157 h 6858000"/>
              <a:gd name="connsiteX89" fmla="*/ 6036748 w 6127519"/>
              <a:gd name="connsiteY89" fmla="*/ 5322752 h 6858000"/>
              <a:gd name="connsiteX90" fmla="*/ 6036943 w 6127519"/>
              <a:gd name="connsiteY90" fmla="*/ 5329480 h 6858000"/>
              <a:gd name="connsiteX91" fmla="*/ 6037677 w 6127519"/>
              <a:gd name="connsiteY91" fmla="*/ 5354807 h 6858000"/>
              <a:gd name="connsiteX92" fmla="*/ 6039728 w 6127519"/>
              <a:gd name="connsiteY92" fmla="*/ 5359416 h 6858000"/>
              <a:gd name="connsiteX93" fmla="*/ 6053435 w 6127519"/>
              <a:gd name="connsiteY93" fmla="*/ 5387547 h 6858000"/>
              <a:gd name="connsiteX94" fmla="*/ 6065933 w 6127519"/>
              <a:gd name="connsiteY94" fmla="*/ 5443002 h 6858000"/>
              <a:gd name="connsiteX95" fmla="*/ 6068640 w 6127519"/>
              <a:gd name="connsiteY95" fmla="*/ 5474503 h 6858000"/>
              <a:gd name="connsiteX96" fmla="*/ 6080922 w 6127519"/>
              <a:gd name="connsiteY96" fmla="*/ 5561070 h 6858000"/>
              <a:gd name="connsiteX97" fmla="*/ 6096949 w 6127519"/>
              <a:gd name="connsiteY97" fmla="*/ 5648179 h 6858000"/>
              <a:gd name="connsiteX98" fmla="*/ 6125703 w 6127519"/>
              <a:gd name="connsiteY98" fmla="*/ 5692894 h 6858000"/>
              <a:gd name="connsiteX99" fmla="*/ 6121353 w 6127519"/>
              <a:gd name="connsiteY99" fmla="*/ 5721725 h 6858000"/>
              <a:gd name="connsiteX100" fmla="*/ 6121607 w 6127519"/>
              <a:gd name="connsiteY100" fmla="*/ 5721959 h 6858000"/>
              <a:gd name="connsiteX101" fmla="*/ 6127024 w 6127519"/>
              <a:gd name="connsiteY101" fmla="*/ 5786902 h 6858000"/>
              <a:gd name="connsiteX102" fmla="*/ 6127519 w 6127519"/>
              <a:gd name="connsiteY102" fmla="*/ 5865775 h 6858000"/>
              <a:gd name="connsiteX103" fmla="*/ 6119217 w 6127519"/>
              <a:gd name="connsiteY103" fmla="*/ 5888542 h 6858000"/>
              <a:gd name="connsiteX104" fmla="*/ 6102493 w 6127519"/>
              <a:gd name="connsiteY104" fmla="*/ 5928602 h 6858000"/>
              <a:gd name="connsiteX105" fmla="*/ 6056863 w 6127519"/>
              <a:gd name="connsiteY105" fmla="*/ 6000643 h 6858000"/>
              <a:gd name="connsiteX106" fmla="*/ 6045436 w 6127519"/>
              <a:gd name="connsiteY106" fmla="*/ 6124480 h 6858000"/>
              <a:gd name="connsiteX107" fmla="*/ 6030489 w 6127519"/>
              <a:gd name="connsiteY107" fmla="*/ 6317666 h 6858000"/>
              <a:gd name="connsiteX108" fmla="*/ 6007492 w 6127519"/>
              <a:gd name="connsiteY108" fmla="*/ 6440818 h 6858000"/>
              <a:gd name="connsiteX109" fmla="*/ 6009467 w 6127519"/>
              <a:gd name="connsiteY109" fmla="*/ 6487076 h 6858000"/>
              <a:gd name="connsiteX110" fmla="*/ 5995064 w 6127519"/>
              <a:gd name="connsiteY110" fmla="*/ 6540791 h 6858000"/>
              <a:gd name="connsiteX111" fmla="*/ 5996309 w 6127519"/>
              <a:gd name="connsiteY111" fmla="*/ 6543961 h 6858000"/>
              <a:gd name="connsiteX112" fmla="*/ 5996048 w 6127519"/>
              <a:gd name="connsiteY112" fmla="*/ 6555444 h 6858000"/>
              <a:gd name="connsiteX113" fmla="*/ 6004510 w 6127519"/>
              <a:gd name="connsiteY113" fmla="*/ 6599256 h 6858000"/>
              <a:gd name="connsiteX114" fmla="*/ 5986207 w 6127519"/>
              <a:gd name="connsiteY114" fmla="*/ 6695855 h 6858000"/>
              <a:gd name="connsiteX115" fmla="*/ 5979428 w 6127519"/>
              <a:gd name="connsiteY115" fmla="*/ 6754678 h 6858000"/>
              <a:gd name="connsiteX116" fmla="*/ 5983398 w 6127519"/>
              <a:gd name="connsiteY116" fmla="*/ 6778641 h 6858000"/>
              <a:gd name="connsiteX117" fmla="*/ 5984543 w 6127519"/>
              <a:gd name="connsiteY117" fmla="*/ 6811016 h 6858000"/>
              <a:gd name="connsiteX118" fmla="*/ 5981802 w 6127519"/>
              <a:gd name="connsiteY118" fmla="*/ 6838578 h 6858000"/>
              <a:gd name="connsiteX119" fmla="*/ 5979671 w 6127519"/>
              <a:gd name="connsiteY119" fmla="*/ 6858000 h 6858000"/>
              <a:gd name="connsiteX120" fmla="*/ 0 w 6127519"/>
              <a:gd name="connsiteY120" fmla="*/ 6858000 h 6858000"/>
              <a:gd name="connsiteX121" fmla="*/ 0 w 6127519"/>
              <a:gd name="connsiteY121"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04824 w 6127519"/>
              <a:gd name="connsiteY63" fmla="*/ 3785966 h 6858000"/>
              <a:gd name="connsiteX64" fmla="*/ 5733539 w 6127519"/>
              <a:gd name="connsiteY64" fmla="*/ 3818457 h 6858000"/>
              <a:gd name="connsiteX65" fmla="*/ 5768491 w 6127519"/>
              <a:gd name="connsiteY65" fmla="*/ 3914399 h 6858000"/>
              <a:gd name="connsiteX66" fmla="*/ 5793123 w 6127519"/>
              <a:gd name="connsiteY66" fmla="*/ 3969952 h 6858000"/>
              <a:gd name="connsiteX67" fmla="*/ 5808321 w 6127519"/>
              <a:gd name="connsiteY67" fmla="*/ 3988153 h 6858000"/>
              <a:gd name="connsiteX68" fmla="*/ 5825621 w 6127519"/>
              <a:gd name="connsiteY68" fmla="*/ 4015525 h 6858000"/>
              <a:gd name="connsiteX69" fmla="*/ 5860672 w 6127519"/>
              <a:gd name="connsiteY69" fmla="*/ 4061579 h 6858000"/>
              <a:gd name="connsiteX70" fmla="*/ 5872173 w 6127519"/>
              <a:gd name="connsiteY70" fmla="*/ 4088497 h 6858000"/>
              <a:gd name="connsiteX71" fmla="*/ 5894095 w 6127519"/>
              <a:gd name="connsiteY71" fmla="*/ 4128857 h 6858000"/>
              <a:gd name="connsiteX72" fmla="*/ 5903513 w 6127519"/>
              <a:gd name="connsiteY72" fmla="*/ 4187661 h 6858000"/>
              <a:gd name="connsiteX73" fmla="*/ 5917114 w 6127519"/>
              <a:gd name="connsiteY73" fmla="*/ 4213096 h 6858000"/>
              <a:gd name="connsiteX74" fmla="*/ 5924233 w 6127519"/>
              <a:gd name="connsiteY74" fmla="*/ 4242060 h 6858000"/>
              <a:gd name="connsiteX75" fmla="*/ 5928910 w 6127519"/>
              <a:gd name="connsiteY75" fmla="*/ 4300973 h 6858000"/>
              <a:gd name="connsiteX76" fmla="*/ 5939320 w 6127519"/>
              <a:gd name="connsiteY76" fmla="*/ 4340435 h 6858000"/>
              <a:gd name="connsiteX77" fmla="*/ 5946705 w 6127519"/>
              <a:gd name="connsiteY77" fmla="*/ 4428051 h 6858000"/>
              <a:gd name="connsiteX78" fmla="*/ 5949261 w 6127519"/>
              <a:gd name="connsiteY78" fmla="*/ 4449185 h 6858000"/>
              <a:gd name="connsiteX79" fmla="*/ 5968960 w 6127519"/>
              <a:gd name="connsiteY79" fmla="*/ 4482655 h 6858000"/>
              <a:gd name="connsiteX80" fmla="*/ 5980106 w 6127519"/>
              <a:gd name="connsiteY80" fmla="*/ 4585087 h 6858000"/>
              <a:gd name="connsiteX81" fmla="*/ 5998138 w 6127519"/>
              <a:gd name="connsiteY81" fmla="*/ 4697518 h 6858000"/>
              <a:gd name="connsiteX82" fmla="*/ 6013516 w 6127519"/>
              <a:gd name="connsiteY82" fmla="*/ 4786619 h 6858000"/>
              <a:gd name="connsiteX83" fmla="*/ 6025404 w 6127519"/>
              <a:gd name="connsiteY83" fmla="*/ 4858148 h 6858000"/>
              <a:gd name="connsiteX84" fmla="*/ 6007749 w 6127519"/>
              <a:gd name="connsiteY84" fmla="*/ 4964715 h 6858000"/>
              <a:gd name="connsiteX85" fmla="*/ 6005269 w 6127519"/>
              <a:gd name="connsiteY85" fmla="*/ 5150567 h 6858000"/>
              <a:gd name="connsiteX86" fmla="*/ 6001127 w 6127519"/>
              <a:gd name="connsiteY86" fmla="*/ 5164609 h 6858000"/>
              <a:gd name="connsiteX87" fmla="*/ 5998514 w 6127519"/>
              <a:gd name="connsiteY87" fmla="*/ 5189673 h 6858000"/>
              <a:gd name="connsiteX88" fmla="*/ 6018409 w 6127519"/>
              <a:gd name="connsiteY88" fmla="*/ 5227157 h 6858000"/>
              <a:gd name="connsiteX89" fmla="*/ 6036748 w 6127519"/>
              <a:gd name="connsiteY89" fmla="*/ 5322752 h 6858000"/>
              <a:gd name="connsiteX90" fmla="*/ 6036943 w 6127519"/>
              <a:gd name="connsiteY90" fmla="*/ 5329480 h 6858000"/>
              <a:gd name="connsiteX91" fmla="*/ 6037677 w 6127519"/>
              <a:gd name="connsiteY91" fmla="*/ 5354807 h 6858000"/>
              <a:gd name="connsiteX92" fmla="*/ 6039728 w 6127519"/>
              <a:gd name="connsiteY92" fmla="*/ 5359416 h 6858000"/>
              <a:gd name="connsiteX93" fmla="*/ 6053435 w 6127519"/>
              <a:gd name="connsiteY93" fmla="*/ 5387547 h 6858000"/>
              <a:gd name="connsiteX94" fmla="*/ 6065933 w 6127519"/>
              <a:gd name="connsiteY94" fmla="*/ 5443002 h 6858000"/>
              <a:gd name="connsiteX95" fmla="*/ 6068640 w 6127519"/>
              <a:gd name="connsiteY95" fmla="*/ 5474503 h 6858000"/>
              <a:gd name="connsiteX96" fmla="*/ 6080922 w 6127519"/>
              <a:gd name="connsiteY96" fmla="*/ 5561070 h 6858000"/>
              <a:gd name="connsiteX97" fmla="*/ 6096949 w 6127519"/>
              <a:gd name="connsiteY97" fmla="*/ 5648179 h 6858000"/>
              <a:gd name="connsiteX98" fmla="*/ 6125703 w 6127519"/>
              <a:gd name="connsiteY98" fmla="*/ 5692894 h 6858000"/>
              <a:gd name="connsiteX99" fmla="*/ 6121353 w 6127519"/>
              <a:gd name="connsiteY99" fmla="*/ 5721725 h 6858000"/>
              <a:gd name="connsiteX100" fmla="*/ 6121607 w 6127519"/>
              <a:gd name="connsiteY100" fmla="*/ 5721959 h 6858000"/>
              <a:gd name="connsiteX101" fmla="*/ 6127024 w 6127519"/>
              <a:gd name="connsiteY101" fmla="*/ 5786902 h 6858000"/>
              <a:gd name="connsiteX102" fmla="*/ 6127519 w 6127519"/>
              <a:gd name="connsiteY102" fmla="*/ 5865775 h 6858000"/>
              <a:gd name="connsiteX103" fmla="*/ 6119217 w 6127519"/>
              <a:gd name="connsiteY103" fmla="*/ 5888542 h 6858000"/>
              <a:gd name="connsiteX104" fmla="*/ 6102493 w 6127519"/>
              <a:gd name="connsiteY104" fmla="*/ 5928602 h 6858000"/>
              <a:gd name="connsiteX105" fmla="*/ 6056863 w 6127519"/>
              <a:gd name="connsiteY105" fmla="*/ 6000643 h 6858000"/>
              <a:gd name="connsiteX106" fmla="*/ 6045436 w 6127519"/>
              <a:gd name="connsiteY106" fmla="*/ 6124480 h 6858000"/>
              <a:gd name="connsiteX107" fmla="*/ 6030489 w 6127519"/>
              <a:gd name="connsiteY107" fmla="*/ 6317666 h 6858000"/>
              <a:gd name="connsiteX108" fmla="*/ 6007492 w 6127519"/>
              <a:gd name="connsiteY108" fmla="*/ 6440818 h 6858000"/>
              <a:gd name="connsiteX109" fmla="*/ 6009467 w 6127519"/>
              <a:gd name="connsiteY109" fmla="*/ 6487076 h 6858000"/>
              <a:gd name="connsiteX110" fmla="*/ 5995064 w 6127519"/>
              <a:gd name="connsiteY110" fmla="*/ 6540791 h 6858000"/>
              <a:gd name="connsiteX111" fmla="*/ 5996309 w 6127519"/>
              <a:gd name="connsiteY111" fmla="*/ 6543961 h 6858000"/>
              <a:gd name="connsiteX112" fmla="*/ 6004510 w 6127519"/>
              <a:gd name="connsiteY112" fmla="*/ 6599256 h 6858000"/>
              <a:gd name="connsiteX113" fmla="*/ 5986207 w 6127519"/>
              <a:gd name="connsiteY113" fmla="*/ 6695855 h 6858000"/>
              <a:gd name="connsiteX114" fmla="*/ 5979428 w 6127519"/>
              <a:gd name="connsiteY114" fmla="*/ 6754678 h 6858000"/>
              <a:gd name="connsiteX115" fmla="*/ 5983398 w 6127519"/>
              <a:gd name="connsiteY115" fmla="*/ 6778641 h 6858000"/>
              <a:gd name="connsiteX116" fmla="*/ 5984543 w 6127519"/>
              <a:gd name="connsiteY116" fmla="*/ 6811016 h 6858000"/>
              <a:gd name="connsiteX117" fmla="*/ 5981802 w 6127519"/>
              <a:gd name="connsiteY117" fmla="*/ 6838578 h 6858000"/>
              <a:gd name="connsiteX118" fmla="*/ 5979671 w 6127519"/>
              <a:gd name="connsiteY118" fmla="*/ 6858000 h 6858000"/>
              <a:gd name="connsiteX119" fmla="*/ 0 w 6127519"/>
              <a:gd name="connsiteY119" fmla="*/ 6858000 h 6858000"/>
              <a:gd name="connsiteX120" fmla="*/ 0 w 6127519"/>
              <a:gd name="connsiteY120"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04824 w 6127519"/>
              <a:gd name="connsiteY63" fmla="*/ 3785966 h 6858000"/>
              <a:gd name="connsiteX64" fmla="*/ 5733539 w 6127519"/>
              <a:gd name="connsiteY64" fmla="*/ 3818457 h 6858000"/>
              <a:gd name="connsiteX65" fmla="*/ 5768491 w 6127519"/>
              <a:gd name="connsiteY65" fmla="*/ 3914399 h 6858000"/>
              <a:gd name="connsiteX66" fmla="*/ 5793123 w 6127519"/>
              <a:gd name="connsiteY66" fmla="*/ 3969952 h 6858000"/>
              <a:gd name="connsiteX67" fmla="*/ 5808321 w 6127519"/>
              <a:gd name="connsiteY67" fmla="*/ 3988153 h 6858000"/>
              <a:gd name="connsiteX68" fmla="*/ 5825621 w 6127519"/>
              <a:gd name="connsiteY68" fmla="*/ 4015525 h 6858000"/>
              <a:gd name="connsiteX69" fmla="*/ 5860672 w 6127519"/>
              <a:gd name="connsiteY69" fmla="*/ 4061579 h 6858000"/>
              <a:gd name="connsiteX70" fmla="*/ 5872173 w 6127519"/>
              <a:gd name="connsiteY70" fmla="*/ 4088497 h 6858000"/>
              <a:gd name="connsiteX71" fmla="*/ 5894095 w 6127519"/>
              <a:gd name="connsiteY71" fmla="*/ 4128857 h 6858000"/>
              <a:gd name="connsiteX72" fmla="*/ 5903513 w 6127519"/>
              <a:gd name="connsiteY72" fmla="*/ 4187661 h 6858000"/>
              <a:gd name="connsiteX73" fmla="*/ 5917114 w 6127519"/>
              <a:gd name="connsiteY73" fmla="*/ 4213096 h 6858000"/>
              <a:gd name="connsiteX74" fmla="*/ 5924233 w 6127519"/>
              <a:gd name="connsiteY74" fmla="*/ 4242060 h 6858000"/>
              <a:gd name="connsiteX75" fmla="*/ 5928910 w 6127519"/>
              <a:gd name="connsiteY75" fmla="*/ 4300973 h 6858000"/>
              <a:gd name="connsiteX76" fmla="*/ 5939320 w 6127519"/>
              <a:gd name="connsiteY76" fmla="*/ 4340435 h 6858000"/>
              <a:gd name="connsiteX77" fmla="*/ 5946705 w 6127519"/>
              <a:gd name="connsiteY77" fmla="*/ 4428051 h 6858000"/>
              <a:gd name="connsiteX78" fmla="*/ 5949261 w 6127519"/>
              <a:gd name="connsiteY78" fmla="*/ 4449185 h 6858000"/>
              <a:gd name="connsiteX79" fmla="*/ 5968960 w 6127519"/>
              <a:gd name="connsiteY79" fmla="*/ 4482655 h 6858000"/>
              <a:gd name="connsiteX80" fmla="*/ 5980106 w 6127519"/>
              <a:gd name="connsiteY80" fmla="*/ 4585087 h 6858000"/>
              <a:gd name="connsiteX81" fmla="*/ 5998138 w 6127519"/>
              <a:gd name="connsiteY81" fmla="*/ 4697518 h 6858000"/>
              <a:gd name="connsiteX82" fmla="*/ 6013516 w 6127519"/>
              <a:gd name="connsiteY82" fmla="*/ 4786619 h 6858000"/>
              <a:gd name="connsiteX83" fmla="*/ 6025404 w 6127519"/>
              <a:gd name="connsiteY83" fmla="*/ 4858148 h 6858000"/>
              <a:gd name="connsiteX84" fmla="*/ 6007749 w 6127519"/>
              <a:gd name="connsiteY84" fmla="*/ 4964715 h 6858000"/>
              <a:gd name="connsiteX85" fmla="*/ 6005269 w 6127519"/>
              <a:gd name="connsiteY85" fmla="*/ 5150567 h 6858000"/>
              <a:gd name="connsiteX86" fmla="*/ 6001127 w 6127519"/>
              <a:gd name="connsiteY86" fmla="*/ 5164609 h 6858000"/>
              <a:gd name="connsiteX87" fmla="*/ 5998514 w 6127519"/>
              <a:gd name="connsiteY87" fmla="*/ 5189673 h 6858000"/>
              <a:gd name="connsiteX88" fmla="*/ 6018409 w 6127519"/>
              <a:gd name="connsiteY88" fmla="*/ 5227157 h 6858000"/>
              <a:gd name="connsiteX89" fmla="*/ 6036748 w 6127519"/>
              <a:gd name="connsiteY89" fmla="*/ 5322752 h 6858000"/>
              <a:gd name="connsiteX90" fmla="*/ 6036943 w 6127519"/>
              <a:gd name="connsiteY90" fmla="*/ 5329480 h 6858000"/>
              <a:gd name="connsiteX91" fmla="*/ 6037677 w 6127519"/>
              <a:gd name="connsiteY91" fmla="*/ 5354807 h 6858000"/>
              <a:gd name="connsiteX92" fmla="*/ 6039728 w 6127519"/>
              <a:gd name="connsiteY92" fmla="*/ 5359416 h 6858000"/>
              <a:gd name="connsiteX93" fmla="*/ 6053435 w 6127519"/>
              <a:gd name="connsiteY93" fmla="*/ 5387547 h 6858000"/>
              <a:gd name="connsiteX94" fmla="*/ 6065933 w 6127519"/>
              <a:gd name="connsiteY94" fmla="*/ 5443002 h 6858000"/>
              <a:gd name="connsiteX95" fmla="*/ 6068640 w 6127519"/>
              <a:gd name="connsiteY95" fmla="*/ 5474503 h 6858000"/>
              <a:gd name="connsiteX96" fmla="*/ 6080922 w 6127519"/>
              <a:gd name="connsiteY96" fmla="*/ 5561070 h 6858000"/>
              <a:gd name="connsiteX97" fmla="*/ 6096949 w 6127519"/>
              <a:gd name="connsiteY97" fmla="*/ 5648179 h 6858000"/>
              <a:gd name="connsiteX98" fmla="*/ 6125703 w 6127519"/>
              <a:gd name="connsiteY98" fmla="*/ 5692894 h 6858000"/>
              <a:gd name="connsiteX99" fmla="*/ 6121353 w 6127519"/>
              <a:gd name="connsiteY99" fmla="*/ 5721725 h 6858000"/>
              <a:gd name="connsiteX100" fmla="*/ 6121607 w 6127519"/>
              <a:gd name="connsiteY100" fmla="*/ 5721959 h 6858000"/>
              <a:gd name="connsiteX101" fmla="*/ 6127024 w 6127519"/>
              <a:gd name="connsiteY101" fmla="*/ 5786902 h 6858000"/>
              <a:gd name="connsiteX102" fmla="*/ 6127519 w 6127519"/>
              <a:gd name="connsiteY102" fmla="*/ 5865775 h 6858000"/>
              <a:gd name="connsiteX103" fmla="*/ 6119217 w 6127519"/>
              <a:gd name="connsiteY103" fmla="*/ 5888542 h 6858000"/>
              <a:gd name="connsiteX104" fmla="*/ 6102493 w 6127519"/>
              <a:gd name="connsiteY104" fmla="*/ 5928602 h 6858000"/>
              <a:gd name="connsiteX105" fmla="*/ 6056863 w 6127519"/>
              <a:gd name="connsiteY105" fmla="*/ 6000643 h 6858000"/>
              <a:gd name="connsiteX106" fmla="*/ 6045436 w 6127519"/>
              <a:gd name="connsiteY106" fmla="*/ 6124480 h 6858000"/>
              <a:gd name="connsiteX107" fmla="*/ 6030489 w 6127519"/>
              <a:gd name="connsiteY107" fmla="*/ 6317666 h 6858000"/>
              <a:gd name="connsiteX108" fmla="*/ 6007492 w 6127519"/>
              <a:gd name="connsiteY108" fmla="*/ 6440818 h 6858000"/>
              <a:gd name="connsiteX109" fmla="*/ 6009467 w 6127519"/>
              <a:gd name="connsiteY109" fmla="*/ 6487076 h 6858000"/>
              <a:gd name="connsiteX110" fmla="*/ 5995064 w 6127519"/>
              <a:gd name="connsiteY110" fmla="*/ 6540791 h 6858000"/>
              <a:gd name="connsiteX111" fmla="*/ 6004510 w 6127519"/>
              <a:gd name="connsiteY111" fmla="*/ 6599256 h 6858000"/>
              <a:gd name="connsiteX112" fmla="*/ 5986207 w 6127519"/>
              <a:gd name="connsiteY112" fmla="*/ 6695855 h 6858000"/>
              <a:gd name="connsiteX113" fmla="*/ 5979428 w 6127519"/>
              <a:gd name="connsiteY113" fmla="*/ 6754678 h 6858000"/>
              <a:gd name="connsiteX114" fmla="*/ 5983398 w 6127519"/>
              <a:gd name="connsiteY114" fmla="*/ 6778641 h 6858000"/>
              <a:gd name="connsiteX115" fmla="*/ 5984543 w 6127519"/>
              <a:gd name="connsiteY115" fmla="*/ 6811016 h 6858000"/>
              <a:gd name="connsiteX116" fmla="*/ 5981802 w 6127519"/>
              <a:gd name="connsiteY116" fmla="*/ 6838578 h 6858000"/>
              <a:gd name="connsiteX117" fmla="*/ 5979671 w 6127519"/>
              <a:gd name="connsiteY117" fmla="*/ 6858000 h 6858000"/>
              <a:gd name="connsiteX118" fmla="*/ 0 w 6127519"/>
              <a:gd name="connsiteY118" fmla="*/ 6858000 h 6858000"/>
              <a:gd name="connsiteX119" fmla="*/ 0 w 6127519"/>
              <a:gd name="connsiteY119"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04824 w 6127519"/>
              <a:gd name="connsiteY63" fmla="*/ 3785966 h 6858000"/>
              <a:gd name="connsiteX64" fmla="*/ 5733539 w 6127519"/>
              <a:gd name="connsiteY64" fmla="*/ 3818457 h 6858000"/>
              <a:gd name="connsiteX65" fmla="*/ 5768491 w 6127519"/>
              <a:gd name="connsiteY65" fmla="*/ 3914399 h 6858000"/>
              <a:gd name="connsiteX66" fmla="*/ 5793123 w 6127519"/>
              <a:gd name="connsiteY66" fmla="*/ 3969952 h 6858000"/>
              <a:gd name="connsiteX67" fmla="*/ 5808321 w 6127519"/>
              <a:gd name="connsiteY67" fmla="*/ 3988153 h 6858000"/>
              <a:gd name="connsiteX68" fmla="*/ 5825621 w 6127519"/>
              <a:gd name="connsiteY68" fmla="*/ 4015525 h 6858000"/>
              <a:gd name="connsiteX69" fmla="*/ 5860672 w 6127519"/>
              <a:gd name="connsiteY69" fmla="*/ 4061579 h 6858000"/>
              <a:gd name="connsiteX70" fmla="*/ 5872173 w 6127519"/>
              <a:gd name="connsiteY70" fmla="*/ 4088497 h 6858000"/>
              <a:gd name="connsiteX71" fmla="*/ 5894095 w 6127519"/>
              <a:gd name="connsiteY71" fmla="*/ 4128857 h 6858000"/>
              <a:gd name="connsiteX72" fmla="*/ 5903513 w 6127519"/>
              <a:gd name="connsiteY72" fmla="*/ 4187661 h 6858000"/>
              <a:gd name="connsiteX73" fmla="*/ 5917114 w 6127519"/>
              <a:gd name="connsiteY73" fmla="*/ 4213096 h 6858000"/>
              <a:gd name="connsiteX74" fmla="*/ 5924233 w 6127519"/>
              <a:gd name="connsiteY74" fmla="*/ 4242060 h 6858000"/>
              <a:gd name="connsiteX75" fmla="*/ 5928910 w 6127519"/>
              <a:gd name="connsiteY75" fmla="*/ 4300973 h 6858000"/>
              <a:gd name="connsiteX76" fmla="*/ 5939320 w 6127519"/>
              <a:gd name="connsiteY76" fmla="*/ 4340435 h 6858000"/>
              <a:gd name="connsiteX77" fmla="*/ 5946705 w 6127519"/>
              <a:gd name="connsiteY77" fmla="*/ 4428051 h 6858000"/>
              <a:gd name="connsiteX78" fmla="*/ 5949261 w 6127519"/>
              <a:gd name="connsiteY78" fmla="*/ 4449185 h 6858000"/>
              <a:gd name="connsiteX79" fmla="*/ 5968960 w 6127519"/>
              <a:gd name="connsiteY79" fmla="*/ 4482655 h 6858000"/>
              <a:gd name="connsiteX80" fmla="*/ 5980106 w 6127519"/>
              <a:gd name="connsiteY80" fmla="*/ 4585087 h 6858000"/>
              <a:gd name="connsiteX81" fmla="*/ 5998138 w 6127519"/>
              <a:gd name="connsiteY81" fmla="*/ 4697518 h 6858000"/>
              <a:gd name="connsiteX82" fmla="*/ 6013516 w 6127519"/>
              <a:gd name="connsiteY82" fmla="*/ 4786619 h 6858000"/>
              <a:gd name="connsiteX83" fmla="*/ 6025404 w 6127519"/>
              <a:gd name="connsiteY83" fmla="*/ 4858148 h 6858000"/>
              <a:gd name="connsiteX84" fmla="*/ 6007749 w 6127519"/>
              <a:gd name="connsiteY84" fmla="*/ 4964715 h 6858000"/>
              <a:gd name="connsiteX85" fmla="*/ 6005269 w 6127519"/>
              <a:gd name="connsiteY85" fmla="*/ 5150567 h 6858000"/>
              <a:gd name="connsiteX86" fmla="*/ 6001127 w 6127519"/>
              <a:gd name="connsiteY86" fmla="*/ 5164609 h 6858000"/>
              <a:gd name="connsiteX87" fmla="*/ 5998514 w 6127519"/>
              <a:gd name="connsiteY87" fmla="*/ 5189673 h 6858000"/>
              <a:gd name="connsiteX88" fmla="*/ 6018409 w 6127519"/>
              <a:gd name="connsiteY88" fmla="*/ 5227157 h 6858000"/>
              <a:gd name="connsiteX89" fmla="*/ 6036748 w 6127519"/>
              <a:gd name="connsiteY89" fmla="*/ 5322752 h 6858000"/>
              <a:gd name="connsiteX90" fmla="*/ 6036943 w 6127519"/>
              <a:gd name="connsiteY90" fmla="*/ 5329480 h 6858000"/>
              <a:gd name="connsiteX91" fmla="*/ 6037677 w 6127519"/>
              <a:gd name="connsiteY91" fmla="*/ 5354807 h 6858000"/>
              <a:gd name="connsiteX92" fmla="*/ 6039728 w 6127519"/>
              <a:gd name="connsiteY92" fmla="*/ 5359416 h 6858000"/>
              <a:gd name="connsiteX93" fmla="*/ 6053435 w 6127519"/>
              <a:gd name="connsiteY93" fmla="*/ 5387547 h 6858000"/>
              <a:gd name="connsiteX94" fmla="*/ 6065933 w 6127519"/>
              <a:gd name="connsiteY94" fmla="*/ 5443002 h 6858000"/>
              <a:gd name="connsiteX95" fmla="*/ 6068640 w 6127519"/>
              <a:gd name="connsiteY95" fmla="*/ 5474503 h 6858000"/>
              <a:gd name="connsiteX96" fmla="*/ 6080922 w 6127519"/>
              <a:gd name="connsiteY96" fmla="*/ 5561070 h 6858000"/>
              <a:gd name="connsiteX97" fmla="*/ 6096949 w 6127519"/>
              <a:gd name="connsiteY97" fmla="*/ 5648179 h 6858000"/>
              <a:gd name="connsiteX98" fmla="*/ 6125703 w 6127519"/>
              <a:gd name="connsiteY98" fmla="*/ 5692894 h 6858000"/>
              <a:gd name="connsiteX99" fmla="*/ 6121353 w 6127519"/>
              <a:gd name="connsiteY99" fmla="*/ 5721725 h 6858000"/>
              <a:gd name="connsiteX100" fmla="*/ 6121607 w 6127519"/>
              <a:gd name="connsiteY100" fmla="*/ 5721959 h 6858000"/>
              <a:gd name="connsiteX101" fmla="*/ 6127024 w 6127519"/>
              <a:gd name="connsiteY101" fmla="*/ 5786902 h 6858000"/>
              <a:gd name="connsiteX102" fmla="*/ 6127519 w 6127519"/>
              <a:gd name="connsiteY102" fmla="*/ 5865775 h 6858000"/>
              <a:gd name="connsiteX103" fmla="*/ 6119217 w 6127519"/>
              <a:gd name="connsiteY103" fmla="*/ 5888542 h 6858000"/>
              <a:gd name="connsiteX104" fmla="*/ 6102493 w 6127519"/>
              <a:gd name="connsiteY104" fmla="*/ 5928602 h 6858000"/>
              <a:gd name="connsiteX105" fmla="*/ 6056863 w 6127519"/>
              <a:gd name="connsiteY105" fmla="*/ 6000643 h 6858000"/>
              <a:gd name="connsiteX106" fmla="*/ 6045436 w 6127519"/>
              <a:gd name="connsiteY106" fmla="*/ 6124480 h 6858000"/>
              <a:gd name="connsiteX107" fmla="*/ 6030489 w 6127519"/>
              <a:gd name="connsiteY107" fmla="*/ 6317666 h 6858000"/>
              <a:gd name="connsiteX108" fmla="*/ 6007492 w 6127519"/>
              <a:gd name="connsiteY108" fmla="*/ 6440818 h 6858000"/>
              <a:gd name="connsiteX109" fmla="*/ 6009467 w 6127519"/>
              <a:gd name="connsiteY109" fmla="*/ 6487076 h 6858000"/>
              <a:gd name="connsiteX110" fmla="*/ 5995064 w 6127519"/>
              <a:gd name="connsiteY110" fmla="*/ 6540791 h 6858000"/>
              <a:gd name="connsiteX111" fmla="*/ 6004510 w 6127519"/>
              <a:gd name="connsiteY111" fmla="*/ 6599256 h 6858000"/>
              <a:gd name="connsiteX112" fmla="*/ 5986207 w 6127519"/>
              <a:gd name="connsiteY112" fmla="*/ 6695855 h 6858000"/>
              <a:gd name="connsiteX113" fmla="*/ 5979428 w 6127519"/>
              <a:gd name="connsiteY113" fmla="*/ 6754678 h 6858000"/>
              <a:gd name="connsiteX114" fmla="*/ 5983398 w 6127519"/>
              <a:gd name="connsiteY114" fmla="*/ 6778641 h 6858000"/>
              <a:gd name="connsiteX115" fmla="*/ 5984543 w 6127519"/>
              <a:gd name="connsiteY115" fmla="*/ 6811016 h 6858000"/>
              <a:gd name="connsiteX116" fmla="*/ 5981802 w 6127519"/>
              <a:gd name="connsiteY116" fmla="*/ 6838578 h 6858000"/>
              <a:gd name="connsiteX117" fmla="*/ 5979671 w 6127519"/>
              <a:gd name="connsiteY117" fmla="*/ 6858000 h 6858000"/>
              <a:gd name="connsiteX118" fmla="*/ 0 w 6127519"/>
              <a:gd name="connsiteY118" fmla="*/ 6858000 h 6858000"/>
              <a:gd name="connsiteX119" fmla="*/ 0 w 6127519"/>
              <a:gd name="connsiteY119" fmla="*/ 0 h 6858000"/>
              <a:gd name="connsiteX0" fmla="*/ 0 w 6424098"/>
              <a:gd name="connsiteY0" fmla="*/ 0 h 6858000"/>
              <a:gd name="connsiteX1" fmla="*/ 4965888 w 6424098"/>
              <a:gd name="connsiteY1" fmla="*/ 0 h 6858000"/>
              <a:gd name="connsiteX2" fmla="*/ 4967767 w 6424098"/>
              <a:gd name="connsiteY2" fmla="*/ 7930 h 6858000"/>
              <a:gd name="connsiteX3" fmla="*/ 4979444 w 6424098"/>
              <a:gd name="connsiteY3" fmla="*/ 43921 h 6858000"/>
              <a:gd name="connsiteX4" fmla="*/ 5021173 w 6424098"/>
              <a:gd name="connsiteY4" fmla="*/ 123738 h 6858000"/>
              <a:gd name="connsiteX5" fmla="*/ 5075458 w 6424098"/>
              <a:gd name="connsiteY5" fmla="*/ 264355 h 6858000"/>
              <a:gd name="connsiteX6" fmla="*/ 5081175 w 6424098"/>
              <a:gd name="connsiteY6" fmla="*/ 277448 h 6858000"/>
              <a:gd name="connsiteX7" fmla="*/ 5097011 w 6424098"/>
              <a:gd name="connsiteY7" fmla="*/ 355616 h 6858000"/>
              <a:gd name="connsiteX8" fmla="*/ 5130982 w 6424098"/>
              <a:gd name="connsiteY8" fmla="*/ 412030 h 6858000"/>
              <a:gd name="connsiteX9" fmla="*/ 5153000 w 6424098"/>
              <a:gd name="connsiteY9" fmla="*/ 507134 h 6858000"/>
              <a:gd name="connsiteX10" fmla="*/ 5171282 w 6424098"/>
              <a:gd name="connsiteY10" fmla="*/ 602071 h 6858000"/>
              <a:gd name="connsiteX11" fmla="*/ 5176196 w 6424098"/>
              <a:gd name="connsiteY11" fmla="*/ 636822 h 6858000"/>
              <a:gd name="connsiteX12" fmla="*/ 5189051 w 6424098"/>
              <a:gd name="connsiteY12" fmla="*/ 782518 h 6858000"/>
              <a:gd name="connsiteX13" fmla="*/ 5210428 w 6424098"/>
              <a:gd name="connsiteY13" fmla="*/ 815772 h 6858000"/>
              <a:gd name="connsiteX14" fmla="*/ 5221088 w 6424098"/>
              <a:gd name="connsiteY14" fmla="*/ 860193 h 6858000"/>
              <a:gd name="connsiteX15" fmla="*/ 5230806 w 6424098"/>
              <a:gd name="connsiteY15" fmla="*/ 961354 h 6858000"/>
              <a:gd name="connsiteX16" fmla="*/ 5201018 w 6424098"/>
              <a:gd name="connsiteY16" fmla="*/ 1095027 h 6858000"/>
              <a:gd name="connsiteX17" fmla="*/ 5202153 w 6424098"/>
              <a:gd name="connsiteY17" fmla="*/ 1133224 h 6858000"/>
              <a:gd name="connsiteX18" fmla="*/ 5207370 w 6424098"/>
              <a:gd name="connsiteY18" fmla="*/ 1138097 h 6858000"/>
              <a:gd name="connsiteX19" fmla="*/ 5189234 w 6424098"/>
              <a:gd name="connsiteY19" fmla="*/ 1193495 h 6858000"/>
              <a:gd name="connsiteX20" fmla="*/ 5202769 w 6424098"/>
              <a:gd name="connsiteY20" fmla="*/ 1269450 h 6858000"/>
              <a:gd name="connsiteX21" fmla="*/ 5225968 w 6424098"/>
              <a:gd name="connsiteY21" fmla="*/ 1357994 h 6858000"/>
              <a:gd name="connsiteX22" fmla="*/ 5233819 w 6424098"/>
              <a:gd name="connsiteY22" fmla="*/ 1380922 h 6858000"/>
              <a:gd name="connsiteX23" fmla="*/ 5237226 w 6424098"/>
              <a:gd name="connsiteY23" fmla="*/ 1441327 h 6858000"/>
              <a:gd name="connsiteX24" fmla="*/ 5255653 w 6424098"/>
              <a:gd name="connsiteY24" fmla="*/ 1524712 h 6858000"/>
              <a:gd name="connsiteX25" fmla="*/ 5263491 w 6424098"/>
              <a:gd name="connsiteY25" fmla="*/ 1642938 h 6858000"/>
              <a:gd name="connsiteX26" fmla="*/ 5261314 w 6424098"/>
              <a:gd name="connsiteY26" fmla="*/ 1689177 h 6858000"/>
              <a:gd name="connsiteX27" fmla="*/ 5259788 w 6424098"/>
              <a:gd name="connsiteY27" fmla="*/ 1768516 h 6858000"/>
              <a:gd name="connsiteX28" fmla="*/ 5255696 w 6424098"/>
              <a:gd name="connsiteY28" fmla="*/ 1953770 h 6858000"/>
              <a:gd name="connsiteX29" fmla="*/ 5252592 w 6424098"/>
              <a:gd name="connsiteY29" fmla="*/ 2092210 h 6858000"/>
              <a:gd name="connsiteX30" fmla="*/ 5264303 w 6424098"/>
              <a:gd name="connsiteY30" fmla="*/ 2225157 h 6858000"/>
              <a:gd name="connsiteX31" fmla="*/ 5254949 w 6424098"/>
              <a:gd name="connsiteY31" fmla="*/ 2236160 h 6858000"/>
              <a:gd name="connsiteX32" fmla="*/ 5250104 w 6424098"/>
              <a:gd name="connsiteY32" fmla="*/ 2249166 h 6858000"/>
              <a:gd name="connsiteX33" fmla="*/ 5251214 w 6424098"/>
              <a:gd name="connsiteY33" fmla="*/ 2250944 h 6858000"/>
              <a:gd name="connsiteX34" fmla="*/ 5250644 w 6424098"/>
              <a:gd name="connsiteY34" fmla="*/ 2266619 h 6858000"/>
              <a:gd name="connsiteX35" fmla="*/ 5293877 w 6424098"/>
              <a:gd name="connsiteY35" fmla="*/ 2368649 h 6858000"/>
              <a:gd name="connsiteX36" fmla="*/ 5311338 w 6424098"/>
              <a:gd name="connsiteY36" fmla="*/ 2404034 h 6858000"/>
              <a:gd name="connsiteX37" fmla="*/ 5338366 w 6424098"/>
              <a:gd name="connsiteY37" fmla="*/ 2465052 h 6858000"/>
              <a:gd name="connsiteX38" fmla="*/ 5371263 w 6424098"/>
              <a:gd name="connsiteY38" fmla="*/ 2586413 h 6858000"/>
              <a:gd name="connsiteX39" fmla="*/ 5407503 w 6424098"/>
              <a:gd name="connsiteY39" fmla="*/ 2786290 h 6858000"/>
              <a:gd name="connsiteX40" fmla="*/ 5407356 w 6424098"/>
              <a:gd name="connsiteY40" fmla="*/ 2787545 h 6858000"/>
              <a:gd name="connsiteX41" fmla="*/ 5411130 w 6424098"/>
              <a:gd name="connsiteY41" fmla="*/ 2788640 h 6858000"/>
              <a:gd name="connsiteX42" fmla="*/ 5416439 w 6424098"/>
              <a:gd name="connsiteY42" fmla="*/ 2805666 h 6858000"/>
              <a:gd name="connsiteX43" fmla="*/ 5457023 w 6424098"/>
              <a:gd name="connsiteY43" fmla="*/ 2858292 h 6858000"/>
              <a:gd name="connsiteX44" fmla="*/ 5479298 w 6424098"/>
              <a:gd name="connsiteY44" fmla="*/ 2947791 h 6858000"/>
              <a:gd name="connsiteX45" fmla="*/ 5481770 w 6424098"/>
              <a:gd name="connsiteY45" fmla="*/ 2951352 h 6858000"/>
              <a:gd name="connsiteX46" fmla="*/ 5482045 w 6424098"/>
              <a:gd name="connsiteY46" fmla="*/ 2984371 h 6858000"/>
              <a:gd name="connsiteX47" fmla="*/ 5482415 w 6424098"/>
              <a:gd name="connsiteY47" fmla="*/ 3004079 h 6858000"/>
              <a:gd name="connsiteX48" fmla="*/ 5503944 w 6424098"/>
              <a:gd name="connsiteY48" fmla="*/ 3123335 h 6858000"/>
              <a:gd name="connsiteX49" fmla="*/ 5516007 w 6424098"/>
              <a:gd name="connsiteY49" fmla="*/ 3258473 h 6858000"/>
              <a:gd name="connsiteX50" fmla="*/ 5566839 w 6424098"/>
              <a:gd name="connsiteY50" fmla="*/ 3345295 h 6858000"/>
              <a:gd name="connsiteX51" fmla="*/ 5589758 w 6424098"/>
              <a:gd name="connsiteY51" fmla="*/ 3506453 h 6858000"/>
              <a:gd name="connsiteX52" fmla="*/ 5596144 w 6424098"/>
              <a:gd name="connsiteY52" fmla="*/ 3534624 h 6858000"/>
              <a:gd name="connsiteX53" fmla="*/ 5597750 w 6424098"/>
              <a:gd name="connsiteY53" fmla="*/ 3534129 h 6858000"/>
              <a:gd name="connsiteX54" fmla="*/ 5599700 w 6424098"/>
              <a:gd name="connsiteY54" fmla="*/ 3547221 h 6858000"/>
              <a:gd name="connsiteX55" fmla="*/ 5615031 w 6424098"/>
              <a:gd name="connsiteY55" fmla="*/ 3557482 h 6858000"/>
              <a:gd name="connsiteX56" fmla="*/ 5618377 w 6424098"/>
              <a:gd name="connsiteY56" fmla="*/ 3588431 h 6858000"/>
              <a:gd name="connsiteX57" fmla="*/ 5612155 w 6424098"/>
              <a:gd name="connsiteY57" fmla="*/ 3589869 h 6858000"/>
              <a:gd name="connsiteX58" fmla="*/ 5620843 w 6424098"/>
              <a:gd name="connsiteY58" fmla="*/ 3606745 h 6858000"/>
              <a:gd name="connsiteX59" fmla="*/ 5655472 w 6424098"/>
              <a:gd name="connsiteY59" fmla="*/ 3678877 h 6858000"/>
              <a:gd name="connsiteX60" fmla="*/ 5683015 w 6424098"/>
              <a:gd name="connsiteY60" fmla="*/ 3762025 h 6858000"/>
              <a:gd name="connsiteX61" fmla="*/ 5696643 w 6424098"/>
              <a:gd name="connsiteY61" fmla="*/ 3773888 h 6858000"/>
              <a:gd name="connsiteX62" fmla="*/ 5699203 w 6424098"/>
              <a:gd name="connsiteY62" fmla="*/ 3775823 h 6858000"/>
              <a:gd name="connsiteX63" fmla="*/ 5704824 w 6424098"/>
              <a:gd name="connsiteY63" fmla="*/ 3785966 h 6858000"/>
              <a:gd name="connsiteX64" fmla="*/ 5733539 w 6424098"/>
              <a:gd name="connsiteY64" fmla="*/ 3818457 h 6858000"/>
              <a:gd name="connsiteX65" fmla="*/ 5768491 w 6424098"/>
              <a:gd name="connsiteY65" fmla="*/ 3914399 h 6858000"/>
              <a:gd name="connsiteX66" fmla="*/ 5793123 w 6424098"/>
              <a:gd name="connsiteY66" fmla="*/ 3969952 h 6858000"/>
              <a:gd name="connsiteX67" fmla="*/ 5808321 w 6424098"/>
              <a:gd name="connsiteY67" fmla="*/ 3988153 h 6858000"/>
              <a:gd name="connsiteX68" fmla="*/ 5825621 w 6424098"/>
              <a:gd name="connsiteY68" fmla="*/ 4015525 h 6858000"/>
              <a:gd name="connsiteX69" fmla="*/ 5860672 w 6424098"/>
              <a:gd name="connsiteY69" fmla="*/ 4061579 h 6858000"/>
              <a:gd name="connsiteX70" fmla="*/ 5872173 w 6424098"/>
              <a:gd name="connsiteY70" fmla="*/ 4088497 h 6858000"/>
              <a:gd name="connsiteX71" fmla="*/ 5894095 w 6424098"/>
              <a:gd name="connsiteY71" fmla="*/ 4128857 h 6858000"/>
              <a:gd name="connsiteX72" fmla="*/ 5903513 w 6424098"/>
              <a:gd name="connsiteY72" fmla="*/ 4187661 h 6858000"/>
              <a:gd name="connsiteX73" fmla="*/ 5917114 w 6424098"/>
              <a:gd name="connsiteY73" fmla="*/ 4213096 h 6858000"/>
              <a:gd name="connsiteX74" fmla="*/ 5924233 w 6424098"/>
              <a:gd name="connsiteY74" fmla="*/ 4242060 h 6858000"/>
              <a:gd name="connsiteX75" fmla="*/ 5928910 w 6424098"/>
              <a:gd name="connsiteY75" fmla="*/ 4300973 h 6858000"/>
              <a:gd name="connsiteX76" fmla="*/ 5939320 w 6424098"/>
              <a:gd name="connsiteY76" fmla="*/ 4340435 h 6858000"/>
              <a:gd name="connsiteX77" fmla="*/ 5946705 w 6424098"/>
              <a:gd name="connsiteY77" fmla="*/ 4428051 h 6858000"/>
              <a:gd name="connsiteX78" fmla="*/ 5949261 w 6424098"/>
              <a:gd name="connsiteY78" fmla="*/ 4449185 h 6858000"/>
              <a:gd name="connsiteX79" fmla="*/ 5968960 w 6424098"/>
              <a:gd name="connsiteY79" fmla="*/ 4482655 h 6858000"/>
              <a:gd name="connsiteX80" fmla="*/ 5980106 w 6424098"/>
              <a:gd name="connsiteY80" fmla="*/ 4585087 h 6858000"/>
              <a:gd name="connsiteX81" fmla="*/ 5998138 w 6424098"/>
              <a:gd name="connsiteY81" fmla="*/ 4697518 h 6858000"/>
              <a:gd name="connsiteX82" fmla="*/ 6013516 w 6424098"/>
              <a:gd name="connsiteY82" fmla="*/ 4786619 h 6858000"/>
              <a:gd name="connsiteX83" fmla="*/ 6025404 w 6424098"/>
              <a:gd name="connsiteY83" fmla="*/ 4858148 h 6858000"/>
              <a:gd name="connsiteX84" fmla="*/ 6007749 w 6424098"/>
              <a:gd name="connsiteY84" fmla="*/ 4964715 h 6858000"/>
              <a:gd name="connsiteX85" fmla="*/ 6005269 w 6424098"/>
              <a:gd name="connsiteY85" fmla="*/ 5150567 h 6858000"/>
              <a:gd name="connsiteX86" fmla="*/ 6001127 w 6424098"/>
              <a:gd name="connsiteY86" fmla="*/ 5164609 h 6858000"/>
              <a:gd name="connsiteX87" fmla="*/ 5998514 w 6424098"/>
              <a:gd name="connsiteY87" fmla="*/ 5189673 h 6858000"/>
              <a:gd name="connsiteX88" fmla="*/ 6018409 w 6424098"/>
              <a:gd name="connsiteY88" fmla="*/ 5227157 h 6858000"/>
              <a:gd name="connsiteX89" fmla="*/ 6036748 w 6424098"/>
              <a:gd name="connsiteY89" fmla="*/ 5322752 h 6858000"/>
              <a:gd name="connsiteX90" fmla="*/ 6036943 w 6424098"/>
              <a:gd name="connsiteY90" fmla="*/ 5329480 h 6858000"/>
              <a:gd name="connsiteX91" fmla="*/ 6037677 w 6424098"/>
              <a:gd name="connsiteY91" fmla="*/ 5354807 h 6858000"/>
              <a:gd name="connsiteX92" fmla="*/ 6039728 w 6424098"/>
              <a:gd name="connsiteY92" fmla="*/ 5359416 h 6858000"/>
              <a:gd name="connsiteX93" fmla="*/ 6053435 w 6424098"/>
              <a:gd name="connsiteY93" fmla="*/ 5387547 h 6858000"/>
              <a:gd name="connsiteX94" fmla="*/ 6065933 w 6424098"/>
              <a:gd name="connsiteY94" fmla="*/ 5443002 h 6858000"/>
              <a:gd name="connsiteX95" fmla="*/ 6068640 w 6424098"/>
              <a:gd name="connsiteY95" fmla="*/ 5474503 h 6858000"/>
              <a:gd name="connsiteX96" fmla="*/ 6080922 w 6424098"/>
              <a:gd name="connsiteY96" fmla="*/ 5561070 h 6858000"/>
              <a:gd name="connsiteX97" fmla="*/ 6096949 w 6424098"/>
              <a:gd name="connsiteY97" fmla="*/ 5648179 h 6858000"/>
              <a:gd name="connsiteX98" fmla="*/ 6125703 w 6424098"/>
              <a:gd name="connsiteY98" fmla="*/ 5692894 h 6858000"/>
              <a:gd name="connsiteX99" fmla="*/ 6121353 w 6424098"/>
              <a:gd name="connsiteY99" fmla="*/ 5721725 h 6858000"/>
              <a:gd name="connsiteX100" fmla="*/ 6121607 w 6424098"/>
              <a:gd name="connsiteY100" fmla="*/ 5721959 h 6858000"/>
              <a:gd name="connsiteX101" fmla="*/ 6127024 w 6424098"/>
              <a:gd name="connsiteY101" fmla="*/ 5786902 h 6858000"/>
              <a:gd name="connsiteX102" fmla="*/ 6127519 w 6424098"/>
              <a:gd name="connsiteY102" fmla="*/ 5865775 h 6858000"/>
              <a:gd name="connsiteX103" fmla="*/ 6119217 w 6424098"/>
              <a:gd name="connsiteY103" fmla="*/ 5888542 h 6858000"/>
              <a:gd name="connsiteX104" fmla="*/ 6102493 w 6424098"/>
              <a:gd name="connsiteY104" fmla="*/ 5928602 h 6858000"/>
              <a:gd name="connsiteX105" fmla="*/ 6056863 w 6424098"/>
              <a:gd name="connsiteY105" fmla="*/ 6000643 h 6858000"/>
              <a:gd name="connsiteX106" fmla="*/ 6045436 w 6424098"/>
              <a:gd name="connsiteY106" fmla="*/ 6124480 h 6858000"/>
              <a:gd name="connsiteX107" fmla="*/ 6030489 w 6424098"/>
              <a:gd name="connsiteY107" fmla="*/ 6317666 h 6858000"/>
              <a:gd name="connsiteX108" fmla="*/ 6007492 w 6424098"/>
              <a:gd name="connsiteY108" fmla="*/ 6440818 h 6858000"/>
              <a:gd name="connsiteX109" fmla="*/ 6009467 w 6424098"/>
              <a:gd name="connsiteY109" fmla="*/ 6487076 h 6858000"/>
              <a:gd name="connsiteX110" fmla="*/ 5995064 w 6424098"/>
              <a:gd name="connsiteY110" fmla="*/ 6540791 h 6858000"/>
              <a:gd name="connsiteX111" fmla="*/ 6004510 w 6424098"/>
              <a:gd name="connsiteY111" fmla="*/ 6599256 h 6858000"/>
              <a:gd name="connsiteX112" fmla="*/ 5986207 w 6424098"/>
              <a:gd name="connsiteY112" fmla="*/ 6695855 h 6858000"/>
              <a:gd name="connsiteX113" fmla="*/ 5979428 w 6424098"/>
              <a:gd name="connsiteY113" fmla="*/ 6754678 h 6858000"/>
              <a:gd name="connsiteX114" fmla="*/ 5983398 w 6424098"/>
              <a:gd name="connsiteY114" fmla="*/ 6778641 h 6858000"/>
              <a:gd name="connsiteX115" fmla="*/ 5984543 w 6424098"/>
              <a:gd name="connsiteY115" fmla="*/ 6811016 h 6858000"/>
              <a:gd name="connsiteX116" fmla="*/ 5979671 w 6424098"/>
              <a:gd name="connsiteY116" fmla="*/ 6858000 h 6858000"/>
              <a:gd name="connsiteX117" fmla="*/ 0 w 6424098"/>
              <a:gd name="connsiteY117" fmla="*/ 6858000 h 6858000"/>
              <a:gd name="connsiteX118" fmla="*/ 0 w 6424098"/>
              <a:gd name="connsiteY118"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04824 w 6127519"/>
              <a:gd name="connsiteY63" fmla="*/ 3785966 h 6858000"/>
              <a:gd name="connsiteX64" fmla="*/ 5733539 w 6127519"/>
              <a:gd name="connsiteY64" fmla="*/ 3818457 h 6858000"/>
              <a:gd name="connsiteX65" fmla="*/ 5768491 w 6127519"/>
              <a:gd name="connsiteY65" fmla="*/ 3914399 h 6858000"/>
              <a:gd name="connsiteX66" fmla="*/ 5793123 w 6127519"/>
              <a:gd name="connsiteY66" fmla="*/ 3969952 h 6858000"/>
              <a:gd name="connsiteX67" fmla="*/ 5808321 w 6127519"/>
              <a:gd name="connsiteY67" fmla="*/ 3988153 h 6858000"/>
              <a:gd name="connsiteX68" fmla="*/ 5825621 w 6127519"/>
              <a:gd name="connsiteY68" fmla="*/ 4015525 h 6858000"/>
              <a:gd name="connsiteX69" fmla="*/ 5860672 w 6127519"/>
              <a:gd name="connsiteY69" fmla="*/ 4061579 h 6858000"/>
              <a:gd name="connsiteX70" fmla="*/ 5872173 w 6127519"/>
              <a:gd name="connsiteY70" fmla="*/ 4088497 h 6858000"/>
              <a:gd name="connsiteX71" fmla="*/ 5894095 w 6127519"/>
              <a:gd name="connsiteY71" fmla="*/ 4128857 h 6858000"/>
              <a:gd name="connsiteX72" fmla="*/ 5903513 w 6127519"/>
              <a:gd name="connsiteY72" fmla="*/ 4187661 h 6858000"/>
              <a:gd name="connsiteX73" fmla="*/ 5917114 w 6127519"/>
              <a:gd name="connsiteY73" fmla="*/ 4213096 h 6858000"/>
              <a:gd name="connsiteX74" fmla="*/ 5924233 w 6127519"/>
              <a:gd name="connsiteY74" fmla="*/ 4242060 h 6858000"/>
              <a:gd name="connsiteX75" fmla="*/ 5928910 w 6127519"/>
              <a:gd name="connsiteY75" fmla="*/ 4300973 h 6858000"/>
              <a:gd name="connsiteX76" fmla="*/ 5939320 w 6127519"/>
              <a:gd name="connsiteY76" fmla="*/ 4340435 h 6858000"/>
              <a:gd name="connsiteX77" fmla="*/ 5946705 w 6127519"/>
              <a:gd name="connsiteY77" fmla="*/ 4428051 h 6858000"/>
              <a:gd name="connsiteX78" fmla="*/ 5949261 w 6127519"/>
              <a:gd name="connsiteY78" fmla="*/ 4449185 h 6858000"/>
              <a:gd name="connsiteX79" fmla="*/ 5968960 w 6127519"/>
              <a:gd name="connsiteY79" fmla="*/ 4482655 h 6858000"/>
              <a:gd name="connsiteX80" fmla="*/ 5980106 w 6127519"/>
              <a:gd name="connsiteY80" fmla="*/ 4585087 h 6858000"/>
              <a:gd name="connsiteX81" fmla="*/ 5998138 w 6127519"/>
              <a:gd name="connsiteY81" fmla="*/ 4697518 h 6858000"/>
              <a:gd name="connsiteX82" fmla="*/ 6013516 w 6127519"/>
              <a:gd name="connsiteY82" fmla="*/ 4786619 h 6858000"/>
              <a:gd name="connsiteX83" fmla="*/ 6025404 w 6127519"/>
              <a:gd name="connsiteY83" fmla="*/ 4858148 h 6858000"/>
              <a:gd name="connsiteX84" fmla="*/ 6007749 w 6127519"/>
              <a:gd name="connsiteY84" fmla="*/ 4964715 h 6858000"/>
              <a:gd name="connsiteX85" fmla="*/ 6005269 w 6127519"/>
              <a:gd name="connsiteY85" fmla="*/ 5150567 h 6858000"/>
              <a:gd name="connsiteX86" fmla="*/ 6001127 w 6127519"/>
              <a:gd name="connsiteY86" fmla="*/ 5164609 h 6858000"/>
              <a:gd name="connsiteX87" fmla="*/ 5998514 w 6127519"/>
              <a:gd name="connsiteY87" fmla="*/ 5189673 h 6858000"/>
              <a:gd name="connsiteX88" fmla="*/ 6018409 w 6127519"/>
              <a:gd name="connsiteY88" fmla="*/ 5227157 h 6858000"/>
              <a:gd name="connsiteX89" fmla="*/ 6036748 w 6127519"/>
              <a:gd name="connsiteY89" fmla="*/ 5322752 h 6858000"/>
              <a:gd name="connsiteX90" fmla="*/ 6036943 w 6127519"/>
              <a:gd name="connsiteY90" fmla="*/ 5329480 h 6858000"/>
              <a:gd name="connsiteX91" fmla="*/ 6037677 w 6127519"/>
              <a:gd name="connsiteY91" fmla="*/ 5354807 h 6858000"/>
              <a:gd name="connsiteX92" fmla="*/ 6039728 w 6127519"/>
              <a:gd name="connsiteY92" fmla="*/ 5359416 h 6858000"/>
              <a:gd name="connsiteX93" fmla="*/ 6053435 w 6127519"/>
              <a:gd name="connsiteY93" fmla="*/ 5387547 h 6858000"/>
              <a:gd name="connsiteX94" fmla="*/ 6065933 w 6127519"/>
              <a:gd name="connsiteY94" fmla="*/ 5443002 h 6858000"/>
              <a:gd name="connsiteX95" fmla="*/ 6068640 w 6127519"/>
              <a:gd name="connsiteY95" fmla="*/ 5474503 h 6858000"/>
              <a:gd name="connsiteX96" fmla="*/ 6080922 w 6127519"/>
              <a:gd name="connsiteY96" fmla="*/ 5561070 h 6858000"/>
              <a:gd name="connsiteX97" fmla="*/ 6096949 w 6127519"/>
              <a:gd name="connsiteY97" fmla="*/ 5648179 h 6858000"/>
              <a:gd name="connsiteX98" fmla="*/ 6125703 w 6127519"/>
              <a:gd name="connsiteY98" fmla="*/ 5692894 h 6858000"/>
              <a:gd name="connsiteX99" fmla="*/ 6121353 w 6127519"/>
              <a:gd name="connsiteY99" fmla="*/ 5721725 h 6858000"/>
              <a:gd name="connsiteX100" fmla="*/ 6121607 w 6127519"/>
              <a:gd name="connsiteY100" fmla="*/ 5721959 h 6858000"/>
              <a:gd name="connsiteX101" fmla="*/ 6127024 w 6127519"/>
              <a:gd name="connsiteY101" fmla="*/ 5786902 h 6858000"/>
              <a:gd name="connsiteX102" fmla="*/ 6127519 w 6127519"/>
              <a:gd name="connsiteY102" fmla="*/ 5865775 h 6858000"/>
              <a:gd name="connsiteX103" fmla="*/ 6119217 w 6127519"/>
              <a:gd name="connsiteY103" fmla="*/ 5888542 h 6858000"/>
              <a:gd name="connsiteX104" fmla="*/ 6102493 w 6127519"/>
              <a:gd name="connsiteY104" fmla="*/ 5928602 h 6858000"/>
              <a:gd name="connsiteX105" fmla="*/ 6056863 w 6127519"/>
              <a:gd name="connsiteY105" fmla="*/ 6000643 h 6858000"/>
              <a:gd name="connsiteX106" fmla="*/ 6045436 w 6127519"/>
              <a:gd name="connsiteY106" fmla="*/ 6124480 h 6858000"/>
              <a:gd name="connsiteX107" fmla="*/ 6030489 w 6127519"/>
              <a:gd name="connsiteY107" fmla="*/ 6317666 h 6858000"/>
              <a:gd name="connsiteX108" fmla="*/ 6007492 w 6127519"/>
              <a:gd name="connsiteY108" fmla="*/ 6440818 h 6858000"/>
              <a:gd name="connsiteX109" fmla="*/ 6009467 w 6127519"/>
              <a:gd name="connsiteY109" fmla="*/ 6487076 h 6858000"/>
              <a:gd name="connsiteX110" fmla="*/ 5995064 w 6127519"/>
              <a:gd name="connsiteY110" fmla="*/ 6540791 h 6858000"/>
              <a:gd name="connsiteX111" fmla="*/ 6004510 w 6127519"/>
              <a:gd name="connsiteY111" fmla="*/ 6599256 h 6858000"/>
              <a:gd name="connsiteX112" fmla="*/ 5986207 w 6127519"/>
              <a:gd name="connsiteY112" fmla="*/ 6695855 h 6858000"/>
              <a:gd name="connsiteX113" fmla="*/ 5979428 w 6127519"/>
              <a:gd name="connsiteY113" fmla="*/ 6754678 h 6858000"/>
              <a:gd name="connsiteX114" fmla="*/ 5983398 w 6127519"/>
              <a:gd name="connsiteY114" fmla="*/ 6778641 h 6858000"/>
              <a:gd name="connsiteX115" fmla="*/ 5984543 w 6127519"/>
              <a:gd name="connsiteY115" fmla="*/ 6811016 h 6858000"/>
              <a:gd name="connsiteX116" fmla="*/ 5979671 w 6127519"/>
              <a:gd name="connsiteY116" fmla="*/ 6858000 h 6858000"/>
              <a:gd name="connsiteX117" fmla="*/ 0 w 6127519"/>
              <a:gd name="connsiteY117" fmla="*/ 6858000 h 6858000"/>
              <a:gd name="connsiteX118" fmla="*/ 0 w 6127519"/>
              <a:gd name="connsiteY118"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04824 w 6127519"/>
              <a:gd name="connsiteY63" fmla="*/ 3785966 h 6858000"/>
              <a:gd name="connsiteX64" fmla="*/ 5733539 w 6127519"/>
              <a:gd name="connsiteY64" fmla="*/ 3818457 h 6858000"/>
              <a:gd name="connsiteX65" fmla="*/ 5768491 w 6127519"/>
              <a:gd name="connsiteY65" fmla="*/ 3914399 h 6858000"/>
              <a:gd name="connsiteX66" fmla="*/ 5793123 w 6127519"/>
              <a:gd name="connsiteY66" fmla="*/ 3969952 h 6858000"/>
              <a:gd name="connsiteX67" fmla="*/ 5808321 w 6127519"/>
              <a:gd name="connsiteY67" fmla="*/ 3988153 h 6858000"/>
              <a:gd name="connsiteX68" fmla="*/ 5825621 w 6127519"/>
              <a:gd name="connsiteY68" fmla="*/ 4015525 h 6858000"/>
              <a:gd name="connsiteX69" fmla="*/ 5860672 w 6127519"/>
              <a:gd name="connsiteY69" fmla="*/ 4061579 h 6858000"/>
              <a:gd name="connsiteX70" fmla="*/ 5872173 w 6127519"/>
              <a:gd name="connsiteY70" fmla="*/ 4088497 h 6858000"/>
              <a:gd name="connsiteX71" fmla="*/ 5894095 w 6127519"/>
              <a:gd name="connsiteY71" fmla="*/ 4128857 h 6858000"/>
              <a:gd name="connsiteX72" fmla="*/ 5903513 w 6127519"/>
              <a:gd name="connsiteY72" fmla="*/ 4187661 h 6858000"/>
              <a:gd name="connsiteX73" fmla="*/ 5917114 w 6127519"/>
              <a:gd name="connsiteY73" fmla="*/ 4213096 h 6858000"/>
              <a:gd name="connsiteX74" fmla="*/ 5924233 w 6127519"/>
              <a:gd name="connsiteY74" fmla="*/ 4242060 h 6858000"/>
              <a:gd name="connsiteX75" fmla="*/ 5928910 w 6127519"/>
              <a:gd name="connsiteY75" fmla="*/ 4300973 h 6858000"/>
              <a:gd name="connsiteX76" fmla="*/ 5939320 w 6127519"/>
              <a:gd name="connsiteY76" fmla="*/ 4340435 h 6858000"/>
              <a:gd name="connsiteX77" fmla="*/ 5946705 w 6127519"/>
              <a:gd name="connsiteY77" fmla="*/ 4428051 h 6858000"/>
              <a:gd name="connsiteX78" fmla="*/ 5949261 w 6127519"/>
              <a:gd name="connsiteY78" fmla="*/ 4449185 h 6858000"/>
              <a:gd name="connsiteX79" fmla="*/ 5968960 w 6127519"/>
              <a:gd name="connsiteY79" fmla="*/ 4482655 h 6858000"/>
              <a:gd name="connsiteX80" fmla="*/ 5980106 w 6127519"/>
              <a:gd name="connsiteY80" fmla="*/ 4585087 h 6858000"/>
              <a:gd name="connsiteX81" fmla="*/ 5998138 w 6127519"/>
              <a:gd name="connsiteY81" fmla="*/ 4697518 h 6858000"/>
              <a:gd name="connsiteX82" fmla="*/ 6025404 w 6127519"/>
              <a:gd name="connsiteY82" fmla="*/ 4858148 h 6858000"/>
              <a:gd name="connsiteX83" fmla="*/ 6007749 w 6127519"/>
              <a:gd name="connsiteY83" fmla="*/ 4964715 h 6858000"/>
              <a:gd name="connsiteX84" fmla="*/ 6005269 w 6127519"/>
              <a:gd name="connsiteY84" fmla="*/ 5150567 h 6858000"/>
              <a:gd name="connsiteX85" fmla="*/ 6001127 w 6127519"/>
              <a:gd name="connsiteY85" fmla="*/ 5164609 h 6858000"/>
              <a:gd name="connsiteX86" fmla="*/ 5998514 w 6127519"/>
              <a:gd name="connsiteY86" fmla="*/ 5189673 h 6858000"/>
              <a:gd name="connsiteX87" fmla="*/ 6018409 w 6127519"/>
              <a:gd name="connsiteY87" fmla="*/ 5227157 h 6858000"/>
              <a:gd name="connsiteX88" fmla="*/ 6036748 w 6127519"/>
              <a:gd name="connsiteY88" fmla="*/ 5322752 h 6858000"/>
              <a:gd name="connsiteX89" fmla="*/ 6036943 w 6127519"/>
              <a:gd name="connsiteY89" fmla="*/ 5329480 h 6858000"/>
              <a:gd name="connsiteX90" fmla="*/ 6037677 w 6127519"/>
              <a:gd name="connsiteY90" fmla="*/ 5354807 h 6858000"/>
              <a:gd name="connsiteX91" fmla="*/ 6039728 w 6127519"/>
              <a:gd name="connsiteY91" fmla="*/ 5359416 h 6858000"/>
              <a:gd name="connsiteX92" fmla="*/ 6053435 w 6127519"/>
              <a:gd name="connsiteY92" fmla="*/ 5387547 h 6858000"/>
              <a:gd name="connsiteX93" fmla="*/ 6065933 w 6127519"/>
              <a:gd name="connsiteY93" fmla="*/ 5443002 h 6858000"/>
              <a:gd name="connsiteX94" fmla="*/ 6068640 w 6127519"/>
              <a:gd name="connsiteY94" fmla="*/ 5474503 h 6858000"/>
              <a:gd name="connsiteX95" fmla="*/ 6080922 w 6127519"/>
              <a:gd name="connsiteY95" fmla="*/ 5561070 h 6858000"/>
              <a:gd name="connsiteX96" fmla="*/ 6096949 w 6127519"/>
              <a:gd name="connsiteY96" fmla="*/ 5648179 h 6858000"/>
              <a:gd name="connsiteX97" fmla="*/ 6125703 w 6127519"/>
              <a:gd name="connsiteY97" fmla="*/ 5692894 h 6858000"/>
              <a:gd name="connsiteX98" fmla="*/ 6121353 w 6127519"/>
              <a:gd name="connsiteY98" fmla="*/ 5721725 h 6858000"/>
              <a:gd name="connsiteX99" fmla="*/ 6121607 w 6127519"/>
              <a:gd name="connsiteY99" fmla="*/ 5721959 h 6858000"/>
              <a:gd name="connsiteX100" fmla="*/ 6127024 w 6127519"/>
              <a:gd name="connsiteY100" fmla="*/ 5786902 h 6858000"/>
              <a:gd name="connsiteX101" fmla="*/ 6127519 w 6127519"/>
              <a:gd name="connsiteY101" fmla="*/ 5865775 h 6858000"/>
              <a:gd name="connsiteX102" fmla="*/ 6119217 w 6127519"/>
              <a:gd name="connsiteY102" fmla="*/ 5888542 h 6858000"/>
              <a:gd name="connsiteX103" fmla="*/ 6102493 w 6127519"/>
              <a:gd name="connsiteY103" fmla="*/ 5928602 h 6858000"/>
              <a:gd name="connsiteX104" fmla="*/ 6056863 w 6127519"/>
              <a:gd name="connsiteY104" fmla="*/ 6000643 h 6858000"/>
              <a:gd name="connsiteX105" fmla="*/ 6045436 w 6127519"/>
              <a:gd name="connsiteY105" fmla="*/ 6124480 h 6858000"/>
              <a:gd name="connsiteX106" fmla="*/ 6030489 w 6127519"/>
              <a:gd name="connsiteY106" fmla="*/ 6317666 h 6858000"/>
              <a:gd name="connsiteX107" fmla="*/ 6007492 w 6127519"/>
              <a:gd name="connsiteY107" fmla="*/ 6440818 h 6858000"/>
              <a:gd name="connsiteX108" fmla="*/ 6009467 w 6127519"/>
              <a:gd name="connsiteY108" fmla="*/ 6487076 h 6858000"/>
              <a:gd name="connsiteX109" fmla="*/ 5995064 w 6127519"/>
              <a:gd name="connsiteY109" fmla="*/ 6540791 h 6858000"/>
              <a:gd name="connsiteX110" fmla="*/ 6004510 w 6127519"/>
              <a:gd name="connsiteY110" fmla="*/ 6599256 h 6858000"/>
              <a:gd name="connsiteX111" fmla="*/ 5986207 w 6127519"/>
              <a:gd name="connsiteY111" fmla="*/ 6695855 h 6858000"/>
              <a:gd name="connsiteX112" fmla="*/ 5979428 w 6127519"/>
              <a:gd name="connsiteY112" fmla="*/ 6754678 h 6858000"/>
              <a:gd name="connsiteX113" fmla="*/ 5983398 w 6127519"/>
              <a:gd name="connsiteY113" fmla="*/ 6778641 h 6858000"/>
              <a:gd name="connsiteX114" fmla="*/ 5984543 w 6127519"/>
              <a:gd name="connsiteY114" fmla="*/ 6811016 h 6858000"/>
              <a:gd name="connsiteX115" fmla="*/ 5979671 w 6127519"/>
              <a:gd name="connsiteY115" fmla="*/ 6858000 h 6858000"/>
              <a:gd name="connsiteX116" fmla="*/ 0 w 6127519"/>
              <a:gd name="connsiteY116" fmla="*/ 6858000 h 6858000"/>
              <a:gd name="connsiteX117" fmla="*/ 0 w 6127519"/>
              <a:gd name="connsiteY117"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04824 w 6127519"/>
              <a:gd name="connsiteY63" fmla="*/ 3785966 h 6858000"/>
              <a:gd name="connsiteX64" fmla="*/ 5733539 w 6127519"/>
              <a:gd name="connsiteY64" fmla="*/ 3818457 h 6858000"/>
              <a:gd name="connsiteX65" fmla="*/ 5768491 w 6127519"/>
              <a:gd name="connsiteY65" fmla="*/ 3914399 h 6858000"/>
              <a:gd name="connsiteX66" fmla="*/ 5793123 w 6127519"/>
              <a:gd name="connsiteY66" fmla="*/ 3969952 h 6858000"/>
              <a:gd name="connsiteX67" fmla="*/ 5808321 w 6127519"/>
              <a:gd name="connsiteY67" fmla="*/ 3988153 h 6858000"/>
              <a:gd name="connsiteX68" fmla="*/ 5825621 w 6127519"/>
              <a:gd name="connsiteY68" fmla="*/ 4015525 h 6858000"/>
              <a:gd name="connsiteX69" fmla="*/ 5860672 w 6127519"/>
              <a:gd name="connsiteY69" fmla="*/ 4061579 h 6858000"/>
              <a:gd name="connsiteX70" fmla="*/ 5872173 w 6127519"/>
              <a:gd name="connsiteY70" fmla="*/ 4088497 h 6858000"/>
              <a:gd name="connsiteX71" fmla="*/ 5894095 w 6127519"/>
              <a:gd name="connsiteY71" fmla="*/ 4128857 h 6858000"/>
              <a:gd name="connsiteX72" fmla="*/ 5903513 w 6127519"/>
              <a:gd name="connsiteY72" fmla="*/ 4187661 h 6858000"/>
              <a:gd name="connsiteX73" fmla="*/ 5917114 w 6127519"/>
              <a:gd name="connsiteY73" fmla="*/ 4213096 h 6858000"/>
              <a:gd name="connsiteX74" fmla="*/ 5924233 w 6127519"/>
              <a:gd name="connsiteY74" fmla="*/ 4242060 h 6858000"/>
              <a:gd name="connsiteX75" fmla="*/ 5928910 w 6127519"/>
              <a:gd name="connsiteY75" fmla="*/ 4300973 h 6858000"/>
              <a:gd name="connsiteX76" fmla="*/ 5939320 w 6127519"/>
              <a:gd name="connsiteY76" fmla="*/ 4340435 h 6858000"/>
              <a:gd name="connsiteX77" fmla="*/ 5946705 w 6127519"/>
              <a:gd name="connsiteY77" fmla="*/ 4428051 h 6858000"/>
              <a:gd name="connsiteX78" fmla="*/ 5949261 w 6127519"/>
              <a:gd name="connsiteY78" fmla="*/ 4449185 h 6858000"/>
              <a:gd name="connsiteX79" fmla="*/ 5968960 w 6127519"/>
              <a:gd name="connsiteY79" fmla="*/ 4482655 h 6858000"/>
              <a:gd name="connsiteX80" fmla="*/ 5980106 w 6127519"/>
              <a:gd name="connsiteY80" fmla="*/ 4585087 h 6858000"/>
              <a:gd name="connsiteX81" fmla="*/ 5998138 w 6127519"/>
              <a:gd name="connsiteY81" fmla="*/ 4697518 h 6858000"/>
              <a:gd name="connsiteX82" fmla="*/ 6007819 w 6127519"/>
              <a:gd name="connsiteY82" fmla="*/ 4858148 h 6858000"/>
              <a:gd name="connsiteX83" fmla="*/ 6007749 w 6127519"/>
              <a:gd name="connsiteY83" fmla="*/ 4964715 h 6858000"/>
              <a:gd name="connsiteX84" fmla="*/ 6005269 w 6127519"/>
              <a:gd name="connsiteY84" fmla="*/ 5150567 h 6858000"/>
              <a:gd name="connsiteX85" fmla="*/ 6001127 w 6127519"/>
              <a:gd name="connsiteY85" fmla="*/ 5164609 h 6858000"/>
              <a:gd name="connsiteX86" fmla="*/ 5998514 w 6127519"/>
              <a:gd name="connsiteY86" fmla="*/ 5189673 h 6858000"/>
              <a:gd name="connsiteX87" fmla="*/ 6018409 w 6127519"/>
              <a:gd name="connsiteY87" fmla="*/ 5227157 h 6858000"/>
              <a:gd name="connsiteX88" fmla="*/ 6036748 w 6127519"/>
              <a:gd name="connsiteY88" fmla="*/ 5322752 h 6858000"/>
              <a:gd name="connsiteX89" fmla="*/ 6036943 w 6127519"/>
              <a:gd name="connsiteY89" fmla="*/ 5329480 h 6858000"/>
              <a:gd name="connsiteX90" fmla="*/ 6037677 w 6127519"/>
              <a:gd name="connsiteY90" fmla="*/ 5354807 h 6858000"/>
              <a:gd name="connsiteX91" fmla="*/ 6039728 w 6127519"/>
              <a:gd name="connsiteY91" fmla="*/ 5359416 h 6858000"/>
              <a:gd name="connsiteX92" fmla="*/ 6053435 w 6127519"/>
              <a:gd name="connsiteY92" fmla="*/ 5387547 h 6858000"/>
              <a:gd name="connsiteX93" fmla="*/ 6065933 w 6127519"/>
              <a:gd name="connsiteY93" fmla="*/ 5443002 h 6858000"/>
              <a:gd name="connsiteX94" fmla="*/ 6068640 w 6127519"/>
              <a:gd name="connsiteY94" fmla="*/ 5474503 h 6858000"/>
              <a:gd name="connsiteX95" fmla="*/ 6080922 w 6127519"/>
              <a:gd name="connsiteY95" fmla="*/ 5561070 h 6858000"/>
              <a:gd name="connsiteX96" fmla="*/ 6096949 w 6127519"/>
              <a:gd name="connsiteY96" fmla="*/ 5648179 h 6858000"/>
              <a:gd name="connsiteX97" fmla="*/ 6125703 w 6127519"/>
              <a:gd name="connsiteY97" fmla="*/ 5692894 h 6858000"/>
              <a:gd name="connsiteX98" fmla="*/ 6121353 w 6127519"/>
              <a:gd name="connsiteY98" fmla="*/ 5721725 h 6858000"/>
              <a:gd name="connsiteX99" fmla="*/ 6121607 w 6127519"/>
              <a:gd name="connsiteY99" fmla="*/ 5721959 h 6858000"/>
              <a:gd name="connsiteX100" fmla="*/ 6127024 w 6127519"/>
              <a:gd name="connsiteY100" fmla="*/ 5786902 h 6858000"/>
              <a:gd name="connsiteX101" fmla="*/ 6127519 w 6127519"/>
              <a:gd name="connsiteY101" fmla="*/ 5865775 h 6858000"/>
              <a:gd name="connsiteX102" fmla="*/ 6119217 w 6127519"/>
              <a:gd name="connsiteY102" fmla="*/ 5888542 h 6858000"/>
              <a:gd name="connsiteX103" fmla="*/ 6102493 w 6127519"/>
              <a:gd name="connsiteY103" fmla="*/ 5928602 h 6858000"/>
              <a:gd name="connsiteX104" fmla="*/ 6056863 w 6127519"/>
              <a:gd name="connsiteY104" fmla="*/ 6000643 h 6858000"/>
              <a:gd name="connsiteX105" fmla="*/ 6045436 w 6127519"/>
              <a:gd name="connsiteY105" fmla="*/ 6124480 h 6858000"/>
              <a:gd name="connsiteX106" fmla="*/ 6030489 w 6127519"/>
              <a:gd name="connsiteY106" fmla="*/ 6317666 h 6858000"/>
              <a:gd name="connsiteX107" fmla="*/ 6007492 w 6127519"/>
              <a:gd name="connsiteY107" fmla="*/ 6440818 h 6858000"/>
              <a:gd name="connsiteX108" fmla="*/ 6009467 w 6127519"/>
              <a:gd name="connsiteY108" fmla="*/ 6487076 h 6858000"/>
              <a:gd name="connsiteX109" fmla="*/ 5995064 w 6127519"/>
              <a:gd name="connsiteY109" fmla="*/ 6540791 h 6858000"/>
              <a:gd name="connsiteX110" fmla="*/ 6004510 w 6127519"/>
              <a:gd name="connsiteY110" fmla="*/ 6599256 h 6858000"/>
              <a:gd name="connsiteX111" fmla="*/ 5986207 w 6127519"/>
              <a:gd name="connsiteY111" fmla="*/ 6695855 h 6858000"/>
              <a:gd name="connsiteX112" fmla="*/ 5979428 w 6127519"/>
              <a:gd name="connsiteY112" fmla="*/ 6754678 h 6858000"/>
              <a:gd name="connsiteX113" fmla="*/ 5983398 w 6127519"/>
              <a:gd name="connsiteY113" fmla="*/ 6778641 h 6858000"/>
              <a:gd name="connsiteX114" fmla="*/ 5984543 w 6127519"/>
              <a:gd name="connsiteY114" fmla="*/ 6811016 h 6858000"/>
              <a:gd name="connsiteX115" fmla="*/ 5979671 w 6127519"/>
              <a:gd name="connsiteY115" fmla="*/ 6858000 h 6858000"/>
              <a:gd name="connsiteX116" fmla="*/ 0 w 6127519"/>
              <a:gd name="connsiteY116" fmla="*/ 6858000 h 6858000"/>
              <a:gd name="connsiteX117" fmla="*/ 0 w 6127519"/>
              <a:gd name="connsiteY117"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04824 w 6127519"/>
              <a:gd name="connsiteY63" fmla="*/ 3785966 h 6858000"/>
              <a:gd name="connsiteX64" fmla="*/ 5768491 w 6127519"/>
              <a:gd name="connsiteY64" fmla="*/ 3914399 h 6858000"/>
              <a:gd name="connsiteX65" fmla="*/ 5793123 w 6127519"/>
              <a:gd name="connsiteY65" fmla="*/ 3969952 h 6858000"/>
              <a:gd name="connsiteX66" fmla="*/ 5808321 w 6127519"/>
              <a:gd name="connsiteY66" fmla="*/ 3988153 h 6858000"/>
              <a:gd name="connsiteX67" fmla="*/ 5825621 w 6127519"/>
              <a:gd name="connsiteY67" fmla="*/ 4015525 h 6858000"/>
              <a:gd name="connsiteX68" fmla="*/ 5860672 w 6127519"/>
              <a:gd name="connsiteY68" fmla="*/ 4061579 h 6858000"/>
              <a:gd name="connsiteX69" fmla="*/ 5872173 w 6127519"/>
              <a:gd name="connsiteY69" fmla="*/ 4088497 h 6858000"/>
              <a:gd name="connsiteX70" fmla="*/ 5894095 w 6127519"/>
              <a:gd name="connsiteY70" fmla="*/ 4128857 h 6858000"/>
              <a:gd name="connsiteX71" fmla="*/ 5903513 w 6127519"/>
              <a:gd name="connsiteY71" fmla="*/ 4187661 h 6858000"/>
              <a:gd name="connsiteX72" fmla="*/ 5917114 w 6127519"/>
              <a:gd name="connsiteY72" fmla="*/ 4213096 h 6858000"/>
              <a:gd name="connsiteX73" fmla="*/ 5924233 w 6127519"/>
              <a:gd name="connsiteY73" fmla="*/ 4242060 h 6858000"/>
              <a:gd name="connsiteX74" fmla="*/ 5928910 w 6127519"/>
              <a:gd name="connsiteY74" fmla="*/ 4300973 h 6858000"/>
              <a:gd name="connsiteX75" fmla="*/ 5939320 w 6127519"/>
              <a:gd name="connsiteY75" fmla="*/ 4340435 h 6858000"/>
              <a:gd name="connsiteX76" fmla="*/ 5946705 w 6127519"/>
              <a:gd name="connsiteY76" fmla="*/ 4428051 h 6858000"/>
              <a:gd name="connsiteX77" fmla="*/ 5949261 w 6127519"/>
              <a:gd name="connsiteY77" fmla="*/ 4449185 h 6858000"/>
              <a:gd name="connsiteX78" fmla="*/ 5968960 w 6127519"/>
              <a:gd name="connsiteY78" fmla="*/ 4482655 h 6858000"/>
              <a:gd name="connsiteX79" fmla="*/ 5980106 w 6127519"/>
              <a:gd name="connsiteY79" fmla="*/ 4585087 h 6858000"/>
              <a:gd name="connsiteX80" fmla="*/ 5998138 w 6127519"/>
              <a:gd name="connsiteY80" fmla="*/ 4697518 h 6858000"/>
              <a:gd name="connsiteX81" fmla="*/ 6007819 w 6127519"/>
              <a:gd name="connsiteY81" fmla="*/ 4858148 h 6858000"/>
              <a:gd name="connsiteX82" fmla="*/ 6007749 w 6127519"/>
              <a:gd name="connsiteY82" fmla="*/ 4964715 h 6858000"/>
              <a:gd name="connsiteX83" fmla="*/ 6005269 w 6127519"/>
              <a:gd name="connsiteY83" fmla="*/ 5150567 h 6858000"/>
              <a:gd name="connsiteX84" fmla="*/ 6001127 w 6127519"/>
              <a:gd name="connsiteY84" fmla="*/ 5164609 h 6858000"/>
              <a:gd name="connsiteX85" fmla="*/ 5998514 w 6127519"/>
              <a:gd name="connsiteY85" fmla="*/ 5189673 h 6858000"/>
              <a:gd name="connsiteX86" fmla="*/ 6018409 w 6127519"/>
              <a:gd name="connsiteY86" fmla="*/ 5227157 h 6858000"/>
              <a:gd name="connsiteX87" fmla="*/ 6036748 w 6127519"/>
              <a:gd name="connsiteY87" fmla="*/ 5322752 h 6858000"/>
              <a:gd name="connsiteX88" fmla="*/ 6036943 w 6127519"/>
              <a:gd name="connsiteY88" fmla="*/ 5329480 h 6858000"/>
              <a:gd name="connsiteX89" fmla="*/ 6037677 w 6127519"/>
              <a:gd name="connsiteY89" fmla="*/ 5354807 h 6858000"/>
              <a:gd name="connsiteX90" fmla="*/ 6039728 w 6127519"/>
              <a:gd name="connsiteY90" fmla="*/ 5359416 h 6858000"/>
              <a:gd name="connsiteX91" fmla="*/ 6053435 w 6127519"/>
              <a:gd name="connsiteY91" fmla="*/ 5387547 h 6858000"/>
              <a:gd name="connsiteX92" fmla="*/ 6065933 w 6127519"/>
              <a:gd name="connsiteY92" fmla="*/ 5443002 h 6858000"/>
              <a:gd name="connsiteX93" fmla="*/ 6068640 w 6127519"/>
              <a:gd name="connsiteY93" fmla="*/ 5474503 h 6858000"/>
              <a:gd name="connsiteX94" fmla="*/ 6080922 w 6127519"/>
              <a:gd name="connsiteY94" fmla="*/ 5561070 h 6858000"/>
              <a:gd name="connsiteX95" fmla="*/ 6096949 w 6127519"/>
              <a:gd name="connsiteY95" fmla="*/ 5648179 h 6858000"/>
              <a:gd name="connsiteX96" fmla="*/ 6125703 w 6127519"/>
              <a:gd name="connsiteY96" fmla="*/ 5692894 h 6858000"/>
              <a:gd name="connsiteX97" fmla="*/ 6121353 w 6127519"/>
              <a:gd name="connsiteY97" fmla="*/ 5721725 h 6858000"/>
              <a:gd name="connsiteX98" fmla="*/ 6121607 w 6127519"/>
              <a:gd name="connsiteY98" fmla="*/ 5721959 h 6858000"/>
              <a:gd name="connsiteX99" fmla="*/ 6127024 w 6127519"/>
              <a:gd name="connsiteY99" fmla="*/ 5786902 h 6858000"/>
              <a:gd name="connsiteX100" fmla="*/ 6127519 w 6127519"/>
              <a:gd name="connsiteY100" fmla="*/ 5865775 h 6858000"/>
              <a:gd name="connsiteX101" fmla="*/ 6119217 w 6127519"/>
              <a:gd name="connsiteY101" fmla="*/ 5888542 h 6858000"/>
              <a:gd name="connsiteX102" fmla="*/ 6102493 w 6127519"/>
              <a:gd name="connsiteY102" fmla="*/ 5928602 h 6858000"/>
              <a:gd name="connsiteX103" fmla="*/ 6056863 w 6127519"/>
              <a:gd name="connsiteY103" fmla="*/ 6000643 h 6858000"/>
              <a:gd name="connsiteX104" fmla="*/ 6045436 w 6127519"/>
              <a:gd name="connsiteY104" fmla="*/ 6124480 h 6858000"/>
              <a:gd name="connsiteX105" fmla="*/ 6030489 w 6127519"/>
              <a:gd name="connsiteY105" fmla="*/ 6317666 h 6858000"/>
              <a:gd name="connsiteX106" fmla="*/ 6007492 w 6127519"/>
              <a:gd name="connsiteY106" fmla="*/ 6440818 h 6858000"/>
              <a:gd name="connsiteX107" fmla="*/ 6009467 w 6127519"/>
              <a:gd name="connsiteY107" fmla="*/ 6487076 h 6858000"/>
              <a:gd name="connsiteX108" fmla="*/ 5995064 w 6127519"/>
              <a:gd name="connsiteY108" fmla="*/ 6540791 h 6858000"/>
              <a:gd name="connsiteX109" fmla="*/ 6004510 w 6127519"/>
              <a:gd name="connsiteY109" fmla="*/ 6599256 h 6858000"/>
              <a:gd name="connsiteX110" fmla="*/ 5986207 w 6127519"/>
              <a:gd name="connsiteY110" fmla="*/ 6695855 h 6858000"/>
              <a:gd name="connsiteX111" fmla="*/ 5979428 w 6127519"/>
              <a:gd name="connsiteY111" fmla="*/ 6754678 h 6858000"/>
              <a:gd name="connsiteX112" fmla="*/ 5983398 w 6127519"/>
              <a:gd name="connsiteY112" fmla="*/ 6778641 h 6858000"/>
              <a:gd name="connsiteX113" fmla="*/ 5984543 w 6127519"/>
              <a:gd name="connsiteY113" fmla="*/ 6811016 h 6858000"/>
              <a:gd name="connsiteX114" fmla="*/ 5979671 w 6127519"/>
              <a:gd name="connsiteY114" fmla="*/ 6858000 h 6858000"/>
              <a:gd name="connsiteX115" fmla="*/ 0 w 6127519"/>
              <a:gd name="connsiteY115" fmla="*/ 6858000 h 6858000"/>
              <a:gd name="connsiteX116" fmla="*/ 0 w 6127519"/>
              <a:gd name="connsiteY116"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699203 w 6127519"/>
              <a:gd name="connsiteY62" fmla="*/ 3775823 h 6858000"/>
              <a:gd name="connsiteX63" fmla="*/ 5768491 w 6127519"/>
              <a:gd name="connsiteY63" fmla="*/ 3914399 h 6858000"/>
              <a:gd name="connsiteX64" fmla="*/ 5793123 w 6127519"/>
              <a:gd name="connsiteY64" fmla="*/ 3969952 h 6858000"/>
              <a:gd name="connsiteX65" fmla="*/ 5808321 w 6127519"/>
              <a:gd name="connsiteY65" fmla="*/ 3988153 h 6858000"/>
              <a:gd name="connsiteX66" fmla="*/ 5825621 w 6127519"/>
              <a:gd name="connsiteY66" fmla="*/ 4015525 h 6858000"/>
              <a:gd name="connsiteX67" fmla="*/ 5860672 w 6127519"/>
              <a:gd name="connsiteY67" fmla="*/ 4061579 h 6858000"/>
              <a:gd name="connsiteX68" fmla="*/ 5872173 w 6127519"/>
              <a:gd name="connsiteY68" fmla="*/ 4088497 h 6858000"/>
              <a:gd name="connsiteX69" fmla="*/ 5894095 w 6127519"/>
              <a:gd name="connsiteY69" fmla="*/ 4128857 h 6858000"/>
              <a:gd name="connsiteX70" fmla="*/ 5903513 w 6127519"/>
              <a:gd name="connsiteY70" fmla="*/ 4187661 h 6858000"/>
              <a:gd name="connsiteX71" fmla="*/ 5917114 w 6127519"/>
              <a:gd name="connsiteY71" fmla="*/ 4213096 h 6858000"/>
              <a:gd name="connsiteX72" fmla="*/ 5924233 w 6127519"/>
              <a:gd name="connsiteY72" fmla="*/ 4242060 h 6858000"/>
              <a:gd name="connsiteX73" fmla="*/ 5928910 w 6127519"/>
              <a:gd name="connsiteY73" fmla="*/ 4300973 h 6858000"/>
              <a:gd name="connsiteX74" fmla="*/ 5939320 w 6127519"/>
              <a:gd name="connsiteY74" fmla="*/ 4340435 h 6858000"/>
              <a:gd name="connsiteX75" fmla="*/ 5946705 w 6127519"/>
              <a:gd name="connsiteY75" fmla="*/ 4428051 h 6858000"/>
              <a:gd name="connsiteX76" fmla="*/ 5949261 w 6127519"/>
              <a:gd name="connsiteY76" fmla="*/ 4449185 h 6858000"/>
              <a:gd name="connsiteX77" fmla="*/ 5968960 w 6127519"/>
              <a:gd name="connsiteY77" fmla="*/ 4482655 h 6858000"/>
              <a:gd name="connsiteX78" fmla="*/ 5980106 w 6127519"/>
              <a:gd name="connsiteY78" fmla="*/ 4585087 h 6858000"/>
              <a:gd name="connsiteX79" fmla="*/ 5998138 w 6127519"/>
              <a:gd name="connsiteY79" fmla="*/ 4697518 h 6858000"/>
              <a:gd name="connsiteX80" fmla="*/ 6007819 w 6127519"/>
              <a:gd name="connsiteY80" fmla="*/ 4858148 h 6858000"/>
              <a:gd name="connsiteX81" fmla="*/ 6007749 w 6127519"/>
              <a:gd name="connsiteY81" fmla="*/ 4964715 h 6858000"/>
              <a:gd name="connsiteX82" fmla="*/ 6005269 w 6127519"/>
              <a:gd name="connsiteY82" fmla="*/ 5150567 h 6858000"/>
              <a:gd name="connsiteX83" fmla="*/ 6001127 w 6127519"/>
              <a:gd name="connsiteY83" fmla="*/ 5164609 h 6858000"/>
              <a:gd name="connsiteX84" fmla="*/ 5998514 w 6127519"/>
              <a:gd name="connsiteY84" fmla="*/ 5189673 h 6858000"/>
              <a:gd name="connsiteX85" fmla="*/ 6018409 w 6127519"/>
              <a:gd name="connsiteY85" fmla="*/ 5227157 h 6858000"/>
              <a:gd name="connsiteX86" fmla="*/ 6036748 w 6127519"/>
              <a:gd name="connsiteY86" fmla="*/ 5322752 h 6858000"/>
              <a:gd name="connsiteX87" fmla="*/ 6036943 w 6127519"/>
              <a:gd name="connsiteY87" fmla="*/ 5329480 h 6858000"/>
              <a:gd name="connsiteX88" fmla="*/ 6037677 w 6127519"/>
              <a:gd name="connsiteY88" fmla="*/ 5354807 h 6858000"/>
              <a:gd name="connsiteX89" fmla="*/ 6039728 w 6127519"/>
              <a:gd name="connsiteY89" fmla="*/ 5359416 h 6858000"/>
              <a:gd name="connsiteX90" fmla="*/ 6053435 w 6127519"/>
              <a:gd name="connsiteY90" fmla="*/ 5387547 h 6858000"/>
              <a:gd name="connsiteX91" fmla="*/ 6065933 w 6127519"/>
              <a:gd name="connsiteY91" fmla="*/ 5443002 h 6858000"/>
              <a:gd name="connsiteX92" fmla="*/ 6068640 w 6127519"/>
              <a:gd name="connsiteY92" fmla="*/ 5474503 h 6858000"/>
              <a:gd name="connsiteX93" fmla="*/ 6080922 w 6127519"/>
              <a:gd name="connsiteY93" fmla="*/ 5561070 h 6858000"/>
              <a:gd name="connsiteX94" fmla="*/ 6096949 w 6127519"/>
              <a:gd name="connsiteY94" fmla="*/ 5648179 h 6858000"/>
              <a:gd name="connsiteX95" fmla="*/ 6125703 w 6127519"/>
              <a:gd name="connsiteY95" fmla="*/ 5692894 h 6858000"/>
              <a:gd name="connsiteX96" fmla="*/ 6121353 w 6127519"/>
              <a:gd name="connsiteY96" fmla="*/ 5721725 h 6858000"/>
              <a:gd name="connsiteX97" fmla="*/ 6121607 w 6127519"/>
              <a:gd name="connsiteY97" fmla="*/ 5721959 h 6858000"/>
              <a:gd name="connsiteX98" fmla="*/ 6127024 w 6127519"/>
              <a:gd name="connsiteY98" fmla="*/ 5786902 h 6858000"/>
              <a:gd name="connsiteX99" fmla="*/ 6127519 w 6127519"/>
              <a:gd name="connsiteY99" fmla="*/ 5865775 h 6858000"/>
              <a:gd name="connsiteX100" fmla="*/ 6119217 w 6127519"/>
              <a:gd name="connsiteY100" fmla="*/ 5888542 h 6858000"/>
              <a:gd name="connsiteX101" fmla="*/ 6102493 w 6127519"/>
              <a:gd name="connsiteY101" fmla="*/ 5928602 h 6858000"/>
              <a:gd name="connsiteX102" fmla="*/ 6056863 w 6127519"/>
              <a:gd name="connsiteY102" fmla="*/ 6000643 h 6858000"/>
              <a:gd name="connsiteX103" fmla="*/ 6045436 w 6127519"/>
              <a:gd name="connsiteY103" fmla="*/ 6124480 h 6858000"/>
              <a:gd name="connsiteX104" fmla="*/ 6030489 w 6127519"/>
              <a:gd name="connsiteY104" fmla="*/ 6317666 h 6858000"/>
              <a:gd name="connsiteX105" fmla="*/ 6007492 w 6127519"/>
              <a:gd name="connsiteY105" fmla="*/ 6440818 h 6858000"/>
              <a:gd name="connsiteX106" fmla="*/ 6009467 w 6127519"/>
              <a:gd name="connsiteY106" fmla="*/ 6487076 h 6858000"/>
              <a:gd name="connsiteX107" fmla="*/ 5995064 w 6127519"/>
              <a:gd name="connsiteY107" fmla="*/ 6540791 h 6858000"/>
              <a:gd name="connsiteX108" fmla="*/ 6004510 w 6127519"/>
              <a:gd name="connsiteY108" fmla="*/ 6599256 h 6858000"/>
              <a:gd name="connsiteX109" fmla="*/ 5986207 w 6127519"/>
              <a:gd name="connsiteY109" fmla="*/ 6695855 h 6858000"/>
              <a:gd name="connsiteX110" fmla="*/ 5979428 w 6127519"/>
              <a:gd name="connsiteY110" fmla="*/ 6754678 h 6858000"/>
              <a:gd name="connsiteX111" fmla="*/ 5983398 w 6127519"/>
              <a:gd name="connsiteY111" fmla="*/ 6778641 h 6858000"/>
              <a:gd name="connsiteX112" fmla="*/ 5984543 w 6127519"/>
              <a:gd name="connsiteY112" fmla="*/ 6811016 h 6858000"/>
              <a:gd name="connsiteX113" fmla="*/ 5979671 w 6127519"/>
              <a:gd name="connsiteY113" fmla="*/ 6858000 h 6858000"/>
              <a:gd name="connsiteX114" fmla="*/ 0 w 6127519"/>
              <a:gd name="connsiteY114" fmla="*/ 6858000 h 6858000"/>
              <a:gd name="connsiteX115" fmla="*/ 0 w 6127519"/>
              <a:gd name="connsiteY115"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707995 w 6127519"/>
              <a:gd name="connsiteY62" fmla="*/ 3781685 h 6858000"/>
              <a:gd name="connsiteX63" fmla="*/ 5768491 w 6127519"/>
              <a:gd name="connsiteY63" fmla="*/ 3914399 h 6858000"/>
              <a:gd name="connsiteX64" fmla="*/ 5793123 w 6127519"/>
              <a:gd name="connsiteY64" fmla="*/ 3969952 h 6858000"/>
              <a:gd name="connsiteX65" fmla="*/ 5808321 w 6127519"/>
              <a:gd name="connsiteY65" fmla="*/ 3988153 h 6858000"/>
              <a:gd name="connsiteX66" fmla="*/ 5825621 w 6127519"/>
              <a:gd name="connsiteY66" fmla="*/ 4015525 h 6858000"/>
              <a:gd name="connsiteX67" fmla="*/ 5860672 w 6127519"/>
              <a:gd name="connsiteY67" fmla="*/ 4061579 h 6858000"/>
              <a:gd name="connsiteX68" fmla="*/ 5872173 w 6127519"/>
              <a:gd name="connsiteY68" fmla="*/ 4088497 h 6858000"/>
              <a:gd name="connsiteX69" fmla="*/ 5894095 w 6127519"/>
              <a:gd name="connsiteY69" fmla="*/ 4128857 h 6858000"/>
              <a:gd name="connsiteX70" fmla="*/ 5903513 w 6127519"/>
              <a:gd name="connsiteY70" fmla="*/ 4187661 h 6858000"/>
              <a:gd name="connsiteX71" fmla="*/ 5917114 w 6127519"/>
              <a:gd name="connsiteY71" fmla="*/ 4213096 h 6858000"/>
              <a:gd name="connsiteX72" fmla="*/ 5924233 w 6127519"/>
              <a:gd name="connsiteY72" fmla="*/ 4242060 h 6858000"/>
              <a:gd name="connsiteX73" fmla="*/ 5928910 w 6127519"/>
              <a:gd name="connsiteY73" fmla="*/ 4300973 h 6858000"/>
              <a:gd name="connsiteX74" fmla="*/ 5939320 w 6127519"/>
              <a:gd name="connsiteY74" fmla="*/ 4340435 h 6858000"/>
              <a:gd name="connsiteX75" fmla="*/ 5946705 w 6127519"/>
              <a:gd name="connsiteY75" fmla="*/ 4428051 h 6858000"/>
              <a:gd name="connsiteX76" fmla="*/ 5949261 w 6127519"/>
              <a:gd name="connsiteY76" fmla="*/ 4449185 h 6858000"/>
              <a:gd name="connsiteX77" fmla="*/ 5968960 w 6127519"/>
              <a:gd name="connsiteY77" fmla="*/ 4482655 h 6858000"/>
              <a:gd name="connsiteX78" fmla="*/ 5980106 w 6127519"/>
              <a:gd name="connsiteY78" fmla="*/ 4585087 h 6858000"/>
              <a:gd name="connsiteX79" fmla="*/ 5998138 w 6127519"/>
              <a:gd name="connsiteY79" fmla="*/ 4697518 h 6858000"/>
              <a:gd name="connsiteX80" fmla="*/ 6007819 w 6127519"/>
              <a:gd name="connsiteY80" fmla="*/ 4858148 h 6858000"/>
              <a:gd name="connsiteX81" fmla="*/ 6007749 w 6127519"/>
              <a:gd name="connsiteY81" fmla="*/ 4964715 h 6858000"/>
              <a:gd name="connsiteX82" fmla="*/ 6005269 w 6127519"/>
              <a:gd name="connsiteY82" fmla="*/ 5150567 h 6858000"/>
              <a:gd name="connsiteX83" fmla="*/ 6001127 w 6127519"/>
              <a:gd name="connsiteY83" fmla="*/ 5164609 h 6858000"/>
              <a:gd name="connsiteX84" fmla="*/ 5998514 w 6127519"/>
              <a:gd name="connsiteY84" fmla="*/ 5189673 h 6858000"/>
              <a:gd name="connsiteX85" fmla="*/ 6018409 w 6127519"/>
              <a:gd name="connsiteY85" fmla="*/ 5227157 h 6858000"/>
              <a:gd name="connsiteX86" fmla="*/ 6036748 w 6127519"/>
              <a:gd name="connsiteY86" fmla="*/ 5322752 h 6858000"/>
              <a:gd name="connsiteX87" fmla="*/ 6036943 w 6127519"/>
              <a:gd name="connsiteY87" fmla="*/ 5329480 h 6858000"/>
              <a:gd name="connsiteX88" fmla="*/ 6037677 w 6127519"/>
              <a:gd name="connsiteY88" fmla="*/ 5354807 h 6858000"/>
              <a:gd name="connsiteX89" fmla="*/ 6039728 w 6127519"/>
              <a:gd name="connsiteY89" fmla="*/ 5359416 h 6858000"/>
              <a:gd name="connsiteX90" fmla="*/ 6053435 w 6127519"/>
              <a:gd name="connsiteY90" fmla="*/ 5387547 h 6858000"/>
              <a:gd name="connsiteX91" fmla="*/ 6065933 w 6127519"/>
              <a:gd name="connsiteY91" fmla="*/ 5443002 h 6858000"/>
              <a:gd name="connsiteX92" fmla="*/ 6068640 w 6127519"/>
              <a:gd name="connsiteY92" fmla="*/ 5474503 h 6858000"/>
              <a:gd name="connsiteX93" fmla="*/ 6080922 w 6127519"/>
              <a:gd name="connsiteY93" fmla="*/ 5561070 h 6858000"/>
              <a:gd name="connsiteX94" fmla="*/ 6096949 w 6127519"/>
              <a:gd name="connsiteY94" fmla="*/ 5648179 h 6858000"/>
              <a:gd name="connsiteX95" fmla="*/ 6125703 w 6127519"/>
              <a:gd name="connsiteY95" fmla="*/ 5692894 h 6858000"/>
              <a:gd name="connsiteX96" fmla="*/ 6121353 w 6127519"/>
              <a:gd name="connsiteY96" fmla="*/ 5721725 h 6858000"/>
              <a:gd name="connsiteX97" fmla="*/ 6121607 w 6127519"/>
              <a:gd name="connsiteY97" fmla="*/ 5721959 h 6858000"/>
              <a:gd name="connsiteX98" fmla="*/ 6127024 w 6127519"/>
              <a:gd name="connsiteY98" fmla="*/ 5786902 h 6858000"/>
              <a:gd name="connsiteX99" fmla="*/ 6127519 w 6127519"/>
              <a:gd name="connsiteY99" fmla="*/ 5865775 h 6858000"/>
              <a:gd name="connsiteX100" fmla="*/ 6119217 w 6127519"/>
              <a:gd name="connsiteY100" fmla="*/ 5888542 h 6858000"/>
              <a:gd name="connsiteX101" fmla="*/ 6102493 w 6127519"/>
              <a:gd name="connsiteY101" fmla="*/ 5928602 h 6858000"/>
              <a:gd name="connsiteX102" fmla="*/ 6056863 w 6127519"/>
              <a:gd name="connsiteY102" fmla="*/ 6000643 h 6858000"/>
              <a:gd name="connsiteX103" fmla="*/ 6045436 w 6127519"/>
              <a:gd name="connsiteY103" fmla="*/ 6124480 h 6858000"/>
              <a:gd name="connsiteX104" fmla="*/ 6030489 w 6127519"/>
              <a:gd name="connsiteY104" fmla="*/ 6317666 h 6858000"/>
              <a:gd name="connsiteX105" fmla="*/ 6007492 w 6127519"/>
              <a:gd name="connsiteY105" fmla="*/ 6440818 h 6858000"/>
              <a:gd name="connsiteX106" fmla="*/ 6009467 w 6127519"/>
              <a:gd name="connsiteY106" fmla="*/ 6487076 h 6858000"/>
              <a:gd name="connsiteX107" fmla="*/ 5995064 w 6127519"/>
              <a:gd name="connsiteY107" fmla="*/ 6540791 h 6858000"/>
              <a:gd name="connsiteX108" fmla="*/ 6004510 w 6127519"/>
              <a:gd name="connsiteY108" fmla="*/ 6599256 h 6858000"/>
              <a:gd name="connsiteX109" fmla="*/ 5986207 w 6127519"/>
              <a:gd name="connsiteY109" fmla="*/ 6695855 h 6858000"/>
              <a:gd name="connsiteX110" fmla="*/ 5979428 w 6127519"/>
              <a:gd name="connsiteY110" fmla="*/ 6754678 h 6858000"/>
              <a:gd name="connsiteX111" fmla="*/ 5983398 w 6127519"/>
              <a:gd name="connsiteY111" fmla="*/ 6778641 h 6858000"/>
              <a:gd name="connsiteX112" fmla="*/ 5984543 w 6127519"/>
              <a:gd name="connsiteY112" fmla="*/ 6811016 h 6858000"/>
              <a:gd name="connsiteX113" fmla="*/ 5979671 w 6127519"/>
              <a:gd name="connsiteY113" fmla="*/ 6858000 h 6858000"/>
              <a:gd name="connsiteX114" fmla="*/ 0 w 6127519"/>
              <a:gd name="connsiteY114" fmla="*/ 6858000 h 6858000"/>
              <a:gd name="connsiteX115" fmla="*/ 0 w 6127519"/>
              <a:gd name="connsiteY115"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66839 w 6127519"/>
              <a:gd name="connsiteY50" fmla="*/ 3345295 h 6858000"/>
              <a:gd name="connsiteX51" fmla="*/ 5589758 w 6127519"/>
              <a:gd name="connsiteY51" fmla="*/ 3506453 h 6858000"/>
              <a:gd name="connsiteX52" fmla="*/ 5596144 w 6127519"/>
              <a:gd name="connsiteY52" fmla="*/ 3534624 h 6858000"/>
              <a:gd name="connsiteX53" fmla="*/ 5597750 w 6127519"/>
              <a:gd name="connsiteY53" fmla="*/ 3534129 h 6858000"/>
              <a:gd name="connsiteX54" fmla="*/ 5599700 w 6127519"/>
              <a:gd name="connsiteY54" fmla="*/ 3547221 h 6858000"/>
              <a:gd name="connsiteX55" fmla="*/ 5615031 w 6127519"/>
              <a:gd name="connsiteY55" fmla="*/ 3557482 h 6858000"/>
              <a:gd name="connsiteX56" fmla="*/ 5618377 w 6127519"/>
              <a:gd name="connsiteY56" fmla="*/ 3588431 h 6858000"/>
              <a:gd name="connsiteX57" fmla="*/ 5612155 w 6127519"/>
              <a:gd name="connsiteY57" fmla="*/ 3589869 h 6858000"/>
              <a:gd name="connsiteX58" fmla="*/ 5620843 w 6127519"/>
              <a:gd name="connsiteY58" fmla="*/ 3606745 h 6858000"/>
              <a:gd name="connsiteX59" fmla="*/ 5655472 w 6127519"/>
              <a:gd name="connsiteY59" fmla="*/ 3678877 h 6858000"/>
              <a:gd name="connsiteX60" fmla="*/ 5683015 w 6127519"/>
              <a:gd name="connsiteY60" fmla="*/ 3762025 h 6858000"/>
              <a:gd name="connsiteX61" fmla="*/ 5696643 w 6127519"/>
              <a:gd name="connsiteY61" fmla="*/ 3773888 h 6858000"/>
              <a:gd name="connsiteX62" fmla="*/ 5707995 w 6127519"/>
              <a:gd name="connsiteY62" fmla="*/ 3781685 h 6858000"/>
              <a:gd name="connsiteX63" fmla="*/ 5768491 w 6127519"/>
              <a:gd name="connsiteY63" fmla="*/ 3914399 h 6858000"/>
              <a:gd name="connsiteX64" fmla="*/ 5793123 w 6127519"/>
              <a:gd name="connsiteY64" fmla="*/ 3969952 h 6858000"/>
              <a:gd name="connsiteX65" fmla="*/ 5808321 w 6127519"/>
              <a:gd name="connsiteY65" fmla="*/ 3988153 h 6858000"/>
              <a:gd name="connsiteX66" fmla="*/ 5825621 w 6127519"/>
              <a:gd name="connsiteY66" fmla="*/ 4015525 h 6858000"/>
              <a:gd name="connsiteX67" fmla="*/ 5860672 w 6127519"/>
              <a:gd name="connsiteY67" fmla="*/ 4061579 h 6858000"/>
              <a:gd name="connsiteX68" fmla="*/ 5872173 w 6127519"/>
              <a:gd name="connsiteY68" fmla="*/ 4088497 h 6858000"/>
              <a:gd name="connsiteX69" fmla="*/ 5894095 w 6127519"/>
              <a:gd name="connsiteY69" fmla="*/ 4128857 h 6858000"/>
              <a:gd name="connsiteX70" fmla="*/ 5903513 w 6127519"/>
              <a:gd name="connsiteY70" fmla="*/ 4187661 h 6858000"/>
              <a:gd name="connsiteX71" fmla="*/ 5917114 w 6127519"/>
              <a:gd name="connsiteY71" fmla="*/ 4213096 h 6858000"/>
              <a:gd name="connsiteX72" fmla="*/ 5924233 w 6127519"/>
              <a:gd name="connsiteY72" fmla="*/ 4242060 h 6858000"/>
              <a:gd name="connsiteX73" fmla="*/ 5928910 w 6127519"/>
              <a:gd name="connsiteY73" fmla="*/ 4300973 h 6858000"/>
              <a:gd name="connsiteX74" fmla="*/ 5939320 w 6127519"/>
              <a:gd name="connsiteY74" fmla="*/ 4340435 h 6858000"/>
              <a:gd name="connsiteX75" fmla="*/ 5946705 w 6127519"/>
              <a:gd name="connsiteY75" fmla="*/ 4428051 h 6858000"/>
              <a:gd name="connsiteX76" fmla="*/ 5949261 w 6127519"/>
              <a:gd name="connsiteY76" fmla="*/ 4449185 h 6858000"/>
              <a:gd name="connsiteX77" fmla="*/ 5968960 w 6127519"/>
              <a:gd name="connsiteY77" fmla="*/ 4482655 h 6858000"/>
              <a:gd name="connsiteX78" fmla="*/ 5980106 w 6127519"/>
              <a:gd name="connsiteY78" fmla="*/ 4585087 h 6858000"/>
              <a:gd name="connsiteX79" fmla="*/ 5998138 w 6127519"/>
              <a:gd name="connsiteY79" fmla="*/ 4697518 h 6858000"/>
              <a:gd name="connsiteX80" fmla="*/ 6007819 w 6127519"/>
              <a:gd name="connsiteY80" fmla="*/ 4858148 h 6858000"/>
              <a:gd name="connsiteX81" fmla="*/ 6007749 w 6127519"/>
              <a:gd name="connsiteY81" fmla="*/ 4964715 h 6858000"/>
              <a:gd name="connsiteX82" fmla="*/ 6005269 w 6127519"/>
              <a:gd name="connsiteY82" fmla="*/ 5150567 h 6858000"/>
              <a:gd name="connsiteX83" fmla="*/ 6001127 w 6127519"/>
              <a:gd name="connsiteY83" fmla="*/ 5164609 h 6858000"/>
              <a:gd name="connsiteX84" fmla="*/ 5998514 w 6127519"/>
              <a:gd name="connsiteY84" fmla="*/ 5189673 h 6858000"/>
              <a:gd name="connsiteX85" fmla="*/ 6018409 w 6127519"/>
              <a:gd name="connsiteY85" fmla="*/ 5227157 h 6858000"/>
              <a:gd name="connsiteX86" fmla="*/ 6036748 w 6127519"/>
              <a:gd name="connsiteY86" fmla="*/ 5322752 h 6858000"/>
              <a:gd name="connsiteX87" fmla="*/ 6036943 w 6127519"/>
              <a:gd name="connsiteY87" fmla="*/ 5329480 h 6858000"/>
              <a:gd name="connsiteX88" fmla="*/ 6037677 w 6127519"/>
              <a:gd name="connsiteY88" fmla="*/ 5354807 h 6858000"/>
              <a:gd name="connsiteX89" fmla="*/ 6039728 w 6127519"/>
              <a:gd name="connsiteY89" fmla="*/ 5359416 h 6858000"/>
              <a:gd name="connsiteX90" fmla="*/ 6053435 w 6127519"/>
              <a:gd name="connsiteY90" fmla="*/ 5387547 h 6858000"/>
              <a:gd name="connsiteX91" fmla="*/ 6065933 w 6127519"/>
              <a:gd name="connsiteY91" fmla="*/ 5443002 h 6858000"/>
              <a:gd name="connsiteX92" fmla="*/ 6068640 w 6127519"/>
              <a:gd name="connsiteY92" fmla="*/ 5474503 h 6858000"/>
              <a:gd name="connsiteX93" fmla="*/ 6080922 w 6127519"/>
              <a:gd name="connsiteY93" fmla="*/ 5561070 h 6858000"/>
              <a:gd name="connsiteX94" fmla="*/ 6096949 w 6127519"/>
              <a:gd name="connsiteY94" fmla="*/ 5648179 h 6858000"/>
              <a:gd name="connsiteX95" fmla="*/ 6125703 w 6127519"/>
              <a:gd name="connsiteY95" fmla="*/ 5692894 h 6858000"/>
              <a:gd name="connsiteX96" fmla="*/ 6121353 w 6127519"/>
              <a:gd name="connsiteY96" fmla="*/ 5721725 h 6858000"/>
              <a:gd name="connsiteX97" fmla="*/ 6121607 w 6127519"/>
              <a:gd name="connsiteY97" fmla="*/ 5721959 h 6858000"/>
              <a:gd name="connsiteX98" fmla="*/ 6127024 w 6127519"/>
              <a:gd name="connsiteY98" fmla="*/ 5786902 h 6858000"/>
              <a:gd name="connsiteX99" fmla="*/ 6127519 w 6127519"/>
              <a:gd name="connsiteY99" fmla="*/ 5865775 h 6858000"/>
              <a:gd name="connsiteX100" fmla="*/ 6119217 w 6127519"/>
              <a:gd name="connsiteY100" fmla="*/ 5888542 h 6858000"/>
              <a:gd name="connsiteX101" fmla="*/ 6102493 w 6127519"/>
              <a:gd name="connsiteY101" fmla="*/ 5928602 h 6858000"/>
              <a:gd name="connsiteX102" fmla="*/ 6056863 w 6127519"/>
              <a:gd name="connsiteY102" fmla="*/ 6000643 h 6858000"/>
              <a:gd name="connsiteX103" fmla="*/ 6045436 w 6127519"/>
              <a:gd name="connsiteY103" fmla="*/ 6124480 h 6858000"/>
              <a:gd name="connsiteX104" fmla="*/ 6030489 w 6127519"/>
              <a:gd name="connsiteY104" fmla="*/ 6317666 h 6858000"/>
              <a:gd name="connsiteX105" fmla="*/ 6007492 w 6127519"/>
              <a:gd name="connsiteY105" fmla="*/ 6440818 h 6858000"/>
              <a:gd name="connsiteX106" fmla="*/ 6009467 w 6127519"/>
              <a:gd name="connsiteY106" fmla="*/ 6487076 h 6858000"/>
              <a:gd name="connsiteX107" fmla="*/ 5995064 w 6127519"/>
              <a:gd name="connsiteY107" fmla="*/ 6540791 h 6858000"/>
              <a:gd name="connsiteX108" fmla="*/ 6004510 w 6127519"/>
              <a:gd name="connsiteY108" fmla="*/ 6599256 h 6858000"/>
              <a:gd name="connsiteX109" fmla="*/ 5986207 w 6127519"/>
              <a:gd name="connsiteY109" fmla="*/ 6695855 h 6858000"/>
              <a:gd name="connsiteX110" fmla="*/ 5979428 w 6127519"/>
              <a:gd name="connsiteY110" fmla="*/ 6754678 h 6858000"/>
              <a:gd name="connsiteX111" fmla="*/ 5983398 w 6127519"/>
              <a:gd name="connsiteY111" fmla="*/ 6778641 h 6858000"/>
              <a:gd name="connsiteX112" fmla="*/ 5984543 w 6127519"/>
              <a:gd name="connsiteY112" fmla="*/ 6811016 h 6858000"/>
              <a:gd name="connsiteX113" fmla="*/ 5979671 w 6127519"/>
              <a:gd name="connsiteY113" fmla="*/ 6858000 h 6858000"/>
              <a:gd name="connsiteX114" fmla="*/ 0 w 6127519"/>
              <a:gd name="connsiteY114" fmla="*/ 6858000 h 6858000"/>
              <a:gd name="connsiteX115" fmla="*/ 0 w 6127519"/>
              <a:gd name="connsiteY115"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89758 w 6127519"/>
              <a:gd name="connsiteY50" fmla="*/ 3506453 h 6858000"/>
              <a:gd name="connsiteX51" fmla="*/ 5596144 w 6127519"/>
              <a:gd name="connsiteY51" fmla="*/ 3534624 h 6858000"/>
              <a:gd name="connsiteX52" fmla="*/ 5597750 w 6127519"/>
              <a:gd name="connsiteY52" fmla="*/ 3534129 h 6858000"/>
              <a:gd name="connsiteX53" fmla="*/ 5599700 w 6127519"/>
              <a:gd name="connsiteY53" fmla="*/ 3547221 h 6858000"/>
              <a:gd name="connsiteX54" fmla="*/ 5615031 w 6127519"/>
              <a:gd name="connsiteY54" fmla="*/ 3557482 h 6858000"/>
              <a:gd name="connsiteX55" fmla="*/ 5618377 w 6127519"/>
              <a:gd name="connsiteY55" fmla="*/ 3588431 h 6858000"/>
              <a:gd name="connsiteX56" fmla="*/ 5612155 w 6127519"/>
              <a:gd name="connsiteY56" fmla="*/ 3589869 h 6858000"/>
              <a:gd name="connsiteX57" fmla="*/ 5620843 w 6127519"/>
              <a:gd name="connsiteY57" fmla="*/ 3606745 h 6858000"/>
              <a:gd name="connsiteX58" fmla="*/ 5655472 w 6127519"/>
              <a:gd name="connsiteY58" fmla="*/ 3678877 h 6858000"/>
              <a:gd name="connsiteX59" fmla="*/ 5683015 w 6127519"/>
              <a:gd name="connsiteY59" fmla="*/ 3762025 h 6858000"/>
              <a:gd name="connsiteX60" fmla="*/ 5696643 w 6127519"/>
              <a:gd name="connsiteY60" fmla="*/ 3773888 h 6858000"/>
              <a:gd name="connsiteX61" fmla="*/ 5707995 w 6127519"/>
              <a:gd name="connsiteY61" fmla="*/ 3781685 h 6858000"/>
              <a:gd name="connsiteX62" fmla="*/ 5768491 w 6127519"/>
              <a:gd name="connsiteY62" fmla="*/ 3914399 h 6858000"/>
              <a:gd name="connsiteX63" fmla="*/ 5793123 w 6127519"/>
              <a:gd name="connsiteY63" fmla="*/ 3969952 h 6858000"/>
              <a:gd name="connsiteX64" fmla="*/ 5808321 w 6127519"/>
              <a:gd name="connsiteY64" fmla="*/ 3988153 h 6858000"/>
              <a:gd name="connsiteX65" fmla="*/ 5825621 w 6127519"/>
              <a:gd name="connsiteY65" fmla="*/ 4015525 h 6858000"/>
              <a:gd name="connsiteX66" fmla="*/ 5860672 w 6127519"/>
              <a:gd name="connsiteY66" fmla="*/ 4061579 h 6858000"/>
              <a:gd name="connsiteX67" fmla="*/ 5872173 w 6127519"/>
              <a:gd name="connsiteY67" fmla="*/ 4088497 h 6858000"/>
              <a:gd name="connsiteX68" fmla="*/ 5894095 w 6127519"/>
              <a:gd name="connsiteY68" fmla="*/ 4128857 h 6858000"/>
              <a:gd name="connsiteX69" fmla="*/ 5903513 w 6127519"/>
              <a:gd name="connsiteY69" fmla="*/ 4187661 h 6858000"/>
              <a:gd name="connsiteX70" fmla="*/ 5917114 w 6127519"/>
              <a:gd name="connsiteY70" fmla="*/ 4213096 h 6858000"/>
              <a:gd name="connsiteX71" fmla="*/ 5924233 w 6127519"/>
              <a:gd name="connsiteY71" fmla="*/ 4242060 h 6858000"/>
              <a:gd name="connsiteX72" fmla="*/ 5928910 w 6127519"/>
              <a:gd name="connsiteY72" fmla="*/ 4300973 h 6858000"/>
              <a:gd name="connsiteX73" fmla="*/ 5939320 w 6127519"/>
              <a:gd name="connsiteY73" fmla="*/ 4340435 h 6858000"/>
              <a:gd name="connsiteX74" fmla="*/ 5946705 w 6127519"/>
              <a:gd name="connsiteY74" fmla="*/ 4428051 h 6858000"/>
              <a:gd name="connsiteX75" fmla="*/ 5949261 w 6127519"/>
              <a:gd name="connsiteY75" fmla="*/ 4449185 h 6858000"/>
              <a:gd name="connsiteX76" fmla="*/ 5968960 w 6127519"/>
              <a:gd name="connsiteY76" fmla="*/ 4482655 h 6858000"/>
              <a:gd name="connsiteX77" fmla="*/ 5980106 w 6127519"/>
              <a:gd name="connsiteY77" fmla="*/ 4585087 h 6858000"/>
              <a:gd name="connsiteX78" fmla="*/ 5998138 w 6127519"/>
              <a:gd name="connsiteY78" fmla="*/ 4697518 h 6858000"/>
              <a:gd name="connsiteX79" fmla="*/ 6007819 w 6127519"/>
              <a:gd name="connsiteY79" fmla="*/ 4858148 h 6858000"/>
              <a:gd name="connsiteX80" fmla="*/ 6007749 w 6127519"/>
              <a:gd name="connsiteY80" fmla="*/ 4964715 h 6858000"/>
              <a:gd name="connsiteX81" fmla="*/ 6005269 w 6127519"/>
              <a:gd name="connsiteY81" fmla="*/ 5150567 h 6858000"/>
              <a:gd name="connsiteX82" fmla="*/ 6001127 w 6127519"/>
              <a:gd name="connsiteY82" fmla="*/ 5164609 h 6858000"/>
              <a:gd name="connsiteX83" fmla="*/ 5998514 w 6127519"/>
              <a:gd name="connsiteY83" fmla="*/ 5189673 h 6858000"/>
              <a:gd name="connsiteX84" fmla="*/ 6018409 w 6127519"/>
              <a:gd name="connsiteY84" fmla="*/ 5227157 h 6858000"/>
              <a:gd name="connsiteX85" fmla="*/ 6036748 w 6127519"/>
              <a:gd name="connsiteY85" fmla="*/ 5322752 h 6858000"/>
              <a:gd name="connsiteX86" fmla="*/ 6036943 w 6127519"/>
              <a:gd name="connsiteY86" fmla="*/ 5329480 h 6858000"/>
              <a:gd name="connsiteX87" fmla="*/ 6037677 w 6127519"/>
              <a:gd name="connsiteY87" fmla="*/ 5354807 h 6858000"/>
              <a:gd name="connsiteX88" fmla="*/ 6039728 w 6127519"/>
              <a:gd name="connsiteY88" fmla="*/ 5359416 h 6858000"/>
              <a:gd name="connsiteX89" fmla="*/ 6053435 w 6127519"/>
              <a:gd name="connsiteY89" fmla="*/ 5387547 h 6858000"/>
              <a:gd name="connsiteX90" fmla="*/ 6065933 w 6127519"/>
              <a:gd name="connsiteY90" fmla="*/ 5443002 h 6858000"/>
              <a:gd name="connsiteX91" fmla="*/ 6068640 w 6127519"/>
              <a:gd name="connsiteY91" fmla="*/ 5474503 h 6858000"/>
              <a:gd name="connsiteX92" fmla="*/ 6080922 w 6127519"/>
              <a:gd name="connsiteY92" fmla="*/ 5561070 h 6858000"/>
              <a:gd name="connsiteX93" fmla="*/ 6096949 w 6127519"/>
              <a:gd name="connsiteY93" fmla="*/ 5648179 h 6858000"/>
              <a:gd name="connsiteX94" fmla="*/ 6125703 w 6127519"/>
              <a:gd name="connsiteY94" fmla="*/ 5692894 h 6858000"/>
              <a:gd name="connsiteX95" fmla="*/ 6121353 w 6127519"/>
              <a:gd name="connsiteY95" fmla="*/ 5721725 h 6858000"/>
              <a:gd name="connsiteX96" fmla="*/ 6121607 w 6127519"/>
              <a:gd name="connsiteY96" fmla="*/ 5721959 h 6858000"/>
              <a:gd name="connsiteX97" fmla="*/ 6127024 w 6127519"/>
              <a:gd name="connsiteY97" fmla="*/ 5786902 h 6858000"/>
              <a:gd name="connsiteX98" fmla="*/ 6127519 w 6127519"/>
              <a:gd name="connsiteY98" fmla="*/ 5865775 h 6858000"/>
              <a:gd name="connsiteX99" fmla="*/ 6119217 w 6127519"/>
              <a:gd name="connsiteY99" fmla="*/ 5888542 h 6858000"/>
              <a:gd name="connsiteX100" fmla="*/ 6102493 w 6127519"/>
              <a:gd name="connsiteY100" fmla="*/ 5928602 h 6858000"/>
              <a:gd name="connsiteX101" fmla="*/ 6056863 w 6127519"/>
              <a:gd name="connsiteY101" fmla="*/ 6000643 h 6858000"/>
              <a:gd name="connsiteX102" fmla="*/ 6045436 w 6127519"/>
              <a:gd name="connsiteY102" fmla="*/ 6124480 h 6858000"/>
              <a:gd name="connsiteX103" fmla="*/ 6030489 w 6127519"/>
              <a:gd name="connsiteY103" fmla="*/ 6317666 h 6858000"/>
              <a:gd name="connsiteX104" fmla="*/ 6007492 w 6127519"/>
              <a:gd name="connsiteY104" fmla="*/ 6440818 h 6858000"/>
              <a:gd name="connsiteX105" fmla="*/ 6009467 w 6127519"/>
              <a:gd name="connsiteY105" fmla="*/ 6487076 h 6858000"/>
              <a:gd name="connsiteX106" fmla="*/ 5995064 w 6127519"/>
              <a:gd name="connsiteY106" fmla="*/ 6540791 h 6858000"/>
              <a:gd name="connsiteX107" fmla="*/ 6004510 w 6127519"/>
              <a:gd name="connsiteY107" fmla="*/ 6599256 h 6858000"/>
              <a:gd name="connsiteX108" fmla="*/ 5986207 w 6127519"/>
              <a:gd name="connsiteY108" fmla="*/ 6695855 h 6858000"/>
              <a:gd name="connsiteX109" fmla="*/ 5979428 w 6127519"/>
              <a:gd name="connsiteY109" fmla="*/ 6754678 h 6858000"/>
              <a:gd name="connsiteX110" fmla="*/ 5983398 w 6127519"/>
              <a:gd name="connsiteY110" fmla="*/ 6778641 h 6858000"/>
              <a:gd name="connsiteX111" fmla="*/ 5984543 w 6127519"/>
              <a:gd name="connsiteY111" fmla="*/ 6811016 h 6858000"/>
              <a:gd name="connsiteX112" fmla="*/ 5979671 w 6127519"/>
              <a:gd name="connsiteY112" fmla="*/ 6858000 h 6858000"/>
              <a:gd name="connsiteX113" fmla="*/ 0 w 6127519"/>
              <a:gd name="connsiteY113" fmla="*/ 6858000 h 6858000"/>
              <a:gd name="connsiteX114" fmla="*/ 0 w 6127519"/>
              <a:gd name="connsiteY114"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045 w 6127519"/>
              <a:gd name="connsiteY46" fmla="*/ 2984371 h 6858000"/>
              <a:gd name="connsiteX47" fmla="*/ 5482415 w 6127519"/>
              <a:gd name="connsiteY47" fmla="*/ 3004079 h 6858000"/>
              <a:gd name="connsiteX48" fmla="*/ 5503944 w 6127519"/>
              <a:gd name="connsiteY48" fmla="*/ 3123335 h 6858000"/>
              <a:gd name="connsiteX49" fmla="*/ 5516007 w 6127519"/>
              <a:gd name="connsiteY49" fmla="*/ 3258473 h 6858000"/>
              <a:gd name="connsiteX50" fmla="*/ 5589758 w 6127519"/>
              <a:gd name="connsiteY50" fmla="*/ 3453699 h 6858000"/>
              <a:gd name="connsiteX51" fmla="*/ 5596144 w 6127519"/>
              <a:gd name="connsiteY51" fmla="*/ 3534624 h 6858000"/>
              <a:gd name="connsiteX52" fmla="*/ 5597750 w 6127519"/>
              <a:gd name="connsiteY52" fmla="*/ 3534129 h 6858000"/>
              <a:gd name="connsiteX53" fmla="*/ 5599700 w 6127519"/>
              <a:gd name="connsiteY53" fmla="*/ 3547221 h 6858000"/>
              <a:gd name="connsiteX54" fmla="*/ 5615031 w 6127519"/>
              <a:gd name="connsiteY54" fmla="*/ 3557482 h 6858000"/>
              <a:gd name="connsiteX55" fmla="*/ 5618377 w 6127519"/>
              <a:gd name="connsiteY55" fmla="*/ 3588431 h 6858000"/>
              <a:gd name="connsiteX56" fmla="*/ 5612155 w 6127519"/>
              <a:gd name="connsiteY56" fmla="*/ 3589869 h 6858000"/>
              <a:gd name="connsiteX57" fmla="*/ 5620843 w 6127519"/>
              <a:gd name="connsiteY57" fmla="*/ 3606745 h 6858000"/>
              <a:gd name="connsiteX58" fmla="*/ 5655472 w 6127519"/>
              <a:gd name="connsiteY58" fmla="*/ 3678877 h 6858000"/>
              <a:gd name="connsiteX59" fmla="*/ 5683015 w 6127519"/>
              <a:gd name="connsiteY59" fmla="*/ 3762025 h 6858000"/>
              <a:gd name="connsiteX60" fmla="*/ 5696643 w 6127519"/>
              <a:gd name="connsiteY60" fmla="*/ 3773888 h 6858000"/>
              <a:gd name="connsiteX61" fmla="*/ 5707995 w 6127519"/>
              <a:gd name="connsiteY61" fmla="*/ 3781685 h 6858000"/>
              <a:gd name="connsiteX62" fmla="*/ 5768491 w 6127519"/>
              <a:gd name="connsiteY62" fmla="*/ 3914399 h 6858000"/>
              <a:gd name="connsiteX63" fmla="*/ 5793123 w 6127519"/>
              <a:gd name="connsiteY63" fmla="*/ 3969952 h 6858000"/>
              <a:gd name="connsiteX64" fmla="*/ 5808321 w 6127519"/>
              <a:gd name="connsiteY64" fmla="*/ 3988153 h 6858000"/>
              <a:gd name="connsiteX65" fmla="*/ 5825621 w 6127519"/>
              <a:gd name="connsiteY65" fmla="*/ 4015525 h 6858000"/>
              <a:gd name="connsiteX66" fmla="*/ 5860672 w 6127519"/>
              <a:gd name="connsiteY66" fmla="*/ 4061579 h 6858000"/>
              <a:gd name="connsiteX67" fmla="*/ 5872173 w 6127519"/>
              <a:gd name="connsiteY67" fmla="*/ 4088497 h 6858000"/>
              <a:gd name="connsiteX68" fmla="*/ 5894095 w 6127519"/>
              <a:gd name="connsiteY68" fmla="*/ 4128857 h 6858000"/>
              <a:gd name="connsiteX69" fmla="*/ 5903513 w 6127519"/>
              <a:gd name="connsiteY69" fmla="*/ 4187661 h 6858000"/>
              <a:gd name="connsiteX70" fmla="*/ 5917114 w 6127519"/>
              <a:gd name="connsiteY70" fmla="*/ 4213096 h 6858000"/>
              <a:gd name="connsiteX71" fmla="*/ 5924233 w 6127519"/>
              <a:gd name="connsiteY71" fmla="*/ 4242060 h 6858000"/>
              <a:gd name="connsiteX72" fmla="*/ 5928910 w 6127519"/>
              <a:gd name="connsiteY72" fmla="*/ 4300973 h 6858000"/>
              <a:gd name="connsiteX73" fmla="*/ 5939320 w 6127519"/>
              <a:gd name="connsiteY73" fmla="*/ 4340435 h 6858000"/>
              <a:gd name="connsiteX74" fmla="*/ 5946705 w 6127519"/>
              <a:gd name="connsiteY74" fmla="*/ 4428051 h 6858000"/>
              <a:gd name="connsiteX75" fmla="*/ 5949261 w 6127519"/>
              <a:gd name="connsiteY75" fmla="*/ 4449185 h 6858000"/>
              <a:gd name="connsiteX76" fmla="*/ 5968960 w 6127519"/>
              <a:gd name="connsiteY76" fmla="*/ 4482655 h 6858000"/>
              <a:gd name="connsiteX77" fmla="*/ 5980106 w 6127519"/>
              <a:gd name="connsiteY77" fmla="*/ 4585087 h 6858000"/>
              <a:gd name="connsiteX78" fmla="*/ 5998138 w 6127519"/>
              <a:gd name="connsiteY78" fmla="*/ 4697518 h 6858000"/>
              <a:gd name="connsiteX79" fmla="*/ 6007819 w 6127519"/>
              <a:gd name="connsiteY79" fmla="*/ 4858148 h 6858000"/>
              <a:gd name="connsiteX80" fmla="*/ 6007749 w 6127519"/>
              <a:gd name="connsiteY80" fmla="*/ 4964715 h 6858000"/>
              <a:gd name="connsiteX81" fmla="*/ 6005269 w 6127519"/>
              <a:gd name="connsiteY81" fmla="*/ 5150567 h 6858000"/>
              <a:gd name="connsiteX82" fmla="*/ 6001127 w 6127519"/>
              <a:gd name="connsiteY82" fmla="*/ 5164609 h 6858000"/>
              <a:gd name="connsiteX83" fmla="*/ 5998514 w 6127519"/>
              <a:gd name="connsiteY83" fmla="*/ 5189673 h 6858000"/>
              <a:gd name="connsiteX84" fmla="*/ 6018409 w 6127519"/>
              <a:gd name="connsiteY84" fmla="*/ 5227157 h 6858000"/>
              <a:gd name="connsiteX85" fmla="*/ 6036748 w 6127519"/>
              <a:gd name="connsiteY85" fmla="*/ 5322752 h 6858000"/>
              <a:gd name="connsiteX86" fmla="*/ 6036943 w 6127519"/>
              <a:gd name="connsiteY86" fmla="*/ 5329480 h 6858000"/>
              <a:gd name="connsiteX87" fmla="*/ 6037677 w 6127519"/>
              <a:gd name="connsiteY87" fmla="*/ 5354807 h 6858000"/>
              <a:gd name="connsiteX88" fmla="*/ 6039728 w 6127519"/>
              <a:gd name="connsiteY88" fmla="*/ 5359416 h 6858000"/>
              <a:gd name="connsiteX89" fmla="*/ 6053435 w 6127519"/>
              <a:gd name="connsiteY89" fmla="*/ 5387547 h 6858000"/>
              <a:gd name="connsiteX90" fmla="*/ 6065933 w 6127519"/>
              <a:gd name="connsiteY90" fmla="*/ 5443002 h 6858000"/>
              <a:gd name="connsiteX91" fmla="*/ 6068640 w 6127519"/>
              <a:gd name="connsiteY91" fmla="*/ 5474503 h 6858000"/>
              <a:gd name="connsiteX92" fmla="*/ 6080922 w 6127519"/>
              <a:gd name="connsiteY92" fmla="*/ 5561070 h 6858000"/>
              <a:gd name="connsiteX93" fmla="*/ 6096949 w 6127519"/>
              <a:gd name="connsiteY93" fmla="*/ 5648179 h 6858000"/>
              <a:gd name="connsiteX94" fmla="*/ 6125703 w 6127519"/>
              <a:gd name="connsiteY94" fmla="*/ 5692894 h 6858000"/>
              <a:gd name="connsiteX95" fmla="*/ 6121353 w 6127519"/>
              <a:gd name="connsiteY95" fmla="*/ 5721725 h 6858000"/>
              <a:gd name="connsiteX96" fmla="*/ 6121607 w 6127519"/>
              <a:gd name="connsiteY96" fmla="*/ 5721959 h 6858000"/>
              <a:gd name="connsiteX97" fmla="*/ 6127024 w 6127519"/>
              <a:gd name="connsiteY97" fmla="*/ 5786902 h 6858000"/>
              <a:gd name="connsiteX98" fmla="*/ 6127519 w 6127519"/>
              <a:gd name="connsiteY98" fmla="*/ 5865775 h 6858000"/>
              <a:gd name="connsiteX99" fmla="*/ 6119217 w 6127519"/>
              <a:gd name="connsiteY99" fmla="*/ 5888542 h 6858000"/>
              <a:gd name="connsiteX100" fmla="*/ 6102493 w 6127519"/>
              <a:gd name="connsiteY100" fmla="*/ 5928602 h 6858000"/>
              <a:gd name="connsiteX101" fmla="*/ 6056863 w 6127519"/>
              <a:gd name="connsiteY101" fmla="*/ 6000643 h 6858000"/>
              <a:gd name="connsiteX102" fmla="*/ 6045436 w 6127519"/>
              <a:gd name="connsiteY102" fmla="*/ 6124480 h 6858000"/>
              <a:gd name="connsiteX103" fmla="*/ 6030489 w 6127519"/>
              <a:gd name="connsiteY103" fmla="*/ 6317666 h 6858000"/>
              <a:gd name="connsiteX104" fmla="*/ 6007492 w 6127519"/>
              <a:gd name="connsiteY104" fmla="*/ 6440818 h 6858000"/>
              <a:gd name="connsiteX105" fmla="*/ 6009467 w 6127519"/>
              <a:gd name="connsiteY105" fmla="*/ 6487076 h 6858000"/>
              <a:gd name="connsiteX106" fmla="*/ 5995064 w 6127519"/>
              <a:gd name="connsiteY106" fmla="*/ 6540791 h 6858000"/>
              <a:gd name="connsiteX107" fmla="*/ 6004510 w 6127519"/>
              <a:gd name="connsiteY107" fmla="*/ 6599256 h 6858000"/>
              <a:gd name="connsiteX108" fmla="*/ 5986207 w 6127519"/>
              <a:gd name="connsiteY108" fmla="*/ 6695855 h 6858000"/>
              <a:gd name="connsiteX109" fmla="*/ 5979428 w 6127519"/>
              <a:gd name="connsiteY109" fmla="*/ 6754678 h 6858000"/>
              <a:gd name="connsiteX110" fmla="*/ 5983398 w 6127519"/>
              <a:gd name="connsiteY110" fmla="*/ 6778641 h 6858000"/>
              <a:gd name="connsiteX111" fmla="*/ 5984543 w 6127519"/>
              <a:gd name="connsiteY111" fmla="*/ 6811016 h 6858000"/>
              <a:gd name="connsiteX112" fmla="*/ 5979671 w 6127519"/>
              <a:gd name="connsiteY112" fmla="*/ 6858000 h 6858000"/>
              <a:gd name="connsiteX113" fmla="*/ 0 w 6127519"/>
              <a:gd name="connsiteY113" fmla="*/ 6858000 h 6858000"/>
              <a:gd name="connsiteX114" fmla="*/ 0 w 6127519"/>
              <a:gd name="connsiteY114"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16439 w 6127519"/>
              <a:gd name="connsiteY42" fmla="*/ 2805666 h 6858000"/>
              <a:gd name="connsiteX43" fmla="*/ 5457023 w 6127519"/>
              <a:gd name="connsiteY43" fmla="*/ 2858292 h 6858000"/>
              <a:gd name="connsiteX44" fmla="*/ 5479298 w 6127519"/>
              <a:gd name="connsiteY44" fmla="*/ 2947791 h 6858000"/>
              <a:gd name="connsiteX45" fmla="*/ 5481770 w 6127519"/>
              <a:gd name="connsiteY45" fmla="*/ 2951352 h 6858000"/>
              <a:gd name="connsiteX46" fmla="*/ 5482415 w 6127519"/>
              <a:gd name="connsiteY46" fmla="*/ 3004079 h 6858000"/>
              <a:gd name="connsiteX47" fmla="*/ 5503944 w 6127519"/>
              <a:gd name="connsiteY47" fmla="*/ 3123335 h 6858000"/>
              <a:gd name="connsiteX48" fmla="*/ 5516007 w 6127519"/>
              <a:gd name="connsiteY48" fmla="*/ 3258473 h 6858000"/>
              <a:gd name="connsiteX49" fmla="*/ 5589758 w 6127519"/>
              <a:gd name="connsiteY49" fmla="*/ 3453699 h 6858000"/>
              <a:gd name="connsiteX50" fmla="*/ 5596144 w 6127519"/>
              <a:gd name="connsiteY50" fmla="*/ 3534624 h 6858000"/>
              <a:gd name="connsiteX51" fmla="*/ 5597750 w 6127519"/>
              <a:gd name="connsiteY51" fmla="*/ 3534129 h 6858000"/>
              <a:gd name="connsiteX52" fmla="*/ 5599700 w 6127519"/>
              <a:gd name="connsiteY52" fmla="*/ 3547221 h 6858000"/>
              <a:gd name="connsiteX53" fmla="*/ 5615031 w 6127519"/>
              <a:gd name="connsiteY53" fmla="*/ 3557482 h 6858000"/>
              <a:gd name="connsiteX54" fmla="*/ 5618377 w 6127519"/>
              <a:gd name="connsiteY54" fmla="*/ 3588431 h 6858000"/>
              <a:gd name="connsiteX55" fmla="*/ 5612155 w 6127519"/>
              <a:gd name="connsiteY55" fmla="*/ 3589869 h 6858000"/>
              <a:gd name="connsiteX56" fmla="*/ 5620843 w 6127519"/>
              <a:gd name="connsiteY56" fmla="*/ 3606745 h 6858000"/>
              <a:gd name="connsiteX57" fmla="*/ 5655472 w 6127519"/>
              <a:gd name="connsiteY57" fmla="*/ 3678877 h 6858000"/>
              <a:gd name="connsiteX58" fmla="*/ 5683015 w 6127519"/>
              <a:gd name="connsiteY58" fmla="*/ 3762025 h 6858000"/>
              <a:gd name="connsiteX59" fmla="*/ 5696643 w 6127519"/>
              <a:gd name="connsiteY59" fmla="*/ 3773888 h 6858000"/>
              <a:gd name="connsiteX60" fmla="*/ 5707995 w 6127519"/>
              <a:gd name="connsiteY60" fmla="*/ 3781685 h 6858000"/>
              <a:gd name="connsiteX61" fmla="*/ 5768491 w 6127519"/>
              <a:gd name="connsiteY61" fmla="*/ 3914399 h 6858000"/>
              <a:gd name="connsiteX62" fmla="*/ 5793123 w 6127519"/>
              <a:gd name="connsiteY62" fmla="*/ 3969952 h 6858000"/>
              <a:gd name="connsiteX63" fmla="*/ 5808321 w 6127519"/>
              <a:gd name="connsiteY63" fmla="*/ 3988153 h 6858000"/>
              <a:gd name="connsiteX64" fmla="*/ 5825621 w 6127519"/>
              <a:gd name="connsiteY64" fmla="*/ 4015525 h 6858000"/>
              <a:gd name="connsiteX65" fmla="*/ 5860672 w 6127519"/>
              <a:gd name="connsiteY65" fmla="*/ 4061579 h 6858000"/>
              <a:gd name="connsiteX66" fmla="*/ 5872173 w 6127519"/>
              <a:gd name="connsiteY66" fmla="*/ 4088497 h 6858000"/>
              <a:gd name="connsiteX67" fmla="*/ 5894095 w 6127519"/>
              <a:gd name="connsiteY67" fmla="*/ 4128857 h 6858000"/>
              <a:gd name="connsiteX68" fmla="*/ 5903513 w 6127519"/>
              <a:gd name="connsiteY68" fmla="*/ 4187661 h 6858000"/>
              <a:gd name="connsiteX69" fmla="*/ 5917114 w 6127519"/>
              <a:gd name="connsiteY69" fmla="*/ 4213096 h 6858000"/>
              <a:gd name="connsiteX70" fmla="*/ 5924233 w 6127519"/>
              <a:gd name="connsiteY70" fmla="*/ 4242060 h 6858000"/>
              <a:gd name="connsiteX71" fmla="*/ 5928910 w 6127519"/>
              <a:gd name="connsiteY71" fmla="*/ 4300973 h 6858000"/>
              <a:gd name="connsiteX72" fmla="*/ 5939320 w 6127519"/>
              <a:gd name="connsiteY72" fmla="*/ 4340435 h 6858000"/>
              <a:gd name="connsiteX73" fmla="*/ 5946705 w 6127519"/>
              <a:gd name="connsiteY73" fmla="*/ 4428051 h 6858000"/>
              <a:gd name="connsiteX74" fmla="*/ 5949261 w 6127519"/>
              <a:gd name="connsiteY74" fmla="*/ 4449185 h 6858000"/>
              <a:gd name="connsiteX75" fmla="*/ 5968960 w 6127519"/>
              <a:gd name="connsiteY75" fmla="*/ 4482655 h 6858000"/>
              <a:gd name="connsiteX76" fmla="*/ 5980106 w 6127519"/>
              <a:gd name="connsiteY76" fmla="*/ 4585087 h 6858000"/>
              <a:gd name="connsiteX77" fmla="*/ 5998138 w 6127519"/>
              <a:gd name="connsiteY77" fmla="*/ 4697518 h 6858000"/>
              <a:gd name="connsiteX78" fmla="*/ 6007819 w 6127519"/>
              <a:gd name="connsiteY78" fmla="*/ 4858148 h 6858000"/>
              <a:gd name="connsiteX79" fmla="*/ 6007749 w 6127519"/>
              <a:gd name="connsiteY79" fmla="*/ 4964715 h 6858000"/>
              <a:gd name="connsiteX80" fmla="*/ 6005269 w 6127519"/>
              <a:gd name="connsiteY80" fmla="*/ 5150567 h 6858000"/>
              <a:gd name="connsiteX81" fmla="*/ 6001127 w 6127519"/>
              <a:gd name="connsiteY81" fmla="*/ 5164609 h 6858000"/>
              <a:gd name="connsiteX82" fmla="*/ 5998514 w 6127519"/>
              <a:gd name="connsiteY82" fmla="*/ 5189673 h 6858000"/>
              <a:gd name="connsiteX83" fmla="*/ 6018409 w 6127519"/>
              <a:gd name="connsiteY83" fmla="*/ 5227157 h 6858000"/>
              <a:gd name="connsiteX84" fmla="*/ 6036748 w 6127519"/>
              <a:gd name="connsiteY84" fmla="*/ 5322752 h 6858000"/>
              <a:gd name="connsiteX85" fmla="*/ 6036943 w 6127519"/>
              <a:gd name="connsiteY85" fmla="*/ 5329480 h 6858000"/>
              <a:gd name="connsiteX86" fmla="*/ 6037677 w 6127519"/>
              <a:gd name="connsiteY86" fmla="*/ 5354807 h 6858000"/>
              <a:gd name="connsiteX87" fmla="*/ 6039728 w 6127519"/>
              <a:gd name="connsiteY87" fmla="*/ 5359416 h 6858000"/>
              <a:gd name="connsiteX88" fmla="*/ 6053435 w 6127519"/>
              <a:gd name="connsiteY88" fmla="*/ 5387547 h 6858000"/>
              <a:gd name="connsiteX89" fmla="*/ 6065933 w 6127519"/>
              <a:gd name="connsiteY89" fmla="*/ 5443002 h 6858000"/>
              <a:gd name="connsiteX90" fmla="*/ 6068640 w 6127519"/>
              <a:gd name="connsiteY90" fmla="*/ 5474503 h 6858000"/>
              <a:gd name="connsiteX91" fmla="*/ 6080922 w 6127519"/>
              <a:gd name="connsiteY91" fmla="*/ 5561070 h 6858000"/>
              <a:gd name="connsiteX92" fmla="*/ 6096949 w 6127519"/>
              <a:gd name="connsiteY92" fmla="*/ 5648179 h 6858000"/>
              <a:gd name="connsiteX93" fmla="*/ 6125703 w 6127519"/>
              <a:gd name="connsiteY93" fmla="*/ 5692894 h 6858000"/>
              <a:gd name="connsiteX94" fmla="*/ 6121353 w 6127519"/>
              <a:gd name="connsiteY94" fmla="*/ 5721725 h 6858000"/>
              <a:gd name="connsiteX95" fmla="*/ 6121607 w 6127519"/>
              <a:gd name="connsiteY95" fmla="*/ 5721959 h 6858000"/>
              <a:gd name="connsiteX96" fmla="*/ 6127024 w 6127519"/>
              <a:gd name="connsiteY96" fmla="*/ 5786902 h 6858000"/>
              <a:gd name="connsiteX97" fmla="*/ 6127519 w 6127519"/>
              <a:gd name="connsiteY97" fmla="*/ 5865775 h 6858000"/>
              <a:gd name="connsiteX98" fmla="*/ 6119217 w 6127519"/>
              <a:gd name="connsiteY98" fmla="*/ 5888542 h 6858000"/>
              <a:gd name="connsiteX99" fmla="*/ 6102493 w 6127519"/>
              <a:gd name="connsiteY99" fmla="*/ 5928602 h 6858000"/>
              <a:gd name="connsiteX100" fmla="*/ 6056863 w 6127519"/>
              <a:gd name="connsiteY100" fmla="*/ 6000643 h 6858000"/>
              <a:gd name="connsiteX101" fmla="*/ 6045436 w 6127519"/>
              <a:gd name="connsiteY101" fmla="*/ 6124480 h 6858000"/>
              <a:gd name="connsiteX102" fmla="*/ 6030489 w 6127519"/>
              <a:gd name="connsiteY102" fmla="*/ 6317666 h 6858000"/>
              <a:gd name="connsiteX103" fmla="*/ 6007492 w 6127519"/>
              <a:gd name="connsiteY103" fmla="*/ 6440818 h 6858000"/>
              <a:gd name="connsiteX104" fmla="*/ 6009467 w 6127519"/>
              <a:gd name="connsiteY104" fmla="*/ 6487076 h 6858000"/>
              <a:gd name="connsiteX105" fmla="*/ 5995064 w 6127519"/>
              <a:gd name="connsiteY105" fmla="*/ 6540791 h 6858000"/>
              <a:gd name="connsiteX106" fmla="*/ 6004510 w 6127519"/>
              <a:gd name="connsiteY106" fmla="*/ 6599256 h 6858000"/>
              <a:gd name="connsiteX107" fmla="*/ 5986207 w 6127519"/>
              <a:gd name="connsiteY107" fmla="*/ 6695855 h 6858000"/>
              <a:gd name="connsiteX108" fmla="*/ 5979428 w 6127519"/>
              <a:gd name="connsiteY108" fmla="*/ 6754678 h 6858000"/>
              <a:gd name="connsiteX109" fmla="*/ 5983398 w 6127519"/>
              <a:gd name="connsiteY109" fmla="*/ 6778641 h 6858000"/>
              <a:gd name="connsiteX110" fmla="*/ 5984543 w 6127519"/>
              <a:gd name="connsiteY110" fmla="*/ 6811016 h 6858000"/>
              <a:gd name="connsiteX111" fmla="*/ 5979671 w 6127519"/>
              <a:gd name="connsiteY111" fmla="*/ 6858000 h 6858000"/>
              <a:gd name="connsiteX112" fmla="*/ 0 w 6127519"/>
              <a:gd name="connsiteY112" fmla="*/ 6858000 h 6858000"/>
              <a:gd name="connsiteX113" fmla="*/ 0 w 6127519"/>
              <a:gd name="connsiteY113"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11130 w 6127519"/>
              <a:gd name="connsiteY41" fmla="*/ 2788640 h 6858000"/>
              <a:gd name="connsiteX42" fmla="*/ 5457023 w 6127519"/>
              <a:gd name="connsiteY42" fmla="*/ 2858292 h 6858000"/>
              <a:gd name="connsiteX43" fmla="*/ 5479298 w 6127519"/>
              <a:gd name="connsiteY43" fmla="*/ 2947791 h 6858000"/>
              <a:gd name="connsiteX44" fmla="*/ 5481770 w 6127519"/>
              <a:gd name="connsiteY44" fmla="*/ 2951352 h 6858000"/>
              <a:gd name="connsiteX45" fmla="*/ 5482415 w 6127519"/>
              <a:gd name="connsiteY45" fmla="*/ 3004079 h 6858000"/>
              <a:gd name="connsiteX46" fmla="*/ 5503944 w 6127519"/>
              <a:gd name="connsiteY46" fmla="*/ 3123335 h 6858000"/>
              <a:gd name="connsiteX47" fmla="*/ 5516007 w 6127519"/>
              <a:gd name="connsiteY47" fmla="*/ 3258473 h 6858000"/>
              <a:gd name="connsiteX48" fmla="*/ 5589758 w 6127519"/>
              <a:gd name="connsiteY48" fmla="*/ 3453699 h 6858000"/>
              <a:gd name="connsiteX49" fmla="*/ 5596144 w 6127519"/>
              <a:gd name="connsiteY49" fmla="*/ 3534624 h 6858000"/>
              <a:gd name="connsiteX50" fmla="*/ 5597750 w 6127519"/>
              <a:gd name="connsiteY50" fmla="*/ 3534129 h 6858000"/>
              <a:gd name="connsiteX51" fmla="*/ 5599700 w 6127519"/>
              <a:gd name="connsiteY51" fmla="*/ 3547221 h 6858000"/>
              <a:gd name="connsiteX52" fmla="*/ 5615031 w 6127519"/>
              <a:gd name="connsiteY52" fmla="*/ 3557482 h 6858000"/>
              <a:gd name="connsiteX53" fmla="*/ 5618377 w 6127519"/>
              <a:gd name="connsiteY53" fmla="*/ 3588431 h 6858000"/>
              <a:gd name="connsiteX54" fmla="*/ 5612155 w 6127519"/>
              <a:gd name="connsiteY54" fmla="*/ 3589869 h 6858000"/>
              <a:gd name="connsiteX55" fmla="*/ 5620843 w 6127519"/>
              <a:gd name="connsiteY55" fmla="*/ 3606745 h 6858000"/>
              <a:gd name="connsiteX56" fmla="*/ 5655472 w 6127519"/>
              <a:gd name="connsiteY56" fmla="*/ 3678877 h 6858000"/>
              <a:gd name="connsiteX57" fmla="*/ 5683015 w 6127519"/>
              <a:gd name="connsiteY57" fmla="*/ 3762025 h 6858000"/>
              <a:gd name="connsiteX58" fmla="*/ 5696643 w 6127519"/>
              <a:gd name="connsiteY58" fmla="*/ 3773888 h 6858000"/>
              <a:gd name="connsiteX59" fmla="*/ 5707995 w 6127519"/>
              <a:gd name="connsiteY59" fmla="*/ 3781685 h 6858000"/>
              <a:gd name="connsiteX60" fmla="*/ 5768491 w 6127519"/>
              <a:gd name="connsiteY60" fmla="*/ 3914399 h 6858000"/>
              <a:gd name="connsiteX61" fmla="*/ 5793123 w 6127519"/>
              <a:gd name="connsiteY61" fmla="*/ 3969952 h 6858000"/>
              <a:gd name="connsiteX62" fmla="*/ 5808321 w 6127519"/>
              <a:gd name="connsiteY62" fmla="*/ 3988153 h 6858000"/>
              <a:gd name="connsiteX63" fmla="*/ 5825621 w 6127519"/>
              <a:gd name="connsiteY63" fmla="*/ 4015525 h 6858000"/>
              <a:gd name="connsiteX64" fmla="*/ 5860672 w 6127519"/>
              <a:gd name="connsiteY64" fmla="*/ 4061579 h 6858000"/>
              <a:gd name="connsiteX65" fmla="*/ 5872173 w 6127519"/>
              <a:gd name="connsiteY65" fmla="*/ 4088497 h 6858000"/>
              <a:gd name="connsiteX66" fmla="*/ 5894095 w 6127519"/>
              <a:gd name="connsiteY66" fmla="*/ 4128857 h 6858000"/>
              <a:gd name="connsiteX67" fmla="*/ 5903513 w 6127519"/>
              <a:gd name="connsiteY67" fmla="*/ 4187661 h 6858000"/>
              <a:gd name="connsiteX68" fmla="*/ 5917114 w 6127519"/>
              <a:gd name="connsiteY68" fmla="*/ 4213096 h 6858000"/>
              <a:gd name="connsiteX69" fmla="*/ 5924233 w 6127519"/>
              <a:gd name="connsiteY69" fmla="*/ 4242060 h 6858000"/>
              <a:gd name="connsiteX70" fmla="*/ 5928910 w 6127519"/>
              <a:gd name="connsiteY70" fmla="*/ 4300973 h 6858000"/>
              <a:gd name="connsiteX71" fmla="*/ 5939320 w 6127519"/>
              <a:gd name="connsiteY71" fmla="*/ 4340435 h 6858000"/>
              <a:gd name="connsiteX72" fmla="*/ 5946705 w 6127519"/>
              <a:gd name="connsiteY72" fmla="*/ 4428051 h 6858000"/>
              <a:gd name="connsiteX73" fmla="*/ 5949261 w 6127519"/>
              <a:gd name="connsiteY73" fmla="*/ 4449185 h 6858000"/>
              <a:gd name="connsiteX74" fmla="*/ 5968960 w 6127519"/>
              <a:gd name="connsiteY74" fmla="*/ 4482655 h 6858000"/>
              <a:gd name="connsiteX75" fmla="*/ 5980106 w 6127519"/>
              <a:gd name="connsiteY75" fmla="*/ 4585087 h 6858000"/>
              <a:gd name="connsiteX76" fmla="*/ 5998138 w 6127519"/>
              <a:gd name="connsiteY76" fmla="*/ 4697518 h 6858000"/>
              <a:gd name="connsiteX77" fmla="*/ 6007819 w 6127519"/>
              <a:gd name="connsiteY77" fmla="*/ 4858148 h 6858000"/>
              <a:gd name="connsiteX78" fmla="*/ 6007749 w 6127519"/>
              <a:gd name="connsiteY78" fmla="*/ 4964715 h 6858000"/>
              <a:gd name="connsiteX79" fmla="*/ 6005269 w 6127519"/>
              <a:gd name="connsiteY79" fmla="*/ 5150567 h 6858000"/>
              <a:gd name="connsiteX80" fmla="*/ 6001127 w 6127519"/>
              <a:gd name="connsiteY80" fmla="*/ 5164609 h 6858000"/>
              <a:gd name="connsiteX81" fmla="*/ 5998514 w 6127519"/>
              <a:gd name="connsiteY81" fmla="*/ 5189673 h 6858000"/>
              <a:gd name="connsiteX82" fmla="*/ 6018409 w 6127519"/>
              <a:gd name="connsiteY82" fmla="*/ 5227157 h 6858000"/>
              <a:gd name="connsiteX83" fmla="*/ 6036748 w 6127519"/>
              <a:gd name="connsiteY83" fmla="*/ 5322752 h 6858000"/>
              <a:gd name="connsiteX84" fmla="*/ 6036943 w 6127519"/>
              <a:gd name="connsiteY84" fmla="*/ 5329480 h 6858000"/>
              <a:gd name="connsiteX85" fmla="*/ 6037677 w 6127519"/>
              <a:gd name="connsiteY85" fmla="*/ 5354807 h 6858000"/>
              <a:gd name="connsiteX86" fmla="*/ 6039728 w 6127519"/>
              <a:gd name="connsiteY86" fmla="*/ 5359416 h 6858000"/>
              <a:gd name="connsiteX87" fmla="*/ 6053435 w 6127519"/>
              <a:gd name="connsiteY87" fmla="*/ 5387547 h 6858000"/>
              <a:gd name="connsiteX88" fmla="*/ 6065933 w 6127519"/>
              <a:gd name="connsiteY88" fmla="*/ 5443002 h 6858000"/>
              <a:gd name="connsiteX89" fmla="*/ 6068640 w 6127519"/>
              <a:gd name="connsiteY89" fmla="*/ 5474503 h 6858000"/>
              <a:gd name="connsiteX90" fmla="*/ 6080922 w 6127519"/>
              <a:gd name="connsiteY90" fmla="*/ 5561070 h 6858000"/>
              <a:gd name="connsiteX91" fmla="*/ 6096949 w 6127519"/>
              <a:gd name="connsiteY91" fmla="*/ 5648179 h 6858000"/>
              <a:gd name="connsiteX92" fmla="*/ 6125703 w 6127519"/>
              <a:gd name="connsiteY92" fmla="*/ 5692894 h 6858000"/>
              <a:gd name="connsiteX93" fmla="*/ 6121353 w 6127519"/>
              <a:gd name="connsiteY93" fmla="*/ 5721725 h 6858000"/>
              <a:gd name="connsiteX94" fmla="*/ 6121607 w 6127519"/>
              <a:gd name="connsiteY94" fmla="*/ 5721959 h 6858000"/>
              <a:gd name="connsiteX95" fmla="*/ 6127024 w 6127519"/>
              <a:gd name="connsiteY95" fmla="*/ 5786902 h 6858000"/>
              <a:gd name="connsiteX96" fmla="*/ 6127519 w 6127519"/>
              <a:gd name="connsiteY96" fmla="*/ 5865775 h 6858000"/>
              <a:gd name="connsiteX97" fmla="*/ 6119217 w 6127519"/>
              <a:gd name="connsiteY97" fmla="*/ 5888542 h 6858000"/>
              <a:gd name="connsiteX98" fmla="*/ 6102493 w 6127519"/>
              <a:gd name="connsiteY98" fmla="*/ 5928602 h 6858000"/>
              <a:gd name="connsiteX99" fmla="*/ 6056863 w 6127519"/>
              <a:gd name="connsiteY99" fmla="*/ 6000643 h 6858000"/>
              <a:gd name="connsiteX100" fmla="*/ 6045436 w 6127519"/>
              <a:gd name="connsiteY100" fmla="*/ 6124480 h 6858000"/>
              <a:gd name="connsiteX101" fmla="*/ 6030489 w 6127519"/>
              <a:gd name="connsiteY101" fmla="*/ 6317666 h 6858000"/>
              <a:gd name="connsiteX102" fmla="*/ 6007492 w 6127519"/>
              <a:gd name="connsiteY102" fmla="*/ 6440818 h 6858000"/>
              <a:gd name="connsiteX103" fmla="*/ 6009467 w 6127519"/>
              <a:gd name="connsiteY103" fmla="*/ 6487076 h 6858000"/>
              <a:gd name="connsiteX104" fmla="*/ 5995064 w 6127519"/>
              <a:gd name="connsiteY104" fmla="*/ 6540791 h 6858000"/>
              <a:gd name="connsiteX105" fmla="*/ 6004510 w 6127519"/>
              <a:gd name="connsiteY105" fmla="*/ 6599256 h 6858000"/>
              <a:gd name="connsiteX106" fmla="*/ 5986207 w 6127519"/>
              <a:gd name="connsiteY106" fmla="*/ 6695855 h 6858000"/>
              <a:gd name="connsiteX107" fmla="*/ 5979428 w 6127519"/>
              <a:gd name="connsiteY107" fmla="*/ 6754678 h 6858000"/>
              <a:gd name="connsiteX108" fmla="*/ 5983398 w 6127519"/>
              <a:gd name="connsiteY108" fmla="*/ 6778641 h 6858000"/>
              <a:gd name="connsiteX109" fmla="*/ 5984543 w 6127519"/>
              <a:gd name="connsiteY109" fmla="*/ 6811016 h 6858000"/>
              <a:gd name="connsiteX110" fmla="*/ 5979671 w 6127519"/>
              <a:gd name="connsiteY110" fmla="*/ 6858000 h 6858000"/>
              <a:gd name="connsiteX111" fmla="*/ 0 w 6127519"/>
              <a:gd name="connsiteY111" fmla="*/ 6858000 h 6858000"/>
              <a:gd name="connsiteX112" fmla="*/ 0 w 6127519"/>
              <a:gd name="connsiteY112"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57023 w 6127519"/>
              <a:gd name="connsiteY41" fmla="*/ 2858292 h 6858000"/>
              <a:gd name="connsiteX42" fmla="*/ 5479298 w 6127519"/>
              <a:gd name="connsiteY42" fmla="*/ 2947791 h 6858000"/>
              <a:gd name="connsiteX43" fmla="*/ 5481770 w 6127519"/>
              <a:gd name="connsiteY43" fmla="*/ 2951352 h 6858000"/>
              <a:gd name="connsiteX44" fmla="*/ 5482415 w 6127519"/>
              <a:gd name="connsiteY44" fmla="*/ 3004079 h 6858000"/>
              <a:gd name="connsiteX45" fmla="*/ 5503944 w 6127519"/>
              <a:gd name="connsiteY45" fmla="*/ 3123335 h 6858000"/>
              <a:gd name="connsiteX46" fmla="*/ 5516007 w 6127519"/>
              <a:gd name="connsiteY46" fmla="*/ 3258473 h 6858000"/>
              <a:gd name="connsiteX47" fmla="*/ 5589758 w 6127519"/>
              <a:gd name="connsiteY47" fmla="*/ 3453699 h 6858000"/>
              <a:gd name="connsiteX48" fmla="*/ 5596144 w 6127519"/>
              <a:gd name="connsiteY48" fmla="*/ 3534624 h 6858000"/>
              <a:gd name="connsiteX49" fmla="*/ 5597750 w 6127519"/>
              <a:gd name="connsiteY49" fmla="*/ 3534129 h 6858000"/>
              <a:gd name="connsiteX50" fmla="*/ 5599700 w 6127519"/>
              <a:gd name="connsiteY50" fmla="*/ 3547221 h 6858000"/>
              <a:gd name="connsiteX51" fmla="*/ 5615031 w 6127519"/>
              <a:gd name="connsiteY51" fmla="*/ 3557482 h 6858000"/>
              <a:gd name="connsiteX52" fmla="*/ 5618377 w 6127519"/>
              <a:gd name="connsiteY52" fmla="*/ 3588431 h 6858000"/>
              <a:gd name="connsiteX53" fmla="*/ 5612155 w 6127519"/>
              <a:gd name="connsiteY53" fmla="*/ 3589869 h 6858000"/>
              <a:gd name="connsiteX54" fmla="*/ 5620843 w 6127519"/>
              <a:gd name="connsiteY54" fmla="*/ 3606745 h 6858000"/>
              <a:gd name="connsiteX55" fmla="*/ 5655472 w 6127519"/>
              <a:gd name="connsiteY55" fmla="*/ 3678877 h 6858000"/>
              <a:gd name="connsiteX56" fmla="*/ 5683015 w 6127519"/>
              <a:gd name="connsiteY56" fmla="*/ 3762025 h 6858000"/>
              <a:gd name="connsiteX57" fmla="*/ 5696643 w 6127519"/>
              <a:gd name="connsiteY57" fmla="*/ 3773888 h 6858000"/>
              <a:gd name="connsiteX58" fmla="*/ 5707995 w 6127519"/>
              <a:gd name="connsiteY58" fmla="*/ 3781685 h 6858000"/>
              <a:gd name="connsiteX59" fmla="*/ 5768491 w 6127519"/>
              <a:gd name="connsiteY59" fmla="*/ 3914399 h 6858000"/>
              <a:gd name="connsiteX60" fmla="*/ 5793123 w 6127519"/>
              <a:gd name="connsiteY60" fmla="*/ 3969952 h 6858000"/>
              <a:gd name="connsiteX61" fmla="*/ 5808321 w 6127519"/>
              <a:gd name="connsiteY61" fmla="*/ 3988153 h 6858000"/>
              <a:gd name="connsiteX62" fmla="*/ 5825621 w 6127519"/>
              <a:gd name="connsiteY62" fmla="*/ 4015525 h 6858000"/>
              <a:gd name="connsiteX63" fmla="*/ 5860672 w 6127519"/>
              <a:gd name="connsiteY63" fmla="*/ 4061579 h 6858000"/>
              <a:gd name="connsiteX64" fmla="*/ 5872173 w 6127519"/>
              <a:gd name="connsiteY64" fmla="*/ 4088497 h 6858000"/>
              <a:gd name="connsiteX65" fmla="*/ 5894095 w 6127519"/>
              <a:gd name="connsiteY65" fmla="*/ 4128857 h 6858000"/>
              <a:gd name="connsiteX66" fmla="*/ 5903513 w 6127519"/>
              <a:gd name="connsiteY66" fmla="*/ 4187661 h 6858000"/>
              <a:gd name="connsiteX67" fmla="*/ 5917114 w 6127519"/>
              <a:gd name="connsiteY67" fmla="*/ 4213096 h 6858000"/>
              <a:gd name="connsiteX68" fmla="*/ 5924233 w 6127519"/>
              <a:gd name="connsiteY68" fmla="*/ 4242060 h 6858000"/>
              <a:gd name="connsiteX69" fmla="*/ 5928910 w 6127519"/>
              <a:gd name="connsiteY69" fmla="*/ 4300973 h 6858000"/>
              <a:gd name="connsiteX70" fmla="*/ 5939320 w 6127519"/>
              <a:gd name="connsiteY70" fmla="*/ 4340435 h 6858000"/>
              <a:gd name="connsiteX71" fmla="*/ 5946705 w 6127519"/>
              <a:gd name="connsiteY71" fmla="*/ 4428051 h 6858000"/>
              <a:gd name="connsiteX72" fmla="*/ 5949261 w 6127519"/>
              <a:gd name="connsiteY72" fmla="*/ 4449185 h 6858000"/>
              <a:gd name="connsiteX73" fmla="*/ 5968960 w 6127519"/>
              <a:gd name="connsiteY73" fmla="*/ 4482655 h 6858000"/>
              <a:gd name="connsiteX74" fmla="*/ 5980106 w 6127519"/>
              <a:gd name="connsiteY74" fmla="*/ 4585087 h 6858000"/>
              <a:gd name="connsiteX75" fmla="*/ 5998138 w 6127519"/>
              <a:gd name="connsiteY75" fmla="*/ 4697518 h 6858000"/>
              <a:gd name="connsiteX76" fmla="*/ 6007819 w 6127519"/>
              <a:gd name="connsiteY76" fmla="*/ 4858148 h 6858000"/>
              <a:gd name="connsiteX77" fmla="*/ 6007749 w 6127519"/>
              <a:gd name="connsiteY77" fmla="*/ 4964715 h 6858000"/>
              <a:gd name="connsiteX78" fmla="*/ 6005269 w 6127519"/>
              <a:gd name="connsiteY78" fmla="*/ 5150567 h 6858000"/>
              <a:gd name="connsiteX79" fmla="*/ 6001127 w 6127519"/>
              <a:gd name="connsiteY79" fmla="*/ 5164609 h 6858000"/>
              <a:gd name="connsiteX80" fmla="*/ 5998514 w 6127519"/>
              <a:gd name="connsiteY80" fmla="*/ 5189673 h 6858000"/>
              <a:gd name="connsiteX81" fmla="*/ 6018409 w 6127519"/>
              <a:gd name="connsiteY81" fmla="*/ 5227157 h 6858000"/>
              <a:gd name="connsiteX82" fmla="*/ 6036748 w 6127519"/>
              <a:gd name="connsiteY82" fmla="*/ 5322752 h 6858000"/>
              <a:gd name="connsiteX83" fmla="*/ 6036943 w 6127519"/>
              <a:gd name="connsiteY83" fmla="*/ 5329480 h 6858000"/>
              <a:gd name="connsiteX84" fmla="*/ 6037677 w 6127519"/>
              <a:gd name="connsiteY84" fmla="*/ 5354807 h 6858000"/>
              <a:gd name="connsiteX85" fmla="*/ 6039728 w 6127519"/>
              <a:gd name="connsiteY85" fmla="*/ 5359416 h 6858000"/>
              <a:gd name="connsiteX86" fmla="*/ 6053435 w 6127519"/>
              <a:gd name="connsiteY86" fmla="*/ 5387547 h 6858000"/>
              <a:gd name="connsiteX87" fmla="*/ 6065933 w 6127519"/>
              <a:gd name="connsiteY87" fmla="*/ 5443002 h 6858000"/>
              <a:gd name="connsiteX88" fmla="*/ 6068640 w 6127519"/>
              <a:gd name="connsiteY88" fmla="*/ 5474503 h 6858000"/>
              <a:gd name="connsiteX89" fmla="*/ 6080922 w 6127519"/>
              <a:gd name="connsiteY89" fmla="*/ 5561070 h 6858000"/>
              <a:gd name="connsiteX90" fmla="*/ 6096949 w 6127519"/>
              <a:gd name="connsiteY90" fmla="*/ 5648179 h 6858000"/>
              <a:gd name="connsiteX91" fmla="*/ 6125703 w 6127519"/>
              <a:gd name="connsiteY91" fmla="*/ 5692894 h 6858000"/>
              <a:gd name="connsiteX92" fmla="*/ 6121353 w 6127519"/>
              <a:gd name="connsiteY92" fmla="*/ 5721725 h 6858000"/>
              <a:gd name="connsiteX93" fmla="*/ 6121607 w 6127519"/>
              <a:gd name="connsiteY93" fmla="*/ 5721959 h 6858000"/>
              <a:gd name="connsiteX94" fmla="*/ 6127024 w 6127519"/>
              <a:gd name="connsiteY94" fmla="*/ 5786902 h 6858000"/>
              <a:gd name="connsiteX95" fmla="*/ 6127519 w 6127519"/>
              <a:gd name="connsiteY95" fmla="*/ 5865775 h 6858000"/>
              <a:gd name="connsiteX96" fmla="*/ 6119217 w 6127519"/>
              <a:gd name="connsiteY96" fmla="*/ 5888542 h 6858000"/>
              <a:gd name="connsiteX97" fmla="*/ 6102493 w 6127519"/>
              <a:gd name="connsiteY97" fmla="*/ 5928602 h 6858000"/>
              <a:gd name="connsiteX98" fmla="*/ 6056863 w 6127519"/>
              <a:gd name="connsiteY98" fmla="*/ 6000643 h 6858000"/>
              <a:gd name="connsiteX99" fmla="*/ 6045436 w 6127519"/>
              <a:gd name="connsiteY99" fmla="*/ 6124480 h 6858000"/>
              <a:gd name="connsiteX100" fmla="*/ 6030489 w 6127519"/>
              <a:gd name="connsiteY100" fmla="*/ 6317666 h 6858000"/>
              <a:gd name="connsiteX101" fmla="*/ 6007492 w 6127519"/>
              <a:gd name="connsiteY101" fmla="*/ 6440818 h 6858000"/>
              <a:gd name="connsiteX102" fmla="*/ 6009467 w 6127519"/>
              <a:gd name="connsiteY102" fmla="*/ 6487076 h 6858000"/>
              <a:gd name="connsiteX103" fmla="*/ 5995064 w 6127519"/>
              <a:gd name="connsiteY103" fmla="*/ 6540791 h 6858000"/>
              <a:gd name="connsiteX104" fmla="*/ 6004510 w 6127519"/>
              <a:gd name="connsiteY104" fmla="*/ 6599256 h 6858000"/>
              <a:gd name="connsiteX105" fmla="*/ 5986207 w 6127519"/>
              <a:gd name="connsiteY105" fmla="*/ 6695855 h 6858000"/>
              <a:gd name="connsiteX106" fmla="*/ 5979428 w 6127519"/>
              <a:gd name="connsiteY106" fmla="*/ 6754678 h 6858000"/>
              <a:gd name="connsiteX107" fmla="*/ 5983398 w 6127519"/>
              <a:gd name="connsiteY107" fmla="*/ 6778641 h 6858000"/>
              <a:gd name="connsiteX108" fmla="*/ 5984543 w 6127519"/>
              <a:gd name="connsiteY108" fmla="*/ 6811016 h 6858000"/>
              <a:gd name="connsiteX109" fmla="*/ 5979671 w 6127519"/>
              <a:gd name="connsiteY109" fmla="*/ 6858000 h 6858000"/>
              <a:gd name="connsiteX110" fmla="*/ 0 w 6127519"/>
              <a:gd name="connsiteY110" fmla="*/ 6858000 h 6858000"/>
              <a:gd name="connsiteX111" fmla="*/ 0 w 6127519"/>
              <a:gd name="connsiteY111"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4949 w 6127519"/>
              <a:gd name="connsiteY31" fmla="*/ 2236160 h 6858000"/>
              <a:gd name="connsiteX32" fmla="*/ 5250104 w 6127519"/>
              <a:gd name="connsiteY32" fmla="*/ 2249166 h 6858000"/>
              <a:gd name="connsiteX33" fmla="*/ 5251214 w 6127519"/>
              <a:gd name="connsiteY33" fmla="*/ 2250944 h 6858000"/>
              <a:gd name="connsiteX34" fmla="*/ 5250644 w 6127519"/>
              <a:gd name="connsiteY34" fmla="*/ 2266619 h 6858000"/>
              <a:gd name="connsiteX35" fmla="*/ 5293877 w 6127519"/>
              <a:gd name="connsiteY35" fmla="*/ 2368649 h 6858000"/>
              <a:gd name="connsiteX36" fmla="*/ 5311338 w 6127519"/>
              <a:gd name="connsiteY36" fmla="*/ 2404034 h 6858000"/>
              <a:gd name="connsiteX37" fmla="*/ 5338366 w 6127519"/>
              <a:gd name="connsiteY37" fmla="*/ 2465052 h 6858000"/>
              <a:gd name="connsiteX38" fmla="*/ 5371263 w 6127519"/>
              <a:gd name="connsiteY38" fmla="*/ 2586413 h 6858000"/>
              <a:gd name="connsiteX39" fmla="*/ 5407503 w 6127519"/>
              <a:gd name="connsiteY39" fmla="*/ 2786290 h 6858000"/>
              <a:gd name="connsiteX40" fmla="*/ 5407356 w 6127519"/>
              <a:gd name="connsiteY40" fmla="*/ 2787545 h 6858000"/>
              <a:gd name="connsiteX41" fmla="*/ 5457023 w 6127519"/>
              <a:gd name="connsiteY41" fmla="*/ 2858292 h 6858000"/>
              <a:gd name="connsiteX42" fmla="*/ 5479298 w 6127519"/>
              <a:gd name="connsiteY42" fmla="*/ 2947791 h 6858000"/>
              <a:gd name="connsiteX43" fmla="*/ 5481770 w 6127519"/>
              <a:gd name="connsiteY43" fmla="*/ 2951352 h 6858000"/>
              <a:gd name="connsiteX44" fmla="*/ 5482415 w 6127519"/>
              <a:gd name="connsiteY44" fmla="*/ 3004079 h 6858000"/>
              <a:gd name="connsiteX45" fmla="*/ 5503944 w 6127519"/>
              <a:gd name="connsiteY45" fmla="*/ 3123335 h 6858000"/>
              <a:gd name="connsiteX46" fmla="*/ 5516007 w 6127519"/>
              <a:gd name="connsiteY46" fmla="*/ 3258473 h 6858000"/>
              <a:gd name="connsiteX47" fmla="*/ 5589758 w 6127519"/>
              <a:gd name="connsiteY47" fmla="*/ 3453699 h 6858000"/>
              <a:gd name="connsiteX48" fmla="*/ 5596144 w 6127519"/>
              <a:gd name="connsiteY48" fmla="*/ 3534624 h 6858000"/>
              <a:gd name="connsiteX49" fmla="*/ 5597750 w 6127519"/>
              <a:gd name="connsiteY49" fmla="*/ 3534129 h 6858000"/>
              <a:gd name="connsiteX50" fmla="*/ 5599700 w 6127519"/>
              <a:gd name="connsiteY50" fmla="*/ 3547221 h 6858000"/>
              <a:gd name="connsiteX51" fmla="*/ 5615031 w 6127519"/>
              <a:gd name="connsiteY51" fmla="*/ 3557482 h 6858000"/>
              <a:gd name="connsiteX52" fmla="*/ 5618377 w 6127519"/>
              <a:gd name="connsiteY52" fmla="*/ 3588431 h 6858000"/>
              <a:gd name="connsiteX53" fmla="*/ 5612155 w 6127519"/>
              <a:gd name="connsiteY53" fmla="*/ 3589869 h 6858000"/>
              <a:gd name="connsiteX54" fmla="*/ 5620843 w 6127519"/>
              <a:gd name="connsiteY54" fmla="*/ 3606745 h 6858000"/>
              <a:gd name="connsiteX55" fmla="*/ 5655472 w 6127519"/>
              <a:gd name="connsiteY55" fmla="*/ 3678877 h 6858000"/>
              <a:gd name="connsiteX56" fmla="*/ 5683015 w 6127519"/>
              <a:gd name="connsiteY56" fmla="*/ 3762025 h 6858000"/>
              <a:gd name="connsiteX57" fmla="*/ 5696643 w 6127519"/>
              <a:gd name="connsiteY57" fmla="*/ 3773888 h 6858000"/>
              <a:gd name="connsiteX58" fmla="*/ 5707995 w 6127519"/>
              <a:gd name="connsiteY58" fmla="*/ 3781685 h 6858000"/>
              <a:gd name="connsiteX59" fmla="*/ 5768491 w 6127519"/>
              <a:gd name="connsiteY59" fmla="*/ 3914399 h 6858000"/>
              <a:gd name="connsiteX60" fmla="*/ 5793123 w 6127519"/>
              <a:gd name="connsiteY60" fmla="*/ 3969952 h 6858000"/>
              <a:gd name="connsiteX61" fmla="*/ 5808321 w 6127519"/>
              <a:gd name="connsiteY61" fmla="*/ 3988153 h 6858000"/>
              <a:gd name="connsiteX62" fmla="*/ 5825621 w 6127519"/>
              <a:gd name="connsiteY62" fmla="*/ 4015525 h 6858000"/>
              <a:gd name="connsiteX63" fmla="*/ 5860672 w 6127519"/>
              <a:gd name="connsiteY63" fmla="*/ 4061579 h 6858000"/>
              <a:gd name="connsiteX64" fmla="*/ 5872173 w 6127519"/>
              <a:gd name="connsiteY64" fmla="*/ 4088497 h 6858000"/>
              <a:gd name="connsiteX65" fmla="*/ 5894095 w 6127519"/>
              <a:gd name="connsiteY65" fmla="*/ 4128857 h 6858000"/>
              <a:gd name="connsiteX66" fmla="*/ 5903513 w 6127519"/>
              <a:gd name="connsiteY66" fmla="*/ 4187661 h 6858000"/>
              <a:gd name="connsiteX67" fmla="*/ 5917114 w 6127519"/>
              <a:gd name="connsiteY67" fmla="*/ 4213096 h 6858000"/>
              <a:gd name="connsiteX68" fmla="*/ 5924233 w 6127519"/>
              <a:gd name="connsiteY68" fmla="*/ 4242060 h 6858000"/>
              <a:gd name="connsiteX69" fmla="*/ 5928910 w 6127519"/>
              <a:gd name="connsiteY69" fmla="*/ 4300973 h 6858000"/>
              <a:gd name="connsiteX70" fmla="*/ 5939320 w 6127519"/>
              <a:gd name="connsiteY70" fmla="*/ 4340435 h 6858000"/>
              <a:gd name="connsiteX71" fmla="*/ 5946705 w 6127519"/>
              <a:gd name="connsiteY71" fmla="*/ 4428051 h 6858000"/>
              <a:gd name="connsiteX72" fmla="*/ 5949261 w 6127519"/>
              <a:gd name="connsiteY72" fmla="*/ 4449185 h 6858000"/>
              <a:gd name="connsiteX73" fmla="*/ 5968960 w 6127519"/>
              <a:gd name="connsiteY73" fmla="*/ 4482655 h 6858000"/>
              <a:gd name="connsiteX74" fmla="*/ 5980106 w 6127519"/>
              <a:gd name="connsiteY74" fmla="*/ 4585087 h 6858000"/>
              <a:gd name="connsiteX75" fmla="*/ 5998138 w 6127519"/>
              <a:gd name="connsiteY75" fmla="*/ 4697518 h 6858000"/>
              <a:gd name="connsiteX76" fmla="*/ 6007819 w 6127519"/>
              <a:gd name="connsiteY76" fmla="*/ 4858148 h 6858000"/>
              <a:gd name="connsiteX77" fmla="*/ 6007749 w 6127519"/>
              <a:gd name="connsiteY77" fmla="*/ 4964715 h 6858000"/>
              <a:gd name="connsiteX78" fmla="*/ 6005269 w 6127519"/>
              <a:gd name="connsiteY78" fmla="*/ 5150567 h 6858000"/>
              <a:gd name="connsiteX79" fmla="*/ 6001127 w 6127519"/>
              <a:gd name="connsiteY79" fmla="*/ 5164609 h 6858000"/>
              <a:gd name="connsiteX80" fmla="*/ 5998514 w 6127519"/>
              <a:gd name="connsiteY80" fmla="*/ 5189673 h 6858000"/>
              <a:gd name="connsiteX81" fmla="*/ 6018409 w 6127519"/>
              <a:gd name="connsiteY81" fmla="*/ 5227157 h 6858000"/>
              <a:gd name="connsiteX82" fmla="*/ 6036748 w 6127519"/>
              <a:gd name="connsiteY82" fmla="*/ 5322752 h 6858000"/>
              <a:gd name="connsiteX83" fmla="*/ 6036943 w 6127519"/>
              <a:gd name="connsiteY83" fmla="*/ 5329480 h 6858000"/>
              <a:gd name="connsiteX84" fmla="*/ 6037677 w 6127519"/>
              <a:gd name="connsiteY84" fmla="*/ 5354807 h 6858000"/>
              <a:gd name="connsiteX85" fmla="*/ 6039728 w 6127519"/>
              <a:gd name="connsiteY85" fmla="*/ 5359416 h 6858000"/>
              <a:gd name="connsiteX86" fmla="*/ 6053435 w 6127519"/>
              <a:gd name="connsiteY86" fmla="*/ 5387547 h 6858000"/>
              <a:gd name="connsiteX87" fmla="*/ 6065933 w 6127519"/>
              <a:gd name="connsiteY87" fmla="*/ 5443002 h 6858000"/>
              <a:gd name="connsiteX88" fmla="*/ 6068640 w 6127519"/>
              <a:gd name="connsiteY88" fmla="*/ 5474503 h 6858000"/>
              <a:gd name="connsiteX89" fmla="*/ 6080922 w 6127519"/>
              <a:gd name="connsiteY89" fmla="*/ 5561070 h 6858000"/>
              <a:gd name="connsiteX90" fmla="*/ 6096949 w 6127519"/>
              <a:gd name="connsiteY90" fmla="*/ 5648179 h 6858000"/>
              <a:gd name="connsiteX91" fmla="*/ 6125703 w 6127519"/>
              <a:gd name="connsiteY91" fmla="*/ 5692894 h 6858000"/>
              <a:gd name="connsiteX92" fmla="*/ 6121353 w 6127519"/>
              <a:gd name="connsiteY92" fmla="*/ 5721725 h 6858000"/>
              <a:gd name="connsiteX93" fmla="*/ 6121607 w 6127519"/>
              <a:gd name="connsiteY93" fmla="*/ 5721959 h 6858000"/>
              <a:gd name="connsiteX94" fmla="*/ 6127024 w 6127519"/>
              <a:gd name="connsiteY94" fmla="*/ 5786902 h 6858000"/>
              <a:gd name="connsiteX95" fmla="*/ 6127519 w 6127519"/>
              <a:gd name="connsiteY95" fmla="*/ 5865775 h 6858000"/>
              <a:gd name="connsiteX96" fmla="*/ 6119217 w 6127519"/>
              <a:gd name="connsiteY96" fmla="*/ 5888542 h 6858000"/>
              <a:gd name="connsiteX97" fmla="*/ 6102493 w 6127519"/>
              <a:gd name="connsiteY97" fmla="*/ 5928602 h 6858000"/>
              <a:gd name="connsiteX98" fmla="*/ 6056863 w 6127519"/>
              <a:gd name="connsiteY98" fmla="*/ 6000643 h 6858000"/>
              <a:gd name="connsiteX99" fmla="*/ 6045436 w 6127519"/>
              <a:gd name="connsiteY99" fmla="*/ 6124480 h 6858000"/>
              <a:gd name="connsiteX100" fmla="*/ 6030489 w 6127519"/>
              <a:gd name="connsiteY100" fmla="*/ 6317666 h 6858000"/>
              <a:gd name="connsiteX101" fmla="*/ 6007492 w 6127519"/>
              <a:gd name="connsiteY101" fmla="*/ 6440818 h 6858000"/>
              <a:gd name="connsiteX102" fmla="*/ 6009467 w 6127519"/>
              <a:gd name="connsiteY102" fmla="*/ 6487076 h 6858000"/>
              <a:gd name="connsiteX103" fmla="*/ 5995064 w 6127519"/>
              <a:gd name="connsiteY103" fmla="*/ 6540791 h 6858000"/>
              <a:gd name="connsiteX104" fmla="*/ 6004510 w 6127519"/>
              <a:gd name="connsiteY104" fmla="*/ 6599256 h 6858000"/>
              <a:gd name="connsiteX105" fmla="*/ 5986207 w 6127519"/>
              <a:gd name="connsiteY105" fmla="*/ 6695855 h 6858000"/>
              <a:gd name="connsiteX106" fmla="*/ 5979428 w 6127519"/>
              <a:gd name="connsiteY106" fmla="*/ 6754678 h 6858000"/>
              <a:gd name="connsiteX107" fmla="*/ 5983398 w 6127519"/>
              <a:gd name="connsiteY107" fmla="*/ 6778641 h 6858000"/>
              <a:gd name="connsiteX108" fmla="*/ 5984543 w 6127519"/>
              <a:gd name="connsiteY108" fmla="*/ 6811016 h 6858000"/>
              <a:gd name="connsiteX109" fmla="*/ 5979671 w 6127519"/>
              <a:gd name="connsiteY109" fmla="*/ 6858000 h 6858000"/>
              <a:gd name="connsiteX110" fmla="*/ 0 w 6127519"/>
              <a:gd name="connsiteY110" fmla="*/ 6858000 h 6858000"/>
              <a:gd name="connsiteX111" fmla="*/ 0 w 6127519"/>
              <a:gd name="connsiteY111"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64303 w 6127519"/>
              <a:gd name="connsiteY30" fmla="*/ 2225157 h 6858000"/>
              <a:gd name="connsiteX31" fmla="*/ 5250104 w 6127519"/>
              <a:gd name="connsiteY31" fmla="*/ 2249166 h 6858000"/>
              <a:gd name="connsiteX32" fmla="*/ 5251214 w 6127519"/>
              <a:gd name="connsiteY32" fmla="*/ 2250944 h 6858000"/>
              <a:gd name="connsiteX33" fmla="*/ 5250644 w 6127519"/>
              <a:gd name="connsiteY33" fmla="*/ 2266619 h 6858000"/>
              <a:gd name="connsiteX34" fmla="*/ 5293877 w 6127519"/>
              <a:gd name="connsiteY34" fmla="*/ 2368649 h 6858000"/>
              <a:gd name="connsiteX35" fmla="*/ 5311338 w 6127519"/>
              <a:gd name="connsiteY35" fmla="*/ 2404034 h 6858000"/>
              <a:gd name="connsiteX36" fmla="*/ 5338366 w 6127519"/>
              <a:gd name="connsiteY36" fmla="*/ 2465052 h 6858000"/>
              <a:gd name="connsiteX37" fmla="*/ 5371263 w 6127519"/>
              <a:gd name="connsiteY37" fmla="*/ 2586413 h 6858000"/>
              <a:gd name="connsiteX38" fmla="*/ 5407503 w 6127519"/>
              <a:gd name="connsiteY38" fmla="*/ 2786290 h 6858000"/>
              <a:gd name="connsiteX39" fmla="*/ 5407356 w 6127519"/>
              <a:gd name="connsiteY39" fmla="*/ 2787545 h 6858000"/>
              <a:gd name="connsiteX40" fmla="*/ 5457023 w 6127519"/>
              <a:gd name="connsiteY40" fmla="*/ 2858292 h 6858000"/>
              <a:gd name="connsiteX41" fmla="*/ 5479298 w 6127519"/>
              <a:gd name="connsiteY41" fmla="*/ 2947791 h 6858000"/>
              <a:gd name="connsiteX42" fmla="*/ 5481770 w 6127519"/>
              <a:gd name="connsiteY42" fmla="*/ 2951352 h 6858000"/>
              <a:gd name="connsiteX43" fmla="*/ 5482415 w 6127519"/>
              <a:gd name="connsiteY43" fmla="*/ 3004079 h 6858000"/>
              <a:gd name="connsiteX44" fmla="*/ 5503944 w 6127519"/>
              <a:gd name="connsiteY44" fmla="*/ 3123335 h 6858000"/>
              <a:gd name="connsiteX45" fmla="*/ 5516007 w 6127519"/>
              <a:gd name="connsiteY45" fmla="*/ 3258473 h 6858000"/>
              <a:gd name="connsiteX46" fmla="*/ 5589758 w 6127519"/>
              <a:gd name="connsiteY46" fmla="*/ 3453699 h 6858000"/>
              <a:gd name="connsiteX47" fmla="*/ 5596144 w 6127519"/>
              <a:gd name="connsiteY47" fmla="*/ 3534624 h 6858000"/>
              <a:gd name="connsiteX48" fmla="*/ 5597750 w 6127519"/>
              <a:gd name="connsiteY48" fmla="*/ 3534129 h 6858000"/>
              <a:gd name="connsiteX49" fmla="*/ 5599700 w 6127519"/>
              <a:gd name="connsiteY49" fmla="*/ 3547221 h 6858000"/>
              <a:gd name="connsiteX50" fmla="*/ 5615031 w 6127519"/>
              <a:gd name="connsiteY50" fmla="*/ 3557482 h 6858000"/>
              <a:gd name="connsiteX51" fmla="*/ 5618377 w 6127519"/>
              <a:gd name="connsiteY51" fmla="*/ 3588431 h 6858000"/>
              <a:gd name="connsiteX52" fmla="*/ 5612155 w 6127519"/>
              <a:gd name="connsiteY52" fmla="*/ 3589869 h 6858000"/>
              <a:gd name="connsiteX53" fmla="*/ 5620843 w 6127519"/>
              <a:gd name="connsiteY53" fmla="*/ 3606745 h 6858000"/>
              <a:gd name="connsiteX54" fmla="*/ 5655472 w 6127519"/>
              <a:gd name="connsiteY54" fmla="*/ 3678877 h 6858000"/>
              <a:gd name="connsiteX55" fmla="*/ 5683015 w 6127519"/>
              <a:gd name="connsiteY55" fmla="*/ 3762025 h 6858000"/>
              <a:gd name="connsiteX56" fmla="*/ 5696643 w 6127519"/>
              <a:gd name="connsiteY56" fmla="*/ 3773888 h 6858000"/>
              <a:gd name="connsiteX57" fmla="*/ 5707995 w 6127519"/>
              <a:gd name="connsiteY57" fmla="*/ 3781685 h 6858000"/>
              <a:gd name="connsiteX58" fmla="*/ 5768491 w 6127519"/>
              <a:gd name="connsiteY58" fmla="*/ 3914399 h 6858000"/>
              <a:gd name="connsiteX59" fmla="*/ 5793123 w 6127519"/>
              <a:gd name="connsiteY59" fmla="*/ 3969952 h 6858000"/>
              <a:gd name="connsiteX60" fmla="*/ 5808321 w 6127519"/>
              <a:gd name="connsiteY60" fmla="*/ 3988153 h 6858000"/>
              <a:gd name="connsiteX61" fmla="*/ 5825621 w 6127519"/>
              <a:gd name="connsiteY61" fmla="*/ 4015525 h 6858000"/>
              <a:gd name="connsiteX62" fmla="*/ 5860672 w 6127519"/>
              <a:gd name="connsiteY62" fmla="*/ 4061579 h 6858000"/>
              <a:gd name="connsiteX63" fmla="*/ 5872173 w 6127519"/>
              <a:gd name="connsiteY63" fmla="*/ 4088497 h 6858000"/>
              <a:gd name="connsiteX64" fmla="*/ 5894095 w 6127519"/>
              <a:gd name="connsiteY64" fmla="*/ 4128857 h 6858000"/>
              <a:gd name="connsiteX65" fmla="*/ 5903513 w 6127519"/>
              <a:gd name="connsiteY65" fmla="*/ 4187661 h 6858000"/>
              <a:gd name="connsiteX66" fmla="*/ 5917114 w 6127519"/>
              <a:gd name="connsiteY66" fmla="*/ 4213096 h 6858000"/>
              <a:gd name="connsiteX67" fmla="*/ 5924233 w 6127519"/>
              <a:gd name="connsiteY67" fmla="*/ 4242060 h 6858000"/>
              <a:gd name="connsiteX68" fmla="*/ 5928910 w 6127519"/>
              <a:gd name="connsiteY68" fmla="*/ 4300973 h 6858000"/>
              <a:gd name="connsiteX69" fmla="*/ 5939320 w 6127519"/>
              <a:gd name="connsiteY69" fmla="*/ 4340435 h 6858000"/>
              <a:gd name="connsiteX70" fmla="*/ 5946705 w 6127519"/>
              <a:gd name="connsiteY70" fmla="*/ 4428051 h 6858000"/>
              <a:gd name="connsiteX71" fmla="*/ 5949261 w 6127519"/>
              <a:gd name="connsiteY71" fmla="*/ 4449185 h 6858000"/>
              <a:gd name="connsiteX72" fmla="*/ 5968960 w 6127519"/>
              <a:gd name="connsiteY72" fmla="*/ 4482655 h 6858000"/>
              <a:gd name="connsiteX73" fmla="*/ 5980106 w 6127519"/>
              <a:gd name="connsiteY73" fmla="*/ 4585087 h 6858000"/>
              <a:gd name="connsiteX74" fmla="*/ 5998138 w 6127519"/>
              <a:gd name="connsiteY74" fmla="*/ 4697518 h 6858000"/>
              <a:gd name="connsiteX75" fmla="*/ 6007819 w 6127519"/>
              <a:gd name="connsiteY75" fmla="*/ 4858148 h 6858000"/>
              <a:gd name="connsiteX76" fmla="*/ 6007749 w 6127519"/>
              <a:gd name="connsiteY76" fmla="*/ 4964715 h 6858000"/>
              <a:gd name="connsiteX77" fmla="*/ 6005269 w 6127519"/>
              <a:gd name="connsiteY77" fmla="*/ 5150567 h 6858000"/>
              <a:gd name="connsiteX78" fmla="*/ 6001127 w 6127519"/>
              <a:gd name="connsiteY78" fmla="*/ 5164609 h 6858000"/>
              <a:gd name="connsiteX79" fmla="*/ 5998514 w 6127519"/>
              <a:gd name="connsiteY79" fmla="*/ 5189673 h 6858000"/>
              <a:gd name="connsiteX80" fmla="*/ 6018409 w 6127519"/>
              <a:gd name="connsiteY80" fmla="*/ 5227157 h 6858000"/>
              <a:gd name="connsiteX81" fmla="*/ 6036748 w 6127519"/>
              <a:gd name="connsiteY81" fmla="*/ 5322752 h 6858000"/>
              <a:gd name="connsiteX82" fmla="*/ 6036943 w 6127519"/>
              <a:gd name="connsiteY82" fmla="*/ 5329480 h 6858000"/>
              <a:gd name="connsiteX83" fmla="*/ 6037677 w 6127519"/>
              <a:gd name="connsiteY83" fmla="*/ 5354807 h 6858000"/>
              <a:gd name="connsiteX84" fmla="*/ 6039728 w 6127519"/>
              <a:gd name="connsiteY84" fmla="*/ 5359416 h 6858000"/>
              <a:gd name="connsiteX85" fmla="*/ 6053435 w 6127519"/>
              <a:gd name="connsiteY85" fmla="*/ 5387547 h 6858000"/>
              <a:gd name="connsiteX86" fmla="*/ 6065933 w 6127519"/>
              <a:gd name="connsiteY86" fmla="*/ 5443002 h 6858000"/>
              <a:gd name="connsiteX87" fmla="*/ 6068640 w 6127519"/>
              <a:gd name="connsiteY87" fmla="*/ 5474503 h 6858000"/>
              <a:gd name="connsiteX88" fmla="*/ 6080922 w 6127519"/>
              <a:gd name="connsiteY88" fmla="*/ 5561070 h 6858000"/>
              <a:gd name="connsiteX89" fmla="*/ 6096949 w 6127519"/>
              <a:gd name="connsiteY89" fmla="*/ 5648179 h 6858000"/>
              <a:gd name="connsiteX90" fmla="*/ 6125703 w 6127519"/>
              <a:gd name="connsiteY90" fmla="*/ 5692894 h 6858000"/>
              <a:gd name="connsiteX91" fmla="*/ 6121353 w 6127519"/>
              <a:gd name="connsiteY91" fmla="*/ 5721725 h 6858000"/>
              <a:gd name="connsiteX92" fmla="*/ 6121607 w 6127519"/>
              <a:gd name="connsiteY92" fmla="*/ 5721959 h 6858000"/>
              <a:gd name="connsiteX93" fmla="*/ 6127024 w 6127519"/>
              <a:gd name="connsiteY93" fmla="*/ 5786902 h 6858000"/>
              <a:gd name="connsiteX94" fmla="*/ 6127519 w 6127519"/>
              <a:gd name="connsiteY94" fmla="*/ 5865775 h 6858000"/>
              <a:gd name="connsiteX95" fmla="*/ 6119217 w 6127519"/>
              <a:gd name="connsiteY95" fmla="*/ 5888542 h 6858000"/>
              <a:gd name="connsiteX96" fmla="*/ 6102493 w 6127519"/>
              <a:gd name="connsiteY96" fmla="*/ 5928602 h 6858000"/>
              <a:gd name="connsiteX97" fmla="*/ 6056863 w 6127519"/>
              <a:gd name="connsiteY97" fmla="*/ 6000643 h 6858000"/>
              <a:gd name="connsiteX98" fmla="*/ 6045436 w 6127519"/>
              <a:gd name="connsiteY98" fmla="*/ 6124480 h 6858000"/>
              <a:gd name="connsiteX99" fmla="*/ 6030489 w 6127519"/>
              <a:gd name="connsiteY99" fmla="*/ 6317666 h 6858000"/>
              <a:gd name="connsiteX100" fmla="*/ 6007492 w 6127519"/>
              <a:gd name="connsiteY100" fmla="*/ 6440818 h 6858000"/>
              <a:gd name="connsiteX101" fmla="*/ 6009467 w 6127519"/>
              <a:gd name="connsiteY101" fmla="*/ 6487076 h 6858000"/>
              <a:gd name="connsiteX102" fmla="*/ 5995064 w 6127519"/>
              <a:gd name="connsiteY102" fmla="*/ 6540791 h 6858000"/>
              <a:gd name="connsiteX103" fmla="*/ 6004510 w 6127519"/>
              <a:gd name="connsiteY103" fmla="*/ 6599256 h 6858000"/>
              <a:gd name="connsiteX104" fmla="*/ 5986207 w 6127519"/>
              <a:gd name="connsiteY104" fmla="*/ 6695855 h 6858000"/>
              <a:gd name="connsiteX105" fmla="*/ 5979428 w 6127519"/>
              <a:gd name="connsiteY105" fmla="*/ 6754678 h 6858000"/>
              <a:gd name="connsiteX106" fmla="*/ 5983398 w 6127519"/>
              <a:gd name="connsiteY106" fmla="*/ 6778641 h 6858000"/>
              <a:gd name="connsiteX107" fmla="*/ 5984543 w 6127519"/>
              <a:gd name="connsiteY107" fmla="*/ 6811016 h 6858000"/>
              <a:gd name="connsiteX108" fmla="*/ 5979671 w 6127519"/>
              <a:gd name="connsiteY108" fmla="*/ 6858000 h 6858000"/>
              <a:gd name="connsiteX109" fmla="*/ 0 w 6127519"/>
              <a:gd name="connsiteY109" fmla="*/ 6858000 h 6858000"/>
              <a:gd name="connsiteX110" fmla="*/ 0 w 6127519"/>
              <a:gd name="connsiteY110"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207370 w 6127519"/>
              <a:gd name="connsiteY18" fmla="*/ 1138097 h 6858000"/>
              <a:gd name="connsiteX19" fmla="*/ 5189234 w 6127519"/>
              <a:gd name="connsiteY19" fmla="*/ 1193495 h 6858000"/>
              <a:gd name="connsiteX20" fmla="*/ 5202769 w 6127519"/>
              <a:gd name="connsiteY20" fmla="*/ 1269450 h 6858000"/>
              <a:gd name="connsiteX21" fmla="*/ 5225968 w 6127519"/>
              <a:gd name="connsiteY21" fmla="*/ 1357994 h 6858000"/>
              <a:gd name="connsiteX22" fmla="*/ 5233819 w 6127519"/>
              <a:gd name="connsiteY22" fmla="*/ 1380922 h 6858000"/>
              <a:gd name="connsiteX23" fmla="*/ 5237226 w 6127519"/>
              <a:gd name="connsiteY23" fmla="*/ 1441327 h 6858000"/>
              <a:gd name="connsiteX24" fmla="*/ 5255653 w 6127519"/>
              <a:gd name="connsiteY24" fmla="*/ 1524712 h 6858000"/>
              <a:gd name="connsiteX25" fmla="*/ 5263491 w 6127519"/>
              <a:gd name="connsiteY25" fmla="*/ 1642938 h 6858000"/>
              <a:gd name="connsiteX26" fmla="*/ 5261314 w 6127519"/>
              <a:gd name="connsiteY26" fmla="*/ 1689177 h 6858000"/>
              <a:gd name="connsiteX27" fmla="*/ 5259788 w 6127519"/>
              <a:gd name="connsiteY27" fmla="*/ 1768516 h 6858000"/>
              <a:gd name="connsiteX28" fmla="*/ 5255696 w 6127519"/>
              <a:gd name="connsiteY28" fmla="*/ 1953770 h 6858000"/>
              <a:gd name="connsiteX29" fmla="*/ 5252592 w 6127519"/>
              <a:gd name="connsiteY29" fmla="*/ 2092210 h 6858000"/>
              <a:gd name="connsiteX30" fmla="*/ 5250104 w 6127519"/>
              <a:gd name="connsiteY30" fmla="*/ 2249166 h 6858000"/>
              <a:gd name="connsiteX31" fmla="*/ 5251214 w 6127519"/>
              <a:gd name="connsiteY31" fmla="*/ 2250944 h 6858000"/>
              <a:gd name="connsiteX32" fmla="*/ 5250644 w 6127519"/>
              <a:gd name="connsiteY32" fmla="*/ 2266619 h 6858000"/>
              <a:gd name="connsiteX33" fmla="*/ 5293877 w 6127519"/>
              <a:gd name="connsiteY33" fmla="*/ 2368649 h 6858000"/>
              <a:gd name="connsiteX34" fmla="*/ 5311338 w 6127519"/>
              <a:gd name="connsiteY34" fmla="*/ 2404034 h 6858000"/>
              <a:gd name="connsiteX35" fmla="*/ 5338366 w 6127519"/>
              <a:gd name="connsiteY35" fmla="*/ 2465052 h 6858000"/>
              <a:gd name="connsiteX36" fmla="*/ 5371263 w 6127519"/>
              <a:gd name="connsiteY36" fmla="*/ 2586413 h 6858000"/>
              <a:gd name="connsiteX37" fmla="*/ 5407503 w 6127519"/>
              <a:gd name="connsiteY37" fmla="*/ 2786290 h 6858000"/>
              <a:gd name="connsiteX38" fmla="*/ 5407356 w 6127519"/>
              <a:gd name="connsiteY38" fmla="*/ 2787545 h 6858000"/>
              <a:gd name="connsiteX39" fmla="*/ 5457023 w 6127519"/>
              <a:gd name="connsiteY39" fmla="*/ 2858292 h 6858000"/>
              <a:gd name="connsiteX40" fmla="*/ 5479298 w 6127519"/>
              <a:gd name="connsiteY40" fmla="*/ 2947791 h 6858000"/>
              <a:gd name="connsiteX41" fmla="*/ 5481770 w 6127519"/>
              <a:gd name="connsiteY41" fmla="*/ 2951352 h 6858000"/>
              <a:gd name="connsiteX42" fmla="*/ 5482415 w 6127519"/>
              <a:gd name="connsiteY42" fmla="*/ 3004079 h 6858000"/>
              <a:gd name="connsiteX43" fmla="*/ 5503944 w 6127519"/>
              <a:gd name="connsiteY43" fmla="*/ 3123335 h 6858000"/>
              <a:gd name="connsiteX44" fmla="*/ 5516007 w 6127519"/>
              <a:gd name="connsiteY44" fmla="*/ 3258473 h 6858000"/>
              <a:gd name="connsiteX45" fmla="*/ 5589758 w 6127519"/>
              <a:gd name="connsiteY45" fmla="*/ 3453699 h 6858000"/>
              <a:gd name="connsiteX46" fmla="*/ 5596144 w 6127519"/>
              <a:gd name="connsiteY46" fmla="*/ 3534624 h 6858000"/>
              <a:gd name="connsiteX47" fmla="*/ 5597750 w 6127519"/>
              <a:gd name="connsiteY47" fmla="*/ 3534129 h 6858000"/>
              <a:gd name="connsiteX48" fmla="*/ 5599700 w 6127519"/>
              <a:gd name="connsiteY48" fmla="*/ 3547221 h 6858000"/>
              <a:gd name="connsiteX49" fmla="*/ 5615031 w 6127519"/>
              <a:gd name="connsiteY49" fmla="*/ 3557482 h 6858000"/>
              <a:gd name="connsiteX50" fmla="*/ 5618377 w 6127519"/>
              <a:gd name="connsiteY50" fmla="*/ 3588431 h 6858000"/>
              <a:gd name="connsiteX51" fmla="*/ 5612155 w 6127519"/>
              <a:gd name="connsiteY51" fmla="*/ 3589869 h 6858000"/>
              <a:gd name="connsiteX52" fmla="*/ 5620843 w 6127519"/>
              <a:gd name="connsiteY52" fmla="*/ 3606745 h 6858000"/>
              <a:gd name="connsiteX53" fmla="*/ 5655472 w 6127519"/>
              <a:gd name="connsiteY53" fmla="*/ 3678877 h 6858000"/>
              <a:gd name="connsiteX54" fmla="*/ 5683015 w 6127519"/>
              <a:gd name="connsiteY54" fmla="*/ 3762025 h 6858000"/>
              <a:gd name="connsiteX55" fmla="*/ 5696643 w 6127519"/>
              <a:gd name="connsiteY55" fmla="*/ 3773888 h 6858000"/>
              <a:gd name="connsiteX56" fmla="*/ 5707995 w 6127519"/>
              <a:gd name="connsiteY56" fmla="*/ 3781685 h 6858000"/>
              <a:gd name="connsiteX57" fmla="*/ 5768491 w 6127519"/>
              <a:gd name="connsiteY57" fmla="*/ 3914399 h 6858000"/>
              <a:gd name="connsiteX58" fmla="*/ 5793123 w 6127519"/>
              <a:gd name="connsiteY58" fmla="*/ 3969952 h 6858000"/>
              <a:gd name="connsiteX59" fmla="*/ 5808321 w 6127519"/>
              <a:gd name="connsiteY59" fmla="*/ 3988153 h 6858000"/>
              <a:gd name="connsiteX60" fmla="*/ 5825621 w 6127519"/>
              <a:gd name="connsiteY60" fmla="*/ 4015525 h 6858000"/>
              <a:gd name="connsiteX61" fmla="*/ 5860672 w 6127519"/>
              <a:gd name="connsiteY61" fmla="*/ 4061579 h 6858000"/>
              <a:gd name="connsiteX62" fmla="*/ 5872173 w 6127519"/>
              <a:gd name="connsiteY62" fmla="*/ 4088497 h 6858000"/>
              <a:gd name="connsiteX63" fmla="*/ 5894095 w 6127519"/>
              <a:gd name="connsiteY63" fmla="*/ 4128857 h 6858000"/>
              <a:gd name="connsiteX64" fmla="*/ 5903513 w 6127519"/>
              <a:gd name="connsiteY64" fmla="*/ 4187661 h 6858000"/>
              <a:gd name="connsiteX65" fmla="*/ 5917114 w 6127519"/>
              <a:gd name="connsiteY65" fmla="*/ 4213096 h 6858000"/>
              <a:gd name="connsiteX66" fmla="*/ 5924233 w 6127519"/>
              <a:gd name="connsiteY66" fmla="*/ 4242060 h 6858000"/>
              <a:gd name="connsiteX67" fmla="*/ 5928910 w 6127519"/>
              <a:gd name="connsiteY67" fmla="*/ 4300973 h 6858000"/>
              <a:gd name="connsiteX68" fmla="*/ 5939320 w 6127519"/>
              <a:gd name="connsiteY68" fmla="*/ 4340435 h 6858000"/>
              <a:gd name="connsiteX69" fmla="*/ 5946705 w 6127519"/>
              <a:gd name="connsiteY69" fmla="*/ 4428051 h 6858000"/>
              <a:gd name="connsiteX70" fmla="*/ 5949261 w 6127519"/>
              <a:gd name="connsiteY70" fmla="*/ 4449185 h 6858000"/>
              <a:gd name="connsiteX71" fmla="*/ 5968960 w 6127519"/>
              <a:gd name="connsiteY71" fmla="*/ 4482655 h 6858000"/>
              <a:gd name="connsiteX72" fmla="*/ 5980106 w 6127519"/>
              <a:gd name="connsiteY72" fmla="*/ 4585087 h 6858000"/>
              <a:gd name="connsiteX73" fmla="*/ 5998138 w 6127519"/>
              <a:gd name="connsiteY73" fmla="*/ 4697518 h 6858000"/>
              <a:gd name="connsiteX74" fmla="*/ 6007819 w 6127519"/>
              <a:gd name="connsiteY74" fmla="*/ 4858148 h 6858000"/>
              <a:gd name="connsiteX75" fmla="*/ 6007749 w 6127519"/>
              <a:gd name="connsiteY75" fmla="*/ 4964715 h 6858000"/>
              <a:gd name="connsiteX76" fmla="*/ 6005269 w 6127519"/>
              <a:gd name="connsiteY76" fmla="*/ 5150567 h 6858000"/>
              <a:gd name="connsiteX77" fmla="*/ 6001127 w 6127519"/>
              <a:gd name="connsiteY77" fmla="*/ 5164609 h 6858000"/>
              <a:gd name="connsiteX78" fmla="*/ 5998514 w 6127519"/>
              <a:gd name="connsiteY78" fmla="*/ 5189673 h 6858000"/>
              <a:gd name="connsiteX79" fmla="*/ 6018409 w 6127519"/>
              <a:gd name="connsiteY79" fmla="*/ 5227157 h 6858000"/>
              <a:gd name="connsiteX80" fmla="*/ 6036748 w 6127519"/>
              <a:gd name="connsiteY80" fmla="*/ 5322752 h 6858000"/>
              <a:gd name="connsiteX81" fmla="*/ 6036943 w 6127519"/>
              <a:gd name="connsiteY81" fmla="*/ 5329480 h 6858000"/>
              <a:gd name="connsiteX82" fmla="*/ 6037677 w 6127519"/>
              <a:gd name="connsiteY82" fmla="*/ 5354807 h 6858000"/>
              <a:gd name="connsiteX83" fmla="*/ 6039728 w 6127519"/>
              <a:gd name="connsiteY83" fmla="*/ 5359416 h 6858000"/>
              <a:gd name="connsiteX84" fmla="*/ 6053435 w 6127519"/>
              <a:gd name="connsiteY84" fmla="*/ 5387547 h 6858000"/>
              <a:gd name="connsiteX85" fmla="*/ 6065933 w 6127519"/>
              <a:gd name="connsiteY85" fmla="*/ 5443002 h 6858000"/>
              <a:gd name="connsiteX86" fmla="*/ 6068640 w 6127519"/>
              <a:gd name="connsiteY86" fmla="*/ 5474503 h 6858000"/>
              <a:gd name="connsiteX87" fmla="*/ 6080922 w 6127519"/>
              <a:gd name="connsiteY87" fmla="*/ 5561070 h 6858000"/>
              <a:gd name="connsiteX88" fmla="*/ 6096949 w 6127519"/>
              <a:gd name="connsiteY88" fmla="*/ 5648179 h 6858000"/>
              <a:gd name="connsiteX89" fmla="*/ 6125703 w 6127519"/>
              <a:gd name="connsiteY89" fmla="*/ 5692894 h 6858000"/>
              <a:gd name="connsiteX90" fmla="*/ 6121353 w 6127519"/>
              <a:gd name="connsiteY90" fmla="*/ 5721725 h 6858000"/>
              <a:gd name="connsiteX91" fmla="*/ 6121607 w 6127519"/>
              <a:gd name="connsiteY91" fmla="*/ 5721959 h 6858000"/>
              <a:gd name="connsiteX92" fmla="*/ 6127024 w 6127519"/>
              <a:gd name="connsiteY92" fmla="*/ 5786902 h 6858000"/>
              <a:gd name="connsiteX93" fmla="*/ 6127519 w 6127519"/>
              <a:gd name="connsiteY93" fmla="*/ 5865775 h 6858000"/>
              <a:gd name="connsiteX94" fmla="*/ 6119217 w 6127519"/>
              <a:gd name="connsiteY94" fmla="*/ 5888542 h 6858000"/>
              <a:gd name="connsiteX95" fmla="*/ 6102493 w 6127519"/>
              <a:gd name="connsiteY95" fmla="*/ 5928602 h 6858000"/>
              <a:gd name="connsiteX96" fmla="*/ 6056863 w 6127519"/>
              <a:gd name="connsiteY96" fmla="*/ 6000643 h 6858000"/>
              <a:gd name="connsiteX97" fmla="*/ 6045436 w 6127519"/>
              <a:gd name="connsiteY97" fmla="*/ 6124480 h 6858000"/>
              <a:gd name="connsiteX98" fmla="*/ 6030489 w 6127519"/>
              <a:gd name="connsiteY98" fmla="*/ 6317666 h 6858000"/>
              <a:gd name="connsiteX99" fmla="*/ 6007492 w 6127519"/>
              <a:gd name="connsiteY99" fmla="*/ 6440818 h 6858000"/>
              <a:gd name="connsiteX100" fmla="*/ 6009467 w 6127519"/>
              <a:gd name="connsiteY100" fmla="*/ 6487076 h 6858000"/>
              <a:gd name="connsiteX101" fmla="*/ 5995064 w 6127519"/>
              <a:gd name="connsiteY101" fmla="*/ 6540791 h 6858000"/>
              <a:gd name="connsiteX102" fmla="*/ 6004510 w 6127519"/>
              <a:gd name="connsiteY102" fmla="*/ 6599256 h 6858000"/>
              <a:gd name="connsiteX103" fmla="*/ 5986207 w 6127519"/>
              <a:gd name="connsiteY103" fmla="*/ 6695855 h 6858000"/>
              <a:gd name="connsiteX104" fmla="*/ 5979428 w 6127519"/>
              <a:gd name="connsiteY104" fmla="*/ 6754678 h 6858000"/>
              <a:gd name="connsiteX105" fmla="*/ 5983398 w 6127519"/>
              <a:gd name="connsiteY105" fmla="*/ 6778641 h 6858000"/>
              <a:gd name="connsiteX106" fmla="*/ 5984543 w 6127519"/>
              <a:gd name="connsiteY106" fmla="*/ 6811016 h 6858000"/>
              <a:gd name="connsiteX107" fmla="*/ 5979671 w 6127519"/>
              <a:gd name="connsiteY107" fmla="*/ 6858000 h 6858000"/>
              <a:gd name="connsiteX108" fmla="*/ 0 w 6127519"/>
              <a:gd name="connsiteY108" fmla="*/ 6858000 h 6858000"/>
              <a:gd name="connsiteX109" fmla="*/ 0 w 6127519"/>
              <a:gd name="connsiteY109"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10428 w 6127519"/>
              <a:gd name="connsiteY13" fmla="*/ 815772 h 6858000"/>
              <a:gd name="connsiteX14" fmla="*/ 5221088 w 6127519"/>
              <a:gd name="connsiteY14" fmla="*/ 860193 h 6858000"/>
              <a:gd name="connsiteX15" fmla="*/ 5230806 w 6127519"/>
              <a:gd name="connsiteY15" fmla="*/ 961354 h 6858000"/>
              <a:gd name="connsiteX16" fmla="*/ 5201018 w 6127519"/>
              <a:gd name="connsiteY16" fmla="*/ 1095027 h 6858000"/>
              <a:gd name="connsiteX17" fmla="*/ 5202153 w 6127519"/>
              <a:gd name="connsiteY17" fmla="*/ 1133224 h 6858000"/>
              <a:gd name="connsiteX18" fmla="*/ 5189234 w 6127519"/>
              <a:gd name="connsiteY18" fmla="*/ 1193495 h 6858000"/>
              <a:gd name="connsiteX19" fmla="*/ 5202769 w 6127519"/>
              <a:gd name="connsiteY19" fmla="*/ 1269450 h 6858000"/>
              <a:gd name="connsiteX20" fmla="*/ 5225968 w 6127519"/>
              <a:gd name="connsiteY20" fmla="*/ 1357994 h 6858000"/>
              <a:gd name="connsiteX21" fmla="*/ 5233819 w 6127519"/>
              <a:gd name="connsiteY21" fmla="*/ 1380922 h 6858000"/>
              <a:gd name="connsiteX22" fmla="*/ 5237226 w 6127519"/>
              <a:gd name="connsiteY22" fmla="*/ 1441327 h 6858000"/>
              <a:gd name="connsiteX23" fmla="*/ 5255653 w 6127519"/>
              <a:gd name="connsiteY23" fmla="*/ 1524712 h 6858000"/>
              <a:gd name="connsiteX24" fmla="*/ 5263491 w 6127519"/>
              <a:gd name="connsiteY24" fmla="*/ 1642938 h 6858000"/>
              <a:gd name="connsiteX25" fmla="*/ 5261314 w 6127519"/>
              <a:gd name="connsiteY25" fmla="*/ 1689177 h 6858000"/>
              <a:gd name="connsiteX26" fmla="*/ 5259788 w 6127519"/>
              <a:gd name="connsiteY26" fmla="*/ 1768516 h 6858000"/>
              <a:gd name="connsiteX27" fmla="*/ 5255696 w 6127519"/>
              <a:gd name="connsiteY27" fmla="*/ 1953770 h 6858000"/>
              <a:gd name="connsiteX28" fmla="*/ 5252592 w 6127519"/>
              <a:gd name="connsiteY28" fmla="*/ 2092210 h 6858000"/>
              <a:gd name="connsiteX29" fmla="*/ 5250104 w 6127519"/>
              <a:gd name="connsiteY29" fmla="*/ 2249166 h 6858000"/>
              <a:gd name="connsiteX30" fmla="*/ 5251214 w 6127519"/>
              <a:gd name="connsiteY30" fmla="*/ 2250944 h 6858000"/>
              <a:gd name="connsiteX31" fmla="*/ 5250644 w 6127519"/>
              <a:gd name="connsiteY31" fmla="*/ 2266619 h 6858000"/>
              <a:gd name="connsiteX32" fmla="*/ 5293877 w 6127519"/>
              <a:gd name="connsiteY32" fmla="*/ 2368649 h 6858000"/>
              <a:gd name="connsiteX33" fmla="*/ 5311338 w 6127519"/>
              <a:gd name="connsiteY33" fmla="*/ 2404034 h 6858000"/>
              <a:gd name="connsiteX34" fmla="*/ 5338366 w 6127519"/>
              <a:gd name="connsiteY34" fmla="*/ 2465052 h 6858000"/>
              <a:gd name="connsiteX35" fmla="*/ 5371263 w 6127519"/>
              <a:gd name="connsiteY35" fmla="*/ 2586413 h 6858000"/>
              <a:gd name="connsiteX36" fmla="*/ 5407503 w 6127519"/>
              <a:gd name="connsiteY36" fmla="*/ 2786290 h 6858000"/>
              <a:gd name="connsiteX37" fmla="*/ 5407356 w 6127519"/>
              <a:gd name="connsiteY37" fmla="*/ 2787545 h 6858000"/>
              <a:gd name="connsiteX38" fmla="*/ 5457023 w 6127519"/>
              <a:gd name="connsiteY38" fmla="*/ 2858292 h 6858000"/>
              <a:gd name="connsiteX39" fmla="*/ 5479298 w 6127519"/>
              <a:gd name="connsiteY39" fmla="*/ 2947791 h 6858000"/>
              <a:gd name="connsiteX40" fmla="*/ 5481770 w 6127519"/>
              <a:gd name="connsiteY40" fmla="*/ 2951352 h 6858000"/>
              <a:gd name="connsiteX41" fmla="*/ 5482415 w 6127519"/>
              <a:gd name="connsiteY41" fmla="*/ 3004079 h 6858000"/>
              <a:gd name="connsiteX42" fmla="*/ 5503944 w 6127519"/>
              <a:gd name="connsiteY42" fmla="*/ 3123335 h 6858000"/>
              <a:gd name="connsiteX43" fmla="*/ 5516007 w 6127519"/>
              <a:gd name="connsiteY43" fmla="*/ 3258473 h 6858000"/>
              <a:gd name="connsiteX44" fmla="*/ 5589758 w 6127519"/>
              <a:gd name="connsiteY44" fmla="*/ 3453699 h 6858000"/>
              <a:gd name="connsiteX45" fmla="*/ 5596144 w 6127519"/>
              <a:gd name="connsiteY45" fmla="*/ 3534624 h 6858000"/>
              <a:gd name="connsiteX46" fmla="*/ 5597750 w 6127519"/>
              <a:gd name="connsiteY46" fmla="*/ 3534129 h 6858000"/>
              <a:gd name="connsiteX47" fmla="*/ 5599700 w 6127519"/>
              <a:gd name="connsiteY47" fmla="*/ 3547221 h 6858000"/>
              <a:gd name="connsiteX48" fmla="*/ 5615031 w 6127519"/>
              <a:gd name="connsiteY48" fmla="*/ 3557482 h 6858000"/>
              <a:gd name="connsiteX49" fmla="*/ 5618377 w 6127519"/>
              <a:gd name="connsiteY49" fmla="*/ 3588431 h 6858000"/>
              <a:gd name="connsiteX50" fmla="*/ 5612155 w 6127519"/>
              <a:gd name="connsiteY50" fmla="*/ 3589869 h 6858000"/>
              <a:gd name="connsiteX51" fmla="*/ 5620843 w 6127519"/>
              <a:gd name="connsiteY51" fmla="*/ 3606745 h 6858000"/>
              <a:gd name="connsiteX52" fmla="*/ 5655472 w 6127519"/>
              <a:gd name="connsiteY52" fmla="*/ 3678877 h 6858000"/>
              <a:gd name="connsiteX53" fmla="*/ 5683015 w 6127519"/>
              <a:gd name="connsiteY53" fmla="*/ 3762025 h 6858000"/>
              <a:gd name="connsiteX54" fmla="*/ 5696643 w 6127519"/>
              <a:gd name="connsiteY54" fmla="*/ 3773888 h 6858000"/>
              <a:gd name="connsiteX55" fmla="*/ 5707995 w 6127519"/>
              <a:gd name="connsiteY55" fmla="*/ 3781685 h 6858000"/>
              <a:gd name="connsiteX56" fmla="*/ 5768491 w 6127519"/>
              <a:gd name="connsiteY56" fmla="*/ 3914399 h 6858000"/>
              <a:gd name="connsiteX57" fmla="*/ 5793123 w 6127519"/>
              <a:gd name="connsiteY57" fmla="*/ 3969952 h 6858000"/>
              <a:gd name="connsiteX58" fmla="*/ 5808321 w 6127519"/>
              <a:gd name="connsiteY58" fmla="*/ 3988153 h 6858000"/>
              <a:gd name="connsiteX59" fmla="*/ 5825621 w 6127519"/>
              <a:gd name="connsiteY59" fmla="*/ 4015525 h 6858000"/>
              <a:gd name="connsiteX60" fmla="*/ 5860672 w 6127519"/>
              <a:gd name="connsiteY60" fmla="*/ 4061579 h 6858000"/>
              <a:gd name="connsiteX61" fmla="*/ 5872173 w 6127519"/>
              <a:gd name="connsiteY61" fmla="*/ 4088497 h 6858000"/>
              <a:gd name="connsiteX62" fmla="*/ 5894095 w 6127519"/>
              <a:gd name="connsiteY62" fmla="*/ 4128857 h 6858000"/>
              <a:gd name="connsiteX63" fmla="*/ 5903513 w 6127519"/>
              <a:gd name="connsiteY63" fmla="*/ 4187661 h 6858000"/>
              <a:gd name="connsiteX64" fmla="*/ 5917114 w 6127519"/>
              <a:gd name="connsiteY64" fmla="*/ 4213096 h 6858000"/>
              <a:gd name="connsiteX65" fmla="*/ 5924233 w 6127519"/>
              <a:gd name="connsiteY65" fmla="*/ 4242060 h 6858000"/>
              <a:gd name="connsiteX66" fmla="*/ 5928910 w 6127519"/>
              <a:gd name="connsiteY66" fmla="*/ 4300973 h 6858000"/>
              <a:gd name="connsiteX67" fmla="*/ 5939320 w 6127519"/>
              <a:gd name="connsiteY67" fmla="*/ 4340435 h 6858000"/>
              <a:gd name="connsiteX68" fmla="*/ 5946705 w 6127519"/>
              <a:gd name="connsiteY68" fmla="*/ 4428051 h 6858000"/>
              <a:gd name="connsiteX69" fmla="*/ 5949261 w 6127519"/>
              <a:gd name="connsiteY69" fmla="*/ 4449185 h 6858000"/>
              <a:gd name="connsiteX70" fmla="*/ 5968960 w 6127519"/>
              <a:gd name="connsiteY70" fmla="*/ 4482655 h 6858000"/>
              <a:gd name="connsiteX71" fmla="*/ 5980106 w 6127519"/>
              <a:gd name="connsiteY71" fmla="*/ 4585087 h 6858000"/>
              <a:gd name="connsiteX72" fmla="*/ 5998138 w 6127519"/>
              <a:gd name="connsiteY72" fmla="*/ 4697518 h 6858000"/>
              <a:gd name="connsiteX73" fmla="*/ 6007819 w 6127519"/>
              <a:gd name="connsiteY73" fmla="*/ 4858148 h 6858000"/>
              <a:gd name="connsiteX74" fmla="*/ 6007749 w 6127519"/>
              <a:gd name="connsiteY74" fmla="*/ 4964715 h 6858000"/>
              <a:gd name="connsiteX75" fmla="*/ 6005269 w 6127519"/>
              <a:gd name="connsiteY75" fmla="*/ 5150567 h 6858000"/>
              <a:gd name="connsiteX76" fmla="*/ 6001127 w 6127519"/>
              <a:gd name="connsiteY76" fmla="*/ 5164609 h 6858000"/>
              <a:gd name="connsiteX77" fmla="*/ 5998514 w 6127519"/>
              <a:gd name="connsiteY77" fmla="*/ 5189673 h 6858000"/>
              <a:gd name="connsiteX78" fmla="*/ 6018409 w 6127519"/>
              <a:gd name="connsiteY78" fmla="*/ 5227157 h 6858000"/>
              <a:gd name="connsiteX79" fmla="*/ 6036748 w 6127519"/>
              <a:gd name="connsiteY79" fmla="*/ 5322752 h 6858000"/>
              <a:gd name="connsiteX80" fmla="*/ 6036943 w 6127519"/>
              <a:gd name="connsiteY80" fmla="*/ 5329480 h 6858000"/>
              <a:gd name="connsiteX81" fmla="*/ 6037677 w 6127519"/>
              <a:gd name="connsiteY81" fmla="*/ 5354807 h 6858000"/>
              <a:gd name="connsiteX82" fmla="*/ 6039728 w 6127519"/>
              <a:gd name="connsiteY82" fmla="*/ 5359416 h 6858000"/>
              <a:gd name="connsiteX83" fmla="*/ 6053435 w 6127519"/>
              <a:gd name="connsiteY83" fmla="*/ 5387547 h 6858000"/>
              <a:gd name="connsiteX84" fmla="*/ 6065933 w 6127519"/>
              <a:gd name="connsiteY84" fmla="*/ 5443002 h 6858000"/>
              <a:gd name="connsiteX85" fmla="*/ 6068640 w 6127519"/>
              <a:gd name="connsiteY85" fmla="*/ 5474503 h 6858000"/>
              <a:gd name="connsiteX86" fmla="*/ 6080922 w 6127519"/>
              <a:gd name="connsiteY86" fmla="*/ 5561070 h 6858000"/>
              <a:gd name="connsiteX87" fmla="*/ 6096949 w 6127519"/>
              <a:gd name="connsiteY87" fmla="*/ 5648179 h 6858000"/>
              <a:gd name="connsiteX88" fmla="*/ 6125703 w 6127519"/>
              <a:gd name="connsiteY88" fmla="*/ 5692894 h 6858000"/>
              <a:gd name="connsiteX89" fmla="*/ 6121353 w 6127519"/>
              <a:gd name="connsiteY89" fmla="*/ 5721725 h 6858000"/>
              <a:gd name="connsiteX90" fmla="*/ 6121607 w 6127519"/>
              <a:gd name="connsiteY90" fmla="*/ 5721959 h 6858000"/>
              <a:gd name="connsiteX91" fmla="*/ 6127024 w 6127519"/>
              <a:gd name="connsiteY91" fmla="*/ 5786902 h 6858000"/>
              <a:gd name="connsiteX92" fmla="*/ 6127519 w 6127519"/>
              <a:gd name="connsiteY92" fmla="*/ 5865775 h 6858000"/>
              <a:gd name="connsiteX93" fmla="*/ 6119217 w 6127519"/>
              <a:gd name="connsiteY93" fmla="*/ 5888542 h 6858000"/>
              <a:gd name="connsiteX94" fmla="*/ 6102493 w 6127519"/>
              <a:gd name="connsiteY94" fmla="*/ 5928602 h 6858000"/>
              <a:gd name="connsiteX95" fmla="*/ 6056863 w 6127519"/>
              <a:gd name="connsiteY95" fmla="*/ 6000643 h 6858000"/>
              <a:gd name="connsiteX96" fmla="*/ 6045436 w 6127519"/>
              <a:gd name="connsiteY96" fmla="*/ 6124480 h 6858000"/>
              <a:gd name="connsiteX97" fmla="*/ 6030489 w 6127519"/>
              <a:gd name="connsiteY97" fmla="*/ 6317666 h 6858000"/>
              <a:gd name="connsiteX98" fmla="*/ 6007492 w 6127519"/>
              <a:gd name="connsiteY98" fmla="*/ 6440818 h 6858000"/>
              <a:gd name="connsiteX99" fmla="*/ 6009467 w 6127519"/>
              <a:gd name="connsiteY99" fmla="*/ 6487076 h 6858000"/>
              <a:gd name="connsiteX100" fmla="*/ 5995064 w 6127519"/>
              <a:gd name="connsiteY100" fmla="*/ 6540791 h 6858000"/>
              <a:gd name="connsiteX101" fmla="*/ 6004510 w 6127519"/>
              <a:gd name="connsiteY101" fmla="*/ 6599256 h 6858000"/>
              <a:gd name="connsiteX102" fmla="*/ 5986207 w 6127519"/>
              <a:gd name="connsiteY102" fmla="*/ 6695855 h 6858000"/>
              <a:gd name="connsiteX103" fmla="*/ 5979428 w 6127519"/>
              <a:gd name="connsiteY103" fmla="*/ 6754678 h 6858000"/>
              <a:gd name="connsiteX104" fmla="*/ 5983398 w 6127519"/>
              <a:gd name="connsiteY104" fmla="*/ 6778641 h 6858000"/>
              <a:gd name="connsiteX105" fmla="*/ 5984543 w 6127519"/>
              <a:gd name="connsiteY105" fmla="*/ 6811016 h 6858000"/>
              <a:gd name="connsiteX106" fmla="*/ 5979671 w 6127519"/>
              <a:gd name="connsiteY106" fmla="*/ 6858000 h 6858000"/>
              <a:gd name="connsiteX107" fmla="*/ 0 w 6127519"/>
              <a:gd name="connsiteY107" fmla="*/ 6858000 h 6858000"/>
              <a:gd name="connsiteX108" fmla="*/ 0 w 6127519"/>
              <a:gd name="connsiteY108"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21088 w 6127519"/>
              <a:gd name="connsiteY13" fmla="*/ 860193 h 6858000"/>
              <a:gd name="connsiteX14" fmla="*/ 5230806 w 6127519"/>
              <a:gd name="connsiteY14" fmla="*/ 961354 h 6858000"/>
              <a:gd name="connsiteX15" fmla="*/ 5201018 w 6127519"/>
              <a:gd name="connsiteY15" fmla="*/ 1095027 h 6858000"/>
              <a:gd name="connsiteX16" fmla="*/ 5202153 w 6127519"/>
              <a:gd name="connsiteY16" fmla="*/ 1133224 h 6858000"/>
              <a:gd name="connsiteX17" fmla="*/ 5189234 w 6127519"/>
              <a:gd name="connsiteY17" fmla="*/ 1193495 h 6858000"/>
              <a:gd name="connsiteX18" fmla="*/ 5202769 w 6127519"/>
              <a:gd name="connsiteY18" fmla="*/ 1269450 h 6858000"/>
              <a:gd name="connsiteX19" fmla="*/ 5225968 w 6127519"/>
              <a:gd name="connsiteY19" fmla="*/ 1357994 h 6858000"/>
              <a:gd name="connsiteX20" fmla="*/ 5233819 w 6127519"/>
              <a:gd name="connsiteY20" fmla="*/ 1380922 h 6858000"/>
              <a:gd name="connsiteX21" fmla="*/ 5237226 w 6127519"/>
              <a:gd name="connsiteY21" fmla="*/ 1441327 h 6858000"/>
              <a:gd name="connsiteX22" fmla="*/ 5255653 w 6127519"/>
              <a:gd name="connsiteY22" fmla="*/ 1524712 h 6858000"/>
              <a:gd name="connsiteX23" fmla="*/ 5263491 w 6127519"/>
              <a:gd name="connsiteY23" fmla="*/ 1642938 h 6858000"/>
              <a:gd name="connsiteX24" fmla="*/ 5261314 w 6127519"/>
              <a:gd name="connsiteY24" fmla="*/ 1689177 h 6858000"/>
              <a:gd name="connsiteX25" fmla="*/ 5259788 w 6127519"/>
              <a:gd name="connsiteY25" fmla="*/ 1768516 h 6858000"/>
              <a:gd name="connsiteX26" fmla="*/ 5255696 w 6127519"/>
              <a:gd name="connsiteY26" fmla="*/ 1953770 h 6858000"/>
              <a:gd name="connsiteX27" fmla="*/ 5252592 w 6127519"/>
              <a:gd name="connsiteY27" fmla="*/ 2092210 h 6858000"/>
              <a:gd name="connsiteX28" fmla="*/ 5250104 w 6127519"/>
              <a:gd name="connsiteY28" fmla="*/ 2249166 h 6858000"/>
              <a:gd name="connsiteX29" fmla="*/ 5251214 w 6127519"/>
              <a:gd name="connsiteY29" fmla="*/ 2250944 h 6858000"/>
              <a:gd name="connsiteX30" fmla="*/ 5250644 w 6127519"/>
              <a:gd name="connsiteY30" fmla="*/ 2266619 h 6858000"/>
              <a:gd name="connsiteX31" fmla="*/ 5293877 w 6127519"/>
              <a:gd name="connsiteY31" fmla="*/ 2368649 h 6858000"/>
              <a:gd name="connsiteX32" fmla="*/ 5311338 w 6127519"/>
              <a:gd name="connsiteY32" fmla="*/ 2404034 h 6858000"/>
              <a:gd name="connsiteX33" fmla="*/ 5338366 w 6127519"/>
              <a:gd name="connsiteY33" fmla="*/ 2465052 h 6858000"/>
              <a:gd name="connsiteX34" fmla="*/ 5371263 w 6127519"/>
              <a:gd name="connsiteY34" fmla="*/ 2586413 h 6858000"/>
              <a:gd name="connsiteX35" fmla="*/ 5407503 w 6127519"/>
              <a:gd name="connsiteY35" fmla="*/ 2786290 h 6858000"/>
              <a:gd name="connsiteX36" fmla="*/ 5407356 w 6127519"/>
              <a:gd name="connsiteY36" fmla="*/ 2787545 h 6858000"/>
              <a:gd name="connsiteX37" fmla="*/ 5457023 w 6127519"/>
              <a:gd name="connsiteY37" fmla="*/ 2858292 h 6858000"/>
              <a:gd name="connsiteX38" fmla="*/ 5479298 w 6127519"/>
              <a:gd name="connsiteY38" fmla="*/ 2947791 h 6858000"/>
              <a:gd name="connsiteX39" fmla="*/ 5481770 w 6127519"/>
              <a:gd name="connsiteY39" fmla="*/ 2951352 h 6858000"/>
              <a:gd name="connsiteX40" fmla="*/ 5482415 w 6127519"/>
              <a:gd name="connsiteY40" fmla="*/ 3004079 h 6858000"/>
              <a:gd name="connsiteX41" fmla="*/ 5503944 w 6127519"/>
              <a:gd name="connsiteY41" fmla="*/ 3123335 h 6858000"/>
              <a:gd name="connsiteX42" fmla="*/ 5516007 w 6127519"/>
              <a:gd name="connsiteY42" fmla="*/ 3258473 h 6858000"/>
              <a:gd name="connsiteX43" fmla="*/ 5589758 w 6127519"/>
              <a:gd name="connsiteY43" fmla="*/ 3453699 h 6858000"/>
              <a:gd name="connsiteX44" fmla="*/ 5596144 w 6127519"/>
              <a:gd name="connsiteY44" fmla="*/ 3534624 h 6858000"/>
              <a:gd name="connsiteX45" fmla="*/ 5597750 w 6127519"/>
              <a:gd name="connsiteY45" fmla="*/ 3534129 h 6858000"/>
              <a:gd name="connsiteX46" fmla="*/ 5599700 w 6127519"/>
              <a:gd name="connsiteY46" fmla="*/ 3547221 h 6858000"/>
              <a:gd name="connsiteX47" fmla="*/ 5615031 w 6127519"/>
              <a:gd name="connsiteY47" fmla="*/ 3557482 h 6858000"/>
              <a:gd name="connsiteX48" fmla="*/ 5618377 w 6127519"/>
              <a:gd name="connsiteY48" fmla="*/ 3588431 h 6858000"/>
              <a:gd name="connsiteX49" fmla="*/ 5612155 w 6127519"/>
              <a:gd name="connsiteY49" fmla="*/ 3589869 h 6858000"/>
              <a:gd name="connsiteX50" fmla="*/ 5620843 w 6127519"/>
              <a:gd name="connsiteY50" fmla="*/ 3606745 h 6858000"/>
              <a:gd name="connsiteX51" fmla="*/ 5655472 w 6127519"/>
              <a:gd name="connsiteY51" fmla="*/ 3678877 h 6858000"/>
              <a:gd name="connsiteX52" fmla="*/ 5683015 w 6127519"/>
              <a:gd name="connsiteY52" fmla="*/ 3762025 h 6858000"/>
              <a:gd name="connsiteX53" fmla="*/ 5696643 w 6127519"/>
              <a:gd name="connsiteY53" fmla="*/ 3773888 h 6858000"/>
              <a:gd name="connsiteX54" fmla="*/ 5707995 w 6127519"/>
              <a:gd name="connsiteY54" fmla="*/ 3781685 h 6858000"/>
              <a:gd name="connsiteX55" fmla="*/ 5768491 w 6127519"/>
              <a:gd name="connsiteY55" fmla="*/ 3914399 h 6858000"/>
              <a:gd name="connsiteX56" fmla="*/ 5793123 w 6127519"/>
              <a:gd name="connsiteY56" fmla="*/ 3969952 h 6858000"/>
              <a:gd name="connsiteX57" fmla="*/ 5808321 w 6127519"/>
              <a:gd name="connsiteY57" fmla="*/ 3988153 h 6858000"/>
              <a:gd name="connsiteX58" fmla="*/ 5825621 w 6127519"/>
              <a:gd name="connsiteY58" fmla="*/ 4015525 h 6858000"/>
              <a:gd name="connsiteX59" fmla="*/ 5860672 w 6127519"/>
              <a:gd name="connsiteY59" fmla="*/ 4061579 h 6858000"/>
              <a:gd name="connsiteX60" fmla="*/ 5872173 w 6127519"/>
              <a:gd name="connsiteY60" fmla="*/ 4088497 h 6858000"/>
              <a:gd name="connsiteX61" fmla="*/ 5894095 w 6127519"/>
              <a:gd name="connsiteY61" fmla="*/ 4128857 h 6858000"/>
              <a:gd name="connsiteX62" fmla="*/ 5903513 w 6127519"/>
              <a:gd name="connsiteY62" fmla="*/ 4187661 h 6858000"/>
              <a:gd name="connsiteX63" fmla="*/ 5917114 w 6127519"/>
              <a:gd name="connsiteY63" fmla="*/ 4213096 h 6858000"/>
              <a:gd name="connsiteX64" fmla="*/ 5924233 w 6127519"/>
              <a:gd name="connsiteY64" fmla="*/ 4242060 h 6858000"/>
              <a:gd name="connsiteX65" fmla="*/ 5928910 w 6127519"/>
              <a:gd name="connsiteY65" fmla="*/ 4300973 h 6858000"/>
              <a:gd name="connsiteX66" fmla="*/ 5939320 w 6127519"/>
              <a:gd name="connsiteY66" fmla="*/ 4340435 h 6858000"/>
              <a:gd name="connsiteX67" fmla="*/ 5946705 w 6127519"/>
              <a:gd name="connsiteY67" fmla="*/ 4428051 h 6858000"/>
              <a:gd name="connsiteX68" fmla="*/ 5949261 w 6127519"/>
              <a:gd name="connsiteY68" fmla="*/ 4449185 h 6858000"/>
              <a:gd name="connsiteX69" fmla="*/ 5968960 w 6127519"/>
              <a:gd name="connsiteY69" fmla="*/ 4482655 h 6858000"/>
              <a:gd name="connsiteX70" fmla="*/ 5980106 w 6127519"/>
              <a:gd name="connsiteY70" fmla="*/ 4585087 h 6858000"/>
              <a:gd name="connsiteX71" fmla="*/ 5998138 w 6127519"/>
              <a:gd name="connsiteY71" fmla="*/ 4697518 h 6858000"/>
              <a:gd name="connsiteX72" fmla="*/ 6007819 w 6127519"/>
              <a:gd name="connsiteY72" fmla="*/ 4858148 h 6858000"/>
              <a:gd name="connsiteX73" fmla="*/ 6007749 w 6127519"/>
              <a:gd name="connsiteY73" fmla="*/ 4964715 h 6858000"/>
              <a:gd name="connsiteX74" fmla="*/ 6005269 w 6127519"/>
              <a:gd name="connsiteY74" fmla="*/ 5150567 h 6858000"/>
              <a:gd name="connsiteX75" fmla="*/ 6001127 w 6127519"/>
              <a:gd name="connsiteY75" fmla="*/ 5164609 h 6858000"/>
              <a:gd name="connsiteX76" fmla="*/ 5998514 w 6127519"/>
              <a:gd name="connsiteY76" fmla="*/ 5189673 h 6858000"/>
              <a:gd name="connsiteX77" fmla="*/ 6018409 w 6127519"/>
              <a:gd name="connsiteY77" fmla="*/ 5227157 h 6858000"/>
              <a:gd name="connsiteX78" fmla="*/ 6036748 w 6127519"/>
              <a:gd name="connsiteY78" fmla="*/ 5322752 h 6858000"/>
              <a:gd name="connsiteX79" fmla="*/ 6036943 w 6127519"/>
              <a:gd name="connsiteY79" fmla="*/ 5329480 h 6858000"/>
              <a:gd name="connsiteX80" fmla="*/ 6037677 w 6127519"/>
              <a:gd name="connsiteY80" fmla="*/ 5354807 h 6858000"/>
              <a:gd name="connsiteX81" fmla="*/ 6039728 w 6127519"/>
              <a:gd name="connsiteY81" fmla="*/ 5359416 h 6858000"/>
              <a:gd name="connsiteX82" fmla="*/ 6053435 w 6127519"/>
              <a:gd name="connsiteY82" fmla="*/ 5387547 h 6858000"/>
              <a:gd name="connsiteX83" fmla="*/ 6065933 w 6127519"/>
              <a:gd name="connsiteY83" fmla="*/ 5443002 h 6858000"/>
              <a:gd name="connsiteX84" fmla="*/ 6068640 w 6127519"/>
              <a:gd name="connsiteY84" fmla="*/ 5474503 h 6858000"/>
              <a:gd name="connsiteX85" fmla="*/ 6080922 w 6127519"/>
              <a:gd name="connsiteY85" fmla="*/ 5561070 h 6858000"/>
              <a:gd name="connsiteX86" fmla="*/ 6096949 w 6127519"/>
              <a:gd name="connsiteY86" fmla="*/ 5648179 h 6858000"/>
              <a:gd name="connsiteX87" fmla="*/ 6125703 w 6127519"/>
              <a:gd name="connsiteY87" fmla="*/ 5692894 h 6858000"/>
              <a:gd name="connsiteX88" fmla="*/ 6121353 w 6127519"/>
              <a:gd name="connsiteY88" fmla="*/ 5721725 h 6858000"/>
              <a:gd name="connsiteX89" fmla="*/ 6121607 w 6127519"/>
              <a:gd name="connsiteY89" fmla="*/ 5721959 h 6858000"/>
              <a:gd name="connsiteX90" fmla="*/ 6127024 w 6127519"/>
              <a:gd name="connsiteY90" fmla="*/ 5786902 h 6858000"/>
              <a:gd name="connsiteX91" fmla="*/ 6127519 w 6127519"/>
              <a:gd name="connsiteY91" fmla="*/ 5865775 h 6858000"/>
              <a:gd name="connsiteX92" fmla="*/ 6119217 w 6127519"/>
              <a:gd name="connsiteY92" fmla="*/ 5888542 h 6858000"/>
              <a:gd name="connsiteX93" fmla="*/ 6102493 w 6127519"/>
              <a:gd name="connsiteY93" fmla="*/ 5928602 h 6858000"/>
              <a:gd name="connsiteX94" fmla="*/ 6056863 w 6127519"/>
              <a:gd name="connsiteY94" fmla="*/ 6000643 h 6858000"/>
              <a:gd name="connsiteX95" fmla="*/ 6045436 w 6127519"/>
              <a:gd name="connsiteY95" fmla="*/ 6124480 h 6858000"/>
              <a:gd name="connsiteX96" fmla="*/ 6030489 w 6127519"/>
              <a:gd name="connsiteY96" fmla="*/ 6317666 h 6858000"/>
              <a:gd name="connsiteX97" fmla="*/ 6007492 w 6127519"/>
              <a:gd name="connsiteY97" fmla="*/ 6440818 h 6858000"/>
              <a:gd name="connsiteX98" fmla="*/ 6009467 w 6127519"/>
              <a:gd name="connsiteY98" fmla="*/ 6487076 h 6858000"/>
              <a:gd name="connsiteX99" fmla="*/ 5995064 w 6127519"/>
              <a:gd name="connsiteY99" fmla="*/ 6540791 h 6858000"/>
              <a:gd name="connsiteX100" fmla="*/ 6004510 w 6127519"/>
              <a:gd name="connsiteY100" fmla="*/ 6599256 h 6858000"/>
              <a:gd name="connsiteX101" fmla="*/ 5986207 w 6127519"/>
              <a:gd name="connsiteY101" fmla="*/ 6695855 h 6858000"/>
              <a:gd name="connsiteX102" fmla="*/ 5979428 w 6127519"/>
              <a:gd name="connsiteY102" fmla="*/ 6754678 h 6858000"/>
              <a:gd name="connsiteX103" fmla="*/ 5983398 w 6127519"/>
              <a:gd name="connsiteY103" fmla="*/ 6778641 h 6858000"/>
              <a:gd name="connsiteX104" fmla="*/ 5984543 w 6127519"/>
              <a:gd name="connsiteY104" fmla="*/ 6811016 h 6858000"/>
              <a:gd name="connsiteX105" fmla="*/ 5979671 w 6127519"/>
              <a:gd name="connsiteY105" fmla="*/ 6858000 h 6858000"/>
              <a:gd name="connsiteX106" fmla="*/ 0 w 6127519"/>
              <a:gd name="connsiteY106" fmla="*/ 6858000 h 6858000"/>
              <a:gd name="connsiteX107" fmla="*/ 0 w 6127519"/>
              <a:gd name="connsiteY107"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21088 w 6127519"/>
              <a:gd name="connsiteY13" fmla="*/ 860193 h 6858000"/>
              <a:gd name="connsiteX14" fmla="*/ 5230806 w 6127519"/>
              <a:gd name="connsiteY14" fmla="*/ 961354 h 6858000"/>
              <a:gd name="connsiteX15" fmla="*/ 5201018 w 6127519"/>
              <a:gd name="connsiteY15" fmla="*/ 1095027 h 6858000"/>
              <a:gd name="connsiteX16" fmla="*/ 5202153 w 6127519"/>
              <a:gd name="connsiteY16" fmla="*/ 1133224 h 6858000"/>
              <a:gd name="connsiteX17" fmla="*/ 5189234 w 6127519"/>
              <a:gd name="connsiteY17" fmla="*/ 1193495 h 6858000"/>
              <a:gd name="connsiteX18" fmla="*/ 5202769 w 6127519"/>
              <a:gd name="connsiteY18" fmla="*/ 1269450 h 6858000"/>
              <a:gd name="connsiteX19" fmla="*/ 5225968 w 6127519"/>
              <a:gd name="connsiteY19" fmla="*/ 1357994 h 6858000"/>
              <a:gd name="connsiteX20" fmla="*/ 5233819 w 6127519"/>
              <a:gd name="connsiteY20" fmla="*/ 1380922 h 6858000"/>
              <a:gd name="connsiteX21" fmla="*/ 5237226 w 6127519"/>
              <a:gd name="connsiteY21" fmla="*/ 1441327 h 6858000"/>
              <a:gd name="connsiteX22" fmla="*/ 5255653 w 6127519"/>
              <a:gd name="connsiteY22" fmla="*/ 1524712 h 6858000"/>
              <a:gd name="connsiteX23" fmla="*/ 5263491 w 6127519"/>
              <a:gd name="connsiteY23" fmla="*/ 1642938 h 6858000"/>
              <a:gd name="connsiteX24" fmla="*/ 5261314 w 6127519"/>
              <a:gd name="connsiteY24" fmla="*/ 1689177 h 6858000"/>
              <a:gd name="connsiteX25" fmla="*/ 5259788 w 6127519"/>
              <a:gd name="connsiteY25" fmla="*/ 1768516 h 6858000"/>
              <a:gd name="connsiteX26" fmla="*/ 5255696 w 6127519"/>
              <a:gd name="connsiteY26" fmla="*/ 1953770 h 6858000"/>
              <a:gd name="connsiteX27" fmla="*/ 5252592 w 6127519"/>
              <a:gd name="connsiteY27" fmla="*/ 2092210 h 6858000"/>
              <a:gd name="connsiteX28" fmla="*/ 5250104 w 6127519"/>
              <a:gd name="connsiteY28" fmla="*/ 2249166 h 6858000"/>
              <a:gd name="connsiteX29" fmla="*/ 5251214 w 6127519"/>
              <a:gd name="connsiteY29" fmla="*/ 2250944 h 6858000"/>
              <a:gd name="connsiteX30" fmla="*/ 5250644 w 6127519"/>
              <a:gd name="connsiteY30" fmla="*/ 2266619 h 6858000"/>
              <a:gd name="connsiteX31" fmla="*/ 5293877 w 6127519"/>
              <a:gd name="connsiteY31" fmla="*/ 2368649 h 6858000"/>
              <a:gd name="connsiteX32" fmla="*/ 5311338 w 6127519"/>
              <a:gd name="connsiteY32" fmla="*/ 2404034 h 6858000"/>
              <a:gd name="connsiteX33" fmla="*/ 5338366 w 6127519"/>
              <a:gd name="connsiteY33" fmla="*/ 2465052 h 6858000"/>
              <a:gd name="connsiteX34" fmla="*/ 5371263 w 6127519"/>
              <a:gd name="connsiteY34" fmla="*/ 2586413 h 6858000"/>
              <a:gd name="connsiteX35" fmla="*/ 5407503 w 6127519"/>
              <a:gd name="connsiteY35" fmla="*/ 2786290 h 6858000"/>
              <a:gd name="connsiteX36" fmla="*/ 5407356 w 6127519"/>
              <a:gd name="connsiteY36" fmla="*/ 2787545 h 6858000"/>
              <a:gd name="connsiteX37" fmla="*/ 5457023 w 6127519"/>
              <a:gd name="connsiteY37" fmla="*/ 2858292 h 6858000"/>
              <a:gd name="connsiteX38" fmla="*/ 5479298 w 6127519"/>
              <a:gd name="connsiteY38" fmla="*/ 2947791 h 6858000"/>
              <a:gd name="connsiteX39" fmla="*/ 5481770 w 6127519"/>
              <a:gd name="connsiteY39" fmla="*/ 2951352 h 6858000"/>
              <a:gd name="connsiteX40" fmla="*/ 5482415 w 6127519"/>
              <a:gd name="connsiteY40" fmla="*/ 3004079 h 6858000"/>
              <a:gd name="connsiteX41" fmla="*/ 5503944 w 6127519"/>
              <a:gd name="connsiteY41" fmla="*/ 3123335 h 6858000"/>
              <a:gd name="connsiteX42" fmla="*/ 5516007 w 6127519"/>
              <a:gd name="connsiteY42" fmla="*/ 3258473 h 6858000"/>
              <a:gd name="connsiteX43" fmla="*/ 5589758 w 6127519"/>
              <a:gd name="connsiteY43" fmla="*/ 3453699 h 6858000"/>
              <a:gd name="connsiteX44" fmla="*/ 5596144 w 6127519"/>
              <a:gd name="connsiteY44" fmla="*/ 3534624 h 6858000"/>
              <a:gd name="connsiteX45" fmla="*/ 5597750 w 6127519"/>
              <a:gd name="connsiteY45" fmla="*/ 3534129 h 6858000"/>
              <a:gd name="connsiteX46" fmla="*/ 5599700 w 6127519"/>
              <a:gd name="connsiteY46" fmla="*/ 3547221 h 6858000"/>
              <a:gd name="connsiteX47" fmla="*/ 5615031 w 6127519"/>
              <a:gd name="connsiteY47" fmla="*/ 3557482 h 6858000"/>
              <a:gd name="connsiteX48" fmla="*/ 5618377 w 6127519"/>
              <a:gd name="connsiteY48" fmla="*/ 3588431 h 6858000"/>
              <a:gd name="connsiteX49" fmla="*/ 5612155 w 6127519"/>
              <a:gd name="connsiteY49" fmla="*/ 3589869 h 6858000"/>
              <a:gd name="connsiteX50" fmla="*/ 5620843 w 6127519"/>
              <a:gd name="connsiteY50" fmla="*/ 3606745 h 6858000"/>
              <a:gd name="connsiteX51" fmla="*/ 5655472 w 6127519"/>
              <a:gd name="connsiteY51" fmla="*/ 3678877 h 6858000"/>
              <a:gd name="connsiteX52" fmla="*/ 5683015 w 6127519"/>
              <a:gd name="connsiteY52" fmla="*/ 3762025 h 6858000"/>
              <a:gd name="connsiteX53" fmla="*/ 5696643 w 6127519"/>
              <a:gd name="connsiteY53" fmla="*/ 3773888 h 6858000"/>
              <a:gd name="connsiteX54" fmla="*/ 5707995 w 6127519"/>
              <a:gd name="connsiteY54" fmla="*/ 3781685 h 6858000"/>
              <a:gd name="connsiteX55" fmla="*/ 5768491 w 6127519"/>
              <a:gd name="connsiteY55" fmla="*/ 3914399 h 6858000"/>
              <a:gd name="connsiteX56" fmla="*/ 5793123 w 6127519"/>
              <a:gd name="connsiteY56" fmla="*/ 3969952 h 6858000"/>
              <a:gd name="connsiteX57" fmla="*/ 5808321 w 6127519"/>
              <a:gd name="connsiteY57" fmla="*/ 3988153 h 6858000"/>
              <a:gd name="connsiteX58" fmla="*/ 5825621 w 6127519"/>
              <a:gd name="connsiteY58" fmla="*/ 4015525 h 6858000"/>
              <a:gd name="connsiteX59" fmla="*/ 5860672 w 6127519"/>
              <a:gd name="connsiteY59" fmla="*/ 4061579 h 6858000"/>
              <a:gd name="connsiteX60" fmla="*/ 5872173 w 6127519"/>
              <a:gd name="connsiteY60" fmla="*/ 4088497 h 6858000"/>
              <a:gd name="connsiteX61" fmla="*/ 5894095 w 6127519"/>
              <a:gd name="connsiteY61" fmla="*/ 4128857 h 6858000"/>
              <a:gd name="connsiteX62" fmla="*/ 5903513 w 6127519"/>
              <a:gd name="connsiteY62" fmla="*/ 4187661 h 6858000"/>
              <a:gd name="connsiteX63" fmla="*/ 5917114 w 6127519"/>
              <a:gd name="connsiteY63" fmla="*/ 4213096 h 6858000"/>
              <a:gd name="connsiteX64" fmla="*/ 5924233 w 6127519"/>
              <a:gd name="connsiteY64" fmla="*/ 4242060 h 6858000"/>
              <a:gd name="connsiteX65" fmla="*/ 5928910 w 6127519"/>
              <a:gd name="connsiteY65" fmla="*/ 4300973 h 6858000"/>
              <a:gd name="connsiteX66" fmla="*/ 5939320 w 6127519"/>
              <a:gd name="connsiteY66" fmla="*/ 4340435 h 6858000"/>
              <a:gd name="connsiteX67" fmla="*/ 5946705 w 6127519"/>
              <a:gd name="connsiteY67" fmla="*/ 4428051 h 6858000"/>
              <a:gd name="connsiteX68" fmla="*/ 5949261 w 6127519"/>
              <a:gd name="connsiteY68" fmla="*/ 4449185 h 6858000"/>
              <a:gd name="connsiteX69" fmla="*/ 5968960 w 6127519"/>
              <a:gd name="connsiteY69" fmla="*/ 4482655 h 6858000"/>
              <a:gd name="connsiteX70" fmla="*/ 5980106 w 6127519"/>
              <a:gd name="connsiteY70" fmla="*/ 4585087 h 6858000"/>
              <a:gd name="connsiteX71" fmla="*/ 5998138 w 6127519"/>
              <a:gd name="connsiteY71" fmla="*/ 4697518 h 6858000"/>
              <a:gd name="connsiteX72" fmla="*/ 6007819 w 6127519"/>
              <a:gd name="connsiteY72" fmla="*/ 4858148 h 6858000"/>
              <a:gd name="connsiteX73" fmla="*/ 6007749 w 6127519"/>
              <a:gd name="connsiteY73" fmla="*/ 4964715 h 6858000"/>
              <a:gd name="connsiteX74" fmla="*/ 6005269 w 6127519"/>
              <a:gd name="connsiteY74" fmla="*/ 5150567 h 6858000"/>
              <a:gd name="connsiteX75" fmla="*/ 6001127 w 6127519"/>
              <a:gd name="connsiteY75" fmla="*/ 5164609 h 6858000"/>
              <a:gd name="connsiteX76" fmla="*/ 5998514 w 6127519"/>
              <a:gd name="connsiteY76" fmla="*/ 5189673 h 6858000"/>
              <a:gd name="connsiteX77" fmla="*/ 6018409 w 6127519"/>
              <a:gd name="connsiteY77" fmla="*/ 5227157 h 6858000"/>
              <a:gd name="connsiteX78" fmla="*/ 6036748 w 6127519"/>
              <a:gd name="connsiteY78" fmla="*/ 5322752 h 6858000"/>
              <a:gd name="connsiteX79" fmla="*/ 6036943 w 6127519"/>
              <a:gd name="connsiteY79" fmla="*/ 5329480 h 6858000"/>
              <a:gd name="connsiteX80" fmla="*/ 6037677 w 6127519"/>
              <a:gd name="connsiteY80" fmla="*/ 5354807 h 6858000"/>
              <a:gd name="connsiteX81" fmla="*/ 6039728 w 6127519"/>
              <a:gd name="connsiteY81" fmla="*/ 5359416 h 6858000"/>
              <a:gd name="connsiteX82" fmla="*/ 6053435 w 6127519"/>
              <a:gd name="connsiteY82" fmla="*/ 5387547 h 6858000"/>
              <a:gd name="connsiteX83" fmla="*/ 6065933 w 6127519"/>
              <a:gd name="connsiteY83" fmla="*/ 5443002 h 6858000"/>
              <a:gd name="connsiteX84" fmla="*/ 6068640 w 6127519"/>
              <a:gd name="connsiteY84" fmla="*/ 5474503 h 6858000"/>
              <a:gd name="connsiteX85" fmla="*/ 6080922 w 6127519"/>
              <a:gd name="connsiteY85" fmla="*/ 5561070 h 6858000"/>
              <a:gd name="connsiteX86" fmla="*/ 6096949 w 6127519"/>
              <a:gd name="connsiteY86" fmla="*/ 5648179 h 6858000"/>
              <a:gd name="connsiteX87" fmla="*/ 6121353 w 6127519"/>
              <a:gd name="connsiteY87" fmla="*/ 5721725 h 6858000"/>
              <a:gd name="connsiteX88" fmla="*/ 6121607 w 6127519"/>
              <a:gd name="connsiteY88" fmla="*/ 5721959 h 6858000"/>
              <a:gd name="connsiteX89" fmla="*/ 6127024 w 6127519"/>
              <a:gd name="connsiteY89" fmla="*/ 5786902 h 6858000"/>
              <a:gd name="connsiteX90" fmla="*/ 6127519 w 6127519"/>
              <a:gd name="connsiteY90" fmla="*/ 5865775 h 6858000"/>
              <a:gd name="connsiteX91" fmla="*/ 6119217 w 6127519"/>
              <a:gd name="connsiteY91" fmla="*/ 5888542 h 6858000"/>
              <a:gd name="connsiteX92" fmla="*/ 6102493 w 6127519"/>
              <a:gd name="connsiteY92" fmla="*/ 5928602 h 6858000"/>
              <a:gd name="connsiteX93" fmla="*/ 6056863 w 6127519"/>
              <a:gd name="connsiteY93" fmla="*/ 6000643 h 6858000"/>
              <a:gd name="connsiteX94" fmla="*/ 6045436 w 6127519"/>
              <a:gd name="connsiteY94" fmla="*/ 6124480 h 6858000"/>
              <a:gd name="connsiteX95" fmla="*/ 6030489 w 6127519"/>
              <a:gd name="connsiteY95" fmla="*/ 6317666 h 6858000"/>
              <a:gd name="connsiteX96" fmla="*/ 6007492 w 6127519"/>
              <a:gd name="connsiteY96" fmla="*/ 6440818 h 6858000"/>
              <a:gd name="connsiteX97" fmla="*/ 6009467 w 6127519"/>
              <a:gd name="connsiteY97" fmla="*/ 6487076 h 6858000"/>
              <a:gd name="connsiteX98" fmla="*/ 5995064 w 6127519"/>
              <a:gd name="connsiteY98" fmla="*/ 6540791 h 6858000"/>
              <a:gd name="connsiteX99" fmla="*/ 6004510 w 6127519"/>
              <a:gd name="connsiteY99" fmla="*/ 6599256 h 6858000"/>
              <a:gd name="connsiteX100" fmla="*/ 5986207 w 6127519"/>
              <a:gd name="connsiteY100" fmla="*/ 6695855 h 6858000"/>
              <a:gd name="connsiteX101" fmla="*/ 5979428 w 6127519"/>
              <a:gd name="connsiteY101" fmla="*/ 6754678 h 6858000"/>
              <a:gd name="connsiteX102" fmla="*/ 5983398 w 6127519"/>
              <a:gd name="connsiteY102" fmla="*/ 6778641 h 6858000"/>
              <a:gd name="connsiteX103" fmla="*/ 5984543 w 6127519"/>
              <a:gd name="connsiteY103" fmla="*/ 6811016 h 6858000"/>
              <a:gd name="connsiteX104" fmla="*/ 5979671 w 6127519"/>
              <a:gd name="connsiteY104" fmla="*/ 6858000 h 6858000"/>
              <a:gd name="connsiteX105" fmla="*/ 0 w 6127519"/>
              <a:gd name="connsiteY105" fmla="*/ 6858000 h 6858000"/>
              <a:gd name="connsiteX106" fmla="*/ 0 w 6127519"/>
              <a:gd name="connsiteY106"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21088 w 6127519"/>
              <a:gd name="connsiteY13" fmla="*/ 860193 h 6858000"/>
              <a:gd name="connsiteX14" fmla="*/ 5230806 w 6127519"/>
              <a:gd name="connsiteY14" fmla="*/ 961354 h 6858000"/>
              <a:gd name="connsiteX15" fmla="*/ 5201018 w 6127519"/>
              <a:gd name="connsiteY15" fmla="*/ 1095027 h 6858000"/>
              <a:gd name="connsiteX16" fmla="*/ 5202153 w 6127519"/>
              <a:gd name="connsiteY16" fmla="*/ 1133224 h 6858000"/>
              <a:gd name="connsiteX17" fmla="*/ 5189234 w 6127519"/>
              <a:gd name="connsiteY17" fmla="*/ 1193495 h 6858000"/>
              <a:gd name="connsiteX18" fmla="*/ 5202769 w 6127519"/>
              <a:gd name="connsiteY18" fmla="*/ 1269450 h 6858000"/>
              <a:gd name="connsiteX19" fmla="*/ 5225968 w 6127519"/>
              <a:gd name="connsiteY19" fmla="*/ 1357994 h 6858000"/>
              <a:gd name="connsiteX20" fmla="*/ 5233819 w 6127519"/>
              <a:gd name="connsiteY20" fmla="*/ 1380922 h 6858000"/>
              <a:gd name="connsiteX21" fmla="*/ 5237226 w 6127519"/>
              <a:gd name="connsiteY21" fmla="*/ 1441327 h 6858000"/>
              <a:gd name="connsiteX22" fmla="*/ 5255653 w 6127519"/>
              <a:gd name="connsiteY22" fmla="*/ 1524712 h 6858000"/>
              <a:gd name="connsiteX23" fmla="*/ 5263491 w 6127519"/>
              <a:gd name="connsiteY23" fmla="*/ 1642938 h 6858000"/>
              <a:gd name="connsiteX24" fmla="*/ 5261314 w 6127519"/>
              <a:gd name="connsiteY24" fmla="*/ 1689177 h 6858000"/>
              <a:gd name="connsiteX25" fmla="*/ 5259788 w 6127519"/>
              <a:gd name="connsiteY25" fmla="*/ 1768516 h 6858000"/>
              <a:gd name="connsiteX26" fmla="*/ 5255696 w 6127519"/>
              <a:gd name="connsiteY26" fmla="*/ 1953770 h 6858000"/>
              <a:gd name="connsiteX27" fmla="*/ 5252592 w 6127519"/>
              <a:gd name="connsiteY27" fmla="*/ 2092210 h 6858000"/>
              <a:gd name="connsiteX28" fmla="*/ 5250104 w 6127519"/>
              <a:gd name="connsiteY28" fmla="*/ 2249166 h 6858000"/>
              <a:gd name="connsiteX29" fmla="*/ 5251214 w 6127519"/>
              <a:gd name="connsiteY29" fmla="*/ 2250944 h 6858000"/>
              <a:gd name="connsiteX30" fmla="*/ 5250644 w 6127519"/>
              <a:gd name="connsiteY30" fmla="*/ 2266619 h 6858000"/>
              <a:gd name="connsiteX31" fmla="*/ 5293877 w 6127519"/>
              <a:gd name="connsiteY31" fmla="*/ 2368649 h 6858000"/>
              <a:gd name="connsiteX32" fmla="*/ 5311338 w 6127519"/>
              <a:gd name="connsiteY32" fmla="*/ 2404034 h 6858000"/>
              <a:gd name="connsiteX33" fmla="*/ 5338366 w 6127519"/>
              <a:gd name="connsiteY33" fmla="*/ 2465052 h 6858000"/>
              <a:gd name="connsiteX34" fmla="*/ 5371263 w 6127519"/>
              <a:gd name="connsiteY34" fmla="*/ 2586413 h 6858000"/>
              <a:gd name="connsiteX35" fmla="*/ 5407503 w 6127519"/>
              <a:gd name="connsiteY35" fmla="*/ 2786290 h 6858000"/>
              <a:gd name="connsiteX36" fmla="*/ 5407356 w 6127519"/>
              <a:gd name="connsiteY36" fmla="*/ 2787545 h 6858000"/>
              <a:gd name="connsiteX37" fmla="*/ 5457023 w 6127519"/>
              <a:gd name="connsiteY37" fmla="*/ 2858292 h 6858000"/>
              <a:gd name="connsiteX38" fmla="*/ 5479298 w 6127519"/>
              <a:gd name="connsiteY38" fmla="*/ 2947791 h 6858000"/>
              <a:gd name="connsiteX39" fmla="*/ 5481770 w 6127519"/>
              <a:gd name="connsiteY39" fmla="*/ 2951352 h 6858000"/>
              <a:gd name="connsiteX40" fmla="*/ 5482415 w 6127519"/>
              <a:gd name="connsiteY40" fmla="*/ 3004079 h 6858000"/>
              <a:gd name="connsiteX41" fmla="*/ 5503944 w 6127519"/>
              <a:gd name="connsiteY41" fmla="*/ 3123335 h 6858000"/>
              <a:gd name="connsiteX42" fmla="*/ 5516007 w 6127519"/>
              <a:gd name="connsiteY42" fmla="*/ 3258473 h 6858000"/>
              <a:gd name="connsiteX43" fmla="*/ 5589758 w 6127519"/>
              <a:gd name="connsiteY43" fmla="*/ 3453699 h 6858000"/>
              <a:gd name="connsiteX44" fmla="*/ 5596144 w 6127519"/>
              <a:gd name="connsiteY44" fmla="*/ 3534624 h 6858000"/>
              <a:gd name="connsiteX45" fmla="*/ 5597750 w 6127519"/>
              <a:gd name="connsiteY45" fmla="*/ 3534129 h 6858000"/>
              <a:gd name="connsiteX46" fmla="*/ 5599700 w 6127519"/>
              <a:gd name="connsiteY46" fmla="*/ 3547221 h 6858000"/>
              <a:gd name="connsiteX47" fmla="*/ 5615031 w 6127519"/>
              <a:gd name="connsiteY47" fmla="*/ 3557482 h 6858000"/>
              <a:gd name="connsiteX48" fmla="*/ 5618377 w 6127519"/>
              <a:gd name="connsiteY48" fmla="*/ 3588431 h 6858000"/>
              <a:gd name="connsiteX49" fmla="*/ 5612155 w 6127519"/>
              <a:gd name="connsiteY49" fmla="*/ 3589869 h 6858000"/>
              <a:gd name="connsiteX50" fmla="*/ 5620843 w 6127519"/>
              <a:gd name="connsiteY50" fmla="*/ 3606745 h 6858000"/>
              <a:gd name="connsiteX51" fmla="*/ 5655472 w 6127519"/>
              <a:gd name="connsiteY51" fmla="*/ 3678877 h 6858000"/>
              <a:gd name="connsiteX52" fmla="*/ 5683015 w 6127519"/>
              <a:gd name="connsiteY52" fmla="*/ 3762025 h 6858000"/>
              <a:gd name="connsiteX53" fmla="*/ 5696643 w 6127519"/>
              <a:gd name="connsiteY53" fmla="*/ 3773888 h 6858000"/>
              <a:gd name="connsiteX54" fmla="*/ 5707995 w 6127519"/>
              <a:gd name="connsiteY54" fmla="*/ 3781685 h 6858000"/>
              <a:gd name="connsiteX55" fmla="*/ 5768491 w 6127519"/>
              <a:gd name="connsiteY55" fmla="*/ 3914399 h 6858000"/>
              <a:gd name="connsiteX56" fmla="*/ 5793123 w 6127519"/>
              <a:gd name="connsiteY56" fmla="*/ 3969952 h 6858000"/>
              <a:gd name="connsiteX57" fmla="*/ 5808321 w 6127519"/>
              <a:gd name="connsiteY57" fmla="*/ 3988153 h 6858000"/>
              <a:gd name="connsiteX58" fmla="*/ 5825621 w 6127519"/>
              <a:gd name="connsiteY58" fmla="*/ 4015525 h 6858000"/>
              <a:gd name="connsiteX59" fmla="*/ 5860672 w 6127519"/>
              <a:gd name="connsiteY59" fmla="*/ 4061579 h 6858000"/>
              <a:gd name="connsiteX60" fmla="*/ 5872173 w 6127519"/>
              <a:gd name="connsiteY60" fmla="*/ 4088497 h 6858000"/>
              <a:gd name="connsiteX61" fmla="*/ 5894095 w 6127519"/>
              <a:gd name="connsiteY61" fmla="*/ 4128857 h 6858000"/>
              <a:gd name="connsiteX62" fmla="*/ 5903513 w 6127519"/>
              <a:gd name="connsiteY62" fmla="*/ 4187661 h 6858000"/>
              <a:gd name="connsiteX63" fmla="*/ 5917114 w 6127519"/>
              <a:gd name="connsiteY63" fmla="*/ 4213096 h 6858000"/>
              <a:gd name="connsiteX64" fmla="*/ 5924233 w 6127519"/>
              <a:gd name="connsiteY64" fmla="*/ 4242060 h 6858000"/>
              <a:gd name="connsiteX65" fmla="*/ 5928910 w 6127519"/>
              <a:gd name="connsiteY65" fmla="*/ 4300973 h 6858000"/>
              <a:gd name="connsiteX66" fmla="*/ 5939320 w 6127519"/>
              <a:gd name="connsiteY66" fmla="*/ 4340435 h 6858000"/>
              <a:gd name="connsiteX67" fmla="*/ 5946705 w 6127519"/>
              <a:gd name="connsiteY67" fmla="*/ 4428051 h 6858000"/>
              <a:gd name="connsiteX68" fmla="*/ 5949261 w 6127519"/>
              <a:gd name="connsiteY68" fmla="*/ 4449185 h 6858000"/>
              <a:gd name="connsiteX69" fmla="*/ 5968960 w 6127519"/>
              <a:gd name="connsiteY69" fmla="*/ 4482655 h 6858000"/>
              <a:gd name="connsiteX70" fmla="*/ 5980106 w 6127519"/>
              <a:gd name="connsiteY70" fmla="*/ 4585087 h 6858000"/>
              <a:gd name="connsiteX71" fmla="*/ 5998138 w 6127519"/>
              <a:gd name="connsiteY71" fmla="*/ 4697518 h 6858000"/>
              <a:gd name="connsiteX72" fmla="*/ 6007819 w 6127519"/>
              <a:gd name="connsiteY72" fmla="*/ 4858148 h 6858000"/>
              <a:gd name="connsiteX73" fmla="*/ 6007749 w 6127519"/>
              <a:gd name="connsiteY73" fmla="*/ 4964715 h 6858000"/>
              <a:gd name="connsiteX74" fmla="*/ 6005269 w 6127519"/>
              <a:gd name="connsiteY74" fmla="*/ 5150567 h 6858000"/>
              <a:gd name="connsiteX75" fmla="*/ 6001127 w 6127519"/>
              <a:gd name="connsiteY75" fmla="*/ 5164609 h 6858000"/>
              <a:gd name="connsiteX76" fmla="*/ 5998514 w 6127519"/>
              <a:gd name="connsiteY76" fmla="*/ 5189673 h 6858000"/>
              <a:gd name="connsiteX77" fmla="*/ 6018409 w 6127519"/>
              <a:gd name="connsiteY77" fmla="*/ 5227157 h 6858000"/>
              <a:gd name="connsiteX78" fmla="*/ 6036748 w 6127519"/>
              <a:gd name="connsiteY78" fmla="*/ 5322752 h 6858000"/>
              <a:gd name="connsiteX79" fmla="*/ 6036943 w 6127519"/>
              <a:gd name="connsiteY79" fmla="*/ 5329480 h 6858000"/>
              <a:gd name="connsiteX80" fmla="*/ 6037677 w 6127519"/>
              <a:gd name="connsiteY80" fmla="*/ 5354807 h 6858000"/>
              <a:gd name="connsiteX81" fmla="*/ 6039728 w 6127519"/>
              <a:gd name="connsiteY81" fmla="*/ 5359416 h 6858000"/>
              <a:gd name="connsiteX82" fmla="*/ 6053435 w 6127519"/>
              <a:gd name="connsiteY82" fmla="*/ 5387547 h 6858000"/>
              <a:gd name="connsiteX83" fmla="*/ 6065933 w 6127519"/>
              <a:gd name="connsiteY83" fmla="*/ 5443002 h 6858000"/>
              <a:gd name="connsiteX84" fmla="*/ 6068640 w 6127519"/>
              <a:gd name="connsiteY84" fmla="*/ 5474503 h 6858000"/>
              <a:gd name="connsiteX85" fmla="*/ 6080922 w 6127519"/>
              <a:gd name="connsiteY85" fmla="*/ 5561070 h 6858000"/>
              <a:gd name="connsiteX86" fmla="*/ 6096949 w 6127519"/>
              <a:gd name="connsiteY86" fmla="*/ 5648179 h 6858000"/>
              <a:gd name="connsiteX87" fmla="*/ 6121353 w 6127519"/>
              <a:gd name="connsiteY87" fmla="*/ 5721725 h 6858000"/>
              <a:gd name="connsiteX88" fmla="*/ 6109884 w 6127519"/>
              <a:gd name="connsiteY88" fmla="*/ 5721959 h 6858000"/>
              <a:gd name="connsiteX89" fmla="*/ 6127024 w 6127519"/>
              <a:gd name="connsiteY89" fmla="*/ 5786902 h 6858000"/>
              <a:gd name="connsiteX90" fmla="*/ 6127519 w 6127519"/>
              <a:gd name="connsiteY90" fmla="*/ 5865775 h 6858000"/>
              <a:gd name="connsiteX91" fmla="*/ 6119217 w 6127519"/>
              <a:gd name="connsiteY91" fmla="*/ 5888542 h 6858000"/>
              <a:gd name="connsiteX92" fmla="*/ 6102493 w 6127519"/>
              <a:gd name="connsiteY92" fmla="*/ 5928602 h 6858000"/>
              <a:gd name="connsiteX93" fmla="*/ 6056863 w 6127519"/>
              <a:gd name="connsiteY93" fmla="*/ 6000643 h 6858000"/>
              <a:gd name="connsiteX94" fmla="*/ 6045436 w 6127519"/>
              <a:gd name="connsiteY94" fmla="*/ 6124480 h 6858000"/>
              <a:gd name="connsiteX95" fmla="*/ 6030489 w 6127519"/>
              <a:gd name="connsiteY95" fmla="*/ 6317666 h 6858000"/>
              <a:gd name="connsiteX96" fmla="*/ 6007492 w 6127519"/>
              <a:gd name="connsiteY96" fmla="*/ 6440818 h 6858000"/>
              <a:gd name="connsiteX97" fmla="*/ 6009467 w 6127519"/>
              <a:gd name="connsiteY97" fmla="*/ 6487076 h 6858000"/>
              <a:gd name="connsiteX98" fmla="*/ 5995064 w 6127519"/>
              <a:gd name="connsiteY98" fmla="*/ 6540791 h 6858000"/>
              <a:gd name="connsiteX99" fmla="*/ 6004510 w 6127519"/>
              <a:gd name="connsiteY99" fmla="*/ 6599256 h 6858000"/>
              <a:gd name="connsiteX100" fmla="*/ 5986207 w 6127519"/>
              <a:gd name="connsiteY100" fmla="*/ 6695855 h 6858000"/>
              <a:gd name="connsiteX101" fmla="*/ 5979428 w 6127519"/>
              <a:gd name="connsiteY101" fmla="*/ 6754678 h 6858000"/>
              <a:gd name="connsiteX102" fmla="*/ 5983398 w 6127519"/>
              <a:gd name="connsiteY102" fmla="*/ 6778641 h 6858000"/>
              <a:gd name="connsiteX103" fmla="*/ 5984543 w 6127519"/>
              <a:gd name="connsiteY103" fmla="*/ 6811016 h 6858000"/>
              <a:gd name="connsiteX104" fmla="*/ 5979671 w 6127519"/>
              <a:gd name="connsiteY104" fmla="*/ 6858000 h 6858000"/>
              <a:gd name="connsiteX105" fmla="*/ 0 w 6127519"/>
              <a:gd name="connsiteY105" fmla="*/ 6858000 h 6858000"/>
              <a:gd name="connsiteX106" fmla="*/ 0 w 6127519"/>
              <a:gd name="connsiteY106"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21088 w 6127519"/>
              <a:gd name="connsiteY13" fmla="*/ 860193 h 6858000"/>
              <a:gd name="connsiteX14" fmla="*/ 5230806 w 6127519"/>
              <a:gd name="connsiteY14" fmla="*/ 961354 h 6858000"/>
              <a:gd name="connsiteX15" fmla="*/ 5201018 w 6127519"/>
              <a:gd name="connsiteY15" fmla="*/ 1095027 h 6858000"/>
              <a:gd name="connsiteX16" fmla="*/ 5202153 w 6127519"/>
              <a:gd name="connsiteY16" fmla="*/ 1133224 h 6858000"/>
              <a:gd name="connsiteX17" fmla="*/ 5189234 w 6127519"/>
              <a:gd name="connsiteY17" fmla="*/ 1193495 h 6858000"/>
              <a:gd name="connsiteX18" fmla="*/ 5202769 w 6127519"/>
              <a:gd name="connsiteY18" fmla="*/ 1269450 h 6858000"/>
              <a:gd name="connsiteX19" fmla="*/ 5225968 w 6127519"/>
              <a:gd name="connsiteY19" fmla="*/ 1357994 h 6858000"/>
              <a:gd name="connsiteX20" fmla="*/ 5233819 w 6127519"/>
              <a:gd name="connsiteY20" fmla="*/ 1380922 h 6858000"/>
              <a:gd name="connsiteX21" fmla="*/ 5237226 w 6127519"/>
              <a:gd name="connsiteY21" fmla="*/ 1441327 h 6858000"/>
              <a:gd name="connsiteX22" fmla="*/ 5255653 w 6127519"/>
              <a:gd name="connsiteY22" fmla="*/ 1524712 h 6858000"/>
              <a:gd name="connsiteX23" fmla="*/ 5263491 w 6127519"/>
              <a:gd name="connsiteY23" fmla="*/ 1642938 h 6858000"/>
              <a:gd name="connsiteX24" fmla="*/ 5261314 w 6127519"/>
              <a:gd name="connsiteY24" fmla="*/ 1689177 h 6858000"/>
              <a:gd name="connsiteX25" fmla="*/ 5259788 w 6127519"/>
              <a:gd name="connsiteY25" fmla="*/ 1768516 h 6858000"/>
              <a:gd name="connsiteX26" fmla="*/ 5255696 w 6127519"/>
              <a:gd name="connsiteY26" fmla="*/ 1953770 h 6858000"/>
              <a:gd name="connsiteX27" fmla="*/ 5252592 w 6127519"/>
              <a:gd name="connsiteY27" fmla="*/ 2092210 h 6858000"/>
              <a:gd name="connsiteX28" fmla="*/ 5250104 w 6127519"/>
              <a:gd name="connsiteY28" fmla="*/ 2249166 h 6858000"/>
              <a:gd name="connsiteX29" fmla="*/ 5251214 w 6127519"/>
              <a:gd name="connsiteY29" fmla="*/ 2250944 h 6858000"/>
              <a:gd name="connsiteX30" fmla="*/ 5250644 w 6127519"/>
              <a:gd name="connsiteY30" fmla="*/ 2266619 h 6858000"/>
              <a:gd name="connsiteX31" fmla="*/ 5293877 w 6127519"/>
              <a:gd name="connsiteY31" fmla="*/ 2368649 h 6858000"/>
              <a:gd name="connsiteX32" fmla="*/ 5311338 w 6127519"/>
              <a:gd name="connsiteY32" fmla="*/ 2404034 h 6858000"/>
              <a:gd name="connsiteX33" fmla="*/ 5338366 w 6127519"/>
              <a:gd name="connsiteY33" fmla="*/ 2465052 h 6858000"/>
              <a:gd name="connsiteX34" fmla="*/ 5371263 w 6127519"/>
              <a:gd name="connsiteY34" fmla="*/ 2586413 h 6858000"/>
              <a:gd name="connsiteX35" fmla="*/ 5407503 w 6127519"/>
              <a:gd name="connsiteY35" fmla="*/ 2786290 h 6858000"/>
              <a:gd name="connsiteX36" fmla="*/ 5407356 w 6127519"/>
              <a:gd name="connsiteY36" fmla="*/ 2787545 h 6858000"/>
              <a:gd name="connsiteX37" fmla="*/ 5457023 w 6127519"/>
              <a:gd name="connsiteY37" fmla="*/ 2858292 h 6858000"/>
              <a:gd name="connsiteX38" fmla="*/ 5479298 w 6127519"/>
              <a:gd name="connsiteY38" fmla="*/ 2947791 h 6858000"/>
              <a:gd name="connsiteX39" fmla="*/ 5481770 w 6127519"/>
              <a:gd name="connsiteY39" fmla="*/ 2951352 h 6858000"/>
              <a:gd name="connsiteX40" fmla="*/ 5482415 w 6127519"/>
              <a:gd name="connsiteY40" fmla="*/ 3004079 h 6858000"/>
              <a:gd name="connsiteX41" fmla="*/ 5503944 w 6127519"/>
              <a:gd name="connsiteY41" fmla="*/ 3123335 h 6858000"/>
              <a:gd name="connsiteX42" fmla="*/ 5516007 w 6127519"/>
              <a:gd name="connsiteY42" fmla="*/ 3258473 h 6858000"/>
              <a:gd name="connsiteX43" fmla="*/ 5589758 w 6127519"/>
              <a:gd name="connsiteY43" fmla="*/ 3453699 h 6858000"/>
              <a:gd name="connsiteX44" fmla="*/ 5596144 w 6127519"/>
              <a:gd name="connsiteY44" fmla="*/ 3534624 h 6858000"/>
              <a:gd name="connsiteX45" fmla="*/ 5597750 w 6127519"/>
              <a:gd name="connsiteY45" fmla="*/ 3534129 h 6858000"/>
              <a:gd name="connsiteX46" fmla="*/ 5599700 w 6127519"/>
              <a:gd name="connsiteY46" fmla="*/ 3547221 h 6858000"/>
              <a:gd name="connsiteX47" fmla="*/ 5615031 w 6127519"/>
              <a:gd name="connsiteY47" fmla="*/ 3557482 h 6858000"/>
              <a:gd name="connsiteX48" fmla="*/ 5618377 w 6127519"/>
              <a:gd name="connsiteY48" fmla="*/ 3588431 h 6858000"/>
              <a:gd name="connsiteX49" fmla="*/ 5612155 w 6127519"/>
              <a:gd name="connsiteY49" fmla="*/ 3589869 h 6858000"/>
              <a:gd name="connsiteX50" fmla="*/ 5620843 w 6127519"/>
              <a:gd name="connsiteY50" fmla="*/ 3606745 h 6858000"/>
              <a:gd name="connsiteX51" fmla="*/ 5655472 w 6127519"/>
              <a:gd name="connsiteY51" fmla="*/ 3678877 h 6858000"/>
              <a:gd name="connsiteX52" fmla="*/ 5683015 w 6127519"/>
              <a:gd name="connsiteY52" fmla="*/ 3762025 h 6858000"/>
              <a:gd name="connsiteX53" fmla="*/ 5696643 w 6127519"/>
              <a:gd name="connsiteY53" fmla="*/ 3773888 h 6858000"/>
              <a:gd name="connsiteX54" fmla="*/ 5707995 w 6127519"/>
              <a:gd name="connsiteY54" fmla="*/ 3781685 h 6858000"/>
              <a:gd name="connsiteX55" fmla="*/ 5768491 w 6127519"/>
              <a:gd name="connsiteY55" fmla="*/ 3914399 h 6858000"/>
              <a:gd name="connsiteX56" fmla="*/ 5793123 w 6127519"/>
              <a:gd name="connsiteY56" fmla="*/ 3969952 h 6858000"/>
              <a:gd name="connsiteX57" fmla="*/ 5808321 w 6127519"/>
              <a:gd name="connsiteY57" fmla="*/ 3988153 h 6858000"/>
              <a:gd name="connsiteX58" fmla="*/ 5825621 w 6127519"/>
              <a:gd name="connsiteY58" fmla="*/ 4015525 h 6858000"/>
              <a:gd name="connsiteX59" fmla="*/ 5860672 w 6127519"/>
              <a:gd name="connsiteY59" fmla="*/ 4061579 h 6858000"/>
              <a:gd name="connsiteX60" fmla="*/ 5872173 w 6127519"/>
              <a:gd name="connsiteY60" fmla="*/ 4088497 h 6858000"/>
              <a:gd name="connsiteX61" fmla="*/ 5894095 w 6127519"/>
              <a:gd name="connsiteY61" fmla="*/ 4128857 h 6858000"/>
              <a:gd name="connsiteX62" fmla="*/ 5903513 w 6127519"/>
              <a:gd name="connsiteY62" fmla="*/ 4187661 h 6858000"/>
              <a:gd name="connsiteX63" fmla="*/ 5917114 w 6127519"/>
              <a:gd name="connsiteY63" fmla="*/ 4213096 h 6858000"/>
              <a:gd name="connsiteX64" fmla="*/ 5924233 w 6127519"/>
              <a:gd name="connsiteY64" fmla="*/ 4242060 h 6858000"/>
              <a:gd name="connsiteX65" fmla="*/ 5928910 w 6127519"/>
              <a:gd name="connsiteY65" fmla="*/ 4300973 h 6858000"/>
              <a:gd name="connsiteX66" fmla="*/ 5939320 w 6127519"/>
              <a:gd name="connsiteY66" fmla="*/ 4340435 h 6858000"/>
              <a:gd name="connsiteX67" fmla="*/ 5946705 w 6127519"/>
              <a:gd name="connsiteY67" fmla="*/ 4428051 h 6858000"/>
              <a:gd name="connsiteX68" fmla="*/ 5949261 w 6127519"/>
              <a:gd name="connsiteY68" fmla="*/ 4449185 h 6858000"/>
              <a:gd name="connsiteX69" fmla="*/ 5968960 w 6127519"/>
              <a:gd name="connsiteY69" fmla="*/ 4482655 h 6858000"/>
              <a:gd name="connsiteX70" fmla="*/ 5980106 w 6127519"/>
              <a:gd name="connsiteY70" fmla="*/ 4585087 h 6858000"/>
              <a:gd name="connsiteX71" fmla="*/ 5998138 w 6127519"/>
              <a:gd name="connsiteY71" fmla="*/ 4697518 h 6858000"/>
              <a:gd name="connsiteX72" fmla="*/ 6007819 w 6127519"/>
              <a:gd name="connsiteY72" fmla="*/ 4858148 h 6858000"/>
              <a:gd name="connsiteX73" fmla="*/ 6007749 w 6127519"/>
              <a:gd name="connsiteY73" fmla="*/ 4964715 h 6858000"/>
              <a:gd name="connsiteX74" fmla="*/ 6005269 w 6127519"/>
              <a:gd name="connsiteY74" fmla="*/ 5150567 h 6858000"/>
              <a:gd name="connsiteX75" fmla="*/ 6001127 w 6127519"/>
              <a:gd name="connsiteY75" fmla="*/ 5164609 h 6858000"/>
              <a:gd name="connsiteX76" fmla="*/ 5998514 w 6127519"/>
              <a:gd name="connsiteY76" fmla="*/ 5189673 h 6858000"/>
              <a:gd name="connsiteX77" fmla="*/ 6018409 w 6127519"/>
              <a:gd name="connsiteY77" fmla="*/ 5227157 h 6858000"/>
              <a:gd name="connsiteX78" fmla="*/ 6036748 w 6127519"/>
              <a:gd name="connsiteY78" fmla="*/ 5322752 h 6858000"/>
              <a:gd name="connsiteX79" fmla="*/ 6036943 w 6127519"/>
              <a:gd name="connsiteY79" fmla="*/ 5329480 h 6858000"/>
              <a:gd name="connsiteX80" fmla="*/ 6037677 w 6127519"/>
              <a:gd name="connsiteY80" fmla="*/ 5354807 h 6858000"/>
              <a:gd name="connsiteX81" fmla="*/ 6039728 w 6127519"/>
              <a:gd name="connsiteY81" fmla="*/ 5359416 h 6858000"/>
              <a:gd name="connsiteX82" fmla="*/ 6053435 w 6127519"/>
              <a:gd name="connsiteY82" fmla="*/ 5387547 h 6858000"/>
              <a:gd name="connsiteX83" fmla="*/ 6065933 w 6127519"/>
              <a:gd name="connsiteY83" fmla="*/ 5443002 h 6858000"/>
              <a:gd name="connsiteX84" fmla="*/ 6068640 w 6127519"/>
              <a:gd name="connsiteY84" fmla="*/ 5474503 h 6858000"/>
              <a:gd name="connsiteX85" fmla="*/ 6080922 w 6127519"/>
              <a:gd name="connsiteY85" fmla="*/ 5561070 h 6858000"/>
              <a:gd name="connsiteX86" fmla="*/ 6096949 w 6127519"/>
              <a:gd name="connsiteY86" fmla="*/ 5648179 h 6858000"/>
              <a:gd name="connsiteX87" fmla="*/ 6121353 w 6127519"/>
              <a:gd name="connsiteY87" fmla="*/ 5721725 h 6858000"/>
              <a:gd name="connsiteX88" fmla="*/ 6109884 w 6127519"/>
              <a:gd name="connsiteY88" fmla="*/ 5721959 h 6858000"/>
              <a:gd name="connsiteX89" fmla="*/ 6127024 w 6127519"/>
              <a:gd name="connsiteY89" fmla="*/ 5786902 h 6858000"/>
              <a:gd name="connsiteX90" fmla="*/ 6127519 w 6127519"/>
              <a:gd name="connsiteY90" fmla="*/ 5865775 h 6858000"/>
              <a:gd name="connsiteX91" fmla="*/ 6116287 w 6127519"/>
              <a:gd name="connsiteY91" fmla="*/ 5868026 h 6858000"/>
              <a:gd name="connsiteX92" fmla="*/ 6102493 w 6127519"/>
              <a:gd name="connsiteY92" fmla="*/ 5928602 h 6858000"/>
              <a:gd name="connsiteX93" fmla="*/ 6056863 w 6127519"/>
              <a:gd name="connsiteY93" fmla="*/ 6000643 h 6858000"/>
              <a:gd name="connsiteX94" fmla="*/ 6045436 w 6127519"/>
              <a:gd name="connsiteY94" fmla="*/ 6124480 h 6858000"/>
              <a:gd name="connsiteX95" fmla="*/ 6030489 w 6127519"/>
              <a:gd name="connsiteY95" fmla="*/ 6317666 h 6858000"/>
              <a:gd name="connsiteX96" fmla="*/ 6007492 w 6127519"/>
              <a:gd name="connsiteY96" fmla="*/ 6440818 h 6858000"/>
              <a:gd name="connsiteX97" fmla="*/ 6009467 w 6127519"/>
              <a:gd name="connsiteY97" fmla="*/ 6487076 h 6858000"/>
              <a:gd name="connsiteX98" fmla="*/ 5995064 w 6127519"/>
              <a:gd name="connsiteY98" fmla="*/ 6540791 h 6858000"/>
              <a:gd name="connsiteX99" fmla="*/ 6004510 w 6127519"/>
              <a:gd name="connsiteY99" fmla="*/ 6599256 h 6858000"/>
              <a:gd name="connsiteX100" fmla="*/ 5986207 w 6127519"/>
              <a:gd name="connsiteY100" fmla="*/ 6695855 h 6858000"/>
              <a:gd name="connsiteX101" fmla="*/ 5979428 w 6127519"/>
              <a:gd name="connsiteY101" fmla="*/ 6754678 h 6858000"/>
              <a:gd name="connsiteX102" fmla="*/ 5983398 w 6127519"/>
              <a:gd name="connsiteY102" fmla="*/ 6778641 h 6858000"/>
              <a:gd name="connsiteX103" fmla="*/ 5984543 w 6127519"/>
              <a:gd name="connsiteY103" fmla="*/ 6811016 h 6858000"/>
              <a:gd name="connsiteX104" fmla="*/ 5979671 w 6127519"/>
              <a:gd name="connsiteY104" fmla="*/ 6858000 h 6858000"/>
              <a:gd name="connsiteX105" fmla="*/ 0 w 6127519"/>
              <a:gd name="connsiteY105" fmla="*/ 6858000 h 6858000"/>
              <a:gd name="connsiteX106" fmla="*/ 0 w 6127519"/>
              <a:gd name="connsiteY106" fmla="*/ 0 h 6858000"/>
              <a:gd name="connsiteX0" fmla="*/ 0 w 6127519"/>
              <a:gd name="connsiteY0" fmla="*/ 0 h 6858000"/>
              <a:gd name="connsiteX1" fmla="*/ 4965888 w 6127519"/>
              <a:gd name="connsiteY1" fmla="*/ 0 h 6858000"/>
              <a:gd name="connsiteX2" fmla="*/ 4967767 w 6127519"/>
              <a:gd name="connsiteY2" fmla="*/ 7930 h 6858000"/>
              <a:gd name="connsiteX3" fmla="*/ 4979444 w 6127519"/>
              <a:gd name="connsiteY3" fmla="*/ 43921 h 6858000"/>
              <a:gd name="connsiteX4" fmla="*/ 5021173 w 6127519"/>
              <a:gd name="connsiteY4" fmla="*/ 123738 h 6858000"/>
              <a:gd name="connsiteX5" fmla="*/ 5075458 w 6127519"/>
              <a:gd name="connsiteY5" fmla="*/ 264355 h 6858000"/>
              <a:gd name="connsiteX6" fmla="*/ 5081175 w 6127519"/>
              <a:gd name="connsiteY6" fmla="*/ 277448 h 6858000"/>
              <a:gd name="connsiteX7" fmla="*/ 5097011 w 6127519"/>
              <a:gd name="connsiteY7" fmla="*/ 355616 h 6858000"/>
              <a:gd name="connsiteX8" fmla="*/ 5130982 w 6127519"/>
              <a:gd name="connsiteY8" fmla="*/ 412030 h 6858000"/>
              <a:gd name="connsiteX9" fmla="*/ 5153000 w 6127519"/>
              <a:gd name="connsiteY9" fmla="*/ 507134 h 6858000"/>
              <a:gd name="connsiteX10" fmla="*/ 5171282 w 6127519"/>
              <a:gd name="connsiteY10" fmla="*/ 602071 h 6858000"/>
              <a:gd name="connsiteX11" fmla="*/ 5176196 w 6127519"/>
              <a:gd name="connsiteY11" fmla="*/ 636822 h 6858000"/>
              <a:gd name="connsiteX12" fmla="*/ 5189051 w 6127519"/>
              <a:gd name="connsiteY12" fmla="*/ 782518 h 6858000"/>
              <a:gd name="connsiteX13" fmla="*/ 5221088 w 6127519"/>
              <a:gd name="connsiteY13" fmla="*/ 860193 h 6858000"/>
              <a:gd name="connsiteX14" fmla="*/ 5230806 w 6127519"/>
              <a:gd name="connsiteY14" fmla="*/ 961354 h 6858000"/>
              <a:gd name="connsiteX15" fmla="*/ 5201018 w 6127519"/>
              <a:gd name="connsiteY15" fmla="*/ 1095027 h 6858000"/>
              <a:gd name="connsiteX16" fmla="*/ 5202153 w 6127519"/>
              <a:gd name="connsiteY16" fmla="*/ 1133224 h 6858000"/>
              <a:gd name="connsiteX17" fmla="*/ 5189234 w 6127519"/>
              <a:gd name="connsiteY17" fmla="*/ 1193495 h 6858000"/>
              <a:gd name="connsiteX18" fmla="*/ 5202769 w 6127519"/>
              <a:gd name="connsiteY18" fmla="*/ 1269450 h 6858000"/>
              <a:gd name="connsiteX19" fmla="*/ 5225968 w 6127519"/>
              <a:gd name="connsiteY19" fmla="*/ 1357994 h 6858000"/>
              <a:gd name="connsiteX20" fmla="*/ 5233819 w 6127519"/>
              <a:gd name="connsiteY20" fmla="*/ 1380922 h 6858000"/>
              <a:gd name="connsiteX21" fmla="*/ 5237226 w 6127519"/>
              <a:gd name="connsiteY21" fmla="*/ 1441327 h 6858000"/>
              <a:gd name="connsiteX22" fmla="*/ 5255653 w 6127519"/>
              <a:gd name="connsiteY22" fmla="*/ 1524712 h 6858000"/>
              <a:gd name="connsiteX23" fmla="*/ 5263491 w 6127519"/>
              <a:gd name="connsiteY23" fmla="*/ 1642938 h 6858000"/>
              <a:gd name="connsiteX24" fmla="*/ 5261314 w 6127519"/>
              <a:gd name="connsiteY24" fmla="*/ 1689177 h 6858000"/>
              <a:gd name="connsiteX25" fmla="*/ 5259788 w 6127519"/>
              <a:gd name="connsiteY25" fmla="*/ 1768516 h 6858000"/>
              <a:gd name="connsiteX26" fmla="*/ 5255696 w 6127519"/>
              <a:gd name="connsiteY26" fmla="*/ 1953770 h 6858000"/>
              <a:gd name="connsiteX27" fmla="*/ 5252592 w 6127519"/>
              <a:gd name="connsiteY27" fmla="*/ 2092210 h 6858000"/>
              <a:gd name="connsiteX28" fmla="*/ 5250104 w 6127519"/>
              <a:gd name="connsiteY28" fmla="*/ 2249166 h 6858000"/>
              <a:gd name="connsiteX29" fmla="*/ 5251214 w 6127519"/>
              <a:gd name="connsiteY29" fmla="*/ 2250944 h 6858000"/>
              <a:gd name="connsiteX30" fmla="*/ 5250644 w 6127519"/>
              <a:gd name="connsiteY30" fmla="*/ 2266619 h 6858000"/>
              <a:gd name="connsiteX31" fmla="*/ 5293877 w 6127519"/>
              <a:gd name="connsiteY31" fmla="*/ 2368649 h 6858000"/>
              <a:gd name="connsiteX32" fmla="*/ 5311338 w 6127519"/>
              <a:gd name="connsiteY32" fmla="*/ 2404034 h 6858000"/>
              <a:gd name="connsiteX33" fmla="*/ 5338366 w 6127519"/>
              <a:gd name="connsiteY33" fmla="*/ 2465052 h 6858000"/>
              <a:gd name="connsiteX34" fmla="*/ 5371263 w 6127519"/>
              <a:gd name="connsiteY34" fmla="*/ 2586413 h 6858000"/>
              <a:gd name="connsiteX35" fmla="*/ 5407503 w 6127519"/>
              <a:gd name="connsiteY35" fmla="*/ 2786290 h 6858000"/>
              <a:gd name="connsiteX36" fmla="*/ 5407356 w 6127519"/>
              <a:gd name="connsiteY36" fmla="*/ 2787545 h 6858000"/>
              <a:gd name="connsiteX37" fmla="*/ 5457023 w 6127519"/>
              <a:gd name="connsiteY37" fmla="*/ 2858292 h 6858000"/>
              <a:gd name="connsiteX38" fmla="*/ 5479298 w 6127519"/>
              <a:gd name="connsiteY38" fmla="*/ 2947791 h 6858000"/>
              <a:gd name="connsiteX39" fmla="*/ 5481770 w 6127519"/>
              <a:gd name="connsiteY39" fmla="*/ 2951352 h 6858000"/>
              <a:gd name="connsiteX40" fmla="*/ 5482415 w 6127519"/>
              <a:gd name="connsiteY40" fmla="*/ 3004079 h 6858000"/>
              <a:gd name="connsiteX41" fmla="*/ 5503944 w 6127519"/>
              <a:gd name="connsiteY41" fmla="*/ 3123335 h 6858000"/>
              <a:gd name="connsiteX42" fmla="*/ 5516007 w 6127519"/>
              <a:gd name="connsiteY42" fmla="*/ 3258473 h 6858000"/>
              <a:gd name="connsiteX43" fmla="*/ 5589758 w 6127519"/>
              <a:gd name="connsiteY43" fmla="*/ 3453699 h 6858000"/>
              <a:gd name="connsiteX44" fmla="*/ 5596144 w 6127519"/>
              <a:gd name="connsiteY44" fmla="*/ 3534624 h 6858000"/>
              <a:gd name="connsiteX45" fmla="*/ 5597750 w 6127519"/>
              <a:gd name="connsiteY45" fmla="*/ 3534129 h 6858000"/>
              <a:gd name="connsiteX46" fmla="*/ 5599700 w 6127519"/>
              <a:gd name="connsiteY46" fmla="*/ 3547221 h 6858000"/>
              <a:gd name="connsiteX47" fmla="*/ 5615031 w 6127519"/>
              <a:gd name="connsiteY47" fmla="*/ 3557482 h 6858000"/>
              <a:gd name="connsiteX48" fmla="*/ 5618377 w 6127519"/>
              <a:gd name="connsiteY48" fmla="*/ 3588431 h 6858000"/>
              <a:gd name="connsiteX49" fmla="*/ 5612155 w 6127519"/>
              <a:gd name="connsiteY49" fmla="*/ 3589869 h 6858000"/>
              <a:gd name="connsiteX50" fmla="*/ 5620843 w 6127519"/>
              <a:gd name="connsiteY50" fmla="*/ 3606745 h 6858000"/>
              <a:gd name="connsiteX51" fmla="*/ 5655472 w 6127519"/>
              <a:gd name="connsiteY51" fmla="*/ 3678877 h 6858000"/>
              <a:gd name="connsiteX52" fmla="*/ 5683015 w 6127519"/>
              <a:gd name="connsiteY52" fmla="*/ 3762025 h 6858000"/>
              <a:gd name="connsiteX53" fmla="*/ 5696643 w 6127519"/>
              <a:gd name="connsiteY53" fmla="*/ 3773888 h 6858000"/>
              <a:gd name="connsiteX54" fmla="*/ 5707995 w 6127519"/>
              <a:gd name="connsiteY54" fmla="*/ 3781685 h 6858000"/>
              <a:gd name="connsiteX55" fmla="*/ 5768491 w 6127519"/>
              <a:gd name="connsiteY55" fmla="*/ 3914399 h 6858000"/>
              <a:gd name="connsiteX56" fmla="*/ 5793123 w 6127519"/>
              <a:gd name="connsiteY56" fmla="*/ 3969952 h 6858000"/>
              <a:gd name="connsiteX57" fmla="*/ 5808321 w 6127519"/>
              <a:gd name="connsiteY57" fmla="*/ 3988153 h 6858000"/>
              <a:gd name="connsiteX58" fmla="*/ 5825621 w 6127519"/>
              <a:gd name="connsiteY58" fmla="*/ 4015525 h 6858000"/>
              <a:gd name="connsiteX59" fmla="*/ 5860672 w 6127519"/>
              <a:gd name="connsiteY59" fmla="*/ 4061579 h 6858000"/>
              <a:gd name="connsiteX60" fmla="*/ 5872173 w 6127519"/>
              <a:gd name="connsiteY60" fmla="*/ 4088497 h 6858000"/>
              <a:gd name="connsiteX61" fmla="*/ 5894095 w 6127519"/>
              <a:gd name="connsiteY61" fmla="*/ 4128857 h 6858000"/>
              <a:gd name="connsiteX62" fmla="*/ 5903513 w 6127519"/>
              <a:gd name="connsiteY62" fmla="*/ 4187661 h 6858000"/>
              <a:gd name="connsiteX63" fmla="*/ 5917114 w 6127519"/>
              <a:gd name="connsiteY63" fmla="*/ 4213096 h 6858000"/>
              <a:gd name="connsiteX64" fmla="*/ 5924233 w 6127519"/>
              <a:gd name="connsiteY64" fmla="*/ 4242060 h 6858000"/>
              <a:gd name="connsiteX65" fmla="*/ 5928910 w 6127519"/>
              <a:gd name="connsiteY65" fmla="*/ 4300973 h 6858000"/>
              <a:gd name="connsiteX66" fmla="*/ 5939320 w 6127519"/>
              <a:gd name="connsiteY66" fmla="*/ 4340435 h 6858000"/>
              <a:gd name="connsiteX67" fmla="*/ 5946705 w 6127519"/>
              <a:gd name="connsiteY67" fmla="*/ 4428051 h 6858000"/>
              <a:gd name="connsiteX68" fmla="*/ 5949261 w 6127519"/>
              <a:gd name="connsiteY68" fmla="*/ 4449185 h 6858000"/>
              <a:gd name="connsiteX69" fmla="*/ 5968960 w 6127519"/>
              <a:gd name="connsiteY69" fmla="*/ 4482655 h 6858000"/>
              <a:gd name="connsiteX70" fmla="*/ 5980106 w 6127519"/>
              <a:gd name="connsiteY70" fmla="*/ 4585087 h 6858000"/>
              <a:gd name="connsiteX71" fmla="*/ 5998138 w 6127519"/>
              <a:gd name="connsiteY71" fmla="*/ 4697518 h 6858000"/>
              <a:gd name="connsiteX72" fmla="*/ 6007819 w 6127519"/>
              <a:gd name="connsiteY72" fmla="*/ 4858148 h 6858000"/>
              <a:gd name="connsiteX73" fmla="*/ 6007749 w 6127519"/>
              <a:gd name="connsiteY73" fmla="*/ 4964715 h 6858000"/>
              <a:gd name="connsiteX74" fmla="*/ 6005269 w 6127519"/>
              <a:gd name="connsiteY74" fmla="*/ 5150567 h 6858000"/>
              <a:gd name="connsiteX75" fmla="*/ 6001127 w 6127519"/>
              <a:gd name="connsiteY75" fmla="*/ 5164609 h 6858000"/>
              <a:gd name="connsiteX76" fmla="*/ 5998514 w 6127519"/>
              <a:gd name="connsiteY76" fmla="*/ 5189673 h 6858000"/>
              <a:gd name="connsiteX77" fmla="*/ 6018409 w 6127519"/>
              <a:gd name="connsiteY77" fmla="*/ 5227157 h 6858000"/>
              <a:gd name="connsiteX78" fmla="*/ 6036748 w 6127519"/>
              <a:gd name="connsiteY78" fmla="*/ 5322752 h 6858000"/>
              <a:gd name="connsiteX79" fmla="*/ 6036943 w 6127519"/>
              <a:gd name="connsiteY79" fmla="*/ 5329480 h 6858000"/>
              <a:gd name="connsiteX80" fmla="*/ 6037677 w 6127519"/>
              <a:gd name="connsiteY80" fmla="*/ 5354807 h 6858000"/>
              <a:gd name="connsiteX81" fmla="*/ 6039728 w 6127519"/>
              <a:gd name="connsiteY81" fmla="*/ 5359416 h 6858000"/>
              <a:gd name="connsiteX82" fmla="*/ 6053435 w 6127519"/>
              <a:gd name="connsiteY82" fmla="*/ 5387547 h 6858000"/>
              <a:gd name="connsiteX83" fmla="*/ 6065933 w 6127519"/>
              <a:gd name="connsiteY83" fmla="*/ 5443002 h 6858000"/>
              <a:gd name="connsiteX84" fmla="*/ 6068640 w 6127519"/>
              <a:gd name="connsiteY84" fmla="*/ 5474503 h 6858000"/>
              <a:gd name="connsiteX85" fmla="*/ 6080922 w 6127519"/>
              <a:gd name="connsiteY85" fmla="*/ 5561070 h 6858000"/>
              <a:gd name="connsiteX86" fmla="*/ 6096949 w 6127519"/>
              <a:gd name="connsiteY86" fmla="*/ 5648179 h 6858000"/>
              <a:gd name="connsiteX87" fmla="*/ 6121353 w 6127519"/>
              <a:gd name="connsiteY87" fmla="*/ 5721725 h 6858000"/>
              <a:gd name="connsiteX88" fmla="*/ 6109884 w 6127519"/>
              <a:gd name="connsiteY88" fmla="*/ 5721959 h 6858000"/>
              <a:gd name="connsiteX89" fmla="*/ 6127024 w 6127519"/>
              <a:gd name="connsiteY89" fmla="*/ 5786902 h 6858000"/>
              <a:gd name="connsiteX90" fmla="*/ 6127519 w 6127519"/>
              <a:gd name="connsiteY90" fmla="*/ 5865775 h 6858000"/>
              <a:gd name="connsiteX91" fmla="*/ 6102493 w 6127519"/>
              <a:gd name="connsiteY91" fmla="*/ 5928602 h 6858000"/>
              <a:gd name="connsiteX92" fmla="*/ 6056863 w 6127519"/>
              <a:gd name="connsiteY92" fmla="*/ 6000643 h 6858000"/>
              <a:gd name="connsiteX93" fmla="*/ 6045436 w 6127519"/>
              <a:gd name="connsiteY93" fmla="*/ 6124480 h 6858000"/>
              <a:gd name="connsiteX94" fmla="*/ 6030489 w 6127519"/>
              <a:gd name="connsiteY94" fmla="*/ 6317666 h 6858000"/>
              <a:gd name="connsiteX95" fmla="*/ 6007492 w 6127519"/>
              <a:gd name="connsiteY95" fmla="*/ 6440818 h 6858000"/>
              <a:gd name="connsiteX96" fmla="*/ 6009467 w 6127519"/>
              <a:gd name="connsiteY96" fmla="*/ 6487076 h 6858000"/>
              <a:gd name="connsiteX97" fmla="*/ 5995064 w 6127519"/>
              <a:gd name="connsiteY97" fmla="*/ 6540791 h 6858000"/>
              <a:gd name="connsiteX98" fmla="*/ 6004510 w 6127519"/>
              <a:gd name="connsiteY98" fmla="*/ 6599256 h 6858000"/>
              <a:gd name="connsiteX99" fmla="*/ 5986207 w 6127519"/>
              <a:gd name="connsiteY99" fmla="*/ 6695855 h 6858000"/>
              <a:gd name="connsiteX100" fmla="*/ 5979428 w 6127519"/>
              <a:gd name="connsiteY100" fmla="*/ 6754678 h 6858000"/>
              <a:gd name="connsiteX101" fmla="*/ 5983398 w 6127519"/>
              <a:gd name="connsiteY101" fmla="*/ 6778641 h 6858000"/>
              <a:gd name="connsiteX102" fmla="*/ 5984543 w 6127519"/>
              <a:gd name="connsiteY102" fmla="*/ 6811016 h 6858000"/>
              <a:gd name="connsiteX103" fmla="*/ 5979671 w 6127519"/>
              <a:gd name="connsiteY103" fmla="*/ 6858000 h 6858000"/>
              <a:gd name="connsiteX104" fmla="*/ 0 w 6127519"/>
              <a:gd name="connsiteY104" fmla="*/ 6858000 h 6858000"/>
              <a:gd name="connsiteX105" fmla="*/ 0 w 6127519"/>
              <a:gd name="connsiteY105"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30982 w 6127024"/>
              <a:gd name="connsiteY8" fmla="*/ 412030 h 6858000"/>
              <a:gd name="connsiteX9" fmla="*/ 5153000 w 6127024"/>
              <a:gd name="connsiteY9" fmla="*/ 507134 h 6858000"/>
              <a:gd name="connsiteX10" fmla="*/ 5171282 w 6127024"/>
              <a:gd name="connsiteY10" fmla="*/ 602071 h 6858000"/>
              <a:gd name="connsiteX11" fmla="*/ 5176196 w 6127024"/>
              <a:gd name="connsiteY11" fmla="*/ 636822 h 6858000"/>
              <a:gd name="connsiteX12" fmla="*/ 5189051 w 6127024"/>
              <a:gd name="connsiteY12" fmla="*/ 782518 h 6858000"/>
              <a:gd name="connsiteX13" fmla="*/ 5221088 w 6127024"/>
              <a:gd name="connsiteY13" fmla="*/ 860193 h 6858000"/>
              <a:gd name="connsiteX14" fmla="*/ 5230806 w 6127024"/>
              <a:gd name="connsiteY14" fmla="*/ 961354 h 6858000"/>
              <a:gd name="connsiteX15" fmla="*/ 5201018 w 6127024"/>
              <a:gd name="connsiteY15" fmla="*/ 1095027 h 6858000"/>
              <a:gd name="connsiteX16" fmla="*/ 5202153 w 6127024"/>
              <a:gd name="connsiteY16" fmla="*/ 1133224 h 6858000"/>
              <a:gd name="connsiteX17" fmla="*/ 5189234 w 6127024"/>
              <a:gd name="connsiteY17" fmla="*/ 1193495 h 6858000"/>
              <a:gd name="connsiteX18" fmla="*/ 5202769 w 6127024"/>
              <a:gd name="connsiteY18" fmla="*/ 1269450 h 6858000"/>
              <a:gd name="connsiteX19" fmla="*/ 5225968 w 6127024"/>
              <a:gd name="connsiteY19" fmla="*/ 1357994 h 6858000"/>
              <a:gd name="connsiteX20" fmla="*/ 5233819 w 6127024"/>
              <a:gd name="connsiteY20" fmla="*/ 1380922 h 6858000"/>
              <a:gd name="connsiteX21" fmla="*/ 5237226 w 6127024"/>
              <a:gd name="connsiteY21" fmla="*/ 1441327 h 6858000"/>
              <a:gd name="connsiteX22" fmla="*/ 5255653 w 6127024"/>
              <a:gd name="connsiteY22" fmla="*/ 1524712 h 6858000"/>
              <a:gd name="connsiteX23" fmla="*/ 5263491 w 6127024"/>
              <a:gd name="connsiteY23" fmla="*/ 1642938 h 6858000"/>
              <a:gd name="connsiteX24" fmla="*/ 5261314 w 6127024"/>
              <a:gd name="connsiteY24" fmla="*/ 1689177 h 6858000"/>
              <a:gd name="connsiteX25" fmla="*/ 5259788 w 6127024"/>
              <a:gd name="connsiteY25" fmla="*/ 1768516 h 6858000"/>
              <a:gd name="connsiteX26" fmla="*/ 5255696 w 6127024"/>
              <a:gd name="connsiteY26" fmla="*/ 1953770 h 6858000"/>
              <a:gd name="connsiteX27" fmla="*/ 5252592 w 6127024"/>
              <a:gd name="connsiteY27" fmla="*/ 2092210 h 6858000"/>
              <a:gd name="connsiteX28" fmla="*/ 5250104 w 6127024"/>
              <a:gd name="connsiteY28" fmla="*/ 2249166 h 6858000"/>
              <a:gd name="connsiteX29" fmla="*/ 5251214 w 6127024"/>
              <a:gd name="connsiteY29" fmla="*/ 2250944 h 6858000"/>
              <a:gd name="connsiteX30" fmla="*/ 5250644 w 6127024"/>
              <a:gd name="connsiteY30" fmla="*/ 2266619 h 6858000"/>
              <a:gd name="connsiteX31" fmla="*/ 5293877 w 6127024"/>
              <a:gd name="connsiteY31" fmla="*/ 2368649 h 6858000"/>
              <a:gd name="connsiteX32" fmla="*/ 5311338 w 6127024"/>
              <a:gd name="connsiteY32" fmla="*/ 2404034 h 6858000"/>
              <a:gd name="connsiteX33" fmla="*/ 5338366 w 6127024"/>
              <a:gd name="connsiteY33" fmla="*/ 2465052 h 6858000"/>
              <a:gd name="connsiteX34" fmla="*/ 5371263 w 6127024"/>
              <a:gd name="connsiteY34" fmla="*/ 2586413 h 6858000"/>
              <a:gd name="connsiteX35" fmla="*/ 5407503 w 6127024"/>
              <a:gd name="connsiteY35" fmla="*/ 2786290 h 6858000"/>
              <a:gd name="connsiteX36" fmla="*/ 5407356 w 6127024"/>
              <a:gd name="connsiteY36" fmla="*/ 2787545 h 6858000"/>
              <a:gd name="connsiteX37" fmla="*/ 5457023 w 6127024"/>
              <a:gd name="connsiteY37" fmla="*/ 2858292 h 6858000"/>
              <a:gd name="connsiteX38" fmla="*/ 5479298 w 6127024"/>
              <a:gd name="connsiteY38" fmla="*/ 2947791 h 6858000"/>
              <a:gd name="connsiteX39" fmla="*/ 5481770 w 6127024"/>
              <a:gd name="connsiteY39" fmla="*/ 2951352 h 6858000"/>
              <a:gd name="connsiteX40" fmla="*/ 5482415 w 6127024"/>
              <a:gd name="connsiteY40" fmla="*/ 3004079 h 6858000"/>
              <a:gd name="connsiteX41" fmla="*/ 5503944 w 6127024"/>
              <a:gd name="connsiteY41" fmla="*/ 3123335 h 6858000"/>
              <a:gd name="connsiteX42" fmla="*/ 5516007 w 6127024"/>
              <a:gd name="connsiteY42" fmla="*/ 3258473 h 6858000"/>
              <a:gd name="connsiteX43" fmla="*/ 5589758 w 6127024"/>
              <a:gd name="connsiteY43" fmla="*/ 3453699 h 6858000"/>
              <a:gd name="connsiteX44" fmla="*/ 5596144 w 6127024"/>
              <a:gd name="connsiteY44" fmla="*/ 3534624 h 6858000"/>
              <a:gd name="connsiteX45" fmla="*/ 5597750 w 6127024"/>
              <a:gd name="connsiteY45" fmla="*/ 3534129 h 6858000"/>
              <a:gd name="connsiteX46" fmla="*/ 5599700 w 6127024"/>
              <a:gd name="connsiteY46" fmla="*/ 3547221 h 6858000"/>
              <a:gd name="connsiteX47" fmla="*/ 5615031 w 6127024"/>
              <a:gd name="connsiteY47" fmla="*/ 3557482 h 6858000"/>
              <a:gd name="connsiteX48" fmla="*/ 5618377 w 6127024"/>
              <a:gd name="connsiteY48" fmla="*/ 3588431 h 6858000"/>
              <a:gd name="connsiteX49" fmla="*/ 5612155 w 6127024"/>
              <a:gd name="connsiteY49" fmla="*/ 3589869 h 6858000"/>
              <a:gd name="connsiteX50" fmla="*/ 5620843 w 6127024"/>
              <a:gd name="connsiteY50" fmla="*/ 3606745 h 6858000"/>
              <a:gd name="connsiteX51" fmla="*/ 5655472 w 6127024"/>
              <a:gd name="connsiteY51" fmla="*/ 3678877 h 6858000"/>
              <a:gd name="connsiteX52" fmla="*/ 5683015 w 6127024"/>
              <a:gd name="connsiteY52" fmla="*/ 3762025 h 6858000"/>
              <a:gd name="connsiteX53" fmla="*/ 5696643 w 6127024"/>
              <a:gd name="connsiteY53" fmla="*/ 3773888 h 6858000"/>
              <a:gd name="connsiteX54" fmla="*/ 5707995 w 6127024"/>
              <a:gd name="connsiteY54" fmla="*/ 3781685 h 6858000"/>
              <a:gd name="connsiteX55" fmla="*/ 5768491 w 6127024"/>
              <a:gd name="connsiteY55" fmla="*/ 3914399 h 6858000"/>
              <a:gd name="connsiteX56" fmla="*/ 5793123 w 6127024"/>
              <a:gd name="connsiteY56" fmla="*/ 3969952 h 6858000"/>
              <a:gd name="connsiteX57" fmla="*/ 5808321 w 6127024"/>
              <a:gd name="connsiteY57" fmla="*/ 3988153 h 6858000"/>
              <a:gd name="connsiteX58" fmla="*/ 5825621 w 6127024"/>
              <a:gd name="connsiteY58" fmla="*/ 4015525 h 6858000"/>
              <a:gd name="connsiteX59" fmla="*/ 5860672 w 6127024"/>
              <a:gd name="connsiteY59" fmla="*/ 4061579 h 6858000"/>
              <a:gd name="connsiteX60" fmla="*/ 5872173 w 6127024"/>
              <a:gd name="connsiteY60" fmla="*/ 4088497 h 6858000"/>
              <a:gd name="connsiteX61" fmla="*/ 5894095 w 6127024"/>
              <a:gd name="connsiteY61" fmla="*/ 4128857 h 6858000"/>
              <a:gd name="connsiteX62" fmla="*/ 5903513 w 6127024"/>
              <a:gd name="connsiteY62" fmla="*/ 4187661 h 6858000"/>
              <a:gd name="connsiteX63" fmla="*/ 5917114 w 6127024"/>
              <a:gd name="connsiteY63" fmla="*/ 4213096 h 6858000"/>
              <a:gd name="connsiteX64" fmla="*/ 5924233 w 6127024"/>
              <a:gd name="connsiteY64" fmla="*/ 4242060 h 6858000"/>
              <a:gd name="connsiteX65" fmla="*/ 5928910 w 6127024"/>
              <a:gd name="connsiteY65" fmla="*/ 4300973 h 6858000"/>
              <a:gd name="connsiteX66" fmla="*/ 5939320 w 6127024"/>
              <a:gd name="connsiteY66" fmla="*/ 4340435 h 6858000"/>
              <a:gd name="connsiteX67" fmla="*/ 5946705 w 6127024"/>
              <a:gd name="connsiteY67" fmla="*/ 4428051 h 6858000"/>
              <a:gd name="connsiteX68" fmla="*/ 5949261 w 6127024"/>
              <a:gd name="connsiteY68" fmla="*/ 4449185 h 6858000"/>
              <a:gd name="connsiteX69" fmla="*/ 5968960 w 6127024"/>
              <a:gd name="connsiteY69" fmla="*/ 4482655 h 6858000"/>
              <a:gd name="connsiteX70" fmla="*/ 5980106 w 6127024"/>
              <a:gd name="connsiteY70" fmla="*/ 4585087 h 6858000"/>
              <a:gd name="connsiteX71" fmla="*/ 5998138 w 6127024"/>
              <a:gd name="connsiteY71" fmla="*/ 4697518 h 6858000"/>
              <a:gd name="connsiteX72" fmla="*/ 6007819 w 6127024"/>
              <a:gd name="connsiteY72" fmla="*/ 4858148 h 6858000"/>
              <a:gd name="connsiteX73" fmla="*/ 6007749 w 6127024"/>
              <a:gd name="connsiteY73" fmla="*/ 4964715 h 6858000"/>
              <a:gd name="connsiteX74" fmla="*/ 6005269 w 6127024"/>
              <a:gd name="connsiteY74" fmla="*/ 5150567 h 6858000"/>
              <a:gd name="connsiteX75" fmla="*/ 6001127 w 6127024"/>
              <a:gd name="connsiteY75" fmla="*/ 5164609 h 6858000"/>
              <a:gd name="connsiteX76" fmla="*/ 5998514 w 6127024"/>
              <a:gd name="connsiteY76" fmla="*/ 5189673 h 6858000"/>
              <a:gd name="connsiteX77" fmla="*/ 6018409 w 6127024"/>
              <a:gd name="connsiteY77" fmla="*/ 5227157 h 6858000"/>
              <a:gd name="connsiteX78" fmla="*/ 6036748 w 6127024"/>
              <a:gd name="connsiteY78" fmla="*/ 5322752 h 6858000"/>
              <a:gd name="connsiteX79" fmla="*/ 6036943 w 6127024"/>
              <a:gd name="connsiteY79" fmla="*/ 5329480 h 6858000"/>
              <a:gd name="connsiteX80" fmla="*/ 6037677 w 6127024"/>
              <a:gd name="connsiteY80" fmla="*/ 5354807 h 6858000"/>
              <a:gd name="connsiteX81" fmla="*/ 6039728 w 6127024"/>
              <a:gd name="connsiteY81" fmla="*/ 5359416 h 6858000"/>
              <a:gd name="connsiteX82" fmla="*/ 6053435 w 6127024"/>
              <a:gd name="connsiteY82" fmla="*/ 5387547 h 6858000"/>
              <a:gd name="connsiteX83" fmla="*/ 6065933 w 6127024"/>
              <a:gd name="connsiteY83" fmla="*/ 5443002 h 6858000"/>
              <a:gd name="connsiteX84" fmla="*/ 6068640 w 6127024"/>
              <a:gd name="connsiteY84" fmla="*/ 5474503 h 6858000"/>
              <a:gd name="connsiteX85" fmla="*/ 6080922 w 6127024"/>
              <a:gd name="connsiteY85" fmla="*/ 5561070 h 6858000"/>
              <a:gd name="connsiteX86" fmla="*/ 6096949 w 6127024"/>
              <a:gd name="connsiteY86" fmla="*/ 5648179 h 6858000"/>
              <a:gd name="connsiteX87" fmla="*/ 6121353 w 6127024"/>
              <a:gd name="connsiteY87" fmla="*/ 5721725 h 6858000"/>
              <a:gd name="connsiteX88" fmla="*/ 6109884 w 6127024"/>
              <a:gd name="connsiteY88" fmla="*/ 5721959 h 6858000"/>
              <a:gd name="connsiteX89" fmla="*/ 6127024 w 6127024"/>
              <a:gd name="connsiteY89" fmla="*/ 5786902 h 6858000"/>
              <a:gd name="connsiteX90" fmla="*/ 6115796 w 6127024"/>
              <a:gd name="connsiteY90" fmla="*/ 5862844 h 6858000"/>
              <a:gd name="connsiteX91" fmla="*/ 6102493 w 6127024"/>
              <a:gd name="connsiteY91" fmla="*/ 5928602 h 6858000"/>
              <a:gd name="connsiteX92" fmla="*/ 6056863 w 6127024"/>
              <a:gd name="connsiteY92" fmla="*/ 6000643 h 6858000"/>
              <a:gd name="connsiteX93" fmla="*/ 6045436 w 6127024"/>
              <a:gd name="connsiteY93" fmla="*/ 6124480 h 6858000"/>
              <a:gd name="connsiteX94" fmla="*/ 6030489 w 6127024"/>
              <a:gd name="connsiteY94" fmla="*/ 6317666 h 6858000"/>
              <a:gd name="connsiteX95" fmla="*/ 6007492 w 6127024"/>
              <a:gd name="connsiteY95" fmla="*/ 6440818 h 6858000"/>
              <a:gd name="connsiteX96" fmla="*/ 6009467 w 6127024"/>
              <a:gd name="connsiteY96" fmla="*/ 6487076 h 6858000"/>
              <a:gd name="connsiteX97" fmla="*/ 5995064 w 6127024"/>
              <a:gd name="connsiteY97" fmla="*/ 6540791 h 6858000"/>
              <a:gd name="connsiteX98" fmla="*/ 6004510 w 6127024"/>
              <a:gd name="connsiteY98" fmla="*/ 6599256 h 6858000"/>
              <a:gd name="connsiteX99" fmla="*/ 5986207 w 6127024"/>
              <a:gd name="connsiteY99" fmla="*/ 6695855 h 6858000"/>
              <a:gd name="connsiteX100" fmla="*/ 5979428 w 6127024"/>
              <a:gd name="connsiteY100" fmla="*/ 6754678 h 6858000"/>
              <a:gd name="connsiteX101" fmla="*/ 5983398 w 6127024"/>
              <a:gd name="connsiteY101" fmla="*/ 6778641 h 6858000"/>
              <a:gd name="connsiteX102" fmla="*/ 5984543 w 6127024"/>
              <a:gd name="connsiteY102" fmla="*/ 6811016 h 6858000"/>
              <a:gd name="connsiteX103" fmla="*/ 5979671 w 6127024"/>
              <a:gd name="connsiteY103" fmla="*/ 6858000 h 6858000"/>
              <a:gd name="connsiteX104" fmla="*/ 0 w 6127024"/>
              <a:gd name="connsiteY104" fmla="*/ 6858000 h 6858000"/>
              <a:gd name="connsiteX105" fmla="*/ 0 w 6127024"/>
              <a:gd name="connsiteY105"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30982 w 6127024"/>
              <a:gd name="connsiteY8" fmla="*/ 412030 h 6858000"/>
              <a:gd name="connsiteX9" fmla="*/ 5153000 w 6127024"/>
              <a:gd name="connsiteY9" fmla="*/ 507134 h 6858000"/>
              <a:gd name="connsiteX10" fmla="*/ 5171282 w 6127024"/>
              <a:gd name="connsiteY10" fmla="*/ 602071 h 6858000"/>
              <a:gd name="connsiteX11" fmla="*/ 5176196 w 6127024"/>
              <a:gd name="connsiteY11" fmla="*/ 636822 h 6858000"/>
              <a:gd name="connsiteX12" fmla="*/ 5189051 w 6127024"/>
              <a:gd name="connsiteY12" fmla="*/ 782518 h 6858000"/>
              <a:gd name="connsiteX13" fmla="*/ 5221088 w 6127024"/>
              <a:gd name="connsiteY13" fmla="*/ 860193 h 6858000"/>
              <a:gd name="connsiteX14" fmla="*/ 5230806 w 6127024"/>
              <a:gd name="connsiteY14" fmla="*/ 961354 h 6858000"/>
              <a:gd name="connsiteX15" fmla="*/ 5201018 w 6127024"/>
              <a:gd name="connsiteY15" fmla="*/ 1095027 h 6858000"/>
              <a:gd name="connsiteX16" fmla="*/ 5202153 w 6127024"/>
              <a:gd name="connsiteY16" fmla="*/ 1133224 h 6858000"/>
              <a:gd name="connsiteX17" fmla="*/ 5189234 w 6127024"/>
              <a:gd name="connsiteY17" fmla="*/ 1193495 h 6858000"/>
              <a:gd name="connsiteX18" fmla="*/ 5202769 w 6127024"/>
              <a:gd name="connsiteY18" fmla="*/ 1269450 h 6858000"/>
              <a:gd name="connsiteX19" fmla="*/ 5225968 w 6127024"/>
              <a:gd name="connsiteY19" fmla="*/ 1357994 h 6858000"/>
              <a:gd name="connsiteX20" fmla="*/ 5233819 w 6127024"/>
              <a:gd name="connsiteY20" fmla="*/ 1380922 h 6858000"/>
              <a:gd name="connsiteX21" fmla="*/ 5237226 w 6127024"/>
              <a:gd name="connsiteY21" fmla="*/ 1441327 h 6858000"/>
              <a:gd name="connsiteX22" fmla="*/ 5255653 w 6127024"/>
              <a:gd name="connsiteY22" fmla="*/ 1524712 h 6858000"/>
              <a:gd name="connsiteX23" fmla="*/ 5263491 w 6127024"/>
              <a:gd name="connsiteY23" fmla="*/ 1642938 h 6858000"/>
              <a:gd name="connsiteX24" fmla="*/ 5261314 w 6127024"/>
              <a:gd name="connsiteY24" fmla="*/ 1689177 h 6858000"/>
              <a:gd name="connsiteX25" fmla="*/ 5259788 w 6127024"/>
              <a:gd name="connsiteY25" fmla="*/ 1768516 h 6858000"/>
              <a:gd name="connsiteX26" fmla="*/ 5255696 w 6127024"/>
              <a:gd name="connsiteY26" fmla="*/ 1953770 h 6858000"/>
              <a:gd name="connsiteX27" fmla="*/ 5252592 w 6127024"/>
              <a:gd name="connsiteY27" fmla="*/ 2092210 h 6858000"/>
              <a:gd name="connsiteX28" fmla="*/ 5250104 w 6127024"/>
              <a:gd name="connsiteY28" fmla="*/ 2249166 h 6858000"/>
              <a:gd name="connsiteX29" fmla="*/ 5251214 w 6127024"/>
              <a:gd name="connsiteY29" fmla="*/ 2250944 h 6858000"/>
              <a:gd name="connsiteX30" fmla="*/ 5250644 w 6127024"/>
              <a:gd name="connsiteY30" fmla="*/ 2266619 h 6858000"/>
              <a:gd name="connsiteX31" fmla="*/ 5293877 w 6127024"/>
              <a:gd name="connsiteY31" fmla="*/ 2368649 h 6858000"/>
              <a:gd name="connsiteX32" fmla="*/ 5311338 w 6127024"/>
              <a:gd name="connsiteY32" fmla="*/ 2404034 h 6858000"/>
              <a:gd name="connsiteX33" fmla="*/ 5338366 w 6127024"/>
              <a:gd name="connsiteY33" fmla="*/ 2465052 h 6858000"/>
              <a:gd name="connsiteX34" fmla="*/ 5371263 w 6127024"/>
              <a:gd name="connsiteY34" fmla="*/ 2586413 h 6858000"/>
              <a:gd name="connsiteX35" fmla="*/ 5407503 w 6127024"/>
              <a:gd name="connsiteY35" fmla="*/ 2786290 h 6858000"/>
              <a:gd name="connsiteX36" fmla="*/ 5407356 w 6127024"/>
              <a:gd name="connsiteY36" fmla="*/ 2787545 h 6858000"/>
              <a:gd name="connsiteX37" fmla="*/ 5457023 w 6127024"/>
              <a:gd name="connsiteY37" fmla="*/ 2858292 h 6858000"/>
              <a:gd name="connsiteX38" fmla="*/ 5479298 w 6127024"/>
              <a:gd name="connsiteY38" fmla="*/ 2947791 h 6858000"/>
              <a:gd name="connsiteX39" fmla="*/ 5481770 w 6127024"/>
              <a:gd name="connsiteY39" fmla="*/ 2951352 h 6858000"/>
              <a:gd name="connsiteX40" fmla="*/ 5482415 w 6127024"/>
              <a:gd name="connsiteY40" fmla="*/ 3004079 h 6858000"/>
              <a:gd name="connsiteX41" fmla="*/ 5503944 w 6127024"/>
              <a:gd name="connsiteY41" fmla="*/ 3123335 h 6858000"/>
              <a:gd name="connsiteX42" fmla="*/ 5516007 w 6127024"/>
              <a:gd name="connsiteY42" fmla="*/ 3258473 h 6858000"/>
              <a:gd name="connsiteX43" fmla="*/ 5589758 w 6127024"/>
              <a:gd name="connsiteY43" fmla="*/ 3453699 h 6858000"/>
              <a:gd name="connsiteX44" fmla="*/ 5596144 w 6127024"/>
              <a:gd name="connsiteY44" fmla="*/ 3534624 h 6858000"/>
              <a:gd name="connsiteX45" fmla="*/ 5597750 w 6127024"/>
              <a:gd name="connsiteY45" fmla="*/ 3534129 h 6858000"/>
              <a:gd name="connsiteX46" fmla="*/ 5599700 w 6127024"/>
              <a:gd name="connsiteY46" fmla="*/ 3547221 h 6858000"/>
              <a:gd name="connsiteX47" fmla="*/ 5615031 w 6127024"/>
              <a:gd name="connsiteY47" fmla="*/ 3557482 h 6858000"/>
              <a:gd name="connsiteX48" fmla="*/ 5618377 w 6127024"/>
              <a:gd name="connsiteY48" fmla="*/ 3588431 h 6858000"/>
              <a:gd name="connsiteX49" fmla="*/ 5612155 w 6127024"/>
              <a:gd name="connsiteY49" fmla="*/ 3589869 h 6858000"/>
              <a:gd name="connsiteX50" fmla="*/ 5620843 w 6127024"/>
              <a:gd name="connsiteY50" fmla="*/ 3606745 h 6858000"/>
              <a:gd name="connsiteX51" fmla="*/ 5655472 w 6127024"/>
              <a:gd name="connsiteY51" fmla="*/ 3678877 h 6858000"/>
              <a:gd name="connsiteX52" fmla="*/ 5683015 w 6127024"/>
              <a:gd name="connsiteY52" fmla="*/ 3762025 h 6858000"/>
              <a:gd name="connsiteX53" fmla="*/ 5696643 w 6127024"/>
              <a:gd name="connsiteY53" fmla="*/ 3773888 h 6858000"/>
              <a:gd name="connsiteX54" fmla="*/ 5768491 w 6127024"/>
              <a:gd name="connsiteY54" fmla="*/ 3914399 h 6858000"/>
              <a:gd name="connsiteX55" fmla="*/ 5793123 w 6127024"/>
              <a:gd name="connsiteY55" fmla="*/ 3969952 h 6858000"/>
              <a:gd name="connsiteX56" fmla="*/ 5808321 w 6127024"/>
              <a:gd name="connsiteY56" fmla="*/ 3988153 h 6858000"/>
              <a:gd name="connsiteX57" fmla="*/ 5825621 w 6127024"/>
              <a:gd name="connsiteY57" fmla="*/ 4015525 h 6858000"/>
              <a:gd name="connsiteX58" fmla="*/ 5860672 w 6127024"/>
              <a:gd name="connsiteY58" fmla="*/ 4061579 h 6858000"/>
              <a:gd name="connsiteX59" fmla="*/ 5872173 w 6127024"/>
              <a:gd name="connsiteY59" fmla="*/ 4088497 h 6858000"/>
              <a:gd name="connsiteX60" fmla="*/ 5894095 w 6127024"/>
              <a:gd name="connsiteY60" fmla="*/ 4128857 h 6858000"/>
              <a:gd name="connsiteX61" fmla="*/ 5903513 w 6127024"/>
              <a:gd name="connsiteY61" fmla="*/ 4187661 h 6858000"/>
              <a:gd name="connsiteX62" fmla="*/ 5917114 w 6127024"/>
              <a:gd name="connsiteY62" fmla="*/ 4213096 h 6858000"/>
              <a:gd name="connsiteX63" fmla="*/ 5924233 w 6127024"/>
              <a:gd name="connsiteY63" fmla="*/ 4242060 h 6858000"/>
              <a:gd name="connsiteX64" fmla="*/ 5928910 w 6127024"/>
              <a:gd name="connsiteY64" fmla="*/ 4300973 h 6858000"/>
              <a:gd name="connsiteX65" fmla="*/ 5939320 w 6127024"/>
              <a:gd name="connsiteY65" fmla="*/ 4340435 h 6858000"/>
              <a:gd name="connsiteX66" fmla="*/ 5946705 w 6127024"/>
              <a:gd name="connsiteY66" fmla="*/ 4428051 h 6858000"/>
              <a:gd name="connsiteX67" fmla="*/ 5949261 w 6127024"/>
              <a:gd name="connsiteY67" fmla="*/ 4449185 h 6858000"/>
              <a:gd name="connsiteX68" fmla="*/ 5968960 w 6127024"/>
              <a:gd name="connsiteY68" fmla="*/ 4482655 h 6858000"/>
              <a:gd name="connsiteX69" fmla="*/ 5980106 w 6127024"/>
              <a:gd name="connsiteY69" fmla="*/ 4585087 h 6858000"/>
              <a:gd name="connsiteX70" fmla="*/ 5998138 w 6127024"/>
              <a:gd name="connsiteY70" fmla="*/ 4697518 h 6858000"/>
              <a:gd name="connsiteX71" fmla="*/ 6007819 w 6127024"/>
              <a:gd name="connsiteY71" fmla="*/ 4858148 h 6858000"/>
              <a:gd name="connsiteX72" fmla="*/ 6007749 w 6127024"/>
              <a:gd name="connsiteY72" fmla="*/ 4964715 h 6858000"/>
              <a:gd name="connsiteX73" fmla="*/ 6005269 w 6127024"/>
              <a:gd name="connsiteY73" fmla="*/ 5150567 h 6858000"/>
              <a:gd name="connsiteX74" fmla="*/ 6001127 w 6127024"/>
              <a:gd name="connsiteY74" fmla="*/ 5164609 h 6858000"/>
              <a:gd name="connsiteX75" fmla="*/ 5998514 w 6127024"/>
              <a:gd name="connsiteY75" fmla="*/ 5189673 h 6858000"/>
              <a:gd name="connsiteX76" fmla="*/ 6018409 w 6127024"/>
              <a:gd name="connsiteY76" fmla="*/ 5227157 h 6858000"/>
              <a:gd name="connsiteX77" fmla="*/ 6036748 w 6127024"/>
              <a:gd name="connsiteY77" fmla="*/ 5322752 h 6858000"/>
              <a:gd name="connsiteX78" fmla="*/ 6036943 w 6127024"/>
              <a:gd name="connsiteY78" fmla="*/ 5329480 h 6858000"/>
              <a:gd name="connsiteX79" fmla="*/ 6037677 w 6127024"/>
              <a:gd name="connsiteY79" fmla="*/ 5354807 h 6858000"/>
              <a:gd name="connsiteX80" fmla="*/ 6039728 w 6127024"/>
              <a:gd name="connsiteY80" fmla="*/ 5359416 h 6858000"/>
              <a:gd name="connsiteX81" fmla="*/ 6053435 w 6127024"/>
              <a:gd name="connsiteY81" fmla="*/ 5387547 h 6858000"/>
              <a:gd name="connsiteX82" fmla="*/ 6065933 w 6127024"/>
              <a:gd name="connsiteY82" fmla="*/ 5443002 h 6858000"/>
              <a:gd name="connsiteX83" fmla="*/ 6068640 w 6127024"/>
              <a:gd name="connsiteY83" fmla="*/ 5474503 h 6858000"/>
              <a:gd name="connsiteX84" fmla="*/ 6080922 w 6127024"/>
              <a:gd name="connsiteY84" fmla="*/ 5561070 h 6858000"/>
              <a:gd name="connsiteX85" fmla="*/ 6096949 w 6127024"/>
              <a:gd name="connsiteY85" fmla="*/ 5648179 h 6858000"/>
              <a:gd name="connsiteX86" fmla="*/ 6121353 w 6127024"/>
              <a:gd name="connsiteY86" fmla="*/ 5721725 h 6858000"/>
              <a:gd name="connsiteX87" fmla="*/ 6109884 w 6127024"/>
              <a:gd name="connsiteY87" fmla="*/ 5721959 h 6858000"/>
              <a:gd name="connsiteX88" fmla="*/ 6127024 w 6127024"/>
              <a:gd name="connsiteY88" fmla="*/ 5786902 h 6858000"/>
              <a:gd name="connsiteX89" fmla="*/ 6115796 w 6127024"/>
              <a:gd name="connsiteY89" fmla="*/ 5862844 h 6858000"/>
              <a:gd name="connsiteX90" fmla="*/ 6102493 w 6127024"/>
              <a:gd name="connsiteY90" fmla="*/ 5928602 h 6858000"/>
              <a:gd name="connsiteX91" fmla="*/ 6056863 w 6127024"/>
              <a:gd name="connsiteY91" fmla="*/ 6000643 h 6858000"/>
              <a:gd name="connsiteX92" fmla="*/ 6045436 w 6127024"/>
              <a:gd name="connsiteY92" fmla="*/ 6124480 h 6858000"/>
              <a:gd name="connsiteX93" fmla="*/ 6030489 w 6127024"/>
              <a:gd name="connsiteY93" fmla="*/ 6317666 h 6858000"/>
              <a:gd name="connsiteX94" fmla="*/ 6007492 w 6127024"/>
              <a:gd name="connsiteY94" fmla="*/ 6440818 h 6858000"/>
              <a:gd name="connsiteX95" fmla="*/ 6009467 w 6127024"/>
              <a:gd name="connsiteY95" fmla="*/ 6487076 h 6858000"/>
              <a:gd name="connsiteX96" fmla="*/ 5995064 w 6127024"/>
              <a:gd name="connsiteY96" fmla="*/ 6540791 h 6858000"/>
              <a:gd name="connsiteX97" fmla="*/ 6004510 w 6127024"/>
              <a:gd name="connsiteY97" fmla="*/ 6599256 h 6858000"/>
              <a:gd name="connsiteX98" fmla="*/ 5986207 w 6127024"/>
              <a:gd name="connsiteY98" fmla="*/ 6695855 h 6858000"/>
              <a:gd name="connsiteX99" fmla="*/ 5979428 w 6127024"/>
              <a:gd name="connsiteY99" fmla="*/ 6754678 h 6858000"/>
              <a:gd name="connsiteX100" fmla="*/ 5983398 w 6127024"/>
              <a:gd name="connsiteY100" fmla="*/ 6778641 h 6858000"/>
              <a:gd name="connsiteX101" fmla="*/ 5984543 w 6127024"/>
              <a:gd name="connsiteY101" fmla="*/ 6811016 h 6858000"/>
              <a:gd name="connsiteX102" fmla="*/ 5979671 w 6127024"/>
              <a:gd name="connsiteY102" fmla="*/ 6858000 h 6858000"/>
              <a:gd name="connsiteX103" fmla="*/ 0 w 6127024"/>
              <a:gd name="connsiteY103" fmla="*/ 6858000 h 6858000"/>
              <a:gd name="connsiteX104" fmla="*/ 0 w 6127024"/>
              <a:gd name="connsiteY104"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30982 w 6127024"/>
              <a:gd name="connsiteY8" fmla="*/ 412030 h 6858000"/>
              <a:gd name="connsiteX9" fmla="*/ 5153000 w 6127024"/>
              <a:gd name="connsiteY9" fmla="*/ 507134 h 6858000"/>
              <a:gd name="connsiteX10" fmla="*/ 5171282 w 6127024"/>
              <a:gd name="connsiteY10" fmla="*/ 602071 h 6858000"/>
              <a:gd name="connsiteX11" fmla="*/ 5176196 w 6127024"/>
              <a:gd name="connsiteY11" fmla="*/ 636822 h 6858000"/>
              <a:gd name="connsiteX12" fmla="*/ 5189051 w 6127024"/>
              <a:gd name="connsiteY12" fmla="*/ 782518 h 6858000"/>
              <a:gd name="connsiteX13" fmla="*/ 5221088 w 6127024"/>
              <a:gd name="connsiteY13" fmla="*/ 860193 h 6858000"/>
              <a:gd name="connsiteX14" fmla="*/ 5230806 w 6127024"/>
              <a:gd name="connsiteY14" fmla="*/ 961354 h 6858000"/>
              <a:gd name="connsiteX15" fmla="*/ 5201018 w 6127024"/>
              <a:gd name="connsiteY15" fmla="*/ 1095027 h 6858000"/>
              <a:gd name="connsiteX16" fmla="*/ 5202153 w 6127024"/>
              <a:gd name="connsiteY16" fmla="*/ 1133224 h 6858000"/>
              <a:gd name="connsiteX17" fmla="*/ 5189234 w 6127024"/>
              <a:gd name="connsiteY17" fmla="*/ 1193495 h 6858000"/>
              <a:gd name="connsiteX18" fmla="*/ 5202769 w 6127024"/>
              <a:gd name="connsiteY18" fmla="*/ 1269450 h 6858000"/>
              <a:gd name="connsiteX19" fmla="*/ 5225968 w 6127024"/>
              <a:gd name="connsiteY19" fmla="*/ 1357994 h 6858000"/>
              <a:gd name="connsiteX20" fmla="*/ 5233819 w 6127024"/>
              <a:gd name="connsiteY20" fmla="*/ 1380922 h 6858000"/>
              <a:gd name="connsiteX21" fmla="*/ 5237226 w 6127024"/>
              <a:gd name="connsiteY21" fmla="*/ 1441327 h 6858000"/>
              <a:gd name="connsiteX22" fmla="*/ 5255653 w 6127024"/>
              <a:gd name="connsiteY22" fmla="*/ 1524712 h 6858000"/>
              <a:gd name="connsiteX23" fmla="*/ 5263491 w 6127024"/>
              <a:gd name="connsiteY23" fmla="*/ 1642938 h 6858000"/>
              <a:gd name="connsiteX24" fmla="*/ 5261314 w 6127024"/>
              <a:gd name="connsiteY24" fmla="*/ 1689177 h 6858000"/>
              <a:gd name="connsiteX25" fmla="*/ 5259788 w 6127024"/>
              <a:gd name="connsiteY25" fmla="*/ 1768516 h 6858000"/>
              <a:gd name="connsiteX26" fmla="*/ 5255696 w 6127024"/>
              <a:gd name="connsiteY26" fmla="*/ 1953770 h 6858000"/>
              <a:gd name="connsiteX27" fmla="*/ 5252592 w 6127024"/>
              <a:gd name="connsiteY27" fmla="*/ 2092210 h 6858000"/>
              <a:gd name="connsiteX28" fmla="*/ 5250104 w 6127024"/>
              <a:gd name="connsiteY28" fmla="*/ 2249166 h 6858000"/>
              <a:gd name="connsiteX29" fmla="*/ 5251214 w 6127024"/>
              <a:gd name="connsiteY29" fmla="*/ 2250944 h 6858000"/>
              <a:gd name="connsiteX30" fmla="*/ 5250644 w 6127024"/>
              <a:gd name="connsiteY30" fmla="*/ 2266619 h 6858000"/>
              <a:gd name="connsiteX31" fmla="*/ 5293877 w 6127024"/>
              <a:gd name="connsiteY31" fmla="*/ 2368649 h 6858000"/>
              <a:gd name="connsiteX32" fmla="*/ 5311338 w 6127024"/>
              <a:gd name="connsiteY32" fmla="*/ 2404034 h 6858000"/>
              <a:gd name="connsiteX33" fmla="*/ 5338366 w 6127024"/>
              <a:gd name="connsiteY33" fmla="*/ 2465052 h 6858000"/>
              <a:gd name="connsiteX34" fmla="*/ 5371263 w 6127024"/>
              <a:gd name="connsiteY34" fmla="*/ 2586413 h 6858000"/>
              <a:gd name="connsiteX35" fmla="*/ 5407503 w 6127024"/>
              <a:gd name="connsiteY35" fmla="*/ 2786290 h 6858000"/>
              <a:gd name="connsiteX36" fmla="*/ 5407356 w 6127024"/>
              <a:gd name="connsiteY36" fmla="*/ 2787545 h 6858000"/>
              <a:gd name="connsiteX37" fmla="*/ 5457023 w 6127024"/>
              <a:gd name="connsiteY37" fmla="*/ 2858292 h 6858000"/>
              <a:gd name="connsiteX38" fmla="*/ 5479298 w 6127024"/>
              <a:gd name="connsiteY38" fmla="*/ 2947791 h 6858000"/>
              <a:gd name="connsiteX39" fmla="*/ 5481770 w 6127024"/>
              <a:gd name="connsiteY39" fmla="*/ 2951352 h 6858000"/>
              <a:gd name="connsiteX40" fmla="*/ 5482415 w 6127024"/>
              <a:gd name="connsiteY40" fmla="*/ 3004079 h 6858000"/>
              <a:gd name="connsiteX41" fmla="*/ 5503944 w 6127024"/>
              <a:gd name="connsiteY41" fmla="*/ 3123335 h 6858000"/>
              <a:gd name="connsiteX42" fmla="*/ 5516007 w 6127024"/>
              <a:gd name="connsiteY42" fmla="*/ 3258473 h 6858000"/>
              <a:gd name="connsiteX43" fmla="*/ 5589758 w 6127024"/>
              <a:gd name="connsiteY43" fmla="*/ 3453699 h 6858000"/>
              <a:gd name="connsiteX44" fmla="*/ 5596144 w 6127024"/>
              <a:gd name="connsiteY44" fmla="*/ 3534624 h 6858000"/>
              <a:gd name="connsiteX45" fmla="*/ 5597750 w 6127024"/>
              <a:gd name="connsiteY45" fmla="*/ 3534129 h 6858000"/>
              <a:gd name="connsiteX46" fmla="*/ 5599700 w 6127024"/>
              <a:gd name="connsiteY46" fmla="*/ 3547221 h 6858000"/>
              <a:gd name="connsiteX47" fmla="*/ 5618377 w 6127024"/>
              <a:gd name="connsiteY47" fmla="*/ 3588431 h 6858000"/>
              <a:gd name="connsiteX48" fmla="*/ 5612155 w 6127024"/>
              <a:gd name="connsiteY48" fmla="*/ 3589869 h 6858000"/>
              <a:gd name="connsiteX49" fmla="*/ 5620843 w 6127024"/>
              <a:gd name="connsiteY49" fmla="*/ 3606745 h 6858000"/>
              <a:gd name="connsiteX50" fmla="*/ 5655472 w 6127024"/>
              <a:gd name="connsiteY50" fmla="*/ 3678877 h 6858000"/>
              <a:gd name="connsiteX51" fmla="*/ 5683015 w 6127024"/>
              <a:gd name="connsiteY51" fmla="*/ 3762025 h 6858000"/>
              <a:gd name="connsiteX52" fmla="*/ 5696643 w 6127024"/>
              <a:gd name="connsiteY52" fmla="*/ 3773888 h 6858000"/>
              <a:gd name="connsiteX53" fmla="*/ 5768491 w 6127024"/>
              <a:gd name="connsiteY53" fmla="*/ 3914399 h 6858000"/>
              <a:gd name="connsiteX54" fmla="*/ 5793123 w 6127024"/>
              <a:gd name="connsiteY54" fmla="*/ 3969952 h 6858000"/>
              <a:gd name="connsiteX55" fmla="*/ 5808321 w 6127024"/>
              <a:gd name="connsiteY55" fmla="*/ 3988153 h 6858000"/>
              <a:gd name="connsiteX56" fmla="*/ 5825621 w 6127024"/>
              <a:gd name="connsiteY56" fmla="*/ 4015525 h 6858000"/>
              <a:gd name="connsiteX57" fmla="*/ 5860672 w 6127024"/>
              <a:gd name="connsiteY57" fmla="*/ 4061579 h 6858000"/>
              <a:gd name="connsiteX58" fmla="*/ 5872173 w 6127024"/>
              <a:gd name="connsiteY58" fmla="*/ 4088497 h 6858000"/>
              <a:gd name="connsiteX59" fmla="*/ 5894095 w 6127024"/>
              <a:gd name="connsiteY59" fmla="*/ 4128857 h 6858000"/>
              <a:gd name="connsiteX60" fmla="*/ 5903513 w 6127024"/>
              <a:gd name="connsiteY60" fmla="*/ 4187661 h 6858000"/>
              <a:gd name="connsiteX61" fmla="*/ 5917114 w 6127024"/>
              <a:gd name="connsiteY61" fmla="*/ 4213096 h 6858000"/>
              <a:gd name="connsiteX62" fmla="*/ 5924233 w 6127024"/>
              <a:gd name="connsiteY62" fmla="*/ 4242060 h 6858000"/>
              <a:gd name="connsiteX63" fmla="*/ 5928910 w 6127024"/>
              <a:gd name="connsiteY63" fmla="*/ 4300973 h 6858000"/>
              <a:gd name="connsiteX64" fmla="*/ 5939320 w 6127024"/>
              <a:gd name="connsiteY64" fmla="*/ 4340435 h 6858000"/>
              <a:gd name="connsiteX65" fmla="*/ 5946705 w 6127024"/>
              <a:gd name="connsiteY65" fmla="*/ 4428051 h 6858000"/>
              <a:gd name="connsiteX66" fmla="*/ 5949261 w 6127024"/>
              <a:gd name="connsiteY66" fmla="*/ 4449185 h 6858000"/>
              <a:gd name="connsiteX67" fmla="*/ 5968960 w 6127024"/>
              <a:gd name="connsiteY67" fmla="*/ 4482655 h 6858000"/>
              <a:gd name="connsiteX68" fmla="*/ 5980106 w 6127024"/>
              <a:gd name="connsiteY68" fmla="*/ 4585087 h 6858000"/>
              <a:gd name="connsiteX69" fmla="*/ 5998138 w 6127024"/>
              <a:gd name="connsiteY69" fmla="*/ 4697518 h 6858000"/>
              <a:gd name="connsiteX70" fmla="*/ 6007819 w 6127024"/>
              <a:gd name="connsiteY70" fmla="*/ 4858148 h 6858000"/>
              <a:gd name="connsiteX71" fmla="*/ 6007749 w 6127024"/>
              <a:gd name="connsiteY71" fmla="*/ 4964715 h 6858000"/>
              <a:gd name="connsiteX72" fmla="*/ 6005269 w 6127024"/>
              <a:gd name="connsiteY72" fmla="*/ 5150567 h 6858000"/>
              <a:gd name="connsiteX73" fmla="*/ 6001127 w 6127024"/>
              <a:gd name="connsiteY73" fmla="*/ 5164609 h 6858000"/>
              <a:gd name="connsiteX74" fmla="*/ 5998514 w 6127024"/>
              <a:gd name="connsiteY74" fmla="*/ 5189673 h 6858000"/>
              <a:gd name="connsiteX75" fmla="*/ 6018409 w 6127024"/>
              <a:gd name="connsiteY75" fmla="*/ 5227157 h 6858000"/>
              <a:gd name="connsiteX76" fmla="*/ 6036748 w 6127024"/>
              <a:gd name="connsiteY76" fmla="*/ 5322752 h 6858000"/>
              <a:gd name="connsiteX77" fmla="*/ 6036943 w 6127024"/>
              <a:gd name="connsiteY77" fmla="*/ 5329480 h 6858000"/>
              <a:gd name="connsiteX78" fmla="*/ 6037677 w 6127024"/>
              <a:gd name="connsiteY78" fmla="*/ 5354807 h 6858000"/>
              <a:gd name="connsiteX79" fmla="*/ 6039728 w 6127024"/>
              <a:gd name="connsiteY79" fmla="*/ 5359416 h 6858000"/>
              <a:gd name="connsiteX80" fmla="*/ 6053435 w 6127024"/>
              <a:gd name="connsiteY80" fmla="*/ 5387547 h 6858000"/>
              <a:gd name="connsiteX81" fmla="*/ 6065933 w 6127024"/>
              <a:gd name="connsiteY81" fmla="*/ 5443002 h 6858000"/>
              <a:gd name="connsiteX82" fmla="*/ 6068640 w 6127024"/>
              <a:gd name="connsiteY82" fmla="*/ 5474503 h 6858000"/>
              <a:gd name="connsiteX83" fmla="*/ 6080922 w 6127024"/>
              <a:gd name="connsiteY83" fmla="*/ 5561070 h 6858000"/>
              <a:gd name="connsiteX84" fmla="*/ 6096949 w 6127024"/>
              <a:gd name="connsiteY84" fmla="*/ 5648179 h 6858000"/>
              <a:gd name="connsiteX85" fmla="*/ 6121353 w 6127024"/>
              <a:gd name="connsiteY85" fmla="*/ 5721725 h 6858000"/>
              <a:gd name="connsiteX86" fmla="*/ 6109884 w 6127024"/>
              <a:gd name="connsiteY86" fmla="*/ 5721959 h 6858000"/>
              <a:gd name="connsiteX87" fmla="*/ 6127024 w 6127024"/>
              <a:gd name="connsiteY87" fmla="*/ 5786902 h 6858000"/>
              <a:gd name="connsiteX88" fmla="*/ 6115796 w 6127024"/>
              <a:gd name="connsiteY88" fmla="*/ 5862844 h 6858000"/>
              <a:gd name="connsiteX89" fmla="*/ 6102493 w 6127024"/>
              <a:gd name="connsiteY89" fmla="*/ 5928602 h 6858000"/>
              <a:gd name="connsiteX90" fmla="*/ 6056863 w 6127024"/>
              <a:gd name="connsiteY90" fmla="*/ 6000643 h 6858000"/>
              <a:gd name="connsiteX91" fmla="*/ 6045436 w 6127024"/>
              <a:gd name="connsiteY91" fmla="*/ 6124480 h 6858000"/>
              <a:gd name="connsiteX92" fmla="*/ 6030489 w 6127024"/>
              <a:gd name="connsiteY92" fmla="*/ 6317666 h 6858000"/>
              <a:gd name="connsiteX93" fmla="*/ 6007492 w 6127024"/>
              <a:gd name="connsiteY93" fmla="*/ 6440818 h 6858000"/>
              <a:gd name="connsiteX94" fmla="*/ 6009467 w 6127024"/>
              <a:gd name="connsiteY94" fmla="*/ 6487076 h 6858000"/>
              <a:gd name="connsiteX95" fmla="*/ 5995064 w 6127024"/>
              <a:gd name="connsiteY95" fmla="*/ 6540791 h 6858000"/>
              <a:gd name="connsiteX96" fmla="*/ 6004510 w 6127024"/>
              <a:gd name="connsiteY96" fmla="*/ 6599256 h 6858000"/>
              <a:gd name="connsiteX97" fmla="*/ 5986207 w 6127024"/>
              <a:gd name="connsiteY97" fmla="*/ 6695855 h 6858000"/>
              <a:gd name="connsiteX98" fmla="*/ 5979428 w 6127024"/>
              <a:gd name="connsiteY98" fmla="*/ 6754678 h 6858000"/>
              <a:gd name="connsiteX99" fmla="*/ 5983398 w 6127024"/>
              <a:gd name="connsiteY99" fmla="*/ 6778641 h 6858000"/>
              <a:gd name="connsiteX100" fmla="*/ 5984543 w 6127024"/>
              <a:gd name="connsiteY100" fmla="*/ 6811016 h 6858000"/>
              <a:gd name="connsiteX101" fmla="*/ 5979671 w 6127024"/>
              <a:gd name="connsiteY101" fmla="*/ 6858000 h 6858000"/>
              <a:gd name="connsiteX102" fmla="*/ 0 w 6127024"/>
              <a:gd name="connsiteY102" fmla="*/ 6858000 h 6858000"/>
              <a:gd name="connsiteX103" fmla="*/ 0 w 6127024"/>
              <a:gd name="connsiteY103"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21088 w 6127024"/>
              <a:gd name="connsiteY12" fmla="*/ 860193 h 6858000"/>
              <a:gd name="connsiteX13" fmla="*/ 5230806 w 6127024"/>
              <a:gd name="connsiteY13" fmla="*/ 961354 h 6858000"/>
              <a:gd name="connsiteX14" fmla="*/ 5201018 w 6127024"/>
              <a:gd name="connsiteY14" fmla="*/ 1095027 h 6858000"/>
              <a:gd name="connsiteX15" fmla="*/ 5202153 w 6127024"/>
              <a:gd name="connsiteY15" fmla="*/ 1133224 h 6858000"/>
              <a:gd name="connsiteX16" fmla="*/ 5189234 w 6127024"/>
              <a:gd name="connsiteY16" fmla="*/ 1193495 h 6858000"/>
              <a:gd name="connsiteX17" fmla="*/ 5202769 w 6127024"/>
              <a:gd name="connsiteY17" fmla="*/ 1269450 h 6858000"/>
              <a:gd name="connsiteX18" fmla="*/ 5225968 w 6127024"/>
              <a:gd name="connsiteY18" fmla="*/ 1357994 h 6858000"/>
              <a:gd name="connsiteX19" fmla="*/ 5233819 w 6127024"/>
              <a:gd name="connsiteY19" fmla="*/ 1380922 h 6858000"/>
              <a:gd name="connsiteX20" fmla="*/ 5237226 w 6127024"/>
              <a:gd name="connsiteY20" fmla="*/ 1441327 h 6858000"/>
              <a:gd name="connsiteX21" fmla="*/ 5255653 w 6127024"/>
              <a:gd name="connsiteY21" fmla="*/ 1524712 h 6858000"/>
              <a:gd name="connsiteX22" fmla="*/ 5263491 w 6127024"/>
              <a:gd name="connsiteY22" fmla="*/ 1642938 h 6858000"/>
              <a:gd name="connsiteX23" fmla="*/ 5261314 w 6127024"/>
              <a:gd name="connsiteY23" fmla="*/ 1689177 h 6858000"/>
              <a:gd name="connsiteX24" fmla="*/ 5259788 w 6127024"/>
              <a:gd name="connsiteY24" fmla="*/ 1768516 h 6858000"/>
              <a:gd name="connsiteX25" fmla="*/ 5255696 w 6127024"/>
              <a:gd name="connsiteY25" fmla="*/ 1953770 h 6858000"/>
              <a:gd name="connsiteX26" fmla="*/ 5252592 w 6127024"/>
              <a:gd name="connsiteY26" fmla="*/ 2092210 h 6858000"/>
              <a:gd name="connsiteX27" fmla="*/ 5250104 w 6127024"/>
              <a:gd name="connsiteY27" fmla="*/ 2249166 h 6858000"/>
              <a:gd name="connsiteX28" fmla="*/ 5251214 w 6127024"/>
              <a:gd name="connsiteY28" fmla="*/ 2250944 h 6858000"/>
              <a:gd name="connsiteX29" fmla="*/ 5250644 w 6127024"/>
              <a:gd name="connsiteY29" fmla="*/ 2266619 h 6858000"/>
              <a:gd name="connsiteX30" fmla="*/ 5293877 w 6127024"/>
              <a:gd name="connsiteY30" fmla="*/ 2368649 h 6858000"/>
              <a:gd name="connsiteX31" fmla="*/ 5311338 w 6127024"/>
              <a:gd name="connsiteY31" fmla="*/ 2404034 h 6858000"/>
              <a:gd name="connsiteX32" fmla="*/ 5338366 w 6127024"/>
              <a:gd name="connsiteY32" fmla="*/ 2465052 h 6858000"/>
              <a:gd name="connsiteX33" fmla="*/ 5371263 w 6127024"/>
              <a:gd name="connsiteY33" fmla="*/ 2586413 h 6858000"/>
              <a:gd name="connsiteX34" fmla="*/ 5407503 w 6127024"/>
              <a:gd name="connsiteY34" fmla="*/ 2786290 h 6858000"/>
              <a:gd name="connsiteX35" fmla="*/ 5407356 w 6127024"/>
              <a:gd name="connsiteY35" fmla="*/ 2787545 h 6858000"/>
              <a:gd name="connsiteX36" fmla="*/ 5457023 w 6127024"/>
              <a:gd name="connsiteY36" fmla="*/ 2858292 h 6858000"/>
              <a:gd name="connsiteX37" fmla="*/ 5479298 w 6127024"/>
              <a:gd name="connsiteY37" fmla="*/ 2947791 h 6858000"/>
              <a:gd name="connsiteX38" fmla="*/ 5481770 w 6127024"/>
              <a:gd name="connsiteY38" fmla="*/ 2951352 h 6858000"/>
              <a:gd name="connsiteX39" fmla="*/ 5482415 w 6127024"/>
              <a:gd name="connsiteY39" fmla="*/ 3004079 h 6858000"/>
              <a:gd name="connsiteX40" fmla="*/ 5503944 w 6127024"/>
              <a:gd name="connsiteY40" fmla="*/ 3123335 h 6858000"/>
              <a:gd name="connsiteX41" fmla="*/ 5516007 w 6127024"/>
              <a:gd name="connsiteY41" fmla="*/ 3258473 h 6858000"/>
              <a:gd name="connsiteX42" fmla="*/ 5589758 w 6127024"/>
              <a:gd name="connsiteY42" fmla="*/ 3453699 h 6858000"/>
              <a:gd name="connsiteX43" fmla="*/ 5596144 w 6127024"/>
              <a:gd name="connsiteY43" fmla="*/ 3534624 h 6858000"/>
              <a:gd name="connsiteX44" fmla="*/ 5597750 w 6127024"/>
              <a:gd name="connsiteY44" fmla="*/ 3534129 h 6858000"/>
              <a:gd name="connsiteX45" fmla="*/ 5599700 w 6127024"/>
              <a:gd name="connsiteY45" fmla="*/ 3547221 h 6858000"/>
              <a:gd name="connsiteX46" fmla="*/ 5618377 w 6127024"/>
              <a:gd name="connsiteY46" fmla="*/ 3588431 h 6858000"/>
              <a:gd name="connsiteX47" fmla="*/ 5612155 w 6127024"/>
              <a:gd name="connsiteY47" fmla="*/ 3589869 h 6858000"/>
              <a:gd name="connsiteX48" fmla="*/ 5620843 w 6127024"/>
              <a:gd name="connsiteY48" fmla="*/ 3606745 h 6858000"/>
              <a:gd name="connsiteX49" fmla="*/ 5655472 w 6127024"/>
              <a:gd name="connsiteY49" fmla="*/ 3678877 h 6858000"/>
              <a:gd name="connsiteX50" fmla="*/ 5683015 w 6127024"/>
              <a:gd name="connsiteY50" fmla="*/ 3762025 h 6858000"/>
              <a:gd name="connsiteX51" fmla="*/ 5696643 w 6127024"/>
              <a:gd name="connsiteY51" fmla="*/ 3773888 h 6858000"/>
              <a:gd name="connsiteX52" fmla="*/ 5768491 w 6127024"/>
              <a:gd name="connsiteY52" fmla="*/ 3914399 h 6858000"/>
              <a:gd name="connsiteX53" fmla="*/ 5793123 w 6127024"/>
              <a:gd name="connsiteY53" fmla="*/ 3969952 h 6858000"/>
              <a:gd name="connsiteX54" fmla="*/ 5808321 w 6127024"/>
              <a:gd name="connsiteY54" fmla="*/ 3988153 h 6858000"/>
              <a:gd name="connsiteX55" fmla="*/ 5825621 w 6127024"/>
              <a:gd name="connsiteY55" fmla="*/ 4015525 h 6858000"/>
              <a:gd name="connsiteX56" fmla="*/ 5860672 w 6127024"/>
              <a:gd name="connsiteY56" fmla="*/ 4061579 h 6858000"/>
              <a:gd name="connsiteX57" fmla="*/ 5872173 w 6127024"/>
              <a:gd name="connsiteY57" fmla="*/ 4088497 h 6858000"/>
              <a:gd name="connsiteX58" fmla="*/ 5894095 w 6127024"/>
              <a:gd name="connsiteY58" fmla="*/ 4128857 h 6858000"/>
              <a:gd name="connsiteX59" fmla="*/ 5903513 w 6127024"/>
              <a:gd name="connsiteY59" fmla="*/ 4187661 h 6858000"/>
              <a:gd name="connsiteX60" fmla="*/ 5917114 w 6127024"/>
              <a:gd name="connsiteY60" fmla="*/ 4213096 h 6858000"/>
              <a:gd name="connsiteX61" fmla="*/ 5924233 w 6127024"/>
              <a:gd name="connsiteY61" fmla="*/ 4242060 h 6858000"/>
              <a:gd name="connsiteX62" fmla="*/ 5928910 w 6127024"/>
              <a:gd name="connsiteY62" fmla="*/ 4300973 h 6858000"/>
              <a:gd name="connsiteX63" fmla="*/ 5939320 w 6127024"/>
              <a:gd name="connsiteY63" fmla="*/ 4340435 h 6858000"/>
              <a:gd name="connsiteX64" fmla="*/ 5946705 w 6127024"/>
              <a:gd name="connsiteY64" fmla="*/ 4428051 h 6858000"/>
              <a:gd name="connsiteX65" fmla="*/ 5949261 w 6127024"/>
              <a:gd name="connsiteY65" fmla="*/ 4449185 h 6858000"/>
              <a:gd name="connsiteX66" fmla="*/ 5968960 w 6127024"/>
              <a:gd name="connsiteY66" fmla="*/ 4482655 h 6858000"/>
              <a:gd name="connsiteX67" fmla="*/ 5980106 w 6127024"/>
              <a:gd name="connsiteY67" fmla="*/ 4585087 h 6858000"/>
              <a:gd name="connsiteX68" fmla="*/ 5998138 w 6127024"/>
              <a:gd name="connsiteY68" fmla="*/ 4697518 h 6858000"/>
              <a:gd name="connsiteX69" fmla="*/ 6007819 w 6127024"/>
              <a:gd name="connsiteY69" fmla="*/ 4858148 h 6858000"/>
              <a:gd name="connsiteX70" fmla="*/ 6007749 w 6127024"/>
              <a:gd name="connsiteY70" fmla="*/ 4964715 h 6858000"/>
              <a:gd name="connsiteX71" fmla="*/ 6005269 w 6127024"/>
              <a:gd name="connsiteY71" fmla="*/ 5150567 h 6858000"/>
              <a:gd name="connsiteX72" fmla="*/ 6001127 w 6127024"/>
              <a:gd name="connsiteY72" fmla="*/ 5164609 h 6858000"/>
              <a:gd name="connsiteX73" fmla="*/ 5998514 w 6127024"/>
              <a:gd name="connsiteY73" fmla="*/ 5189673 h 6858000"/>
              <a:gd name="connsiteX74" fmla="*/ 6018409 w 6127024"/>
              <a:gd name="connsiteY74" fmla="*/ 5227157 h 6858000"/>
              <a:gd name="connsiteX75" fmla="*/ 6036748 w 6127024"/>
              <a:gd name="connsiteY75" fmla="*/ 5322752 h 6858000"/>
              <a:gd name="connsiteX76" fmla="*/ 6036943 w 6127024"/>
              <a:gd name="connsiteY76" fmla="*/ 5329480 h 6858000"/>
              <a:gd name="connsiteX77" fmla="*/ 6037677 w 6127024"/>
              <a:gd name="connsiteY77" fmla="*/ 5354807 h 6858000"/>
              <a:gd name="connsiteX78" fmla="*/ 6039728 w 6127024"/>
              <a:gd name="connsiteY78" fmla="*/ 5359416 h 6858000"/>
              <a:gd name="connsiteX79" fmla="*/ 6053435 w 6127024"/>
              <a:gd name="connsiteY79" fmla="*/ 5387547 h 6858000"/>
              <a:gd name="connsiteX80" fmla="*/ 6065933 w 6127024"/>
              <a:gd name="connsiteY80" fmla="*/ 5443002 h 6858000"/>
              <a:gd name="connsiteX81" fmla="*/ 6068640 w 6127024"/>
              <a:gd name="connsiteY81" fmla="*/ 5474503 h 6858000"/>
              <a:gd name="connsiteX82" fmla="*/ 6080922 w 6127024"/>
              <a:gd name="connsiteY82" fmla="*/ 5561070 h 6858000"/>
              <a:gd name="connsiteX83" fmla="*/ 6096949 w 6127024"/>
              <a:gd name="connsiteY83" fmla="*/ 5648179 h 6858000"/>
              <a:gd name="connsiteX84" fmla="*/ 6121353 w 6127024"/>
              <a:gd name="connsiteY84" fmla="*/ 5721725 h 6858000"/>
              <a:gd name="connsiteX85" fmla="*/ 6109884 w 6127024"/>
              <a:gd name="connsiteY85" fmla="*/ 5721959 h 6858000"/>
              <a:gd name="connsiteX86" fmla="*/ 6127024 w 6127024"/>
              <a:gd name="connsiteY86" fmla="*/ 5786902 h 6858000"/>
              <a:gd name="connsiteX87" fmla="*/ 6115796 w 6127024"/>
              <a:gd name="connsiteY87" fmla="*/ 5862844 h 6858000"/>
              <a:gd name="connsiteX88" fmla="*/ 6102493 w 6127024"/>
              <a:gd name="connsiteY88" fmla="*/ 5928602 h 6858000"/>
              <a:gd name="connsiteX89" fmla="*/ 6056863 w 6127024"/>
              <a:gd name="connsiteY89" fmla="*/ 6000643 h 6858000"/>
              <a:gd name="connsiteX90" fmla="*/ 6045436 w 6127024"/>
              <a:gd name="connsiteY90" fmla="*/ 6124480 h 6858000"/>
              <a:gd name="connsiteX91" fmla="*/ 6030489 w 6127024"/>
              <a:gd name="connsiteY91" fmla="*/ 6317666 h 6858000"/>
              <a:gd name="connsiteX92" fmla="*/ 6007492 w 6127024"/>
              <a:gd name="connsiteY92" fmla="*/ 6440818 h 6858000"/>
              <a:gd name="connsiteX93" fmla="*/ 6009467 w 6127024"/>
              <a:gd name="connsiteY93" fmla="*/ 6487076 h 6858000"/>
              <a:gd name="connsiteX94" fmla="*/ 5995064 w 6127024"/>
              <a:gd name="connsiteY94" fmla="*/ 6540791 h 6858000"/>
              <a:gd name="connsiteX95" fmla="*/ 6004510 w 6127024"/>
              <a:gd name="connsiteY95" fmla="*/ 6599256 h 6858000"/>
              <a:gd name="connsiteX96" fmla="*/ 5986207 w 6127024"/>
              <a:gd name="connsiteY96" fmla="*/ 6695855 h 6858000"/>
              <a:gd name="connsiteX97" fmla="*/ 5979428 w 6127024"/>
              <a:gd name="connsiteY97" fmla="*/ 6754678 h 6858000"/>
              <a:gd name="connsiteX98" fmla="*/ 5983398 w 6127024"/>
              <a:gd name="connsiteY98" fmla="*/ 6778641 h 6858000"/>
              <a:gd name="connsiteX99" fmla="*/ 5984543 w 6127024"/>
              <a:gd name="connsiteY99" fmla="*/ 6811016 h 6858000"/>
              <a:gd name="connsiteX100" fmla="*/ 5979671 w 6127024"/>
              <a:gd name="connsiteY100" fmla="*/ 6858000 h 6858000"/>
              <a:gd name="connsiteX101" fmla="*/ 0 w 6127024"/>
              <a:gd name="connsiteY101" fmla="*/ 6858000 h 6858000"/>
              <a:gd name="connsiteX102" fmla="*/ 0 w 6127024"/>
              <a:gd name="connsiteY102"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21088 w 6127024"/>
              <a:gd name="connsiteY12" fmla="*/ 860193 h 6858000"/>
              <a:gd name="connsiteX13" fmla="*/ 5230806 w 6127024"/>
              <a:gd name="connsiteY13" fmla="*/ 961354 h 6858000"/>
              <a:gd name="connsiteX14" fmla="*/ 5201018 w 6127024"/>
              <a:gd name="connsiteY14" fmla="*/ 1095027 h 6858000"/>
              <a:gd name="connsiteX15" fmla="*/ 5202153 w 6127024"/>
              <a:gd name="connsiteY15" fmla="*/ 1133224 h 6858000"/>
              <a:gd name="connsiteX16" fmla="*/ 5189234 w 6127024"/>
              <a:gd name="connsiteY16" fmla="*/ 1193495 h 6858000"/>
              <a:gd name="connsiteX17" fmla="*/ 5202769 w 6127024"/>
              <a:gd name="connsiteY17" fmla="*/ 1269450 h 6858000"/>
              <a:gd name="connsiteX18" fmla="*/ 5225968 w 6127024"/>
              <a:gd name="connsiteY18" fmla="*/ 1357994 h 6858000"/>
              <a:gd name="connsiteX19" fmla="*/ 5233819 w 6127024"/>
              <a:gd name="connsiteY19" fmla="*/ 1380922 h 6858000"/>
              <a:gd name="connsiteX20" fmla="*/ 5237226 w 6127024"/>
              <a:gd name="connsiteY20" fmla="*/ 1441327 h 6858000"/>
              <a:gd name="connsiteX21" fmla="*/ 5255653 w 6127024"/>
              <a:gd name="connsiteY21" fmla="*/ 1524712 h 6858000"/>
              <a:gd name="connsiteX22" fmla="*/ 5263491 w 6127024"/>
              <a:gd name="connsiteY22" fmla="*/ 1642938 h 6858000"/>
              <a:gd name="connsiteX23" fmla="*/ 5261314 w 6127024"/>
              <a:gd name="connsiteY23" fmla="*/ 1689177 h 6858000"/>
              <a:gd name="connsiteX24" fmla="*/ 5259788 w 6127024"/>
              <a:gd name="connsiteY24" fmla="*/ 1768516 h 6858000"/>
              <a:gd name="connsiteX25" fmla="*/ 5255696 w 6127024"/>
              <a:gd name="connsiteY25" fmla="*/ 1953770 h 6858000"/>
              <a:gd name="connsiteX26" fmla="*/ 5252592 w 6127024"/>
              <a:gd name="connsiteY26" fmla="*/ 2092210 h 6858000"/>
              <a:gd name="connsiteX27" fmla="*/ 5250104 w 6127024"/>
              <a:gd name="connsiteY27" fmla="*/ 2249166 h 6858000"/>
              <a:gd name="connsiteX28" fmla="*/ 5251214 w 6127024"/>
              <a:gd name="connsiteY28" fmla="*/ 2250944 h 6858000"/>
              <a:gd name="connsiteX29" fmla="*/ 5250644 w 6127024"/>
              <a:gd name="connsiteY29" fmla="*/ 2266619 h 6858000"/>
              <a:gd name="connsiteX30" fmla="*/ 5293877 w 6127024"/>
              <a:gd name="connsiteY30" fmla="*/ 2368649 h 6858000"/>
              <a:gd name="connsiteX31" fmla="*/ 5311338 w 6127024"/>
              <a:gd name="connsiteY31" fmla="*/ 2404034 h 6858000"/>
              <a:gd name="connsiteX32" fmla="*/ 5338366 w 6127024"/>
              <a:gd name="connsiteY32" fmla="*/ 2465052 h 6858000"/>
              <a:gd name="connsiteX33" fmla="*/ 5371263 w 6127024"/>
              <a:gd name="connsiteY33" fmla="*/ 2586413 h 6858000"/>
              <a:gd name="connsiteX34" fmla="*/ 5407503 w 6127024"/>
              <a:gd name="connsiteY34" fmla="*/ 2786290 h 6858000"/>
              <a:gd name="connsiteX35" fmla="*/ 5407356 w 6127024"/>
              <a:gd name="connsiteY35" fmla="*/ 2787545 h 6858000"/>
              <a:gd name="connsiteX36" fmla="*/ 5457023 w 6127024"/>
              <a:gd name="connsiteY36" fmla="*/ 2858292 h 6858000"/>
              <a:gd name="connsiteX37" fmla="*/ 5479298 w 6127024"/>
              <a:gd name="connsiteY37" fmla="*/ 2947791 h 6858000"/>
              <a:gd name="connsiteX38" fmla="*/ 5481770 w 6127024"/>
              <a:gd name="connsiteY38" fmla="*/ 2951352 h 6858000"/>
              <a:gd name="connsiteX39" fmla="*/ 5482415 w 6127024"/>
              <a:gd name="connsiteY39" fmla="*/ 3004079 h 6858000"/>
              <a:gd name="connsiteX40" fmla="*/ 5503944 w 6127024"/>
              <a:gd name="connsiteY40" fmla="*/ 3123335 h 6858000"/>
              <a:gd name="connsiteX41" fmla="*/ 5516007 w 6127024"/>
              <a:gd name="connsiteY41" fmla="*/ 3258473 h 6858000"/>
              <a:gd name="connsiteX42" fmla="*/ 5589758 w 6127024"/>
              <a:gd name="connsiteY42" fmla="*/ 3453699 h 6858000"/>
              <a:gd name="connsiteX43" fmla="*/ 5596144 w 6127024"/>
              <a:gd name="connsiteY43" fmla="*/ 3534624 h 6858000"/>
              <a:gd name="connsiteX44" fmla="*/ 5597750 w 6127024"/>
              <a:gd name="connsiteY44" fmla="*/ 3534129 h 6858000"/>
              <a:gd name="connsiteX45" fmla="*/ 5599700 w 6127024"/>
              <a:gd name="connsiteY45" fmla="*/ 3547221 h 6858000"/>
              <a:gd name="connsiteX46" fmla="*/ 5618377 w 6127024"/>
              <a:gd name="connsiteY46" fmla="*/ 3588431 h 6858000"/>
              <a:gd name="connsiteX47" fmla="*/ 5612155 w 6127024"/>
              <a:gd name="connsiteY47" fmla="*/ 3589869 h 6858000"/>
              <a:gd name="connsiteX48" fmla="*/ 5620843 w 6127024"/>
              <a:gd name="connsiteY48" fmla="*/ 3606745 h 6858000"/>
              <a:gd name="connsiteX49" fmla="*/ 5655472 w 6127024"/>
              <a:gd name="connsiteY49" fmla="*/ 3678877 h 6858000"/>
              <a:gd name="connsiteX50" fmla="*/ 5683015 w 6127024"/>
              <a:gd name="connsiteY50" fmla="*/ 3762025 h 6858000"/>
              <a:gd name="connsiteX51" fmla="*/ 5696643 w 6127024"/>
              <a:gd name="connsiteY51" fmla="*/ 3773888 h 6858000"/>
              <a:gd name="connsiteX52" fmla="*/ 5768491 w 6127024"/>
              <a:gd name="connsiteY52" fmla="*/ 3914399 h 6858000"/>
              <a:gd name="connsiteX53" fmla="*/ 5793123 w 6127024"/>
              <a:gd name="connsiteY53" fmla="*/ 3969952 h 6858000"/>
              <a:gd name="connsiteX54" fmla="*/ 5808321 w 6127024"/>
              <a:gd name="connsiteY54" fmla="*/ 3988153 h 6858000"/>
              <a:gd name="connsiteX55" fmla="*/ 5825621 w 6127024"/>
              <a:gd name="connsiteY55" fmla="*/ 4015525 h 6858000"/>
              <a:gd name="connsiteX56" fmla="*/ 5860672 w 6127024"/>
              <a:gd name="connsiteY56" fmla="*/ 4061579 h 6858000"/>
              <a:gd name="connsiteX57" fmla="*/ 5872173 w 6127024"/>
              <a:gd name="connsiteY57" fmla="*/ 4088497 h 6858000"/>
              <a:gd name="connsiteX58" fmla="*/ 5894095 w 6127024"/>
              <a:gd name="connsiteY58" fmla="*/ 4128857 h 6858000"/>
              <a:gd name="connsiteX59" fmla="*/ 5903513 w 6127024"/>
              <a:gd name="connsiteY59" fmla="*/ 4187661 h 6858000"/>
              <a:gd name="connsiteX60" fmla="*/ 5917114 w 6127024"/>
              <a:gd name="connsiteY60" fmla="*/ 4213096 h 6858000"/>
              <a:gd name="connsiteX61" fmla="*/ 5924233 w 6127024"/>
              <a:gd name="connsiteY61" fmla="*/ 4242060 h 6858000"/>
              <a:gd name="connsiteX62" fmla="*/ 5928910 w 6127024"/>
              <a:gd name="connsiteY62" fmla="*/ 4300973 h 6858000"/>
              <a:gd name="connsiteX63" fmla="*/ 5939320 w 6127024"/>
              <a:gd name="connsiteY63" fmla="*/ 4340435 h 6858000"/>
              <a:gd name="connsiteX64" fmla="*/ 5946705 w 6127024"/>
              <a:gd name="connsiteY64" fmla="*/ 4428051 h 6858000"/>
              <a:gd name="connsiteX65" fmla="*/ 5949261 w 6127024"/>
              <a:gd name="connsiteY65" fmla="*/ 4449185 h 6858000"/>
              <a:gd name="connsiteX66" fmla="*/ 5968960 w 6127024"/>
              <a:gd name="connsiteY66" fmla="*/ 4482655 h 6858000"/>
              <a:gd name="connsiteX67" fmla="*/ 5980106 w 6127024"/>
              <a:gd name="connsiteY67" fmla="*/ 4585087 h 6858000"/>
              <a:gd name="connsiteX68" fmla="*/ 5998138 w 6127024"/>
              <a:gd name="connsiteY68" fmla="*/ 4697518 h 6858000"/>
              <a:gd name="connsiteX69" fmla="*/ 6007819 w 6127024"/>
              <a:gd name="connsiteY69" fmla="*/ 4858148 h 6858000"/>
              <a:gd name="connsiteX70" fmla="*/ 6007749 w 6127024"/>
              <a:gd name="connsiteY70" fmla="*/ 4964715 h 6858000"/>
              <a:gd name="connsiteX71" fmla="*/ 6005269 w 6127024"/>
              <a:gd name="connsiteY71" fmla="*/ 5150567 h 6858000"/>
              <a:gd name="connsiteX72" fmla="*/ 6001127 w 6127024"/>
              <a:gd name="connsiteY72" fmla="*/ 5164609 h 6858000"/>
              <a:gd name="connsiteX73" fmla="*/ 5998514 w 6127024"/>
              <a:gd name="connsiteY73" fmla="*/ 5189673 h 6858000"/>
              <a:gd name="connsiteX74" fmla="*/ 6018409 w 6127024"/>
              <a:gd name="connsiteY74" fmla="*/ 5227157 h 6858000"/>
              <a:gd name="connsiteX75" fmla="*/ 6036748 w 6127024"/>
              <a:gd name="connsiteY75" fmla="*/ 5322752 h 6858000"/>
              <a:gd name="connsiteX76" fmla="*/ 6036943 w 6127024"/>
              <a:gd name="connsiteY76" fmla="*/ 5329480 h 6858000"/>
              <a:gd name="connsiteX77" fmla="*/ 6037677 w 6127024"/>
              <a:gd name="connsiteY77" fmla="*/ 5354807 h 6858000"/>
              <a:gd name="connsiteX78" fmla="*/ 6039728 w 6127024"/>
              <a:gd name="connsiteY78" fmla="*/ 5359416 h 6858000"/>
              <a:gd name="connsiteX79" fmla="*/ 6053435 w 6127024"/>
              <a:gd name="connsiteY79" fmla="*/ 5387547 h 6858000"/>
              <a:gd name="connsiteX80" fmla="*/ 6065933 w 6127024"/>
              <a:gd name="connsiteY80" fmla="*/ 5443002 h 6858000"/>
              <a:gd name="connsiteX81" fmla="*/ 6068640 w 6127024"/>
              <a:gd name="connsiteY81" fmla="*/ 5474503 h 6858000"/>
              <a:gd name="connsiteX82" fmla="*/ 6080922 w 6127024"/>
              <a:gd name="connsiteY82" fmla="*/ 5561070 h 6858000"/>
              <a:gd name="connsiteX83" fmla="*/ 6096949 w 6127024"/>
              <a:gd name="connsiteY83" fmla="*/ 5648179 h 6858000"/>
              <a:gd name="connsiteX84" fmla="*/ 6121353 w 6127024"/>
              <a:gd name="connsiteY84" fmla="*/ 5721725 h 6858000"/>
              <a:gd name="connsiteX85" fmla="*/ 6109884 w 6127024"/>
              <a:gd name="connsiteY85" fmla="*/ 5721959 h 6858000"/>
              <a:gd name="connsiteX86" fmla="*/ 6127024 w 6127024"/>
              <a:gd name="connsiteY86" fmla="*/ 5786902 h 6858000"/>
              <a:gd name="connsiteX87" fmla="*/ 6115796 w 6127024"/>
              <a:gd name="connsiteY87" fmla="*/ 5862844 h 6858000"/>
              <a:gd name="connsiteX88" fmla="*/ 6102493 w 6127024"/>
              <a:gd name="connsiteY88" fmla="*/ 5928602 h 6858000"/>
              <a:gd name="connsiteX89" fmla="*/ 6056863 w 6127024"/>
              <a:gd name="connsiteY89" fmla="*/ 6000643 h 6858000"/>
              <a:gd name="connsiteX90" fmla="*/ 6045436 w 6127024"/>
              <a:gd name="connsiteY90" fmla="*/ 6124480 h 6858000"/>
              <a:gd name="connsiteX91" fmla="*/ 6030489 w 6127024"/>
              <a:gd name="connsiteY91" fmla="*/ 6317666 h 6858000"/>
              <a:gd name="connsiteX92" fmla="*/ 6007492 w 6127024"/>
              <a:gd name="connsiteY92" fmla="*/ 6440818 h 6858000"/>
              <a:gd name="connsiteX93" fmla="*/ 6009467 w 6127024"/>
              <a:gd name="connsiteY93" fmla="*/ 6487076 h 6858000"/>
              <a:gd name="connsiteX94" fmla="*/ 5995064 w 6127024"/>
              <a:gd name="connsiteY94" fmla="*/ 6540791 h 6858000"/>
              <a:gd name="connsiteX95" fmla="*/ 6004510 w 6127024"/>
              <a:gd name="connsiteY95" fmla="*/ 6599256 h 6858000"/>
              <a:gd name="connsiteX96" fmla="*/ 5986207 w 6127024"/>
              <a:gd name="connsiteY96" fmla="*/ 6695855 h 6858000"/>
              <a:gd name="connsiteX97" fmla="*/ 5979428 w 6127024"/>
              <a:gd name="connsiteY97" fmla="*/ 6754678 h 6858000"/>
              <a:gd name="connsiteX98" fmla="*/ 5983398 w 6127024"/>
              <a:gd name="connsiteY98" fmla="*/ 6778641 h 6858000"/>
              <a:gd name="connsiteX99" fmla="*/ 5984543 w 6127024"/>
              <a:gd name="connsiteY99" fmla="*/ 6811016 h 6858000"/>
              <a:gd name="connsiteX100" fmla="*/ 5979671 w 6127024"/>
              <a:gd name="connsiteY100" fmla="*/ 6858000 h 6858000"/>
              <a:gd name="connsiteX101" fmla="*/ 0 w 6127024"/>
              <a:gd name="connsiteY101" fmla="*/ 6858000 h 6858000"/>
              <a:gd name="connsiteX102" fmla="*/ 0 w 6127024"/>
              <a:gd name="connsiteY102"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21088 w 6127024"/>
              <a:gd name="connsiteY12" fmla="*/ 860193 h 6858000"/>
              <a:gd name="connsiteX13" fmla="*/ 5221281 w 6127024"/>
              <a:gd name="connsiteY13" fmla="*/ 920873 h 6858000"/>
              <a:gd name="connsiteX14" fmla="*/ 5201018 w 6127024"/>
              <a:gd name="connsiteY14" fmla="*/ 1095027 h 6858000"/>
              <a:gd name="connsiteX15" fmla="*/ 5202153 w 6127024"/>
              <a:gd name="connsiteY15" fmla="*/ 1133224 h 6858000"/>
              <a:gd name="connsiteX16" fmla="*/ 5189234 w 6127024"/>
              <a:gd name="connsiteY16" fmla="*/ 1193495 h 6858000"/>
              <a:gd name="connsiteX17" fmla="*/ 5202769 w 6127024"/>
              <a:gd name="connsiteY17" fmla="*/ 1269450 h 6858000"/>
              <a:gd name="connsiteX18" fmla="*/ 5225968 w 6127024"/>
              <a:gd name="connsiteY18" fmla="*/ 1357994 h 6858000"/>
              <a:gd name="connsiteX19" fmla="*/ 5233819 w 6127024"/>
              <a:gd name="connsiteY19" fmla="*/ 1380922 h 6858000"/>
              <a:gd name="connsiteX20" fmla="*/ 5237226 w 6127024"/>
              <a:gd name="connsiteY20" fmla="*/ 1441327 h 6858000"/>
              <a:gd name="connsiteX21" fmla="*/ 5255653 w 6127024"/>
              <a:gd name="connsiteY21" fmla="*/ 1524712 h 6858000"/>
              <a:gd name="connsiteX22" fmla="*/ 5263491 w 6127024"/>
              <a:gd name="connsiteY22" fmla="*/ 1642938 h 6858000"/>
              <a:gd name="connsiteX23" fmla="*/ 5261314 w 6127024"/>
              <a:gd name="connsiteY23" fmla="*/ 1689177 h 6858000"/>
              <a:gd name="connsiteX24" fmla="*/ 5259788 w 6127024"/>
              <a:gd name="connsiteY24" fmla="*/ 1768516 h 6858000"/>
              <a:gd name="connsiteX25" fmla="*/ 5255696 w 6127024"/>
              <a:gd name="connsiteY25" fmla="*/ 1953770 h 6858000"/>
              <a:gd name="connsiteX26" fmla="*/ 5252592 w 6127024"/>
              <a:gd name="connsiteY26" fmla="*/ 2092210 h 6858000"/>
              <a:gd name="connsiteX27" fmla="*/ 5250104 w 6127024"/>
              <a:gd name="connsiteY27" fmla="*/ 2249166 h 6858000"/>
              <a:gd name="connsiteX28" fmla="*/ 5251214 w 6127024"/>
              <a:gd name="connsiteY28" fmla="*/ 2250944 h 6858000"/>
              <a:gd name="connsiteX29" fmla="*/ 5250644 w 6127024"/>
              <a:gd name="connsiteY29" fmla="*/ 2266619 h 6858000"/>
              <a:gd name="connsiteX30" fmla="*/ 5293877 w 6127024"/>
              <a:gd name="connsiteY30" fmla="*/ 2368649 h 6858000"/>
              <a:gd name="connsiteX31" fmla="*/ 5311338 w 6127024"/>
              <a:gd name="connsiteY31" fmla="*/ 2404034 h 6858000"/>
              <a:gd name="connsiteX32" fmla="*/ 5338366 w 6127024"/>
              <a:gd name="connsiteY32" fmla="*/ 2465052 h 6858000"/>
              <a:gd name="connsiteX33" fmla="*/ 5371263 w 6127024"/>
              <a:gd name="connsiteY33" fmla="*/ 2586413 h 6858000"/>
              <a:gd name="connsiteX34" fmla="*/ 5407503 w 6127024"/>
              <a:gd name="connsiteY34" fmla="*/ 2786290 h 6858000"/>
              <a:gd name="connsiteX35" fmla="*/ 5407356 w 6127024"/>
              <a:gd name="connsiteY35" fmla="*/ 2787545 h 6858000"/>
              <a:gd name="connsiteX36" fmla="*/ 5457023 w 6127024"/>
              <a:gd name="connsiteY36" fmla="*/ 2858292 h 6858000"/>
              <a:gd name="connsiteX37" fmla="*/ 5479298 w 6127024"/>
              <a:gd name="connsiteY37" fmla="*/ 2947791 h 6858000"/>
              <a:gd name="connsiteX38" fmla="*/ 5481770 w 6127024"/>
              <a:gd name="connsiteY38" fmla="*/ 2951352 h 6858000"/>
              <a:gd name="connsiteX39" fmla="*/ 5482415 w 6127024"/>
              <a:gd name="connsiteY39" fmla="*/ 3004079 h 6858000"/>
              <a:gd name="connsiteX40" fmla="*/ 5503944 w 6127024"/>
              <a:gd name="connsiteY40" fmla="*/ 3123335 h 6858000"/>
              <a:gd name="connsiteX41" fmla="*/ 5516007 w 6127024"/>
              <a:gd name="connsiteY41" fmla="*/ 3258473 h 6858000"/>
              <a:gd name="connsiteX42" fmla="*/ 5589758 w 6127024"/>
              <a:gd name="connsiteY42" fmla="*/ 3453699 h 6858000"/>
              <a:gd name="connsiteX43" fmla="*/ 5596144 w 6127024"/>
              <a:gd name="connsiteY43" fmla="*/ 3534624 h 6858000"/>
              <a:gd name="connsiteX44" fmla="*/ 5597750 w 6127024"/>
              <a:gd name="connsiteY44" fmla="*/ 3534129 h 6858000"/>
              <a:gd name="connsiteX45" fmla="*/ 5599700 w 6127024"/>
              <a:gd name="connsiteY45" fmla="*/ 3547221 h 6858000"/>
              <a:gd name="connsiteX46" fmla="*/ 5618377 w 6127024"/>
              <a:gd name="connsiteY46" fmla="*/ 3588431 h 6858000"/>
              <a:gd name="connsiteX47" fmla="*/ 5612155 w 6127024"/>
              <a:gd name="connsiteY47" fmla="*/ 3589869 h 6858000"/>
              <a:gd name="connsiteX48" fmla="*/ 5620843 w 6127024"/>
              <a:gd name="connsiteY48" fmla="*/ 3606745 h 6858000"/>
              <a:gd name="connsiteX49" fmla="*/ 5655472 w 6127024"/>
              <a:gd name="connsiteY49" fmla="*/ 3678877 h 6858000"/>
              <a:gd name="connsiteX50" fmla="*/ 5683015 w 6127024"/>
              <a:gd name="connsiteY50" fmla="*/ 3762025 h 6858000"/>
              <a:gd name="connsiteX51" fmla="*/ 5696643 w 6127024"/>
              <a:gd name="connsiteY51" fmla="*/ 3773888 h 6858000"/>
              <a:gd name="connsiteX52" fmla="*/ 5768491 w 6127024"/>
              <a:gd name="connsiteY52" fmla="*/ 3914399 h 6858000"/>
              <a:gd name="connsiteX53" fmla="*/ 5793123 w 6127024"/>
              <a:gd name="connsiteY53" fmla="*/ 3969952 h 6858000"/>
              <a:gd name="connsiteX54" fmla="*/ 5808321 w 6127024"/>
              <a:gd name="connsiteY54" fmla="*/ 3988153 h 6858000"/>
              <a:gd name="connsiteX55" fmla="*/ 5825621 w 6127024"/>
              <a:gd name="connsiteY55" fmla="*/ 4015525 h 6858000"/>
              <a:gd name="connsiteX56" fmla="*/ 5860672 w 6127024"/>
              <a:gd name="connsiteY56" fmla="*/ 4061579 h 6858000"/>
              <a:gd name="connsiteX57" fmla="*/ 5872173 w 6127024"/>
              <a:gd name="connsiteY57" fmla="*/ 4088497 h 6858000"/>
              <a:gd name="connsiteX58" fmla="*/ 5894095 w 6127024"/>
              <a:gd name="connsiteY58" fmla="*/ 4128857 h 6858000"/>
              <a:gd name="connsiteX59" fmla="*/ 5903513 w 6127024"/>
              <a:gd name="connsiteY59" fmla="*/ 4187661 h 6858000"/>
              <a:gd name="connsiteX60" fmla="*/ 5917114 w 6127024"/>
              <a:gd name="connsiteY60" fmla="*/ 4213096 h 6858000"/>
              <a:gd name="connsiteX61" fmla="*/ 5924233 w 6127024"/>
              <a:gd name="connsiteY61" fmla="*/ 4242060 h 6858000"/>
              <a:gd name="connsiteX62" fmla="*/ 5928910 w 6127024"/>
              <a:gd name="connsiteY62" fmla="*/ 4300973 h 6858000"/>
              <a:gd name="connsiteX63" fmla="*/ 5939320 w 6127024"/>
              <a:gd name="connsiteY63" fmla="*/ 4340435 h 6858000"/>
              <a:gd name="connsiteX64" fmla="*/ 5946705 w 6127024"/>
              <a:gd name="connsiteY64" fmla="*/ 4428051 h 6858000"/>
              <a:gd name="connsiteX65" fmla="*/ 5949261 w 6127024"/>
              <a:gd name="connsiteY65" fmla="*/ 4449185 h 6858000"/>
              <a:gd name="connsiteX66" fmla="*/ 5968960 w 6127024"/>
              <a:gd name="connsiteY66" fmla="*/ 4482655 h 6858000"/>
              <a:gd name="connsiteX67" fmla="*/ 5980106 w 6127024"/>
              <a:gd name="connsiteY67" fmla="*/ 4585087 h 6858000"/>
              <a:gd name="connsiteX68" fmla="*/ 5998138 w 6127024"/>
              <a:gd name="connsiteY68" fmla="*/ 4697518 h 6858000"/>
              <a:gd name="connsiteX69" fmla="*/ 6007819 w 6127024"/>
              <a:gd name="connsiteY69" fmla="*/ 4858148 h 6858000"/>
              <a:gd name="connsiteX70" fmla="*/ 6007749 w 6127024"/>
              <a:gd name="connsiteY70" fmla="*/ 4964715 h 6858000"/>
              <a:gd name="connsiteX71" fmla="*/ 6005269 w 6127024"/>
              <a:gd name="connsiteY71" fmla="*/ 5150567 h 6858000"/>
              <a:gd name="connsiteX72" fmla="*/ 6001127 w 6127024"/>
              <a:gd name="connsiteY72" fmla="*/ 5164609 h 6858000"/>
              <a:gd name="connsiteX73" fmla="*/ 5998514 w 6127024"/>
              <a:gd name="connsiteY73" fmla="*/ 5189673 h 6858000"/>
              <a:gd name="connsiteX74" fmla="*/ 6018409 w 6127024"/>
              <a:gd name="connsiteY74" fmla="*/ 5227157 h 6858000"/>
              <a:gd name="connsiteX75" fmla="*/ 6036748 w 6127024"/>
              <a:gd name="connsiteY75" fmla="*/ 5322752 h 6858000"/>
              <a:gd name="connsiteX76" fmla="*/ 6036943 w 6127024"/>
              <a:gd name="connsiteY76" fmla="*/ 5329480 h 6858000"/>
              <a:gd name="connsiteX77" fmla="*/ 6037677 w 6127024"/>
              <a:gd name="connsiteY77" fmla="*/ 5354807 h 6858000"/>
              <a:gd name="connsiteX78" fmla="*/ 6039728 w 6127024"/>
              <a:gd name="connsiteY78" fmla="*/ 5359416 h 6858000"/>
              <a:gd name="connsiteX79" fmla="*/ 6053435 w 6127024"/>
              <a:gd name="connsiteY79" fmla="*/ 5387547 h 6858000"/>
              <a:gd name="connsiteX80" fmla="*/ 6065933 w 6127024"/>
              <a:gd name="connsiteY80" fmla="*/ 5443002 h 6858000"/>
              <a:gd name="connsiteX81" fmla="*/ 6068640 w 6127024"/>
              <a:gd name="connsiteY81" fmla="*/ 5474503 h 6858000"/>
              <a:gd name="connsiteX82" fmla="*/ 6080922 w 6127024"/>
              <a:gd name="connsiteY82" fmla="*/ 5561070 h 6858000"/>
              <a:gd name="connsiteX83" fmla="*/ 6096949 w 6127024"/>
              <a:gd name="connsiteY83" fmla="*/ 5648179 h 6858000"/>
              <a:gd name="connsiteX84" fmla="*/ 6121353 w 6127024"/>
              <a:gd name="connsiteY84" fmla="*/ 5721725 h 6858000"/>
              <a:gd name="connsiteX85" fmla="*/ 6109884 w 6127024"/>
              <a:gd name="connsiteY85" fmla="*/ 5721959 h 6858000"/>
              <a:gd name="connsiteX86" fmla="*/ 6127024 w 6127024"/>
              <a:gd name="connsiteY86" fmla="*/ 5786902 h 6858000"/>
              <a:gd name="connsiteX87" fmla="*/ 6115796 w 6127024"/>
              <a:gd name="connsiteY87" fmla="*/ 5862844 h 6858000"/>
              <a:gd name="connsiteX88" fmla="*/ 6102493 w 6127024"/>
              <a:gd name="connsiteY88" fmla="*/ 5928602 h 6858000"/>
              <a:gd name="connsiteX89" fmla="*/ 6056863 w 6127024"/>
              <a:gd name="connsiteY89" fmla="*/ 6000643 h 6858000"/>
              <a:gd name="connsiteX90" fmla="*/ 6045436 w 6127024"/>
              <a:gd name="connsiteY90" fmla="*/ 6124480 h 6858000"/>
              <a:gd name="connsiteX91" fmla="*/ 6030489 w 6127024"/>
              <a:gd name="connsiteY91" fmla="*/ 6317666 h 6858000"/>
              <a:gd name="connsiteX92" fmla="*/ 6007492 w 6127024"/>
              <a:gd name="connsiteY92" fmla="*/ 6440818 h 6858000"/>
              <a:gd name="connsiteX93" fmla="*/ 6009467 w 6127024"/>
              <a:gd name="connsiteY93" fmla="*/ 6487076 h 6858000"/>
              <a:gd name="connsiteX94" fmla="*/ 5995064 w 6127024"/>
              <a:gd name="connsiteY94" fmla="*/ 6540791 h 6858000"/>
              <a:gd name="connsiteX95" fmla="*/ 6004510 w 6127024"/>
              <a:gd name="connsiteY95" fmla="*/ 6599256 h 6858000"/>
              <a:gd name="connsiteX96" fmla="*/ 5986207 w 6127024"/>
              <a:gd name="connsiteY96" fmla="*/ 6695855 h 6858000"/>
              <a:gd name="connsiteX97" fmla="*/ 5979428 w 6127024"/>
              <a:gd name="connsiteY97" fmla="*/ 6754678 h 6858000"/>
              <a:gd name="connsiteX98" fmla="*/ 5983398 w 6127024"/>
              <a:gd name="connsiteY98" fmla="*/ 6778641 h 6858000"/>
              <a:gd name="connsiteX99" fmla="*/ 5984543 w 6127024"/>
              <a:gd name="connsiteY99" fmla="*/ 6811016 h 6858000"/>
              <a:gd name="connsiteX100" fmla="*/ 5979671 w 6127024"/>
              <a:gd name="connsiteY100" fmla="*/ 6858000 h 6858000"/>
              <a:gd name="connsiteX101" fmla="*/ 0 w 6127024"/>
              <a:gd name="connsiteY101" fmla="*/ 6858000 h 6858000"/>
              <a:gd name="connsiteX102" fmla="*/ 0 w 6127024"/>
              <a:gd name="connsiteY102"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21088 w 6127024"/>
              <a:gd name="connsiteY12" fmla="*/ 860193 h 6858000"/>
              <a:gd name="connsiteX13" fmla="*/ 5221281 w 6127024"/>
              <a:gd name="connsiteY13" fmla="*/ 920873 h 6858000"/>
              <a:gd name="connsiteX14" fmla="*/ 5201018 w 6127024"/>
              <a:gd name="connsiteY14" fmla="*/ 1095027 h 6858000"/>
              <a:gd name="connsiteX15" fmla="*/ 5202153 w 6127024"/>
              <a:gd name="connsiteY15" fmla="*/ 1133224 h 6858000"/>
              <a:gd name="connsiteX16" fmla="*/ 5189234 w 6127024"/>
              <a:gd name="connsiteY16" fmla="*/ 1193495 h 6858000"/>
              <a:gd name="connsiteX17" fmla="*/ 5202769 w 6127024"/>
              <a:gd name="connsiteY17" fmla="*/ 1269450 h 6858000"/>
              <a:gd name="connsiteX18" fmla="*/ 5225968 w 6127024"/>
              <a:gd name="connsiteY18" fmla="*/ 1357994 h 6858000"/>
              <a:gd name="connsiteX19" fmla="*/ 5233819 w 6127024"/>
              <a:gd name="connsiteY19" fmla="*/ 1380922 h 6858000"/>
              <a:gd name="connsiteX20" fmla="*/ 5237226 w 6127024"/>
              <a:gd name="connsiteY20" fmla="*/ 1441327 h 6858000"/>
              <a:gd name="connsiteX21" fmla="*/ 5255653 w 6127024"/>
              <a:gd name="connsiteY21" fmla="*/ 1524712 h 6858000"/>
              <a:gd name="connsiteX22" fmla="*/ 5263491 w 6127024"/>
              <a:gd name="connsiteY22" fmla="*/ 1642938 h 6858000"/>
              <a:gd name="connsiteX23" fmla="*/ 5256552 w 6127024"/>
              <a:gd name="connsiteY23" fmla="*/ 1672509 h 6858000"/>
              <a:gd name="connsiteX24" fmla="*/ 5259788 w 6127024"/>
              <a:gd name="connsiteY24" fmla="*/ 1768516 h 6858000"/>
              <a:gd name="connsiteX25" fmla="*/ 5255696 w 6127024"/>
              <a:gd name="connsiteY25" fmla="*/ 1953770 h 6858000"/>
              <a:gd name="connsiteX26" fmla="*/ 5252592 w 6127024"/>
              <a:gd name="connsiteY26" fmla="*/ 2092210 h 6858000"/>
              <a:gd name="connsiteX27" fmla="*/ 5250104 w 6127024"/>
              <a:gd name="connsiteY27" fmla="*/ 2249166 h 6858000"/>
              <a:gd name="connsiteX28" fmla="*/ 5251214 w 6127024"/>
              <a:gd name="connsiteY28" fmla="*/ 2250944 h 6858000"/>
              <a:gd name="connsiteX29" fmla="*/ 5250644 w 6127024"/>
              <a:gd name="connsiteY29" fmla="*/ 2266619 h 6858000"/>
              <a:gd name="connsiteX30" fmla="*/ 5293877 w 6127024"/>
              <a:gd name="connsiteY30" fmla="*/ 2368649 h 6858000"/>
              <a:gd name="connsiteX31" fmla="*/ 5311338 w 6127024"/>
              <a:gd name="connsiteY31" fmla="*/ 2404034 h 6858000"/>
              <a:gd name="connsiteX32" fmla="*/ 5338366 w 6127024"/>
              <a:gd name="connsiteY32" fmla="*/ 2465052 h 6858000"/>
              <a:gd name="connsiteX33" fmla="*/ 5371263 w 6127024"/>
              <a:gd name="connsiteY33" fmla="*/ 2586413 h 6858000"/>
              <a:gd name="connsiteX34" fmla="*/ 5407503 w 6127024"/>
              <a:gd name="connsiteY34" fmla="*/ 2786290 h 6858000"/>
              <a:gd name="connsiteX35" fmla="*/ 5407356 w 6127024"/>
              <a:gd name="connsiteY35" fmla="*/ 2787545 h 6858000"/>
              <a:gd name="connsiteX36" fmla="*/ 5457023 w 6127024"/>
              <a:gd name="connsiteY36" fmla="*/ 2858292 h 6858000"/>
              <a:gd name="connsiteX37" fmla="*/ 5479298 w 6127024"/>
              <a:gd name="connsiteY37" fmla="*/ 2947791 h 6858000"/>
              <a:gd name="connsiteX38" fmla="*/ 5481770 w 6127024"/>
              <a:gd name="connsiteY38" fmla="*/ 2951352 h 6858000"/>
              <a:gd name="connsiteX39" fmla="*/ 5482415 w 6127024"/>
              <a:gd name="connsiteY39" fmla="*/ 3004079 h 6858000"/>
              <a:gd name="connsiteX40" fmla="*/ 5503944 w 6127024"/>
              <a:gd name="connsiteY40" fmla="*/ 3123335 h 6858000"/>
              <a:gd name="connsiteX41" fmla="*/ 5516007 w 6127024"/>
              <a:gd name="connsiteY41" fmla="*/ 3258473 h 6858000"/>
              <a:gd name="connsiteX42" fmla="*/ 5589758 w 6127024"/>
              <a:gd name="connsiteY42" fmla="*/ 3453699 h 6858000"/>
              <a:gd name="connsiteX43" fmla="*/ 5596144 w 6127024"/>
              <a:gd name="connsiteY43" fmla="*/ 3534624 h 6858000"/>
              <a:gd name="connsiteX44" fmla="*/ 5597750 w 6127024"/>
              <a:gd name="connsiteY44" fmla="*/ 3534129 h 6858000"/>
              <a:gd name="connsiteX45" fmla="*/ 5599700 w 6127024"/>
              <a:gd name="connsiteY45" fmla="*/ 3547221 h 6858000"/>
              <a:gd name="connsiteX46" fmla="*/ 5618377 w 6127024"/>
              <a:gd name="connsiteY46" fmla="*/ 3588431 h 6858000"/>
              <a:gd name="connsiteX47" fmla="*/ 5612155 w 6127024"/>
              <a:gd name="connsiteY47" fmla="*/ 3589869 h 6858000"/>
              <a:gd name="connsiteX48" fmla="*/ 5620843 w 6127024"/>
              <a:gd name="connsiteY48" fmla="*/ 3606745 h 6858000"/>
              <a:gd name="connsiteX49" fmla="*/ 5655472 w 6127024"/>
              <a:gd name="connsiteY49" fmla="*/ 3678877 h 6858000"/>
              <a:gd name="connsiteX50" fmla="*/ 5683015 w 6127024"/>
              <a:gd name="connsiteY50" fmla="*/ 3762025 h 6858000"/>
              <a:gd name="connsiteX51" fmla="*/ 5696643 w 6127024"/>
              <a:gd name="connsiteY51" fmla="*/ 3773888 h 6858000"/>
              <a:gd name="connsiteX52" fmla="*/ 5768491 w 6127024"/>
              <a:gd name="connsiteY52" fmla="*/ 3914399 h 6858000"/>
              <a:gd name="connsiteX53" fmla="*/ 5793123 w 6127024"/>
              <a:gd name="connsiteY53" fmla="*/ 3969952 h 6858000"/>
              <a:gd name="connsiteX54" fmla="*/ 5808321 w 6127024"/>
              <a:gd name="connsiteY54" fmla="*/ 3988153 h 6858000"/>
              <a:gd name="connsiteX55" fmla="*/ 5825621 w 6127024"/>
              <a:gd name="connsiteY55" fmla="*/ 4015525 h 6858000"/>
              <a:gd name="connsiteX56" fmla="*/ 5860672 w 6127024"/>
              <a:gd name="connsiteY56" fmla="*/ 4061579 h 6858000"/>
              <a:gd name="connsiteX57" fmla="*/ 5872173 w 6127024"/>
              <a:gd name="connsiteY57" fmla="*/ 4088497 h 6858000"/>
              <a:gd name="connsiteX58" fmla="*/ 5894095 w 6127024"/>
              <a:gd name="connsiteY58" fmla="*/ 4128857 h 6858000"/>
              <a:gd name="connsiteX59" fmla="*/ 5903513 w 6127024"/>
              <a:gd name="connsiteY59" fmla="*/ 4187661 h 6858000"/>
              <a:gd name="connsiteX60" fmla="*/ 5917114 w 6127024"/>
              <a:gd name="connsiteY60" fmla="*/ 4213096 h 6858000"/>
              <a:gd name="connsiteX61" fmla="*/ 5924233 w 6127024"/>
              <a:gd name="connsiteY61" fmla="*/ 4242060 h 6858000"/>
              <a:gd name="connsiteX62" fmla="*/ 5928910 w 6127024"/>
              <a:gd name="connsiteY62" fmla="*/ 4300973 h 6858000"/>
              <a:gd name="connsiteX63" fmla="*/ 5939320 w 6127024"/>
              <a:gd name="connsiteY63" fmla="*/ 4340435 h 6858000"/>
              <a:gd name="connsiteX64" fmla="*/ 5946705 w 6127024"/>
              <a:gd name="connsiteY64" fmla="*/ 4428051 h 6858000"/>
              <a:gd name="connsiteX65" fmla="*/ 5949261 w 6127024"/>
              <a:gd name="connsiteY65" fmla="*/ 4449185 h 6858000"/>
              <a:gd name="connsiteX66" fmla="*/ 5968960 w 6127024"/>
              <a:gd name="connsiteY66" fmla="*/ 4482655 h 6858000"/>
              <a:gd name="connsiteX67" fmla="*/ 5980106 w 6127024"/>
              <a:gd name="connsiteY67" fmla="*/ 4585087 h 6858000"/>
              <a:gd name="connsiteX68" fmla="*/ 5998138 w 6127024"/>
              <a:gd name="connsiteY68" fmla="*/ 4697518 h 6858000"/>
              <a:gd name="connsiteX69" fmla="*/ 6007819 w 6127024"/>
              <a:gd name="connsiteY69" fmla="*/ 4858148 h 6858000"/>
              <a:gd name="connsiteX70" fmla="*/ 6007749 w 6127024"/>
              <a:gd name="connsiteY70" fmla="*/ 4964715 h 6858000"/>
              <a:gd name="connsiteX71" fmla="*/ 6005269 w 6127024"/>
              <a:gd name="connsiteY71" fmla="*/ 5150567 h 6858000"/>
              <a:gd name="connsiteX72" fmla="*/ 6001127 w 6127024"/>
              <a:gd name="connsiteY72" fmla="*/ 5164609 h 6858000"/>
              <a:gd name="connsiteX73" fmla="*/ 5998514 w 6127024"/>
              <a:gd name="connsiteY73" fmla="*/ 5189673 h 6858000"/>
              <a:gd name="connsiteX74" fmla="*/ 6018409 w 6127024"/>
              <a:gd name="connsiteY74" fmla="*/ 5227157 h 6858000"/>
              <a:gd name="connsiteX75" fmla="*/ 6036748 w 6127024"/>
              <a:gd name="connsiteY75" fmla="*/ 5322752 h 6858000"/>
              <a:gd name="connsiteX76" fmla="*/ 6036943 w 6127024"/>
              <a:gd name="connsiteY76" fmla="*/ 5329480 h 6858000"/>
              <a:gd name="connsiteX77" fmla="*/ 6037677 w 6127024"/>
              <a:gd name="connsiteY77" fmla="*/ 5354807 h 6858000"/>
              <a:gd name="connsiteX78" fmla="*/ 6039728 w 6127024"/>
              <a:gd name="connsiteY78" fmla="*/ 5359416 h 6858000"/>
              <a:gd name="connsiteX79" fmla="*/ 6053435 w 6127024"/>
              <a:gd name="connsiteY79" fmla="*/ 5387547 h 6858000"/>
              <a:gd name="connsiteX80" fmla="*/ 6065933 w 6127024"/>
              <a:gd name="connsiteY80" fmla="*/ 5443002 h 6858000"/>
              <a:gd name="connsiteX81" fmla="*/ 6068640 w 6127024"/>
              <a:gd name="connsiteY81" fmla="*/ 5474503 h 6858000"/>
              <a:gd name="connsiteX82" fmla="*/ 6080922 w 6127024"/>
              <a:gd name="connsiteY82" fmla="*/ 5561070 h 6858000"/>
              <a:gd name="connsiteX83" fmla="*/ 6096949 w 6127024"/>
              <a:gd name="connsiteY83" fmla="*/ 5648179 h 6858000"/>
              <a:gd name="connsiteX84" fmla="*/ 6121353 w 6127024"/>
              <a:gd name="connsiteY84" fmla="*/ 5721725 h 6858000"/>
              <a:gd name="connsiteX85" fmla="*/ 6109884 w 6127024"/>
              <a:gd name="connsiteY85" fmla="*/ 5721959 h 6858000"/>
              <a:gd name="connsiteX86" fmla="*/ 6127024 w 6127024"/>
              <a:gd name="connsiteY86" fmla="*/ 5786902 h 6858000"/>
              <a:gd name="connsiteX87" fmla="*/ 6115796 w 6127024"/>
              <a:gd name="connsiteY87" fmla="*/ 5862844 h 6858000"/>
              <a:gd name="connsiteX88" fmla="*/ 6102493 w 6127024"/>
              <a:gd name="connsiteY88" fmla="*/ 5928602 h 6858000"/>
              <a:gd name="connsiteX89" fmla="*/ 6056863 w 6127024"/>
              <a:gd name="connsiteY89" fmla="*/ 6000643 h 6858000"/>
              <a:gd name="connsiteX90" fmla="*/ 6045436 w 6127024"/>
              <a:gd name="connsiteY90" fmla="*/ 6124480 h 6858000"/>
              <a:gd name="connsiteX91" fmla="*/ 6030489 w 6127024"/>
              <a:gd name="connsiteY91" fmla="*/ 6317666 h 6858000"/>
              <a:gd name="connsiteX92" fmla="*/ 6007492 w 6127024"/>
              <a:gd name="connsiteY92" fmla="*/ 6440818 h 6858000"/>
              <a:gd name="connsiteX93" fmla="*/ 6009467 w 6127024"/>
              <a:gd name="connsiteY93" fmla="*/ 6487076 h 6858000"/>
              <a:gd name="connsiteX94" fmla="*/ 5995064 w 6127024"/>
              <a:gd name="connsiteY94" fmla="*/ 6540791 h 6858000"/>
              <a:gd name="connsiteX95" fmla="*/ 6004510 w 6127024"/>
              <a:gd name="connsiteY95" fmla="*/ 6599256 h 6858000"/>
              <a:gd name="connsiteX96" fmla="*/ 5986207 w 6127024"/>
              <a:gd name="connsiteY96" fmla="*/ 6695855 h 6858000"/>
              <a:gd name="connsiteX97" fmla="*/ 5979428 w 6127024"/>
              <a:gd name="connsiteY97" fmla="*/ 6754678 h 6858000"/>
              <a:gd name="connsiteX98" fmla="*/ 5983398 w 6127024"/>
              <a:gd name="connsiteY98" fmla="*/ 6778641 h 6858000"/>
              <a:gd name="connsiteX99" fmla="*/ 5984543 w 6127024"/>
              <a:gd name="connsiteY99" fmla="*/ 6811016 h 6858000"/>
              <a:gd name="connsiteX100" fmla="*/ 5979671 w 6127024"/>
              <a:gd name="connsiteY100" fmla="*/ 6858000 h 6858000"/>
              <a:gd name="connsiteX101" fmla="*/ 0 w 6127024"/>
              <a:gd name="connsiteY101" fmla="*/ 6858000 h 6858000"/>
              <a:gd name="connsiteX102" fmla="*/ 0 w 6127024"/>
              <a:gd name="connsiteY102"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21088 w 6127024"/>
              <a:gd name="connsiteY12" fmla="*/ 860193 h 6858000"/>
              <a:gd name="connsiteX13" fmla="*/ 5221281 w 6127024"/>
              <a:gd name="connsiteY13" fmla="*/ 920873 h 6858000"/>
              <a:gd name="connsiteX14" fmla="*/ 5201018 w 6127024"/>
              <a:gd name="connsiteY14" fmla="*/ 1095027 h 6858000"/>
              <a:gd name="connsiteX15" fmla="*/ 5202153 w 6127024"/>
              <a:gd name="connsiteY15" fmla="*/ 1133224 h 6858000"/>
              <a:gd name="connsiteX16" fmla="*/ 5189234 w 6127024"/>
              <a:gd name="connsiteY16" fmla="*/ 1193495 h 6858000"/>
              <a:gd name="connsiteX17" fmla="*/ 5202769 w 6127024"/>
              <a:gd name="connsiteY17" fmla="*/ 1269450 h 6858000"/>
              <a:gd name="connsiteX18" fmla="*/ 5225968 w 6127024"/>
              <a:gd name="connsiteY18" fmla="*/ 1357994 h 6858000"/>
              <a:gd name="connsiteX19" fmla="*/ 5233819 w 6127024"/>
              <a:gd name="connsiteY19" fmla="*/ 1380922 h 6858000"/>
              <a:gd name="connsiteX20" fmla="*/ 5237226 w 6127024"/>
              <a:gd name="connsiteY20" fmla="*/ 1441327 h 6858000"/>
              <a:gd name="connsiteX21" fmla="*/ 5255653 w 6127024"/>
              <a:gd name="connsiteY21" fmla="*/ 1524712 h 6858000"/>
              <a:gd name="connsiteX22" fmla="*/ 5263491 w 6127024"/>
              <a:gd name="connsiteY22" fmla="*/ 1642938 h 6858000"/>
              <a:gd name="connsiteX23" fmla="*/ 5256552 w 6127024"/>
              <a:gd name="connsiteY23" fmla="*/ 1672509 h 6858000"/>
              <a:gd name="connsiteX24" fmla="*/ 5266931 w 6127024"/>
              <a:gd name="connsiteY24" fmla="*/ 1866147 h 6858000"/>
              <a:gd name="connsiteX25" fmla="*/ 5255696 w 6127024"/>
              <a:gd name="connsiteY25" fmla="*/ 1953770 h 6858000"/>
              <a:gd name="connsiteX26" fmla="*/ 5252592 w 6127024"/>
              <a:gd name="connsiteY26" fmla="*/ 2092210 h 6858000"/>
              <a:gd name="connsiteX27" fmla="*/ 5250104 w 6127024"/>
              <a:gd name="connsiteY27" fmla="*/ 2249166 h 6858000"/>
              <a:gd name="connsiteX28" fmla="*/ 5251214 w 6127024"/>
              <a:gd name="connsiteY28" fmla="*/ 2250944 h 6858000"/>
              <a:gd name="connsiteX29" fmla="*/ 5250644 w 6127024"/>
              <a:gd name="connsiteY29" fmla="*/ 2266619 h 6858000"/>
              <a:gd name="connsiteX30" fmla="*/ 5293877 w 6127024"/>
              <a:gd name="connsiteY30" fmla="*/ 2368649 h 6858000"/>
              <a:gd name="connsiteX31" fmla="*/ 5311338 w 6127024"/>
              <a:gd name="connsiteY31" fmla="*/ 2404034 h 6858000"/>
              <a:gd name="connsiteX32" fmla="*/ 5338366 w 6127024"/>
              <a:gd name="connsiteY32" fmla="*/ 2465052 h 6858000"/>
              <a:gd name="connsiteX33" fmla="*/ 5371263 w 6127024"/>
              <a:gd name="connsiteY33" fmla="*/ 2586413 h 6858000"/>
              <a:gd name="connsiteX34" fmla="*/ 5407503 w 6127024"/>
              <a:gd name="connsiteY34" fmla="*/ 2786290 h 6858000"/>
              <a:gd name="connsiteX35" fmla="*/ 5407356 w 6127024"/>
              <a:gd name="connsiteY35" fmla="*/ 2787545 h 6858000"/>
              <a:gd name="connsiteX36" fmla="*/ 5457023 w 6127024"/>
              <a:gd name="connsiteY36" fmla="*/ 2858292 h 6858000"/>
              <a:gd name="connsiteX37" fmla="*/ 5479298 w 6127024"/>
              <a:gd name="connsiteY37" fmla="*/ 2947791 h 6858000"/>
              <a:gd name="connsiteX38" fmla="*/ 5481770 w 6127024"/>
              <a:gd name="connsiteY38" fmla="*/ 2951352 h 6858000"/>
              <a:gd name="connsiteX39" fmla="*/ 5482415 w 6127024"/>
              <a:gd name="connsiteY39" fmla="*/ 3004079 h 6858000"/>
              <a:gd name="connsiteX40" fmla="*/ 5503944 w 6127024"/>
              <a:gd name="connsiteY40" fmla="*/ 3123335 h 6858000"/>
              <a:gd name="connsiteX41" fmla="*/ 5516007 w 6127024"/>
              <a:gd name="connsiteY41" fmla="*/ 3258473 h 6858000"/>
              <a:gd name="connsiteX42" fmla="*/ 5589758 w 6127024"/>
              <a:gd name="connsiteY42" fmla="*/ 3453699 h 6858000"/>
              <a:gd name="connsiteX43" fmla="*/ 5596144 w 6127024"/>
              <a:gd name="connsiteY43" fmla="*/ 3534624 h 6858000"/>
              <a:gd name="connsiteX44" fmla="*/ 5597750 w 6127024"/>
              <a:gd name="connsiteY44" fmla="*/ 3534129 h 6858000"/>
              <a:gd name="connsiteX45" fmla="*/ 5599700 w 6127024"/>
              <a:gd name="connsiteY45" fmla="*/ 3547221 h 6858000"/>
              <a:gd name="connsiteX46" fmla="*/ 5618377 w 6127024"/>
              <a:gd name="connsiteY46" fmla="*/ 3588431 h 6858000"/>
              <a:gd name="connsiteX47" fmla="*/ 5612155 w 6127024"/>
              <a:gd name="connsiteY47" fmla="*/ 3589869 h 6858000"/>
              <a:gd name="connsiteX48" fmla="*/ 5620843 w 6127024"/>
              <a:gd name="connsiteY48" fmla="*/ 3606745 h 6858000"/>
              <a:gd name="connsiteX49" fmla="*/ 5655472 w 6127024"/>
              <a:gd name="connsiteY49" fmla="*/ 3678877 h 6858000"/>
              <a:gd name="connsiteX50" fmla="*/ 5683015 w 6127024"/>
              <a:gd name="connsiteY50" fmla="*/ 3762025 h 6858000"/>
              <a:gd name="connsiteX51" fmla="*/ 5696643 w 6127024"/>
              <a:gd name="connsiteY51" fmla="*/ 3773888 h 6858000"/>
              <a:gd name="connsiteX52" fmla="*/ 5768491 w 6127024"/>
              <a:gd name="connsiteY52" fmla="*/ 3914399 h 6858000"/>
              <a:gd name="connsiteX53" fmla="*/ 5793123 w 6127024"/>
              <a:gd name="connsiteY53" fmla="*/ 3969952 h 6858000"/>
              <a:gd name="connsiteX54" fmla="*/ 5808321 w 6127024"/>
              <a:gd name="connsiteY54" fmla="*/ 3988153 h 6858000"/>
              <a:gd name="connsiteX55" fmla="*/ 5825621 w 6127024"/>
              <a:gd name="connsiteY55" fmla="*/ 4015525 h 6858000"/>
              <a:gd name="connsiteX56" fmla="*/ 5860672 w 6127024"/>
              <a:gd name="connsiteY56" fmla="*/ 4061579 h 6858000"/>
              <a:gd name="connsiteX57" fmla="*/ 5872173 w 6127024"/>
              <a:gd name="connsiteY57" fmla="*/ 4088497 h 6858000"/>
              <a:gd name="connsiteX58" fmla="*/ 5894095 w 6127024"/>
              <a:gd name="connsiteY58" fmla="*/ 4128857 h 6858000"/>
              <a:gd name="connsiteX59" fmla="*/ 5903513 w 6127024"/>
              <a:gd name="connsiteY59" fmla="*/ 4187661 h 6858000"/>
              <a:gd name="connsiteX60" fmla="*/ 5917114 w 6127024"/>
              <a:gd name="connsiteY60" fmla="*/ 4213096 h 6858000"/>
              <a:gd name="connsiteX61" fmla="*/ 5924233 w 6127024"/>
              <a:gd name="connsiteY61" fmla="*/ 4242060 h 6858000"/>
              <a:gd name="connsiteX62" fmla="*/ 5928910 w 6127024"/>
              <a:gd name="connsiteY62" fmla="*/ 4300973 h 6858000"/>
              <a:gd name="connsiteX63" fmla="*/ 5939320 w 6127024"/>
              <a:gd name="connsiteY63" fmla="*/ 4340435 h 6858000"/>
              <a:gd name="connsiteX64" fmla="*/ 5946705 w 6127024"/>
              <a:gd name="connsiteY64" fmla="*/ 4428051 h 6858000"/>
              <a:gd name="connsiteX65" fmla="*/ 5949261 w 6127024"/>
              <a:gd name="connsiteY65" fmla="*/ 4449185 h 6858000"/>
              <a:gd name="connsiteX66" fmla="*/ 5968960 w 6127024"/>
              <a:gd name="connsiteY66" fmla="*/ 4482655 h 6858000"/>
              <a:gd name="connsiteX67" fmla="*/ 5980106 w 6127024"/>
              <a:gd name="connsiteY67" fmla="*/ 4585087 h 6858000"/>
              <a:gd name="connsiteX68" fmla="*/ 5998138 w 6127024"/>
              <a:gd name="connsiteY68" fmla="*/ 4697518 h 6858000"/>
              <a:gd name="connsiteX69" fmla="*/ 6007819 w 6127024"/>
              <a:gd name="connsiteY69" fmla="*/ 4858148 h 6858000"/>
              <a:gd name="connsiteX70" fmla="*/ 6007749 w 6127024"/>
              <a:gd name="connsiteY70" fmla="*/ 4964715 h 6858000"/>
              <a:gd name="connsiteX71" fmla="*/ 6005269 w 6127024"/>
              <a:gd name="connsiteY71" fmla="*/ 5150567 h 6858000"/>
              <a:gd name="connsiteX72" fmla="*/ 6001127 w 6127024"/>
              <a:gd name="connsiteY72" fmla="*/ 5164609 h 6858000"/>
              <a:gd name="connsiteX73" fmla="*/ 5998514 w 6127024"/>
              <a:gd name="connsiteY73" fmla="*/ 5189673 h 6858000"/>
              <a:gd name="connsiteX74" fmla="*/ 6018409 w 6127024"/>
              <a:gd name="connsiteY74" fmla="*/ 5227157 h 6858000"/>
              <a:gd name="connsiteX75" fmla="*/ 6036748 w 6127024"/>
              <a:gd name="connsiteY75" fmla="*/ 5322752 h 6858000"/>
              <a:gd name="connsiteX76" fmla="*/ 6036943 w 6127024"/>
              <a:gd name="connsiteY76" fmla="*/ 5329480 h 6858000"/>
              <a:gd name="connsiteX77" fmla="*/ 6037677 w 6127024"/>
              <a:gd name="connsiteY77" fmla="*/ 5354807 h 6858000"/>
              <a:gd name="connsiteX78" fmla="*/ 6039728 w 6127024"/>
              <a:gd name="connsiteY78" fmla="*/ 5359416 h 6858000"/>
              <a:gd name="connsiteX79" fmla="*/ 6053435 w 6127024"/>
              <a:gd name="connsiteY79" fmla="*/ 5387547 h 6858000"/>
              <a:gd name="connsiteX80" fmla="*/ 6065933 w 6127024"/>
              <a:gd name="connsiteY80" fmla="*/ 5443002 h 6858000"/>
              <a:gd name="connsiteX81" fmla="*/ 6068640 w 6127024"/>
              <a:gd name="connsiteY81" fmla="*/ 5474503 h 6858000"/>
              <a:gd name="connsiteX82" fmla="*/ 6080922 w 6127024"/>
              <a:gd name="connsiteY82" fmla="*/ 5561070 h 6858000"/>
              <a:gd name="connsiteX83" fmla="*/ 6096949 w 6127024"/>
              <a:gd name="connsiteY83" fmla="*/ 5648179 h 6858000"/>
              <a:gd name="connsiteX84" fmla="*/ 6121353 w 6127024"/>
              <a:gd name="connsiteY84" fmla="*/ 5721725 h 6858000"/>
              <a:gd name="connsiteX85" fmla="*/ 6109884 w 6127024"/>
              <a:gd name="connsiteY85" fmla="*/ 5721959 h 6858000"/>
              <a:gd name="connsiteX86" fmla="*/ 6127024 w 6127024"/>
              <a:gd name="connsiteY86" fmla="*/ 5786902 h 6858000"/>
              <a:gd name="connsiteX87" fmla="*/ 6115796 w 6127024"/>
              <a:gd name="connsiteY87" fmla="*/ 5862844 h 6858000"/>
              <a:gd name="connsiteX88" fmla="*/ 6102493 w 6127024"/>
              <a:gd name="connsiteY88" fmla="*/ 5928602 h 6858000"/>
              <a:gd name="connsiteX89" fmla="*/ 6056863 w 6127024"/>
              <a:gd name="connsiteY89" fmla="*/ 6000643 h 6858000"/>
              <a:gd name="connsiteX90" fmla="*/ 6045436 w 6127024"/>
              <a:gd name="connsiteY90" fmla="*/ 6124480 h 6858000"/>
              <a:gd name="connsiteX91" fmla="*/ 6030489 w 6127024"/>
              <a:gd name="connsiteY91" fmla="*/ 6317666 h 6858000"/>
              <a:gd name="connsiteX92" fmla="*/ 6007492 w 6127024"/>
              <a:gd name="connsiteY92" fmla="*/ 6440818 h 6858000"/>
              <a:gd name="connsiteX93" fmla="*/ 6009467 w 6127024"/>
              <a:gd name="connsiteY93" fmla="*/ 6487076 h 6858000"/>
              <a:gd name="connsiteX94" fmla="*/ 5995064 w 6127024"/>
              <a:gd name="connsiteY94" fmla="*/ 6540791 h 6858000"/>
              <a:gd name="connsiteX95" fmla="*/ 6004510 w 6127024"/>
              <a:gd name="connsiteY95" fmla="*/ 6599256 h 6858000"/>
              <a:gd name="connsiteX96" fmla="*/ 5986207 w 6127024"/>
              <a:gd name="connsiteY96" fmla="*/ 6695855 h 6858000"/>
              <a:gd name="connsiteX97" fmla="*/ 5979428 w 6127024"/>
              <a:gd name="connsiteY97" fmla="*/ 6754678 h 6858000"/>
              <a:gd name="connsiteX98" fmla="*/ 5983398 w 6127024"/>
              <a:gd name="connsiteY98" fmla="*/ 6778641 h 6858000"/>
              <a:gd name="connsiteX99" fmla="*/ 5984543 w 6127024"/>
              <a:gd name="connsiteY99" fmla="*/ 6811016 h 6858000"/>
              <a:gd name="connsiteX100" fmla="*/ 5979671 w 6127024"/>
              <a:gd name="connsiteY100" fmla="*/ 6858000 h 6858000"/>
              <a:gd name="connsiteX101" fmla="*/ 0 w 6127024"/>
              <a:gd name="connsiteY101" fmla="*/ 6858000 h 6858000"/>
              <a:gd name="connsiteX102" fmla="*/ 0 w 6127024"/>
              <a:gd name="connsiteY102"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21088 w 6127024"/>
              <a:gd name="connsiteY12" fmla="*/ 860193 h 6858000"/>
              <a:gd name="connsiteX13" fmla="*/ 5221281 w 6127024"/>
              <a:gd name="connsiteY13" fmla="*/ 920873 h 6858000"/>
              <a:gd name="connsiteX14" fmla="*/ 5201018 w 6127024"/>
              <a:gd name="connsiteY14" fmla="*/ 1095027 h 6858000"/>
              <a:gd name="connsiteX15" fmla="*/ 5202153 w 6127024"/>
              <a:gd name="connsiteY15" fmla="*/ 1133224 h 6858000"/>
              <a:gd name="connsiteX16" fmla="*/ 5189234 w 6127024"/>
              <a:gd name="connsiteY16" fmla="*/ 1193495 h 6858000"/>
              <a:gd name="connsiteX17" fmla="*/ 5202769 w 6127024"/>
              <a:gd name="connsiteY17" fmla="*/ 1269450 h 6858000"/>
              <a:gd name="connsiteX18" fmla="*/ 5225968 w 6127024"/>
              <a:gd name="connsiteY18" fmla="*/ 1357994 h 6858000"/>
              <a:gd name="connsiteX19" fmla="*/ 5233819 w 6127024"/>
              <a:gd name="connsiteY19" fmla="*/ 1380922 h 6858000"/>
              <a:gd name="connsiteX20" fmla="*/ 5237226 w 6127024"/>
              <a:gd name="connsiteY20" fmla="*/ 1441327 h 6858000"/>
              <a:gd name="connsiteX21" fmla="*/ 5255653 w 6127024"/>
              <a:gd name="connsiteY21" fmla="*/ 1524712 h 6858000"/>
              <a:gd name="connsiteX22" fmla="*/ 5263491 w 6127024"/>
              <a:gd name="connsiteY22" fmla="*/ 1642938 h 6858000"/>
              <a:gd name="connsiteX23" fmla="*/ 5256552 w 6127024"/>
              <a:gd name="connsiteY23" fmla="*/ 1672509 h 6858000"/>
              <a:gd name="connsiteX24" fmla="*/ 5266931 w 6127024"/>
              <a:gd name="connsiteY24" fmla="*/ 1866147 h 6858000"/>
              <a:gd name="connsiteX25" fmla="*/ 5255696 w 6127024"/>
              <a:gd name="connsiteY25" fmla="*/ 1953770 h 6858000"/>
              <a:gd name="connsiteX26" fmla="*/ 5252592 w 6127024"/>
              <a:gd name="connsiteY26" fmla="*/ 2092210 h 6858000"/>
              <a:gd name="connsiteX27" fmla="*/ 5250104 w 6127024"/>
              <a:gd name="connsiteY27" fmla="*/ 2249166 h 6858000"/>
              <a:gd name="connsiteX28" fmla="*/ 5251214 w 6127024"/>
              <a:gd name="connsiteY28" fmla="*/ 2250944 h 6858000"/>
              <a:gd name="connsiteX29" fmla="*/ 5250644 w 6127024"/>
              <a:gd name="connsiteY29" fmla="*/ 2266619 h 6858000"/>
              <a:gd name="connsiteX30" fmla="*/ 5293877 w 6127024"/>
              <a:gd name="connsiteY30" fmla="*/ 2368649 h 6858000"/>
              <a:gd name="connsiteX31" fmla="*/ 5311338 w 6127024"/>
              <a:gd name="connsiteY31" fmla="*/ 2404034 h 6858000"/>
              <a:gd name="connsiteX32" fmla="*/ 5338366 w 6127024"/>
              <a:gd name="connsiteY32" fmla="*/ 2465052 h 6858000"/>
              <a:gd name="connsiteX33" fmla="*/ 5371263 w 6127024"/>
              <a:gd name="connsiteY33" fmla="*/ 2586413 h 6858000"/>
              <a:gd name="connsiteX34" fmla="*/ 5407503 w 6127024"/>
              <a:gd name="connsiteY34" fmla="*/ 2786290 h 6858000"/>
              <a:gd name="connsiteX35" fmla="*/ 5407356 w 6127024"/>
              <a:gd name="connsiteY35" fmla="*/ 2787545 h 6858000"/>
              <a:gd name="connsiteX36" fmla="*/ 5457023 w 6127024"/>
              <a:gd name="connsiteY36" fmla="*/ 2858292 h 6858000"/>
              <a:gd name="connsiteX37" fmla="*/ 5479298 w 6127024"/>
              <a:gd name="connsiteY37" fmla="*/ 2947791 h 6858000"/>
              <a:gd name="connsiteX38" fmla="*/ 5481770 w 6127024"/>
              <a:gd name="connsiteY38" fmla="*/ 2951352 h 6858000"/>
              <a:gd name="connsiteX39" fmla="*/ 5482415 w 6127024"/>
              <a:gd name="connsiteY39" fmla="*/ 3004079 h 6858000"/>
              <a:gd name="connsiteX40" fmla="*/ 5503944 w 6127024"/>
              <a:gd name="connsiteY40" fmla="*/ 3123335 h 6858000"/>
              <a:gd name="connsiteX41" fmla="*/ 5516007 w 6127024"/>
              <a:gd name="connsiteY41" fmla="*/ 3258473 h 6858000"/>
              <a:gd name="connsiteX42" fmla="*/ 5589758 w 6127024"/>
              <a:gd name="connsiteY42" fmla="*/ 3453699 h 6858000"/>
              <a:gd name="connsiteX43" fmla="*/ 5596144 w 6127024"/>
              <a:gd name="connsiteY43" fmla="*/ 3534624 h 6858000"/>
              <a:gd name="connsiteX44" fmla="*/ 5597750 w 6127024"/>
              <a:gd name="connsiteY44" fmla="*/ 3534129 h 6858000"/>
              <a:gd name="connsiteX45" fmla="*/ 5599700 w 6127024"/>
              <a:gd name="connsiteY45" fmla="*/ 3547221 h 6858000"/>
              <a:gd name="connsiteX46" fmla="*/ 5618377 w 6127024"/>
              <a:gd name="connsiteY46" fmla="*/ 3588431 h 6858000"/>
              <a:gd name="connsiteX47" fmla="*/ 5612155 w 6127024"/>
              <a:gd name="connsiteY47" fmla="*/ 3589869 h 6858000"/>
              <a:gd name="connsiteX48" fmla="*/ 5620843 w 6127024"/>
              <a:gd name="connsiteY48" fmla="*/ 3606745 h 6858000"/>
              <a:gd name="connsiteX49" fmla="*/ 5655472 w 6127024"/>
              <a:gd name="connsiteY49" fmla="*/ 3678877 h 6858000"/>
              <a:gd name="connsiteX50" fmla="*/ 5683015 w 6127024"/>
              <a:gd name="connsiteY50" fmla="*/ 3762025 h 6858000"/>
              <a:gd name="connsiteX51" fmla="*/ 5696643 w 6127024"/>
              <a:gd name="connsiteY51" fmla="*/ 3773888 h 6858000"/>
              <a:gd name="connsiteX52" fmla="*/ 5768491 w 6127024"/>
              <a:gd name="connsiteY52" fmla="*/ 3914399 h 6858000"/>
              <a:gd name="connsiteX53" fmla="*/ 5793123 w 6127024"/>
              <a:gd name="connsiteY53" fmla="*/ 3969952 h 6858000"/>
              <a:gd name="connsiteX54" fmla="*/ 5808321 w 6127024"/>
              <a:gd name="connsiteY54" fmla="*/ 3988153 h 6858000"/>
              <a:gd name="connsiteX55" fmla="*/ 5825621 w 6127024"/>
              <a:gd name="connsiteY55" fmla="*/ 4015525 h 6858000"/>
              <a:gd name="connsiteX56" fmla="*/ 5860672 w 6127024"/>
              <a:gd name="connsiteY56" fmla="*/ 4061579 h 6858000"/>
              <a:gd name="connsiteX57" fmla="*/ 5872173 w 6127024"/>
              <a:gd name="connsiteY57" fmla="*/ 4088497 h 6858000"/>
              <a:gd name="connsiteX58" fmla="*/ 5894095 w 6127024"/>
              <a:gd name="connsiteY58" fmla="*/ 4128857 h 6858000"/>
              <a:gd name="connsiteX59" fmla="*/ 5903513 w 6127024"/>
              <a:gd name="connsiteY59" fmla="*/ 4187661 h 6858000"/>
              <a:gd name="connsiteX60" fmla="*/ 5917114 w 6127024"/>
              <a:gd name="connsiteY60" fmla="*/ 4213096 h 6858000"/>
              <a:gd name="connsiteX61" fmla="*/ 5924233 w 6127024"/>
              <a:gd name="connsiteY61" fmla="*/ 4242060 h 6858000"/>
              <a:gd name="connsiteX62" fmla="*/ 5928910 w 6127024"/>
              <a:gd name="connsiteY62" fmla="*/ 4300973 h 6858000"/>
              <a:gd name="connsiteX63" fmla="*/ 5939320 w 6127024"/>
              <a:gd name="connsiteY63" fmla="*/ 4340435 h 6858000"/>
              <a:gd name="connsiteX64" fmla="*/ 5946705 w 6127024"/>
              <a:gd name="connsiteY64" fmla="*/ 4428051 h 6858000"/>
              <a:gd name="connsiteX65" fmla="*/ 5949261 w 6127024"/>
              <a:gd name="connsiteY65" fmla="*/ 4449185 h 6858000"/>
              <a:gd name="connsiteX66" fmla="*/ 5968960 w 6127024"/>
              <a:gd name="connsiteY66" fmla="*/ 4482655 h 6858000"/>
              <a:gd name="connsiteX67" fmla="*/ 5980106 w 6127024"/>
              <a:gd name="connsiteY67" fmla="*/ 4585087 h 6858000"/>
              <a:gd name="connsiteX68" fmla="*/ 5998138 w 6127024"/>
              <a:gd name="connsiteY68" fmla="*/ 4697518 h 6858000"/>
              <a:gd name="connsiteX69" fmla="*/ 6007819 w 6127024"/>
              <a:gd name="connsiteY69" fmla="*/ 4858148 h 6858000"/>
              <a:gd name="connsiteX70" fmla="*/ 6007749 w 6127024"/>
              <a:gd name="connsiteY70" fmla="*/ 4964715 h 6858000"/>
              <a:gd name="connsiteX71" fmla="*/ 6005269 w 6127024"/>
              <a:gd name="connsiteY71" fmla="*/ 5150567 h 6858000"/>
              <a:gd name="connsiteX72" fmla="*/ 6001127 w 6127024"/>
              <a:gd name="connsiteY72" fmla="*/ 5164609 h 6858000"/>
              <a:gd name="connsiteX73" fmla="*/ 5998514 w 6127024"/>
              <a:gd name="connsiteY73" fmla="*/ 5189673 h 6858000"/>
              <a:gd name="connsiteX74" fmla="*/ 6018409 w 6127024"/>
              <a:gd name="connsiteY74" fmla="*/ 5227157 h 6858000"/>
              <a:gd name="connsiteX75" fmla="*/ 6036748 w 6127024"/>
              <a:gd name="connsiteY75" fmla="*/ 5322752 h 6858000"/>
              <a:gd name="connsiteX76" fmla="*/ 6036943 w 6127024"/>
              <a:gd name="connsiteY76" fmla="*/ 5329480 h 6858000"/>
              <a:gd name="connsiteX77" fmla="*/ 6037677 w 6127024"/>
              <a:gd name="connsiteY77" fmla="*/ 5354807 h 6858000"/>
              <a:gd name="connsiteX78" fmla="*/ 6039728 w 6127024"/>
              <a:gd name="connsiteY78" fmla="*/ 5359416 h 6858000"/>
              <a:gd name="connsiteX79" fmla="*/ 6053435 w 6127024"/>
              <a:gd name="connsiteY79" fmla="*/ 5387547 h 6858000"/>
              <a:gd name="connsiteX80" fmla="*/ 6065933 w 6127024"/>
              <a:gd name="connsiteY80" fmla="*/ 5443002 h 6858000"/>
              <a:gd name="connsiteX81" fmla="*/ 6068640 w 6127024"/>
              <a:gd name="connsiteY81" fmla="*/ 5474503 h 6858000"/>
              <a:gd name="connsiteX82" fmla="*/ 6080922 w 6127024"/>
              <a:gd name="connsiteY82" fmla="*/ 5561070 h 6858000"/>
              <a:gd name="connsiteX83" fmla="*/ 6096949 w 6127024"/>
              <a:gd name="connsiteY83" fmla="*/ 5648179 h 6858000"/>
              <a:gd name="connsiteX84" fmla="*/ 6121353 w 6127024"/>
              <a:gd name="connsiteY84" fmla="*/ 5721725 h 6858000"/>
              <a:gd name="connsiteX85" fmla="*/ 6109884 w 6127024"/>
              <a:gd name="connsiteY85" fmla="*/ 5721959 h 6858000"/>
              <a:gd name="connsiteX86" fmla="*/ 6127024 w 6127024"/>
              <a:gd name="connsiteY86" fmla="*/ 5786902 h 6858000"/>
              <a:gd name="connsiteX87" fmla="*/ 6115796 w 6127024"/>
              <a:gd name="connsiteY87" fmla="*/ 5862844 h 6858000"/>
              <a:gd name="connsiteX88" fmla="*/ 6102493 w 6127024"/>
              <a:gd name="connsiteY88" fmla="*/ 5928602 h 6858000"/>
              <a:gd name="connsiteX89" fmla="*/ 6056863 w 6127024"/>
              <a:gd name="connsiteY89" fmla="*/ 6000643 h 6858000"/>
              <a:gd name="connsiteX90" fmla="*/ 6045436 w 6127024"/>
              <a:gd name="connsiteY90" fmla="*/ 6124480 h 6858000"/>
              <a:gd name="connsiteX91" fmla="*/ 6030489 w 6127024"/>
              <a:gd name="connsiteY91" fmla="*/ 6317666 h 6858000"/>
              <a:gd name="connsiteX92" fmla="*/ 6007492 w 6127024"/>
              <a:gd name="connsiteY92" fmla="*/ 6440818 h 6858000"/>
              <a:gd name="connsiteX93" fmla="*/ 6009467 w 6127024"/>
              <a:gd name="connsiteY93" fmla="*/ 6487076 h 6858000"/>
              <a:gd name="connsiteX94" fmla="*/ 5995064 w 6127024"/>
              <a:gd name="connsiteY94" fmla="*/ 6540791 h 6858000"/>
              <a:gd name="connsiteX95" fmla="*/ 6004510 w 6127024"/>
              <a:gd name="connsiteY95" fmla="*/ 6599256 h 6858000"/>
              <a:gd name="connsiteX96" fmla="*/ 5986207 w 6127024"/>
              <a:gd name="connsiteY96" fmla="*/ 6695855 h 6858000"/>
              <a:gd name="connsiteX97" fmla="*/ 5979428 w 6127024"/>
              <a:gd name="connsiteY97" fmla="*/ 6754678 h 6858000"/>
              <a:gd name="connsiteX98" fmla="*/ 5983398 w 6127024"/>
              <a:gd name="connsiteY98" fmla="*/ 6778641 h 6858000"/>
              <a:gd name="connsiteX99" fmla="*/ 5984543 w 6127024"/>
              <a:gd name="connsiteY99" fmla="*/ 6811016 h 6858000"/>
              <a:gd name="connsiteX100" fmla="*/ 5979671 w 6127024"/>
              <a:gd name="connsiteY100" fmla="*/ 6858000 h 6858000"/>
              <a:gd name="connsiteX101" fmla="*/ 0 w 6127024"/>
              <a:gd name="connsiteY101" fmla="*/ 6858000 h 6858000"/>
              <a:gd name="connsiteX102" fmla="*/ 0 w 6127024"/>
              <a:gd name="connsiteY102"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21088 w 6127024"/>
              <a:gd name="connsiteY12" fmla="*/ 860193 h 6858000"/>
              <a:gd name="connsiteX13" fmla="*/ 5221281 w 6127024"/>
              <a:gd name="connsiteY13" fmla="*/ 920873 h 6858000"/>
              <a:gd name="connsiteX14" fmla="*/ 5201018 w 6127024"/>
              <a:gd name="connsiteY14" fmla="*/ 1095027 h 6858000"/>
              <a:gd name="connsiteX15" fmla="*/ 5202153 w 6127024"/>
              <a:gd name="connsiteY15" fmla="*/ 1133224 h 6858000"/>
              <a:gd name="connsiteX16" fmla="*/ 5189234 w 6127024"/>
              <a:gd name="connsiteY16" fmla="*/ 1193495 h 6858000"/>
              <a:gd name="connsiteX17" fmla="*/ 5202769 w 6127024"/>
              <a:gd name="connsiteY17" fmla="*/ 1269450 h 6858000"/>
              <a:gd name="connsiteX18" fmla="*/ 5225968 w 6127024"/>
              <a:gd name="connsiteY18" fmla="*/ 1357994 h 6858000"/>
              <a:gd name="connsiteX19" fmla="*/ 5233819 w 6127024"/>
              <a:gd name="connsiteY19" fmla="*/ 1380922 h 6858000"/>
              <a:gd name="connsiteX20" fmla="*/ 5237226 w 6127024"/>
              <a:gd name="connsiteY20" fmla="*/ 1441327 h 6858000"/>
              <a:gd name="connsiteX21" fmla="*/ 5255653 w 6127024"/>
              <a:gd name="connsiteY21" fmla="*/ 1524712 h 6858000"/>
              <a:gd name="connsiteX22" fmla="*/ 5263491 w 6127024"/>
              <a:gd name="connsiteY22" fmla="*/ 1642938 h 6858000"/>
              <a:gd name="connsiteX23" fmla="*/ 5256552 w 6127024"/>
              <a:gd name="connsiteY23" fmla="*/ 1672509 h 6858000"/>
              <a:gd name="connsiteX24" fmla="*/ 5266931 w 6127024"/>
              <a:gd name="connsiteY24" fmla="*/ 1866147 h 6858000"/>
              <a:gd name="connsiteX25" fmla="*/ 5255696 w 6127024"/>
              <a:gd name="connsiteY25" fmla="*/ 1953770 h 6858000"/>
              <a:gd name="connsiteX26" fmla="*/ 5252592 w 6127024"/>
              <a:gd name="connsiteY26" fmla="*/ 2092210 h 6858000"/>
              <a:gd name="connsiteX27" fmla="*/ 5250104 w 6127024"/>
              <a:gd name="connsiteY27" fmla="*/ 2249166 h 6858000"/>
              <a:gd name="connsiteX28" fmla="*/ 5251214 w 6127024"/>
              <a:gd name="connsiteY28" fmla="*/ 2250944 h 6858000"/>
              <a:gd name="connsiteX29" fmla="*/ 5250644 w 6127024"/>
              <a:gd name="connsiteY29" fmla="*/ 2266619 h 6858000"/>
              <a:gd name="connsiteX30" fmla="*/ 5293877 w 6127024"/>
              <a:gd name="connsiteY30" fmla="*/ 2368649 h 6858000"/>
              <a:gd name="connsiteX31" fmla="*/ 5311338 w 6127024"/>
              <a:gd name="connsiteY31" fmla="*/ 2404034 h 6858000"/>
              <a:gd name="connsiteX32" fmla="*/ 5338366 w 6127024"/>
              <a:gd name="connsiteY32" fmla="*/ 2465052 h 6858000"/>
              <a:gd name="connsiteX33" fmla="*/ 5371263 w 6127024"/>
              <a:gd name="connsiteY33" fmla="*/ 2586413 h 6858000"/>
              <a:gd name="connsiteX34" fmla="*/ 5407503 w 6127024"/>
              <a:gd name="connsiteY34" fmla="*/ 2786290 h 6858000"/>
              <a:gd name="connsiteX35" fmla="*/ 5407356 w 6127024"/>
              <a:gd name="connsiteY35" fmla="*/ 2787545 h 6858000"/>
              <a:gd name="connsiteX36" fmla="*/ 5457023 w 6127024"/>
              <a:gd name="connsiteY36" fmla="*/ 2858292 h 6858000"/>
              <a:gd name="connsiteX37" fmla="*/ 5479298 w 6127024"/>
              <a:gd name="connsiteY37" fmla="*/ 2947791 h 6858000"/>
              <a:gd name="connsiteX38" fmla="*/ 5481770 w 6127024"/>
              <a:gd name="connsiteY38" fmla="*/ 2951352 h 6858000"/>
              <a:gd name="connsiteX39" fmla="*/ 5482415 w 6127024"/>
              <a:gd name="connsiteY39" fmla="*/ 3004079 h 6858000"/>
              <a:gd name="connsiteX40" fmla="*/ 5503944 w 6127024"/>
              <a:gd name="connsiteY40" fmla="*/ 3123335 h 6858000"/>
              <a:gd name="connsiteX41" fmla="*/ 5516007 w 6127024"/>
              <a:gd name="connsiteY41" fmla="*/ 3258473 h 6858000"/>
              <a:gd name="connsiteX42" fmla="*/ 5589758 w 6127024"/>
              <a:gd name="connsiteY42" fmla="*/ 3453699 h 6858000"/>
              <a:gd name="connsiteX43" fmla="*/ 5596144 w 6127024"/>
              <a:gd name="connsiteY43" fmla="*/ 3534624 h 6858000"/>
              <a:gd name="connsiteX44" fmla="*/ 5597750 w 6127024"/>
              <a:gd name="connsiteY44" fmla="*/ 3534129 h 6858000"/>
              <a:gd name="connsiteX45" fmla="*/ 5599700 w 6127024"/>
              <a:gd name="connsiteY45" fmla="*/ 3547221 h 6858000"/>
              <a:gd name="connsiteX46" fmla="*/ 5618377 w 6127024"/>
              <a:gd name="connsiteY46" fmla="*/ 3588431 h 6858000"/>
              <a:gd name="connsiteX47" fmla="*/ 5612155 w 6127024"/>
              <a:gd name="connsiteY47" fmla="*/ 3589869 h 6858000"/>
              <a:gd name="connsiteX48" fmla="*/ 5620843 w 6127024"/>
              <a:gd name="connsiteY48" fmla="*/ 3606745 h 6858000"/>
              <a:gd name="connsiteX49" fmla="*/ 5655472 w 6127024"/>
              <a:gd name="connsiteY49" fmla="*/ 3678877 h 6858000"/>
              <a:gd name="connsiteX50" fmla="*/ 5683015 w 6127024"/>
              <a:gd name="connsiteY50" fmla="*/ 3762025 h 6858000"/>
              <a:gd name="connsiteX51" fmla="*/ 5696643 w 6127024"/>
              <a:gd name="connsiteY51" fmla="*/ 3773888 h 6858000"/>
              <a:gd name="connsiteX52" fmla="*/ 5768491 w 6127024"/>
              <a:gd name="connsiteY52" fmla="*/ 3914399 h 6858000"/>
              <a:gd name="connsiteX53" fmla="*/ 5793123 w 6127024"/>
              <a:gd name="connsiteY53" fmla="*/ 3969952 h 6858000"/>
              <a:gd name="connsiteX54" fmla="*/ 5808321 w 6127024"/>
              <a:gd name="connsiteY54" fmla="*/ 3988153 h 6858000"/>
              <a:gd name="connsiteX55" fmla="*/ 5825621 w 6127024"/>
              <a:gd name="connsiteY55" fmla="*/ 4015525 h 6858000"/>
              <a:gd name="connsiteX56" fmla="*/ 5860672 w 6127024"/>
              <a:gd name="connsiteY56" fmla="*/ 4061579 h 6858000"/>
              <a:gd name="connsiteX57" fmla="*/ 5872173 w 6127024"/>
              <a:gd name="connsiteY57" fmla="*/ 4088497 h 6858000"/>
              <a:gd name="connsiteX58" fmla="*/ 5894095 w 6127024"/>
              <a:gd name="connsiteY58" fmla="*/ 4128857 h 6858000"/>
              <a:gd name="connsiteX59" fmla="*/ 5903513 w 6127024"/>
              <a:gd name="connsiteY59" fmla="*/ 4187661 h 6858000"/>
              <a:gd name="connsiteX60" fmla="*/ 5917114 w 6127024"/>
              <a:gd name="connsiteY60" fmla="*/ 4213096 h 6858000"/>
              <a:gd name="connsiteX61" fmla="*/ 5924233 w 6127024"/>
              <a:gd name="connsiteY61" fmla="*/ 4242060 h 6858000"/>
              <a:gd name="connsiteX62" fmla="*/ 5928910 w 6127024"/>
              <a:gd name="connsiteY62" fmla="*/ 4300973 h 6858000"/>
              <a:gd name="connsiteX63" fmla="*/ 5939320 w 6127024"/>
              <a:gd name="connsiteY63" fmla="*/ 4340435 h 6858000"/>
              <a:gd name="connsiteX64" fmla="*/ 5946705 w 6127024"/>
              <a:gd name="connsiteY64" fmla="*/ 4428051 h 6858000"/>
              <a:gd name="connsiteX65" fmla="*/ 5949261 w 6127024"/>
              <a:gd name="connsiteY65" fmla="*/ 4449185 h 6858000"/>
              <a:gd name="connsiteX66" fmla="*/ 5968960 w 6127024"/>
              <a:gd name="connsiteY66" fmla="*/ 4482655 h 6858000"/>
              <a:gd name="connsiteX67" fmla="*/ 5980106 w 6127024"/>
              <a:gd name="connsiteY67" fmla="*/ 4585087 h 6858000"/>
              <a:gd name="connsiteX68" fmla="*/ 5998138 w 6127024"/>
              <a:gd name="connsiteY68" fmla="*/ 4697518 h 6858000"/>
              <a:gd name="connsiteX69" fmla="*/ 6007819 w 6127024"/>
              <a:gd name="connsiteY69" fmla="*/ 4858148 h 6858000"/>
              <a:gd name="connsiteX70" fmla="*/ 6007749 w 6127024"/>
              <a:gd name="connsiteY70" fmla="*/ 4964715 h 6858000"/>
              <a:gd name="connsiteX71" fmla="*/ 6005269 w 6127024"/>
              <a:gd name="connsiteY71" fmla="*/ 5150567 h 6858000"/>
              <a:gd name="connsiteX72" fmla="*/ 6001127 w 6127024"/>
              <a:gd name="connsiteY72" fmla="*/ 5164609 h 6858000"/>
              <a:gd name="connsiteX73" fmla="*/ 5998514 w 6127024"/>
              <a:gd name="connsiteY73" fmla="*/ 5189673 h 6858000"/>
              <a:gd name="connsiteX74" fmla="*/ 6018409 w 6127024"/>
              <a:gd name="connsiteY74" fmla="*/ 5227157 h 6858000"/>
              <a:gd name="connsiteX75" fmla="*/ 6036748 w 6127024"/>
              <a:gd name="connsiteY75" fmla="*/ 5322752 h 6858000"/>
              <a:gd name="connsiteX76" fmla="*/ 6036943 w 6127024"/>
              <a:gd name="connsiteY76" fmla="*/ 5329480 h 6858000"/>
              <a:gd name="connsiteX77" fmla="*/ 6037677 w 6127024"/>
              <a:gd name="connsiteY77" fmla="*/ 5354807 h 6858000"/>
              <a:gd name="connsiteX78" fmla="*/ 6039728 w 6127024"/>
              <a:gd name="connsiteY78" fmla="*/ 5359416 h 6858000"/>
              <a:gd name="connsiteX79" fmla="*/ 6053435 w 6127024"/>
              <a:gd name="connsiteY79" fmla="*/ 5387547 h 6858000"/>
              <a:gd name="connsiteX80" fmla="*/ 6065933 w 6127024"/>
              <a:gd name="connsiteY80" fmla="*/ 5443002 h 6858000"/>
              <a:gd name="connsiteX81" fmla="*/ 6068640 w 6127024"/>
              <a:gd name="connsiteY81" fmla="*/ 5474503 h 6858000"/>
              <a:gd name="connsiteX82" fmla="*/ 6080922 w 6127024"/>
              <a:gd name="connsiteY82" fmla="*/ 5561070 h 6858000"/>
              <a:gd name="connsiteX83" fmla="*/ 6096949 w 6127024"/>
              <a:gd name="connsiteY83" fmla="*/ 5648179 h 6858000"/>
              <a:gd name="connsiteX84" fmla="*/ 6121353 w 6127024"/>
              <a:gd name="connsiteY84" fmla="*/ 5721725 h 6858000"/>
              <a:gd name="connsiteX85" fmla="*/ 6109884 w 6127024"/>
              <a:gd name="connsiteY85" fmla="*/ 5721959 h 6858000"/>
              <a:gd name="connsiteX86" fmla="*/ 6127024 w 6127024"/>
              <a:gd name="connsiteY86" fmla="*/ 5786902 h 6858000"/>
              <a:gd name="connsiteX87" fmla="*/ 6115796 w 6127024"/>
              <a:gd name="connsiteY87" fmla="*/ 5862844 h 6858000"/>
              <a:gd name="connsiteX88" fmla="*/ 6102493 w 6127024"/>
              <a:gd name="connsiteY88" fmla="*/ 5928602 h 6858000"/>
              <a:gd name="connsiteX89" fmla="*/ 6056863 w 6127024"/>
              <a:gd name="connsiteY89" fmla="*/ 6000643 h 6858000"/>
              <a:gd name="connsiteX90" fmla="*/ 6045436 w 6127024"/>
              <a:gd name="connsiteY90" fmla="*/ 6124480 h 6858000"/>
              <a:gd name="connsiteX91" fmla="*/ 6030489 w 6127024"/>
              <a:gd name="connsiteY91" fmla="*/ 6317666 h 6858000"/>
              <a:gd name="connsiteX92" fmla="*/ 6007492 w 6127024"/>
              <a:gd name="connsiteY92" fmla="*/ 6440818 h 6858000"/>
              <a:gd name="connsiteX93" fmla="*/ 6009467 w 6127024"/>
              <a:gd name="connsiteY93" fmla="*/ 6487076 h 6858000"/>
              <a:gd name="connsiteX94" fmla="*/ 5995064 w 6127024"/>
              <a:gd name="connsiteY94" fmla="*/ 6540791 h 6858000"/>
              <a:gd name="connsiteX95" fmla="*/ 6004510 w 6127024"/>
              <a:gd name="connsiteY95" fmla="*/ 6599256 h 6858000"/>
              <a:gd name="connsiteX96" fmla="*/ 5986207 w 6127024"/>
              <a:gd name="connsiteY96" fmla="*/ 6695855 h 6858000"/>
              <a:gd name="connsiteX97" fmla="*/ 5979428 w 6127024"/>
              <a:gd name="connsiteY97" fmla="*/ 6754678 h 6858000"/>
              <a:gd name="connsiteX98" fmla="*/ 5983398 w 6127024"/>
              <a:gd name="connsiteY98" fmla="*/ 6778641 h 6858000"/>
              <a:gd name="connsiteX99" fmla="*/ 5984543 w 6127024"/>
              <a:gd name="connsiteY99" fmla="*/ 6811016 h 6858000"/>
              <a:gd name="connsiteX100" fmla="*/ 5979671 w 6127024"/>
              <a:gd name="connsiteY100" fmla="*/ 6858000 h 6858000"/>
              <a:gd name="connsiteX101" fmla="*/ 0 w 6127024"/>
              <a:gd name="connsiteY101" fmla="*/ 6858000 h 6858000"/>
              <a:gd name="connsiteX102" fmla="*/ 0 w 6127024"/>
              <a:gd name="connsiteY102"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202153 w 6127024"/>
              <a:gd name="connsiteY15" fmla="*/ 1133224 h 6858000"/>
              <a:gd name="connsiteX16" fmla="*/ 5189234 w 6127024"/>
              <a:gd name="connsiteY16" fmla="*/ 1193495 h 6858000"/>
              <a:gd name="connsiteX17" fmla="*/ 5202769 w 6127024"/>
              <a:gd name="connsiteY17" fmla="*/ 1269450 h 6858000"/>
              <a:gd name="connsiteX18" fmla="*/ 5225968 w 6127024"/>
              <a:gd name="connsiteY18" fmla="*/ 1357994 h 6858000"/>
              <a:gd name="connsiteX19" fmla="*/ 5233819 w 6127024"/>
              <a:gd name="connsiteY19" fmla="*/ 1380922 h 6858000"/>
              <a:gd name="connsiteX20" fmla="*/ 5237226 w 6127024"/>
              <a:gd name="connsiteY20" fmla="*/ 1441327 h 6858000"/>
              <a:gd name="connsiteX21" fmla="*/ 5255653 w 6127024"/>
              <a:gd name="connsiteY21" fmla="*/ 1524712 h 6858000"/>
              <a:gd name="connsiteX22" fmla="*/ 5263491 w 6127024"/>
              <a:gd name="connsiteY22" fmla="*/ 1642938 h 6858000"/>
              <a:gd name="connsiteX23" fmla="*/ 5256552 w 6127024"/>
              <a:gd name="connsiteY23" fmla="*/ 1672509 h 6858000"/>
              <a:gd name="connsiteX24" fmla="*/ 5266931 w 6127024"/>
              <a:gd name="connsiteY24" fmla="*/ 1866147 h 6858000"/>
              <a:gd name="connsiteX25" fmla="*/ 5255696 w 6127024"/>
              <a:gd name="connsiteY25" fmla="*/ 1953770 h 6858000"/>
              <a:gd name="connsiteX26" fmla="*/ 5252592 w 6127024"/>
              <a:gd name="connsiteY26" fmla="*/ 2092210 h 6858000"/>
              <a:gd name="connsiteX27" fmla="*/ 5250104 w 6127024"/>
              <a:gd name="connsiteY27" fmla="*/ 2249166 h 6858000"/>
              <a:gd name="connsiteX28" fmla="*/ 5251214 w 6127024"/>
              <a:gd name="connsiteY28" fmla="*/ 2250944 h 6858000"/>
              <a:gd name="connsiteX29" fmla="*/ 5250644 w 6127024"/>
              <a:gd name="connsiteY29" fmla="*/ 2266619 h 6858000"/>
              <a:gd name="connsiteX30" fmla="*/ 5293877 w 6127024"/>
              <a:gd name="connsiteY30" fmla="*/ 2368649 h 6858000"/>
              <a:gd name="connsiteX31" fmla="*/ 5311338 w 6127024"/>
              <a:gd name="connsiteY31" fmla="*/ 2404034 h 6858000"/>
              <a:gd name="connsiteX32" fmla="*/ 5338366 w 6127024"/>
              <a:gd name="connsiteY32" fmla="*/ 2465052 h 6858000"/>
              <a:gd name="connsiteX33" fmla="*/ 5371263 w 6127024"/>
              <a:gd name="connsiteY33" fmla="*/ 2586413 h 6858000"/>
              <a:gd name="connsiteX34" fmla="*/ 5407503 w 6127024"/>
              <a:gd name="connsiteY34" fmla="*/ 2786290 h 6858000"/>
              <a:gd name="connsiteX35" fmla="*/ 5407356 w 6127024"/>
              <a:gd name="connsiteY35" fmla="*/ 2787545 h 6858000"/>
              <a:gd name="connsiteX36" fmla="*/ 5457023 w 6127024"/>
              <a:gd name="connsiteY36" fmla="*/ 2858292 h 6858000"/>
              <a:gd name="connsiteX37" fmla="*/ 5479298 w 6127024"/>
              <a:gd name="connsiteY37" fmla="*/ 2947791 h 6858000"/>
              <a:gd name="connsiteX38" fmla="*/ 5481770 w 6127024"/>
              <a:gd name="connsiteY38" fmla="*/ 2951352 h 6858000"/>
              <a:gd name="connsiteX39" fmla="*/ 5482415 w 6127024"/>
              <a:gd name="connsiteY39" fmla="*/ 3004079 h 6858000"/>
              <a:gd name="connsiteX40" fmla="*/ 5503944 w 6127024"/>
              <a:gd name="connsiteY40" fmla="*/ 3123335 h 6858000"/>
              <a:gd name="connsiteX41" fmla="*/ 5516007 w 6127024"/>
              <a:gd name="connsiteY41" fmla="*/ 3258473 h 6858000"/>
              <a:gd name="connsiteX42" fmla="*/ 5589758 w 6127024"/>
              <a:gd name="connsiteY42" fmla="*/ 3453699 h 6858000"/>
              <a:gd name="connsiteX43" fmla="*/ 5596144 w 6127024"/>
              <a:gd name="connsiteY43" fmla="*/ 3534624 h 6858000"/>
              <a:gd name="connsiteX44" fmla="*/ 5597750 w 6127024"/>
              <a:gd name="connsiteY44" fmla="*/ 3534129 h 6858000"/>
              <a:gd name="connsiteX45" fmla="*/ 5599700 w 6127024"/>
              <a:gd name="connsiteY45" fmla="*/ 3547221 h 6858000"/>
              <a:gd name="connsiteX46" fmla="*/ 5618377 w 6127024"/>
              <a:gd name="connsiteY46" fmla="*/ 3588431 h 6858000"/>
              <a:gd name="connsiteX47" fmla="*/ 5612155 w 6127024"/>
              <a:gd name="connsiteY47" fmla="*/ 3589869 h 6858000"/>
              <a:gd name="connsiteX48" fmla="*/ 5620843 w 6127024"/>
              <a:gd name="connsiteY48" fmla="*/ 3606745 h 6858000"/>
              <a:gd name="connsiteX49" fmla="*/ 5655472 w 6127024"/>
              <a:gd name="connsiteY49" fmla="*/ 3678877 h 6858000"/>
              <a:gd name="connsiteX50" fmla="*/ 5683015 w 6127024"/>
              <a:gd name="connsiteY50" fmla="*/ 3762025 h 6858000"/>
              <a:gd name="connsiteX51" fmla="*/ 5696643 w 6127024"/>
              <a:gd name="connsiteY51" fmla="*/ 3773888 h 6858000"/>
              <a:gd name="connsiteX52" fmla="*/ 5768491 w 6127024"/>
              <a:gd name="connsiteY52" fmla="*/ 3914399 h 6858000"/>
              <a:gd name="connsiteX53" fmla="*/ 5793123 w 6127024"/>
              <a:gd name="connsiteY53" fmla="*/ 3969952 h 6858000"/>
              <a:gd name="connsiteX54" fmla="*/ 5808321 w 6127024"/>
              <a:gd name="connsiteY54" fmla="*/ 3988153 h 6858000"/>
              <a:gd name="connsiteX55" fmla="*/ 5825621 w 6127024"/>
              <a:gd name="connsiteY55" fmla="*/ 4015525 h 6858000"/>
              <a:gd name="connsiteX56" fmla="*/ 5860672 w 6127024"/>
              <a:gd name="connsiteY56" fmla="*/ 4061579 h 6858000"/>
              <a:gd name="connsiteX57" fmla="*/ 5872173 w 6127024"/>
              <a:gd name="connsiteY57" fmla="*/ 4088497 h 6858000"/>
              <a:gd name="connsiteX58" fmla="*/ 5894095 w 6127024"/>
              <a:gd name="connsiteY58" fmla="*/ 4128857 h 6858000"/>
              <a:gd name="connsiteX59" fmla="*/ 5903513 w 6127024"/>
              <a:gd name="connsiteY59" fmla="*/ 4187661 h 6858000"/>
              <a:gd name="connsiteX60" fmla="*/ 5917114 w 6127024"/>
              <a:gd name="connsiteY60" fmla="*/ 4213096 h 6858000"/>
              <a:gd name="connsiteX61" fmla="*/ 5924233 w 6127024"/>
              <a:gd name="connsiteY61" fmla="*/ 4242060 h 6858000"/>
              <a:gd name="connsiteX62" fmla="*/ 5928910 w 6127024"/>
              <a:gd name="connsiteY62" fmla="*/ 4300973 h 6858000"/>
              <a:gd name="connsiteX63" fmla="*/ 5939320 w 6127024"/>
              <a:gd name="connsiteY63" fmla="*/ 4340435 h 6858000"/>
              <a:gd name="connsiteX64" fmla="*/ 5946705 w 6127024"/>
              <a:gd name="connsiteY64" fmla="*/ 4428051 h 6858000"/>
              <a:gd name="connsiteX65" fmla="*/ 5949261 w 6127024"/>
              <a:gd name="connsiteY65" fmla="*/ 4449185 h 6858000"/>
              <a:gd name="connsiteX66" fmla="*/ 5968960 w 6127024"/>
              <a:gd name="connsiteY66" fmla="*/ 4482655 h 6858000"/>
              <a:gd name="connsiteX67" fmla="*/ 5980106 w 6127024"/>
              <a:gd name="connsiteY67" fmla="*/ 4585087 h 6858000"/>
              <a:gd name="connsiteX68" fmla="*/ 5998138 w 6127024"/>
              <a:gd name="connsiteY68" fmla="*/ 4697518 h 6858000"/>
              <a:gd name="connsiteX69" fmla="*/ 6007819 w 6127024"/>
              <a:gd name="connsiteY69" fmla="*/ 4858148 h 6858000"/>
              <a:gd name="connsiteX70" fmla="*/ 6007749 w 6127024"/>
              <a:gd name="connsiteY70" fmla="*/ 4964715 h 6858000"/>
              <a:gd name="connsiteX71" fmla="*/ 6005269 w 6127024"/>
              <a:gd name="connsiteY71" fmla="*/ 5150567 h 6858000"/>
              <a:gd name="connsiteX72" fmla="*/ 6001127 w 6127024"/>
              <a:gd name="connsiteY72" fmla="*/ 5164609 h 6858000"/>
              <a:gd name="connsiteX73" fmla="*/ 5998514 w 6127024"/>
              <a:gd name="connsiteY73" fmla="*/ 5189673 h 6858000"/>
              <a:gd name="connsiteX74" fmla="*/ 6018409 w 6127024"/>
              <a:gd name="connsiteY74" fmla="*/ 5227157 h 6858000"/>
              <a:gd name="connsiteX75" fmla="*/ 6036748 w 6127024"/>
              <a:gd name="connsiteY75" fmla="*/ 5322752 h 6858000"/>
              <a:gd name="connsiteX76" fmla="*/ 6036943 w 6127024"/>
              <a:gd name="connsiteY76" fmla="*/ 5329480 h 6858000"/>
              <a:gd name="connsiteX77" fmla="*/ 6037677 w 6127024"/>
              <a:gd name="connsiteY77" fmla="*/ 5354807 h 6858000"/>
              <a:gd name="connsiteX78" fmla="*/ 6039728 w 6127024"/>
              <a:gd name="connsiteY78" fmla="*/ 5359416 h 6858000"/>
              <a:gd name="connsiteX79" fmla="*/ 6053435 w 6127024"/>
              <a:gd name="connsiteY79" fmla="*/ 5387547 h 6858000"/>
              <a:gd name="connsiteX80" fmla="*/ 6065933 w 6127024"/>
              <a:gd name="connsiteY80" fmla="*/ 5443002 h 6858000"/>
              <a:gd name="connsiteX81" fmla="*/ 6068640 w 6127024"/>
              <a:gd name="connsiteY81" fmla="*/ 5474503 h 6858000"/>
              <a:gd name="connsiteX82" fmla="*/ 6080922 w 6127024"/>
              <a:gd name="connsiteY82" fmla="*/ 5561070 h 6858000"/>
              <a:gd name="connsiteX83" fmla="*/ 6096949 w 6127024"/>
              <a:gd name="connsiteY83" fmla="*/ 5648179 h 6858000"/>
              <a:gd name="connsiteX84" fmla="*/ 6121353 w 6127024"/>
              <a:gd name="connsiteY84" fmla="*/ 5721725 h 6858000"/>
              <a:gd name="connsiteX85" fmla="*/ 6109884 w 6127024"/>
              <a:gd name="connsiteY85" fmla="*/ 5721959 h 6858000"/>
              <a:gd name="connsiteX86" fmla="*/ 6127024 w 6127024"/>
              <a:gd name="connsiteY86" fmla="*/ 5786902 h 6858000"/>
              <a:gd name="connsiteX87" fmla="*/ 6115796 w 6127024"/>
              <a:gd name="connsiteY87" fmla="*/ 5862844 h 6858000"/>
              <a:gd name="connsiteX88" fmla="*/ 6102493 w 6127024"/>
              <a:gd name="connsiteY88" fmla="*/ 5928602 h 6858000"/>
              <a:gd name="connsiteX89" fmla="*/ 6056863 w 6127024"/>
              <a:gd name="connsiteY89" fmla="*/ 6000643 h 6858000"/>
              <a:gd name="connsiteX90" fmla="*/ 6045436 w 6127024"/>
              <a:gd name="connsiteY90" fmla="*/ 6124480 h 6858000"/>
              <a:gd name="connsiteX91" fmla="*/ 6030489 w 6127024"/>
              <a:gd name="connsiteY91" fmla="*/ 6317666 h 6858000"/>
              <a:gd name="connsiteX92" fmla="*/ 6007492 w 6127024"/>
              <a:gd name="connsiteY92" fmla="*/ 6440818 h 6858000"/>
              <a:gd name="connsiteX93" fmla="*/ 6009467 w 6127024"/>
              <a:gd name="connsiteY93" fmla="*/ 6487076 h 6858000"/>
              <a:gd name="connsiteX94" fmla="*/ 5995064 w 6127024"/>
              <a:gd name="connsiteY94" fmla="*/ 6540791 h 6858000"/>
              <a:gd name="connsiteX95" fmla="*/ 6004510 w 6127024"/>
              <a:gd name="connsiteY95" fmla="*/ 6599256 h 6858000"/>
              <a:gd name="connsiteX96" fmla="*/ 5986207 w 6127024"/>
              <a:gd name="connsiteY96" fmla="*/ 6695855 h 6858000"/>
              <a:gd name="connsiteX97" fmla="*/ 5979428 w 6127024"/>
              <a:gd name="connsiteY97" fmla="*/ 6754678 h 6858000"/>
              <a:gd name="connsiteX98" fmla="*/ 5983398 w 6127024"/>
              <a:gd name="connsiteY98" fmla="*/ 6778641 h 6858000"/>
              <a:gd name="connsiteX99" fmla="*/ 5984543 w 6127024"/>
              <a:gd name="connsiteY99" fmla="*/ 6811016 h 6858000"/>
              <a:gd name="connsiteX100" fmla="*/ 5979671 w 6127024"/>
              <a:gd name="connsiteY100" fmla="*/ 6858000 h 6858000"/>
              <a:gd name="connsiteX101" fmla="*/ 0 w 6127024"/>
              <a:gd name="connsiteY101" fmla="*/ 6858000 h 6858000"/>
              <a:gd name="connsiteX102" fmla="*/ 0 w 6127024"/>
              <a:gd name="connsiteY102"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193495 h 6858000"/>
              <a:gd name="connsiteX16" fmla="*/ 5202769 w 6127024"/>
              <a:gd name="connsiteY16" fmla="*/ 1269450 h 6858000"/>
              <a:gd name="connsiteX17" fmla="*/ 5225968 w 6127024"/>
              <a:gd name="connsiteY17" fmla="*/ 1357994 h 6858000"/>
              <a:gd name="connsiteX18" fmla="*/ 5233819 w 6127024"/>
              <a:gd name="connsiteY18" fmla="*/ 1380922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599700 w 6127024"/>
              <a:gd name="connsiteY44" fmla="*/ 3547221 h 6858000"/>
              <a:gd name="connsiteX45" fmla="*/ 5618377 w 6127024"/>
              <a:gd name="connsiteY45" fmla="*/ 3588431 h 6858000"/>
              <a:gd name="connsiteX46" fmla="*/ 5612155 w 6127024"/>
              <a:gd name="connsiteY46" fmla="*/ 3589869 h 6858000"/>
              <a:gd name="connsiteX47" fmla="*/ 5620843 w 6127024"/>
              <a:gd name="connsiteY47" fmla="*/ 3606745 h 6858000"/>
              <a:gd name="connsiteX48" fmla="*/ 5655472 w 6127024"/>
              <a:gd name="connsiteY48" fmla="*/ 3678877 h 6858000"/>
              <a:gd name="connsiteX49" fmla="*/ 5683015 w 6127024"/>
              <a:gd name="connsiteY49" fmla="*/ 3762025 h 6858000"/>
              <a:gd name="connsiteX50" fmla="*/ 5696643 w 6127024"/>
              <a:gd name="connsiteY50" fmla="*/ 3773888 h 6858000"/>
              <a:gd name="connsiteX51" fmla="*/ 5768491 w 6127024"/>
              <a:gd name="connsiteY51" fmla="*/ 3914399 h 6858000"/>
              <a:gd name="connsiteX52" fmla="*/ 5793123 w 6127024"/>
              <a:gd name="connsiteY52" fmla="*/ 3969952 h 6858000"/>
              <a:gd name="connsiteX53" fmla="*/ 5808321 w 6127024"/>
              <a:gd name="connsiteY53" fmla="*/ 3988153 h 6858000"/>
              <a:gd name="connsiteX54" fmla="*/ 5825621 w 6127024"/>
              <a:gd name="connsiteY54" fmla="*/ 4015525 h 6858000"/>
              <a:gd name="connsiteX55" fmla="*/ 5860672 w 6127024"/>
              <a:gd name="connsiteY55" fmla="*/ 4061579 h 6858000"/>
              <a:gd name="connsiteX56" fmla="*/ 5872173 w 6127024"/>
              <a:gd name="connsiteY56" fmla="*/ 4088497 h 6858000"/>
              <a:gd name="connsiteX57" fmla="*/ 5894095 w 6127024"/>
              <a:gd name="connsiteY57" fmla="*/ 4128857 h 6858000"/>
              <a:gd name="connsiteX58" fmla="*/ 5903513 w 6127024"/>
              <a:gd name="connsiteY58" fmla="*/ 4187661 h 6858000"/>
              <a:gd name="connsiteX59" fmla="*/ 5917114 w 6127024"/>
              <a:gd name="connsiteY59" fmla="*/ 4213096 h 6858000"/>
              <a:gd name="connsiteX60" fmla="*/ 5924233 w 6127024"/>
              <a:gd name="connsiteY60" fmla="*/ 4242060 h 6858000"/>
              <a:gd name="connsiteX61" fmla="*/ 5928910 w 6127024"/>
              <a:gd name="connsiteY61" fmla="*/ 4300973 h 6858000"/>
              <a:gd name="connsiteX62" fmla="*/ 5939320 w 6127024"/>
              <a:gd name="connsiteY62" fmla="*/ 4340435 h 6858000"/>
              <a:gd name="connsiteX63" fmla="*/ 5946705 w 6127024"/>
              <a:gd name="connsiteY63" fmla="*/ 4428051 h 6858000"/>
              <a:gd name="connsiteX64" fmla="*/ 5949261 w 6127024"/>
              <a:gd name="connsiteY64" fmla="*/ 4449185 h 6858000"/>
              <a:gd name="connsiteX65" fmla="*/ 5968960 w 6127024"/>
              <a:gd name="connsiteY65" fmla="*/ 4482655 h 6858000"/>
              <a:gd name="connsiteX66" fmla="*/ 5980106 w 6127024"/>
              <a:gd name="connsiteY66" fmla="*/ 4585087 h 6858000"/>
              <a:gd name="connsiteX67" fmla="*/ 5998138 w 6127024"/>
              <a:gd name="connsiteY67" fmla="*/ 4697518 h 6858000"/>
              <a:gd name="connsiteX68" fmla="*/ 6007819 w 6127024"/>
              <a:gd name="connsiteY68" fmla="*/ 4858148 h 6858000"/>
              <a:gd name="connsiteX69" fmla="*/ 6007749 w 6127024"/>
              <a:gd name="connsiteY69" fmla="*/ 4964715 h 6858000"/>
              <a:gd name="connsiteX70" fmla="*/ 6005269 w 6127024"/>
              <a:gd name="connsiteY70" fmla="*/ 5150567 h 6858000"/>
              <a:gd name="connsiteX71" fmla="*/ 6001127 w 6127024"/>
              <a:gd name="connsiteY71" fmla="*/ 5164609 h 6858000"/>
              <a:gd name="connsiteX72" fmla="*/ 5998514 w 6127024"/>
              <a:gd name="connsiteY72" fmla="*/ 5189673 h 6858000"/>
              <a:gd name="connsiteX73" fmla="*/ 6018409 w 6127024"/>
              <a:gd name="connsiteY73" fmla="*/ 5227157 h 6858000"/>
              <a:gd name="connsiteX74" fmla="*/ 6036748 w 6127024"/>
              <a:gd name="connsiteY74" fmla="*/ 5322752 h 6858000"/>
              <a:gd name="connsiteX75" fmla="*/ 6036943 w 6127024"/>
              <a:gd name="connsiteY75" fmla="*/ 5329480 h 6858000"/>
              <a:gd name="connsiteX76" fmla="*/ 6037677 w 6127024"/>
              <a:gd name="connsiteY76" fmla="*/ 5354807 h 6858000"/>
              <a:gd name="connsiteX77" fmla="*/ 6039728 w 6127024"/>
              <a:gd name="connsiteY77" fmla="*/ 5359416 h 6858000"/>
              <a:gd name="connsiteX78" fmla="*/ 6053435 w 6127024"/>
              <a:gd name="connsiteY78" fmla="*/ 5387547 h 6858000"/>
              <a:gd name="connsiteX79" fmla="*/ 6065933 w 6127024"/>
              <a:gd name="connsiteY79" fmla="*/ 5443002 h 6858000"/>
              <a:gd name="connsiteX80" fmla="*/ 6068640 w 6127024"/>
              <a:gd name="connsiteY80" fmla="*/ 5474503 h 6858000"/>
              <a:gd name="connsiteX81" fmla="*/ 6080922 w 6127024"/>
              <a:gd name="connsiteY81" fmla="*/ 5561070 h 6858000"/>
              <a:gd name="connsiteX82" fmla="*/ 6096949 w 6127024"/>
              <a:gd name="connsiteY82" fmla="*/ 5648179 h 6858000"/>
              <a:gd name="connsiteX83" fmla="*/ 6121353 w 6127024"/>
              <a:gd name="connsiteY83" fmla="*/ 5721725 h 6858000"/>
              <a:gd name="connsiteX84" fmla="*/ 6109884 w 6127024"/>
              <a:gd name="connsiteY84" fmla="*/ 5721959 h 6858000"/>
              <a:gd name="connsiteX85" fmla="*/ 6127024 w 6127024"/>
              <a:gd name="connsiteY85" fmla="*/ 5786902 h 6858000"/>
              <a:gd name="connsiteX86" fmla="*/ 6115796 w 6127024"/>
              <a:gd name="connsiteY86" fmla="*/ 5862844 h 6858000"/>
              <a:gd name="connsiteX87" fmla="*/ 6102493 w 6127024"/>
              <a:gd name="connsiteY87" fmla="*/ 5928602 h 6858000"/>
              <a:gd name="connsiteX88" fmla="*/ 6056863 w 6127024"/>
              <a:gd name="connsiteY88" fmla="*/ 6000643 h 6858000"/>
              <a:gd name="connsiteX89" fmla="*/ 6045436 w 6127024"/>
              <a:gd name="connsiteY89" fmla="*/ 6124480 h 6858000"/>
              <a:gd name="connsiteX90" fmla="*/ 6030489 w 6127024"/>
              <a:gd name="connsiteY90" fmla="*/ 6317666 h 6858000"/>
              <a:gd name="connsiteX91" fmla="*/ 6007492 w 6127024"/>
              <a:gd name="connsiteY91" fmla="*/ 6440818 h 6858000"/>
              <a:gd name="connsiteX92" fmla="*/ 6009467 w 6127024"/>
              <a:gd name="connsiteY92" fmla="*/ 6487076 h 6858000"/>
              <a:gd name="connsiteX93" fmla="*/ 5995064 w 6127024"/>
              <a:gd name="connsiteY93" fmla="*/ 6540791 h 6858000"/>
              <a:gd name="connsiteX94" fmla="*/ 6004510 w 6127024"/>
              <a:gd name="connsiteY94" fmla="*/ 6599256 h 6858000"/>
              <a:gd name="connsiteX95" fmla="*/ 5986207 w 6127024"/>
              <a:gd name="connsiteY95" fmla="*/ 6695855 h 6858000"/>
              <a:gd name="connsiteX96" fmla="*/ 5979428 w 6127024"/>
              <a:gd name="connsiteY96" fmla="*/ 6754678 h 6858000"/>
              <a:gd name="connsiteX97" fmla="*/ 5983398 w 6127024"/>
              <a:gd name="connsiteY97" fmla="*/ 6778641 h 6858000"/>
              <a:gd name="connsiteX98" fmla="*/ 5984543 w 6127024"/>
              <a:gd name="connsiteY98" fmla="*/ 6811016 h 6858000"/>
              <a:gd name="connsiteX99" fmla="*/ 5979671 w 6127024"/>
              <a:gd name="connsiteY99" fmla="*/ 6858000 h 6858000"/>
              <a:gd name="connsiteX100" fmla="*/ 0 w 6127024"/>
              <a:gd name="connsiteY100" fmla="*/ 6858000 h 6858000"/>
              <a:gd name="connsiteX101" fmla="*/ 0 w 6127024"/>
              <a:gd name="connsiteY101"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3819 w 6127024"/>
              <a:gd name="connsiteY18" fmla="*/ 1380922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599700 w 6127024"/>
              <a:gd name="connsiteY44" fmla="*/ 3547221 h 6858000"/>
              <a:gd name="connsiteX45" fmla="*/ 5618377 w 6127024"/>
              <a:gd name="connsiteY45" fmla="*/ 3588431 h 6858000"/>
              <a:gd name="connsiteX46" fmla="*/ 5612155 w 6127024"/>
              <a:gd name="connsiteY46" fmla="*/ 3589869 h 6858000"/>
              <a:gd name="connsiteX47" fmla="*/ 5620843 w 6127024"/>
              <a:gd name="connsiteY47" fmla="*/ 3606745 h 6858000"/>
              <a:gd name="connsiteX48" fmla="*/ 5655472 w 6127024"/>
              <a:gd name="connsiteY48" fmla="*/ 3678877 h 6858000"/>
              <a:gd name="connsiteX49" fmla="*/ 5683015 w 6127024"/>
              <a:gd name="connsiteY49" fmla="*/ 3762025 h 6858000"/>
              <a:gd name="connsiteX50" fmla="*/ 5696643 w 6127024"/>
              <a:gd name="connsiteY50" fmla="*/ 3773888 h 6858000"/>
              <a:gd name="connsiteX51" fmla="*/ 5768491 w 6127024"/>
              <a:gd name="connsiteY51" fmla="*/ 3914399 h 6858000"/>
              <a:gd name="connsiteX52" fmla="*/ 5793123 w 6127024"/>
              <a:gd name="connsiteY52" fmla="*/ 3969952 h 6858000"/>
              <a:gd name="connsiteX53" fmla="*/ 5808321 w 6127024"/>
              <a:gd name="connsiteY53" fmla="*/ 3988153 h 6858000"/>
              <a:gd name="connsiteX54" fmla="*/ 5825621 w 6127024"/>
              <a:gd name="connsiteY54" fmla="*/ 4015525 h 6858000"/>
              <a:gd name="connsiteX55" fmla="*/ 5860672 w 6127024"/>
              <a:gd name="connsiteY55" fmla="*/ 4061579 h 6858000"/>
              <a:gd name="connsiteX56" fmla="*/ 5872173 w 6127024"/>
              <a:gd name="connsiteY56" fmla="*/ 4088497 h 6858000"/>
              <a:gd name="connsiteX57" fmla="*/ 5894095 w 6127024"/>
              <a:gd name="connsiteY57" fmla="*/ 4128857 h 6858000"/>
              <a:gd name="connsiteX58" fmla="*/ 5903513 w 6127024"/>
              <a:gd name="connsiteY58" fmla="*/ 4187661 h 6858000"/>
              <a:gd name="connsiteX59" fmla="*/ 5917114 w 6127024"/>
              <a:gd name="connsiteY59" fmla="*/ 4213096 h 6858000"/>
              <a:gd name="connsiteX60" fmla="*/ 5924233 w 6127024"/>
              <a:gd name="connsiteY60" fmla="*/ 4242060 h 6858000"/>
              <a:gd name="connsiteX61" fmla="*/ 5928910 w 6127024"/>
              <a:gd name="connsiteY61" fmla="*/ 4300973 h 6858000"/>
              <a:gd name="connsiteX62" fmla="*/ 5939320 w 6127024"/>
              <a:gd name="connsiteY62" fmla="*/ 4340435 h 6858000"/>
              <a:gd name="connsiteX63" fmla="*/ 5946705 w 6127024"/>
              <a:gd name="connsiteY63" fmla="*/ 4428051 h 6858000"/>
              <a:gd name="connsiteX64" fmla="*/ 5949261 w 6127024"/>
              <a:gd name="connsiteY64" fmla="*/ 4449185 h 6858000"/>
              <a:gd name="connsiteX65" fmla="*/ 5968960 w 6127024"/>
              <a:gd name="connsiteY65" fmla="*/ 4482655 h 6858000"/>
              <a:gd name="connsiteX66" fmla="*/ 5980106 w 6127024"/>
              <a:gd name="connsiteY66" fmla="*/ 4585087 h 6858000"/>
              <a:gd name="connsiteX67" fmla="*/ 5998138 w 6127024"/>
              <a:gd name="connsiteY67" fmla="*/ 4697518 h 6858000"/>
              <a:gd name="connsiteX68" fmla="*/ 6007819 w 6127024"/>
              <a:gd name="connsiteY68" fmla="*/ 4858148 h 6858000"/>
              <a:gd name="connsiteX69" fmla="*/ 6007749 w 6127024"/>
              <a:gd name="connsiteY69" fmla="*/ 4964715 h 6858000"/>
              <a:gd name="connsiteX70" fmla="*/ 6005269 w 6127024"/>
              <a:gd name="connsiteY70" fmla="*/ 5150567 h 6858000"/>
              <a:gd name="connsiteX71" fmla="*/ 6001127 w 6127024"/>
              <a:gd name="connsiteY71" fmla="*/ 5164609 h 6858000"/>
              <a:gd name="connsiteX72" fmla="*/ 5998514 w 6127024"/>
              <a:gd name="connsiteY72" fmla="*/ 5189673 h 6858000"/>
              <a:gd name="connsiteX73" fmla="*/ 6018409 w 6127024"/>
              <a:gd name="connsiteY73" fmla="*/ 5227157 h 6858000"/>
              <a:gd name="connsiteX74" fmla="*/ 6036748 w 6127024"/>
              <a:gd name="connsiteY74" fmla="*/ 5322752 h 6858000"/>
              <a:gd name="connsiteX75" fmla="*/ 6036943 w 6127024"/>
              <a:gd name="connsiteY75" fmla="*/ 5329480 h 6858000"/>
              <a:gd name="connsiteX76" fmla="*/ 6037677 w 6127024"/>
              <a:gd name="connsiteY76" fmla="*/ 5354807 h 6858000"/>
              <a:gd name="connsiteX77" fmla="*/ 6039728 w 6127024"/>
              <a:gd name="connsiteY77" fmla="*/ 5359416 h 6858000"/>
              <a:gd name="connsiteX78" fmla="*/ 6053435 w 6127024"/>
              <a:gd name="connsiteY78" fmla="*/ 5387547 h 6858000"/>
              <a:gd name="connsiteX79" fmla="*/ 6065933 w 6127024"/>
              <a:gd name="connsiteY79" fmla="*/ 5443002 h 6858000"/>
              <a:gd name="connsiteX80" fmla="*/ 6068640 w 6127024"/>
              <a:gd name="connsiteY80" fmla="*/ 5474503 h 6858000"/>
              <a:gd name="connsiteX81" fmla="*/ 6080922 w 6127024"/>
              <a:gd name="connsiteY81" fmla="*/ 5561070 h 6858000"/>
              <a:gd name="connsiteX82" fmla="*/ 6096949 w 6127024"/>
              <a:gd name="connsiteY82" fmla="*/ 5648179 h 6858000"/>
              <a:gd name="connsiteX83" fmla="*/ 6121353 w 6127024"/>
              <a:gd name="connsiteY83" fmla="*/ 5721725 h 6858000"/>
              <a:gd name="connsiteX84" fmla="*/ 6109884 w 6127024"/>
              <a:gd name="connsiteY84" fmla="*/ 5721959 h 6858000"/>
              <a:gd name="connsiteX85" fmla="*/ 6127024 w 6127024"/>
              <a:gd name="connsiteY85" fmla="*/ 5786902 h 6858000"/>
              <a:gd name="connsiteX86" fmla="*/ 6115796 w 6127024"/>
              <a:gd name="connsiteY86" fmla="*/ 5862844 h 6858000"/>
              <a:gd name="connsiteX87" fmla="*/ 6102493 w 6127024"/>
              <a:gd name="connsiteY87" fmla="*/ 5928602 h 6858000"/>
              <a:gd name="connsiteX88" fmla="*/ 6056863 w 6127024"/>
              <a:gd name="connsiteY88" fmla="*/ 6000643 h 6858000"/>
              <a:gd name="connsiteX89" fmla="*/ 6045436 w 6127024"/>
              <a:gd name="connsiteY89" fmla="*/ 6124480 h 6858000"/>
              <a:gd name="connsiteX90" fmla="*/ 6030489 w 6127024"/>
              <a:gd name="connsiteY90" fmla="*/ 6317666 h 6858000"/>
              <a:gd name="connsiteX91" fmla="*/ 6007492 w 6127024"/>
              <a:gd name="connsiteY91" fmla="*/ 6440818 h 6858000"/>
              <a:gd name="connsiteX92" fmla="*/ 6009467 w 6127024"/>
              <a:gd name="connsiteY92" fmla="*/ 6487076 h 6858000"/>
              <a:gd name="connsiteX93" fmla="*/ 5995064 w 6127024"/>
              <a:gd name="connsiteY93" fmla="*/ 6540791 h 6858000"/>
              <a:gd name="connsiteX94" fmla="*/ 6004510 w 6127024"/>
              <a:gd name="connsiteY94" fmla="*/ 6599256 h 6858000"/>
              <a:gd name="connsiteX95" fmla="*/ 5986207 w 6127024"/>
              <a:gd name="connsiteY95" fmla="*/ 6695855 h 6858000"/>
              <a:gd name="connsiteX96" fmla="*/ 5979428 w 6127024"/>
              <a:gd name="connsiteY96" fmla="*/ 6754678 h 6858000"/>
              <a:gd name="connsiteX97" fmla="*/ 5983398 w 6127024"/>
              <a:gd name="connsiteY97" fmla="*/ 6778641 h 6858000"/>
              <a:gd name="connsiteX98" fmla="*/ 5984543 w 6127024"/>
              <a:gd name="connsiteY98" fmla="*/ 6811016 h 6858000"/>
              <a:gd name="connsiteX99" fmla="*/ 5979671 w 6127024"/>
              <a:gd name="connsiteY99" fmla="*/ 6858000 h 6858000"/>
              <a:gd name="connsiteX100" fmla="*/ 0 w 6127024"/>
              <a:gd name="connsiteY100" fmla="*/ 6858000 h 6858000"/>
              <a:gd name="connsiteX101" fmla="*/ 0 w 6127024"/>
              <a:gd name="connsiteY101"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599700 w 6127024"/>
              <a:gd name="connsiteY44" fmla="*/ 3547221 h 6858000"/>
              <a:gd name="connsiteX45" fmla="*/ 5618377 w 6127024"/>
              <a:gd name="connsiteY45" fmla="*/ 3588431 h 6858000"/>
              <a:gd name="connsiteX46" fmla="*/ 5612155 w 6127024"/>
              <a:gd name="connsiteY46" fmla="*/ 3589869 h 6858000"/>
              <a:gd name="connsiteX47" fmla="*/ 5620843 w 6127024"/>
              <a:gd name="connsiteY47" fmla="*/ 3606745 h 6858000"/>
              <a:gd name="connsiteX48" fmla="*/ 5655472 w 6127024"/>
              <a:gd name="connsiteY48" fmla="*/ 3678877 h 6858000"/>
              <a:gd name="connsiteX49" fmla="*/ 5683015 w 6127024"/>
              <a:gd name="connsiteY49" fmla="*/ 3762025 h 6858000"/>
              <a:gd name="connsiteX50" fmla="*/ 5696643 w 6127024"/>
              <a:gd name="connsiteY50" fmla="*/ 3773888 h 6858000"/>
              <a:gd name="connsiteX51" fmla="*/ 5768491 w 6127024"/>
              <a:gd name="connsiteY51" fmla="*/ 3914399 h 6858000"/>
              <a:gd name="connsiteX52" fmla="*/ 5793123 w 6127024"/>
              <a:gd name="connsiteY52" fmla="*/ 3969952 h 6858000"/>
              <a:gd name="connsiteX53" fmla="*/ 5808321 w 6127024"/>
              <a:gd name="connsiteY53" fmla="*/ 3988153 h 6858000"/>
              <a:gd name="connsiteX54" fmla="*/ 5825621 w 6127024"/>
              <a:gd name="connsiteY54" fmla="*/ 4015525 h 6858000"/>
              <a:gd name="connsiteX55" fmla="*/ 5860672 w 6127024"/>
              <a:gd name="connsiteY55" fmla="*/ 4061579 h 6858000"/>
              <a:gd name="connsiteX56" fmla="*/ 5872173 w 6127024"/>
              <a:gd name="connsiteY56" fmla="*/ 4088497 h 6858000"/>
              <a:gd name="connsiteX57" fmla="*/ 5894095 w 6127024"/>
              <a:gd name="connsiteY57" fmla="*/ 4128857 h 6858000"/>
              <a:gd name="connsiteX58" fmla="*/ 5903513 w 6127024"/>
              <a:gd name="connsiteY58" fmla="*/ 4187661 h 6858000"/>
              <a:gd name="connsiteX59" fmla="*/ 5917114 w 6127024"/>
              <a:gd name="connsiteY59" fmla="*/ 4213096 h 6858000"/>
              <a:gd name="connsiteX60" fmla="*/ 5924233 w 6127024"/>
              <a:gd name="connsiteY60" fmla="*/ 4242060 h 6858000"/>
              <a:gd name="connsiteX61" fmla="*/ 5928910 w 6127024"/>
              <a:gd name="connsiteY61" fmla="*/ 4300973 h 6858000"/>
              <a:gd name="connsiteX62" fmla="*/ 5939320 w 6127024"/>
              <a:gd name="connsiteY62" fmla="*/ 4340435 h 6858000"/>
              <a:gd name="connsiteX63" fmla="*/ 5946705 w 6127024"/>
              <a:gd name="connsiteY63" fmla="*/ 4428051 h 6858000"/>
              <a:gd name="connsiteX64" fmla="*/ 5949261 w 6127024"/>
              <a:gd name="connsiteY64" fmla="*/ 4449185 h 6858000"/>
              <a:gd name="connsiteX65" fmla="*/ 5968960 w 6127024"/>
              <a:gd name="connsiteY65" fmla="*/ 4482655 h 6858000"/>
              <a:gd name="connsiteX66" fmla="*/ 5980106 w 6127024"/>
              <a:gd name="connsiteY66" fmla="*/ 4585087 h 6858000"/>
              <a:gd name="connsiteX67" fmla="*/ 5998138 w 6127024"/>
              <a:gd name="connsiteY67" fmla="*/ 4697518 h 6858000"/>
              <a:gd name="connsiteX68" fmla="*/ 6007819 w 6127024"/>
              <a:gd name="connsiteY68" fmla="*/ 4858148 h 6858000"/>
              <a:gd name="connsiteX69" fmla="*/ 6007749 w 6127024"/>
              <a:gd name="connsiteY69" fmla="*/ 4964715 h 6858000"/>
              <a:gd name="connsiteX70" fmla="*/ 6005269 w 6127024"/>
              <a:gd name="connsiteY70" fmla="*/ 5150567 h 6858000"/>
              <a:gd name="connsiteX71" fmla="*/ 6001127 w 6127024"/>
              <a:gd name="connsiteY71" fmla="*/ 5164609 h 6858000"/>
              <a:gd name="connsiteX72" fmla="*/ 5998514 w 6127024"/>
              <a:gd name="connsiteY72" fmla="*/ 5189673 h 6858000"/>
              <a:gd name="connsiteX73" fmla="*/ 6018409 w 6127024"/>
              <a:gd name="connsiteY73" fmla="*/ 5227157 h 6858000"/>
              <a:gd name="connsiteX74" fmla="*/ 6036748 w 6127024"/>
              <a:gd name="connsiteY74" fmla="*/ 5322752 h 6858000"/>
              <a:gd name="connsiteX75" fmla="*/ 6036943 w 6127024"/>
              <a:gd name="connsiteY75" fmla="*/ 5329480 h 6858000"/>
              <a:gd name="connsiteX76" fmla="*/ 6037677 w 6127024"/>
              <a:gd name="connsiteY76" fmla="*/ 5354807 h 6858000"/>
              <a:gd name="connsiteX77" fmla="*/ 6039728 w 6127024"/>
              <a:gd name="connsiteY77" fmla="*/ 5359416 h 6858000"/>
              <a:gd name="connsiteX78" fmla="*/ 6053435 w 6127024"/>
              <a:gd name="connsiteY78" fmla="*/ 5387547 h 6858000"/>
              <a:gd name="connsiteX79" fmla="*/ 6065933 w 6127024"/>
              <a:gd name="connsiteY79" fmla="*/ 5443002 h 6858000"/>
              <a:gd name="connsiteX80" fmla="*/ 6068640 w 6127024"/>
              <a:gd name="connsiteY80" fmla="*/ 5474503 h 6858000"/>
              <a:gd name="connsiteX81" fmla="*/ 6080922 w 6127024"/>
              <a:gd name="connsiteY81" fmla="*/ 5561070 h 6858000"/>
              <a:gd name="connsiteX82" fmla="*/ 6096949 w 6127024"/>
              <a:gd name="connsiteY82" fmla="*/ 5648179 h 6858000"/>
              <a:gd name="connsiteX83" fmla="*/ 6121353 w 6127024"/>
              <a:gd name="connsiteY83" fmla="*/ 5721725 h 6858000"/>
              <a:gd name="connsiteX84" fmla="*/ 6109884 w 6127024"/>
              <a:gd name="connsiteY84" fmla="*/ 5721959 h 6858000"/>
              <a:gd name="connsiteX85" fmla="*/ 6127024 w 6127024"/>
              <a:gd name="connsiteY85" fmla="*/ 5786902 h 6858000"/>
              <a:gd name="connsiteX86" fmla="*/ 6115796 w 6127024"/>
              <a:gd name="connsiteY86" fmla="*/ 5862844 h 6858000"/>
              <a:gd name="connsiteX87" fmla="*/ 6102493 w 6127024"/>
              <a:gd name="connsiteY87" fmla="*/ 5928602 h 6858000"/>
              <a:gd name="connsiteX88" fmla="*/ 6056863 w 6127024"/>
              <a:gd name="connsiteY88" fmla="*/ 6000643 h 6858000"/>
              <a:gd name="connsiteX89" fmla="*/ 6045436 w 6127024"/>
              <a:gd name="connsiteY89" fmla="*/ 6124480 h 6858000"/>
              <a:gd name="connsiteX90" fmla="*/ 6030489 w 6127024"/>
              <a:gd name="connsiteY90" fmla="*/ 6317666 h 6858000"/>
              <a:gd name="connsiteX91" fmla="*/ 6007492 w 6127024"/>
              <a:gd name="connsiteY91" fmla="*/ 6440818 h 6858000"/>
              <a:gd name="connsiteX92" fmla="*/ 6009467 w 6127024"/>
              <a:gd name="connsiteY92" fmla="*/ 6487076 h 6858000"/>
              <a:gd name="connsiteX93" fmla="*/ 5995064 w 6127024"/>
              <a:gd name="connsiteY93" fmla="*/ 6540791 h 6858000"/>
              <a:gd name="connsiteX94" fmla="*/ 6004510 w 6127024"/>
              <a:gd name="connsiteY94" fmla="*/ 6599256 h 6858000"/>
              <a:gd name="connsiteX95" fmla="*/ 5986207 w 6127024"/>
              <a:gd name="connsiteY95" fmla="*/ 6695855 h 6858000"/>
              <a:gd name="connsiteX96" fmla="*/ 5979428 w 6127024"/>
              <a:gd name="connsiteY96" fmla="*/ 6754678 h 6858000"/>
              <a:gd name="connsiteX97" fmla="*/ 5983398 w 6127024"/>
              <a:gd name="connsiteY97" fmla="*/ 6778641 h 6858000"/>
              <a:gd name="connsiteX98" fmla="*/ 5984543 w 6127024"/>
              <a:gd name="connsiteY98" fmla="*/ 6811016 h 6858000"/>
              <a:gd name="connsiteX99" fmla="*/ 5979671 w 6127024"/>
              <a:gd name="connsiteY99" fmla="*/ 6858000 h 6858000"/>
              <a:gd name="connsiteX100" fmla="*/ 0 w 6127024"/>
              <a:gd name="connsiteY100" fmla="*/ 6858000 h 6858000"/>
              <a:gd name="connsiteX101" fmla="*/ 0 w 6127024"/>
              <a:gd name="connsiteY101"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599700 w 6127024"/>
              <a:gd name="connsiteY44" fmla="*/ 3547221 h 6858000"/>
              <a:gd name="connsiteX45" fmla="*/ 5618377 w 6127024"/>
              <a:gd name="connsiteY45" fmla="*/ 3588431 h 6858000"/>
              <a:gd name="connsiteX46" fmla="*/ 5612155 w 6127024"/>
              <a:gd name="connsiteY46" fmla="*/ 3589869 h 6858000"/>
              <a:gd name="connsiteX47" fmla="*/ 5620843 w 6127024"/>
              <a:gd name="connsiteY47" fmla="*/ 3606745 h 6858000"/>
              <a:gd name="connsiteX48" fmla="*/ 5655472 w 6127024"/>
              <a:gd name="connsiteY48" fmla="*/ 3678877 h 6858000"/>
              <a:gd name="connsiteX49" fmla="*/ 5683015 w 6127024"/>
              <a:gd name="connsiteY49" fmla="*/ 3762025 h 6858000"/>
              <a:gd name="connsiteX50" fmla="*/ 5696643 w 6127024"/>
              <a:gd name="connsiteY50" fmla="*/ 3773888 h 6858000"/>
              <a:gd name="connsiteX51" fmla="*/ 5768491 w 6127024"/>
              <a:gd name="connsiteY51" fmla="*/ 3914399 h 6858000"/>
              <a:gd name="connsiteX52" fmla="*/ 5793123 w 6127024"/>
              <a:gd name="connsiteY52" fmla="*/ 3969952 h 6858000"/>
              <a:gd name="connsiteX53" fmla="*/ 5808321 w 6127024"/>
              <a:gd name="connsiteY53" fmla="*/ 3988153 h 6858000"/>
              <a:gd name="connsiteX54" fmla="*/ 5825621 w 6127024"/>
              <a:gd name="connsiteY54" fmla="*/ 4015525 h 6858000"/>
              <a:gd name="connsiteX55" fmla="*/ 5860672 w 6127024"/>
              <a:gd name="connsiteY55" fmla="*/ 4061579 h 6858000"/>
              <a:gd name="connsiteX56" fmla="*/ 5872173 w 6127024"/>
              <a:gd name="connsiteY56" fmla="*/ 4088497 h 6858000"/>
              <a:gd name="connsiteX57" fmla="*/ 5894095 w 6127024"/>
              <a:gd name="connsiteY57" fmla="*/ 4128857 h 6858000"/>
              <a:gd name="connsiteX58" fmla="*/ 5903513 w 6127024"/>
              <a:gd name="connsiteY58" fmla="*/ 4187661 h 6858000"/>
              <a:gd name="connsiteX59" fmla="*/ 5917114 w 6127024"/>
              <a:gd name="connsiteY59" fmla="*/ 4213096 h 6858000"/>
              <a:gd name="connsiteX60" fmla="*/ 5924233 w 6127024"/>
              <a:gd name="connsiteY60" fmla="*/ 4242060 h 6858000"/>
              <a:gd name="connsiteX61" fmla="*/ 5928910 w 6127024"/>
              <a:gd name="connsiteY61" fmla="*/ 4300973 h 6858000"/>
              <a:gd name="connsiteX62" fmla="*/ 5939320 w 6127024"/>
              <a:gd name="connsiteY62" fmla="*/ 4340435 h 6858000"/>
              <a:gd name="connsiteX63" fmla="*/ 5946705 w 6127024"/>
              <a:gd name="connsiteY63" fmla="*/ 4428051 h 6858000"/>
              <a:gd name="connsiteX64" fmla="*/ 5949261 w 6127024"/>
              <a:gd name="connsiteY64" fmla="*/ 4449185 h 6858000"/>
              <a:gd name="connsiteX65" fmla="*/ 5968960 w 6127024"/>
              <a:gd name="connsiteY65" fmla="*/ 4482655 h 6858000"/>
              <a:gd name="connsiteX66" fmla="*/ 5998138 w 6127024"/>
              <a:gd name="connsiteY66" fmla="*/ 4697518 h 6858000"/>
              <a:gd name="connsiteX67" fmla="*/ 6007819 w 6127024"/>
              <a:gd name="connsiteY67" fmla="*/ 4858148 h 6858000"/>
              <a:gd name="connsiteX68" fmla="*/ 6007749 w 6127024"/>
              <a:gd name="connsiteY68" fmla="*/ 4964715 h 6858000"/>
              <a:gd name="connsiteX69" fmla="*/ 6005269 w 6127024"/>
              <a:gd name="connsiteY69" fmla="*/ 5150567 h 6858000"/>
              <a:gd name="connsiteX70" fmla="*/ 6001127 w 6127024"/>
              <a:gd name="connsiteY70" fmla="*/ 5164609 h 6858000"/>
              <a:gd name="connsiteX71" fmla="*/ 5998514 w 6127024"/>
              <a:gd name="connsiteY71" fmla="*/ 5189673 h 6858000"/>
              <a:gd name="connsiteX72" fmla="*/ 6018409 w 6127024"/>
              <a:gd name="connsiteY72" fmla="*/ 5227157 h 6858000"/>
              <a:gd name="connsiteX73" fmla="*/ 6036748 w 6127024"/>
              <a:gd name="connsiteY73" fmla="*/ 5322752 h 6858000"/>
              <a:gd name="connsiteX74" fmla="*/ 6036943 w 6127024"/>
              <a:gd name="connsiteY74" fmla="*/ 5329480 h 6858000"/>
              <a:gd name="connsiteX75" fmla="*/ 6037677 w 6127024"/>
              <a:gd name="connsiteY75" fmla="*/ 5354807 h 6858000"/>
              <a:gd name="connsiteX76" fmla="*/ 6039728 w 6127024"/>
              <a:gd name="connsiteY76" fmla="*/ 5359416 h 6858000"/>
              <a:gd name="connsiteX77" fmla="*/ 6053435 w 6127024"/>
              <a:gd name="connsiteY77" fmla="*/ 5387547 h 6858000"/>
              <a:gd name="connsiteX78" fmla="*/ 6065933 w 6127024"/>
              <a:gd name="connsiteY78" fmla="*/ 5443002 h 6858000"/>
              <a:gd name="connsiteX79" fmla="*/ 6068640 w 6127024"/>
              <a:gd name="connsiteY79" fmla="*/ 5474503 h 6858000"/>
              <a:gd name="connsiteX80" fmla="*/ 6080922 w 6127024"/>
              <a:gd name="connsiteY80" fmla="*/ 5561070 h 6858000"/>
              <a:gd name="connsiteX81" fmla="*/ 6096949 w 6127024"/>
              <a:gd name="connsiteY81" fmla="*/ 5648179 h 6858000"/>
              <a:gd name="connsiteX82" fmla="*/ 6121353 w 6127024"/>
              <a:gd name="connsiteY82" fmla="*/ 5721725 h 6858000"/>
              <a:gd name="connsiteX83" fmla="*/ 6109884 w 6127024"/>
              <a:gd name="connsiteY83" fmla="*/ 5721959 h 6858000"/>
              <a:gd name="connsiteX84" fmla="*/ 6127024 w 6127024"/>
              <a:gd name="connsiteY84" fmla="*/ 5786902 h 6858000"/>
              <a:gd name="connsiteX85" fmla="*/ 6115796 w 6127024"/>
              <a:gd name="connsiteY85" fmla="*/ 5862844 h 6858000"/>
              <a:gd name="connsiteX86" fmla="*/ 6102493 w 6127024"/>
              <a:gd name="connsiteY86" fmla="*/ 5928602 h 6858000"/>
              <a:gd name="connsiteX87" fmla="*/ 6056863 w 6127024"/>
              <a:gd name="connsiteY87" fmla="*/ 6000643 h 6858000"/>
              <a:gd name="connsiteX88" fmla="*/ 6045436 w 6127024"/>
              <a:gd name="connsiteY88" fmla="*/ 6124480 h 6858000"/>
              <a:gd name="connsiteX89" fmla="*/ 6030489 w 6127024"/>
              <a:gd name="connsiteY89" fmla="*/ 6317666 h 6858000"/>
              <a:gd name="connsiteX90" fmla="*/ 6007492 w 6127024"/>
              <a:gd name="connsiteY90" fmla="*/ 6440818 h 6858000"/>
              <a:gd name="connsiteX91" fmla="*/ 6009467 w 6127024"/>
              <a:gd name="connsiteY91" fmla="*/ 6487076 h 6858000"/>
              <a:gd name="connsiteX92" fmla="*/ 5995064 w 6127024"/>
              <a:gd name="connsiteY92" fmla="*/ 6540791 h 6858000"/>
              <a:gd name="connsiteX93" fmla="*/ 6004510 w 6127024"/>
              <a:gd name="connsiteY93" fmla="*/ 6599256 h 6858000"/>
              <a:gd name="connsiteX94" fmla="*/ 5986207 w 6127024"/>
              <a:gd name="connsiteY94" fmla="*/ 6695855 h 6858000"/>
              <a:gd name="connsiteX95" fmla="*/ 5979428 w 6127024"/>
              <a:gd name="connsiteY95" fmla="*/ 6754678 h 6858000"/>
              <a:gd name="connsiteX96" fmla="*/ 5983398 w 6127024"/>
              <a:gd name="connsiteY96" fmla="*/ 6778641 h 6858000"/>
              <a:gd name="connsiteX97" fmla="*/ 5984543 w 6127024"/>
              <a:gd name="connsiteY97" fmla="*/ 6811016 h 6858000"/>
              <a:gd name="connsiteX98" fmla="*/ 5979671 w 6127024"/>
              <a:gd name="connsiteY98" fmla="*/ 6858000 h 6858000"/>
              <a:gd name="connsiteX99" fmla="*/ 0 w 6127024"/>
              <a:gd name="connsiteY99" fmla="*/ 6858000 h 6858000"/>
              <a:gd name="connsiteX100" fmla="*/ 0 w 6127024"/>
              <a:gd name="connsiteY100"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599700 w 6127024"/>
              <a:gd name="connsiteY44" fmla="*/ 3547221 h 6858000"/>
              <a:gd name="connsiteX45" fmla="*/ 5618377 w 6127024"/>
              <a:gd name="connsiteY45" fmla="*/ 3588431 h 6858000"/>
              <a:gd name="connsiteX46" fmla="*/ 5612155 w 6127024"/>
              <a:gd name="connsiteY46" fmla="*/ 3589869 h 6858000"/>
              <a:gd name="connsiteX47" fmla="*/ 5620843 w 6127024"/>
              <a:gd name="connsiteY47" fmla="*/ 3606745 h 6858000"/>
              <a:gd name="connsiteX48" fmla="*/ 5655472 w 6127024"/>
              <a:gd name="connsiteY48" fmla="*/ 3678877 h 6858000"/>
              <a:gd name="connsiteX49" fmla="*/ 5683015 w 6127024"/>
              <a:gd name="connsiteY49" fmla="*/ 3762025 h 6858000"/>
              <a:gd name="connsiteX50" fmla="*/ 5696643 w 6127024"/>
              <a:gd name="connsiteY50" fmla="*/ 3773888 h 6858000"/>
              <a:gd name="connsiteX51" fmla="*/ 5768491 w 6127024"/>
              <a:gd name="connsiteY51" fmla="*/ 3914399 h 6858000"/>
              <a:gd name="connsiteX52" fmla="*/ 5793123 w 6127024"/>
              <a:gd name="connsiteY52" fmla="*/ 3969952 h 6858000"/>
              <a:gd name="connsiteX53" fmla="*/ 5808321 w 6127024"/>
              <a:gd name="connsiteY53" fmla="*/ 3988153 h 6858000"/>
              <a:gd name="connsiteX54" fmla="*/ 5825621 w 6127024"/>
              <a:gd name="connsiteY54" fmla="*/ 4015525 h 6858000"/>
              <a:gd name="connsiteX55" fmla="*/ 5860672 w 6127024"/>
              <a:gd name="connsiteY55" fmla="*/ 4061579 h 6858000"/>
              <a:gd name="connsiteX56" fmla="*/ 5872173 w 6127024"/>
              <a:gd name="connsiteY56" fmla="*/ 4088497 h 6858000"/>
              <a:gd name="connsiteX57" fmla="*/ 5894095 w 6127024"/>
              <a:gd name="connsiteY57" fmla="*/ 4128857 h 6858000"/>
              <a:gd name="connsiteX58" fmla="*/ 5903513 w 6127024"/>
              <a:gd name="connsiteY58" fmla="*/ 4187661 h 6858000"/>
              <a:gd name="connsiteX59" fmla="*/ 5917114 w 6127024"/>
              <a:gd name="connsiteY59" fmla="*/ 4213096 h 6858000"/>
              <a:gd name="connsiteX60" fmla="*/ 5924233 w 6127024"/>
              <a:gd name="connsiteY60" fmla="*/ 4242060 h 6858000"/>
              <a:gd name="connsiteX61" fmla="*/ 5928910 w 6127024"/>
              <a:gd name="connsiteY61" fmla="*/ 4300973 h 6858000"/>
              <a:gd name="connsiteX62" fmla="*/ 5939320 w 6127024"/>
              <a:gd name="connsiteY62" fmla="*/ 4340435 h 6858000"/>
              <a:gd name="connsiteX63" fmla="*/ 5946705 w 6127024"/>
              <a:gd name="connsiteY63" fmla="*/ 4428051 h 6858000"/>
              <a:gd name="connsiteX64" fmla="*/ 5949261 w 6127024"/>
              <a:gd name="connsiteY64" fmla="*/ 4449185 h 6858000"/>
              <a:gd name="connsiteX65" fmla="*/ 5968960 w 6127024"/>
              <a:gd name="connsiteY65" fmla="*/ 4482655 h 6858000"/>
              <a:gd name="connsiteX66" fmla="*/ 5998138 w 6127024"/>
              <a:gd name="connsiteY66" fmla="*/ 4697518 h 6858000"/>
              <a:gd name="connsiteX67" fmla="*/ 6007819 w 6127024"/>
              <a:gd name="connsiteY67" fmla="*/ 4858148 h 6858000"/>
              <a:gd name="connsiteX68" fmla="*/ 6007749 w 6127024"/>
              <a:gd name="connsiteY68" fmla="*/ 4964715 h 6858000"/>
              <a:gd name="connsiteX69" fmla="*/ 6005269 w 6127024"/>
              <a:gd name="connsiteY69" fmla="*/ 5150567 h 6858000"/>
              <a:gd name="connsiteX70" fmla="*/ 6001127 w 6127024"/>
              <a:gd name="connsiteY70" fmla="*/ 5164609 h 6858000"/>
              <a:gd name="connsiteX71" fmla="*/ 5998514 w 6127024"/>
              <a:gd name="connsiteY71" fmla="*/ 5189673 h 6858000"/>
              <a:gd name="connsiteX72" fmla="*/ 6018409 w 6127024"/>
              <a:gd name="connsiteY72" fmla="*/ 5227157 h 6858000"/>
              <a:gd name="connsiteX73" fmla="*/ 6036748 w 6127024"/>
              <a:gd name="connsiteY73" fmla="*/ 5322752 h 6858000"/>
              <a:gd name="connsiteX74" fmla="*/ 6036943 w 6127024"/>
              <a:gd name="connsiteY74" fmla="*/ 5329480 h 6858000"/>
              <a:gd name="connsiteX75" fmla="*/ 6037677 w 6127024"/>
              <a:gd name="connsiteY75" fmla="*/ 5354807 h 6858000"/>
              <a:gd name="connsiteX76" fmla="*/ 6039728 w 6127024"/>
              <a:gd name="connsiteY76" fmla="*/ 5359416 h 6858000"/>
              <a:gd name="connsiteX77" fmla="*/ 6053435 w 6127024"/>
              <a:gd name="connsiteY77" fmla="*/ 5387547 h 6858000"/>
              <a:gd name="connsiteX78" fmla="*/ 6065933 w 6127024"/>
              <a:gd name="connsiteY78" fmla="*/ 5443002 h 6858000"/>
              <a:gd name="connsiteX79" fmla="*/ 6068640 w 6127024"/>
              <a:gd name="connsiteY79" fmla="*/ 5474503 h 6858000"/>
              <a:gd name="connsiteX80" fmla="*/ 6080922 w 6127024"/>
              <a:gd name="connsiteY80" fmla="*/ 5561070 h 6858000"/>
              <a:gd name="connsiteX81" fmla="*/ 6096949 w 6127024"/>
              <a:gd name="connsiteY81" fmla="*/ 5648179 h 6858000"/>
              <a:gd name="connsiteX82" fmla="*/ 6121353 w 6127024"/>
              <a:gd name="connsiteY82" fmla="*/ 5721725 h 6858000"/>
              <a:gd name="connsiteX83" fmla="*/ 6109884 w 6127024"/>
              <a:gd name="connsiteY83" fmla="*/ 5721959 h 6858000"/>
              <a:gd name="connsiteX84" fmla="*/ 6127024 w 6127024"/>
              <a:gd name="connsiteY84" fmla="*/ 5786902 h 6858000"/>
              <a:gd name="connsiteX85" fmla="*/ 6115796 w 6127024"/>
              <a:gd name="connsiteY85" fmla="*/ 5862844 h 6858000"/>
              <a:gd name="connsiteX86" fmla="*/ 6102493 w 6127024"/>
              <a:gd name="connsiteY86" fmla="*/ 5928602 h 6858000"/>
              <a:gd name="connsiteX87" fmla="*/ 6056863 w 6127024"/>
              <a:gd name="connsiteY87" fmla="*/ 6000643 h 6858000"/>
              <a:gd name="connsiteX88" fmla="*/ 6045436 w 6127024"/>
              <a:gd name="connsiteY88" fmla="*/ 6124480 h 6858000"/>
              <a:gd name="connsiteX89" fmla="*/ 6030489 w 6127024"/>
              <a:gd name="connsiteY89" fmla="*/ 6317666 h 6858000"/>
              <a:gd name="connsiteX90" fmla="*/ 6007492 w 6127024"/>
              <a:gd name="connsiteY90" fmla="*/ 6440818 h 6858000"/>
              <a:gd name="connsiteX91" fmla="*/ 6009467 w 6127024"/>
              <a:gd name="connsiteY91" fmla="*/ 6487076 h 6858000"/>
              <a:gd name="connsiteX92" fmla="*/ 5995064 w 6127024"/>
              <a:gd name="connsiteY92" fmla="*/ 6540791 h 6858000"/>
              <a:gd name="connsiteX93" fmla="*/ 6004510 w 6127024"/>
              <a:gd name="connsiteY93" fmla="*/ 6599256 h 6858000"/>
              <a:gd name="connsiteX94" fmla="*/ 5986207 w 6127024"/>
              <a:gd name="connsiteY94" fmla="*/ 6695855 h 6858000"/>
              <a:gd name="connsiteX95" fmla="*/ 5979428 w 6127024"/>
              <a:gd name="connsiteY95" fmla="*/ 6754678 h 6858000"/>
              <a:gd name="connsiteX96" fmla="*/ 5983398 w 6127024"/>
              <a:gd name="connsiteY96" fmla="*/ 6778641 h 6858000"/>
              <a:gd name="connsiteX97" fmla="*/ 5984543 w 6127024"/>
              <a:gd name="connsiteY97" fmla="*/ 6811016 h 6858000"/>
              <a:gd name="connsiteX98" fmla="*/ 5979671 w 6127024"/>
              <a:gd name="connsiteY98" fmla="*/ 6858000 h 6858000"/>
              <a:gd name="connsiteX99" fmla="*/ 0 w 6127024"/>
              <a:gd name="connsiteY99" fmla="*/ 6858000 h 6858000"/>
              <a:gd name="connsiteX100" fmla="*/ 0 w 6127024"/>
              <a:gd name="connsiteY100"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599700 w 6127024"/>
              <a:gd name="connsiteY44" fmla="*/ 3547221 h 6858000"/>
              <a:gd name="connsiteX45" fmla="*/ 5618377 w 6127024"/>
              <a:gd name="connsiteY45" fmla="*/ 3588431 h 6858000"/>
              <a:gd name="connsiteX46" fmla="*/ 5620843 w 6127024"/>
              <a:gd name="connsiteY46" fmla="*/ 3606745 h 6858000"/>
              <a:gd name="connsiteX47" fmla="*/ 5655472 w 6127024"/>
              <a:gd name="connsiteY47" fmla="*/ 3678877 h 6858000"/>
              <a:gd name="connsiteX48" fmla="*/ 5683015 w 6127024"/>
              <a:gd name="connsiteY48" fmla="*/ 3762025 h 6858000"/>
              <a:gd name="connsiteX49" fmla="*/ 5696643 w 6127024"/>
              <a:gd name="connsiteY49" fmla="*/ 3773888 h 6858000"/>
              <a:gd name="connsiteX50" fmla="*/ 5768491 w 6127024"/>
              <a:gd name="connsiteY50" fmla="*/ 3914399 h 6858000"/>
              <a:gd name="connsiteX51" fmla="*/ 5793123 w 6127024"/>
              <a:gd name="connsiteY51" fmla="*/ 3969952 h 6858000"/>
              <a:gd name="connsiteX52" fmla="*/ 5808321 w 6127024"/>
              <a:gd name="connsiteY52" fmla="*/ 3988153 h 6858000"/>
              <a:gd name="connsiteX53" fmla="*/ 5825621 w 6127024"/>
              <a:gd name="connsiteY53" fmla="*/ 4015525 h 6858000"/>
              <a:gd name="connsiteX54" fmla="*/ 5860672 w 6127024"/>
              <a:gd name="connsiteY54" fmla="*/ 4061579 h 6858000"/>
              <a:gd name="connsiteX55" fmla="*/ 5872173 w 6127024"/>
              <a:gd name="connsiteY55" fmla="*/ 4088497 h 6858000"/>
              <a:gd name="connsiteX56" fmla="*/ 5894095 w 6127024"/>
              <a:gd name="connsiteY56" fmla="*/ 4128857 h 6858000"/>
              <a:gd name="connsiteX57" fmla="*/ 5903513 w 6127024"/>
              <a:gd name="connsiteY57" fmla="*/ 4187661 h 6858000"/>
              <a:gd name="connsiteX58" fmla="*/ 5917114 w 6127024"/>
              <a:gd name="connsiteY58" fmla="*/ 4213096 h 6858000"/>
              <a:gd name="connsiteX59" fmla="*/ 5924233 w 6127024"/>
              <a:gd name="connsiteY59" fmla="*/ 4242060 h 6858000"/>
              <a:gd name="connsiteX60" fmla="*/ 5928910 w 6127024"/>
              <a:gd name="connsiteY60" fmla="*/ 4300973 h 6858000"/>
              <a:gd name="connsiteX61" fmla="*/ 5939320 w 6127024"/>
              <a:gd name="connsiteY61" fmla="*/ 4340435 h 6858000"/>
              <a:gd name="connsiteX62" fmla="*/ 5946705 w 6127024"/>
              <a:gd name="connsiteY62" fmla="*/ 4428051 h 6858000"/>
              <a:gd name="connsiteX63" fmla="*/ 5949261 w 6127024"/>
              <a:gd name="connsiteY63" fmla="*/ 4449185 h 6858000"/>
              <a:gd name="connsiteX64" fmla="*/ 5968960 w 6127024"/>
              <a:gd name="connsiteY64" fmla="*/ 4482655 h 6858000"/>
              <a:gd name="connsiteX65" fmla="*/ 5998138 w 6127024"/>
              <a:gd name="connsiteY65" fmla="*/ 4697518 h 6858000"/>
              <a:gd name="connsiteX66" fmla="*/ 6007819 w 6127024"/>
              <a:gd name="connsiteY66" fmla="*/ 4858148 h 6858000"/>
              <a:gd name="connsiteX67" fmla="*/ 6007749 w 6127024"/>
              <a:gd name="connsiteY67" fmla="*/ 4964715 h 6858000"/>
              <a:gd name="connsiteX68" fmla="*/ 6005269 w 6127024"/>
              <a:gd name="connsiteY68" fmla="*/ 5150567 h 6858000"/>
              <a:gd name="connsiteX69" fmla="*/ 6001127 w 6127024"/>
              <a:gd name="connsiteY69" fmla="*/ 5164609 h 6858000"/>
              <a:gd name="connsiteX70" fmla="*/ 5998514 w 6127024"/>
              <a:gd name="connsiteY70" fmla="*/ 5189673 h 6858000"/>
              <a:gd name="connsiteX71" fmla="*/ 6018409 w 6127024"/>
              <a:gd name="connsiteY71" fmla="*/ 5227157 h 6858000"/>
              <a:gd name="connsiteX72" fmla="*/ 6036748 w 6127024"/>
              <a:gd name="connsiteY72" fmla="*/ 5322752 h 6858000"/>
              <a:gd name="connsiteX73" fmla="*/ 6036943 w 6127024"/>
              <a:gd name="connsiteY73" fmla="*/ 5329480 h 6858000"/>
              <a:gd name="connsiteX74" fmla="*/ 6037677 w 6127024"/>
              <a:gd name="connsiteY74" fmla="*/ 5354807 h 6858000"/>
              <a:gd name="connsiteX75" fmla="*/ 6039728 w 6127024"/>
              <a:gd name="connsiteY75" fmla="*/ 5359416 h 6858000"/>
              <a:gd name="connsiteX76" fmla="*/ 6053435 w 6127024"/>
              <a:gd name="connsiteY76" fmla="*/ 5387547 h 6858000"/>
              <a:gd name="connsiteX77" fmla="*/ 6065933 w 6127024"/>
              <a:gd name="connsiteY77" fmla="*/ 5443002 h 6858000"/>
              <a:gd name="connsiteX78" fmla="*/ 6068640 w 6127024"/>
              <a:gd name="connsiteY78" fmla="*/ 5474503 h 6858000"/>
              <a:gd name="connsiteX79" fmla="*/ 6080922 w 6127024"/>
              <a:gd name="connsiteY79" fmla="*/ 5561070 h 6858000"/>
              <a:gd name="connsiteX80" fmla="*/ 6096949 w 6127024"/>
              <a:gd name="connsiteY80" fmla="*/ 5648179 h 6858000"/>
              <a:gd name="connsiteX81" fmla="*/ 6121353 w 6127024"/>
              <a:gd name="connsiteY81" fmla="*/ 5721725 h 6858000"/>
              <a:gd name="connsiteX82" fmla="*/ 6109884 w 6127024"/>
              <a:gd name="connsiteY82" fmla="*/ 5721959 h 6858000"/>
              <a:gd name="connsiteX83" fmla="*/ 6127024 w 6127024"/>
              <a:gd name="connsiteY83" fmla="*/ 5786902 h 6858000"/>
              <a:gd name="connsiteX84" fmla="*/ 6115796 w 6127024"/>
              <a:gd name="connsiteY84" fmla="*/ 5862844 h 6858000"/>
              <a:gd name="connsiteX85" fmla="*/ 6102493 w 6127024"/>
              <a:gd name="connsiteY85" fmla="*/ 5928602 h 6858000"/>
              <a:gd name="connsiteX86" fmla="*/ 6056863 w 6127024"/>
              <a:gd name="connsiteY86" fmla="*/ 6000643 h 6858000"/>
              <a:gd name="connsiteX87" fmla="*/ 6045436 w 6127024"/>
              <a:gd name="connsiteY87" fmla="*/ 6124480 h 6858000"/>
              <a:gd name="connsiteX88" fmla="*/ 6030489 w 6127024"/>
              <a:gd name="connsiteY88" fmla="*/ 6317666 h 6858000"/>
              <a:gd name="connsiteX89" fmla="*/ 6007492 w 6127024"/>
              <a:gd name="connsiteY89" fmla="*/ 6440818 h 6858000"/>
              <a:gd name="connsiteX90" fmla="*/ 6009467 w 6127024"/>
              <a:gd name="connsiteY90" fmla="*/ 6487076 h 6858000"/>
              <a:gd name="connsiteX91" fmla="*/ 5995064 w 6127024"/>
              <a:gd name="connsiteY91" fmla="*/ 6540791 h 6858000"/>
              <a:gd name="connsiteX92" fmla="*/ 6004510 w 6127024"/>
              <a:gd name="connsiteY92" fmla="*/ 6599256 h 6858000"/>
              <a:gd name="connsiteX93" fmla="*/ 5986207 w 6127024"/>
              <a:gd name="connsiteY93" fmla="*/ 6695855 h 6858000"/>
              <a:gd name="connsiteX94" fmla="*/ 5979428 w 6127024"/>
              <a:gd name="connsiteY94" fmla="*/ 6754678 h 6858000"/>
              <a:gd name="connsiteX95" fmla="*/ 5983398 w 6127024"/>
              <a:gd name="connsiteY95" fmla="*/ 6778641 h 6858000"/>
              <a:gd name="connsiteX96" fmla="*/ 5984543 w 6127024"/>
              <a:gd name="connsiteY96" fmla="*/ 6811016 h 6858000"/>
              <a:gd name="connsiteX97" fmla="*/ 5979671 w 6127024"/>
              <a:gd name="connsiteY97" fmla="*/ 6858000 h 6858000"/>
              <a:gd name="connsiteX98" fmla="*/ 0 w 6127024"/>
              <a:gd name="connsiteY98" fmla="*/ 6858000 h 6858000"/>
              <a:gd name="connsiteX99" fmla="*/ 0 w 6127024"/>
              <a:gd name="connsiteY99"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599700 w 6127024"/>
              <a:gd name="connsiteY44" fmla="*/ 3547221 h 6858000"/>
              <a:gd name="connsiteX45" fmla="*/ 5618377 w 6127024"/>
              <a:gd name="connsiteY45" fmla="*/ 3588431 h 6858000"/>
              <a:gd name="connsiteX46" fmla="*/ 5655472 w 6127024"/>
              <a:gd name="connsiteY46" fmla="*/ 3678877 h 6858000"/>
              <a:gd name="connsiteX47" fmla="*/ 5683015 w 6127024"/>
              <a:gd name="connsiteY47" fmla="*/ 3762025 h 6858000"/>
              <a:gd name="connsiteX48" fmla="*/ 5696643 w 6127024"/>
              <a:gd name="connsiteY48" fmla="*/ 3773888 h 6858000"/>
              <a:gd name="connsiteX49" fmla="*/ 5768491 w 6127024"/>
              <a:gd name="connsiteY49" fmla="*/ 3914399 h 6858000"/>
              <a:gd name="connsiteX50" fmla="*/ 5793123 w 6127024"/>
              <a:gd name="connsiteY50" fmla="*/ 3969952 h 6858000"/>
              <a:gd name="connsiteX51" fmla="*/ 5808321 w 6127024"/>
              <a:gd name="connsiteY51" fmla="*/ 3988153 h 6858000"/>
              <a:gd name="connsiteX52" fmla="*/ 5825621 w 6127024"/>
              <a:gd name="connsiteY52" fmla="*/ 4015525 h 6858000"/>
              <a:gd name="connsiteX53" fmla="*/ 5860672 w 6127024"/>
              <a:gd name="connsiteY53" fmla="*/ 4061579 h 6858000"/>
              <a:gd name="connsiteX54" fmla="*/ 5872173 w 6127024"/>
              <a:gd name="connsiteY54" fmla="*/ 4088497 h 6858000"/>
              <a:gd name="connsiteX55" fmla="*/ 5894095 w 6127024"/>
              <a:gd name="connsiteY55" fmla="*/ 4128857 h 6858000"/>
              <a:gd name="connsiteX56" fmla="*/ 5903513 w 6127024"/>
              <a:gd name="connsiteY56" fmla="*/ 4187661 h 6858000"/>
              <a:gd name="connsiteX57" fmla="*/ 5917114 w 6127024"/>
              <a:gd name="connsiteY57" fmla="*/ 4213096 h 6858000"/>
              <a:gd name="connsiteX58" fmla="*/ 5924233 w 6127024"/>
              <a:gd name="connsiteY58" fmla="*/ 4242060 h 6858000"/>
              <a:gd name="connsiteX59" fmla="*/ 5928910 w 6127024"/>
              <a:gd name="connsiteY59" fmla="*/ 4300973 h 6858000"/>
              <a:gd name="connsiteX60" fmla="*/ 5939320 w 6127024"/>
              <a:gd name="connsiteY60" fmla="*/ 4340435 h 6858000"/>
              <a:gd name="connsiteX61" fmla="*/ 5946705 w 6127024"/>
              <a:gd name="connsiteY61" fmla="*/ 4428051 h 6858000"/>
              <a:gd name="connsiteX62" fmla="*/ 5949261 w 6127024"/>
              <a:gd name="connsiteY62" fmla="*/ 4449185 h 6858000"/>
              <a:gd name="connsiteX63" fmla="*/ 5968960 w 6127024"/>
              <a:gd name="connsiteY63" fmla="*/ 4482655 h 6858000"/>
              <a:gd name="connsiteX64" fmla="*/ 5998138 w 6127024"/>
              <a:gd name="connsiteY64" fmla="*/ 4697518 h 6858000"/>
              <a:gd name="connsiteX65" fmla="*/ 6007819 w 6127024"/>
              <a:gd name="connsiteY65" fmla="*/ 4858148 h 6858000"/>
              <a:gd name="connsiteX66" fmla="*/ 6007749 w 6127024"/>
              <a:gd name="connsiteY66" fmla="*/ 4964715 h 6858000"/>
              <a:gd name="connsiteX67" fmla="*/ 6005269 w 6127024"/>
              <a:gd name="connsiteY67" fmla="*/ 5150567 h 6858000"/>
              <a:gd name="connsiteX68" fmla="*/ 6001127 w 6127024"/>
              <a:gd name="connsiteY68" fmla="*/ 5164609 h 6858000"/>
              <a:gd name="connsiteX69" fmla="*/ 5998514 w 6127024"/>
              <a:gd name="connsiteY69" fmla="*/ 5189673 h 6858000"/>
              <a:gd name="connsiteX70" fmla="*/ 6018409 w 6127024"/>
              <a:gd name="connsiteY70" fmla="*/ 5227157 h 6858000"/>
              <a:gd name="connsiteX71" fmla="*/ 6036748 w 6127024"/>
              <a:gd name="connsiteY71" fmla="*/ 5322752 h 6858000"/>
              <a:gd name="connsiteX72" fmla="*/ 6036943 w 6127024"/>
              <a:gd name="connsiteY72" fmla="*/ 5329480 h 6858000"/>
              <a:gd name="connsiteX73" fmla="*/ 6037677 w 6127024"/>
              <a:gd name="connsiteY73" fmla="*/ 5354807 h 6858000"/>
              <a:gd name="connsiteX74" fmla="*/ 6039728 w 6127024"/>
              <a:gd name="connsiteY74" fmla="*/ 5359416 h 6858000"/>
              <a:gd name="connsiteX75" fmla="*/ 6053435 w 6127024"/>
              <a:gd name="connsiteY75" fmla="*/ 5387547 h 6858000"/>
              <a:gd name="connsiteX76" fmla="*/ 6065933 w 6127024"/>
              <a:gd name="connsiteY76" fmla="*/ 5443002 h 6858000"/>
              <a:gd name="connsiteX77" fmla="*/ 6068640 w 6127024"/>
              <a:gd name="connsiteY77" fmla="*/ 5474503 h 6858000"/>
              <a:gd name="connsiteX78" fmla="*/ 6080922 w 6127024"/>
              <a:gd name="connsiteY78" fmla="*/ 5561070 h 6858000"/>
              <a:gd name="connsiteX79" fmla="*/ 6096949 w 6127024"/>
              <a:gd name="connsiteY79" fmla="*/ 5648179 h 6858000"/>
              <a:gd name="connsiteX80" fmla="*/ 6121353 w 6127024"/>
              <a:gd name="connsiteY80" fmla="*/ 5721725 h 6858000"/>
              <a:gd name="connsiteX81" fmla="*/ 6109884 w 6127024"/>
              <a:gd name="connsiteY81" fmla="*/ 5721959 h 6858000"/>
              <a:gd name="connsiteX82" fmla="*/ 6127024 w 6127024"/>
              <a:gd name="connsiteY82" fmla="*/ 5786902 h 6858000"/>
              <a:gd name="connsiteX83" fmla="*/ 6115796 w 6127024"/>
              <a:gd name="connsiteY83" fmla="*/ 5862844 h 6858000"/>
              <a:gd name="connsiteX84" fmla="*/ 6102493 w 6127024"/>
              <a:gd name="connsiteY84" fmla="*/ 5928602 h 6858000"/>
              <a:gd name="connsiteX85" fmla="*/ 6056863 w 6127024"/>
              <a:gd name="connsiteY85" fmla="*/ 6000643 h 6858000"/>
              <a:gd name="connsiteX86" fmla="*/ 6045436 w 6127024"/>
              <a:gd name="connsiteY86" fmla="*/ 6124480 h 6858000"/>
              <a:gd name="connsiteX87" fmla="*/ 6030489 w 6127024"/>
              <a:gd name="connsiteY87" fmla="*/ 6317666 h 6858000"/>
              <a:gd name="connsiteX88" fmla="*/ 6007492 w 6127024"/>
              <a:gd name="connsiteY88" fmla="*/ 6440818 h 6858000"/>
              <a:gd name="connsiteX89" fmla="*/ 6009467 w 6127024"/>
              <a:gd name="connsiteY89" fmla="*/ 6487076 h 6858000"/>
              <a:gd name="connsiteX90" fmla="*/ 5995064 w 6127024"/>
              <a:gd name="connsiteY90" fmla="*/ 6540791 h 6858000"/>
              <a:gd name="connsiteX91" fmla="*/ 6004510 w 6127024"/>
              <a:gd name="connsiteY91" fmla="*/ 6599256 h 6858000"/>
              <a:gd name="connsiteX92" fmla="*/ 5986207 w 6127024"/>
              <a:gd name="connsiteY92" fmla="*/ 6695855 h 6858000"/>
              <a:gd name="connsiteX93" fmla="*/ 5979428 w 6127024"/>
              <a:gd name="connsiteY93" fmla="*/ 6754678 h 6858000"/>
              <a:gd name="connsiteX94" fmla="*/ 5983398 w 6127024"/>
              <a:gd name="connsiteY94" fmla="*/ 6778641 h 6858000"/>
              <a:gd name="connsiteX95" fmla="*/ 5984543 w 6127024"/>
              <a:gd name="connsiteY95" fmla="*/ 6811016 h 6858000"/>
              <a:gd name="connsiteX96" fmla="*/ 5979671 w 6127024"/>
              <a:gd name="connsiteY96" fmla="*/ 6858000 h 6858000"/>
              <a:gd name="connsiteX97" fmla="*/ 0 w 6127024"/>
              <a:gd name="connsiteY97" fmla="*/ 6858000 h 6858000"/>
              <a:gd name="connsiteX98" fmla="*/ 0 w 6127024"/>
              <a:gd name="connsiteY98"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72173 w 6127024"/>
              <a:gd name="connsiteY53" fmla="*/ 4088497 h 6858000"/>
              <a:gd name="connsiteX54" fmla="*/ 5894095 w 6127024"/>
              <a:gd name="connsiteY54" fmla="*/ 4128857 h 6858000"/>
              <a:gd name="connsiteX55" fmla="*/ 5903513 w 6127024"/>
              <a:gd name="connsiteY55" fmla="*/ 4187661 h 6858000"/>
              <a:gd name="connsiteX56" fmla="*/ 5917114 w 6127024"/>
              <a:gd name="connsiteY56" fmla="*/ 4213096 h 6858000"/>
              <a:gd name="connsiteX57" fmla="*/ 5924233 w 6127024"/>
              <a:gd name="connsiteY57" fmla="*/ 4242060 h 6858000"/>
              <a:gd name="connsiteX58" fmla="*/ 5928910 w 6127024"/>
              <a:gd name="connsiteY58" fmla="*/ 4300973 h 6858000"/>
              <a:gd name="connsiteX59" fmla="*/ 5939320 w 6127024"/>
              <a:gd name="connsiteY59" fmla="*/ 4340435 h 6858000"/>
              <a:gd name="connsiteX60" fmla="*/ 5946705 w 6127024"/>
              <a:gd name="connsiteY60" fmla="*/ 4428051 h 6858000"/>
              <a:gd name="connsiteX61" fmla="*/ 5949261 w 6127024"/>
              <a:gd name="connsiteY61" fmla="*/ 4449185 h 6858000"/>
              <a:gd name="connsiteX62" fmla="*/ 5968960 w 6127024"/>
              <a:gd name="connsiteY62" fmla="*/ 4482655 h 6858000"/>
              <a:gd name="connsiteX63" fmla="*/ 5998138 w 6127024"/>
              <a:gd name="connsiteY63" fmla="*/ 4697518 h 6858000"/>
              <a:gd name="connsiteX64" fmla="*/ 6007819 w 6127024"/>
              <a:gd name="connsiteY64" fmla="*/ 4858148 h 6858000"/>
              <a:gd name="connsiteX65" fmla="*/ 6007749 w 6127024"/>
              <a:gd name="connsiteY65" fmla="*/ 4964715 h 6858000"/>
              <a:gd name="connsiteX66" fmla="*/ 6005269 w 6127024"/>
              <a:gd name="connsiteY66" fmla="*/ 5150567 h 6858000"/>
              <a:gd name="connsiteX67" fmla="*/ 6001127 w 6127024"/>
              <a:gd name="connsiteY67" fmla="*/ 5164609 h 6858000"/>
              <a:gd name="connsiteX68" fmla="*/ 5998514 w 6127024"/>
              <a:gd name="connsiteY68" fmla="*/ 5189673 h 6858000"/>
              <a:gd name="connsiteX69" fmla="*/ 6018409 w 6127024"/>
              <a:gd name="connsiteY69" fmla="*/ 5227157 h 6858000"/>
              <a:gd name="connsiteX70" fmla="*/ 6036748 w 6127024"/>
              <a:gd name="connsiteY70" fmla="*/ 5322752 h 6858000"/>
              <a:gd name="connsiteX71" fmla="*/ 6036943 w 6127024"/>
              <a:gd name="connsiteY71" fmla="*/ 5329480 h 6858000"/>
              <a:gd name="connsiteX72" fmla="*/ 6037677 w 6127024"/>
              <a:gd name="connsiteY72" fmla="*/ 5354807 h 6858000"/>
              <a:gd name="connsiteX73" fmla="*/ 6039728 w 6127024"/>
              <a:gd name="connsiteY73" fmla="*/ 5359416 h 6858000"/>
              <a:gd name="connsiteX74" fmla="*/ 6053435 w 6127024"/>
              <a:gd name="connsiteY74" fmla="*/ 5387547 h 6858000"/>
              <a:gd name="connsiteX75" fmla="*/ 6065933 w 6127024"/>
              <a:gd name="connsiteY75" fmla="*/ 5443002 h 6858000"/>
              <a:gd name="connsiteX76" fmla="*/ 6068640 w 6127024"/>
              <a:gd name="connsiteY76" fmla="*/ 5474503 h 6858000"/>
              <a:gd name="connsiteX77" fmla="*/ 6080922 w 6127024"/>
              <a:gd name="connsiteY77" fmla="*/ 5561070 h 6858000"/>
              <a:gd name="connsiteX78" fmla="*/ 6096949 w 6127024"/>
              <a:gd name="connsiteY78" fmla="*/ 5648179 h 6858000"/>
              <a:gd name="connsiteX79" fmla="*/ 6121353 w 6127024"/>
              <a:gd name="connsiteY79" fmla="*/ 5721725 h 6858000"/>
              <a:gd name="connsiteX80" fmla="*/ 6109884 w 6127024"/>
              <a:gd name="connsiteY80" fmla="*/ 5721959 h 6858000"/>
              <a:gd name="connsiteX81" fmla="*/ 6127024 w 6127024"/>
              <a:gd name="connsiteY81" fmla="*/ 5786902 h 6858000"/>
              <a:gd name="connsiteX82" fmla="*/ 6115796 w 6127024"/>
              <a:gd name="connsiteY82" fmla="*/ 5862844 h 6858000"/>
              <a:gd name="connsiteX83" fmla="*/ 6102493 w 6127024"/>
              <a:gd name="connsiteY83" fmla="*/ 5928602 h 6858000"/>
              <a:gd name="connsiteX84" fmla="*/ 6056863 w 6127024"/>
              <a:gd name="connsiteY84" fmla="*/ 6000643 h 6858000"/>
              <a:gd name="connsiteX85" fmla="*/ 6045436 w 6127024"/>
              <a:gd name="connsiteY85" fmla="*/ 6124480 h 6858000"/>
              <a:gd name="connsiteX86" fmla="*/ 6030489 w 6127024"/>
              <a:gd name="connsiteY86" fmla="*/ 6317666 h 6858000"/>
              <a:gd name="connsiteX87" fmla="*/ 6007492 w 6127024"/>
              <a:gd name="connsiteY87" fmla="*/ 6440818 h 6858000"/>
              <a:gd name="connsiteX88" fmla="*/ 6009467 w 6127024"/>
              <a:gd name="connsiteY88" fmla="*/ 6487076 h 6858000"/>
              <a:gd name="connsiteX89" fmla="*/ 5995064 w 6127024"/>
              <a:gd name="connsiteY89" fmla="*/ 6540791 h 6858000"/>
              <a:gd name="connsiteX90" fmla="*/ 6004510 w 6127024"/>
              <a:gd name="connsiteY90" fmla="*/ 6599256 h 6858000"/>
              <a:gd name="connsiteX91" fmla="*/ 5986207 w 6127024"/>
              <a:gd name="connsiteY91" fmla="*/ 6695855 h 6858000"/>
              <a:gd name="connsiteX92" fmla="*/ 5979428 w 6127024"/>
              <a:gd name="connsiteY92" fmla="*/ 6754678 h 6858000"/>
              <a:gd name="connsiteX93" fmla="*/ 5983398 w 6127024"/>
              <a:gd name="connsiteY93" fmla="*/ 6778641 h 6858000"/>
              <a:gd name="connsiteX94" fmla="*/ 5984543 w 6127024"/>
              <a:gd name="connsiteY94" fmla="*/ 6811016 h 6858000"/>
              <a:gd name="connsiteX95" fmla="*/ 5979671 w 6127024"/>
              <a:gd name="connsiteY95" fmla="*/ 6858000 h 6858000"/>
              <a:gd name="connsiteX96" fmla="*/ 0 w 6127024"/>
              <a:gd name="connsiteY96" fmla="*/ 6858000 h 6858000"/>
              <a:gd name="connsiteX97" fmla="*/ 0 w 6127024"/>
              <a:gd name="connsiteY97"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72173 w 6127024"/>
              <a:gd name="connsiteY53" fmla="*/ 4088497 h 6858000"/>
              <a:gd name="connsiteX54" fmla="*/ 5894095 w 6127024"/>
              <a:gd name="connsiteY54" fmla="*/ 4128857 h 6858000"/>
              <a:gd name="connsiteX55" fmla="*/ 5903513 w 6127024"/>
              <a:gd name="connsiteY55" fmla="*/ 4187661 h 6858000"/>
              <a:gd name="connsiteX56" fmla="*/ 5917114 w 6127024"/>
              <a:gd name="connsiteY56" fmla="*/ 4213096 h 6858000"/>
              <a:gd name="connsiteX57" fmla="*/ 5924233 w 6127024"/>
              <a:gd name="connsiteY57" fmla="*/ 4242060 h 6858000"/>
              <a:gd name="connsiteX58" fmla="*/ 5928910 w 6127024"/>
              <a:gd name="connsiteY58" fmla="*/ 4300973 h 6858000"/>
              <a:gd name="connsiteX59" fmla="*/ 5946705 w 6127024"/>
              <a:gd name="connsiteY59" fmla="*/ 4428051 h 6858000"/>
              <a:gd name="connsiteX60" fmla="*/ 5949261 w 6127024"/>
              <a:gd name="connsiteY60" fmla="*/ 4449185 h 6858000"/>
              <a:gd name="connsiteX61" fmla="*/ 5968960 w 6127024"/>
              <a:gd name="connsiteY61" fmla="*/ 4482655 h 6858000"/>
              <a:gd name="connsiteX62" fmla="*/ 5998138 w 6127024"/>
              <a:gd name="connsiteY62" fmla="*/ 4697518 h 6858000"/>
              <a:gd name="connsiteX63" fmla="*/ 6007819 w 6127024"/>
              <a:gd name="connsiteY63" fmla="*/ 4858148 h 6858000"/>
              <a:gd name="connsiteX64" fmla="*/ 6007749 w 6127024"/>
              <a:gd name="connsiteY64" fmla="*/ 4964715 h 6858000"/>
              <a:gd name="connsiteX65" fmla="*/ 6005269 w 6127024"/>
              <a:gd name="connsiteY65" fmla="*/ 5150567 h 6858000"/>
              <a:gd name="connsiteX66" fmla="*/ 6001127 w 6127024"/>
              <a:gd name="connsiteY66" fmla="*/ 5164609 h 6858000"/>
              <a:gd name="connsiteX67" fmla="*/ 5998514 w 6127024"/>
              <a:gd name="connsiteY67" fmla="*/ 5189673 h 6858000"/>
              <a:gd name="connsiteX68" fmla="*/ 6018409 w 6127024"/>
              <a:gd name="connsiteY68" fmla="*/ 5227157 h 6858000"/>
              <a:gd name="connsiteX69" fmla="*/ 6036748 w 6127024"/>
              <a:gd name="connsiteY69" fmla="*/ 5322752 h 6858000"/>
              <a:gd name="connsiteX70" fmla="*/ 6036943 w 6127024"/>
              <a:gd name="connsiteY70" fmla="*/ 5329480 h 6858000"/>
              <a:gd name="connsiteX71" fmla="*/ 6037677 w 6127024"/>
              <a:gd name="connsiteY71" fmla="*/ 5354807 h 6858000"/>
              <a:gd name="connsiteX72" fmla="*/ 6039728 w 6127024"/>
              <a:gd name="connsiteY72" fmla="*/ 5359416 h 6858000"/>
              <a:gd name="connsiteX73" fmla="*/ 6053435 w 6127024"/>
              <a:gd name="connsiteY73" fmla="*/ 5387547 h 6858000"/>
              <a:gd name="connsiteX74" fmla="*/ 6065933 w 6127024"/>
              <a:gd name="connsiteY74" fmla="*/ 5443002 h 6858000"/>
              <a:gd name="connsiteX75" fmla="*/ 6068640 w 6127024"/>
              <a:gd name="connsiteY75" fmla="*/ 5474503 h 6858000"/>
              <a:gd name="connsiteX76" fmla="*/ 6080922 w 6127024"/>
              <a:gd name="connsiteY76" fmla="*/ 5561070 h 6858000"/>
              <a:gd name="connsiteX77" fmla="*/ 6096949 w 6127024"/>
              <a:gd name="connsiteY77" fmla="*/ 5648179 h 6858000"/>
              <a:gd name="connsiteX78" fmla="*/ 6121353 w 6127024"/>
              <a:gd name="connsiteY78" fmla="*/ 5721725 h 6858000"/>
              <a:gd name="connsiteX79" fmla="*/ 6109884 w 6127024"/>
              <a:gd name="connsiteY79" fmla="*/ 5721959 h 6858000"/>
              <a:gd name="connsiteX80" fmla="*/ 6127024 w 6127024"/>
              <a:gd name="connsiteY80" fmla="*/ 5786902 h 6858000"/>
              <a:gd name="connsiteX81" fmla="*/ 6115796 w 6127024"/>
              <a:gd name="connsiteY81" fmla="*/ 5862844 h 6858000"/>
              <a:gd name="connsiteX82" fmla="*/ 6102493 w 6127024"/>
              <a:gd name="connsiteY82" fmla="*/ 5928602 h 6858000"/>
              <a:gd name="connsiteX83" fmla="*/ 6056863 w 6127024"/>
              <a:gd name="connsiteY83" fmla="*/ 6000643 h 6858000"/>
              <a:gd name="connsiteX84" fmla="*/ 6045436 w 6127024"/>
              <a:gd name="connsiteY84" fmla="*/ 6124480 h 6858000"/>
              <a:gd name="connsiteX85" fmla="*/ 6030489 w 6127024"/>
              <a:gd name="connsiteY85" fmla="*/ 6317666 h 6858000"/>
              <a:gd name="connsiteX86" fmla="*/ 6007492 w 6127024"/>
              <a:gd name="connsiteY86" fmla="*/ 6440818 h 6858000"/>
              <a:gd name="connsiteX87" fmla="*/ 6009467 w 6127024"/>
              <a:gd name="connsiteY87" fmla="*/ 6487076 h 6858000"/>
              <a:gd name="connsiteX88" fmla="*/ 5995064 w 6127024"/>
              <a:gd name="connsiteY88" fmla="*/ 6540791 h 6858000"/>
              <a:gd name="connsiteX89" fmla="*/ 6004510 w 6127024"/>
              <a:gd name="connsiteY89" fmla="*/ 6599256 h 6858000"/>
              <a:gd name="connsiteX90" fmla="*/ 5986207 w 6127024"/>
              <a:gd name="connsiteY90" fmla="*/ 6695855 h 6858000"/>
              <a:gd name="connsiteX91" fmla="*/ 5979428 w 6127024"/>
              <a:gd name="connsiteY91" fmla="*/ 6754678 h 6858000"/>
              <a:gd name="connsiteX92" fmla="*/ 5983398 w 6127024"/>
              <a:gd name="connsiteY92" fmla="*/ 6778641 h 6858000"/>
              <a:gd name="connsiteX93" fmla="*/ 5984543 w 6127024"/>
              <a:gd name="connsiteY93" fmla="*/ 6811016 h 6858000"/>
              <a:gd name="connsiteX94" fmla="*/ 5979671 w 6127024"/>
              <a:gd name="connsiteY94" fmla="*/ 6858000 h 6858000"/>
              <a:gd name="connsiteX95" fmla="*/ 0 w 6127024"/>
              <a:gd name="connsiteY95" fmla="*/ 6858000 h 6858000"/>
              <a:gd name="connsiteX96" fmla="*/ 0 w 6127024"/>
              <a:gd name="connsiteY96"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72173 w 6127024"/>
              <a:gd name="connsiteY53" fmla="*/ 4088497 h 6858000"/>
              <a:gd name="connsiteX54" fmla="*/ 5894095 w 6127024"/>
              <a:gd name="connsiteY54" fmla="*/ 4128857 h 6858000"/>
              <a:gd name="connsiteX55" fmla="*/ 5903513 w 6127024"/>
              <a:gd name="connsiteY55" fmla="*/ 4187661 h 6858000"/>
              <a:gd name="connsiteX56" fmla="*/ 5924233 w 6127024"/>
              <a:gd name="connsiteY56" fmla="*/ 4242060 h 6858000"/>
              <a:gd name="connsiteX57" fmla="*/ 5928910 w 6127024"/>
              <a:gd name="connsiteY57" fmla="*/ 4300973 h 6858000"/>
              <a:gd name="connsiteX58" fmla="*/ 5946705 w 6127024"/>
              <a:gd name="connsiteY58" fmla="*/ 4428051 h 6858000"/>
              <a:gd name="connsiteX59" fmla="*/ 5949261 w 6127024"/>
              <a:gd name="connsiteY59" fmla="*/ 4449185 h 6858000"/>
              <a:gd name="connsiteX60" fmla="*/ 5968960 w 6127024"/>
              <a:gd name="connsiteY60" fmla="*/ 4482655 h 6858000"/>
              <a:gd name="connsiteX61" fmla="*/ 5998138 w 6127024"/>
              <a:gd name="connsiteY61" fmla="*/ 4697518 h 6858000"/>
              <a:gd name="connsiteX62" fmla="*/ 6007819 w 6127024"/>
              <a:gd name="connsiteY62" fmla="*/ 4858148 h 6858000"/>
              <a:gd name="connsiteX63" fmla="*/ 6007749 w 6127024"/>
              <a:gd name="connsiteY63" fmla="*/ 4964715 h 6858000"/>
              <a:gd name="connsiteX64" fmla="*/ 6005269 w 6127024"/>
              <a:gd name="connsiteY64" fmla="*/ 5150567 h 6858000"/>
              <a:gd name="connsiteX65" fmla="*/ 6001127 w 6127024"/>
              <a:gd name="connsiteY65" fmla="*/ 5164609 h 6858000"/>
              <a:gd name="connsiteX66" fmla="*/ 5998514 w 6127024"/>
              <a:gd name="connsiteY66" fmla="*/ 5189673 h 6858000"/>
              <a:gd name="connsiteX67" fmla="*/ 6018409 w 6127024"/>
              <a:gd name="connsiteY67" fmla="*/ 5227157 h 6858000"/>
              <a:gd name="connsiteX68" fmla="*/ 6036748 w 6127024"/>
              <a:gd name="connsiteY68" fmla="*/ 5322752 h 6858000"/>
              <a:gd name="connsiteX69" fmla="*/ 6036943 w 6127024"/>
              <a:gd name="connsiteY69" fmla="*/ 5329480 h 6858000"/>
              <a:gd name="connsiteX70" fmla="*/ 6037677 w 6127024"/>
              <a:gd name="connsiteY70" fmla="*/ 5354807 h 6858000"/>
              <a:gd name="connsiteX71" fmla="*/ 6039728 w 6127024"/>
              <a:gd name="connsiteY71" fmla="*/ 5359416 h 6858000"/>
              <a:gd name="connsiteX72" fmla="*/ 6053435 w 6127024"/>
              <a:gd name="connsiteY72" fmla="*/ 5387547 h 6858000"/>
              <a:gd name="connsiteX73" fmla="*/ 6065933 w 6127024"/>
              <a:gd name="connsiteY73" fmla="*/ 5443002 h 6858000"/>
              <a:gd name="connsiteX74" fmla="*/ 6068640 w 6127024"/>
              <a:gd name="connsiteY74" fmla="*/ 5474503 h 6858000"/>
              <a:gd name="connsiteX75" fmla="*/ 6080922 w 6127024"/>
              <a:gd name="connsiteY75" fmla="*/ 5561070 h 6858000"/>
              <a:gd name="connsiteX76" fmla="*/ 6096949 w 6127024"/>
              <a:gd name="connsiteY76" fmla="*/ 5648179 h 6858000"/>
              <a:gd name="connsiteX77" fmla="*/ 6121353 w 6127024"/>
              <a:gd name="connsiteY77" fmla="*/ 5721725 h 6858000"/>
              <a:gd name="connsiteX78" fmla="*/ 6109884 w 6127024"/>
              <a:gd name="connsiteY78" fmla="*/ 5721959 h 6858000"/>
              <a:gd name="connsiteX79" fmla="*/ 6127024 w 6127024"/>
              <a:gd name="connsiteY79" fmla="*/ 5786902 h 6858000"/>
              <a:gd name="connsiteX80" fmla="*/ 6115796 w 6127024"/>
              <a:gd name="connsiteY80" fmla="*/ 5862844 h 6858000"/>
              <a:gd name="connsiteX81" fmla="*/ 6102493 w 6127024"/>
              <a:gd name="connsiteY81" fmla="*/ 5928602 h 6858000"/>
              <a:gd name="connsiteX82" fmla="*/ 6056863 w 6127024"/>
              <a:gd name="connsiteY82" fmla="*/ 6000643 h 6858000"/>
              <a:gd name="connsiteX83" fmla="*/ 6045436 w 6127024"/>
              <a:gd name="connsiteY83" fmla="*/ 6124480 h 6858000"/>
              <a:gd name="connsiteX84" fmla="*/ 6030489 w 6127024"/>
              <a:gd name="connsiteY84" fmla="*/ 6317666 h 6858000"/>
              <a:gd name="connsiteX85" fmla="*/ 6007492 w 6127024"/>
              <a:gd name="connsiteY85" fmla="*/ 6440818 h 6858000"/>
              <a:gd name="connsiteX86" fmla="*/ 6009467 w 6127024"/>
              <a:gd name="connsiteY86" fmla="*/ 6487076 h 6858000"/>
              <a:gd name="connsiteX87" fmla="*/ 5995064 w 6127024"/>
              <a:gd name="connsiteY87" fmla="*/ 6540791 h 6858000"/>
              <a:gd name="connsiteX88" fmla="*/ 6004510 w 6127024"/>
              <a:gd name="connsiteY88" fmla="*/ 6599256 h 6858000"/>
              <a:gd name="connsiteX89" fmla="*/ 5986207 w 6127024"/>
              <a:gd name="connsiteY89" fmla="*/ 6695855 h 6858000"/>
              <a:gd name="connsiteX90" fmla="*/ 5979428 w 6127024"/>
              <a:gd name="connsiteY90" fmla="*/ 6754678 h 6858000"/>
              <a:gd name="connsiteX91" fmla="*/ 5983398 w 6127024"/>
              <a:gd name="connsiteY91" fmla="*/ 6778641 h 6858000"/>
              <a:gd name="connsiteX92" fmla="*/ 5984543 w 6127024"/>
              <a:gd name="connsiteY92" fmla="*/ 6811016 h 6858000"/>
              <a:gd name="connsiteX93" fmla="*/ 5979671 w 6127024"/>
              <a:gd name="connsiteY93" fmla="*/ 6858000 h 6858000"/>
              <a:gd name="connsiteX94" fmla="*/ 0 w 6127024"/>
              <a:gd name="connsiteY94" fmla="*/ 6858000 h 6858000"/>
              <a:gd name="connsiteX95" fmla="*/ 0 w 6127024"/>
              <a:gd name="connsiteY95"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72173 w 6127024"/>
              <a:gd name="connsiteY53" fmla="*/ 4088497 h 6858000"/>
              <a:gd name="connsiteX54" fmla="*/ 5894095 w 6127024"/>
              <a:gd name="connsiteY54" fmla="*/ 4128857 h 6858000"/>
              <a:gd name="connsiteX55" fmla="*/ 5903513 w 6127024"/>
              <a:gd name="connsiteY55" fmla="*/ 4187661 h 6858000"/>
              <a:gd name="connsiteX56" fmla="*/ 5928910 w 6127024"/>
              <a:gd name="connsiteY56" fmla="*/ 4300973 h 6858000"/>
              <a:gd name="connsiteX57" fmla="*/ 5946705 w 6127024"/>
              <a:gd name="connsiteY57" fmla="*/ 4428051 h 6858000"/>
              <a:gd name="connsiteX58" fmla="*/ 5949261 w 6127024"/>
              <a:gd name="connsiteY58" fmla="*/ 4449185 h 6858000"/>
              <a:gd name="connsiteX59" fmla="*/ 5968960 w 6127024"/>
              <a:gd name="connsiteY59" fmla="*/ 4482655 h 6858000"/>
              <a:gd name="connsiteX60" fmla="*/ 5998138 w 6127024"/>
              <a:gd name="connsiteY60" fmla="*/ 4697518 h 6858000"/>
              <a:gd name="connsiteX61" fmla="*/ 6007819 w 6127024"/>
              <a:gd name="connsiteY61" fmla="*/ 4858148 h 6858000"/>
              <a:gd name="connsiteX62" fmla="*/ 6007749 w 6127024"/>
              <a:gd name="connsiteY62" fmla="*/ 4964715 h 6858000"/>
              <a:gd name="connsiteX63" fmla="*/ 6005269 w 6127024"/>
              <a:gd name="connsiteY63" fmla="*/ 5150567 h 6858000"/>
              <a:gd name="connsiteX64" fmla="*/ 6001127 w 6127024"/>
              <a:gd name="connsiteY64" fmla="*/ 5164609 h 6858000"/>
              <a:gd name="connsiteX65" fmla="*/ 5998514 w 6127024"/>
              <a:gd name="connsiteY65" fmla="*/ 5189673 h 6858000"/>
              <a:gd name="connsiteX66" fmla="*/ 6018409 w 6127024"/>
              <a:gd name="connsiteY66" fmla="*/ 5227157 h 6858000"/>
              <a:gd name="connsiteX67" fmla="*/ 6036748 w 6127024"/>
              <a:gd name="connsiteY67" fmla="*/ 5322752 h 6858000"/>
              <a:gd name="connsiteX68" fmla="*/ 6036943 w 6127024"/>
              <a:gd name="connsiteY68" fmla="*/ 5329480 h 6858000"/>
              <a:gd name="connsiteX69" fmla="*/ 6037677 w 6127024"/>
              <a:gd name="connsiteY69" fmla="*/ 5354807 h 6858000"/>
              <a:gd name="connsiteX70" fmla="*/ 6039728 w 6127024"/>
              <a:gd name="connsiteY70" fmla="*/ 5359416 h 6858000"/>
              <a:gd name="connsiteX71" fmla="*/ 6053435 w 6127024"/>
              <a:gd name="connsiteY71" fmla="*/ 5387547 h 6858000"/>
              <a:gd name="connsiteX72" fmla="*/ 6065933 w 6127024"/>
              <a:gd name="connsiteY72" fmla="*/ 5443002 h 6858000"/>
              <a:gd name="connsiteX73" fmla="*/ 6068640 w 6127024"/>
              <a:gd name="connsiteY73" fmla="*/ 5474503 h 6858000"/>
              <a:gd name="connsiteX74" fmla="*/ 6080922 w 6127024"/>
              <a:gd name="connsiteY74" fmla="*/ 5561070 h 6858000"/>
              <a:gd name="connsiteX75" fmla="*/ 6096949 w 6127024"/>
              <a:gd name="connsiteY75" fmla="*/ 5648179 h 6858000"/>
              <a:gd name="connsiteX76" fmla="*/ 6121353 w 6127024"/>
              <a:gd name="connsiteY76" fmla="*/ 5721725 h 6858000"/>
              <a:gd name="connsiteX77" fmla="*/ 6109884 w 6127024"/>
              <a:gd name="connsiteY77" fmla="*/ 5721959 h 6858000"/>
              <a:gd name="connsiteX78" fmla="*/ 6127024 w 6127024"/>
              <a:gd name="connsiteY78" fmla="*/ 5786902 h 6858000"/>
              <a:gd name="connsiteX79" fmla="*/ 6115796 w 6127024"/>
              <a:gd name="connsiteY79" fmla="*/ 5862844 h 6858000"/>
              <a:gd name="connsiteX80" fmla="*/ 6102493 w 6127024"/>
              <a:gd name="connsiteY80" fmla="*/ 5928602 h 6858000"/>
              <a:gd name="connsiteX81" fmla="*/ 6056863 w 6127024"/>
              <a:gd name="connsiteY81" fmla="*/ 6000643 h 6858000"/>
              <a:gd name="connsiteX82" fmla="*/ 6045436 w 6127024"/>
              <a:gd name="connsiteY82" fmla="*/ 6124480 h 6858000"/>
              <a:gd name="connsiteX83" fmla="*/ 6030489 w 6127024"/>
              <a:gd name="connsiteY83" fmla="*/ 6317666 h 6858000"/>
              <a:gd name="connsiteX84" fmla="*/ 6007492 w 6127024"/>
              <a:gd name="connsiteY84" fmla="*/ 6440818 h 6858000"/>
              <a:gd name="connsiteX85" fmla="*/ 6009467 w 6127024"/>
              <a:gd name="connsiteY85" fmla="*/ 6487076 h 6858000"/>
              <a:gd name="connsiteX86" fmla="*/ 5995064 w 6127024"/>
              <a:gd name="connsiteY86" fmla="*/ 6540791 h 6858000"/>
              <a:gd name="connsiteX87" fmla="*/ 6004510 w 6127024"/>
              <a:gd name="connsiteY87" fmla="*/ 6599256 h 6858000"/>
              <a:gd name="connsiteX88" fmla="*/ 5986207 w 6127024"/>
              <a:gd name="connsiteY88" fmla="*/ 6695855 h 6858000"/>
              <a:gd name="connsiteX89" fmla="*/ 5979428 w 6127024"/>
              <a:gd name="connsiteY89" fmla="*/ 6754678 h 6858000"/>
              <a:gd name="connsiteX90" fmla="*/ 5983398 w 6127024"/>
              <a:gd name="connsiteY90" fmla="*/ 6778641 h 6858000"/>
              <a:gd name="connsiteX91" fmla="*/ 5984543 w 6127024"/>
              <a:gd name="connsiteY91" fmla="*/ 6811016 h 6858000"/>
              <a:gd name="connsiteX92" fmla="*/ 5979671 w 6127024"/>
              <a:gd name="connsiteY92" fmla="*/ 6858000 h 6858000"/>
              <a:gd name="connsiteX93" fmla="*/ 0 w 6127024"/>
              <a:gd name="connsiteY93" fmla="*/ 6858000 h 6858000"/>
              <a:gd name="connsiteX94" fmla="*/ 0 w 6127024"/>
              <a:gd name="connsiteY94"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72173 w 6127024"/>
              <a:gd name="connsiteY53" fmla="*/ 4088497 h 6858000"/>
              <a:gd name="connsiteX54" fmla="*/ 5894095 w 6127024"/>
              <a:gd name="connsiteY54" fmla="*/ 4128857 h 6858000"/>
              <a:gd name="connsiteX55" fmla="*/ 5903513 w 6127024"/>
              <a:gd name="connsiteY55" fmla="*/ 4187661 h 6858000"/>
              <a:gd name="connsiteX56" fmla="*/ 5946705 w 6127024"/>
              <a:gd name="connsiteY56" fmla="*/ 4428051 h 6858000"/>
              <a:gd name="connsiteX57" fmla="*/ 5949261 w 6127024"/>
              <a:gd name="connsiteY57" fmla="*/ 4449185 h 6858000"/>
              <a:gd name="connsiteX58" fmla="*/ 5968960 w 6127024"/>
              <a:gd name="connsiteY58" fmla="*/ 4482655 h 6858000"/>
              <a:gd name="connsiteX59" fmla="*/ 5998138 w 6127024"/>
              <a:gd name="connsiteY59" fmla="*/ 4697518 h 6858000"/>
              <a:gd name="connsiteX60" fmla="*/ 6007819 w 6127024"/>
              <a:gd name="connsiteY60" fmla="*/ 4858148 h 6858000"/>
              <a:gd name="connsiteX61" fmla="*/ 6007749 w 6127024"/>
              <a:gd name="connsiteY61" fmla="*/ 4964715 h 6858000"/>
              <a:gd name="connsiteX62" fmla="*/ 6005269 w 6127024"/>
              <a:gd name="connsiteY62" fmla="*/ 5150567 h 6858000"/>
              <a:gd name="connsiteX63" fmla="*/ 6001127 w 6127024"/>
              <a:gd name="connsiteY63" fmla="*/ 5164609 h 6858000"/>
              <a:gd name="connsiteX64" fmla="*/ 5998514 w 6127024"/>
              <a:gd name="connsiteY64" fmla="*/ 5189673 h 6858000"/>
              <a:gd name="connsiteX65" fmla="*/ 6018409 w 6127024"/>
              <a:gd name="connsiteY65" fmla="*/ 5227157 h 6858000"/>
              <a:gd name="connsiteX66" fmla="*/ 6036748 w 6127024"/>
              <a:gd name="connsiteY66" fmla="*/ 5322752 h 6858000"/>
              <a:gd name="connsiteX67" fmla="*/ 6036943 w 6127024"/>
              <a:gd name="connsiteY67" fmla="*/ 5329480 h 6858000"/>
              <a:gd name="connsiteX68" fmla="*/ 6037677 w 6127024"/>
              <a:gd name="connsiteY68" fmla="*/ 5354807 h 6858000"/>
              <a:gd name="connsiteX69" fmla="*/ 6039728 w 6127024"/>
              <a:gd name="connsiteY69" fmla="*/ 5359416 h 6858000"/>
              <a:gd name="connsiteX70" fmla="*/ 6053435 w 6127024"/>
              <a:gd name="connsiteY70" fmla="*/ 5387547 h 6858000"/>
              <a:gd name="connsiteX71" fmla="*/ 6065933 w 6127024"/>
              <a:gd name="connsiteY71" fmla="*/ 5443002 h 6858000"/>
              <a:gd name="connsiteX72" fmla="*/ 6068640 w 6127024"/>
              <a:gd name="connsiteY72" fmla="*/ 5474503 h 6858000"/>
              <a:gd name="connsiteX73" fmla="*/ 6080922 w 6127024"/>
              <a:gd name="connsiteY73" fmla="*/ 5561070 h 6858000"/>
              <a:gd name="connsiteX74" fmla="*/ 6096949 w 6127024"/>
              <a:gd name="connsiteY74" fmla="*/ 5648179 h 6858000"/>
              <a:gd name="connsiteX75" fmla="*/ 6121353 w 6127024"/>
              <a:gd name="connsiteY75" fmla="*/ 5721725 h 6858000"/>
              <a:gd name="connsiteX76" fmla="*/ 6109884 w 6127024"/>
              <a:gd name="connsiteY76" fmla="*/ 5721959 h 6858000"/>
              <a:gd name="connsiteX77" fmla="*/ 6127024 w 6127024"/>
              <a:gd name="connsiteY77" fmla="*/ 5786902 h 6858000"/>
              <a:gd name="connsiteX78" fmla="*/ 6115796 w 6127024"/>
              <a:gd name="connsiteY78" fmla="*/ 5862844 h 6858000"/>
              <a:gd name="connsiteX79" fmla="*/ 6102493 w 6127024"/>
              <a:gd name="connsiteY79" fmla="*/ 5928602 h 6858000"/>
              <a:gd name="connsiteX80" fmla="*/ 6056863 w 6127024"/>
              <a:gd name="connsiteY80" fmla="*/ 6000643 h 6858000"/>
              <a:gd name="connsiteX81" fmla="*/ 6045436 w 6127024"/>
              <a:gd name="connsiteY81" fmla="*/ 6124480 h 6858000"/>
              <a:gd name="connsiteX82" fmla="*/ 6030489 w 6127024"/>
              <a:gd name="connsiteY82" fmla="*/ 6317666 h 6858000"/>
              <a:gd name="connsiteX83" fmla="*/ 6007492 w 6127024"/>
              <a:gd name="connsiteY83" fmla="*/ 6440818 h 6858000"/>
              <a:gd name="connsiteX84" fmla="*/ 6009467 w 6127024"/>
              <a:gd name="connsiteY84" fmla="*/ 6487076 h 6858000"/>
              <a:gd name="connsiteX85" fmla="*/ 5995064 w 6127024"/>
              <a:gd name="connsiteY85" fmla="*/ 6540791 h 6858000"/>
              <a:gd name="connsiteX86" fmla="*/ 6004510 w 6127024"/>
              <a:gd name="connsiteY86" fmla="*/ 6599256 h 6858000"/>
              <a:gd name="connsiteX87" fmla="*/ 5986207 w 6127024"/>
              <a:gd name="connsiteY87" fmla="*/ 6695855 h 6858000"/>
              <a:gd name="connsiteX88" fmla="*/ 5979428 w 6127024"/>
              <a:gd name="connsiteY88" fmla="*/ 6754678 h 6858000"/>
              <a:gd name="connsiteX89" fmla="*/ 5983398 w 6127024"/>
              <a:gd name="connsiteY89" fmla="*/ 6778641 h 6858000"/>
              <a:gd name="connsiteX90" fmla="*/ 5984543 w 6127024"/>
              <a:gd name="connsiteY90" fmla="*/ 6811016 h 6858000"/>
              <a:gd name="connsiteX91" fmla="*/ 5979671 w 6127024"/>
              <a:gd name="connsiteY91" fmla="*/ 6858000 h 6858000"/>
              <a:gd name="connsiteX92" fmla="*/ 0 w 6127024"/>
              <a:gd name="connsiteY92" fmla="*/ 6858000 h 6858000"/>
              <a:gd name="connsiteX93" fmla="*/ 0 w 6127024"/>
              <a:gd name="connsiteY93"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72173 w 6127024"/>
              <a:gd name="connsiteY53" fmla="*/ 4088497 h 6858000"/>
              <a:gd name="connsiteX54" fmla="*/ 5894095 w 6127024"/>
              <a:gd name="connsiteY54" fmla="*/ 4128857 h 6858000"/>
              <a:gd name="connsiteX55" fmla="*/ 5903513 w 6127024"/>
              <a:gd name="connsiteY55" fmla="*/ 4187661 h 6858000"/>
              <a:gd name="connsiteX56" fmla="*/ 5946705 w 6127024"/>
              <a:gd name="connsiteY56" fmla="*/ 4428051 h 6858000"/>
              <a:gd name="connsiteX57" fmla="*/ 5949261 w 6127024"/>
              <a:gd name="connsiteY57" fmla="*/ 4449185 h 6858000"/>
              <a:gd name="connsiteX58" fmla="*/ 5968960 w 6127024"/>
              <a:gd name="connsiteY58" fmla="*/ 4482655 h 6858000"/>
              <a:gd name="connsiteX59" fmla="*/ 5998138 w 6127024"/>
              <a:gd name="connsiteY59" fmla="*/ 4697518 h 6858000"/>
              <a:gd name="connsiteX60" fmla="*/ 6007819 w 6127024"/>
              <a:gd name="connsiteY60" fmla="*/ 4858148 h 6858000"/>
              <a:gd name="connsiteX61" fmla="*/ 6007749 w 6127024"/>
              <a:gd name="connsiteY61" fmla="*/ 4964715 h 6858000"/>
              <a:gd name="connsiteX62" fmla="*/ 6005269 w 6127024"/>
              <a:gd name="connsiteY62" fmla="*/ 5150567 h 6858000"/>
              <a:gd name="connsiteX63" fmla="*/ 6001127 w 6127024"/>
              <a:gd name="connsiteY63" fmla="*/ 5164609 h 6858000"/>
              <a:gd name="connsiteX64" fmla="*/ 5998514 w 6127024"/>
              <a:gd name="connsiteY64" fmla="*/ 5189673 h 6858000"/>
              <a:gd name="connsiteX65" fmla="*/ 6018409 w 6127024"/>
              <a:gd name="connsiteY65" fmla="*/ 5227157 h 6858000"/>
              <a:gd name="connsiteX66" fmla="*/ 6036748 w 6127024"/>
              <a:gd name="connsiteY66" fmla="*/ 5322752 h 6858000"/>
              <a:gd name="connsiteX67" fmla="*/ 6036943 w 6127024"/>
              <a:gd name="connsiteY67" fmla="*/ 5329480 h 6858000"/>
              <a:gd name="connsiteX68" fmla="*/ 6037677 w 6127024"/>
              <a:gd name="connsiteY68" fmla="*/ 5354807 h 6858000"/>
              <a:gd name="connsiteX69" fmla="*/ 6039728 w 6127024"/>
              <a:gd name="connsiteY69" fmla="*/ 5359416 h 6858000"/>
              <a:gd name="connsiteX70" fmla="*/ 6053435 w 6127024"/>
              <a:gd name="connsiteY70" fmla="*/ 5387547 h 6858000"/>
              <a:gd name="connsiteX71" fmla="*/ 6065933 w 6127024"/>
              <a:gd name="connsiteY71" fmla="*/ 5443002 h 6858000"/>
              <a:gd name="connsiteX72" fmla="*/ 6068640 w 6127024"/>
              <a:gd name="connsiteY72" fmla="*/ 5474503 h 6858000"/>
              <a:gd name="connsiteX73" fmla="*/ 6080922 w 6127024"/>
              <a:gd name="connsiteY73" fmla="*/ 5561070 h 6858000"/>
              <a:gd name="connsiteX74" fmla="*/ 6096949 w 6127024"/>
              <a:gd name="connsiteY74" fmla="*/ 5648179 h 6858000"/>
              <a:gd name="connsiteX75" fmla="*/ 6121353 w 6127024"/>
              <a:gd name="connsiteY75" fmla="*/ 5721725 h 6858000"/>
              <a:gd name="connsiteX76" fmla="*/ 6109884 w 6127024"/>
              <a:gd name="connsiteY76" fmla="*/ 5721959 h 6858000"/>
              <a:gd name="connsiteX77" fmla="*/ 6127024 w 6127024"/>
              <a:gd name="connsiteY77" fmla="*/ 5786902 h 6858000"/>
              <a:gd name="connsiteX78" fmla="*/ 6115796 w 6127024"/>
              <a:gd name="connsiteY78" fmla="*/ 5862844 h 6858000"/>
              <a:gd name="connsiteX79" fmla="*/ 6102493 w 6127024"/>
              <a:gd name="connsiteY79" fmla="*/ 5928602 h 6858000"/>
              <a:gd name="connsiteX80" fmla="*/ 6056863 w 6127024"/>
              <a:gd name="connsiteY80" fmla="*/ 6000643 h 6858000"/>
              <a:gd name="connsiteX81" fmla="*/ 6045436 w 6127024"/>
              <a:gd name="connsiteY81" fmla="*/ 6124480 h 6858000"/>
              <a:gd name="connsiteX82" fmla="*/ 6030489 w 6127024"/>
              <a:gd name="connsiteY82" fmla="*/ 6317666 h 6858000"/>
              <a:gd name="connsiteX83" fmla="*/ 6007492 w 6127024"/>
              <a:gd name="connsiteY83" fmla="*/ 6440818 h 6858000"/>
              <a:gd name="connsiteX84" fmla="*/ 6009467 w 6127024"/>
              <a:gd name="connsiteY84" fmla="*/ 6487076 h 6858000"/>
              <a:gd name="connsiteX85" fmla="*/ 5995064 w 6127024"/>
              <a:gd name="connsiteY85" fmla="*/ 6540791 h 6858000"/>
              <a:gd name="connsiteX86" fmla="*/ 6004510 w 6127024"/>
              <a:gd name="connsiteY86" fmla="*/ 6599256 h 6858000"/>
              <a:gd name="connsiteX87" fmla="*/ 5986207 w 6127024"/>
              <a:gd name="connsiteY87" fmla="*/ 6695855 h 6858000"/>
              <a:gd name="connsiteX88" fmla="*/ 5979428 w 6127024"/>
              <a:gd name="connsiteY88" fmla="*/ 6754678 h 6858000"/>
              <a:gd name="connsiteX89" fmla="*/ 5983398 w 6127024"/>
              <a:gd name="connsiteY89" fmla="*/ 6778641 h 6858000"/>
              <a:gd name="connsiteX90" fmla="*/ 5984543 w 6127024"/>
              <a:gd name="connsiteY90" fmla="*/ 6811016 h 6858000"/>
              <a:gd name="connsiteX91" fmla="*/ 5979671 w 6127024"/>
              <a:gd name="connsiteY91" fmla="*/ 6858000 h 6858000"/>
              <a:gd name="connsiteX92" fmla="*/ 0 w 6127024"/>
              <a:gd name="connsiteY92" fmla="*/ 6858000 h 6858000"/>
              <a:gd name="connsiteX93" fmla="*/ 0 w 6127024"/>
              <a:gd name="connsiteY93"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94095 w 6127024"/>
              <a:gd name="connsiteY53" fmla="*/ 4128857 h 6858000"/>
              <a:gd name="connsiteX54" fmla="*/ 5903513 w 6127024"/>
              <a:gd name="connsiteY54" fmla="*/ 4187661 h 6858000"/>
              <a:gd name="connsiteX55" fmla="*/ 5946705 w 6127024"/>
              <a:gd name="connsiteY55" fmla="*/ 4428051 h 6858000"/>
              <a:gd name="connsiteX56" fmla="*/ 5949261 w 6127024"/>
              <a:gd name="connsiteY56" fmla="*/ 4449185 h 6858000"/>
              <a:gd name="connsiteX57" fmla="*/ 5968960 w 6127024"/>
              <a:gd name="connsiteY57" fmla="*/ 4482655 h 6858000"/>
              <a:gd name="connsiteX58" fmla="*/ 5998138 w 6127024"/>
              <a:gd name="connsiteY58" fmla="*/ 4697518 h 6858000"/>
              <a:gd name="connsiteX59" fmla="*/ 6007819 w 6127024"/>
              <a:gd name="connsiteY59" fmla="*/ 4858148 h 6858000"/>
              <a:gd name="connsiteX60" fmla="*/ 6007749 w 6127024"/>
              <a:gd name="connsiteY60" fmla="*/ 4964715 h 6858000"/>
              <a:gd name="connsiteX61" fmla="*/ 6005269 w 6127024"/>
              <a:gd name="connsiteY61" fmla="*/ 5150567 h 6858000"/>
              <a:gd name="connsiteX62" fmla="*/ 6001127 w 6127024"/>
              <a:gd name="connsiteY62" fmla="*/ 5164609 h 6858000"/>
              <a:gd name="connsiteX63" fmla="*/ 5998514 w 6127024"/>
              <a:gd name="connsiteY63" fmla="*/ 5189673 h 6858000"/>
              <a:gd name="connsiteX64" fmla="*/ 6018409 w 6127024"/>
              <a:gd name="connsiteY64" fmla="*/ 5227157 h 6858000"/>
              <a:gd name="connsiteX65" fmla="*/ 6036748 w 6127024"/>
              <a:gd name="connsiteY65" fmla="*/ 5322752 h 6858000"/>
              <a:gd name="connsiteX66" fmla="*/ 6036943 w 6127024"/>
              <a:gd name="connsiteY66" fmla="*/ 5329480 h 6858000"/>
              <a:gd name="connsiteX67" fmla="*/ 6037677 w 6127024"/>
              <a:gd name="connsiteY67" fmla="*/ 5354807 h 6858000"/>
              <a:gd name="connsiteX68" fmla="*/ 6039728 w 6127024"/>
              <a:gd name="connsiteY68" fmla="*/ 5359416 h 6858000"/>
              <a:gd name="connsiteX69" fmla="*/ 6053435 w 6127024"/>
              <a:gd name="connsiteY69" fmla="*/ 5387547 h 6858000"/>
              <a:gd name="connsiteX70" fmla="*/ 6065933 w 6127024"/>
              <a:gd name="connsiteY70" fmla="*/ 5443002 h 6858000"/>
              <a:gd name="connsiteX71" fmla="*/ 6068640 w 6127024"/>
              <a:gd name="connsiteY71" fmla="*/ 5474503 h 6858000"/>
              <a:gd name="connsiteX72" fmla="*/ 6080922 w 6127024"/>
              <a:gd name="connsiteY72" fmla="*/ 5561070 h 6858000"/>
              <a:gd name="connsiteX73" fmla="*/ 6096949 w 6127024"/>
              <a:gd name="connsiteY73" fmla="*/ 5648179 h 6858000"/>
              <a:gd name="connsiteX74" fmla="*/ 6121353 w 6127024"/>
              <a:gd name="connsiteY74" fmla="*/ 5721725 h 6858000"/>
              <a:gd name="connsiteX75" fmla="*/ 6109884 w 6127024"/>
              <a:gd name="connsiteY75" fmla="*/ 5721959 h 6858000"/>
              <a:gd name="connsiteX76" fmla="*/ 6127024 w 6127024"/>
              <a:gd name="connsiteY76" fmla="*/ 5786902 h 6858000"/>
              <a:gd name="connsiteX77" fmla="*/ 6115796 w 6127024"/>
              <a:gd name="connsiteY77" fmla="*/ 5862844 h 6858000"/>
              <a:gd name="connsiteX78" fmla="*/ 6102493 w 6127024"/>
              <a:gd name="connsiteY78" fmla="*/ 5928602 h 6858000"/>
              <a:gd name="connsiteX79" fmla="*/ 6056863 w 6127024"/>
              <a:gd name="connsiteY79" fmla="*/ 6000643 h 6858000"/>
              <a:gd name="connsiteX80" fmla="*/ 6045436 w 6127024"/>
              <a:gd name="connsiteY80" fmla="*/ 6124480 h 6858000"/>
              <a:gd name="connsiteX81" fmla="*/ 6030489 w 6127024"/>
              <a:gd name="connsiteY81" fmla="*/ 6317666 h 6858000"/>
              <a:gd name="connsiteX82" fmla="*/ 6007492 w 6127024"/>
              <a:gd name="connsiteY82" fmla="*/ 6440818 h 6858000"/>
              <a:gd name="connsiteX83" fmla="*/ 6009467 w 6127024"/>
              <a:gd name="connsiteY83" fmla="*/ 6487076 h 6858000"/>
              <a:gd name="connsiteX84" fmla="*/ 5995064 w 6127024"/>
              <a:gd name="connsiteY84" fmla="*/ 6540791 h 6858000"/>
              <a:gd name="connsiteX85" fmla="*/ 6004510 w 6127024"/>
              <a:gd name="connsiteY85" fmla="*/ 6599256 h 6858000"/>
              <a:gd name="connsiteX86" fmla="*/ 5986207 w 6127024"/>
              <a:gd name="connsiteY86" fmla="*/ 6695855 h 6858000"/>
              <a:gd name="connsiteX87" fmla="*/ 5979428 w 6127024"/>
              <a:gd name="connsiteY87" fmla="*/ 6754678 h 6858000"/>
              <a:gd name="connsiteX88" fmla="*/ 5983398 w 6127024"/>
              <a:gd name="connsiteY88" fmla="*/ 6778641 h 6858000"/>
              <a:gd name="connsiteX89" fmla="*/ 5984543 w 6127024"/>
              <a:gd name="connsiteY89" fmla="*/ 6811016 h 6858000"/>
              <a:gd name="connsiteX90" fmla="*/ 5979671 w 6127024"/>
              <a:gd name="connsiteY90" fmla="*/ 6858000 h 6858000"/>
              <a:gd name="connsiteX91" fmla="*/ 0 w 6127024"/>
              <a:gd name="connsiteY91" fmla="*/ 6858000 h 6858000"/>
              <a:gd name="connsiteX92" fmla="*/ 0 w 6127024"/>
              <a:gd name="connsiteY92"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94095 w 6127024"/>
              <a:gd name="connsiteY53" fmla="*/ 4128857 h 6858000"/>
              <a:gd name="connsiteX54" fmla="*/ 5903513 w 6127024"/>
              <a:gd name="connsiteY54" fmla="*/ 4187661 h 6858000"/>
              <a:gd name="connsiteX55" fmla="*/ 5946705 w 6127024"/>
              <a:gd name="connsiteY55" fmla="*/ 4428051 h 6858000"/>
              <a:gd name="connsiteX56" fmla="*/ 5949261 w 6127024"/>
              <a:gd name="connsiteY56" fmla="*/ 4449185 h 6858000"/>
              <a:gd name="connsiteX57" fmla="*/ 5968960 w 6127024"/>
              <a:gd name="connsiteY57" fmla="*/ 4482655 h 6858000"/>
              <a:gd name="connsiteX58" fmla="*/ 5998138 w 6127024"/>
              <a:gd name="connsiteY58" fmla="*/ 4697518 h 6858000"/>
              <a:gd name="connsiteX59" fmla="*/ 6007819 w 6127024"/>
              <a:gd name="connsiteY59" fmla="*/ 4858148 h 6858000"/>
              <a:gd name="connsiteX60" fmla="*/ 6007749 w 6127024"/>
              <a:gd name="connsiteY60" fmla="*/ 4964715 h 6858000"/>
              <a:gd name="connsiteX61" fmla="*/ 6005269 w 6127024"/>
              <a:gd name="connsiteY61" fmla="*/ 5150567 h 6858000"/>
              <a:gd name="connsiteX62" fmla="*/ 6001127 w 6127024"/>
              <a:gd name="connsiteY62" fmla="*/ 5164609 h 6858000"/>
              <a:gd name="connsiteX63" fmla="*/ 5998514 w 6127024"/>
              <a:gd name="connsiteY63" fmla="*/ 5189673 h 6858000"/>
              <a:gd name="connsiteX64" fmla="*/ 6018409 w 6127024"/>
              <a:gd name="connsiteY64" fmla="*/ 5227157 h 6858000"/>
              <a:gd name="connsiteX65" fmla="*/ 6036748 w 6127024"/>
              <a:gd name="connsiteY65" fmla="*/ 5322752 h 6858000"/>
              <a:gd name="connsiteX66" fmla="*/ 6036943 w 6127024"/>
              <a:gd name="connsiteY66" fmla="*/ 5329480 h 6858000"/>
              <a:gd name="connsiteX67" fmla="*/ 6037677 w 6127024"/>
              <a:gd name="connsiteY67" fmla="*/ 5354807 h 6858000"/>
              <a:gd name="connsiteX68" fmla="*/ 6039728 w 6127024"/>
              <a:gd name="connsiteY68" fmla="*/ 5359416 h 6858000"/>
              <a:gd name="connsiteX69" fmla="*/ 6053435 w 6127024"/>
              <a:gd name="connsiteY69" fmla="*/ 5387547 h 6858000"/>
              <a:gd name="connsiteX70" fmla="*/ 6065933 w 6127024"/>
              <a:gd name="connsiteY70" fmla="*/ 5443002 h 6858000"/>
              <a:gd name="connsiteX71" fmla="*/ 6068640 w 6127024"/>
              <a:gd name="connsiteY71" fmla="*/ 5474503 h 6858000"/>
              <a:gd name="connsiteX72" fmla="*/ 6080922 w 6127024"/>
              <a:gd name="connsiteY72" fmla="*/ 5561070 h 6858000"/>
              <a:gd name="connsiteX73" fmla="*/ 6096949 w 6127024"/>
              <a:gd name="connsiteY73" fmla="*/ 5648179 h 6858000"/>
              <a:gd name="connsiteX74" fmla="*/ 6121353 w 6127024"/>
              <a:gd name="connsiteY74" fmla="*/ 5721725 h 6858000"/>
              <a:gd name="connsiteX75" fmla="*/ 6109884 w 6127024"/>
              <a:gd name="connsiteY75" fmla="*/ 5721959 h 6858000"/>
              <a:gd name="connsiteX76" fmla="*/ 6127024 w 6127024"/>
              <a:gd name="connsiteY76" fmla="*/ 5786902 h 6858000"/>
              <a:gd name="connsiteX77" fmla="*/ 6115796 w 6127024"/>
              <a:gd name="connsiteY77" fmla="*/ 5862844 h 6858000"/>
              <a:gd name="connsiteX78" fmla="*/ 6102493 w 6127024"/>
              <a:gd name="connsiteY78" fmla="*/ 5928602 h 6858000"/>
              <a:gd name="connsiteX79" fmla="*/ 6056863 w 6127024"/>
              <a:gd name="connsiteY79" fmla="*/ 6000643 h 6858000"/>
              <a:gd name="connsiteX80" fmla="*/ 6045436 w 6127024"/>
              <a:gd name="connsiteY80" fmla="*/ 6124480 h 6858000"/>
              <a:gd name="connsiteX81" fmla="*/ 6030489 w 6127024"/>
              <a:gd name="connsiteY81" fmla="*/ 6317666 h 6858000"/>
              <a:gd name="connsiteX82" fmla="*/ 6007492 w 6127024"/>
              <a:gd name="connsiteY82" fmla="*/ 6440818 h 6858000"/>
              <a:gd name="connsiteX83" fmla="*/ 6009467 w 6127024"/>
              <a:gd name="connsiteY83" fmla="*/ 6487076 h 6858000"/>
              <a:gd name="connsiteX84" fmla="*/ 5995064 w 6127024"/>
              <a:gd name="connsiteY84" fmla="*/ 6540791 h 6858000"/>
              <a:gd name="connsiteX85" fmla="*/ 6004510 w 6127024"/>
              <a:gd name="connsiteY85" fmla="*/ 6599256 h 6858000"/>
              <a:gd name="connsiteX86" fmla="*/ 5986207 w 6127024"/>
              <a:gd name="connsiteY86" fmla="*/ 6695855 h 6858000"/>
              <a:gd name="connsiteX87" fmla="*/ 5979428 w 6127024"/>
              <a:gd name="connsiteY87" fmla="*/ 6754678 h 6858000"/>
              <a:gd name="connsiteX88" fmla="*/ 5983398 w 6127024"/>
              <a:gd name="connsiteY88" fmla="*/ 6778641 h 6858000"/>
              <a:gd name="connsiteX89" fmla="*/ 5984543 w 6127024"/>
              <a:gd name="connsiteY89" fmla="*/ 6811016 h 6858000"/>
              <a:gd name="connsiteX90" fmla="*/ 5979671 w 6127024"/>
              <a:gd name="connsiteY90" fmla="*/ 6858000 h 6858000"/>
              <a:gd name="connsiteX91" fmla="*/ 0 w 6127024"/>
              <a:gd name="connsiteY91" fmla="*/ 6858000 h 6858000"/>
              <a:gd name="connsiteX92" fmla="*/ 0 w 6127024"/>
              <a:gd name="connsiteY92"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94095 w 6127024"/>
              <a:gd name="connsiteY53" fmla="*/ 4128857 h 6858000"/>
              <a:gd name="connsiteX54" fmla="*/ 5903513 w 6127024"/>
              <a:gd name="connsiteY54" fmla="*/ 4187661 h 6858000"/>
              <a:gd name="connsiteX55" fmla="*/ 5946705 w 6127024"/>
              <a:gd name="connsiteY55" fmla="*/ 4428051 h 6858000"/>
              <a:gd name="connsiteX56" fmla="*/ 5949261 w 6127024"/>
              <a:gd name="connsiteY56" fmla="*/ 4449185 h 6858000"/>
              <a:gd name="connsiteX57" fmla="*/ 5968960 w 6127024"/>
              <a:gd name="connsiteY57" fmla="*/ 4482655 h 6858000"/>
              <a:gd name="connsiteX58" fmla="*/ 5998138 w 6127024"/>
              <a:gd name="connsiteY58" fmla="*/ 4697518 h 6858000"/>
              <a:gd name="connsiteX59" fmla="*/ 6007819 w 6127024"/>
              <a:gd name="connsiteY59" fmla="*/ 4858148 h 6858000"/>
              <a:gd name="connsiteX60" fmla="*/ 6007749 w 6127024"/>
              <a:gd name="connsiteY60" fmla="*/ 4964715 h 6858000"/>
              <a:gd name="connsiteX61" fmla="*/ 6005269 w 6127024"/>
              <a:gd name="connsiteY61" fmla="*/ 5150567 h 6858000"/>
              <a:gd name="connsiteX62" fmla="*/ 6001127 w 6127024"/>
              <a:gd name="connsiteY62" fmla="*/ 5164609 h 6858000"/>
              <a:gd name="connsiteX63" fmla="*/ 5998514 w 6127024"/>
              <a:gd name="connsiteY63" fmla="*/ 5189673 h 6858000"/>
              <a:gd name="connsiteX64" fmla="*/ 6018409 w 6127024"/>
              <a:gd name="connsiteY64" fmla="*/ 5227157 h 6858000"/>
              <a:gd name="connsiteX65" fmla="*/ 6036748 w 6127024"/>
              <a:gd name="connsiteY65" fmla="*/ 5322752 h 6858000"/>
              <a:gd name="connsiteX66" fmla="*/ 6036943 w 6127024"/>
              <a:gd name="connsiteY66" fmla="*/ 5329480 h 6858000"/>
              <a:gd name="connsiteX67" fmla="*/ 6037677 w 6127024"/>
              <a:gd name="connsiteY67" fmla="*/ 5354807 h 6858000"/>
              <a:gd name="connsiteX68" fmla="*/ 6053435 w 6127024"/>
              <a:gd name="connsiteY68" fmla="*/ 5387547 h 6858000"/>
              <a:gd name="connsiteX69" fmla="*/ 6065933 w 6127024"/>
              <a:gd name="connsiteY69" fmla="*/ 5443002 h 6858000"/>
              <a:gd name="connsiteX70" fmla="*/ 6068640 w 6127024"/>
              <a:gd name="connsiteY70" fmla="*/ 5474503 h 6858000"/>
              <a:gd name="connsiteX71" fmla="*/ 6080922 w 6127024"/>
              <a:gd name="connsiteY71" fmla="*/ 5561070 h 6858000"/>
              <a:gd name="connsiteX72" fmla="*/ 6096949 w 6127024"/>
              <a:gd name="connsiteY72" fmla="*/ 5648179 h 6858000"/>
              <a:gd name="connsiteX73" fmla="*/ 6121353 w 6127024"/>
              <a:gd name="connsiteY73" fmla="*/ 5721725 h 6858000"/>
              <a:gd name="connsiteX74" fmla="*/ 6109884 w 6127024"/>
              <a:gd name="connsiteY74" fmla="*/ 5721959 h 6858000"/>
              <a:gd name="connsiteX75" fmla="*/ 6127024 w 6127024"/>
              <a:gd name="connsiteY75" fmla="*/ 5786902 h 6858000"/>
              <a:gd name="connsiteX76" fmla="*/ 6115796 w 6127024"/>
              <a:gd name="connsiteY76" fmla="*/ 5862844 h 6858000"/>
              <a:gd name="connsiteX77" fmla="*/ 6102493 w 6127024"/>
              <a:gd name="connsiteY77" fmla="*/ 5928602 h 6858000"/>
              <a:gd name="connsiteX78" fmla="*/ 6056863 w 6127024"/>
              <a:gd name="connsiteY78" fmla="*/ 6000643 h 6858000"/>
              <a:gd name="connsiteX79" fmla="*/ 6045436 w 6127024"/>
              <a:gd name="connsiteY79" fmla="*/ 6124480 h 6858000"/>
              <a:gd name="connsiteX80" fmla="*/ 6030489 w 6127024"/>
              <a:gd name="connsiteY80" fmla="*/ 6317666 h 6858000"/>
              <a:gd name="connsiteX81" fmla="*/ 6007492 w 6127024"/>
              <a:gd name="connsiteY81" fmla="*/ 6440818 h 6858000"/>
              <a:gd name="connsiteX82" fmla="*/ 6009467 w 6127024"/>
              <a:gd name="connsiteY82" fmla="*/ 6487076 h 6858000"/>
              <a:gd name="connsiteX83" fmla="*/ 5995064 w 6127024"/>
              <a:gd name="connsiteY83" fmla="*/ 6540791 h 6858000"/>
              <a:gd name="connsiteX84" fmla="*/ 6004510 w 6127024"/>
              <a:gd name="connsiteY84" fmla="*/ 6599256 h 6858000"/>
              <a:gd name="connsiteX85" fmla="*/ 5986207 w 6127024"/>
              <a:gd name="connsiteY85" fmla="*/ 6695855 h 6858000"/>
              <a:gd name="connsiteX86" fmla="*/ 5979428 w 6127024"/>
              <a:gd name="connsiteY86" fmla="*/ 6754678 h 6858000"/>
              <a:gd name="connsiteX87" fmla="*/ 5983398 w 6127024"/>
              <a:gd name="connsiteY87" fmla="*/ 6778641 h 6858000"/>
              <a:gd name="connsiteX88" fmla="*/ 5984543 w 6127024"/>
              <a:gd name="connsiteY88" fmla="*/ 6811016 h 6858000"/>
              <a:gd name="connsiteX89" fmla="*/ 5979671 w 6127024"/>
              <a:gd name="connsiteY89" fmla="*/ 6858000 h 6858000"/>
              <a:gd name="connsiteX90" fmla="*/ 0 w 6127024"/>
              <a:gd name="connsiteY90" fmla="*/ 6858000 h 6858000"/>
              <a:gd name="connsiteX91" fmla="*/ 0 w 6127024"/>
              <a:gd name="connsiteY91"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94095 w 6127024"/>
              <a:gd name="connsiteY53" fmla="*/ 4128857 h 6858000"/>
              <a:gd name="connsiteX54" fmla="*/ 5903513 w 6127024"/>
              <a:gd name="connsiteY54" fmla="*/ 4187661 h 6858000"/>
              <a:gd name="connsiteX55" fmla="*/ 5946705 w 6127024"/>
              <a:gd name="connsiteY55" fmla="*/ 4428051 h 6858000"/>
              <a:gd name="connsiteX56" fmla="*/ 5949261 w 6127024"/>
              <a:gd name="connsiteY56" fmla="*/ 4449185 h 6858000"/>
              <a:gd name="connsiteX57" fmla="*/ 5968960 w 6127024"/>
              <a:gd name="connsiteY57" fmla="*/ 4482655 h 6858000"/>
              <a:gd name="connsiteX58" fmla="*/ 5998138 w 6127024"/>
              <a:gd name="connsiteY58" fmla="*/ 4697518 h 6858000"/>
              <a:gd name="connsiteX59" fmla="*/ 6007819 w 6127024"/>
              <a:gd name="connsiteY59" fmla="*/ 4858148 h 6858000"/>
              <a:gd name="connsiteX60" fmla="*/ 6007749 w 6127024"/>
              <a:gd name="connsiteY60" fmla="*/ 4964715 h 6858000"/>
              <a:gd name="connsiteX61" fmla="*/ 6005269 w 6127024"/>
              <a:gd name="connsiteY61" fmla="*/ 5150567 h 6858000"/>
              <a:gd name="connsiteX62" fmla="*/ 6001127 w 6127024"/>
              <a:gd name="connsiteY62" fmla="*/ 5164609 h 6858000"/>
              <a:gd name="connsiteX63" fmla="*/ 5998514 w 6127024"/>
              <a:gd name="connsiteY63" fmla="*/ 5189673 h 6858000"/>
              <a:gd name="connsiteX64" fmla="*/ 6018409 w 6127024"/>
              <a:gd name="connsiteY64" fmla="*/ 5227157 h 6858000"/>
              <a:gd name="connsiteX65" fmla="*/ 6036748 w 6127024"/>
              <a:gd name="connsiteY65" fmla="*/ 5322752 h 6858000"/>
              <a:gd name="connsiteX66" fmla="*/ 6037677 w 6127024"/>
              <a:gd name="connsiteY66" fmla="*/ 5354807 h 6858000"/>
              <a:gd name="connsiteX67" fmla="*/ 6053435 w 6127024"/>
              <a:gd name="connsiteY67" fmla="*/ 5387547 h 6858000"/>
              <a:gd name="connsiteX68" fmla="*/ 6065933 w 6127024"/>
              <a:gd name="connsiteY68" fmla="*/ 5443002 h 6858000"/>
              <a:gd name="connsiteX69" fmla="*/ 6068640 w 6127024"/>
              <a:gd name="connsiteY69" fmla="*/ 5474503 h 6858000"/>
              <a:gd name="connsiteX70" fmla="*/ 6080922 w 6127024"/>
              <a:gd name="connsiteY70" fmla="*/ 5561070 h 6858000"/>
              <a:gd name="connsiteX71" fmla="*/ 6096949 w 6127024"/>
              <a:gd name="connsiteY71" fmla="*/ 5648179 h 6858000"/>
              <a:gd name="connsiteX72" fmla="*/ 6121353 w 6127024"/>
              <a:gd name="connsiteY72" fmla="*/ 5721725 h 6858000"/>
              <a:gd name="connsiteX73" fmla="*/ 6109884 w 6127024"/>
              <a:gd name="connsiteY73" fmla="*/ 5721959 h 6858000"/>
              <a:gd name="connsiteX74" fmla="*/ 6127024 w 6127024"/>
              <a:gd name="connsiteY74" fmla="*/ 5786902 h 6858000"/>
              <a:gd name="connsiteX75" fmla="*/ 6115796 w 6127024"/>
              <a:gd name="connsiteY75" fmla="*/ 5862844 h 6858000"/>
              <a:gd name="connsiteX76" fmla="*/ 6102493 w 6127024"/>
              <a:gd name="connsiteY76" fmla="*/ 5928602 h 6858000"/>
              <a:gd name="connsiteX77" fmla="*/ 6056863 w 6127024"/>
              <a:gd name="connsiteY77" fmla="*/ 6000643 h 6858000"/>
              <a:gd name="connsiteX78" fmla="*/ 6045436 w 6127024"/>
              <a:gd name="connsiteY78" fmla="*/ 6124480 h 6858000"/>
              <a:gd name="connsiteX79" fmla="*/ 6030489 w 6127024"/>
              <a:gd name="connsiteY79" fmla="*/ 6317666 h 6858000"/>
              <a:gd name="connsiteX80" fmla="*/ 6007492 w 6127024"/>
              <a:gd name="connsiteY80" fmla="*/ 6440818 h 6858000"/>
              <a:gd name="connsiteX81" fmla="*/ 6009467 w 6127024"/>
              <a:gd name="connsiteY81" fmla="*/ 6487076 h 6858000"/>
              <a:gd name="connsiteX82" fmla="*/ 5995064 w 6127024"/>
              <a:gd name="connsiteY82" fmla="*/ 6540791 h 6858000"/>
              <a:gd name="connsiteX83" fmla="*/ 6004510 w 6127024"/>
              <a:gd name="connsiteY83" fmla="*/ 6599256 h 6858000"/>
              <a:gd name="connsiteX84" fmla="*/ 5986207 w 6127024"/>
              <a:gd name="connsiteY84" fmla="*/ 6695855 h 6858000"/>
              <a:gd name="connsiteX85" fmla="*/ 5979428 w 6127024"/>
              <a:gd name="connsiteY85" fmla="*/ 6754678 h 6858000"/>
              <a:gd name="connsiteX86" fmla="*/ 5983398 w 6127024"/>
              <a:gd name="connsiteY86" fmla="*/ 6778641 h 6858000"/>
              <a:gd name="connsiteX87" fmla="*/ 5984543 w 6127024"/>
              <a:gd name="connsiteY87" fmla="*/ 6811016 h 6858000"/>
              <a:gd name="connsiteX88" fmla="*/ 5979671 w 6127024"/>
              <a:gd name="connsiteY88" fmla="*/ 6858000 h 6858000"/>
              <a:gd name="connsiteX89" fmla="*/ 0 w 6127024"/>
              <a:gd name="connsiteY89" fmla="*/ 6858000 h 6858000"/>
              <a:gd name="connsiteX90" fmla="*/ 0 w 6127024"/>
              <a:gd name="connsiteY90"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94095 w 6127024"/>
              <a:gd name="connsiteY53" fmla="*/ 4128857 h 6858000"/>
              <a:gd name="connsiteX54" fmla="*/ 5903513 w 6127024"/>
              <a:gd name="connsiteY54" fmla="*/ 4187661 h 6858000"/>
              <a:gd name="connsiteX55" fmla="*/ 5946705 w 6127024"/>
              <a:gd name="connsiteY55" fmla="*/ 4428051 h 6858000"/>
              <a:gd name="connsiteX56" fmla="*/ 5949261 w 6127024"/>
              <a:gd name="connsiteY56" fmla="*/ 4449185 h 6858000"/>
              <a:gd name="connsiteX57" fmla="*/ 5968960 w 6127024"/>
              <a:gd name="connsiteY57" fmla="*/ 4482655 h 6858000"/>
              <a:gd name="connsiteX58" fmla="*/ 5998138 w 6127024"/>
              <a:gd name="connsiteY58" fmla="*/ 4697518 h 6858000"/>
              <a:gd name="connsiteX59" fmla="*/ 6007819 w 6127024"/>
              <a:gd name="connsiteY59" fmla="*/ 4858148 h 6858000"/>
              <a:gd name="connsiteX60" fmla="*/ 6007749 w 6127024"/>
              <a:gd name="connsiteY60" fmla="*/ 4964715 h 6858000"/>
              <a:gd name="connsiteX61" fmla="*/ 6005269 w 6127024"/>
              <a:gd name="connsiteY61" fmla="*/ 5150567 h 6858000"/>
              <a:gd name="connsiteX62" fmla="*/ 6001127 w 6127024"/>
              <a:gd name="connsiteY62" fmla="*/ 5164609 h 6858000"/>
              <a:gd name="connsiteX63" fmla="*/ 5998514 w 6127024"/>
              <a:gd name="connsiteY63" fmla="*/ 5189673 h 6858000"/>
              <a:gd name="connsiteX64" fmla="*/ 6018409 w 6127024"/>
              <a:gd name="connsiteY64" fmla="*/ 5227157 h 6858000"/>
              <a:gd name="connsiteX65" fmla="*/ 6036748 w 6127024"/>
              <a:gd name="connsiteY65" fmla="*/ 5322752 h 6858000"/>
              <a:gd name="connsiteX66" fmla="*/ 6037677 w 6127024"/>
              <a:gd name="connsiteY66" fmla="*/ 5354807 h 6858000"/>
              <a:gd name="connsiteX67" fmla="*/ 6053435 w 6127024"/>
              <a:gd name="connsiteY67" fmla="*/ 5387547 h 6858000"/>
              <a:gd name="connsiteX68" fmla="*/ 6065933 w 6127024"/>
              <a:gd name="connsiteY68" fmla="*/ 5443002 h 6858000"/>
              <a:gd name="connsiteX69" fmla="*/ 6068640 w 6127024"/>
              <a:gd name="connsiteY69" fmla="*/ 5474503 h 6858000"/>
              <a:gd name="connsiteX70" fmla="*/ 6080922 w 6127024"/>
              <a:gd name="connsiteY70" fmla="*/ 5561070 h 6858000"/>
              <a:gd name="connsiteX71" fmla="*/ 6096949 w 6127024"/>
              <a:gd name="connsiteY71" fmla="*/ 5648179 h 6858000"/>
              <a:gd name="connsiteX72" fmla="*/ 6109884 w 6127024"/>
              <a:gd name="connsiteY72" fmla="*/ 5721959 h 6858000"/>
              <a:gd name="connsiteX73" fmla="*/ 6127024 w 6127024"/>
              <a:gd name="connsiteY73" fmla="*/ 5786902 h 6858000"/>
              <a:gd name="connsiteX74" fmla="*/ 6115796 w 6127024"/>
              <a:gd name="connsiteY74" fmla="*/ 5862844 h 6858000"/>
              <a:gd name="connsiteX75" fmla="*/ 6102493 w 6127024"/>
              <a:gd name="connsiteY75" fmla="*/ 5928602 h 6858000"/>
              <a:gd name="connsiteX76" fmla="*/ 6056863 w 6127024"/>
              <a:gd name="connsiteY76" fmla="*/ 6000643 h 6858000"/>
              <a:gd name="connsiteX77" fmla="*/ 6045436 w 6127024"/>
              <a:gd name="connsiteY77" fmla="*/ 6124480 h 6858000"/>
              <a:gd name="connsiteX78" fmla="*/ 6030489 w 6127024"/>
              <a:gd name="connsiteY78" fmla="*/ 6317666 h 6858000"/>
              <a:gd name="connsiteX79" fmla="*/ 6007492 w 6127024"/>
              <a:gd name="connsiteY79" fmla="*/ 6440818 h 6858000"/>
              <a:gd name="connsiteX80" fmla="*/ 6009467 w 6127024"/>
              <a:gd name="connsiteY80" fmla="*/ 6487076 h 6858000"/>
              <a:gd name="connsiteX81" fmla="*/ 5995064 w 6127024"/>
              <a:gd name="connsiteY81" fmla="*/ 6540791 h 6858000"/>
              <a:gd name="connsiteX82" fmla="*/ 6004510 w 6127024"/>
              <a:gd name="connsiteY82" fmla="*/ 6599256 h 6858000"/>
              <a:gd name="connsiteX83" fmla="*/ 5986207 w 6127024"/>
              <a:gd name="connsiteY83" fmla="*/ 6695855 h 6858000"/>
              <a:gd name="connsiteX84" fmla="*/ 5979428 w 6127024"/>
              <a:gd name="connsiteY84" fmla="*/ 6754678 h 6858000"/>
              <a:gd name="connsiteX85" fmla="*/ 5983398 w 6127024"/>
              <a:gd name="connsiteY85" fmla="*/ 6778641 h 6858000"/>
              <a:gd name="connsiteX86" fmla="*/ 5984543 w 6127024"/>
              <a:gd name="connsiteY86" fmla="*/ 6811016 h 6858000"/>
              <a:gd name="connsiteX87" fmla="*/ 5979671 w 6127024"/>
              <a:gd name="connsiteY87" fmla="*/ 6858000 h 6858000"/>
              <a:gd name="connsiteX88" fmla="*/ 0 w 6127024"/>
              <a:gd name="connsiteY88" fmla="*/ 6858000 h 6858000"/>
              <a:gd name="connsiteX89" fmla="*/ 0 w 6127024"/>
              <a:gd name="connsiteY89" fmla="*/ 0 h 6858000"/>
              <a:gd name="connsiteX0" fmla="*/ 0 w 6127024"/>
              <a:gd name="connsiteY0" fmla="*/ 0 h 6858000"/>
              <a:gd name="connsiteX1" fmla="*/ 4965888 w 6127024"/>
              <a:gd name="connsiteY1" fmla="*/ 0 h 6858000"/>
              <a:gd name="connsiteX2" fmla="*/ 4967767 w 6127024"/>
              <a:gd name="connsiteY2" fmla="*/ 7930 h 6858000"/>
              <a:gd name="connsiteX3" fmla="*/ 4979444 w 6127024"/>
              <a:gd name="connsiteY3" fmla="*/ 43921 h 6858000"/>
              <a:gd name="connsiteX4" fmla="*/ 5021173 w 6127024"/>
              <a:gd name="connsiteY4" fmla="*/ 123738 h 6858000"/>
              <a:gd name="connsiteX5" fmla="*/ 5075458 w 6127024"/>
              <a:gd name="connsiteY5" fmla="*/ 264355 h 6858000"/>
              <a:gd name="connsiteX6" fmla="*/ 5081175 w 6127024"/>
              <a:gd name="connsiteY6" fmla="*/ 277448 h 6858000"/>
              <a:gd name="connsiteX7" fmla="*/ 5097011 w 6127024"/>
              <a:gd name="connsiteY7" fmla="*/ 355616 h 6858000"/>
              <a:gd name="connsiteX8" fmla="*/ 5153000 w 6127024"/>
              <a:gd name="connsiteY8" fmla="*/ 507134 h 6858000"/>
              <a:gd name="connsiteX9" fmla="*/ 5171282 w 6127024"/>
              <a:gd name="connsiteY9" fmla="*/ 602071 h 6858000"/>
              <a:gd name="connsiteX10" fmla="*/ 5176196 w 6127024"/>
              <a:gd name="connsiteY10" fmla="*/ 636822 h 6858000"/>
              <a:gd name="connsiteX11" fmla="*/ 5189051 w 6127024"/>
              <a:gd name="connsiteY11" fmla="*/ 782518 h 6858000"/>
              <a:gd name="connsiteX12" fmla="*/ 5218707 w 6127024"/>
              <a:gd name="connsiteY12" fmla="*/ 886387 h 6858000"/>
              <a:gd name="connsiteX13" fmla="*/ 5221281 w 6127024"/>
              <a:gd name="connsiteY13" fmla="*/ 920873 h 6858000"/>
              <a:gd name="connsiteX14" fmla="*/ 5201018 w 6127024"/>
              <a:gd name="connsiteY14" fmla="*/ 1095027 h 6858000"/>
              <a:gd name="connsiteX15" fmla="*/ 5189234 w 6127024"/>
              <a:gd name="connsiteY15" fmla="*/ 1217308 h 6858000"/>
              <a:gd name="connsiteX16" fmla="*/ 5202769 w 6127024"/>
              <a:gd name="connsiteY16" fmla="*/ 1269450 h 6858000"/>
              <a:gd name="connsiteX17" fmla="*/ 5225968 w 6127024"/>
              <a:gd name="connsiteY17" fmla="*/ 1357994 h 6858000"/>
              <a:gd name="connsiteX18" fmla="*/ 5231437 w 6127024"/>
              <a:gd name="connsiteY18" fmla="*/ 1373779 h 6858000"/>
              <a:gd name="connsiteX19" fmla="*/ 5237226 w 6127024"/>
              <a:gd name="connsiteY19" fmla="*/ 1441327 h 6858000"/>
              <a:gd name="connsiteX20" fmla="*/ 5255653 w 6127024"/>
              <a:gd name="connsiteY20" fmla="*/ 1524712 h 6858000"/>
              <a:gd name="connsiteX21" fmla="*/ 5263491 w 6127024"/>
              <a:gd name="connsiteY21" fmla="*/ 1642938 h 6858000"/>
              <a:gd name="connsiteX22" fmla="*/ 5256552 w 6127024"/>
              <a:gd name="connsiteY22" fmla="*/ 1672509 h 6858000"/>
              <a:gd name="connsiteX23" fmla="*/ 5266931 w 6127024"/>
              <a:gd name="connsiteY23" fmla="*/ 1866147 h 6858000"/>
              <a:gd name="connsiteX24" fmla="*/ 5255696 w 6127024"/>
              <a:gd name="connsiteY24" fmla="*/ 1953770 h 6858000"/>
              <a:gd name="connsiteX25" fmla="*/ 5252592 w 6127024"/>
              <a:gd name="connsiteY25" fmla="*/ 2092210 h 6858000"/>
              <a:gd name="connsiteX26" fmla="*/ 5250104 w 6127024"/>
              <a:gd name="connsiteY26" fmla="*/ 2249166 h 6858000"/>
              <a:gd name="connsiteX27" fmla="*/ 5251214 w 6127024"/>
              <a:gd name="connsiteY27" fmla="*/ 2250944 h 6858000"/>
              <a:gd name="connsiteX28" fmla="*/ 5250644 w 6127024"/>
              <a:gd name="connsiteY28" fmla="*/ 2266619 h 6858000"/>
              <a:gd name="connsiteX29" fmla="*/ 5293877 w 6127024"/>
              <a:gd name="connsiteY29" fmla="*/ 2368649 h 6858000"/>
              <a:gd name="connsiteX30" fmla="*/ 5311338 w 6127024"/>
              <a:gd name="connsiteY30" fmla="*/ 2404034 h 6858000"/>
              <a:gd name="connsiteX31" fmla="*/ 5338366 w 6127024"/>
              <a:gd name="connsiteY31" fmla="*/ 2465052 h 6858000"/>
              <a:gd name="connsiteX32" fmla="*/ 5371263 w 6127024"/>
              <a:gd name="connsiteY32" fmla="*/ 2586413 h 6858000"/>
              <a:gd name="connsiteX33" fmla="*/ 5407503 w 6127024"/>
              <a:gd name="connsiteY33" fmla="*/ 2786290 h 6858000"/>
              <a:gd name="connsiteX34" fmla="*/ 5407356 w 6127024"/>
              <a:gd name="connsiteY34" fmla="*/ 2787545 h 6858000"/>
              <a:gd name="connsiteX35" fmla="*/ 5457023 w 6127024"/>
              <a:gd name="connsiteY35" fmla="*/ 2858292 h 6858000"/>
              <a:gd name="connsiteX36" fmla="*/ 5479298 w 6127024"/>
              <a:gd name="connsiteY36" fmla="*/ 2947791 h 6858000"/>
              <a:gd name="connsiteX37" fmla="*/ 5481770 w 6127024"/>
              <a:gd name="connsiteY37" fmla="*/ 2951352 h 6858000"/>
              <a:gd name="connsiteX38" fmla="*/ 5482415 w 6127024"/>
              <a:gd name="connsiteY38" fmla="*/ 3004079 h 6858000"/>
              <a:gd name="connsiteX39" fmla="*/ 5503944 w 6127024"/>
              <a:gd name="connsiteY39" fmla="*/ 3123335 h 6858000"/>
              <a:gd name="connsiteX40" fmla="*/ 5516007 w 6127024"/>
              <a:gd name="connsiteY40" fmla="*/ 3258473 h 6858000"/>
              <a:gd name="connsiteX41" fmla="*/ 5589758 w 6127024"/>
              <a:gd name="connsiteY41" fmla="*/ 3453699 h 6858000"/>
              <a:gd name="connsiteX42" fmla="*/ 5596144 w 6127024"/>
              <a:gd name="connsiteY42" fmla="*/ 3534624 h 6858000"/>
              <a:gd name="connsiteX43" fmla="*/ 5597750 w 6127024"/>
              <a:gd name="connsiteY43" fmla="*/ 3534129 h 6858000"/>
              <a:gd name="connsiteX44" fmla="*/ 5618377 w 6127024"/>
              <a:gd name="connsiteY44" fmla="*/ 3588431 h 6858000"/>
              <a:gd name="connsiteX45" fmla="*/ 5655472 w 6127024"/>
              <a:gd name="connsiteY45" fmla="*/ 3678877 h 6858000"/>
              <a:gd name="connsiteX46" fmla="*/ 5683015 w 6127024"/>
              <a:gd name="connsiteY46" fmla="*/ 3762025 h 6858000"/>
              <a:gd name="connsiteX47" fmla="*/ 5696643 w 6127024"/>
              <a:gd name="connsiteY47" fmla="*/ 3773888 h 6858000"/>
              <a:gd name="connsiteX48" fmla="*/ 5768491 w 6127024"/>
              <a:gd name="connsiteY48" fmla="*/ 3914399 h 6858000"/>
              <a:gd name="connsiteX49" fmla="*/ 5793123 w 6127024"/>
              <a:gd name="connsiteY49" fmla="*/ 3969952 h 6858000"/>
              <a:gd name="connsiteX50" fmla="*/ 5808321 w 6127024"/>
              <a:gd name="connsiteY50" fmla="*/ 3988153 h 6858000"/>
              <a:gd name="connsiteX51" fmla="*/ 5825621 w 6127024"/>
              <a:gd name="connsiteY51" fmla="*/ 4015525 h 6858000"/>
              <a:gd name="connsiteX52" fmla="*/ 5860672 w 6127024"/>
              <a:gd name="connsiteY52" fmla="*/ 4061579 h 6858000"/>
              <a:gd name="connsiteX53" fmla="*/ 5894095 w 6127024"/>
              <a:gd name="connsiteY53" fmla="*/ 4128857 h 6858000"/>
              <a:gd name="connsiteX54" fmla="*/ 5903513 w 6127024"/>
              <a:gd name="connsiteY54" fmla="*/ 4187661 h 6858000"/>
              <a:gd name="connsiteX55" fmla="*/ 5946705 w 6127024"/>
              <a:gd name="connsiteY55" fmla="*/ 4428051 h 6858000"/>
              <a:gd name="connsiteX56" fmla="*/ 5949261 w 6127024"/>
              <a:gd name="connsiteY56" fmla="*/ 4449185 h 6858000"/>
              <a:gd name="connsiteX57" fmla="*/ 5968960 w 6127024"/>
              <a:gd name="connsiteY57" fmla="*/ 4482655 h 6858000"/>
              <a:gd name="connsiteX58" fmla="*/ 5998138 w 6127024"/>
              <a:gd name="connsiteY58" fmla="*/ 4697518 h 6858000"/>
              <a:gd name="connsiteX59" fmla="*/ 6007819 w 6127024"/>
              <a:gd name="connsiteY59" fmla="*/ 4858148 h 6858000"/>
              <a:gd name="connsiteX60" fmla="*/ 6007749 w 6127024"/>
              <a:gd name="connsiteY60" fmla="*/ 4964715 h 6858000"/>
              <a:gd name="connsiteX61" fmla="*/ 6005269 w 6127024"/>
              <a:gd name="connsiteY61" fmla="*/ 5150567 h 6858000"/>
              <a:gd name="connsiteX62" fmla="*/ 6001127 w 6127024"/>
              <a:gd name="connsiteY62" fmla="*/ 5164609 h 6858000"/>
              <a:gd name="connsiteX63" fmla="*/ 5998514 w 6127024"/>
              <a:gd name="connsiteY63" fmla="*/ 5189673 h 6858000"/>
              <a:gd name="connsiteX64" fmla="*/ 6018409 w 6127024"/>
              <a:gd name="connsiteY64" fmla="*/ 5227157 h 6858000"/>
              <a:gd name="connsiteX65" fmla="*/ 6036748 w 6127024"/>
              <a:gd name="connsiteY65" fmla="*/ 5322752 h 6858000"/>
              <a:gd name="connsiteX66" fmla="*/ 6037677 w 6127024"/>
              <a:gd name="connsiteY66" fmla="*/ 5354807 h 6858000"/>
              <a:gd name="connsiteX67" fmla="*/ 6053435 w 6127024"/>
              <a:gd name="connsiteY67" fmla="*/ 5387547 h 6858000"/>
              <a:gd name="connsiteX68" fmla="*/ 6068640 w 6127024"/>
              <a:gd name="connsiteY68" fmla="*/ 5474503 h 6858000"/>
              <a:gd name="connsiteX69" fmla="*/ 6080922 w 6127024"/>
              <a:gd name="connsiteY69" fmla="*/ 5561070 h 6858000"/>
              <a:gd name="connsiteX70" fmla="*/ 6096949 w 6127024"/>
              <a:gd name="connsiteY70" fmla="*/ 5648179 h 6858000"/>
              <a:gd name="connsiteX71" fmla="*/ 6109884 w 6127024"/>
              <a:gd name="connsiteY71" fmla="*/ 5721959 h 6858000"/>
              <a:gd name="connsiteX72" fmla="*/ 6127024 w 6127024"/>
              <a:gd name="connsiteY72" fmla="*/ 5786902 h 6858000"/>
              <a:gd name="connsiteX73" fmla="*/ 6115796 w 6127024"/>
              <a:gd name="connsiteY73" fmla="*/ 5862844 h 6858000"/>
              <a:gd name="connsiteX74" fmla="*/ 6102493 w 6127024"/>
              <a:gd name="connsiteY74" fmla="*/ 5928602 h 6858000"/>
              <a:gd name="connsiteX75" fmla="*/ 6056863 w 6127024"/>
              <a:gd name="connsiteY75" fmla="*/ 6000643 h 6858000"/>
              <a:gd name="connsiteX76" fmla="*/ 6045436 w 6127024"/>
              <a:gd name="connsiteY76" fmla="*/ 6124480 h 6858000"/>
              <a:gd name="connsiteX77" fmla="*/ 6030489 w 6127024"/>
              <a:gd name="connsiteY77" fmla="*/ 6317666 h 6858000"/>
              <a:gd name="connsiteX78" fmla="*/ 6007492 w 6127024"/>
              <a:gd name="connsiteY78" fmla="*/ 6440818 h 6858000"/>
              <a:gd name="connsiteX79" fmla="*/ 6009467 w 6127024"/>
              <a:gd name="connsiteY79" fmla="*/ 6487076 h 6858000"/>
              <a:gd name="connsiteX80" fmla="*/ 5995064 w 6127024"/>
              <a:gd name="connsiteY80" fmla="*/ 6540791 h 6858000"/>
              <a:gd name="connsiteX81" fmla="*/ 6004510 w 6127024"/>
              <a:gd name="connsiteY81" fmla="*/ 6599256 h 6858000"/>
              <a:gd name="connsiteX82" fmla="*/ 5986207 w 6127024"/>
              <a:gd name="connsiteY82" fmla="*/ 6695855 h 6858000"/>
              <a:gd name="connsiteX83" fmla="*/ 5979428 w 6127024"/>
              <a:gd name="connsiteY83" fmla="*/ 6754678 h 6858000"/>
              <a:gd name="connsiteX84" fmla="*/ 5983398 w 6127024"/>
              <a:gd name="connsiteY84" fmla="*/ 6778641 h 6858000"/>
              <a:gd name="connsiteX85" fmla="*/ 5984543 w 6127024"/>
              <a:gd name="connsiteY85" fmla="*/ 6811016 h 6858000"/>
              <a:gd name="connsiteX86" fmla="*/ 5979671 w 6127024"/>
              <a:gd name="connsiteY86" fmla="*/ 6858000 h 6858000"/>
              <a:gd name="connsiteX87" fmla="*/ 0 w 6127024"/>
              <a:gd name="connsiteY87" fmla="*/ 6858000 h 6858000"/>
              <a:gd name="connsiteX88" fmla="*/ 0 w 6127024"/>
              <a:gd name="connsiteY88"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79298 w 6115796"/>
              <a:gd name="connsiteY36" fmla="*/ 2947791 h 6858000"/>
              <a:gd name="connsiteX37" fmla="*/ 5481770 w 6115796"/>
              <a:gd name="connsiteY37" fmla="*/ 2951352 h 6858000"/>
              <a:gd name="connsiteX38" fmla="*/ 5482415 w 6115796"/>
              <a:gd name="connsiteY38" fmla="*/ 3004079 h 6858000"/>
              <a:gd name="connsiteX39" fmla="*/ 5503944 w 6115796"/>
              <a:gd name="connsiteY39" fmla="*/ 3123335 h 6858000"/>
              <a:gd name="connsiteX40" fmla="*/ 5516007 w 6115796"/>
              <a:gd name="connsiteY40" fmla="*/ 3258473 h 6858000"/>
              <a:gd name="connsiteX41" fmla="*/ 5589758 w 6115796"/>
              <a:gd name="connsiteY41" fmla="*/ 3453699 h 6858000"/>
              <a:gd name="connsiteX42" fmla="*/ 5596144 w 6115796"/>
              <a:gd name="connsiteY42" fmla="*/ 3534624 h 6858000"/>
              <a:gd name="connsiteX43" fmla="*/ 5597750 w 6115796"/>
              <a:gd name="connsiteY43" fmla="*/ 3534129 h 6858000"/>
              <a:gd name="connsiteX44" fmla="*/ 5618377 w 6115796"/>
              <a:gd name="connsiteY44" fmla="*/ 3588431 h 6858000"/>
              <a:gd name="connsiteX45" fmla="*/ 5655472 w 6115796"/>
              <a:gd name="connsiteY45" fmla="*/ 3678877 h 6858000"/>
              <a:gd name="connsiteX46" fmla="*/ 5683015 w 6115796"/>
              <a:gd name="connsiteY46" fmla="*/ 3762025 h 6858000"/>
              <a:gd name="connsiteX47" fmla="*/ 5696643 w 6115796"/>
              <a:gd name="connsiteY47" fmla="*/ 3773888 h 6858000"/>
              <a:gd name="connsiteX48" fmla="*/ 5768491 w 6115796"/>
              <a:gd name="connsiteY48" fmla="*/ 3914399 h 6858000"/>
              <a:gd name="connsiteX49" fmla="*/ 5793123 w 6115796"/>
              <a:gd name="connsiteY49" fmla="*/ 3969952 h 6858000"/>
              <a:gd name="connsiteX50" fmla="*/ 5808321 w 6115796"/>
              <a:gd name="connsiteY50" fmla="*/ 3988153 h 6858000"/>
              <a:gd name="connsiteX51" fmla="*/ 5825621 w 6115796"/>
              <a:gd name="connsiteY51" fmla="*/ 4015525 h 6858000"/>
              <a:gd name="connsiteX52" fmla="*/ 5860672 w 6115796"/>
              <a:gd name="connsiteY52" fmla="*/ 4061579 h 6858000"/>
              <a:gd name="connsiteX53" fmla="*/ 5894095 w 6115796"/>
              <a:gd name="connsiteY53" fmla="*/ 4128857 h 6858000"/>
              <a:gd name="connsiteX54" fmla="*/ 5903513 w 6115796"/>
              <a:gd name="connsiteY54" fmla="*/ 4187661 h 6858000"/>
              <a:gd name="connsiteX55" fmla="*/ 5946705 w 6115796"/>
              <a:gd name="connsiteY55" fmla="*/ 4428051 h 6858000"/>
              <a:gd name="connsiteX56" fmla="*/ 5949261 w 6115796"/>
              <a:gd name="connsiteY56" fmla="*/ 4449185 h 6858000"/>
              <a:gd name="connsiteX57" fmla="*/ 5968960 w 6115796"/>
              <a:gd name="connsiteY57" fmla="*/ 4482655 h 6858000"/>
              <a:gd name="connsiteX58" fmla="*/ 5998138 w 6115796"/>
              <a:gd name="connsiteY58" fmla="*/ 4697518 h 6858000"/>
              <a:gd name="connsiteX59" fmla="*/ 6007819 w 6115796"/>
              <a:gd name="connsiteY59" fmla="*/ 4858148 h 6858000"/>
              <a:gd name="connsiteX60" fmla="*/ 6007749 w 6115796"/>
              <a:gd name="connsiteY60" fmla="*/ 4964715 h 6858000"/>
              <a:gd name="connsiteX61" fmla="*/ 6005269 w 6115796"/>
              <a:gd name="connsiteY61" fmla="*/ 5150567 h 6858000"/>
              <a:gd name="connsiteX62" fmla="*/ 6001127 w 6115796"/>
              <a:gd name="connsiteY62" fmla="*/ 5164609 h 6858000"/>
              <a:gd name="connsiteX63" fmla="*/ 5998514 w 6115796"/>
              <a:gd name="connsiteY63" fmla="*/ 5189673 h 6858000"/>
              <a:gd name="connsiteX64" fmla="*/ 6018409 w 6115796"/>
              <a:gd name="connsiteY64" fmla="*/ 5227157 h 6858000"/>
              <a:gd name="connsiteX65" fmla="*/ 6036748 w 6115796"/>
              <a:gd name="connsiteY65" fmla="*/ 5322752 h 6858000"/>
              <a:gd name="connsiteX66" fmla="*/ 6037677 w 6115796"/>
              <a:gd name="connsiteY66" fmla="*/ 5354807 h 6858000"/>
              <a:gd name="connsiteX67" fmla="*/ 6053435 w 6115796"/>
              <a:gd name="connsiteY67" fmla="*/ 5387547 h 6858000"/>
              <a:gd name="connsiteX68" fmla="*/ 6068640 w 6115796"/>
              <a:gd name="connsiteY68" fmla="*/ 5474503 h 6858000"/>
              <a:gd name="connsiteX69" fmla="*/ 6080922 w 6115796"/>
              <a:gd name="connsiteY69" fmla="*/ 5561070 h 6858000"/>
              <a:gd name="connsiteX70" fmla="*/ 6096949 w 6115796"/>
              <a:gd name="connsiteY70" fmla="*/ 5648179 h 6858000"/>
              <a:gd name="connsiteX71" fmla="*/ 6109884 w 6115796"/>
              <a:gd name="connsiteY71" fmla="*/ 5721959 h 6858000"/>
              <a:gd name="connsiteX72" fmla="*/ 6115796 w 6115796"/>
              <a:gd name="connsiteY72" fmla="*/ 5862844 h 6858000"/>
              <a:gd name="connsiteX73" fmla="*/ 6102493 w 6115796"/>
              <a:gd name="connsiteY73" fmla="*/ 5928602 h 6858000"/>
              <a:gd name="connsiteX74" fmla="*/ 6056863 w 6115796"/>
              <a:gd name="connsiteY74" fmla="*/ 6000643 h 6858000"/>
              <a:gd name="connsiteX75" fmla="*/ 6045436 w 6115796"/>
              <a:gd name="connsiteY75" fmla="*/ 6124480 h 6858000"/>
              <a:gd name="connsiteX76" fmla="*/ 6030489 w 6115796"/>
              <a:gd name="connsiteY76" fmla="*/ 6317666 h 6858000"/>
              <a:gd name="connsiteX77" fmla="*/ 6007492 w 6115796"/>
              <a:gd name="connsiteY77" fmla="*/ 6440818 h 6858000"/>
              <a:gd name="connsiteX78" fmla="*/ 6009467 w 6115796"/>
              <a:gd name="connsiteY78" fmla="*/ 6487076 h 6858000"/>
              <a:gd name="connsiteX79" fmla="*/ 5995064 w 6115796"/>
              <a:gd name="connsiteY79" fmla="*/ 6540791 h 6858000"/>
              <a:gd name="connsiteX80" fmla="*/ 6004510 w 6115796"/>
              <a:gd name="connsiteY80" fmla="*/ 6599256 h 6858000"/>
              <a:gd name="connsiteX81" fmla="*/ 5986207 w 6115796"/>
              <a:gd name="connsiteY81" fmla="*/ 6695855 h 6858000"/>
              <a:gd name="connsiteX82" fmla="*/ 5979428 w 6115796"/>
              <a:gd name="connsiteY82" fmla="*/ 6754678 h 6858000"/>
              <a:gd name="connsiteX83" fmla="*/ 5983398 w 6115796"/>
              <a:gd name="connsiteY83" fmla="*/ 6778641 h 6858000"/>
              <a:gd name="connsiteX84" fmla="*/ 5984543 w 6115796"/>
              <a:gd name="connsiteY84" fmla="*/ 6811016 h 6858000"/>
              <a:gd name="connsiteX85" fmla="*/ 5979671 w 6115796"/>
              <a:gd name="connsiteY85" fmla="*/ 6858000 h 6858000"/>
              <a:gd name="connsiteX86" fmla="*/ 0 w 6115796"/>
              <a:gd name="connsiteY86" fmla="*/ 6858000 h 6858000"/>
              <a:gd name="connsiteX87" fmla="*/ 0 w 6115796"/>
              <a:gd name="connsiteY87"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79298 w 6115796"/>
              <a:gd name="connsiteY36" fmla="*/ 2947791 h 6858000"/>
              <a:gd name="connsiteX37" fmla="*/ 5481770 w 6115796"/>
              <a:gd name="connsiteY37" fmla="*/ 2951352 h 6858000"/>
              <a:gd name="connsiteX38" fmla="*/ 5482415 w 6115796"/>
              <a:gd name="connsiteY38" fmla="*/ 3004079 h 6858000"/>
              <a:gd name="connsiteX39" fmla="*/ 5503944 w 6115796"/>
              <a:gd name="connsiteY39" fmla="*/ 3123335 h 6858000"/>
              <a:gd name="connsiteX40" fmla="*/ 5516007 w 6115796"/>
              <a:gd name="connsiteY40" fmla="*/ 3258473 h 6858000"/>
              <a:gd name="connsiteX41" fmla="*/ 5589758 w 6115796"/>
              <a:gd name="connsiteY41" fmla="*/ 3453699 h 6858000"/>
              <a:gd name="connsiteX42" fmla="*/ 5596144 w 6115796"/>
              <a:gd name="connsiteY42" fmla="*/ 3534624 h 6858000"/>
              <a:gd name="connsiteX43" fmla="*/ 5597750 w 6115796"/>
              <a:gd name="connsiteY43" fmla="*/ 3534129 h 6858000"/>
              <a:gd name="connsiteX44" fmla="*/ 5618377 w 6115796"/>
              <a:gd name="connsiteY44" fmla="*/ 3588431 h 6858000"/>
              <a:gd name="connsiteX45" fmla="*/ 5655472 w 6115796"/>
              <a:gd name="connsiteY45" fmla="*/ 3678877 h 6858000"/>
              <a:gd name="connsiteX46" fmla="*/ 5683015 w 6115796"/>
              <a:gd name="connsiteY46" fmla="*/ 3762025 h 6858000"/>
              <a:gd name="connsiteX47" fmla="*/ 5696643 w 6115796"/>
              <a:gd name="connsiteY47" fmla="*/ 3773888 h 6858000"/>
              <a:gd name="connsiteX48" fmla="*/ 5768491 w 6115796"/>
              <a:gd name="connsiteY48" fmla="*/ 3914399 h 6858000"/>
              <a:gd name="connsiteX49" fmla="*/ 5793123 w 6115796"/>
              <a:gd name="connsiteY49" fmla="*/ 3969952 h 6858000"/>
              <a:gd name="connsiteX50" fmla="*/ 5808321 w 6115796"/>
              <a:gd name="connsiteY50" fmla="*/ 3988153 h 6858000"/>
              <a:gd name="connsiteX51" fmla="*/ 5825621 w 6115796"/>
              <a:gd name="connsiteY51" fmla="*/ 4015525 h 6858000"/>
              <a:gd name="connsiteX52" fmla="*/ 5860672 w 6115796"/>
              <a:gd name="connsiteY52" fmla="*/ 4061579 h 6858000"/>
              <a:gd name="connsiteX53" fmla="*/ 5894095 w 6115796"/>
              <a:gd name="connsiteY53" fmla="*/ 4128857 h 6858000"/>
              <a:gd name="connsiteX54" fmla="*/ 5903513 w 6115796"/>
              <a:gd name="connsiteY54" fmla="*/ 4187661 h 6858000"/>
              <a:gd name="connsiteX55" fmla="*/ 5946705 w 6115796"/>
              <a:gd name="connsiteY55" fmla="*/ 4428051 h 6858000"/>
              <a:gd name="connsiteX56" fmla="*/ 5949261 w 6115796"/>
              <a:gd name="connsiteY56" fmla="*/ 4449185 h 6858000"/>
              <a:gd name="connsiteX57" fmla="*/ 5968960 w 6115796"/>
              <a:gd name="connsiteY57" fmla="*/ 4482655 h 6858000"/>
              <a:gd name="connsiteX58" fmla="*/ 5998138 w 6115796"/>
              <a:gd name="connsiteY58" fmla="*/ 4697518 h 6858000"/>
              <a:gd name="connsiteX59" fmla="*/ 6007819 w 6115796"/>
              <a:gd name="connsiteY59" fmla="*/ 4858148 h 6858000"/>
              <a:gd name="connsiteX60" fmla="*/ 6007749 w 6115796"/>
              <a:gd name="connsiteY60" fmla="*/ 4964715 h 6858000"/>
              <a:gd name="connsiteX61" fmla="*/ 6005269 w 6115796"/>
              <a:gd name="connsiteY61" fmla="*/ 5150567 h 6858000"/>
              <a:gd name="connsiteX62" fmla="*/ 6001127 w 6115796"/>
              <a:gd name="connsiteY62" fmla="*/ 5164609 h 6858000"/>
              <a:gd name="connsiteX63" fmla="*/ 5998514 w 6115796"/>
              <a:gd name="connsiteY63" fmla="*/ 5189673 h 6858000"/>
              <a:gd name="connsiteX64" fmla="*/ 6018409 w 6115796"/>
              <a:gd name="connsiteY64" fmla="*/ 5227157 h 6858000"/>
              <a:gd name="connsiteX65" fmla="*/ 6036748 w 6115796"/>
              <a:gd name="connsiteY65" fmla="*/ 5322752 h 6858000"/>
              <a:gd name="connsiteX66" fmla="*/ 6037677 w 6115796"/>
              <a:gd name="connsiteY66" fmla="*/ 5354807 h 6858000"/>
              <a:gd name="connsiteX67" fmla="*/ 6053435 w 6115796"/>
              <a:gd name="connsiteY67" fmla="*/ 5387547 h 6858000"/>
              <a:gd name="connsiteX68" fmla="*/ 6068640 w 6115796"/>
              <a:gd name="connsiteY68" fmla="*/ 5474503 h 6858000"/>
              <a:gd name="connsiteX69" fmla="*/ 6080922 w 6115796"/>
              <a:gd name="connsiteY69" fmla="*/ 5561070 h 6858000"/>
              <a:gd name="connsiteX70" fmla="*/ 6096949 w 6115796"/>
              <a:gd name="connsiteY70" fmla="*/ 5648179 h 6858000"/>
              <a:gd name="connsiteX71" fmla="*/ 6115796 w 6115796"/>
              <a:gd name="connsiteY71" fmla="*/ 5862844 h 6858000"/>
              <a:gd name="connsiteX72" fmla="*/ 6102493 w 6115796"/>
              <a:gd name="connsiteY72" fmla="*/ 5928602 h 6858000"/>
              <a:gd name="connsiteX73" fmla="*/ 6056863 w 6115796"/>
              <a:gd name="connsiteY73" fmla="*/ 6000643 h 6858000"/>
              <a:gd name="connsiteX74" fmla="*/ 6045436 w 6115796"/>
              <a:gd name="connsiteY74" fmla="*/ 6124480 h 6858000"/>
              <a:gd name="connsiteX75" fmla="*/ 6030489 w 6115796"/>
              <a:gd name="connsiteY75" fmla="*/ 6317666 h 6858000"/>
              <a:gd name="connsiteX76" fmla="*/ 6007492 w 6115796"/>
              <a:gd name="connsiteY76" fmla="*/ 6440818 h 6858000"/>
              <a:gd name="connsiteX77" fmla="*/ 6009467 w 6115796"/>
              <a:gd name="connsiteY77" fmla="*/ 6487076 h 6858000"/>
              <a:gd name="connsiteX78" fmla="*/ 5995064 w 6115796"/>
              <a:gd name="connsiteY78" fmla="*/ 6540791 h 6858000"/>
              <a:gd name="connsiteX79" fmla="*/ 6004510 w 6115796"/>
              <a:gd name="connsiteY79" fmla="*/ 6599256 h 6858000"/>
              <a:gd name="connsiteX80" fmla="*/ 5986207 w 6115796"/>
              <a:gd name="connsiteY80" fmla="*/ 6695855 h 6858000"/>
              <a:gd name="connsiteX81" fmla="*/ 5979428 w 6115796"/>
              <a:gd name="connsiteY81" fmla="*/ 6754678 h 6858000"/>
              <a:gd name="connsiteX82" fmla="*/ 5983398 w 6115796"/>
              <a:gd name="connsiteY82" fmla="*/ 6778641 h 6858000"/>
              <a:gd name="connsiteX83" fmla="*/ 5984543 w 6115796"/>
              <a:gd name="connsiteY83" fmla="*/ 6811016 h 6858000"/>
              <a:gd name="connsiteX84" fmla="*/ 5979671 w 6115796"/>
              <a:gd name="connsiteY84" fmla="*/ 6858000 h 6858000"/>
              <a:gd name="connsiteX85" fmla="*/ 0 w 6115796"/>
              <a:gd name="connsiteY85" fmla="*/ 6858000 h 6858000"/>
              <a:gd name="connsiteX86" fmla="*/ 0 w 6115796"/>
              <a:gd name="connsiteY86" fmla="*/ 0 h 6858000"/>
              <a:gd name="connsiteX0" fmla="*/ 0 w 6116025"/>
              <a:gd name="connsiteY0" fmla="*/ 0 h 6858000"/>
              <a:gd name="connsiteX1" fmla="*/ 4965888 w 6116025"/>
              <a:gd name="connsiteY1" fmla="*/ 0 h 6858000"/>
              <a:gd name="connsiteX2" fmla="*/ 4967767 w 6116025"/>
              <a:gd name="connsiteY2" fmla="*/ 7930 h 6858000"/>
              <a:gd name="connsiteX3" fmla="*/ 4979444 w 6116025"/>
              <a:gd name="connsiteY3" fmla="*/ 43921 h 6858000"/>
              <a:gd name="connsiteX4" fmla="*/ 5021173 w 6116025"/>
              <a:gd name="connsiteY4" fmla="*/ 123738 h 6858000"/>
              <a:gd name="connsiteX5" fmla="*/ 5075458 w 6116025"/>
              <a:gd name="connsiteY5" fmla="*/ 264355 h 6858000"/>
              <a:gd name="connsiteX6" fmla="*/ 5081175 w 6116025"/>
              <a:gd name="connsiteY6" fmla="*/ 277448 h 6858000"/>
              <a:gd name="connsiteX7" fmla="*/ 5097011 w 6116025"/>
              <a:gd name="connsiteY7" fmla="*/ 355616 h 6858000"/>
              <a:gd name="connsiteX8" fmla="*/ 5153000 w 6116025"/>
              <a:gd name="connsiteY8" fmla="*/ 507134 h 6858000"/>
              <a:gd name="connsiteX9" fmla="*/ 5171282 w 6116025"/>
              <a:gd name="connsiteY9" fmla="*/ 602071 h 6858000"/>
              <a:gd name="connsiteX10" fmla="*/ 5176196 w 6116025"/>
              <a:gd name="connsiteY10" fmla="*/ 636822 h 6858000"/>
              <a:gd name="connsiteX11" fmla="*/ 5189051 w 6116025"/>
              <a:gd name="connsiteY11" fmla="*/ 782518 h 6858000"/>
              <a:gd name="connsiteX12" fmla="*/ 5218707 w 6116025"/>
              <a:gd name="connsiteY12" fmla="*/ 886387 h 6858000"/>
              <a:gd name="connsiteX13" fmla="*/ 5221281 w 6116025"/>
              <a:gd name="connsiteY13" fmla="*/ 920873 h 6858000"/>
              <a:gd name="connsiteX14" fmla="*/ 5201018 w 6116025"/>
              <a:gd name="connsiteY14" fmla="*/ 1095027 h 6858000"/>
              <a:gd name="connsiteX15" fmla="*/ 5189234 w 6116025"/>
              <a:gd name="connsiteY15" fmla="*/ 1217308 h 6858000"/>
              <a:gd name="connsiteX16" fmla="*/ 5202769 w 6116025"/>
              <a:gd name="connsiteY16" fmla="*/ 1269450 h 6858000"/>
              <a:gd name="connsiteX17" fmla="*/ 5225968 w 6116025"/>
              <a:gd name="connsiteY17" fmla="*/ 1357994 h 6858000"/>
              <a:gd name="connsiteX18" fmla="*/ 5231437 w 6116025"/>
              <a:gd name="connsiteY18" fmla="*/ 1373779 h 6858000"/>
              <a:gd name="connsiteX19" fmla="*/ 5237226 w 6116025"/>
              <a:gd name="connsiteY19" fmla="*/ 1441327 h 6858000"/>
              <a:gd name="connsiteX20" fmla="*/ 5255653 w 6116025"/>
              <a:gd name="connsiteY20" fmla="*/ 1524712 h 6858000"/>
              <a:gd name="connsiteX21" fmla="*/ 5263491 w 6116025"/>
              <a:gd name="connsiteY21" fmla="*/ 1642938 h 6858000"/>
              <a:gd name="connsiteX22" fmla="*/ 5256552 w 6116025"/>
              <a:gd name="connsiteY22" fmla="*/ 1672509 h 6858000"/>
              <a:gd name="connsiteX23" fmla="*/ 5266931 w 6116025"/>
              <a:gd name="connsiteY23" fmla="*/ 1866147 h 6858000"/>
              <a:gd name="connsiteX24" fmla="*/ 5255696 w 6116025"/>
              <a:gd name="connsiteY24" fmla="*/ 1953770 h 6858000"/>
              <a:gd name="connsiteX25" fmla="*/ 5252592 w 6116025"/>
              <a:gd name="connsiteY25" fmla="*/ 2092210 h 6858000"/>
              <a:gd name="connsiteX26" fmla="*/ 5250104 w 6116025"/>
              <a:gd name="connsiteY26" fmla="*/ 2249166 h 6858000"/>
              <a:gd name="connsiteX27" fmla="*/ 5251214 w 6116025"/>
              <a:gd name="connsiteY27" fmla="*/ 2250944 h 6858000"/>
              <a:gd name="connsiteX28" fmla="*/ 5250644 w 6116025"/>
              <a:gd name="connsiteY28" fmla="*/ 2266619 h 6858000"/>
              <a:gd name="connsiteX29" fmla="*/ 5293877 w 6116025"/>
              <a:gd name="connsiteY29" fmla="*/ 2368649 h 6858000"/>
              <a:gd name="connsiteX30" fmla="*/ 5311338 w 6116025"/>
              <a:gd name="connsiteY30" fmla="*/ 2404034 h 6858000"/>
              <a:gd name="connsiteX31" fmla="*/ 5338366 w 6116025"/>
              <a:gd name="connsiteY31" fmla="*/ 2465052 h 6858000"/>
              <a:gd name="connsiteX32" fmla="*/ 5371263 w 6116025"/>
              <a:gd name="connsiteY32" fmla="*/ 2586413 h 6858000"/>
              <a:gd name="connsiteX33" fmla="*/ 5407503 w 6116025"/>
              <a:gd name="connsiteY33" fmla="*/ 2786290 h 6858000"/>
              <a:gd name="connsiteX34" fmla="*/ 5407356 w 6116025"/>
              <a:gd name="connsiteY34" fmla="*/ 2787545 h 6858000"/>
              <a:gd name="connsiteX35" fmla="*/ 5457023 w 6116025"/>
              <a:gd name="connsiteY35" fmla="*/ 2858292 h 6858000"/>
              <a:gd name="connsiteX36" fmla="*/ 5479298 w 6116025"/>
              <a:gd name="connsiteY36" fmla="*/ 2947791 h 6858000"/>
              <a:gd name="connsiteX37" fmla="*/ 5481770 w 6116025"/>
              <a:gd name="connsiteY37" fmla="*/ 2951352 h 6858000"/>
              <a:gd name="connsiteX38" fmla="*/ 5482415 w 6116025"/>
              <a:gd name="connsiteY38" fmla="*/ 3004079 h 6858000"/>
              <a:gd name="connsiteX39" fmla="*/ 5503944 w 6116025"/>
              <a:gd name="connsiteY39" fmla="*/ 3123335 h 6858000"/>
              <a:gd name="connsiteX40" fmla="*/ 5516007 w 6116025"/>
              <a:gd name="connsiteY40" fmla="*/ 3258473 h 6858000"/>
              <a:gd name="connsiteX41" fmla="*/ 5589758 w 6116025"/>
              <a:gd name="connsiteY41" fmla="*/ 3453699 h 6858000"/>
              <a:gd name="connsiteX42" fmla="*/ 5596144 w 6116025"/>
              <a:gd name="connsiteY42" fmla="*/ 3534624 h 6858000"/>
              <a:gd name="connsiteX43" fmla="*/ 5597750 w 6116025"/>
              <a:gd name="connsiteY43" fmla="*/ 3534129 h 6858000"/>
              <a:gd name="connsiteX44" fmla="*/ 5618377 w 6116025"/>
              <a:gd name="connsiteY44" fmla="*/ 3588431 h 6858000"/>
              <a:gd name="connsiteX45" fmla="*/ 5655472 w 6116025"/>
              <a:gd name="connsiteY45" fmla="*/ 3678877 h 6858000"/>
              <a:gd name="connsiteX46" fmla="*/ 5683015 w 6116025"/>
              <a:gd name="connsiteY46" fmla="*/ 3762025 h 6858000"/>
              <a:gd name="connsiteX47" fmla="*/ 5696643 w 6116025"/>
              <a:gd name="connsiteY47" fmla="*/ 3773888 h 6858000"/>
              <a:gd name="connsiteX48" fmla="*/ 5768491 w 6116025"/>
              <a:gd name="connsiteY48" fmla="*/ 3914399 h 6858000"/>
              <a:gd name="connsiteX49" fmla="*/ 5793123 w 6116025"/>
              <a:gd name="connsiteY49" fmla="*/ 3969952 h 6858000"/>
              <a:gd name="connsiteX50" fmla="*/ 5808321 w 6116025"/>
              <a:gd name="connsiteY50" fmla="*/ 3988153 h 6858000"/>
              <a:gd name="connsiteX51" fmla="*/ 5825621 w 6116025"/>
              <a:gd name="connsiteY51" fmla="*/ 4015525 h 6858000"/>
              <a:gd name="connsiteX52" fmla="*/ 5860672 w 6116025"/>
              <a:gd name="connsiteY52" fmla="*/ 4061579 h 6858000"/>
              <a:gd name="connsiteX53" fmla="*/ 5894095 w 6116025"/>
              <a:gd name="connsiteY53" fmla="*/ 4128857 h 6858000"/>
              <a:gd name="connsiteX54" fmla="*/ 5903513 w 6116025"/>
              <a:gd name="connsiteY54" fmla="*/ 4187661 h 6858000"/>
              <a:gd name="connsiteX55" fmla="*/ 5946705 w 6116025"/>
              <a:gd name="connsiteY55" fmla="*/ 4428051 h 6858000"/>
              <a:gd name="connsiteX56" fmla="*/ 5949261 w 6116025"/>
              <a:gd name="connsiteY56" fmla="*/ 4449185 h 6858000"/>
              <a:gd name="connsiteX57" fmla="*/ 5968960 w 6116025"/>
              <a:gd name="connsiteY57" fmla="*/ 4482655 h 6858000"/>
              <a:gd name="connsiteX58" fmla="*/ 5998138 w 6116025"/>
              <a:gd name="connsiteY58" fmla="*/ 4697518 h 6858000"/>
              <a:gd name="connsiteX59" fmla="*/ 6007819 w 6116025"/>
              <a:gd name="connsiteY59" fmla="*/ 4858148 h 6858000"/>
              <a:gd name="connsiteX60" fmla="*/ 6007749 w 6116025"/>
              <a:gd name="connsiteY60" fmla="*/ 4964715 h 6858000"/>
              <a:gd name="connsiteX61" fmla="*/ 6005269 w 6116025"/>
              <a:gd name="connsiteY61" fmla="*/ 5150567 h 6858000"/>
              <a:gd name="connsiteX62" fmla="*/ 6001127 w 6116025"/>
              <a:gd name="connsiteY62" fmla="*/ 5164609 h 6858000"/>
              <a:gd name="connsiteX63" fmla="*/ 5998514 w 6116025"/>
              <a:gd name="connsiteY63" fmla="*/ 5189673 h 6858000"/>
              <a:gd name="connsiteX64" fmla="*/ 6018409 w 6116025"/>
              <a:gd name="connsiteY64" fmla="*/ 5227157 h 6858000"/>
              <a:gd name="connsiteX65" fmla="*/ 6036748 w 6116025"/>
              <a:gd name="connsiteY65" fmla="*/ 5322752 h 6858000"/>
              <a:gd name="connsiteX66" fmla="*/ 6037677 w 6116025"/>
              <a:gd name="connsiteY66" fmla="*/ 5354807 h 6858000"/>
              <a:gd name="connsiteX67" fmla="*/ 6053435 w 6116025"/>
              <a:gd name="connsiteY67" fmla="*/ 5387547 h 6858000"/>
              <a:gd name="connsiteX68" fmla="*/ 6068640 w 6116025"/>
              <a:gd name="connsiteY68" fmla="*/ 5474503 h 6858000"/>
              <a:gd name="connsiteX69" fmla="*/ 6080922 w 6116025"/>
              <a:gd name="connsiteY69" fmla="*/ 5561070 h 6858000"/>
              <a:gd name="connsiteX70" fmla="*/ 6096949 w 6116025"/>
              <a:gd name="connsiteY70" fmla="*/ 5648179 h 6858000"/>
              <a:gd name="connsiteX71" fmla="*/ 6115796 w 6116025"/>
              <a:gd name="connsiteY71" fmla="*/ 5862844 h 6858000"/>
              <a:gd name="connsiteX72" fmla="*/ 6102493 w 6116025"/>
              <a:gd name="connsiteY72" fmla="*/ 5928602 h 6858000"/>
              <a:gd name="connsiteX73" fmla="*/ 6056863 w 6116025"/>
              <a:gd name="connsiteY73" fmla="*/ 6000643 h 6858000"/>
              <a:gd name="connsiteX74" fmla="*/ 6045436 w 6116025"/>
              <a:gd name="connsiteY74" fmla="*/ 6124480 h 6858000"/>
              <a:gd name="connsiteX75" fmla="*/ 6030489 w 6116025"/>
              <a:gd name="connsiteY75" fmla="*/ 6317666 h 6858000"/>
              <a:gd name="connsiteX76" fmla="*/ 6007492 w 6116025"/>
              <a:gd name="connsiteY76" fmla="*/ 6440818 h 6858000"/>
              <a:gd name="connsiteX77" fmla="*/ 6009467 w 6116025"/>
              <a:gd name="connsiteY77" fmla="*/ 6487076 h 6858000"/>
              <a:gd name="connsiteX78" fmla="*/ 5995064 w 6116025"/>
              <a:gd name="connsiteY78" fmla="*/ 6540791 h 6858000"/>
              <a:gd name="connsiteX79" fmla="*/ 6004510 w 6116025"/>
              <a:gd name="connsiteY79" fmla="*/ 6599256 h 6858000"/>
              <a:gd name="connsiteX80" fmla="*/ 5986207 w 6116025"/>
              <a:gd name="connsiteY80" fmla="*/ 6695855 h 6858000"/>
              <a:gd name="connsiteX81" fmla="*/ 5979428 w 6116025"/>
              <a:gd name="connsiteY81" fmla="*/ 6754678 h 6858000"/>
              <a:gd name="connsiteX82" fmla="*/ 5983398 w 6116025"/>
              <a:gd name="connsiteY82" fmla="*/ 6778641 h 6858000"/>
              <a:gd name="connsiteX83" fmla="*/ 5984543 w 6116025"/>
              <a:gd name="connsiteY83" fmla="*/ 6811016 h 6858000"/>
              <a:gd name="connsiteX84" fmla="*/ 5979671 w 6116025"/>
              <a:gd name="connsiteY84" fmla="*/ 6858000 h 6858000"/>
              <a:gd name="connsiteX85" fmla="*/ 0 w 6116025"/>
              <a:gd name="connsiteY85" fmla="*/ 6858000 h 6858000"/>
              <a:gd name="connsiteX86" fmla="*/ 0 w 6116025"/>
              <a:gd name="connsiteY86"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79298 w 6115796"/>
              <a:gd name="connsiteY36" fmla="*/ 2947791 h 6858000"/>
              <a:gd name="connsiteX37" fmla="*/ 5481770 w 6115796"/>
              <a:gd name="connsiteY37" fmla="*/ 2951352 h 6858000"/>
              <a:gd name="connsiteX38" fmla="*/ 5482415 w 6115796"/>
              <a:gd name="connsiteY38" fmla="*/ 3004079 h 6858000"/>
              <a:gd name="connsiteX39" fmla="*/ 5503944 w 6115796"/>
              <a:gd name="connsiteY39" fmla="*/ 3123335 h 6858000"/>
              <a:gd name="connsiteX40" fmla="*/ 5516007 w 6115796"/>
              <a:gd name="connsiteY40" fmla="*/ 3258473 h 6858000"/>
              <a:gd name="connsiteX41" fmla="*/ 5589758 w 6115796"/>
              <a:gd name="connsiteY41" fmla="*/ 3453699 h 6858000"/>
              <a:gd name="connsiteX42" fmla="*/ 5596144 w 6115796"/>
              <a:gd name="connsiteY42" fmla="*/ 3534624 h 6858000"/>
              <a:gd name="connsiteX43" fmla="*/ 5597750 w 6115796"/>
              <a:gd name="connsiteY43" fmla="*/ 3534129 h 6858000"/>
              <a:gd name="connsiteX44" fmla="*/ 5618377 w 6115796"/>
              <a:gd name="connsiteY44" fmla="*/ 3588431 h 6858000"/>
              <a:gd name="connsiteX45" fmla="*/ 5655472 w 6115796"/>
              <a:gd name="connsiteY45" fmla="*/ 3678877 h 6858000"/>
              <a:gd name="connsiteX46" fmla="*/ 5683015 w 6115796"/>
              <a:gd name="connsiteY46" fmla="*/ 3762025 h 6858000"/>
              <a:gd name="connsiteX47" fmla="*/ 5696643 w 6115796"/>
              <a:gd name="connsiteY47" fmla="*/ 3773888 h 6858000"/>
              <a:gd name="connsiteX48" fmla="*/ 5768491 w 6115796"/>
              <a:gd name="connsiteY48" fmla="*/ 3914399 h 6858000"/>
              <a:gd name="connsiteX49" fmla="*/ 5793123 w 6115796"/>
              <a:gd name="connsiteY49" fmla="*/ 3969952 h 6858000"/>
              <a:gd name="connsiteX50" fmla="*/ 5808321 w 6115796"/>
              <a:gd name="connsiteY50" fmla="*/ 3988153 h 6858000"/>
              <a:gd name="connsiteX51" fmla="*/ 5825621 w 6115796"/>
              <a:gd name="connsiteY51" fmla="*/ 4015525 h 6858000"/>
              <a:gd name="connsiteX52" fmla="*/ 5860672 w 6115796"/>
              <a:gd name="connsiteY52" fmla="*/ 4061579 h 6858000"/>
              <a:gd name="connsiteX53" fmla="*/ 5894095 w 6115796"/>
              <a:gd name="connsiteY53" fmla="*/ 4128857 h 6858000"/>
              <a:gd name="connsiteX54" fmla="*/ 5903513 w 6115796"/>
              <a:gd name="connsiteY54" fmla="*/ 4187661 h 6858000"/>
              <a:gd name="connsiteX55" fmla="*/ 5946705 w 6115796"/>
              <a:gd name="connsiteY55" fmla="*/ 4428051 h 6858000"/>
              <a:gd name="connsiteX56" fmla="*/ 5949261 w 6115796"/>
              <a:gd name="connsiteY56" fmla="*/ 4449185 h 6858000"/>
              <a:gd name="connsiteX57" fmla="*/ 5968960 w 6115796"/>
              <a:gd name="connsiteY57" fmla="*/ 4482655 h 6858000"/>
              <a:gd name="connsiteX58" fmla="*/ 5998138 w 6115796"/>
              <a:gd name="connsiteY58" fmla="*/ 4697518 h 6858000"/>
              <a:gd name="connsiteX59" fmla="*/ 6007819 w 6115796"/>
              <a:gd name="connsiteY59" fmla="*/ 4858148 h 6858000"/>
              <a:gd name="connsiteX60" fmla="*/ 6007749 w 6115796"/>
              <a:gd name="connsiteY60" fmla="*/ 4964715 h 6858000"/>
              <a:gd name="connsiteX61" fmla="*/ 6005269 w 6115796"/>
              <a:gd name="connsiteY61" fmla="*/ 5150567 h 6858000"/>
              <a:gd name="connsiteX62" fmla="*/ 6001127 w 6115796"/>
              <a:gd name="connsiteY62" fmla="*/ 5164609 h 6858000"/>
              <a:gd name="connsiteX63" fmla="*/ 5998514 w 6115796"/>
              <a:gd name="connsiteY63" fmla="*/ 5189673 h 6858000"/>
              <a:gd name="connsiteX64" fmla="*/ 6018409 w 6115796"/>
              <a:gd name="connsiteY64" fmla="*/ 5227157 h 6858000"/>
              <a:gd name="connsiteX65" fmla="*/ 6036748 w 6115796"/>
              <a:gd name="connsiteY65" fmla="*/ 5322752 h 6858000"/>
              <a:gd name="connsiteX66" fmla="*/ 6037677 w 6115796"/>
              <a:gd name="connsiteY66" fmla="*/ 5354807 h 6858000"/>
              <a:gd name="connsiteX67" fmla="*/ 6053435 w 6115796"/>
              <a:gd name="connsiteY67" fmla="*/ 5387547 h 6858000"/>
              <a:gd name="connsiteX68" fmla="*/ 6068640 w 6115796"/>
              <a:gd name="connsiteY68" fmla="*/ 5474503 h 6858000"/>
              <a:gd name="connsiteX69" fmla="*/ 6080922 w 6115796"/>
              <a:gd name="connsiteY69" fmla="*/ 5561070 h 6858000"/>
              <a:gd name="connsiteX70" fmla="*/ 6096949 w 6115796"/>
              <a:gd name="connsiteY70" fmla="*/ 5648179 h 6858000"/>
              <a:gd name="connsiteX71" fmla="*/ 6115796 w 6115796"/>
              <a:gd name="connsiteY71" fmla="*/ 5862844 h 6858000"/>
              <a:gd name="connsiteX72" fmla="*/ 6102493 w 6115796"/>
              <a:gd name="connsiteY72" fmla="*/ 5928602 h 6858000"/>
              <a:gd name="connsiteX73" fmla="*/ 6056863 w 6115796"/>
              <a:gd name="connsiteY73" fmla="*/ 6000643 h 6858000"/>
              <a:gd name="connsiteX74" fmla="*/ 6045436 w 6115796"/>
              <a:gd name="connsiteY74" fmla="*/ 6124480 h 6858000"/>
              <a:gd name="connsiteX75" fmla="*/ 6030489 w 6115796"/>
              <a:gd name="connsiteY75" fmla="*/ 6317666 h 6858000"/>
              <a:gd name="connsiteX76" fmla="*/ 6007492 w 6115796"/>
              <a:gd name="connsiteY76" fmla="*/ 6440818 h 6858000"/>
              <a:gd name="connsiteX77" fmla="*/ 6009467 w 6115796"/>
              <a:gd name="connsiteY77" fmla="*/ 6487076 h 6858000"/>
              <a:gd name="connsiteX78" fmla="*/ 5995064 w 6115796"/>
              <a:gd name="connsiteY78" fmla="*/ 6540791 h 6858000"/>
              <a:gd name="connsiteX79" fmla="*/ 6004510 w 6115796"/>
              <a:gd name="connsiteY79" fmla="*/ 6599256 h 6858000"/>
              <a:gd name="connsiteX80" fmla="*/ 5986207 w 6115796"/>
              <a:gd name="connsiteY80" fmla="*/ 6695855 h 6858000"/>
              <a:gd name="connsiteX81" fmla="*/ 5979428 w 6115796"/>
              <a:gd name="connsiteY81" fmla="*/ 6754678 h 6858000"/>
              <a:gd name="connsiteX82" fmla="*/ 5983398 w 6115796"/>
              <a:gd name="connsiteY82" fmla="*/ 6778641 h 6858000"/>
              <a:gd name="connsiteX83" fmla="*/ 5984543 w 6115796"/>
              <a:gd name="connsiteY83" fmla="*/ 6811016 h 6858000"/>
              <a:gd name="connsiteX84" fmla="*/ 5979671 w 6115796"/>
              <a:gd name="connsiteY84" fmla="*/ 6858000 h 6858000"/>
              <a:gd name="connsiteX85" fmla="*/ 0 w 6115796"/>
              <a:gd name="connsiteY85" fmla="*/ 6858000 h 6858000"/>
              <a:gd name="connsiteX86" fmla="*/ 0 w 6115796"/>
              <a:gd name="connsiteY86"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79298 w 6115796"/>
              <a:gd name="connsiteY36" fmla="*/ 2947791 h 6858000"/>
              <a:gd name="connsiteX37" fmla="*/ 5481770 w 6115796"/>
              <a:gd name="connsiteY37" fmla="*/ 2951352 h 6858000"/>
              <a:gd name="connsiteX38" fmla="*/ 5482415 w 6115796"/>
              <a:gd name="connsiteY38" fmla="*/ 3004079 h 6858000"/>
              <a:gd name="connsiteX39" fmla="*/ 5503944 w 6115796"/>
              <a:gd name="connsiteY39" fmla="*/ 3123335 h 6858000"/>
              <a:gd name="connsiteX40" fmla="*/ 5516007 w 6115796"/>
              <a:gd name="connsiteY40" fmla="*/ 3258473 h 6858000"/>
              <a:gd name="connsiteX41" fmla="*/ 5589758 w 6115796"/>
              <a:gd name="connsiteY41" fmla="*/ 3453699 h 6858000"/>
              <a:gd name="connsiteX42" fmla="*/ 5596144 w 6115796"/>
              <a:gd name="connsiteY42" fmla="*/ 3534624 h 6858000"/>
              <a:gd name="connsiteX43" fmla="*/ 5597750 w 6115796"/>
              <a:gd name="connsiteY43" fmla="*/ 3534129 h 6858000"/>
              <a:gd name="connsiteX44" fmla="*/ 5618377 w 6115796"/>
              <a:gd name="connsiteY44" fmla="*/ 3588431 h 6858000"/>
              <a:gd name="connsiteX45" fmla="*/ 5655472 w 6115796"/>
              <a:gd name="connsiteY45" fmla="*/ 3678877 h 6858000"/>
              <a:gd name="connsiteX46" fmla="*/ 5683015 w 6115796"/>
              <a:gd name="connsiteY46" fmla="*/ 3762025 h 6858000"/>
              <a:gd name="connsiteX47" fmla="*/ 5696643 w 6115796"/>
              <a:gd name="connsiteY47" fmla="*/ 3773888 h 6858000"/>
              <a:gd name="connsiteX48" fmla="*/ 5768491 w 6115796"/>
              <a:gd name="connsiteY48" fmla="*/ 3914399 h 6858000"/>
              <a:gd name="connsiteX49" fmla="*/ 5793123 w 6115796"/>
              <a:gd name="connsiteY49" fmla="*/ 3969952 h 6858000"/>
              <a:gd name="connsiteX50" fmla="*/ 5808321 w 6115796"/>
              <a:gd name="connsiteY50" fmla="*/ 3988153 h 6858000"/>
              <a:gd name="connsiteX51" fmla="*/ 5825621 w 6115796"/>
              <a:gd name="connsiteY51" fmla="*/ 4015525 h 6858000"/>
              <a:gd name="connsiteX52" fmla="*/ 5860672 w 6115796"/>
              <a:gd name="connsiteY52" fmla="*/ 4061579 h 6858000"/>
              <a:gd name="connsiteX53" fmla="*/ 5894095 w 6115796"/>
              <a:gd name="connsiteY53" fmla="*/ 4128857 h 6858000"/>
              <a:gd name="connsiteX54" fmla="*/ 5903513 w 6115796"/>
              <a:gd name="connsiteY54" fmla="*/ 4187661 h 6858000"/>
              <a:gd name="connsiteX55" fmla="*/ 5946705 w 6115796"/>
              <a:gd name="connsiteY55" fmla="*/ 4428051 h 6858000"/>
              <a:gd name="connsiteX56" fmla="*/ 5949261 w 6115796"/>
              <a:gd name="connsiteY56" fmla="*/ 4449185 h 6858000"/>
              <a:gd name="connsiteX57" fmla="*/ 5968960 w 6115796"/>
              <a:gd name="connsiteY57" fmla="*/ 4482655 h 6858000"/>
              <a:gd name="connsiteX58" fmla="*/ 5998138 w 6115796"/>
              <a:gd name="connsiteY58" fmla="*/ 4697518 h 6858000"/>
              <a:gd name="connsiteX59" fmla="*/ 6007819 w 6115796"/>
              <a:gd name="connsiteY59" fmla="*/ 4858148 h 6858000"/>
              <a:gd name="connsiteX60" fmla="*/ 6007749 w 6115796"/>
              <a:gd name="connsiteY60" fmla="*/ 4964715 h 6858000"/>
              <a:gd name="connsiteX61" fmla="*/ 6005269 w 6115796"/>
              <a:gd name="connsiteY61" fmla="*/ 5150567 h 6858000"/>
              <a:gd name="connsiteX62" fmla="*/ 6001127 w 6115796"/>
              <a:gd name="connsiteY62" fmla="*/ 5164609 h 6858000"/>
              <a:gd name="connsiteX63" fmla="*/ 5998514 w 6115796"/>
              <a:gd name="connsiteY63" fmla="*/ 5189673 h 6858000"/>
              <a:gd name="connsiteX64" fmla="*/ 6018409 w 6115796"/>
              <a:gd name="connsiteY64" fmla="*/ 5227157 h 6858000"/>
              <a:gd name="connsiteX65" fmla="*/ 6036748 w 6115796"/>
              <a:gd name="connsiteY65" fmla="*/ 5322752 h 6858000"/>
              <a:gd name="connsiteX66" fmla="*/ 6037677 w 6115796"/>
              <a:gd name="connsiteY66" fmla="*/ 5354807 h 6858000"/>
              <a:gd name="connsiteX67" fmla="*/ 6053435 w 6115796"/>
              <a:gd name="connsiteY67" fmla="*/ 5387547 h 6858000"/>
              <a:gd name="connsiteX68" fmla="*/ 6068640 w 6115796"/>
              <a:gd name="connsiteY68" fmla="*/ 5474503 h 6858000"/>
              <a:gd name="connsiteX69" fmla="*/ 6080922 w 6115796"/>
              <a:gd name="connsiteY69" fmla="*/ 5561070 h 6858000"/>
              <a:gd name="connsiteX70" fmla="*/ 6096949 w 6115796"/>
              <a:gd name="connsiteY70" fmla="*/ 5648179 h 6858000"/>
              <a:gd name="connsiteX71" fmla="*/ 6115796 w 6115796"/>
              <a:gd name="connsiteY71" fmla="*/ 5862844 h 6858000"/>
              <a:gd name="connsiteX72" fmla="*/ 6056863 w 6115796"/>
              <a:gd name="connsiteY72" fmla="*/ 6000643 h 6858000"/>
              <a:gd name="connsiteX73" fmla="*/ 6045436 w 6115796"/>
              <a:gd name="connsiteY73" fmla="*/ 6124480 h 6858000"/>
              <a:gd name="connsiteX74" fmla="*/ 6030489 w 6115796"/>
              <a:gd name="connsiteY74" fmla="*/ 6317666 h 6858000"/>
              <a:gd name="connsiteX75" fmla="*/ 6007492 w 6115796"/>
              <a:gd name="connsiteY75" fmla="*/ 6440818 h 6858000"/>
              <a:gd name="connsiteX76" fmla="*/ 6009467 w 6115796"/>
              <a:gd name="connsiteY76" fmla="*/ 6487076 h 6858000"/>
              <a:gd name="connsiteX77" fmla="*/ 5995064 w 6115796"/>
              <a:gd name="connsiteY77" fmla="*/ 6540791 h 6858000"/>
              <a:gd name="connsiteX78" fmla="*/ 6004510 w 6115796"/>
              <a:gd name="connsiteY78" fmla="*/ 6599256 h 6858000"/>
              <a:gd name="connsiteX79" fmla="*/ 5986207 w 6115796"/>
              <a:gd name="connsiteY79" fmla="*/ 6695855 h 6858000"/>
              <a:gd name="connsiteX80" fmla="*/ 5979428 w 6115796"/>
              <a:gd name="connsiteY80" fmla="*/ 6754678 h 6858000"/>
              <a:gd name="connsiteX81" fmla="*/ 5983398 w 6115796"/>
              <a:gd name="connsiteY81" fmla="*/ 6778641 h 6858000"/>
              <a:gd name="connsiteX82" fmla="*/ 5984543 w 6115796"/>
              <a:gd name="connsiteY82" fmla="*/ 6811016 h 6858000"/>
              <a:gd name="connsiteX83" fmla="*/ 5979671 w 6115796"/>
              <a:gd name="connsiteY83" fmla="*/ 6858000 h 6858000"/>
              <a:gd name="connsiteX84" fmla="*/ 0 w 6115796"/>
              <a:gd name="connsiteY84" fmla="*/ 6858000 h 6858000"/>
              <a:gd name="connsiteX85" fmla="*/ 0 w 6115796"/>
              <a:gd name="connsiteY85"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79298 w 6115796"/>
              <a:gd name="connsiteY36" fmla="*/ 2947791 h 6858000"/>
              <a:gd name="connsiteX37" fmla="*/ 5481770 w 6115796"/>
              <a:gd name="connsiteY37" fmla="*/ 2951352 h 6858000"/>
              <a:gd name="connsiteX38" fmla="*/ 5482415 w 6115796"/>
              <a:gd name="connsiteY38" fmla="*/ 3004079 h 6858000"/>
              <a:gd name="connsiteX39" fmla="*/ 5503944 w 6115796"/>
              <a:gd name="connsiteY39" fmla="*/ 3123335 h 6858000"/>
              <a:gd name="connsiteX40" fmla="*/ 5516007 w 6115796"/>
              <a:gd name="connsiteY40" fmla="*/ 3258473 h 6858000"/>
              <a:gd name="connsiteX41" fmla="*/ 5589758 w 6115796"/>
              <a:gd name="connsiteY41" fmla="*/ 3453699 h 6858000"/>
              <a:gd name="connsiteX42" fmla="*/ 5596144 w 6115796"/>
              <a:gd name="connsiteY42" fmla="*/ 3534624 h 6858000"/>
              <a:gd name="connsiteX43" fmla="*/ 5597750 w 6115796"/>
              <a:gd name="connsiteY43" fmla="*/ 3534129 h 6858000"/>
              <a:gd name="connsiteX44" fmla="*/ 5618377 w 6115796"/>
              <a:gd name="connsiteY44" fmla="*/ 3588431 h 6858000"/>
              <a:gd name="connsiteX45" fmla="*/ 5655472 w 6115796"/>
              <a:gd name="connsiteY45" fmla="*/ 3678877 h 6858000"/>
              <a:gd name="connsiteX46" fmla="*/ 5683015 w 6115796"/>
              <a:gd name="connsiteY46" fmla="*/ 3762025 h 6858000"/>
              <a:gd name="connsiteX47" fmla="*/ 5696643 w 6115796"/>
              <a:gd name="connsiteY47" fmla="*/ 3773888 h 6858000"/>
              <a:gd name="connsiteX48" fmla="*/ 5768491 w 6115796"/>
              <a:gd name="connsiteY48" fmla="*/ 3914399 h 6858000"/>
              <a:gd name="connsiteX49" fmla="*/ 5793123 w 6115796"/>
              <a:gd name="connsiteY49" fmla="*/ 3969952 h 6858000"/>
              <a:gd name="connsiteX50" fmla="*/ 5808321 w 6115796"/>
              <a:gd name="connsiteY50" fmla="*/ 3988153 h 6858000"/>
              <a:gd name="connsiteX51" fmla="*/ 5825621 w 6115796"/>
              <a:gd name="connsiteY51" fmla="*/ 4015525 h 6858000"/>
              <a:gd name="connsiteX52" fmla="*/ 5860672 w 6115796"/>
              <a:gd name="connsiteY52" fmla="*/ 4061579 h 6858000"/>
              <a:gd name="connsiteX53" fmla="*/ 5894095 w 6115796"/>
              <a:gd name="connsiteY53" fmla="*/ 4128857 h 6858000"/>
              <a:gd name="connsiteX54" fmla="*/ 5903513 w 6115796"/>
              <a:gd name="connsiteY54" fmla="*/ 4187661 h 6858000"/>
              <a:gd name="connsiteX55" fmla="*/ 5946705 w 6115796"/>
              <a:gd name="connsiteY55" fmla="*/ 4428051 h 6858000"/>
              <a:gd name="connsiteX56" fmla="*/ 5949261 w 6115796"/>
              <a:gd name="connsiteY56" fmla="*/ 4449185 h 6858000"/>
              <a:gd name="connsiteX57" fmla="*/ 5968960 w 6115796"/>
              <a:gd name="connsiteY57" fmla="*/ 4482655 h 6858000"/>
              <a:gd name="connsiteX58" fmla="*/ 5998138 w 6115796"/>
              <a:gd name="connsiteY58" fmla="*/ 4697518 h 6858000"/>
              <a:gd name="connsiteX59" fmla="*/ 6007819 w 6115796"/>
              <a:gd name="connsiteY59" fmla="*/ 4858148 h 6858000"/>
              <a:gd name="connsiteX60" fmla="*/ 6007749 w 6115796"/>
              <a:gd name="connsiteY60" fmla="*/ 4964715 h 6858000"/>
              <a:gd name="connsiteX61" fmla="*/ 6005269 w 6115796"/>
              <a:gd name="connsiteY61" fmla="*/ 5150567 h 6858000"/>
              <a:gd name="connsiteX62" fmla="*/ 6001127 w 6115796"/>
              <a:gd name="connsiteY62" fmla="*/ 5164609 h 6858000"/>
              <a:gd name="connsiteX63" fmla="*/ 5998514 w 6115796"/>
              <a:gd name="connsiteY63" fmla="*/ 5189673 h 6858000"/>
              <a:gd name="connsiteX64" fmla="*/ 6018409 w 6115796"/>
              <a:gd name="connsiteY64" fmla="*/ 5227157 h 6858000"/>
              <a:gd name="connsiteX65" fmla="*/ 6036748 w 6115796"/>
              <a:gd name="connsiteY65" fmla="*/ 5322752 h 6858000"/>
              <a:gd name="connsiteX66" fmla="*/ 6037677 w 6115796"/>
              <a:gd name="connsiteY66" fmla="*/ 5354807 h 6858000"/>
              <a:gd name="connsiteX67" fmla="*/ 6053435 w 6115796"/>
              <a:gd name="connsiteY67" fmla="*/ 5387547 h 6858000"/>
              <a:gd name="connsiteX68" fmla="*/ 6068640 w 6115796"/>
              <a:gd name="connsiteY68" fmla="*/ 5474503 h 6858000"/>
              <a:gd name="connsiteX69" fmla="*/ 6080922 w 6115796"/>
              <a:gd name="connsiteY69" fmla="*/ 5561070 h 6858000"/>
              <a:gd name="connsiteX70" fmla="*/ 6096949 w 6115796"/>
              <a:gd name="connsiteY70" fmla="*/ 5648179 h 6858000"/>
              <a:gd name="connsiteX71" fmla="*/ 6115796 w 6115796"/>
              <a:gd name="connsiteY71" fmla="*/ 5862844 h 6858000"/>
              <a:gd name="connsiteX72" fmla="*/ 6056863 w 6115796"/>
              <a:gd name="connsiteY72" fmla="*/ 6000643 h 6858000"/>
              <a:gd name="connsiteX73" fmla="*/ 6045436 w 6115796"/>
              <a:gd name="connsiteY73" fmla="*/ 6124480 h 6858000"/>
              <a:gd name="connsiteX74" fmla="*/ 6030489 w 6115796"/>
              <a:gd name="connsiteY74" fmla="*/ 6317666 h 6858000"/>
              <a:gd name="connsiteX75" fmla="*/ 6007492 w 6115796"/>
              <a:gd name="connsiteY75" fmla="*/ 6440818 h 6858000"/>
              <a:gd name="connsiteX76" fmla="*/ 6009467 w 6115796"/>
              <a:gd name="connsiteY76" fmla="*/ 6487076 h 6858000"/>
              <a:gd name="connsiteX77" fmla="*/ 5995064 w 6115796"/>
              <a:gd name="connsiteY77" fmla="*/ 6540791 h 6858000"/>
              <a:gd name="connsiteX78" fmla="*/ 6004510 w 6115796"/>
              <a:gd name="connsiteY78" fmla="*/ 6599256 h 6858000"/>
              <a:gd name="connsiteX79" fmla="*/ 5986207 w 6115796"/>
              <a:gd name="connsiteY79" fmla="*/ 6695855 h 6858000"/>
              <a:gd name="connsiteX80" fmla="*/ 5979428 w 6115796"/>
              <a:gd name="connsiteY80" fmla="*/ 6754678 h 6858000"/>
              <a:gd name="connsiteX81" fmla="*/ 5983398 w 6115796"/>
              <a:gd name="connsiteY81" fmla="*/ 6778641 h 6858000"/>
              <a:gd name="connsiteX82" fmla="*/ 5984543 w 6115796"/>
              <a:gd name="connsiteY82" fmla="*/ 6811016 h 6858000"/>
              <a:gd name="connsiteX83" fmla="*/ 5979671 w 6115796"/>
              <a:gd name="connsiteY83" fmla="*/ 6858000 h 6858000"/>
              <a:gd name="connsiteX84" fmla="*/ 0 w 6115796"/>
              <a:gd name="connsiteY84" fmla="*/ 6858000 h 6858000"/>
              <a:gd name="connsiteX85" fmla="*/ 0 w 6115796"/>
              <a:gd name="connsiteY85"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79298 w 6115796"/>
              <a:gd name="connsiteY36" fmla="*/ 2947791 h 6858000"/>
              <a:gd name="connsiteX37" fmla="*/ 5481770 w 6115796"/>
              <a:gd name="connsiteY37" fmla="*/ 2951352 h 6858000"/>
              <a:gd name="connsiteX38" fmla="*/ 5482415 w 6115796"/>
              <a:gd name="connsiteY38" fmla="*/ 3004079 h 6858000"/>
              <a:gd name="connsiteX39" fmla="*/ 5503944 w 6115796"/>
              <a:gd name="connsiteY39" fmla="*/ 3123335 h 6858000"/>
              <a:gd name="connsiteX40" fmla="*/ 5516007 w 6115796"/>
              <a:gd name="connsiteY40" fmla="*/ 3258473 h 6858000"/>
              <a:gd name="connsiteX41" fmla="*/ 5589758 w 6115796"/>
              <a:gd name="connsiteY41" fmla="*/ 3453699 h 6858000"/>
              <a:gd name="connsiteX42" fmla="*/ 5596144 w 6115796"/>
              <a:gd name="connsiteY42" fmla="*/ 3534624 h 6858000"/>
              <a:gd name="connsiteX43" fmla="*/ 5597750 w 6115796"/>
              <a:gd name="connsiteY43" fmla="*/ 3534129 h 6858000"/>
              <a:gd name="connsiteX44" fmla="*/ 5618377 w 6115796"/>
              <a:gd name="connsiteY44" fmla="*/ 3588431 h 6858000"/>
              <a:gd name="connsiteX45" fmla="*/ 5655472 w 6115796"/>
              <a:gd name="connsiteY45" fmla="*/ 3678877 h 6858000"/>
              <a:gd name="connsiteX46" fmla="*/ 5683015 w 6115796"/>
              <a:gd name="connsiteY46" fmla="*/ 3762025 h 6858000"/>
              <a:gd name="connsiteX47" fmla="*/ 5696643 w 6115796"/>
              <a:gd name="connsiteY47" fmla="*/ 3773888 h 6858000"/>
              <a:gd name="connsiteX48" fmla="*/ 5768491 w 6115796"/>
              <a:gd name="connsiteY48" fmla="*/ 3914399 h 6858000"/>
              <a:gd name="connsiteX49" fmla="*/ 5793123 w 6115796"/>
              <a:gd name="connsiteY49" fmla="*/ 3969952 h 6858000"/>
              <a:gd name="connsiteX50" fmla="*/ 5808321 w 6115796"/>
              <a:gd name="connsiteY50" fmla="*/ 3988153 h 6858000"/>
              <a:gd name="connsiteX51" fmla="*/ 5825621 w 6115796"/>
              <a:gd name="connsiteY51" fmla="*/ 4015525 h 6858000"/>
              <a:gd name="connsiteX52" fmla="*/ 5860672 w 6115796"/>
              <a:gd name="connsiteY52" fmla="*/ 4061579 h 6858000"/>
              <a:gd name="connsiteX53" fmla="*/ 5894095 w 6115796"/>
              <a:gd name="connsiteY53" fmla="*/ 4128857 h 6858000"/>
              <a:gd name="connsiteX54" fmla="*/ 5903513 w 6115796"/>
              <a:gd name="connsiteY54" fmla="*/ 4187661 h 6858000"/>
              <a:gd name="connsiteX55" fmla="*/ 5946705 w 6115796"/>
              <a:gd name="connsiteY55" fmla="*/ 4428051 h 6858000"/>
              <a:gd name="connsiteX56" fmla="*/ 5949261 w 6115796"/>
              <a:gd name="connsiteY56" fmla="*/ 4449185 h 6858000"/>
              <a:gd name="connsiteX57" fmla="*/ 5968960 w 6115796"/>
              <a:gd name="connsiteY57" fmla="*/ 4482655 h 6858000"/>
              <a:gd name="connsiteX58" fmla="*/ 5998138 w 6115796"/>
              <a:gd name="connsiteY58" fmla="*/ 4697518 h 6858000"/>
              <a:gd name="connsiteX59" fmla="*/ 6007819 w 6115796"/>
              <a:gd name="connsiteY59" fmla="*/ 4858148 h 6858000"/>
              <a:gd name="connsiteX60" fmla="*/ 6007749 w 6115796"/>
              <a:gd name="connsiteY60" fmla="*/ 4964715 h 6858000"/>
              <a:gd name="connsiteX61" fmla="*/ 6005269 w 6115796"/>
              <a:gd name="connsiteY61" fmla="*/ 5150567 h 6858000"/>
              <a:gd name="connsiteX62" fmla="*/ 6001127 w 6115796"/>
              <a:gd name="connsiteY62" fmla="*/ 5164609 h 6858000"/>
              <a:gd name="connsiteX63" fmla="*/ 5998514 w 6115796"/>
              <a:gd name="connsiteY63" fmla="*/ 5189673 h 6858000"/>
              <a:gd name="connsiteX64" fmla="*/ 6018409 w 6115796"/>
              <a:gd name="connsiteY64" fmla="*/ 5227157 h 6858000"/>
              <a:gd name="connsiteX65" fmla="*/ 6036748 w 6115796"/>
              <a:gd name="connsiteY65" fmla="*/ 5322752 h 6858000"/>
              <a:gd name="connsiteX66" fmla="*/ 6037677 w 6115796"/>
              <a:gd name="connsiteY66" fmla="*/ 5354807 h 6858000"/>
              <a:gd name="connsiteX67" fmla="*/ 6053435 w 6115796"/>
              <a:gd name="connsiteY67" fmla="*/ 5387547 h 6858000"/>
              <a:gd name="connsiteX68" fmla="*/ 6068640 w 6115796"/>
              <a:gd name="connsiteY68" fmla="*/ 5474503 h 6858000"/>
              <a:gd name="connsiteX69" fmla="*/ 6080922 w 6115796"/>
              <a:gd name="connsiteY69" fmla="*/ 5561070 h 6858000"/>
              <a:gd name="connsiteX70" fmla="*/ 6096949 w 6115796"/>
              <a:gd name="connsiteY70" fmla="*/ 5648179 h 6858000"/>
              <a:gd name="connsiteX71" fmla="*/ 6115796 w 6115796"/>
              <a:gd name="connsiteY71" fmla="*/ 5862844 h 6858000"/>
              <a:gd name="connsiteX72" fmla="*/ 6056863 w 6115796"/>
              <a:gd name="connsiteY72" fmla="*/ 6000643 h 6858000"/>
              <a:gd name="connsiteX73" fmla="*/ 6045436 w 6115796"/>
              <a:gd name="connsiteY73" fmla="*/ 6124480 h 6858000"/>
              <a:gd name="connsiteX74" fmla="*/ 6030489 w 6115796"/>
              <a:gd name="connsiteY74" fmla="*/ 6317666 h 6858000"/>
              <a:gd name="connsiteX75" fmla="*/ 6007492 w 6115796"/>
              <a:gd name="connsiteY75" fmla="*/ 6440818 h 6858000"/>
              <a:gd name="connsiteX76" fmla="*/ 6009467 w 6115796"/>
              <a:gd name="connsiteY76" fmla="*/ 6487076 h 6858000"/>
              <a:gd name="connsiteX77" fmla="*/ 5995064 w 6115796"/>
              <a:gd name="connsiteY77" fmla="*/ 6540791 h 6858000"/>
              <a:gd name="connsiteX78" fmla="*/ 5986207 w 6115796"/>
              <a:gd name="connsiteY78" fmla="*/ 6695855 h 6858000"/>
              <a:gd name="connsiteX79" fmla="*/ 5979428 w 6115796"/>
              <a:gd name="connsiteY79" fmla="*/ 6754678 h 6858000"/>
              <a:gd name="connsiteX80" fmla="*/ 5983398 w 6115796"/>
              <a:gd name="connsiteY80" fmla="*/ 6778641 h 6858000"/>
              <a:gd name="connsiteX81" fmla="*/ 5984543 w 6115796"/>
              <a:gd name="connsiteY81" fmla="*/ 6811016 h 6858000"/>
              <a:gd name="connsiteX82" fmla="*/ 5979671 w 6115796"/>
              <a:gd name="connsiteY82" fmla="*/ 6858000 h 6858000"/>
              <a:gd name="connsiteX83" fmla="*/ 0 w 6115796"/>
              <a:gd name="connsiteY83" fmla="*/ 6858000 h 6858000"/>
              <a:gd name="connsiteX84" fmla="*/ 0 w 6115796"/>
              <a:gd name="connsiteY84"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79298 w 6115796"/>
              <a:gd name="connsiteY36" fmla="*/ 2947791 h 6858000"/>
              <a:gd name="connsiteX37" fmla="*/ 5481770 w 6115796"/>
              <a:gd name="connsiteY37" fmla="*/ 2951352 h 6858000"/>
              <a:gd name="connsiteX38" fmla="*/ 5482415 w 6115796"/>
              <a:gd name="connsiteY38" fmla="*/ 3004079 h 6858000"/>
              <a:gd name="connsiteX39" fmla="*/ 5503944 w 6115796"/>
              <a:gd name="connsiteY39" fmla="*/ 3123335 h 6858000"/>
              <a:gd name="connsiteX40" fmla="*/ 5516007 w 6115796"/>
              <a:gd name="connsiteY40" fmla="*/ 3258473 h 6858000"/>
              <a:gd name="connsiteX41" fmla="*/ 5589758 w 6115796"/>
              <a:gd name="connsiteY41" fmla="*/ 3453699 h 6858000"/>
              <a:gd name="connsiteX42" fmla="*/ 5596144 w 6115796"/>
              <a:gd name="connsiteY42" fmla="*/ 3534624 h 6858000"/>
              <a:gd name="connsiteX43" fmla="*/ 5597750 w 6115796"/>
              <a:gd name="connsiteY43" fmla="*/ 3534129 h 6858000"/>
              <a:gd name="connsiteX44" fmla="*/ 5618377 w 6115796"/>
              <a:gd name="connsiteY44" fmla="*/ 3588431 h 6858000"/>
              <a:gd name="connsiteX45" fmla="*/ 5655472 w 6115796"/>
              <a:gd name="connsiteY45" fmla="*/ 3678877 h 6858000"/>
              <a:gd name="connsiteX46" fmla="*/ 5683015 w 6115796"/>
              <a:gd name="connsiteY46" fmla="*/ 3762025 h 6858000"/>
              <a:gd name="connsiteX47" fmla="*/ 5696643 w 6115796"/>
              <a:gd name="connsiteY47" fmla="*/ 3773888 h 6858000"/>
              <a:gd name="connsiteX48" fmla="*/ 5768491 w 6115796"/>
              <a:gd name="connsiteY48" fmla="*/ 3914399 h 6858000"/>
              <a:gd name="connsiteX49" fmla="*/ 5793123 w 6115796"/>
              <a:gd name="connsiteY49" fmla="*/ 3969952 h 6858000"/>
              <a:gd name="connsiteX50" fmla="*/ 5808321 w 6115796"/>
              <a:gd name="connsiteY50" fmla="*/ 3988153 h 6858000"/>
              <a:gd name="connsiteX51" fmla="*/ 5825621 w 6115796"/>
              <a:gd name="connsiteY51" fmla="*/ 4015525 h 6858000"/>
              <a:gd name="connsiteX52" fmla="*/ 5860672 w 6115796"/>
              <a:gd name="connsiteY52" fmla="*/ 4061579 h 6858000"/>
              <a:gd name="connsiteX53" fmla="*/ 5894095 w 6115796"/>
              <a:gd name="connsiteY53" fmla="*/ 4128857 h 6858000"/>
              <a:gd name="connsiteX54" fmla="*/ 5903513 w 6115796"/>
              <a:gd name="connsiteY54" fmla="*/ 4187661 h 6858000"/>
              <a:gd name="connsiteX55" fmla="*/ 5946705 w 6115796"/>
              <a:gd name="connsiteY55" fmla="*/ 4428051 h 6858000"/>
              <a:gd name="connsiteX56" fmla="*/ 5949261 w 6115796"/>
              <a:gd name="connsiteY56" fmla="*/ 4449185 h 6858000"/>
              <a:gd name="connsiteX57" fmla="*/ 5968960 w 6115796"/>
              <a:gd name="connsiteY57" fmla="*/ 4482655 h 6858000"/>
              <a:gd name="connsiteX58" fmla="*/ 5998138 w 6115796"/>
              <a:gd name="connsiteY58" fmla="*/ 4697518 h 6858000"/>
              <a:gd name="connsiteX59" fmla="*/ 6007819 w 6115796"/>
              <a:gd name="connsiteY59" fmla="*/ 4858148 h 6858000"/>
              <a:gd name="connsiteX60" fmla="*/ 6007749 w 6115796"/>
              <a:gd name="connsiteY60" fmla="*/ 4964715 h 6858000"/>
              <a:gd name="connsiteX61" fmla="*/ 6005269 w 6115796"/>
              <a:gd name="connsiteY61" fmla="*/ 5150567 h 6858000"/>
              <a:gd name="connsiteX62" fmla="*/ 6001127 w 6115796"/>
              <a:gd name="connsiteY62" fmla="*/ 5164609 h 6858000"/>
              <a:gd name="connsiteX63" fmla="*/ 5998514 w 6115796"/>
              <a:gd name="connsiteY63" fmla="*/ 5189673 h 6858000"/>
              <a:gd name="connsiteX64" fmla="*/ 6018409 w 6115796"/>
              <a:gd name="connsiteY64" fmla="*/ 5227157 h 6858000"/>
              <a:gd name="connsiteX65" fmla="*/ 6036748 w 6115796"/>
              <a:gd name="connsiteY65" fmla="*/ 5322752 h 6858000"/>
              <a:gd name="connsiteX66" fmla="*/ 6037677 w 6115796"/>
              <a:gd name="connsiteY66" fmla="*/ 5354807 h 6858000"/>
              <a:gd name="connsiteX67" fmla="*/ 6053435 w 6115796"/>
              <a:gd name="connsiteY67" fmla="*/ 5387547 h 6858000"/>
              <a:gd name="connsiteX68" fmla="*/ 6068640 w 6115796"/>
              <a:gd name="connsiteY68" fmla="*/ 5474503 h 6858000"/>
              <a:gd name="connsiteX69" fmla="*/ 6080922 w 6115796"/>
              <a:gd name="connsiteY69" fmla="*/ 5561070 h 6858000"/>
              <a:gd name="connsiteX70" fmla="*/ 6096949 w 6115796"/>
              <a:gd name="connsiteY70" fmla="*/ 5648179 h 6858000"/>
              <a:gd name="connsiteX71" fmla="*/ 6115796 w 6115796"/>
              <a:gd name="connsiteY71" fmla="*/ 5862844 h 6858000"/>
              <a:gd name="connsiteX72" fmla="*/ 6056863 w 6115796"/>
              <a:gd name="connsiteY72" fmla="*/ 6000643 h 6858000"/>
              <a:gd name="connsiteX73" fmla="*/ 6045436 w 6115796"/>
              <a:gd name="connsiteY73" fmla="*/ 6124480 h 6858000"/>
              <a:gd name="connsiteX74" fmla="*/ 6030489 w 6115796"/>
              <a:gd name="connsiteY74" fmla="*/ 6317666 h 6858000"/>
              <a:gd name="connsiteX75" fmla="*/ 6007492 w 6115796"/>
              <a:gd name="connsiteY75" fmla="*/ 6440818 h 6858000"/>
              <a:gd name="connsiteX76" fmla="*/ 6009467 w 6115796"/>
              <a:gd name="connsiteY76" fmla="*/ 6487076 h 6858000"/>
              <a:gd name="connsiteX77" fmla="*/ 5995064 w 6115796"/>
              <a:gd name="connsiteY77" fmla="*/ 6540791 h 6858000"/>
              <a:gd name="connsiteX78" fmla="*/ 5986207 w 6115796"/>
              <a:gd name="connsiteY78" fmla="*/ 6695855 h 6858000"/>
              <a:gd name="connsiteX79" fmla="*/ 5979428 w 6115796"/>
              <a:gd name="connsiteY79" fmla="*/ 6754678 h 6858000"/>
              <a:gd name="connsiteX80" fmla="*/ 5984543 w 6115796"/>
              <a:gd name="connsiteY80" fmla="*/ 6811016 h 6858000"/>
              <a:gd name="connsiteX81" fmla="*/ 5979671 w 6115796"/>
              <a:gd name="connsiteY81" fmla="*/ 6858000 h 6858000"/>
              <a:gd name="connsiteX82" fmla="*/ 0 w 6115796"/>
              <a:gd name="connsiteY82" fmla="*/ 6858000 h 6858000"/>
              <a:gd name="connsiteX83" fmla="*/ 0 w 6115796"/>
              <a:gd name="connsiteY83"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79298 w 6115796"/>
              <a:gd name="connsiteY36" fmla="*/ 2947791 h 6858000"/>
              <a:gd name="connsiteX37" fmla="*/ 5481770 w 6115796"/>
              <a:gd name="connsiteY37" fmla="*/ 2951352 h 6858000"/>
              <a:gd name="connsiteX38" fmla="*/ 5482415 w 6115796"/>
              <a:gd name="connsiteY38" fmla="*/ 3004079 h 6858000"/>
              <a:gd name="connsiteX39" fmla="*/ 5503944 w 6115796"/>
              <a:gd name="connsiteY39" fmla="*/ 3123335 h 6858000"/>
              <a:gd name="connsiteX40" fmla="*/ 5516007 w 6115796"/>
              <a:gd name="connsiteY40" fmla="*/ 3258473 h 6858000"/>
              <a:gd name="connsiteX41" fmla="*/ 5589758 w 6115796"/>
              <a:gd name="connsiteY41" fmla="*/ 3453699 h 6858000"/>
              <a:gd name="connsiteX42" fmla="*/ 5596144 w 6115796"/>
              <a:gd name="connsiteY42" fmla="*/ 3534624 h 6858000"/>
              <a:gd name="connsiteX43" fmla="*/ 5597750 w 6115796"/>
              <a:gd name="connsiteY43" fmla="*/ 3534129 h 6858000"/>
              <a:gd name="connsiteX44" fmla="*/ 5618377 w 6115796"/>
              <a:gd name="connsiteY44" fmla="*/ 3588431 h 6858000"/>
              <a:gd name="connsiteX45" fmla="*/ 5655472 w 6115796"/>
              <a:gd name="connsiteY45" fmla="*/ 3678877 h 6858000"/>
              <a:gd name="connsiteX46" fmla="*/ 5683015 w 6115796"/>
              <a:gd name="connsiteY46" fmla="*/ 3762025 h 6858000"/>
              <a:gd name="connsiteX47" fmla="*/ 5696643 w 6115796"/>
              <a:gd name="connsiteY47" fmla="*/ 3773888 h 6858000"/>
              <a:gd name="connsiteX48" fmla="*/ 5768491 w 6115796"/>
              <a:gd name="connsiteY48" fmla="*/ 3914399 h 6858000"/>
              <a:gd name="connsiteX49" fmla="*/ 5793123 w 6115796"/>
              <a:gd name="connsiteY49" fmla="*/ 3969952 h 6858000"/>
              <a:gd name="connsiteX50" fmla="*/ 5808321 w 6115796"/>
              <a:gd name="connsiteY50" fmla="*/ 3988153 h 6858000"/>
              <a:gd name="connsiteX51" fmla="*/ 5825621 w 6115796"/>
              <a:gd name="connsiteY51" fmla="*/ 4015525 h 6858000"/>
              <a:gd name="connsiteX52" fmla="*/ 5860672 w 6115796"/>
              <a:gd name="connsiteY52" fmla="*/ 4061579 h 6858000"/>
              <a:gd name="connsiteX53" fmla="*/ 5894095 w 6115796"/>
              <a:gd name="connsiteY53" fmla="*/ 4128857 h 6858000"/>
              <a:gd name="connsiteX54" fmla="*/ 5903513 w 6115796"/>
              <a:gd name="connsiteY54" fmla="*/ 4187661 h 6858000"/>
              <a:gd name="connsiteX55" fmla="*/ 5946705 w 6115796"/>
              <a:gd name="connsiteY55" fmla="*/ 4428051 h 6858000"/>
              <a:gd name="connsiteX56" fmla="*/ 5949261 w 6115796"/>
              <a:gd name="connsiteY56" fmla="*/ 4449185 h 6858000"/>
              <a:gd name="connsiteX57" fmla="*/ 5968960 w 6115796"/>
              <a:gd name="connsiteY57" fmla="*/ 4482655 h 6858000"/>
              <a:gd name="connsiteX58" fmla="*/ 5998138 w 6115796"/>
              <a:gd name="connsiteY58" fmla="*/ 4697518 h 6858000"/>
              <a:gd name="connsiteX59" fmla="*/ 6007819 w 6115796"/>
              <a:gd name="connsiteY59" fmla="*/ 4858148 h 6858000"/>
              <a:gd name="connsiteX60" fmla="*/ 6007749 w 6115796"/>
              <a:gd name="connsiteY60" fmla="*/ 4964715 h 6858000"/>
              <a:gd name="connsiteX61" fmla="*/ 6005269 w 6115796"/>
              <a:gd name="connsiteY61" fmla="*/ 5150567 h 6858000"/>
              <a:gd name="connsiteX62" fmla="*/ 6001127 w 6115796"/>
              <a:gd name="connsiteY62" fmla="*/ 5164609 h 6858000"/>
              <a:gd name="connsiteX63" fmla="*/ 5998514 w 6115796"/>
              <a:gd name="connsiteY63" fmla="*/ 5189673 h 6858000"/>
              <a:gd name="connsiteX64" fmla="*/ 6018409 w 6115796"/>
              <a:gd name="connsiteY64" fmla="*/ 5227157 h 6858000"/>
              <a:gd name="connsiteX65" fmla="*/ 6036748 w 6115796"/>
              <a:gd name="connsiteY65" fmla="*/ 5322752 h 6858000"/>
              <a:gd name="connsiteX66" fmla="*/ 6037677 w 6115796"/>
              <a:gd name="connsiteY66" fmla="*/ 5354807 h 6858000"/>
              <a:gd name="connsiteX67" fmla="*/ 6053435 w 6115796"/>
              <a:gd name="connsiteY67" fmla="*/ 5387547 h 6858000"/>
              <a:gd name="connsiteX68" fmla="*/ 6068640 w 6115796"/>
              <a:gd name="connsiteY68" fmla="*/ 5474503 h 6858000"/>
              <a:gd name="connsiteX69" fmla="*/ 6080922 w 6115796"/>
              <a:gd name="connsiteY69" fmla="*/ 5561070 h 6858000"/>
              <a:gd name="connsiteX70" fmla="*/ 6096949 w 6115796"/>
              <a:gd name="connsiteY70" fmla="*/ 5648179 h 6858000"/>
              <a:gd name="connsiteX71" fmla="*/ 6115796 w 6115796"/>
              <a:gd name="connsiteY71" fmla="*/ 5862844 h 6858000"/>
              <a:gd name="connsiteX72" fmla="*/ 6045436 w 6115796"/>
              <a:gd name="connsiteY72" fmla="*/ 6124480 h 6858000"/>
              <a:gd name="connsiteX73" fmla="*/ 6030489 w 6115796"/>
              <a:gd name="connsiteY73" fmla="*/ 6317666 h 6858000"/>
              <a:gd name="connsiteX74" fmla="*/ 6007492 w 6115796"/>
              <a:gd name="connsiteY74" fmla="*/ 6440818 h 6858000"/>
              <a:gd name="connsiteX75" fmla="*/ 6009467 w 6115796"/>
              <a:gd name="connsiteY75" fmla="*/ 6487076 h 6858000"/>
              <a:gd name="connsiteX76" fmla="*/ 5995064 w 6115796"/>
              <a:gd name="connsiteY76" fmla="*/ 6540791 h 6858000"/>
              <a:gd name="connsiteX77" fmla="*/ 5986207 w 6115796"/>
              <a:gd name="connsiteY77" fmla="*/ 6695855 h 6858000"/>
              <a:gd name="connsiteX78" fmla="*/ 5979428 w 6115796"/>
              <a:gd name="connsiteY78" fmla="*/ 6754678 h 6858000"/>
              <a:gd name="connsiteX79" fmla="*/ 5984543 w 6115796"/>
              <a:gd name="connsiteY79" fmla="*/ 6811016 h 6858000"/>
              <a:gd name="connsiteX80" fmla="*/ 5979671 w 6115796"/>
              <a:gd name="connsiteY80" fmla="*/ 6858000 h 6858000"/>
              <a:gd name="connsiteX81" fmla="*/ 0 w 6115796"/>
              <a:gd name="connsiteY81" fmla="*/ 6858000 h 6858000"/>
              <a:gd name="connsiteX82" fmla="*/ 0 w 6115796"/>
              <a:gd name="connsiteY82"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79298 w 6115796"/>
              <a:gd name="connsiteY36" fmla="*/ 2947791 h 6858000"/>
              <a:gd name="connsiteX37" fmla="*/ 5481770 w 6115796"/>
              <a:gd name="connsiteY37" fmla="*/ 2951352 h 6858000"/>
              <a:gd name="connsiteX38" fmla="*/ 5482415 w 6115796"/>
              <a:gd name="connsiteY38" fmla="*/ 3004079 h 6858000"/>
              <a:gd name="connsiteX39" fmla="*/ 5503944 w 6115796"/>
              <a:gd name="connsiteY39" fmla="*/ 3123335 h 6858000"/>
              <a:gd name="connsiteX40" fmla="*/ 5516007 w 6115796"/>
              <a:gd name="connsiteY40" fmla="*/ 3258473 h 6858000"/>
              <a:gd name="connsiteX41" fmla="*/ 5589758 w 6115796"/>
              <a:gd name="connsiteY41" fmla="*/ 3453699 h 6858000"/>
              <a:gd name="connsiteX42" fmla="*/ 5596144 w 6115796"/>
              <a:gd name="connsiteY42" fmla="*/ 3534624 h 6858000"/>
              <a:gd name="connsiteX43" fmla="*/ 5597750 w 6115796"/>
              <a:gd name="connsiteY43" fmla="*/ 3534129 h 6858000"/>
              <a:gd name="connsiteX44" fmla="*/ 5618377 w 6115796"/>
              <a:gd name="connsiteY44" fmla="*/ 3588431 h 6858000"/>
              <a:gd name="connsiteX45" fmla="*/ 5655472 w 6115796"/>
              <a:gd name="connsiteY45" fmla="*/ 3678877 h 6858000"/>
              <a:gd name="connsiteX46" fmla="*/ 5683015 w 6115796"/>
              <a:gd name="connsiteY46" fmla="*/ 3762025 h 6858000"/>
              <a:gd name="connsiteX47" fmla="*/ 5696643 w 6115796"/>
              <a:gd name="connsiteY47" fmla="*/ 3773888 h 6858000"/>
              <a:gd name="connsiteX48" fmla="*/ 5768491 w 6115796"/>
              <a:gd name="connsiteY48" fmla="*/ 3914399 h 6858000"/>
              <a:gd name="connsiteX49" fmla="*/ 5793123 w 6115796"/>
              <a:gd name="connsiteY49" fmla="*/ 3969952 h 6858000"/>
              <a:gd name="connsiteX50" fmla="*/ 5808321 w 6115796"/>
              <a:gd name="connsiteY50" fmla="*/ 3988153 h 6858000"/>
              <a:gd name="connsiteX51" fmla="*/ 5825621 w 6115796"/>
              <a:gd name="connsiteY51" fmla="*/ 4015525 h 6858000"/>
              <a:gd name="connsiteX52" fmla="*/ 5860672 w 6115796"/>
              <a:gd name="connsiteY52" fmla="*/ 4061579 h 6858000"/>
              <a:gd name="connsiteX53" fmla="*/ 5894095 w 6115796"/>
              <a:gd name="connsiteY53" fmla="*/ 4128857 h 6858000"/>
              <a:gd name="connsiteX54" fmla="*/ 5903513 w 6115796"/>
              <a:gd name="connsiteY54" fmla="*/ 4187661 h 6858000"/>
              <a:gd name="connsiteX55" fmla="*/ 5946705 w 6115796"/>
              <a:gd name="connsiteY55" fmla="*/ 4428051 h 6858000"/>
              <a:gd name="connsiteX56" fmla="*/ 5949261 w 6115796"/>
              <a:gd name="connsiteY56" fmla="*/ 4449185 h 6858000"/>
              <a:gd name="connsiteX57" fmla="*/ 5968960 w 6115796"/>
              <a:gd name="connsiteY57" fmla="*/ 4482655 h 6858000"/>
              <a:gd name="connsiteX58" fmla="*/ 5998138 w 6115796"/>
              <a:gd name="connsiteY58" fmla="*/ 4697518 h 6858000"/>
              <a:gd name="connsiteX59" fmla="*/ 6007819 w 6115796"/>
              <a:gd name="connsiteY59" fmla="*/ 4858148 h 6858000"/>
              <a:gd name="connsiteX60" fmla="*/ 6007749 w 6115796"/>
              <a:gd name="connsiteY60" fmla="*/ 4964715 h 6858000"/>
              <a:gd name="connsiteX61" fmla="*/ 6005269 w 6115796"/>
              <a:gd name="connsiteY61" fmla="*/ 5150567 h 6858000"/>
              <a:gd name="connsiteX62" fmla="*/ 6001127 w 6115796"/>
              <a:gd name="connsiteY62" fmla="*/ 5164609 h 6858000"/>
              <a:gd name="connsiteX63" fmla="*/ 5998514 w 6115796"/>
              <a:gd name="connsiteY63" fmla="*/ 5189673 h 6858000"/>
              <a:gd name="connsiteX64" fmla="*/ 6018409 w 6115796"/>
              <a:gd name="connsiteY64" fmla="*/ 5227157 h 6858000"/>
              <a:gd name="connsiteX65" fmla="*/ 6036748 w 6115796"/>
              <a:gd name="connsiteY65" fmla="*/ 5322752 h 6858000"/>
              <a:gd name="connsiteX66" fmla="*/ 6037677 w 6115796"/>
              <a:gd name="connsiteY66" fmla="*/ 5354807 h 6858000"/>
              <a:gd name="connsiteX67" fmla="*/ 6053435 w 6115796"/>
              <a:gd name="connsiteY67" fmla="*/ 5387547 h 6858000"/>
              <a:gd name="connsiteX68" fmla="*/ 6068640 w 6115796"/>
              <a:gd name="connsiteY68" fmla="*/ 5474503 h 6858000"/>
              <a:gd name="connsiteX69" fmla="*/ 6080922 w 6115796"/>
              <a:gd name="connsiteY69" fmla="*/ 5561070 h 6858000"/>
              <a:gd name="connsiteX70" fmla="*/ 6096949 w 6115796"/>
              <a:gd name="connsiteY70" fmla="*/ 5648179 h 6858000"/>
              <a:gd name="connsiteX71" fmla="*/ 6115796 w 6115796"/>
              <a:gd name="connsiteY71" fmla="*/ 5862844 h 6858000"/>
              <a:gd name="connsiteX72" fmla="*/ 6045436 w 6115796"/>
              <a:gd name="connsiteY72" fmla="*/ 6124480 h 6858000"/>
              <a:gd name="connsiteX73" fmla="*/ 6030489 w 6115796"/>
              <a:gd name="connsiteY73" fmla="*/ 6317666 h 6858000"/>
              <a:gd name="connsiteX74" fmla="*/ 6007492 w 6115796"/>
              <a:gd name="connsiteY74" fmla="*/ 6440818 h 6858000"/>
              <a:gd name="connsiteX75" fmla="*/ 6009467 w 6115796"/>
              <a:gd name="connsiteY75" fmla="*/ 6487076 h 6858000"/>
              <a:gd name="connsiteX76" fmla="*/ 5995064 w 6115796"/>
              <a:gd name="connsiteY76" fmla="*/ 6540791 h 6858000"/>
              <a:gd name="connsiteX77" fmla="*/ 5986207 w 6115796"/>
              <a:gd name="connsiteY77" fmla="*/ 6695855 h 6858000"/>
              <a:gd name="connsiteX78" fmla="*/ 5979428 w 6115796"/>
              <a:gd name="connsiteY78" fmla="*/ 6754678 h 6858000"/>
              <a:gd name="connsiteX79" fmla="*/ 5984543 w 6115796"/>
              <a:gd name="connsiteY79" fmla="*/ 6811016 h 6858000"/>
              <a:gd name="connsiteX80" fmla="*/ 5979671 w 6115796"/>
              <a:gd name="connsiteY80" fmla="*/ 6858000 h 6858000"/>
              <a:gd name="connsiteX81" fmla="*/ 0 w 6115796"/>
              <a:gd name="connsiteY81" fmla="*/ 6858000 h 6858000"/>
              <a:gd name="connsiteX82" fmla="*/ 0 w 6115796"/>
              <a:gd name="connsiteY82"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79298 w 6115796"/>
              <a:gd name="connsiteY36" fmla="*/ 2947791 h 6858000"/>
              <a:gd name="connsiteX37" fmla="*/ 5482415 w 6115796"/>
              <a:gd name="connsiteY37" fmla="*/ 3004079 h 6858000"/>
              <a:gd name="connsiteX38" fmla="*/ 5503944 w 6115796"/>
              <a:gd name="connsiteY38" fmla="*/ 3123335 h 6858000"/>
              <a:gd name="connsiteX39" fmla="*/ 5516007 w 6115796"/>
              <a:gd name="connsiteY39" fmla="*/ 3258473 h 6858000"/>
              <a:gd name="connsiteX40" fmla="*/ 5589758 w 6115796"/>
              <a:gd name="connsiteY40" fmla="*/ 3453699 h 6858000"/>
              <a:gd name="connsiteX41" fmla="*/ 5596144 w 6115796"/>
              <a:gd name="connsiteY41" fmla="*/ 3534624 h 6858000"/>
              <a:gd name="connsiteX42" fmla="*/ 5597750 w 6115796"/>
              <a:gd name="connsiteY42" fmla="*/ 3534129 h 6858000"/>
              <a:gd name="connsiteX43" fmla="*/ 5618377 w 6115796"/>
              <a:gd name="connsiteY43" fmla="*/ 3588431 h 6858000"/>
              <a:gd name="connsiteX44" fmla="*/ 5655472 w 6115796"/>
              <a:gd name="connsiteY44" fmla="*/ 3678877 h 6858000"/>
              <a:gd name="connsiteX45" fmla="*/ 5683015 w 6115796"/>
              <a:gd name="connsiteY45" fmla="*/ 3762025 h 6858000"/>
              <a:gd name="connsiteX46" fmla="*/ 5696643 w 6115796"/>
              <a:gd name="connsiteY46" fmla="*/ 3773888 h 6858000"/>
              <a:gd name="connsiteX47" fmla="*/ 5768491 w 6115796"/>
              <a:gd name="connsiteY47" fmla="*/ 3914399 h 6858000"/>
              <a:gd name="connsiteX48" fmla="*/ 5793123 w 6115796"/>
              <a:gd name="connsiteY48" fmla="*/ 3969952 h 6858000"/>
              <a:gd name="connsiteX49" fmla="*/ 5808321 w 6115796"/>
              <a:gd name="connsiteY49" fmla="*/ 3988153 h 6858000"/>
              <a:gd name="connsiteX50" fmla="*/ 5825621 w 6115796"/>
              <a:gd name="connsiteY50" fmla="*/ 4015525 h 6858000"/>
              <a:gd name="connsiteX51" fmla="*/ 5860672 w 6115796"/>
              <a:gd name="connsiteY51" fmla="*/ 4061579 h 6858000"/>
              <a:gd name="connsiteX52" fmla="*/ 5894095 w 6115796"/>
              <a:gd name="connsiteY52" fmla="*/ 4128857 h 6858000"/>
              <a:gd name="connsiteX53" fmla="*/ 5903513 w 6115796"/>
              <a:gd name="connsiteY53" fmla="*/ 4187661 h 6858000"/>
              <a:gd name="connsiteX54" fmla="*/ 5946705 w 6115796"/>
              <a:gd name="connsiteY54" fmla="*/ 4428051 h 6858000"/>
              <a:gd name="connsiteX55" fmla="*/ 5949261 w 6115796"/>
              <a:gd name="connsiteY55" fmla="*/ 4449185 h 6858000"/>
              <a:gd name="connsiteX56" fmla="*/ 5968960 w 6115796"/>
              <a:gd name="connsiteY56" fmla="*/ 4482655 h 6858000"/>
              <a:gd name="connsiteX57" fmla="*/ 5998138 w 6115796"/>
              <a:gd name="connsiteY57" fmla="*/ 4697518 h 6858000"/>
              <a:gd name="connsiteX58" fmla="*/ 6007819 w 6115796"/>
              <a:gd name="connsiteY58" fmla="*/ 4858148 h 6858000"/>
              <a:gd name="connsiteX59" fmla="*/ 6007749 w 6115796"/>
              <a:gd name="connsiteY59" fmla="*/ 4964715 h 6858000"/>
              <a:gd name="connsiteX60" fmla="*/ 6005269 w 6115796"/>
              <a:gd name="connsiteY60" fmla="*/ 5150567 h 6858000"/>
              <a:gd name="connsiteX61" fmla="*/ 6001127 w 6115796"/>
              <a:gd name="connsiteY61" fmla="*/ 5164609 h 6858000"/>
              <a:gd name="connsiteX62" fmla="*/ 5998514 w 6115796"/>
              <a:gd name="connsiteY62" fmla="*/ 5189673 h 6858000"/>
              <a:gd name="connsiteX63" fmla="*/ 6018409 w 6115796"/>
              <a:gd name="connsiteY63" fmla="*/ 5227157 h 6858000"/>
              <a:gd name="connsiteX64" fmla="*/ 6036748 w 6115796"/>
              <a:gd name="connsiteY64" fmla="*/ 5322752 h 6858000"/>
              <a:gd name="connsiteX65" fmla="*/ 6037677 w 6115796"/>
              <a:gd name="connsiteY65" fmla="*/ 5354807 h 6858000"/>
              <a:gd name="connsiteX66" fmla="*/ 6053435 w 6115796"/>
              <a:gd name="connsiteY66" fmla="*/ 5387547 h 6858000"/>
              <a:gd name="connsiteX67" fmla="*/ 6068640 w 6115796"/>
              <a:gd name="connsiteY67" fmla="*/ 5474503 h 6858000"/>
              <a:gd name="connsiteX68" fmla="*/ 6080922 w 6115796"/>
              <a:gd name="connsiteY68" fmla="*/ 5561070 h 6858000"/>
              <a:gd name="connsiteX69" fmla="*/ 6096949 w 6115796"/>
              <a:gd name="connsiteY69" fmla="*/ 5648179 h 6858000"/>
              <a:gd name="connsiteX70" fmla="*/ 6115796 w 6115796"/>
              <a:gd name="connsiteY70" fmla="*/ 5862844 h 6858000"/>
              <a:gd name="connsiteX71" fmla="*/ 6045436 w 6115796"/>
              <a:gd name="connsiteY71" fmla="*/ 6124480 h 6858000"/>
              <a:gd name="connsiteX72" fmla="*/ 6030489 w 6115796"/>
              <a:gd name="connsiteY72" fmla="*/ 6317666 h 6858000"/>
              <a:gd name="connsiteX73" fmla="*/ 6007492 w 6115796"/>
              <a:gd name="connsiteY73" fmla="*/ 6440818 h 6858000"/>
              <a:gd name="connsiteX74" fmla="*/ 6009467 w 6115796"/>
              <a:gd name="connsiteY74" fmla="*/ 6487076 h 6858000"/>
              <a:gd name="connsiteX75" fmla="*/ 5995064 w 6115796"/>
              <a:gd name="connsiteY75" fmla="*/ 6540791 h 6858000"/>
              <a:gd name="connsiteX76" fmla="*/ 5986207 w 6115796"/>
              <a:gd name="connsiteY76" fmla="*/ 6695855 h 6858000"/>
              <a:gd name="connsiteX77" fmla="*/ 5979428 w 6115796"/>
              <a:gd name="connsiteY77" fmla="*/ 6754678 h 6858000"/>
              <a:gd name="connsiteX78" fmla="*/ 5984543 w 6115796"/>
              <a:gd name="connsiteY78" fmla="*/ 6811016 h 6858000"/>
              <a:gd name="connsiteX79" fmla="*/ 5979671 w 6115796"/>
              <a:gd name="connsiteY79" fmla="*/ 6858000 h 6858000"/>
              <a:gd name="connsiteX80" fmla="*/ 0 w 6115796"/>
              <a:gd name="connsiteY80" fmla="*/ 6858000 h 6858000"/>
              <a:gd name="connsiteX81" fmla="*/ 0 w 6115796"/>
              <a:gd name="connsiteY81"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79298 w 6115796"/>
              <a:gd name="connsiteY36" fmla="*/ 2947791 h 6858000"/>
              <a:gd name="connsiteX37" fmla="*/ 5482415 w 6115796"/>
              <a:gd name="connsiteY37" fmla="*/ 3004079 h 6858000"/>
              <a:gd name="connsiteX38" fmla="*/ 5503944 w 6115796"/>
              <a:gd name="connsiteY38" fmla="*/ 3123335 h 6858000"/>
              <a:gd name="connsiteX39" fmla="*/ 5516007 w 6115796"/>
              <a:gd name="connsiteY39" fmla="*/ 3258473 h 6858000"/>
              <a:gd name="connsiteX40" fmla="*/ 5589758 w 6115796"/>
              <a:gd name="connsiteY40" fmla="*/ 3453699 h 6858000"/>
              <a:gd name="connsiteX41" fmla="*/ 5596144 w 6115796"/>
              <a:gd name="connsiteY41" fmla="*/ 3534624 h 6858000"/>
              <a:gd name="connsiteX42" fmla="*/ 5597750 w 6115796"/>
              <a:gd name="connsiteY42" fmla="*/ 3534129 h 6858000"/>
              <a:gd name="connsiteX43" fmla="*/ 5618377 w 6115796"/>
              <a:gd name="connsiteY43" fmla="*/ 3588431 h 6858000"/>
              <a:gd name="connsiteX44" fmla="*/ 5655472 w 6115796"/>
              <a:gd name="connsiteY44" fmla="*/ 3678877 h 6858000"/>
              <a:gd name="connsiteX45" fmla="*/ 5683015 w 6115796"/>
              <a:gd name="connsiteY45" fmla="*/ 3762025 h 6858000"/>
              <a:gd name="connsiteX46" fmla="*/ 5696643 w 6115796"/>
              <a:gd name="connsiteY46" fmla="*/ 3773888 h 6858000"/>
              <a:gd name="connsiteX47" fmla="*/ 5768491 w 6115796"/>
              <a:gd name="connsiteY47" fmla="*/ 3914399 h 6858000"/>
              <a:gd name="connsiteX48" fmla="*/ 5793123 w 6115796"/>
              <a:gd name="connsiteY48" fmla="*/ 3969952 h 6858000"/>
              <a:gd name="connsiteX49" fmla="*/ 5808321 w 6115796"/>
              <a:gd name="connsiteY49" fmla="*/ 3988153 h 6858000"/>
              <a:gd name="connsiteX50" fmla="*/ 5825621 w 6115796"/>
              <a:gd name="connsiteY50" fmla="*/ 4015525 h 6858000"/>
              <a:gd name="connsiteX51" fmla="*/ 5860672 w 6115796"/>
              <a:gd name="connsiteY51" fmla="*/ 4061579 h 6858000"/>
              <a:gd name="connsiteX52" fmla="*/ 5894095 w 6115796"/>
              <a:gd name="connsiteY52" fmla="*/ 4128857 h 6858000"/>
              <a:gd name="connsiteX53" fmla="*/ 5903513 w 6115796"/>
              <a:gd name="connsiteY53" fmla="*/ 4187661 h 6858000"/>
              <a:gd name="connsiteX54" fmla="*/ 5946705 w 6115796"/>
              <a:gd name="connsiteY54" fmla="*/ 4428051 h 6858000"/>
              <a:gd name="connsiteX55" fmla="*/ 5949261 w 6115796"/>
              <a:gd name="connsiteY55" fmla="*/ 4449185 h 6858000"/>
              <a:gd name="connsiteX56" fmla="*/ 5968960 w 6115796"/>
              <a:gd name="connsiteY56" fmla="*/ 4482655 h 6858000"/>
              <a:gd name="connsiteX57" fmla="*/ 5998138 w 6115796"/>
              <a:gd name="connsiteY57" fmla="*/ 4697518 h 6858000"/>
              <a:gd name="connsiteX58" fmla="*/ 6007819 w 6115796"/>
              <a:gd name="connsiteY58" fmla="*/ 4858148 h 6858000"/>
              <a:gd name="connsiteX59" fmla="*/ 6007749 w 6115796"/>
              <a:gd name="connsiteY59" fmla="*/ 4964715 h 6858000"/>
              <a:gd name="connsiteX60" fmla="*/ 6005269 w 6115796"/>
              <a:gd name="connsiteY60" fmla="*/ 5150567 h 6858000"/>
              <a:gd name="connsiteX61" fmla="*/ 6001127 w 6115796"/>
              <a:gd name="connsiteY61" fmla="*/ 5164609 h 6858000"/>
              <a:gd name="connsiteX62" fmla="*/ 5998514 w 6115796"/>
              <a:gd name="connsiteY62" fmla="*/ 5189673 h 6858000"/>
              <a:gd name="connsiteX63" fmla="*/ 6018409 w 6115796"/>
              <a:gd name="connsiteY63" fmla="*/ 5227157 h 6858000"/>
              <a:gd name="connsiteX64" fmla="*/ 6036748 w 6115796"/>
              <a:gd name="connsiteY64" fmla="*/ 5322752 h 6858000"/>
              <a:gd name="connsiteX65" fmla="*/ 6037677 w 6115796"/>
              <a:gd name="connsiteY65" fmla="*/ 5354807 h 6858000"/>
              <a:gd name="connsiteX66" fmla="*/ 6053435 w 6115796"/>
              <a:gd name="connsiteY66" fmla="*/ 5387547 h 6858000"/>
              <a:gd name="connsiteX67" fmla="*/ 6068640 w 6115796"/>
              <a:gd name="connsiteY67" fmla="*/ 5474503 h 6858000"/>
              <a:gd name="connsiteX68" fmla="*/ 6080922 w 6115796"/>
              <a:gd name="connsiteY68" fmla="*/ 5561070 h 6858000"/>
              <a:gd name="connsiteX69" fmla="*/ 6096949 w 6115796"/>
              <a:gd name="connsiteY69" fmla="*/ 5648179 h 6858000"/>
              <a:gd name="connsiteX70" fmla="*/ 6115796 w 6115796"/>
              <a:gd name="connsiteY70" fmla="*/ 5862844 h 6858000"/>
              <a:gd name="connsiteX71" fmla="*/ 6045436 w 6115796"/>
              <a:gd name="connsiteY71" fmla="*/ 6124480 h 6858000"/>
              <a:gd name="connsiteX72" fmla="*/ 6030489 w 6115796"/>
              <a:gd name="connsiteY72" fmla="*/ 6317666 h 6858000"/>
              <a:gd name="connsiteX73" fmla="*/ 6007492 w 6115796"/>
              <a:gd name="connsiteY73" fmla="*/ 6440818 h 6858000"/>
              <a:gd name="connsiteX74" fmla="*/ 6009467 w 6115796"/>
              <a:gd name="connsiteY74" fmla="*/ 6487076 h 6858000"/>
              <a:gd name="connsiteX75" fmla="*/ 5995064 w 6115796"/>
              <a:gd name="connsiteY75" fmla="*/ 6540791 h 6858000"/>
              <a:gd name="connsiteX76" fmla="*/ 5986207 w 6115796"/>
              <a:gd name="connsiteY76" fmla="*/ 6695855 h 6858000"/>
              <a:gd name="connsiteX77" fmla="*/ 5979428 w 6115796"/>
              <a:gd name="connsiteY77" fmla="*/ 6754678 h 6858000"/>
              <a:gd name="connsiteX78" fmla="*/ 5984543 w 6115796"/>
              <a:gd name="connsiteY78" fmla="*/ 6811016 h 6858000"/>
              <a:gd name="connsiteX79" fmla="*/ 5979671 w 6115796"/>
              <a:gd name="connsiteY79" fmla="*/ 6858000 h 6858000"/>
              <a:gd name="connsiteX80" fmla="*/ 0 w 6115796"/>
              <a:gd name="connsiteY80" fmla="*/ 6858000 h 6858000"/>
              <a:gd name="connsiteX81" fmla="*/ 0 w 6115796"/>
              <a:gd name="connsiteY81"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84061 w 6115796"/>
              <a:gd name="connsiteY36" fmla="*/ 2919216 h 6858000"/>
              <a:gd name="connsiteX37" fmla="*/ 5482415 w 6115796"/>
              <a:gd name="connsiteY37" fmla="*/ 3004079 h 6858000"/>
              <a:gd name="connsiteX38" fmla="*/ 5503944 w 6115796"/>
              <a:gd name="connsiteY38" fmla="*/ 3123335 h 6858000"/>
              <a:gd name="connsiteX39" fmla="*/ 5516007 w 6115796"/>
              <a:gd name="connsiteY39" fmla="*/ 3258473 h 6858000"/>
              <a:gd name="connsiteX40" fmla="*/ 5589758 w 6115796"/>
              <a:gd name="connsiteY40" fmla="*/ 3453699 h 6858000"/>
              <a:gd name="connsiteX41" fmla="*/ 5596144 w 6115796"/>
              <a:gd name="connsiteY41" fmla="*/ 3534624 h 6858000"/>
              <a:gd name="connsiteX42" fmla="*/ 5597750 w 6115796"/>
              <a:gd name="connsiteY42" fmla="*/ 3534129 h 6858000"/>
              <a:gd name="connsiteX43" fmla="*/ 5618377 w 6115796"/>
              <a:gd name="connsiteY43" fmla="*/ 3588431 h 6858000"/>
              <a:gd name="connsiteX44" fmla="*/ 5655472 w 6115796"/>
              <a:gd name="connsiteY44" fmla="*/ 3678877 h 6858000"/>
              <a:gd name="connsiteX45" fmla="*/ 5683015 w 6115796"/>
              <a:gd name="connsiteY45" fmla="*/ 3762025 h 6858000"/>
              <a:gd name="connsiteX46" fmla="*/ 5696643 w 6115796"/>
              <a:gd name="connsiteY46" fmla="*/ 3773888 h 6858000"/>
              <a:gd name="connsiteX47" fmla="*/ 5768491 w 6115796"/>
              <a:gd name="connsiteY47" fmla="*/ 3914399 h 6858000"/>
              <a:gd name="connsiteX48" fmla="*/ 5793123 w 6115796"/>
              <a:gd name="connsiteY48" fmla="*/ 3969952 h 6858000"/>
              <a:gd name="connsiteX49" fmla="*/ 5808321 w 6115796"/>
              <a:gd name="connsiteY49" fmla="*/ 3988153 h 6858000"/>
              <a:gd name="connsiteX50" fmla="*/ 5825621 w 6115796"/>
              <a:gd name="connsiteY50" fmla="*/ 4015525 h 6858000"/>
              <a:gd name="connsiteX51" fmla="*/ 5860672 w 6115796"/>
              <a:gd name="connsiteY51" fmla="*/ 4061579 h 6858000"/>
              <a:gd name="connsiteX52" fmla="*/ 5894095 w 6115796"/>
              <a:gd name="connsiteY52" fmla="*/ 4128857 h 6858000"/>
              <a:gd name="connsiteX53" fmla="*/ 5903513 w 6115796"/>
              <a:gd name="connsiteY53" fmla="*/ 4187661 h 6858000"/>
              <a:gd name="connsiteX54" fmla="*/ 5946705 w 6115796"/>
              <a:gd name="connsiteY54" fmla="*/ 4428051 h 6858000"/>
              <a:gd name="connsiteX55" fmla="*/ 5949261 w 6115796"/>
              <a:gd name="connsiteY55" fmla="*/ 4449185 h 6858000"/>
              <a:gd name="connsiteX56" fmla="*/ 5968960 w 6115796"/>
              <a:gd name="connsiteY56" fmla="*/ 4482655 h 6858000"/>
              <a:gd name="connsiteX57" fmla="*/ 5998138 w 6115796"/>
              <a:gd name="connsiteY57" fmla="*/ 4697518 h 6858000"/>
              <a:gd name="connsiteX58" fmla="*/ 6007819 w 6115796"/>
              <a:gd name="connsiteY58" fmla="*/ 4858148 h 6858000"/>
              <a:gd name="connsiteX59" fmla="*/ 6007749 w 6115796"/>
              <a:gd name="connsiteY59" fmla="*/ 4964715 h 6858000"/>
              <a:gd name="connsiteX60" fmla="*/ 6005269 w 6115796"/>
              <a:gd name="connsiteY60" fmla="*/ 5150567 h 6858000"/>
              <a:gd name="connsiteX61" fmla="*/ 6001127 w 6115796"/>
              <a:gd name="connsiteY61" fmla="*/ 5164609 h 6858000"/>
              <a:gd name="connsiteX62" fmla="*/ 5998514 w 6115796"/>
              <a:gd name="connsiteY62" fmla="*/ 5189673 h 6858000"/>
              <a:gd name="connsiteX63" fmla="*/ 6018409 w 6115796"/>
              <a:gd name="connsiteY63" fmla="*/ 5227157 h 6858000"/>
              <a:gd name="connsiteX64" fmla="*/ 6036748 w 6115796"/>
              <a:gd name="connsiteY64" fmla="*/ 5322752 h 6858000"/>
              <a:gd name="connsiteX65" fmla="*/ 6037677 w 6115796"/>
              <a:gd name="connsiteY65" fmla="*/ 5354807 h 6858000"/>
              <a:gd name="connsiteX66" fmla="*/ 6053435 w 6115796"/>
              <a:gd name="connsiteY66" fmla="*/ 5387547 h 6858000"/>
              <a:gd name="connsiteX67" fmla="*/ 6068640 w 6115796"/>
              <a:gd name="connsiteY67" fmla="*/ 5474503 h 6858000"/>
              <a:gd name="connsiteX68" fmla="*/ 6080922 w 6115796"/>
              <a:gd name="connsiteY68" fmla="*/ 5561070 h 6858000"/>
              <a:gd name="connsiteX69" fmla="*/ 6096949 w 6115796"/>
              <a:gd name="connsiteY69" fmla="*/ 5648179 h 6858000"/>
              <a:gd name="connsiteX70" fmla="*/ 6115796 w 6115796"/>
              <a:gd name="connsiteY70" fmla="*/ 5862844 h 6858000"/>
              <a:gd name="connsiteX71" fmla="*/ 6045436 w 6115796"/>
              <a:gd name="connsiteY71" fmla="*/ 6124480 h 6858000"/>
              <a:gd name="connsiteX72" fmla="*/ 6030489 w 6115796"/>
              <a:gd name="connsiteY72" fmla="*/ 6317666 h 6858000"/>
              <a:gd name="connsiteX73" fmla="*/ 6007492 w 6115796"/>
              <a:gd name="connsiteY73" fmla="*/ 6440818 h 6858000"/>
              <a:gd name="connsiteX74" fmla="*/ 6009467 w 6115796"/>
              <a:gd name="connsiteY74" fmla="*/ 6487076 h 6858000"/>
              <a:gd name="connsiteX75" fmla="*/ 5995064 w 6115796"/>
              <a:gd name="connsiteY75" fmla="*/ 6540791 h 6858000"/>
              <a:gd name="connsiteX76" fmla="*/ 5986207 w 6115796"/>
              <a:gd name="connsiteY76" fmla="*/ 6695855 h 6858000"/>
              <a:gd name="connsiteX77" fmla="*/ 5979428 w 6115796"/>
              <a:gd name="connsiteY77" fmla="*/ 6754678 h 6858000"/>
              <a:gd name="connsiteX78" fmla="*/ 5984543 w 6115796"/>
              <a:gd name="connsiteY78" fmla="*/ 6811016 h 6858000"/>
              <a:gd name="connsiteX79" fmla="*/ 5979671 w 6115796"/>
              <a:gd name="connsiteY79" fmla="*/ 6858000 h 6858000"/>
              <a:gd name="connsiteX80" fmla="*/ 0 w 6115796"/>
              <a:gd name="connsiteY80" fmla="*/ 6858000 h 6858000"/>
              <a:gd name="connsiteX81" fmla="*/ 0 w 6115796"/>
              <a:gd name="connsiteY81"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84061 w 6115796"/>
              <a:gd name="connsiteY36" fmla="*/ 2919216 h 6858000"/>
              <a:gd name="connsiteX37" fmla="*/ 5482415 w 6115796"/>
              <a:gd name="connsiteY37" fmla="*/ 3004079 h 6858000"/>
              <a:gd name="connsiteX38" fmla="*/ 5503944 w 6115796"/>
              <a:gd name="connsiteY38" fmla="*/ 3123335 h 6858000"/>
              <a:gd name="connsiteX39" fmla="*/ 5516007 w 6115796"/>
              <a:gd name="connsiteY39" fmla="*/ 3258473 h 6858000"/>
              <a:gd name="connsiteX40" fmla="*/ 5589758 w 6115796"/>
              <a:gd name="connsiteY40" fmla="*/ 3453699 h 6858000"/>
              <a:gd name="connsiteX41" fmla="*/ 5596144 w 6115796"/>
              <a:gd name="connsiteY41" fmla="*/ 3534624 h 6858000"/>
              <a:gd name="connsiteX42" fmla="*/ 5597750 w 6115796"/>
              <a:gd name="connsiteY42" fmla="*/ 3534129 h 6858000"/>
              <a:gd name="connsiteX43" fmla="*/ 5618377 w 6115796"/>
              <a:gd name="connsiteY43" fmla="*/ 3588431 h 6858000"/>
              <a:gd name="connsiteX44" fmla="*/ 5655472 w 6115796"/>
              <a:gd name="connsiteY44" fmla="*/ 3678877 h 6858000"/>
              <a:gd name="connsiteX45" fmla="*/ 5683015 w 6115796"/>
              <a:gd name="connsiteY45" fmla="*/ 3762025 h 6858000"/>
              <a:gd name="connsiteX46" fmla="*/ 5696643 w 6115796"/>
              <a:gd name="connsiteY46" fmla="*/ 3773888 h 6858000"/>
              <a:gd name="connsiteX47" fmla="*/ 5768491 w 6115796"/>
              <a:gd name="connsiteY47" fmla="*/ 3914399 h 6858000"/>
              <a:gd name="connsiteX48" fmla="*/ 5793123 w 6115796"/>
              <a:gd name="connsiteY48" fmla="*/ 3969952 h 6858000"/>
              <a:gd name="connsiteX49" fmla="*/ 5808321 w 6115796"/>
              <a:gd name="connsiteY49" fmla="*/ 3988153 h 6858000"/>
              <a:gd name="connsiteX50" fmla="*/ 5825621 w 6115796"/>
              <a:gd name="connsiteY50" fmla="*/ 4015525 h 6858000"/>
              <a:gd name="connsiteX51" fmla="*/ 5860672 w 6115796"/>
              <a:gd name="connsiteY51" fmla="*/ 4061579 h 6858000"/>
              <a:gd name="connsiteX52" fmla="*/ 5894095 w 6115796"/>
              <a:gd name="connsiteY52" fmla="*/ 4128857 h 6858000"/>
              <a:gd name="connsiteX53" fmla="*/ 5903513 w 6115796"/>
              <a:gd name="connsiteY53" fmla="*/ 4187661 h 6858000"/>
              <a:gd name="connsiteX54" fmla="*/ 5946705 w 6115796"/>
              <a:gd name="connsiteY54" fmla="*/ 4428051 h 6858000"/>
              <a:gd name="connsiteX55" fmla="*/ 5949261 w 6115796"/>
              <a:gd name="connsiteY55" fmla="*/ 4449185 h 6858000"/>
              <a:gd name="connsiteX56" fmla="*/ 5968960 w 6115796"/>
              <a:gd name="connsiteY56" fmla="*/ 4482655 h 6858000"/>
              <a:gd name="connsiteX57" fmla="*/ 5998138 w 6115796"/>
              <a:gd name="connsiteY57" fmla="*/ 4697518 h 6858000"/>
              <a:gd name="connsiteX58" fmla="*/ 6007819 w 6115796"/>
              <a:gd name="connsiteY58" fmla="*/ 4858148 h 6858000"/>
              <a:gd name="connsiteX59" fmla="*/ 6007749 w 6115796"/>
              <a:gd name="connsiteY59" fmla="*/ 4964715 h 6858000"/>
              <a:gd name="connsiteX60" fmla="*/ 6005269 w 6115796"/>
              <a:gd name="connsiteY60" fmla="*/ 5150567 h 6858000"/>
              <a:gd name="connsiteX61" fmla="*/ 6001127 w 6115796"/>
              <a:gd name="connsiteY61" fmla="*/ 5164609 h 6858000"/>
              <a:gd name="connsiteX62" fmla="*/ 5998514 w 6115796"/>
              <a:gd name="connsiteY62" fmla="*/ 5189673 h 6858000"/>
              <a:gd name="connsiteX63" fmla="*/ 6018409 w 6115796"/>
              <a:gd name="connsiteY63" fmla="*/ 5227157 h 6858000"/>
              <a:gd name="connsiteX64" fmla="*/ 6036748 w 6115796"/>
              <a:gd name="connsiteY64" fmla="*/ 5322752 h 6858000"/>
              <a:gd name="connsiteX65" fmla="*/ 6037677 w 6115796"/>
              <a:gd name="connsiteY65" fmla="*/ 5354807 h 6858000"/>
              <a:gd name="connsiteX66" fmla="*/ 6053435 w 6115796"/>
              <a:gd name="connsiteY66" fmla="*/ 5387547 h 6858000"/>
              <a:gd name="connsiteX67" fmla="*/ 6068640 w 6115796"/>
              <a:gd name="connsiteY67" fmla="*/ 5474503 h 6858000"/>
              <a:gd name="connsiteX68" fmla="*/ 6080922 w 6115796"/>
              <a:gd name="connsiteY68" fmla="*/ 5561070 h 6858000"/>
              <a:gd name="connsiteX69" fmla="*/ 6096949 w 6115796"/>
              <a:gd name="connsiteY69" fmla="*/ 5648179 h 6858000"/>
              <a:gd name="connsiteX70" fmla="*/ 6115796 w 6115796"/>
              <a:gd name="connsiteY70" fmla="*/ 5862844 h 6858000"/>
              <a:gd name="connsiteX71" fmla="*/ 6045436 w 6115796"/>
              <a:gd name="connsiteY71" fmla="*/ 6124480 h 6858000"/>
              <a:gd name="connsiteX72" fmla="*/ 6030489 w 6115796"/>
              <a:gd name="connsiteY72" fmla="*/ 6317666 h 6858000"/>
              <a:gd name="connsiteX73" fmla="*/ 6007492 w 6115796"/>
              <a:gd name="connsiteY73" fmla="*/ 6440818 h 6858000"/>
              <a:gd name="connsiteX74" fmla="*/ 6009467 w 6115796"/>
              <a:gd name="connsiteY74" fmla="*/ 6487076 h 6858000"/>
              <a:gd name="connsiteX75" fmla="*/ 5995064 w 6115796"/>
              <a:gd name="connsiteY75" fmla="*/ 6540791 h 6858000"/>
              <a:gd name="connsiteX76" fmla="*/ 5986207 w 6115796"/>
              <a:gd name="connsiteY76" fmla="*/ 6695855 h 6858000"/>
              <a:gd name="connsiteX77" fmla="*/ 5979428 w 6115796"/>
              <a:gd name="connsiteY77" fmla="*/ 6754678 h 6858000"/>
              <a:gd name="connsiteX78" fmla="*/ 5984543 w 6115796"/>
              <a:gd name="connsiteY78" fmla="*/ 6811016 h 6858000"/>
              <a:gd name="connsiteX79" fmla="*/ 5979671 w 6115796"/>
              <a:gd name="connsiteY79" fmla="*/ 6858000 h 6858000"/>
              <a:gd name="connsiteX80" fmla="*/ 0 w 6115796"/>
              <a:gd name="connsiteY80" fmla="*/ 6858000 h 6858000"/>
              <a:gd name="connsiteX81" fmla="*/ 0 w 6115796"/>
              <a:gd name="connsiteY81"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84061 w 6115796"/>
              <a:gd name="connsiteY36" fmla="*/ 2919216 h 6858000"/>
              <a:gd name="connsiteX37" fmla="*/ 5491940 w 6115796"/>
              <a:gd name="connsiteY37" fmla="*/ 3015985 h 6858000"/>
              <a:gd name="connsiteX38" fmla="*/ 5503944 w 6115796"/>
              <a:gd name="connsiteY38" fmla="*/ 3123335 h 6858000"/>
              <a:gd name="connsiteX39" fmla="*/ 5516007 w 6115796"/>
              <a:gd name="connsiteY39" fmla="*/ 3258473 h 6858000"/>
              <a:gd name="connsiteX40" fmla="*/ 5589758 w 6115796"/>
              <a:gd name="connsiteY40" fmla="*/ 3453699 h 6858000"/>
              <a:gd name="connsiteX41" fmla="*/ 5596144 w 6115796"/>
              <a:gd name="connsiteY41" fmla="*/ 3534624 h 6858000"/>
              <a:gd name="connsiteX42" fmla="*/ 5597750 w 6115796"/>
              <a:gd name="connsiteY42" fmla="*/ 3534129 h 6858000"/>
              <a:gd name="connsiteX43" fmla="*/ 5618377 w 6115796"/>
              <a:gd name="connsiteY43" fmla="*/ 3588431 h 6858000"/>
              <a:gd name="connsiteX44" fmla="*/ 5655472 w 6115796"/>
              <a:gd name="connsiteY44" fmla="*/ 3678877 h 6858000"/>
              <a:gd name="connsiteX45" fmla="*/ 5683015 w 6115796"/>
              <a:gd name="connsiteY45" fmla="*/ 3762025 h 6858000"/>
              <a:gd name="connsiteX46" fmla="*/ 5696643 w 6115796"/>
              <a:gd name="connsiteY46" fmla="*/ 3773888 h 6858000"/>
              <a:gd name="connsiteX47" fmla="*/ 5768491 w 6115796"/>
              <a:gd name="connsiteY47" fmla="*/ 3914399 h 6858000"/>
              <a:gd name="connsiteX48" fmla="*/ 5793123 w 6115796"/>
              <a:gd name="connsiteY48" fmla="*/ 3969952 h 6858000"/>
              <a:gd name="connsiteX49" fmla="*/ 5808321 w 6115796"/>
              <a:gd name="connsiteY49" fmla="*/ 3988153 h 6858000"/>
              <a:gd name="connsiteX50" fmla="*/ 5825621 w 6115796"/>
              <a:gd name="connsiteY50" fmla="*/ 4015525 h 6858000"/>
              <a:gd name="connsiteX51" fmla="*/ 5860672 w 6115796"/>
              <a:gd name="connsiteY51" fmla="*/ 4061579 h 6858000"/>
              <a:gd name="connsiteX52" fmla="*/ 5894095 w 6115796"/>
              <a:gd name="connsiteY52" fmla="*/ 4128857 h 6858000"/>
              <a:gd name="connsiteX53" fmla="*/ 5903513 w 6115796"/>
              <a:gd name="connsiteY53" fmla="*/ 4187661 h 6858000"/>
              <a:gd name="connsiteX54" fmla="*/ 5946705 w 6115796"/>
              <a:gd name="connsiteY54" fmla="*/ 4428051 h 6858000"/>
              <a:gd name="connsiteX55" fmla="*/ 5949261 w 6115796"/>
              <a:gd name="connsiteY55" fmla="*/ 4449185 h 6858000"/>
              <a:gd name="connsiteX56" fmla="*/ 5968960 w 6115796"/>
              <a:gd name="connsiteY56" fmla="*/ 4482655 h 6858000"/>
              <a:gd name="connsiteX57" fmla="*/ 5998138 w 6115796"/>
              <a:gd name="connsiteY57" fmla="*/ 4697518 h 6858000"/>
              <a:gd name="connsiteX58" fmla="*/ 6007819 w 6115796"/>
              <a:gd name="connsiteY58" fmla="*/ 4858148 h 6858000"/>
              <a:gd name="connsiteX59" fmla="*/ 6007749 w 6115796"/>
              <a:gd name="connsiteY59" fmla="*/ 4964715 h 6858000"/>
              <a:gd name="connsiteX60" fmla="*/ 6005269 w 6115796"/>
              <a:gd name="connsiteY60" fmla="*/ 5150567 h 6858000"/>
              <a:gd name="connsiteX61" fmla="*/ 6001127 w 6115796"/>
              <a:gd name="connsiteY61" fmla="*/ 5164609 h 6858000"/>
              <a:gd name="connsiteX62" fmla="*/ 5998514 w 6115796"/>
              <a:gd name="connsiteY62" fmla="*/ 5189673 h 6858000"/>
              <a:gd name="connsiteX63" fmla="*/ 6018409 w 6115796"/>
              <a:gd name="connsiteY63" fmla="*/ 5227157 h 6858000"/>
              <a:gd name="connsiteX64" fmla="*/ 6036748 w 6115796"/>
              <a:gd name="connsiteY64" fmla="*/ 5322752 h 6858000"/>
              <a:gd name="connsiteX65" fmla="*/ 6037677 w 6115796"/>
              <a:gd name="connsiteY65" fmla="*/ 5354807 h 6858000"/>
              <a:gd name="connsiteX66" fmla="*/ 6053435 w 6115796"/>
              <a:gd name="connsiteY66" fmla="*/ 5387547 h 6858000"/>
              <a:gd name="connsiteX67" fmla="*/ 6068640 w 6115796"/>
              <a:gd name="connsiteY67" fmla="*/ 5474503 h 6858000"/>
              <a:gd name="connsiteX68" fmla="*/ 6080922 w 6115796"/>
              <a:gd name="connsiteY68" fmla="*/ 5561070 h 6858000"/>
              <a:gd name="connsiteX69" fmla="*/ 6096949 w 6115796"/>
              <a:gd name="connsiteY69" fmla="*/ 5648179 h 6858000"/>
              <a:gd name="connsiteX70" fmla="*/ 6115796 w 6115796"/>
              <a:gd name="connsiteY70" fmla="*/ 5862844 h 6858000"/>
              <a:gd name="connsiteX71" fmla="*/ 6045436 w 6115796"/>
              <a:gd name="connsiteY71" fmla="*/ 6124480 h 6858000"/>
              <a:gd name="connsiteX72" fmla="*/ 6030489 w 6115796"/>
              <a:gd name="connsiteY72" fmla="*/ 6317666 h 6858000"/>
              <a:gd name="connsiteX73" fmla="*/ 6007492 w 6115796"/>
              <a:gd name="connsiteY73" fmla="*/ 6440818 h 6858000"/>
              <a:gd name="connsiteX74" fmla="*/ 6009467 w 6115796"/>
              <a:gd name="connsiteY74" fmla="*/ 6487076 h 6858000"/>
              <a:gd name="connsiteX75" fmla="*/ 5995064 w 6115796"/>
              <a:gd name="connsiteY75" fmla="*/ 6540791 h 6858000"/>
              <a:gd name="connsiteX76" fmla="*/ 5986207 w 6115796"/>
              <a:gd name="connsiteY76" fmla="*/ 6695855 h 6858000"/>
              <a:gd name="connsiteX77" fmla="*/ 5979428 w 6115796"/>
              <a:gd name="connsiteY77" fmla="*/ 6754678 h 6858000"/>
              <a:gd name="connsiteX78" fmla="*/ 5984543 w 6115796"/>
              <a:gd name="connsiteY78" fmla="*/ 6811016 h 6858000"/>
              <a:gd name="connsiteX79" fmla="*/ 5979671 w 6115796"/>
              <a:gd name="connsiteY79" fmla="*/ 6858000 h 6858000"/>
              <a:gd name="connsiteX80" fmla="*/ 0 w 6115796"/>
              <a:gd name="connsiteY80" fmla="*/ 6858000 h 6858000"/>
              <a:gd name="connsiteX81" fmla="*/ 0 w 6115796"/>
              <a:gd name="connsiteY81"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1214 w 6115796"/>
              <a:gd name="connsiteY27" fmla="*/ 2250944 h 6858000"/>
              <a:gd name="connsiteX28" fmla="*/ 5250644 w 6115796"/>
              <a:gd name="connsiteY28" fmla="*/ 2266619 h 6858000"/>
              <a:gd name="connsiteX29" fmla="*/ 5293877 w 6115796"/>
              <a:gd name="connsiteY29" fmla="*/ 2368649 h 6858000"/>
              <a:gd name="connsiteX30" fmla="*/ 5311338 w 6115796"/>
              <a:gd name="connsiteY30" fmla="*/ 2404034 h 6858000"/>
              <a:gd name="connsiteX31" fmla="*/ 5338366 w 6115796"/>
              <a:gd name="connsiteY31" fmla="*/ 2465052 h 6858000"/>
              <a:gd name="connsiteX32" fmla="*/ 5371263 w 6115796"/>
              <a:gd name="connsiteY32" fmla="*/ 2586413 h 6858000"/>
              <a:gd name="connsiteX33" fmla="*/ 5407503 w 6115796"/>
              <a:gd name="connsiteY33" fmla="*/ 2786290 h 6858000"/>
              <a:gd name="connsiteX34" fmla="*/ 5407356 w 6115796"/>
              <a:gd name="connsiteY34" fmla="*/ 2787545 h 6858000"/>
              <a:gd name="connsiteX35" fmla="*/ 5457023 w 6115796"/>
              <a:gd name="connsiteY35" fmla="*/ 2858292 h 6858000"/>
              <a:gd name="connsiteX36" fmla="*/ 5484061 w 6115796"/>
              <a:gd name="connsiteY36" fmla="*/ 2919216 h 6858000"/>
              <a:gd name="connsiteX37" fmla="*/ 5491940 w 6115796"/>
              <a:gd name="connsiteY37" fmla="*/ 3015985 h 6858000"/>
              <a:gd name="connsiteX38" fmla="*/ 5503944 w 6115796"/>
              <a:gd name="connsiteY38" fmla="*/ 3123335 h 6858000"/>
              <a:gd name="connsiteX39" fmla="*/ 5516007 w 6115796"/>
              <a:gd name="connsiteY39" fmla="*/ 3258473 h 6858000"/>
              <a:gd name="connsiteX40" fmla="*/ 5589758 w 6115796"/>
              <a:gd name="connsiteY40" fmla="*/ 3453699 h 6858000"/>
              <a:gd name="connsiteX41" fmla="*/ 5596144 w 6115796"/>
              <a:gd name="connsiteY41" fmla="*/ 3534624 h 6858000"/>
              <a:gd name="connsiteX42" fmla="*/ 5597750 w 6115796"/>
              <a:gd name="connsiteY42" fmla="*/ 3534129 h 6858000"/>
              <a:gd name="connsiteX43" fmla="*/ 5618377 w 6115796"/>
              <a:gd name="connsiteY43" fmla="*/ 3588431 h 6858000"/>
              <a:gd name="connsiteX44" fmla="*/ 5655472 w 6115796"/>
              <a:gd name="connsiteY44" fmla="*/ 3678877 h 6858000"/>
              <a:gd name="connsiteX45" fmla="*/ 5683015 w 6115796"/>
              <a:gd name="connsiteY45" fmla="*/ 3762025 h 6858000"/>
              <a:gd name="connsiteX46" fmla="*/ 5696643 w 6115796"/>
              <a:gd name="connsiteY46" fmla="*/ 3773888 h 6858000"/>
              <a:gd name="connsiteX47" fmla="*/ 5768491 w 6115796"/>
              <a:gd name="connsiteY47" fmla="*/ 3914399 h 6858000"/>
              <a:gd name="connsiteX48" fmla="*/ 5793123 w 6115796"/>
              <a:gd name="connsiteY48" fmla="*/ 3969952 h 6858000"/>
              <a:gd name="connsiteX49" fmla="*/ 5808321 w 6115796"/>
              <a:gd name="connsiteY49" fmla="*/ 3988153 h 6858000"/>
              <a:gd name="connsiteX50" fmla="*/ 5825621 w 6115796"/>
              <a:gd name="connsiteY50" fmla="*/ 4015525 h 6858000"/>
              <a:gd name="connsiteX51" fmla="*/ 5860672 w 6115796"/>
              <a:gd name="connsiteY51" fmla="*/ 4061579 h 6858000"/>
              <a:gd name="connsiteX52" fmla="*/ 5894095 w 6115796"/>
              <a:gd name="connsiteY52" fmla="*/ 4128857 h 6858000"/>
              <a:gd name="connsiteX53" fmla="*/ 5903513 w 6115796"/>
              <a:gd name="connsiteY53" fmla="*/ 4187661 h 6858000"/>
              <a:gd name="connsiteX54" fmla="*/ 5946705 w 6115796"/>
              <a:gd name="connsiteY54" fmla="*/ 4428051 h 6858000"/>
              <a:gd name="connsiteX55" fmla="*/ 5949261 w 6115796"/>
              <a:gd name="connsiteY55" fmla="*/ 4449185 h 6858000"/>
              <a:gd name="connsiteX56" fmla="*/ 5968960 w 6115796"/>
              <a:gd name="connsiteY56" fmla="*/ 4482655 h 6858000"/>
              <a:gd name="connsiteX57" fmla="*/ 5998138 w 6115796"/>
              <a:gd name="connsiteY57" fmla="*/ 4697518 h 6858000"/>
              <a:gd name="connsiteX58" fmla="*/ 6007819 w 6115796"/>
              <a:gd name="connsiteY58" fmla="*/ 4858148 h 6858000"/>
              <a:gd name="connsiteX59" fmla="*/ 6007749 w 6115796"/>
              <a:gd name="connsiteY59" fmla="*/ 4964715 h 6858000"/>
              <a:gd name="connsiteX60" fmla="*/ 6005269 w 6115796"/>
              <a:gd name="connsiteY60" fmla="*/ 5150567 h 6858000"/>
              <a:gd name="connsiteX61" fmla="*/ 6001127 w 6115796"/>
              <a:gd name="connsiteY61" fmla="*/ 5164609 h 6858000"/>
              <a:gd name="connsiteX62" fmla="*/ 5998514 w 6115796"/>
              <a:gd name="connsiteY62" fmla="*/ 5189673 h 6858000"/>
              <a:gd name="connsiteX63" fmla="*/ 6018409 w 6115796"/>
              <a:gd name="connsiteY63" fmla="*/ 5227157 h 6858000"/>
              <a:gd name="connsiteX64" fmla="*/ 6036748 w 6115796"/>
              <a:gd name="connsiteY64" fmla="*/ 5322752 h 6858000"/>
              <a:gd name="connsiteX65" fmla="*/ 6037677 w 6115796"/>
              <a:gd name="connsiteY65" fmla="*/ 5354807 h 6858000"/>
              <a:gd name="connsiteX66" fmla="*/ 6053435 w 6115796"/>
              <a:gd name="connsiteY66" fmla="*/ 5387547 h 6858000"/>
              <a:gd name="connsiteX67" fmla="*/ 6068640 w 6115796"/>
              <a:gd name="connsiteY67" fmla="*/ 5474503 h 6858000"/>
              <a:gd name="connsiteX68" fmla="*/ 6080922 w 6115796"/>
              <a:gd name="connsiteY68" fmla="*/ 5561070 h 6858000"/>
              <a:gd name="connsiteX69" fmla="*/ 6096949 w 6115796"/>
              <a:gd name="connsiteY69" fmla="*/ 5648179 h 6858000"/>
              <a:gd name="connsiteX70" fmla="*/ 6115796 w 6115796"/>
              <a:gd name="connsiteY70" fmla="*/ 5862844 h 6858000"/>
              <a:gd name="connsiteX71" fmla="*/ 6045436 w 6115796"/>
              <a:gd name="connsiteY71" fmla="*/ 6124480 h 6858000"/>
              <a:gd name="connsiteX72" fmla="*/ 6030489 w 6115796"/>
              <a:gd name="connsiteY72" fmla="*/ 6317666 h 6858000"/>
              <a:gd name="connsiteX73" fmla="*/ 6007492 w 6115796"/>
              <a:gd name="connsiteY73" fmla="*/ 6440818 h 6858000"/>
              <a:gd name="connsiteX74" fmla="*/ 6009467 w 6115796"/>
              <a:gd name="connsiteY74" fmla="*/ 6487076 h 6858000"/>
              <a:gd name="connsiteX75" fmla="*/ 5995064 w 6115796"/>
              <a:gd name="connsiteY75" fmla="*/ 6540791 h 6858000"/>
              <a:gd name="connsiteX76" fmla="*/ 5986207 w 6115796"/>
              <a:gd name="connsiteY76" fmla="*/ 6695855 h 6858000"/>
              <a:gd name="connsiteX77" fmla="*/ 5979428 w 6115796"/>
              <a:gd name="connsiteY77" fmla="*/ 6754678 h 6858000"/>
              <a:gd name="connsiteX78" fmla="*/ 5984543 w 6115796"/>
              <a:gd name="connsiteY78" fmla="*/ 6811016 h 6858000"/>
              <a:gd name="connsiteX79" fmla="*/ 5979671 w 6115796"/>
              <a:gd name="connsiteY79" fmla="*/ 6858000 h 6858000"/>
              <a:gd name="connsiteX80" fmla="*/ 0 w 6115796"/>
              <a:gd name="connsiteY80" fmla="*/ 6858000 h 6858000"/>
              <a:gd name="connsiteX81" fmla="*/ 0 w 6115796"/>
              <a:gd name="connsiteY81"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0104 w 6115796"/>
              <a:gd name="connsiteY26" fmla="*/ 2249166 h 6858000"/>
              <a:gd name="connsiteX27" fmla="*/ 5250644 w 6115796"/>
              <a:gd name="connsiteY27" fmla="*/ 2266619 h 6858000"/>
              <a:gd name="connsiteX28" fmla="*/ 5293877 w 6115796"/>
              <a:gd name="connsiteY28" fmla="*/ 2368649 h 6858000"/>
              <a:gd name="connsiteX29" fmla="*/ 5311338 w 6115796"/>
              <a:gd name="connsiteY29" fmla="*/ 2404034 h 6858000"/>
              <a:gd name="connsiteX30" fmla="*/ 5338366 w 6115796"/>
              <a:gd name="connsiteY30" fmla="*/ 2465052 h 6858000"/>
              <a:gd name="connsiteX31" fmla="*/ 5371263 w 6115796"/>
              <a:gd name="connsiteY31" fmla="*/ 2586413 h 6858000"/>
              <a:gd name="connsiteX32" fmla="*/ 5407503 w 6115796"/>
              <a:gd name="connsiteY32" fmla="*/ 2786290 h 6858000"/>
              <a:gd name="connsiteX33" fmla="*/ 5407356 w 6115796"/>
              <a:gd name="connsiteY33" fmla="*/ 2787545 h 6858000"/>
              <a:gd name="connsiteX34" fmla="*/ 5457023 w 6115796"/>
              <a:gd name="connsiteY34" fmla="*/ 2858292 h 6858000"/>
              <a:gd name="connsiteX35" fmla="*/ 5484061 w 6115796"/>
              <a:gd name="connsiteY35" fmla="*/ 2919216 h 6858000"/>
              <a:gd name="connsiteX36" fmla="*/ 5491940 w 6115796"/>
              <a:gd name="connsiteY36" fmla="*/ 3015985 h 6858000"/>
              <a:gd name="connsiteX37" fmla="*/ 5503944 w 6115796"/>
              <a:gd name="connsiteY37" fmla="*/ 3123335 h 6858000"/>
              <a:gd name="connsiteX38" fmla="*/ 5516007 w 6115796"/>
              <a:gd name="connsiteY38" fmla="*/ 3258473 h 6858000"/>
              <a:gd name="connsiteX39" fmla="*/ 5589758 w 6115796"/>
              <a:gd name="connsiteY39" fmla="*/ 3453699 h 6858000"/>
              <a:gd name="connsiteX40" fmla="*/ 5596144 w 6115796"/>
              <a:gd name="connsiteY40" fmla="*/ 3534624 h 6858000"/>
              <a:gd name="connsiteX41" fmla="*/ 5597750 w 6115796"/>
              <a:gd name="connsiteY41" fmla="*/ 3534129 h 6858000"/>
              <a:gd name="connsiteX42" fmla="*/ 5618377 w 6115796"/>
              <a:gd name="connsiteY42" fmla="*/ 3588431 h 6858000"/>
              <a:gd name="connsiteX43" fmla="*/ 5655472 w 6115796"/>
              <a:gd name="connsiteY43" fmla="*/ 3678877 h 6858000"/>
              <a:gd name="connsiteX44" fmla="*/ 5683015 w 6115796"/>
              <a:gd name="connsiteY44" fmla="*/ 3762025 h 6858000"/>
              <a:gd name="connsiteX45" fmla="*/ 5696643 w 6115796"/>
              <a:gd name="connsiteY45" fmla="*/ 3773888 h 6858000"/>
              <a:gd name="connsiteX46" fmla="*/ 5768491 w 6115796"/>
              <a:gd name="connsiteY46" fmla="*/ 3914399 h 6858000"/>
              <a:gd name="connsiteX47" fmla="*/ 5793123 w 6115796"/>
              <a:gd name="connsiteY47" fmla="*/ 3969952 h 6858000"/>
              <a:gd name="connsiteX48" fmla="*/ 5808321 w 6115796"/>
              <a:gd name="connsiteY48" fmla="*/ 3988153 h 6858000"/>
              <a:gd name="connsiteX49" fmla="*/ 5825621 w 6115796"/>
              <a:gd name="connsiteY49" fmla="*/ 4015525 h 6858000"/>
              <a:gd name="connsiteX50" fmla="*/ 5860672 w 6115796"/>
              <a:gd name="connsiteY50" fmla="*/ 4061579 h 6858000"/>
              <a:gd name="connsiteX51" fmla="*/ 5894095 w 6115796"/>
              <a:gd name="connsiteY51" fmla="*/ 4128857 h 6858000"/>
              <a:gd name="connsiteX52" fmla="*/ 5903513 w 6115796"/>
              <a:gd name="connsiteY52" fmla="*/ 4187661 h 6858000"/>
              <a:gd name="connsiteX53" fmla="*/ 5946705 w 6115796"/>
              <a:gd name="connsiteY53" fmla="*/ 4428051 h 6858000"/>
              <a:gd name="connsiteX54" fmla="*/ 5949261 w 6115796"/>
              <a:gd name="connsiteY54" fmla="*/ 4449185 h 6858000"/>
              <a:gd name="connsiteX55" fmla="*/ 5968960 w 6115796"/>
              <a:gd name="connsiteY55" fmla="*/ 4482655 h 6858000"/>
              <a:gd name="connsiteX56" fmla="*/ 5998138 w 6115796"/>
              <a:gd name="connsiteY56" fmla="*/ 4697518 h 6858000"/>
              <a:gd name="connsiteX57" fmla="*/ 6007819 w 6115796"/>
              <a:gd name="connsiteY57" fmla="*/ 4858148 h 6858000"/>
              <a:gd name="connsiteX58" fmla="*/ 6007749 w 6115796"/>
              <a:gd name="connsiteY58" fmla="*/ 4964715 h 6858000"/>
              <a:gd name="connsiteX59" fmla="*/ 6005269 w 6115796"/>
              <a:gd name="connsiteY59" fmla="*/ 5150567 h 6858000"/>
              <a:gd name="connsiteX60" fmla="*/ 6001127 w 6115796"/>
              <a:gd name="connsiteY60" fmla="*/ 5164609 h 6858000"/>
              <a:gd name="connsiteX61" fmla="*/ 5998514 w 6115796"/>
              <a:gd name="connsiteY61" fmla="*/ 5189673 h 6858000"/>
              <a:gd name="connsiteX62" fmla="*/ 6018409 w 6115796"/>
              <a:gd name="connsiteY62" fmla="*/ 5227157 h 6858000"/>
              <a:gd name="connsiteX63" fmla="*/ 6036748 w 6115796"/>
              <a:gd name="connsiteY63" fmla="*/ 5322752 h 6858000"/>
              <a:gd name="connsiteX64" fmla="*/ 6037677 w 6115796"/>
              <a:gd name="connsiteY64" fmla="*/ 5354807 h 6858000"/>
              <a:gd name="connsiteX65" fmla="*/ 6053435 w 6115796"/>
              <a:gd name="connsiteY65" fmla="*/ 5387547 h 6858000"/>
              <a:gd name="connsiteX66" fmla="*/ 6068640 w 6115796"/>
              <a:gd name="connsiteY66" fmla="*/ 5474503 h 6858000"/>
              <a:gd name="connsiteX67" fmla="*/ 6080922 w 6115796"/>
              <a:gd name="connsiteY67" fmla="*/ 5561070 h 6858000"/>
              <a:gd name="connsiteX68" fmla="*/ 6096949 w 6115796"/>
              <a:gd name="connsiteY68" fmla="*/ 5648179 h 6858000"/>
              <a:gd name="connsiteX69" fmla="*/ 6115796 w 6115796"/>
              <a:gd name="connsiteY69" fmla="*/ 5862844 h 6858000"/>
              <a:gd name="connsiteX70" fmla="*/ 6045436 w 6115796"/>
              <a:gd name="connsiteY70" fmla="*/ 6124480 h 6858000"/>
              <a:gd name="connsiteX71" fmla="*/ 6030489 w 6115796"/>
              <a:gd name="connsiteY71" fmla="*/ 6317666 h 6858000"/>
              <a:gd name="connsiteX72" fmla="*/ 6007492 w 6115796"/>
              <a:gd name="connsiteY72" fmla="*/ 6440818 h 6858000"/>
              <a:gd name="connsiteX73" fmla="*/ 6009467 w 6115796"/>
              <a:gd name="connsiteY73" fmla="*/ 6487076 h 6858000"/>
              <a:gd name="connsiteX74" fmla="*/ 5995064 w 6115796"/>
              <a:gd name="connsiteY74" fmla="*/ 6540791 h 6858000"/>
              <a:gd name="connsiteX75" fmla="*/ 5986207 w 6115796"/>
              <a:gd name="connsiteY75" fmla="*/ 6695855 h 6858000"/>
              <a:gd name="connsiteX76" fmla="*/ 5979428 w 6115796"/>
              <a:gd name="connsiteY76" fmla="*/ 6754678 h 6858000"/>
              <a:gd name="connsiteX77" fmla="*/ 5984543 w 6115796"/>
              <a:gd name="connsiteY77" fmla="*/ 6811016 h 6858000"/>
              <a:gd name="connsiteX78" fmla="*/ 5979671 w 6115796"/>
              <a:gd name="connsiteY78" fmla="*/ 6858000 h 6858000"/>
              <a:gd name="connsiteX79" fmla="*/ 0 w 6115796"/>
              <a:gd name="connsiteY79" fmla="*/ 6858000 h 6858000"/>
              <a:gd name="connsiteX80" fmla="*/ 0 w 6115796"/>
              <a:gd name="connsiteY80"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7248 w 6115796"/>
              <a:gd name="connsiteY26" fmla="*/ 2203922 h 6858000"/>
              <a:gd name="connsiteX27" fmla="*/ 5250644 w 6115796"/>
              <a:gd name="connsiteY27" fmla="*/ 2266619 h 6858000"/>
              <a:gd name="connsiteX28" fmla="*/ 5293877 w 6115796"/>
              <a:gd name="connsiteY28" fmla="*/ 2368649 h 6858000"/>
              <a:gd name="connsiteX29" fmla="*/ 5311338 w 6115796"/>
              <a:gd name="connsiteY29" fmla="*/ 2404034 h 6858000"/>
              <a:gd name="connsiteX30" fmla="*/ 5338366 w 6115796"/>
              <a:gd name="connsiteY30" fmla="*/ 2465052 h 6858000"/>
              <a:gd name="connsiteX31" fmla="*/ 5371263 w 6115796"/>
              <a:gd name="connsiteY31" fmla="*/ 2586413 h 6858000"/>
              <a:gd name="connsiteX32" fmla="*/ 5407503 w 6115796"/>
              <a:gd name="connsiteY32" fmla="*/ 2786290 h 6858000"/>
              <a:gd name="connsiteX33" fmla="*/ 5407356 w 6115796"/>
              <a:gd name="connsiteY33" fmla="*/ 2787545 h 6858000"/>
              <a:gd name="connsiteX34" fmla="*/ 5457023 w 6115796"/>
              <a:gd name="connsiteY34" fmla="*/ 2858292 h 6858000"/>
              <a:gd name="connsiteX35" fmla="*/ 5484061 w 6115796"/>
              <a:gd name="connsiteY35" fmla="*/ 2919216 h 6858000"/>
              <a:gd name="connsiteX36" fmla="*/ 5491940 w 6115796"/>
              <a:gd name="connsiteY36" fmla="*/ 3015985 h 6858000"/>
              <a:gd name="connsiteX37" fmla="*/ 5503944 w 6115796"/>
              <a:gd name="connsiteY37" fmla="*/ 3123335 h 6858000"/>
              <a:gd name="connsiteX38" fmla="*/ 5516007 w 6115796"/>
              <a:gd name="connsiteY38" fmla="*/ 3258473 h 6858000"/>
              <a:gd name="connsiteX39" fmla="*/ 5589758 w 6115796"/>
              <a:gd name="connsiteY39" fmla="*/ 3453699 h 6858000"/>
              <a:gd name="connsiteX40" fmla="*/ 5596144 w 6115796"/>
              <a:gd name="connsiteY40" fmla="*/ 3534624 h 6858000"/>
              <a:gd name="connsiteX41" fmla="*/ 5597750 w 6115796"/>
              <a:gd name="connsiteY41" fmla="*/ 3534129 h 6858000"/>
              <a:gd name="connsiteX42" fmla="*/ 5618377 w 6115796"/>
              <a:gd name="connsiteY42" fmla="*/ 3588431 h 6858000"/>
              <a:gd name="connsiteX43" fmla="*/ 5655472 w 6115796"/>
              <a:gd name="connsiteY43" fmla="*/ 3678877 h 6858000"/>
              <a:gd name="connsiteX44" fmla="*/ 5683015 w 6115796"/>
              <a:gd name="connsiteY44" fmla="*/ 3762025 h 6858000"/>
              <a:gd name="connsiteX45" fmla="*/ 5696643 w 6115796"/>
              <a:gd name="connsiteY45" fmla="*/ 3773888 h 6858000"/>
              <a:gd name="connsiteX46" fmla="*/ 5768491 w 6115796"/>
              <a:gd name="connsiteY46" fmla="*/ 3914399 h 6858000"/>
              <a:gd name="connsiteX47" fmla="*/ 5793123 w 6115796"/>
              <a:gd name="connsiteY47" fmla="*/ 3969952 h 6858000"/>
              <a:gd name="connsiteX48" fmla="*/ 5808321 w 6115796"/>
              <a:gd name="connsiteY48" fmla="*/ 3988153 h 6858000"/>
              <a:gd name="connsiteX49" fmla="*/ 5825621 w 6115796"/>
              <a:gd name="connsiteY49" fmla="*/ 4015525 h 6858000"/>
              <a:gd name="connsiteX50" fmla="*/ 5860672 w 6115796"/>
              <a:gd name="connsiteY50" fmla="*/ 4061579 h 6858000"/>
              <a:gd name="connsiteX51" fmla="*/ 5894095 w 6115796"/>
              <a:gd name="connsiteY51" fmla="*/ 4128857 h 6858000"/>
              <a:gd name="connsiteX52" fmla="*/ 5903513 w 6115796"/>
              <a:gd name="connsiteY52" fmla="*/ 4187661 h 6858000"/>
              <a:gd name="connsiteX53" fmla="*/ 5946705 w 6115796"/>
              <a:gd name="connsiteY53" fmla="*/ 4428051 h 6858000"/>
              <a:gd name="connsiteX54" fmla="*/ 5949261 w 6115796"/>
              <a:gd name="connsiteY54" fmla="*/ 4449185 h 6858000"/>
              <a:gd name="connsiteX55" fmla="*/ 5968960 w 6115796"/>
              <a:gd name="connsiteY55" fmla="*/ 4482655 h 6858000"/>
              <a:gd name="connsiteX56" fmla="*/ 5998138 w 6115796"/>
              <a:gd name="connsiteY56" fmla="*/ 4697518 h 6858000"/>
              <a:gd name="connsiteX57" fmla="*/ 6007819 w 6115796"/>
              <a:gd name="connsiteY57" fmla="*/ 4858148 h 6858000"/>
              <a:gd name="connsiteX58" fmla="*/ 6007749 w 6115796"/>
              <a:gd name="connsiteY58" fmla="*/ 4964715 h 6858000"/>
              <a:gd name="connsiteX59" fmla="*/ 6005269 w 6115796"/>
              <a:gd name="connsiteY59" fmla="*/ 5150567 h 6858000"/>
              <a:gd name="connsiteX60" fmla="*/ 6001127 w 6115796"/>
              <a:gd name="connsiteY60" fmla="*/ 5164609 h 6858000"/>
              <a:gd name="connsiteX61" fmla="*/ 5998514 w 6115796"/>
              <a:gd name="connsiteY61" fmla="*/ 5189673 h 6858000"/>
              <a:gd name="connsiteX62" fmla="*/ 6018409 w 6115796"/>
              <a:gd name="connsiteY62" fmla="*/ 5227157 h 6858000"/>
              <a:gd name="connsiteX63" fmla="*/ 6036748 w 6115796"/>
              <a:gd name="connsiteY63" fmla="*/ 5322752 h 6858000"/>
              <a:gd name="connsiteX64" fmla="*/ 6037677 w 6115796"/>
              <a:gd name="connsiteY64" fmla="*/ 5354807 h 6858000"/>
              <a:gd name="connsiteX65" fmla="*/ 6053435 w 6115796"/>
              <a:gd name="connsiteY65" fmla="*/ 5387547 h 6858000"/>
              <a:gd name="connsiteX66" fmla="*/ 6068640 w 6115796"/>
              <a:gd name="connsiteY66" fmla="*/ 5474503 h 6858000"/>
              <a:gd name="connsiteX67" fmla="*/ 6080922 w 6115796"/>
              <a:gd name="connsiteY67" fmla="*/ 5561070 h 6858000"/>
              <a:gd name="connsiteX68" fmla="*/ 6096949 w 6115796"/>
              <a:gd name="connsiteY68" fmla="*/ 5648179 h 6858000"/>
              <a:gd name="connsiteX69" fmla="*/ 6115796 w 6115796"/>
              <a:gd name="connsiteY69" fmla="*/ 5862844 h 6858000"/>
              <a:gd name="connsiteX70" fmla="*/ 6045436 w 6115796"/>
              <a:gd name="connsiteY70" fmla="*/ 6124480 h 6858000"/>
              <a:gd name="connsiteX71" fmla="*/ 6030489 w 6115796"/>
              <a:gd name="connsiteY71" fmla="*/ 6317666 h 6858000"/>
              <a:gd name="connsiteX72" fmla="*/ 6007492 w 6115796"/>
              <a:gd name="connsiteY72" fmla="*/ 6440818 h 6858000"/>
              <a:gd name="connsiteX73" fmla="*/ 6009467 w 6115796"/>
              <a:gd name="connsiteY73" fmla="*/ 6487076 h 6858000"/>
              <a:gd name="connsiteX74" fmla="*/ 5995064 w 6115796"/>
              <a:gd name="connsiteY74" fmla="*/ 6540791 h 6858000"/>
              <a:gd name="connsiteX75" fmla="*/ 5986207 w 6115796"/>
              <a:gd name="connsiteY75" fmla="*/ 6695855 h 6858000"/>
              <a:gd name="connsiteX76" fmla="*/ 5979428 w 6115796"/>
              <a:gd name="connsiteY76" fmla="*/ 6754678 h 6858000"/>
              <a:gd name="connsiteX77" fmla="*/ 5984543 w 6115796"/>
              <a:gd name="connsiteY77" fmla="*/ 6811016 h 6858000"/>
              <a:gd name="connsiteX78" fmla="*/ 5979671 w 6115796"/>
              <a:gd name="connsiteY78" fmla="*/ 6858000 h 6858000"/>
              <a:gd name="connsiteX79" fmla="*/ 0 w 6115796"/>
              <a:gd name="connsiteY79" fmla="*/ 6858000 h 6858000"/>
              <a:gd name="connsiteX80" fmla="*/ 0 w 6115796"/>
              <a:gd name="connsiteY80"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7248 w 6115796"/>
              <a:gd name="connsiteY26" fmla="*/ 2203922 h 6858000"/>
              <a:gd name="connsiteX27" fmla="*/ 5250644 w 6115796"/>
              <a:gd name="connsiteY27" fmla="*/ 2266619 h 6858000"/>
              <a:gd name="connsiteX28" fmla="*/ 5293877 w 6115796"/>
              <a:gd name="connsiteY28" fmla="*/ 2368649 h 6858000"/>
              <a:gd name="connsiteX29" fmla="*/ 5311338 w 6115796"/>
              <a:gd name="connsiteY29" fmla="*/ 2404034 h 6858000"/>
              <a:gd name="connsiteX30" fmla="*/ 5338366 w 6115796"/>
              <a:gd name="connsiteY30" fmla="*/ 2465052 h 6858000"/>
              <a:gd name="connsiteX31" fmla="*/ 5371263 w 6115796"/>
              <a:gd name="connsiteY31" fmla="*/ 2586413 h 6858000"/>
              <a:gd name="connsiteX32" fmla="*/ 5407503 w 6115796"/>
              <a:gd name="connsiteY32" fmla="*/ 2786290 h 6858000"/>
              <a:gd name="connsiteX33" fmla="*/ 5407356 w 6115796"/>
              <a:gd name="connsiteY33" fmla="*/ 2787545 h 6858000"/>
              <a:gd name="connsiteX34" fmla="*/ 5457023 w 6115796"/>
              <a:gd name="connsiteY34" fmla="*/ 2858292 h 6858000"/>
              <a:gd name="connsiteX35" fmla="*/ 5484061 w 6115796"/>
              <a:gd name="connsiteY35" fmla="*/ 2919216 h 6858000"/>
              <a:gd name="connsiteX36" fmla="*/ 5491940 w 6115796"/>
              <a:gd name="connsiteY36" fmla="*/ 3015985 h 6858000"/>
              <a:gd name="connsiteX37" fmla="*/ 5503944 w 6115796"/>
              <a:gd name="connsiteY37" fmla="*/ 3123335 h 6858000"/>
              <a:gd name="connsiteX38" fmla="*/ 5516007 w 6115796"/>
              <a:gd name="connsiteY38" fmla="*/ 3258473 h 6858000"/>
              <a:gd name="connsiteX39" fmla="*/ 5589758 w 6115796"/>
              <a:gd name="connsiteY39" fmla="*/ 3453699 h 6858000"/>
              <a:gd name="connsiteX40" fmla="*/ 5596144 w 6115796"/>
              <a:gd name="connsiteY40" fmla="*/ 3534624 h 6858000"/>
              <a:gd name="connsiteX41" fmla="*/ 5597750 w 6115796"/>
              <a:gd name="connsiteY41" fmla="*/ 3534129 h 6858000"/>
              <a:gd name="connsiteX42" fmla="*/ 5618377 w 6115796"/>
              <a:gd name="connsiteY42" fmla="*/ 3588431 h 6858000"/>
              <a:gd name="connsiteX43" fmla="*/ 5655472 w 6115796"/>
              <a:gd name="connsiteY43" fmla="*/ 3678877 h 6858000"/>
              <a:gd name="connsiteX44" fmla="*/ 5683015 w 6115796"/>
              <a:gd name="connsiteY44" fmla="*/ 3762025 h 6858000"/>
              <a:gd name="connsiteX45" fmla="*/ 5696643 w 6115796"/>
              <a:gd name="connsiteY45" fmla="*/ 3773888 h 6858000"/>
              <a:gd name="connsiteX46" fmla="*/ 5768491 w 6115796"/>
              <a:gd name="connsiteY46" fmla="*/ 3914399 h 6858000"/>
              <a:gd name="connsiteX47" fmla="*/ 5793123 w 6115796"/>
              <a:gd name="connsiteY47" fmla="*/ 3969952 h 6858000"/>
              <a:gd name="connsiteX48" fmla="*/ 5808321 w 6115796"/>
              <a:gd name="connsiteY48" fmla="*/ 3988153 h 6858000"/>
              <a:gd name="connsiteX49" fmla="*/ 5825621 w 6115796"/>
              <a:gd name="connsiteY49" fmla="*/ 4015525 h 6858000"/>
              <a:gd name="connsiteX50" fmla="*/ 5860672 w 6115796"/>
              <a:gd name="connsiteY50" fmla="*/ 4061579 h 6858000"/>
              <a:gd name="connsiteX51" fmla="*/ 5894095 w 6115796"/>
              <a:gd name="connsiteY51" fmla="*/ 4128857 h 6858000"/>
              <a:gd name="connsiteX52" fmla="*/ 5903513 w 6115796"/>
              <a:gd name="connsiteY52" fmla="*/ 4187661 h 6858000"/>
              <a:gd name="connsiteX53" fmla="*/ 5946705 w 6115796"/>
              <a:gd name="connsiteY53" fmla="*/ 4428051 h 6858000"/>
              <a:gd name="connsiteX54" fmla="*/ 5949261 w 6115796"/>
              <a:gd name="connsiteY54" fmla="*/ 4449185 h 6858000"/>
              <a:gd name="connsiteX55" fmla="*/ 5968960 w 6115796"/>
              <a:gd name="connsiteY55" fmla="*/ 4482655 h 6858000"/>
              <a:gd name="connsiteX56" fmla="*/ 5998138 w 6115796"/>
              <a:gd name="connsiteY56" fmla="*/ 4697518 h 6858000"/>
              <a:gd name="connsiteX57" fmla="*/ 6007819 w 6115796"/>
              <a:gd name="connsiteY57" fmla="*/ 4858148 h 6858000"/>
              <a:gd name="connsiteX58" fmla="*/ 6007749 w 6115796"/>
              <a:gd name="connsiteY58" fmla="*/ 4964715 h 6858000"/>
              <a:gd name="connsiteX59" fmla="*/ 6005269 w 6115796"/>
              <a:gd name="connsiteY59" fmla="*/ 5150567 h 6858000"/>
              <a:gd name="connsiteX60" fmla="*/ 6001127 w 6115796"/>
              <a:gd name="connsiteY60" fmla="*/ 5164609 h 6858000"/>
              <a:gd name="connsiteX61" fmla="*/ 5998514 w 6115796"/>
              <a:gd name="connsiteY61" fmla="*/ 5189673 h 6858000"/>
              <a:gd name="connsiteX62" fmla="*/ 6018409 w 6115796"/>
              <a:gd name="connsiteY62" fmla="*/ 5227157 h 6858000"/>
              <a:gd name="connsiteX63" fmla="*/ 6036748 w 6115796"/>
              <a:gd name="connsiteY63" fmla="*/ 5322752 h 6858000"/>
              <a:gd name="connsiteX64" fmla="*/ 6037677 w 6115796"/>
              <a:gd name="connsiteY64" fmla="*/ 5354807 h 6858000"/>
              <a:gd name="connsiteX65" fmla="*/ 6053435 w 6115796"/>
              <a:gd name="connsiteY65" fmla="*/ 5387547 h 6858000"/>
              <a:gd name="connsiteX66" fmla="*/ 6068640 w 6115796"/>
              <a:gd name="connsiteY66" fmla="*/ 5474503 h 6858000"/>
              <a:gd name="connsiteX67" fmla="*/ 6080922 w 6115796"/>
              <a:gd name="connsiteY67" fmla="*/ 5561070 h 6858000"/>
              <a:gd name="connsiteX68" fmla="*/ 6096949 w 6115796"/>
              <a:gd name="connsiteY68" fmla="*/ 5648179 h 6858000"/>
              <a:gd name="connsiteX69" fmla="*/ 6115796 w 6115796"/>
              <a:gd name="connsiteY69" fmla="*/ 5862844 h 6858000"/>
              <a:gd name="connsiteX70" fmla="*/ 6045436 w 6115796"/>
              <a:gd name="connsiteY70" fmla="*/ 6124480 h 6858000"/>
              <a:gd name="connsiteX71" fmla="*/ 6030489 w 6115796"/>
              <a:gd name="connsiteY71" fmla="*/ 6317666 h 6858000"/>
              <a:gd name="connsiteX72" fmla="*/ 6007492 w 6115796"/>
              <a:gd name="connsiteY72" fmla="*/ 6440818 h 6858000"/>
              <a:gd name="connsiteX73" fmla="*/ 6009467 w 6115796"/>
              <a:gd name="connsiteY73" fmla="*/ 6487076 h 6858000"/>
              <a:gd name="connsiteX74" fmla="*/ 5995064 w 6115796"/>
              <a:gd name="connsiteY74" fmla="*/ 6540791 h 6858000"/>
              <a:gd name="connsiteX75" fmla="*/ 5986207 w 6115796"/>
              <a:gd name="connsiteY75" fmla="*/ 6695855 h 6858000"/>
              <a:gd name="connsiteX76" fmla="*/ 5979428 w 6115796"/>
              <a:gd name="connsiteY76" fmla="*/ 6754678 h 6858000"/>
              <a:gd name="connsiteX77" fmla="*/ 5984543 w 6115796"/>
              <a:gd name="connsiteY77" fmla="*/ 6811016 h 6858000"/>
              <a:gd name="connsiteX78" fmla="*/ 5979671 w 6115796"/>
              <a:gd name="connsiteY78" fmla="*/ 6858000 h 6858000"/>
              <a:gd name="connsiteX79" fmla="*/ 0 w 6115796"/>
              <a:gd name="connsiteY79" fmla="*/ 6858000 h 6858000"/>
              <a:gd name="connsiteX80" fmla="*/ 0 w 6115796"/>
              <a:gd name="connsiteY80"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7248 w 6115796"/>
              <a:gd name="connsiteY26" fmla="*/ 2203922 h 6858000"/>
              <a:gd name="connsiteX27" fmla="*/ 5262551 w 6115796"/>
              <a:gd name="connsiteY27" fmla="*/ 2288050 h 6858000"/>
              <a:gd name="connsiteX28" fmla="*/ 5293877 w 6115796"/>
              <a:gd name="connsiteY28" fmla="*/ 2368649 h 6858000"/>
              <a:gd name="connsiteX29" fmla="*/ 5311338 w 6115796"/>
              <a:gd name="connsiteY29" fmla="*/ 2404034 h 6858000"/>
              <a:gd name="connsiteX30" fmla="*/ 5338366 w 6115796"/>
              <a:gd name="connsiteY30" fmla="*/ 2465052 h 6858000"/>
              <a:gd name="connsiteX31" fmla="*/ 5371263 w 6115796"/>
              <a:gd name="connsiteY31" fmla="*/ 2586413 h 6858000"/>
              <a:gd name="connsiteX32" fmla="*/ 5407503 w 6115796"/>
              <a:gd name="connsiteY32" fmla="*/ 2786290 h 6858000"/>
              <a:gd name="connsiteX33" fmla="*/ 5407356 w 6115796"/>
              <a:gd name="connsiteY33" fmla="*/ 2787545 h 6858000"/>
              <a:gd name="connsiteX34" fmla="*/ 5457023 w 6115796"/>
              <a:gd name="connsiteY34" fmla="*/ 2858292 h 6858000"/>
              <a:gd name="connsiteX35" fmla="*/ 5484061 w 6115796"/>
              <a:gd name="connsiteY35" fmla="*/ 2919216 h 6858000"/>
              <a:gd name="connsiteX36" fmla="*/ 5491940 w 6115796"/>
              <a:gd name="connsiteY36" fmla="*/ 3015985 h 6858000"/>
              <a:gd name="connsiteX37" fmla="*/ 5503944 w 6115796"/>
              <a:gd name="connsiteY37" fmla="*/ 3123335 h 6858000"/>
              <a:gd name="connsiteX38" fmla="*/ 5516007 w 6115796"/>
              <a:gd name="connsiteY38" fmla="*/ 3258473 h 6858000"/>
              <a:gd name="connsiteX39" fmla="*/ 5589758 w 6115796"/>
              <a:gd name="connsiteY39" fmla="*/ 3453699 h 6858000"/>
              <a:gd name="connsiteX40" fmla="*/ 5596144 w 6115796"/>
              <a:gd name="connsiteY40" fmla="*/ 3534624 h 6858000"/>
              <a:gd name="connsiteX41" fmla="*/ 5597750 w 6115796"/>
              <a:gd name="connsiteY41" fmla="*/ 3534129 h 6858000"/>
              <a:gd name="connsiteX42" fmla="*/ 5618377 w 6115796"/>
              <a:gd name="connsiteY42" fmla="*/ 3588431 h 6858000"/>
              <a:gd name="connsiteX43" fmla="*/ 5655472 w 6115796"/>
              <a:gd name="connsiteY43" fmla="*/ 3678877 h 6858000"/>
              <a:gd name="connsiteX44" fmla="*/ 5683015 w 6115796"/>
              <a:gd name="connsiteY44" fmla="*/ 3762025 h 6858000"/>
              <a:gd name="connsiteX45" fmla="*/ 5696643 w 6115796"/>
              <a:gd name="connsiteY45" fmla="*/ 3773888 h 6858000"/>
              <a:gd name="connsiteX46" fmla="*/ 5768491 w 6115796"/>
              <a:gd name="connsiteY46" fmla="*/ 3914399 h 6858000"/>
              <a:gd name="connsiteX47" fmla="*/ 5793123 w 6115796"/>
              <a:gd name="connsiteY47" fmla="*/ 3969952 h 6858000"/>
              <a:gd name="connsiteX48" fmla="*/ 5808321 w 6115796"/>
              <a:gd name="connsiteY48" fmla="*/ 3988153 h 6858000"/>
              <a:gd name="connsiteX49" fmla="*/ 5825621 w 6115796"/>
              <a:gd name="connsiteY49" fmla="*/ 4015525 h 6858000"/>
              <a:gd name="connsiteX50" fmla="*/ 5860672 w 6115796"/>
              <a:gd name="connsiteY50" fmla="*/ 4061579 h 6858000"/>
              <a:gd name="connsiteX51" fmla="*/ 5894095 w 6115796"/>
              <a:gd name="connsiteY51" fmla="*/ 4128857 h 6858000"/>
              <a:gd name="connsiteX52" fmla="*/ 5903513 w 6115796"/>
              <a:gd name="connsiteY52" fmla="*/ 4187661 h 6858000"/>
              <a:gd name="connsiteX53" fmla="*/ 5946705 w 6115796"/>
              <a:gd name="connsiteY53" fmla="*/ 4428051 h 6858000"/>
              <a:gd name="connsiteX54" fmla="*/ 5949261 w 6115796"/>
              <a:gd name="connsiteY54" fmla="*/ 4449185 h 6858000"/>
              <a:gd name="connsiteX55" fmla="*/ 5968960 w 6115796"/>
              <a:gd name="connsiteY55" fmla="*/ 4482655 h 6858000"/>
              <a:gd name="connsiteX56" fmla="*/ 5998138 w 6115796"/>
              <a:gd name="connsiteY56" fmla="*/ 4697518 h 6858000"/>
              <a:gd name="connsiteX57" fmla="*/ 6007819 w 6115796"/>
              <a:gd name="connsiteY57" fmla="*/ 4858148 h 6858000"/>
              <a:gd name="connsiteX58" fmla="*/ 6007749 w 6115796"/>
              <a:gd name="connsiteY58" fmla="*/ 4964715 h 6858000"/>
              <a:gd name="connsiteX59" fmla="*/ 6005269 w 6115796"/>
              <a:gd name="connsiteY59" fmla="*/ 5150567 h 6858000"/>
              <a:gd name="connsiteX60" fmla="*/ 6001127 w 6115796"/>
              <a:gd name="connsiteY60" fmla="*/ 5164609 h 6858000"/>
              <a:gd name="connsiteX61" fmla="*/ 5998514 w 6115796"/>
              <a:gd name="connsiteY61" fmla="*/ 5189673 h 6858000"/>
              <a:gd name="connsiteX62" fmla="*/ 6018409 w 6115796"/>
              <a:gd name="connsiteY62" fmla="*/ 5227157 h 6858000"/>
              <a:gd name="connsiteX63" fmla="*/ 6036748 w 6115796"/>
              <a:gd name="connsiteY63" fmla="*/ 5322752 h 6858000"/>
              <a:gd name="connsiteX64" fmla="*/ 6037677 w 6115796"/>
              <a:gd name="connsiteY64" fmla="*/ 5354807 h 6858000"/>
              <a:gd name="connsiteX65" fmla="*/ 6053435 w 6115796"/>
              <a:gd name="connsiteY65" fmla="*/ 5387547 h 6858000"/>
              <a:gd name="connsiteX66" fmla="*/ 6068640 w 6115796"/>
              <a:gd name="connsiteY66" fmla="*/ 5474503 h 6858000"/>
              <a:gd name="connsiteX67" fmla="*/ 6080922 w 6115796"/>
              <a:gd name="connsiteY67" fmla="*/ 5561070 h 6858000"/>
              <a:gd name="connsiteX68" fmla="*/ 6096949 w 6115796"/>
              <a:gd name="connsiteY68" fmla="*/ 5648179 h 6858000"/>
              <a:gd name="connsiteX69" fmla="*/ 6115796 w 6115796"/>
              <a:gd name="connsiteY69" fmla="*/ 5862844 h 6858000"/>
              <a:gd name="connsiteX70" fmla="*/ 6045436 w 6115796"/>
              <a:gd name="connsiteY70" fmla="*/ 6124480 h 6858000"/>
              <a:gd name="connsiteX71" fmla="*/ 6030489 w 6115796"/>
              <a:gd name="connsiteY71" fmla="*/ 6317666 h 6858000"/>
              <a:gd name="connsiteX72" fmla="*/ 6007492 w 6115796"/>
              <a:gd name="connsiteY72" fmla="*/ 6440818 h 6858000"/>
              <a:gd name="connsiteX73" fmla="*/ 6009467 w 6115796"/>
              <a:gd name="connsiteY73" fmla="*/ 6487076 h 6858000"/>
              <a:gd name="connsiteX74" fmla="*/ 5995064 w 6115796"/>
              <a:gd name="connsiteY74" fmla="*/ 6540791 h 6858000"/>
              <a:gd name="connsiteX75" fmla="*/ 5986207 w 6115796"/>
              <a:gd name="connsiteY75" fmla="*/ 6695855 h 6858000"/>
              <a:gd name="connsiteX76" fmla="*/ 5979428 w 6115796"/>
              <a:gd name="connsiteY76" fmla="*/ 6754678 h 6858000"/>
              <a:gd name="connsiteX77" fmla="*/ 5984543 w 6115796"/>
              <a:gd name="connsiteY77" fmla="*/ 6811016 h 6858000"/>
              <a:gd name="connsiteX78" fmla="*/ 5979671 w 6115796"/>
              <a:gd name="connsiteY78" fmla="*/ 6858000 h 6858000"/>
              <a:gd name="connsiteX79" fmla="*/ 0 w 6115796"/>
              <a:gd name="connsiteY79" fmla="*/ 6858000 h 6858000"/>
              <a:gd name="connsiteX80" fmla="*/ 0 w 6115796"/>
              <a:gd name="connsiteY80"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6931 w 6115796"/>
              <a:gd name="connsiteY23" fmla="*/ 1866147 h 6858000"/>
              <a:gd name="connsiteX24" fmla="*/ 5255696 w 6115796"/>
              <a:gd name="connsiteY24" fmla="*/ 1953770 h 6858000"/>
              <a:gd name="connsiteX25" fmla="*/ 5252592 w 6115796"/>
              <a:gd name="connsiteY25" fmla="*/ 2092210 h 6858000"/>
              <a:gd name="connsiteX26" fmla="*/ 5257248 w 6115796"/>
              <a:gd name="connsiteY26" fmla="*/ 2203922 h 6858000"/>
              <a:gd name="connsiteX27" fmla="*/ 5262551 w 6115796"/>
              <a:gd name="connsiteY27" fmla="*/ 2288050 h 6858000"/>
              <a:gd name="connsiteX28" fmla="*/ 5293877 w 6115796"/>
              <a:gd name="connsiteY28" fmla="*/ 2368649 h 6858000"/>
              <a:gd name="connsiteX29" fmla="*/ 5311338 w 6115796"/>
              <a:gd name="connsiteY29" fmla="*/ 2404034 h 6858000"/>
              <a:gd name="connsiteX30" fmla="*/ 5338366 w 6115796"/>
              <a:gd name="connsiteY30" fmla="*/ 2465052 h 6858000"/>
              <a:gd name="connsiteX31" fmla="*/ 5371263 w 6115796"/>
              <a:gd name="connsiteY31" fmla="*/ 2586413 h 6858000"/>
              <a:gd name="connsiteX32" fmla="*/ 5407503 w 6115796"/>
              <a:gd name="connsiteY32" fmla="*/ 2786290 h 6858000"/>
              <a:gd name="connsiteX33" fmla="*/ 5407356 w 6115796"/>
              <a:gd name="connsiteY33" fmla="*/ 2787545 h 6858000"/>
              <a:gd name="connsiteX34" fmla="*/ 5457023 w 6115796"/>
              <a:gd name="connsiteY34" fmla="*/ 2858292 h 6858000"/>
              <a:gd name="connsiteX35" fmla="*/ 5484061 w 6115796"/>
              <a:gd name="connsiteY35" fmla="*/ 2919216 h 6858000"/>
              <a:gd name="connsiteX36" fmla="*/ 5491940 w 6115796"/>
              <a:gd name="connsiteY36" fmla="*/ 3015985 h 6858000"/>
              <a:gd name="connsiteX37" fmla="*/ 5503944 w 6115796"/>
              <a:gd name="connsiteY37" fmla="*/ 3123335 h 6858000"/>
              <a:gd name="connsiteX38" fmla="*/ 5516007 w 6115796"/>
              <a:gd name="connsiteY38" fmla="*/ 3258473 h 6858000"/>
              <a:gd name="connsiteX39" fmla="*/ 5589758 w 6115796"/>
              <a:gd name="connsiteY39" fmla="*/ 3453699 h 6858000"/>
              <a:gd name="connsiteX40" fmla="*/ 5596144 w 6115796"/>
              <a:gd name="connsiteY40" fmla="*/ 3534624 h 6858000"/>
              <a:gd name="connsiteX41" fmla="*/ 5597750 w 6115796"/>
              <a:gd name="connsiteY41" fmla="*/ 3534129 h 6858000"/>
              <a:gd name="connsiteX42" fmla="*/ 5618377 w 6115796"/>
              <a:gd name="connsiteY42" fmla="*/ 3588431 h 6858000"/>
              <a:gd name="connsiteX43" fmla="*/ 5655472 w 6115796"/>
              <a:gd name="connsiteY43" fmla="*/ 3678877 h 6858000"/>
              <a:gd name="connsiteX44" fmla="*/ 5683015 w 6115796"/>
              <a:gd name="connsiteY44" fmla="*/ 3762025 h 6858000"/>
              <a:gd name="connsiteX45" fmla="*/ 5696643 w 6115796"/>
              <a:gd name="connsiteY45" fmla="*/ 3773888 h 6858000"/>
              <a:gd name="connsiteX46" fmla="*/ 5768491 w 6115796"/>
              <a:gd name="connsiteY46" fmla="*/ 3914399 h 6858000"/>
              <a:gd name="connsiteX47" fmla="*/ 5793123 w 6115796"/>
              <a:gd name="connsiteY47" fmla="*/ 3969952 h 6858000"/>
              <a:gd name="connsiteX48" fmla="*/ 5808321 w 6115796"/>
              <a:gd name="connsiteY48" fmla="*/ 3988153 h 6858000"/>
              <a:gd name="connsiteX49" fmla="*/ 5825621 w 6115796"/>
              <a:gd name="connsiteY49" fmla="*/ 4015525 h 6858000"/>
              <a:gd name="connsiteX50" fmla="*/ 5860672 w 6115796"/>
              <a:gd name="connsiteY50" fmla="*/ 4061579 h 6858000"/>
              <a:gd name="connsiteX51" fmla="*/ 5894095 w 6115796"/>
              <a:gd name="connsiteY51" fmla="*/ 4128857 h 6858000"/>
              <a:gd name="connsiteX52" fmla="*/ 5903513 w 6115796"/>
              <a:gd name="connsiteY52" fmla="*/ 4187661 h 6858000"/>
              <a:gd name="connsiteX53" fmla="*/ 5946705 w 6115796"/>
              <a:gd name="connsiteY53" fmla="*/ 4428051 h 6858000"/>
              <a:gd name="connsiteX54" fmla="*/ 5949261 w 6115796"/>
              <a:gd name="connsiteY54" fmla="*/ 4449185 h 6858000"/>
              <a:gd name="connsiteX55" fmla="*/ 5968960 w 6115796"/>
              <a:gd name="connsiteY55" fmla="*/ 4482655 h 6858000"/>
              <a:gd name="connsiteX56" fmla="*/ 5998138 w 6115796"/>
              <a:gd name="connsiteY56" fmla="*/ 4697518 h 6858000"/>
              <a:gd name="connsiteX57" fmla="*/ 6007819 w 6115796"/>
              <a:gd name="connsiteY57" fmla="*/ 4858148 h 6858000"/>
              <a:gd name="connsiteX58" fmla="*/ 6007749 w 6115796"/>
              <a:gd name="connsiteY58" fmla="*/ 4964715 h 6858000"/>
              <a:gd name="connsiteX59" fmla="*/ 6005269 w 6115796"/>
              <a:gd name="connsiteY59" fmla="*/ 5150567 h 6858000"/>
              <a:gd name="connsiteX60" fmla="*/ 6001127 w 6115796"/>
              <a:gd name="connsiteY60" fmla="*/ 5164609 h 6858000"/>
              <a:gd name="connsiteX61" fmla="*/ 5998514 w 6115796"/>
              <a:gd name="connsiteY61" fmla="*/ 5189673 h 6858000"/>
              <a:gd name="connsiteX62" fmla="*/ 6018409 w 6115796"/>
              <a:gd name="connsiteY62" fmla="*/ 5227157 h 6858000"/>
              <a:gd name="connsiteX63" fmla="*/ 6036748 w 6115796"/>
              <a:gd name="connsiteY63" fmla="*/ 5322752 h 6858000"/>
              <a:gd name="connsiteX64" fmla="*/ 6037677 w 6115796"/>
              <a:gd name="connsiteY64" fmla="*/ 5354807 h 6858000"/>
              <a:gd name="connsiteX65" fmla="*/ 6053435 w 6115796"/>
              <a:gd name="connsiteY65" fmla="*/ 5387547 h 6858000"/>
              <a:gd name="connsiteX66" fmla="*/ 6068640 w 6115796"/>
              <a:gd name="connsiteY66" fmla="*/ 5474503 h 6858000"/>
              <a:gd name="connsiteX67" fmla="*/ 6080922 w 6115796"/>
              <a:gd name="connsiteY67" fmla="*/ 5561070 h 6858000"/>
              <a:gd name="connsiteX68" fmla="*/ 6096949 w 6115796"/>
              <a:gd name="connsiteY68" fmla="*/ 5648179 h 6858000"/>
              <a:gd name="connsiteX69" fmla="*/ 6115796 w 6115796"/>
              <a:gd name="connsiteY69" fmla="*/ 5862844 h 6858000"/>
              <a:gd name="connsiteX70" fmla="*/ 6045436 w 6115796"/>
              <a:gd name="connsiteY70" fmla="*/ 6124480 h 6858000"/>
              <a:gd name="connsiteX71" fmla="*/ 6030489 w 6115796"/>
              <a:gd name="connsiteY71" fmla="*/ 6317666 h 6858000"/>
              <a:gd name="connsiteX72" fmla="*/ 6007492 w 6115796"/>
              <a:gd name="connsiteY72" fmla="*/ 6440818 h 6858000"/>
              <a:gd name="connsiteX73" fmla="*/ 6009467 w 6115796"/>
              <a:gd name="connsiteY73" fmla="*/ 6487076 h 6858000"/>
              <a:gd name="connsiteX74" fmla="*/ 5995064 w 6115796"/>
              <a:gd name="connsiteY74" fmla="*/ 6540791 h 6858000"/>
              <a:gd name="connsiteX75" fmla="*/ 5986207 w 6115796"/>
              <a:gd name="connsiteY75" fmla="*/ 6695855 h 6858000"/>
              <a:gd name="connsiteX76" fmla="*/ 5979428 w 6115796"/>
              <a:gd name="connsiteY76" fmla="*/ 6754678 h 6858000"/>
              <a:gd name="connsiteX77" fmla="*/ 5984543 w 6115796"/>
              <a:gd name="connsiteY77" fmla="*/ 6811016 h 6858000"/>
              <a:gd name="connsiteX78" fmla="*/ 5979671 w 6115796"/>
              <a:gd name="connsiteY78" fmla="*/ 6858000 h 6858000"/>
              <a:gd name="connsiteX79" fmla="*/ 0 w 6115796"/>
              <a:gd name="connsiteY79" fmla="*/ 6858000 h 6858000"/>
              <a:gd name="connsiteX80" fmla="*/ 0 w 6115796"/>
              <a:gd name="connsiteY80"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31437 w 6115796"/>
              <a:gd name="connsiteY18" fmla="*/ 1373779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4549 w 6115796"/>
              <a:gd name="connsiteY23" fmla="*/ 1837572 h 6858000"/>
              <a:gd name="connsiteX24" fmla="*/ 5255696 w 6115796"/>
              <a:gd name="connsiteY24" fmla="*/ 1953770 h 6858000"/>
              <a:gd name="connsiteX25" fmla="*/ 5252592 w 6115796"/>
              <a:gd name="connsiteY25" fmla="*/ 2092210 h 6858000"/>
              <a:gd name="connsiteX26" fmla="*/ 5257248 w 6115796"/>
              <a:gd name="connsiteY26" fmla="*/ 2203922 h 6858000"/>
              <a:gd name="connsiteX27" fmla="*/ 5262551 w 6115796"/>
              <a:gd name="connsiteY27" fmla="*/ 2288050 h 6858000"/>
              <a:gd name="connsiteX28" fmla="*/ 5293877 w 6115796"/>
              <a:gd name="connsiteY28" fmla="*/ 2368649 h 6858000"/>
              <a:gd name="connsiteX29" fmla="*/ 5311338 w 6115796"/>
              <a:gd name="connsiteY29" fmla="*/ 2404034 h 6858000"/>
              <a:gd name="connsiteX30" fmla="*/ 5338366 w 6115796"/>
              <a:gd name="connsiteY30" fmla="*/ 2465052 h 6858000"/>
              <a:gd name="connsiteX31" fmla="*/ 5371263 w 6115796"/>
              <a:gd name="connsiteY31" fmla="*/ 2586413 h 6858000"/>
              <a:gd name="connsiteX32" fmla="*/ 5407503 w 6115796"/>
              <a:gd name="connsiteY32" fmla="*/ 2786290 h 6858000"/>
              <a:gd name="connsiteX33" fmla="*/ 5407356 w 6115796"/>
              <a:gd name="connsiteY33" fmla="*/ 2787545 h 6858000"/>
              <a:gd name="connsiteX34" fmla="*/ 5457023 w 6115796"/>
              <a:gd name="connsiteY34" fmla="*/ 2858292 h 6858000"/>
              <a:gd name="connsiteX35" fmla="*/ 5484061 w 6115796"/>
              <a:gd name="connsiteY35" fmla="*/ 2919216 h 6858000"/>
              <a:gd name="connsiteX36" fmla="*/ 5491940 w 6115796"/>
              <a:gd name="connsiteY36" fmla="*/ 3015985 h 6858000"/>
              <a:gd name="connsiteX37" fmla="*/ 5503944 w 6115796"/>
              <a:gd name="connsiteY37" fmla="*/ 3123335 h 6858000"/>
              <a:gd name="connsiteX38" fmla="*/ 5516007 w 6115796"/>
              <a:gd name="connsiteY38" fmla="*/ 3258473 h 6858000"/>
              <a:gd name="connsiteX39" fmla="*/ 5589758 w 6115796"/>
              <a:gd name="connsiteY39" fmla="*/ 3453699 h 6858000"/>
              <a:gd name="connsiteX40" fmla="*/ 5596144 w 6115796"/>
              <a:gd name="connsiteY40" fmla="*/ 3534624 h 6858000"/>
              <a:gd name="connsiteX41" fmla="*/ 5597750 w 6115796"/>
              <a:gd name="connsiteY41" fmla="*/ 3534129 h 6858000"/>
              <a:gd name="connsiteX42" fmla="*/ 5618377 w 6115796"/>
              <a:gd name="connsiteY42" fmla="*/ 3588431 h 6858000"/>
              <a:gd name="connsiteX43" fmla="*/ 5655472 w 6115796"/>
              <a:gd name="connsiteY43" fmla="*/ 3678877 h 6858000"/>
              <a:gd name="connsiteX44" fmla="*/ 5683015 w 6115796"/>
              <a:gd name="connsiteY44" fmla="*/ 3762025 h 6858000"/>
              <a:gd name="connsiteX45" fmla="*/ 5696643 w 6115796"/>
              <a:gd name="connsiteY45" fmla="*/ 3773888 h 6858000"/>
              <a:gd name="connsiteX46" fmla="*/ 5768491 w 6115796"/>
              <a:gd name="connsiteY46" fmla="*/ 3914399 h 6858000"/>
              <a:gd name="connsiteX47" fmla="*/ 5793123 w 6115796"/>
              <a:gd name="connsiteY47" fmla="*/ 3969952 h 6858000"/>
              <a:gd name="connsiteX48" fmla="*/ 5808321 w 6115796"/>
              <a:gd name="connsiteY48" fmla="*/ 3988153 h 6858000"/>
              <a:gd name="connsiteX49" fmla="*/ 5825621 w 6115796"/>
              <a:gd name="connsiteY49" fmla="*/ 4015525 h 6858000"/>
              <a:gd name="connsiteX50" fmla="*/ 5860672 w 6115796"/>
              <a:gd name="connsiteY50" fmla="*/ 4061579 h 6858000"/>
              <a:gd name="connsiteX51" fmla="*/ 5894095 w 6115796"/>
              <a:gd name="connsiteY51" fmla="*/ 4128857 h 6858000"/>
              <a:gd name="connsiteX52" fmla="*/ 5903513 w 6115796"/>
              <a:gd name="connsiteY52" fmla="*/ 4187661 h 6858000"/>
              <a:gd name="connsiteX53" fmla="*/ 5946705 w 6115796"/>
              <a:gd name="connsiteY53" fmla="*/ 4428051 h 6858000"/>
              <a:gd name="connsiteX54" fmla="*/ 5949261 w 6115796"/>
              <a:gd name="connsiteY54" fmla="*/ 4449185 h 6858000"/>
              <a:gd name="connsiteX55" fmla="*/ 5968960 w 6115796"/>
              <a:gd name="connsiteY55" fmla="*/ 4482655 h 6858000"/>
              <a:gd name="connsiteX56" fmla="*/ 5998138 w 6115796"/>
              <a:gd name="connsiteY56" fmla="*/ 4697518 h 6858000"/>
              <a:gd name="connsiteX57" fmla="*/ 6007819 w 6115796"/>
              <a:gd name="connsiteY57" fmla="*/ 4858148 h 6858000"/>
              <a:gd name="connsiteX58" fmla="*/ 6007749 w 6115796"/>
              <a:gd name="connsiteY58" fmla="*/ 4964715 h 6858000"/>
              <a:gd name="connsiteX59" fmla="*/ 6005269 w 6115796"/>
              <a:gd name="connsiteY59" fmla="*/ 5150567 h 6858000"/>
              <a:gd name="connsiteX60" fmla="*/ 6001127 w 6115796"/>
              <a:gd name="connsiteY60" fmla="*/ 5164609 h 6858000"/>
              <a:gd name="connsiteX61" fmla="*/ 5998514 w 6115796"/>
              <a:gd name="connsiteY61" fmla="*/ 5189673 h 6858000"/>
              <a:gd name="connsiteX62" fmla="*/ 6018409 w 6115796"/>
              <a:gd name="connsiteY62" fmla="*/ 5227157 h 6858000"/>
              <a:gd name="connsiteX63" fmla="*/ 6036748 w 6115796"/>
              <a:gd name="connsiteY63" fmla="*/ 5322752 h 6858000"/>
              <a:gd name="connsiteX64" fmla="*/ 6037677 w 6115796"/>
              <a:gd name="connsiteY64" fmla="*/ 5354807 h 6858000"/>
              <a:gd name="connsiteX65" fmla="*/ 6053435 w 6115796"/>
              <a:gd name="connsiteY65" fmla="*/ 5387547 h 6858000"/>
              <a:gd name="connsiteX66" fmla="*/ 6068640 w 6115796"/>
              <a:gd name="connsiteY66" fmla="*/ 5474503 h 6858000"/>
              <a:gd name="connsiteX67" fmla="*/ 6080922 w 6115796"/>
              <a:gd name="connsiteY67" fmla="*/ 5561070 h 6858000"/>
              <a:gd name="connsiteX68" fmla="*/ 6096949 w 6115796"/>
              <a:gd name="connsiteY68" fmla="*/ 5648179 h 6858000"/>
              <a:gd name="connsiteX69" fmla="*/ 6115796 w 6115796"/>
              <a:gd name="connsiteY69" fmla="*/ 5862844 h 6858000"/>
              <a:gd name="connsiteX70" fmla="*/ 6045436 w 6115796"/>
              <a:gd name="connsiteY70" fmla="*/ 6124480 h 6858000"/>
              <a:gd name="connsiteX71" fmla="*/ 6030489 w 6115796"/>
              <a:gd name="connsiteY71" fmla="*/ 6317666 h 6858000"/>
              <a:gd name="connsiteX72" fmla="*/ 6007492 w 6115796"/>
              <a:gd name="connsiteY72" fmla="*/ 6440818 h 6858000"/>
              <a:gd name="connsiteX73" fmla="*/ 6009467 w 6115796"/>
              <a:gd name="connsiteY73" fmla="*/ 6487076 h 6858000"/>
              <a:gd name="connsiteX74" fmla="*/ 5995064 w 6115796"/>
              <a:gd name="connsiteY74" fmla="*/ 6540791 h 6858000"/>
              <a:gd name="connsiteX75" fmla="*/ 5986207 w 6115796"/>
              <a:gd name="connsiteY75" fmla="*/ 6695855 h 6858000"/>
              <a:gd name="connsiteX76" fmla="*/ 5979428 w 6115796"/>
              <a:gd name="connsiteY76" fmla="*/ 6754678 h 6858000"/>
              <a:gd name="connsiteX77" fmla="*/ 5984543 w 6115796"/>
              <a:gd name="connsiteY77" fmla="*/ 6811016 h 6858000"/>
              <a:gd name="connsiteX78" fmla="*/ 5979671 w 6115796"/>
              <a:gd name="connsiteY78" fmla="*/ 6858000 h 6858000"/>
              <a:gd name="connsiteX79" fmla="*/ 0 w 6115796"/>
              <a:gd name="connsiteY79" fmla="*/ 6858000 h 6858000"/>
              <a:gd name="connsiteX80" fmla="*/ 0 w 6115796"/>
              <a:gd name="connsiteY80"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21173 w 6115796"/>
              <a:gd name="connsiteY4" fmla="*/ 123738 h 6858000"/>
              <a:gd name="connsiteX5" fmla="*/ 5075458 w 6115796"/>
              <a:gd name="connsiteY5" fmla="*/ 264355 h 6858000"/>
              <a:gd name="connsiteX6" fmla="*/ 5081175 w 6115796"/>
              <a:gd name="connsiteY6" fmla="*/ 277448 h 6858000"/>
              <a:gd name="connsiteX7" fmla="*/ 5097011 w 6115796"/>
              <a:gd name="connsiteY7" fmla="*/ 355616 h 6858000"/>
              <a:gd name="connsiteX8" fmla="*/ 5153000 w 6115796"/>
              <a:gd name="connsiteY8" fmla="*/ 507134 h 6858000"/>
              <a:gd name="connsiteX9" fmla="*/ 5171282 w 6115796"/>
              <a:gd name="connsiteY9" fmla="*/ 602071 h 6858000"/>
              <a:gd name="connsiteX10" fmla="*/ 5176196 w 6115796"/>
              <a:gd name="connsiteY10" fmla="*/ 636822 h 6858000"/>
              <a:gd name="connsiteX11" fmla="*/ 5189051 w 6115796"/>
              <a:gd name="connsiteY11" fmla="*/ 782518 h 6858000"/>
              <a:gd name="connsiteX12" fmla="*/ 5218707 w 6115796"/>
              <a:gd name="connsiteY12" fmla="*/ 886387 h 6858000"/>
              <a:gd name="connsiteX13" fmla="*/ 5221281 w 6115796"/>
              <a:gd name="connsiteY13" fmla="*/ 920873 h 6858000"/>
              <a:gd name="connsiteX14" fmla="*/ 5201018 w 6115796"/>
              <a:gd name="connsiteY14" fmla="*/ 1095027 h 6858000"/>
              <a:gd name="connsiteX15" fmla="*/ 5189234 w 6115796"/>
              <a:gd name="connsiteY15" fmla="*/ 1217308 h 6858000"/>
              <a:gd name="connsiteX16" fmla="*/ 5202769 w 6115796"/>
              <a:gd name="connsiteY16" fmla="*/ 1269450 h 6858000"/>
              <a:gd name="connsiteX17" fmla="*/ 5225968 w 6115796"/>
              <a:gd name="connsiteY17" fmla="*/ 1357994 h 6858000"/>
              <a:gd name="connsiteX18" fmla="*/ 5226675 w 6115796"/>
              <a:gd name="connsiteY18" fmla="*/ 1385685 h 6858000"/>
              <a:gd name="connsiteX19" fmla="*/ 5237226 w 6115796"/>
              <a:gd name="connsiteY19" fmla="*/ 1441327 h 6858000"/>
              <a:gd name="connsiteX20" fmla="*/ 5255653 w 6115796"/>
              <a:gd name="connsiteY20" fmla="*/ 1524712 h 6858000"/>
              <a:gd name="connsiteX21" fmla="*/ 5263491 w 6115796"/>
              <a:gd name="connsiteY21" fmla="*/ 1642938 h 6858000"/>
              <a:gd name="connsiteX22" fmla="*/ 5256552 w 6115796"/>
              <a:gd name="connsiteY22" fmla="*/ 1672509 h 6858000"/>
              <a:gd name="connsiteX23" fmla="*/ 5264549 w 6115796"/>
              <a:gd name="connsiteY23" fmla="*/ 1837572 h 6858000"/>
              <a:gd name="connsiteX24" fmla="*/ 5255696 w 6115796"/>
              <a:gd name="connsiteY24" fmla="*/ 1953770 h 6858000"/>
              <a:gd name="connsiteX25" fmla="*/ 5252592 w 6115796"/>
              <a:gd name="connsiteY25" fmla="*/ 2092210 h 6858000"/>
              <a:gd name="connsiteX26" fmla="*/ 5257248 w 6115796"/>
              <a:gd name="connsiteY26" fmla="*/ 2203922 h 6858000"/>
              <a:gd name="connsiteX27" fmla="*/ 5262551 w 6115796"/>
              <a:gd name="connsiteY27" fmla="*/ 2288050 h 6858000"/>
              <a:gd name="connsiteX28" fmla="*/ 5293877 w 6115796"/>
              <a:gd name="connsiteY28" fmla="*/ 2368649 h 6858000"/>
              <a:gd name="connsiteX29" fmla="*/ 5311338 w 6115796"/>
              <a:gd name="connsiteY29" fmla="*/ 2404034 h 6858000"/>
              <a:gd name="connsiteX30" fmla="*/ 5338366 w 6115796"/>
              <a:gd name="connsiteY30" fmla="*/ 2465052 h 6858000"/>
              <a:gd name="connsiteX31" fmla="*/ 5371263 w 6115796"/>
              <a:gd name="connsiteY31" fmla="*/ 2586413 h 6858000"/>
              <a:gd name="connsiteX32" fmla="*/ 5407503 w 6115796"/>
              <a:gd name="connsiteY32" fmla="*/ 2786290 h 6858000"/>
              <a:gd name="connsiteX33" fmla="*/ 5407356 w 6115796"/>
              <a:gd name="connsiteY33" fmla="*/ 2787545 h 6858000"/>
              <a:gd name="connsiteX34" fmla="*/ 5457023 w 6115796"/>
              <a:gd name="connsiteY34" fmla="*/ 2858292 h 6858000"/>
              <a:gd name="connsiteX35" fmla="*/ 5484061 w 6115796"/>
              <a:gd name="connsiteY35" fmla="*/ 2919216 h 6858000"/>
              <a:gd name="connsiteX36" fmla="*/ 5491940 w 6115796"/>
              <a:gd name="connsiteY36" fmla="*/ 3015985 h 6858000"/>
              <a:gd name="connsiteX37" fmla="*/ 5503944 w 6115796"/>
              <a:gd name="connsiteY37" fmla="*/ 3123335 h 6858000"/>
              <a:gd name="connsiteX38" fmla="*/ 5516007 w 6115796"/>
              <a:gd name="connsiteY38" fmla="*/ 3258473 h 6858000"/>
              <a:gd name="connsiteX39" fmla="*/ 5589758 w 6115796"/>
              <a:gd name="connsiteY39" fmla="*/ 3453699 h 6858000"/>
              <a:gd name="connsiteX40" fmla="*/ 5596144 w 6115796"/>
              <a:gd name="connsiteY40" fmla="*/ 3534624 h 6858000"/>
              <a:gd name="connsiteX41" fmla="*/ 5597750 w 6115796"/>
              <a:gd name="connsiteY41" fmla="*/ 3534129 h 6858000"/>
              <a:gd name="connsiteX42" fmla="*/ 5618377 w 6115796"/>
              <a:gd name="connsiteY42" fmla="*/ 3588431 h 6858000"/>
              <a:gd name="connsiteX43" fmla="*/ 5655472 w 6115796"/>
              <a:gd name="connsiteY43" fmla="*/ 3678877 h 6858000"/>
              <a:gd name="connsiteX44" fmla="*/ 5683015 w 6115796"/>
              <a:gd name="connsiteY44" fmla="*/ 3762025 h 6858000"/>
              <a:gd name="connsiteX45" fmla="*/ 5696643 w 6115796"/>
              <a:gd name="connsiteY45" fmla="*/ 3773888 h 6858000"/>
              <a:gd name="connsiteX46" fmla="*/ 5768491 w 6115796"/>
              <a:gd name="connsiteY46" fmla="*/ 3914399 h 6858000"/>
              <a:gd name="connsiteX47" fmla="*/ 5793123 w 6115796"/>
              <a:gd name="connsiteY47" fmla="*/ 3969952 h 6858000"/>
              <a:gd name="connsiteX48" fmla="*/ 5808321 w 6115796"/>
              <a:gd name="connsiteY48" fmla="*/ 3988153 h 6858000"/>
              <a:gd name="connsiteX49" fmla="*/ 5825621 w 6115796"/>
              <a:gd name="connsiteY49" fmla="*/ 4015525 h 6858000"/>
              <a:gd name="connsiteX50" fmla="*/ 5860672 w 6115796"/>
              <a:gd name="connsiteY50" fmla="*/ 4061579 h 6858000"/>
              <a:gd name="connsiteX51" fmla="*/ 5894095 w 6115796"/>
              <a:gd name="connsiteY51" fmla="*/ 4128857 h 6858000"/>
              <a:gd name="connsiteX52" fmla="*/ 5903513 w 6115796"/>
              <a:gd name="connsiteY52" fmla="*/ 4187661 h 6858000"/>
              <a:gd name="connsiteX53" fmla="*/ 5946705 w 6115796"/>
              <a:gd name="connsiteY53" fmla="*/ 4428051 h 6858000"/>
              <a:gd name="connsiteX54" fmla="*/ 5949261 w 6115796"/>
              <a:gd name="connsiteY54" fmla="*/ 4449185 h 6858000"/>
              <a:gd name="connsiteX55" fmla="*/ 5968960 w 6115796"/>
              <a:gd name="connsiteY55" fmla="*/ 4482655 h 6858000"/>
              <a:gd name="connsiteX56" fmla="*/ 5998138 w 6115796"/>
              <a:gd name="connsiteY56" fmla="*/ 4697518 h 6858000"/>
              <a:gd name="connsiteX57" fmla="*/ 6007819 w 6115796"/>
              <a:gd name="connsiteY57" fmla="*/ 4858148 h 6858000"/>
              <a:gd name="connsiteX58" fmla="*/ 6007749 w 6115796"/>
              <a:gd name="connsiteY58" fmla="*/ 4964715 h 6858000"/>
              <a:gd name="connsiteX59" fmla="*/ 6005269 w 6115796"/>
              <a:gd name="connsiteY59" fmla="*/ 5150567 h 6858000"/>
              <a:gd name="connsiteX60" fmla="*/ 6001127 w 6115796"/>
              <a:gd name="connsiteY60" fmla="*/ 5164609 h 6858000"/>
              <a:gd name="connsiteX61" fmla="*/ 5998514 w 6115796"/>
              <a:gd name="connsiteY61" fmla="*/ 5189673 h 6858000"/>
              <a:gd name="connsiteX62" fmla="*/ 6018409 w 6115796"/>
              <a:gd name="connsiteY62" fmla="*/ 5227157 h 6858000"/>
              <a:gd name="connsiteX63" fmla="*/ 6036748 w 6115796"/>
              <a:gd name="connsiteY63" fmla="*/ 5322752 h 6858000"/>
              <a:gd name="connsiteX64" fmla="*/ 6037677 w 6115796"/>
              <a:gd name="connsiteY64" fmla="*/ 5354807 h 6858000"/>
              <a:gd name="connsiteX65" fmla="*/ 6053435 w 6115796"/>
              <a:gd name="connsiteY65" fmla="*/ 5387547 h 6858000"/>
              <a:gd name="connsiteX66" fmla="*/ 6068640 w 6115796"/>
              <a:gd name="connsiteY66" fmla="*/ 5474503 h 6858000"/>
              <a:gd name="connsiteX67" fmla="*/ 6080922 w 6115796"/>
              <a:gd name="connsiteY67" fmla="*/ 5561070 h 6858000"/>
              <a:gd name="connsiteX68" fmla="*/ 6096949 w 6115796"/>
              <a:gd name="connsiteY68" fmla="*/ 5648179 h 6858000"/>
              <a:gd name="connsiteX69" fmla="*/ 6115796 w 6115796"/>
              <a:gd name="connsiteY69" fmla="*/ 5862844 h 6858000"/>
              <a:gd name="connsiteX70" fmla="*/ 6045436 w 6115796"/>
              <a:gd name="connsiteY70" fmla="*/ 6124480 h 6858000"/>
              <a:gd name="connsiteX71" fmla="*/ 6030489 w 6115796"/>
              <a:gd name="connsiteY71" fmla="*/ 6317666 h 6858000"/>
              <a:gd name="connsiteX72" fmla="*/ 6007492 w 6115796"/>
              <a:gd name="connsiteY72" fmla="*/ 6440818 h 6858000"/>
              <a:gd name="connsiteX73" fmla="*/ 6009467 w 6115796"/>
              <a:gd name="connsiteY73" fmla="*/ 6487076 h 6858000"/>
              <a:gd name="connsiteX74" fmla="*/ 5995064 w 6115796"/>
              <a:gd name="connsiteY74" fmla="*/ 6540791 h 6858000"/>
              <a:gd name="connsiteX75" fmla="*/ 5986207 w 6115796"/>
              <a:gd name="connsiteY75" fmla="*/ 6695855 h 6858000"/>
              <a:gd name="connsiteX76" fmla="*/ 5979428 w 6115796"/>
              <a:gd name="connsiteY76" fmla="*/ 6754678 h 6858000"/>
              <a:gd name="connsiteX77" fmla="*/ 5984543 w 6115796"/>
              <a:gd name="connsiteY77" fmla="*/ 6811016 h 6858000"/>
              <a:gd name="connsiteX78" fmla="*/ 5979671 w 6115796"/>
              <a:gd name="connsiteY78" fmla="*/ 6858000 h 6858000"/>
              <a:gd name="connsiteX79" fmla="*/ 0 w 6115796"/>
              <a:gd name="connsiteY79" fmla="*/ 6858000 h 6858000"/>
              <a:gd name="connsiteX80" fmla="*/ 0 w 6115796"/>
              <a:gd name="connsiteY80"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75458 w 6115796"/>
              <a:gd name="connsiteY4" fmla="*/ 264355 h 6858000"/>
              <a:gd name="connsiteX5" fmla="*/ 5081175 w 6115796"/>
              <a:gd name="connsiteY5" fmla="*/ 277448 h 6858000"/>
              <a:gd name="connsiteX6" fmla="*/ 5097011 w 6115796"/>
              <a:gd name="connsiteY6" fmla="*/ 355616 h 6858000"/>
              <a:gd name="connsiteX7" fmla="*/ 5153000 w 6115796"/>
              <a:gd name="connsiteY7" fmla="*/ 507134 h 6858000"/>
              <a:gd name="connsiteX8" fmla="*/ 5171282 w 6115796"/>
              <a:gd name="connsiteY8" fmla="*/ 602071 h 6858000"/>
              <a:gd name="connsiteX9" fmla="*/ 5176196 w 6115796"/>
              <a:gd name="connsiteY9" fmla="*/ 636822 h 6858000"/>
              <a:gd name="connsiteX10" fmla="*/ 5189051 w 6115796"/>
              <a:gd name="connsiteY10" fmla="*/ 782518 h 6858000"/>
              <a:gd name="connsiteX11" fmla="*/ 5218707 w 6115796"/>
              <a:gd name="connsiteY11" fmla="*/ 886387 h 6858000"/>
              <a:gd name="connsiteX12" fmla="*/ 5221281 w 6115796"/>
              <a:gd name="connsiteY12" fmla="*/ 920873 h 6858000"/>
              <a:gd name="connsiteX13" fmla="*/ 5201018 w 6115796"/>
              <a:gd name="connsiteY13" fmla="*/ 1095027 h 6858000"/>
              <a:gd name="connsiteX14" fmla="*/ 5189234 w 6115796"/>
              <a:gd name="connsiteY14" fmla="*/ 1217308 h 6858000"/>
              <a:gd name="connsiteX15" fmla="*/ 5202769 w 6115796"/>
              <a:gd name="connsiteY15" fmla="*/ 1269450 h 6858000"/>
              <a:gd name="connsiteX16" fmla="*/ 5225968 w 6115796"/>
              <a:gd name="connsiteY16" fmla="*/ 1357994 h 6858000"/>
              <a:gd name="connsiteX17" fmla="*/ 5226675 w 6115796"/>
              <a:gd name="connsiteY17" fmla="*/ 1385685 h 6858000"/>
              <a:gd name="connsiteX18" fmla="*/ 5237226 w 6115796"/>
              <a:gd name="connsiteY18" fmla="*/ 1441327 h 6858000"/>
              <a:gd name="connsiteX19" fmla="*/ 5255653 w 6115796"/>
              <a:gd name="connsiteY19" fmla="*/ 1524712 h 6858000"/>
              <a:gd name="connsiteX20" fmla="*/ 5263491 w 6115796"/>
              <a:gd name="connsiteY20" fmla="*/ 1642938 h 6858000"/>
              <a:gd name="connsiteX21" fmla="*/ 5256552 w 6115796"/>
              <a:gd name="connsiteY21" fmla="*/ 1672509 h 6858000"/>
              <a:gd name="connsiteX22" fmla="*/ 5264549 w 6115796"/>
              <a:gd name="connsiteY22" fmla="*/ 1837572 h 6858000"/>
              <a:gd name="connsiteX23" fmla="*/ 5255696 w 6115796"/>
              <a:gd name="connsiteY23" fmla="*/ 1953770 h 6858000"/>
              <a:gd name="connsiteX24" fmla="*/ 5252592 w 6115796"/>
              <a:gd name="connsiteY24" fmla="*/ 2092210 h 6858000"/>
              <a:gd name="connsiteX25" fmla="*/ 5257248 w 6115796"/>
              <a:gd name="connsiteY25" fmla="*/ 2203922 h 6858000"/>
              <a:gd name="connsiteX26" fmla="*/ 5262551 w 6115796"/>
              <a:gd name="connsiteY26" fmla="*/ 2288050 h 6858000"/>
              <a:gd name="connsiteX27" fmla="*/ 5293877 w 6115796"/>
              <a:gd name="connsiteY27" fmla="*/ 2368649 h 6858000"/>
              <a:gd name="connsiteX28" fmla="*/ 5311338 w 6115796"/>
              <a:gd name="connsiteY28" fmla="*/ 2404034 h 6858000"/>
              <a:gd name="connsiteX29" fmla="*/ 5338366 w 6115796"/>
              <a:gd name="connsiteY29" fmla="*/ 2465052 h 6858000"/>
              <a:gd name="connsiteX30" fmla="*/ 5371263 w 6115796"/>
              <a:gd name="connsiteY30" fmla="*/ 2586413 h 6858000"/>
              <a:gd name="connsiteX31" fmla="*/ 5407503 w 6115796"/>
              <a:gd name="connsiteY31" fmla="*/ 2786290 h 6858000"/>
              <a:gd name="connsiteX32" fmla="*/ 5407356 w 6115796"/>
              <a:gd name="connsiteY32" fmla="*/ 2787545 h 6858000"/>
              <a:gd name="connsiteX33" fmla="*/ 5457023 w 6115796"/>
              <a:gd name="connsiteY33" fmla="*/ 2858292 h 6858000"/>
              <a:gd name="connsiteX34" fmla="*/ 5484061 w 6115796"/>
              <a:gd name="connsiteY34" fmla="*/ 2919216 h 6858000"/>
              <a:gd name="connsiteX35" fmla="*/ 5491940 w 6115796"/>
              <a:gd name="connsiteY35" fmla="*/ 3015985 h 6858000"/>
              <a:gd name="connsiteX36" fmla="*/ 5503944 w 6115796"/>
              <a:gd name="connsiteY36" fmla="*/ 3123335 h 6858000"/>
              <a:gd name="connsiteX37" fmla="*/ 5516007 w 6115796"/>
              <a:gd name="connsiteY37" fmla="*/ 3258473 h 6858000"/>
              <a:gd name="connsiteX38" fmla="*/ 5589758 w 6115796"/>
              <a:gd name="connsiteY38" fmla="*/ 3453699 h 6858000"/>
              <a:gd name="connsiteX39" fmla="*/ 5596144 w 6115796"/>
              <a:gd name="connsiteY39" fmla="*/ 3534624 h 6858000"/>
              <a:gd name="connsiteX40" fmla="*/ 5597750 w 6115796"/>
              <a:gd name="connsiteY40" fmla="*/ 3534129 h 6858000"/>
              <a:gd name="connsiteX41" fmla="*/ 5618377 w 6115796"/>
              <a:gd name="connsiteY41" fmla="*/ 3588431 h 6858000"/>
              <a:gd name="connsiteX42" fmla="*/ 5655472 w 6115796"/>
              <a:gd name="connsiteY42" fmla="*/ 3678877 h 6858000"/>
              <a:gd name="connsiteX43" fmla="*/ 5683015 w 6115796"/>
              <a:gd name="connsiteY43" fmla="*/ 3762025 h 6858000"/>
              <a:gd name="connsiteX44" fmla="*/ 5696643 w 6115796"/>
              <a:gd name="connsiteY44" fmla="*/ 3773888 h 6858000"/>
              <a:gd name="connsiteX45" fmla="*/ 5768491 w 6115796"/>
              <a:gd name="connsiteY45" fmla="*/ 3914399 h 6858000"/>
              <a:gd name="connsiteX46" fmla="*/ 5793123 w 6115796"/>
              <a:gd name="connsiteY46" fmla="*/ 3969952 h 6858000"/>
              <a:gd name="connsiteX47" fmla="*/ 5808321 w 6115796"/>
              <a:gd name="connsiteY47" fmla="*/ 3988153 h 6858000"/>
              <a:gd name="connsiteX48" fmla="*/ 5825621 w 6115796"/>
              <a:gd name="connsiteY48" fmla="*/ 4015525 h 6858000"/>
              <a:gd name="connsiteX49" fmla="*/ 5860672 w 6115796"/>
              <a:gd name="connsiteY49" fmla="*/ 4061579 h 6858000"/>
              <a:gd name="connsiteX50" fmla="*/ 5894095 w 6115796"/>
              <a:gd name="connsiteY50" fmla="*/ 4128857 h 6858000"/>
              <a:gd name="connsiteX51" fmla="*/ 5903513 w 6115796"/>
              <a:gd name="connsiteY51" fmla="*/ 4187661 h 6858000"/>
              <a:gd name="connsiteX52" fmla="*/ 5946705 w 6115796"/>
              <a:gd name="connsiteY52" fmla="*/ 4428051 h 6858000"/>
              <a:gd name="connsiteX53" fmla="*/ 5949261 w 6115796"/>
              <a:gd name="connsiteY53" fmla="*/ 4449185 h 6858000"/>
              <a:gd name="connsiteX54" fmla="*/ 5968960 w 6115796"/>
              <a:gd name="connsiteY54" fmla="*/ 4482655 h 6858000"/>
              <a:gd name="connsiteX55" fmla="*/ 5998138 w 6115796"/>
              <a:gd name="connsiteY55" fmla="*/ 4697518 h 6858000"/>
              <a:gd name="connsiteX56" fmla="*/ 6007819 w 6115796"/>
              <a:gd name="connsiteY56" fmla="*/ 4858148 h 6858000"/>
              <a:gd name="connsiteX57" fmla="*/ 6007749 w 6115796"/>
              <a:gd name="connsiteY57" fmla="*/ 4964715 h 6858000"/>
              <a:gd name="connsiteX58" fmla="*/ 6005269 w 6115796"/>
              <a:gd name="connsiteY58" fmla="*/ 5150567 h 6858000"/>
              <a:gd name="connsiteX59" fmla="*/ 6001127 w 6115796"/>
              <a:gd name="connsiteY59" fmla="*/ 5164609 h 6858000"/>
              <a:gd name="connsiteX60" fmla="*/ 5998514 w 6115796"/>
              <a:gd name="connsiteY60" fmla="*/ 5189673 h 6858000"/>
              <a:gd name="connsiteX61" fmla="*/ 6018409 w 6115796"/>
              <a:gd name="connsiteY61" fmla="*/ 5227157 h 6858000"/>
              <a:gd name="connsiteX62" fmla="*/ 6036748 w 6115796"/>
              <a:gd name="connsiteY62" fmla="*/ 5322752 h 6858000"/>
              <a:gd name="connsiteX63" fmla="*/ 6037677 w 6115796"/>
              <a:gd name="connsiteY63" fmla="*/ 5354807 h 6858000"/>
              <a:gd name="connsiteX64" fmla="*/ 6053435 w 6115796"/>
              <a:gd name="connsiteY64" fmla="*/ 5387547 h 6858000"/>
              <a:gd name="connsiteX65" fmla="*/ 6068640 w 6115796"/>
              <a:gd name="connsiteY65" fmla="*/ 5474503 h 6858000"/>
              <a:gd name="connsiteX66" fmla="*/ 6080922 w 6115796"/>
              <a:gd name="connsiteY66" fmla="*/ 5561070 h 6858000"/>
              <a:gd name="connsiteX67" fmla="*/ 6096949 w 6115796"/>
              <a:gd name="connsiteY67" fmla="*/ 5648179 h 6858000"/>
              <a:gd name="connsiteX68" fmla="*/ 6115796 w 6115796"/>
              <a:gd name="connsiteY68" fmla="*/ 5862844 h 6858000"/>
              <a:gd name="connsiteX69" fmla="*/ 6045436 w 6115796"/>
              <a:gd name="connsiteY69" fmla="*/ 6124480 h 6858000"/>
              <a:gd name="connsiteX70" fmla="*/ 6030489 w 6115796"/>
              <a:gd name="connsiteY70" fmla="*/ 6317666 h 6858000"/>
              <a:gd name="connsiteX71" fmla="*/ 6007492 w 6115796"/>
              <a:gd name="connsiteY71" fmla="*/ 6440818 h 6858000"/>
              <a:gd name="connsiteX72" fmla="*/ 6009467 w 6115796"/>
              <a:gd name="connsiteY72" fmla="*/ 6487076 h 6858000"/>
              <a:gd name="connsiteX73" fmla="*/ 5995064 w 6115796"/>
              <a:gd name="connsiteY73" fmla="*/ 6540791 h 6858000"/>
              <a:gd name="connsiteX74" fmla="*/ 5986207 w 6115796"/>
              <a:gd name="connsiteY74" fmla="*/ 6695855 h 6858000"/>
              <a:gd name="connsiteX75" fmla="*/ 5979428 w 6115796"/>
              <a:gd name="connsiteY75" fmla="*/ 6754678 h 6858000"/>
              <a:gd name="connsiteX76" fmla="*/ 5984543 w 6115796"/>
              <a:gd name="connsiteY76" fmla="*/ 6811016 h 6858000"/>
              <a:gd name="connsiteX77" fmla="*/ 5979671 w 6115796"/>
              <a:gd name="connsiteY77" fmla="*/ 6858000 h 6858000"/>
              <a:gd name="connsiteX78" fmla="*/ 0 w 6115796"/>
              <a:gd name="connsiteY78" fmla="*/ 6858000 h 6858000"/>
              <a:gd name="connsiteX79" fmla="*/ 0 w 6115796"/>
              <a:gd name="connsiteY79"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75458 w 6115796"/>
              <a:gd name="connsiteY4" fmla="*/ 264355 h 6858000"/>
              <a:gd name="connsiteX5" fmla="*/ 5081175 w 6115796"/>
              <a:gd name="connsiteY5" fmla="*/ 277448 h 6858000"/>
              <a:gd name="connsiteX6" fmla="*/ 5097011 w 6115796"/>
              <a:gd name="connsiteY6" fmla="*/ 355616 h 6858000"/>
              <a:gd name="connsiteX7" fmla="*/ 5153000 w 6115796"/>
              <a:gd name="connsiteY7" fmla="*/ 507134 h 6858000"/>
              <a:gd name="connsiteX8" fmla="*/ 5171282 w 6115796"/>
              <a:gd name="connsiteY8" fmla="*/ 602071 h 6858000"/>
              <a:gd name="connsiteX9" fmla="*/ 5176196 w 6115796"/>
              <a:gd name="connsiteY9" fmla="*/ 636822 h 6858000"/>
              <a:gd name="connsiteX10" fmla="*/ 5189051 w 6115796"/>
              <a:gd name="connsiteY10" fmla="*/ 782518 h 6858000"/>
              <a:gd name="connsiteX11" fmla="*/ 5218707 w 6115796"/>
              <a:gd name="connsiteY11" fmla="*/ 886387 h 6858000"/>
              <a:gd name="connsiteX12" fmla="*/ 5221281 w 6115796"/>
              <a:gd name="connsiteY12" fmla="*/ 920873 h 6858000"/>
              <a:gd name="connsiteX13" fmla="*/ 5201018 w 6115796"/>
              <a:gd name="connsiteY13" fmla="*/ 1095027 h 6858000"/>
              <a:gd name="connsiteX14" fmla="*/ 5189234 w 6115796"/>
              <a:gd name="connsiteY14" fmla="*/ 1217308 h 6858000"/>
              <a:gd name="connsiteX15" fmla="*/ 5202769 w 6115796"/>
              <a:gd name="connsiteY15" fmla="*/ 1269450 h 6858000"/>
              <a:gd name="connsiteX16" fmla="*/ 5225968 w 6115796"/>
              <a:gd name="connsiteY16" fmla="*/ 1357994 h 6858000"/>
              <a:gd name="connsiteX17" fmla="*/ 5226675 w 6115796"/>
              <a:gd name="connsiteY17" fmla="*/ 1385685 h 6858000"/>
              <a:gd name="connsiteX18" fmla="*/ 5237226 w 6115796"/>
              <a:gd name="connsiteY18" fmla="*/ 1441327 h 6858000"/>
              <a:gd name="connsiteX19" fmla="*/ 5255653 w 6115796"/>
              <a:gd name="connsiteY19" fmla="*/ 1524712 h 6858000"/>
              <a:gd name="connsiteX20" fmla="*/ 5263491 w 6115796"/>
              <a:gd name="connsiteY20" fmla="*/ 1642938 h 6858000"/>
              <a:gd name="connsiteX21" fmla="*/ 5256552 w 6115796"/>
              <a:gd name="connsiteY21" fmla="*/ 1672509 h 6858000"/>
              <a:gd name="connsiteX22" fmla="*/ 5264549 w 6115796"/>
              <a:gd name="connsiteY22" fmla="*/ 1837572 h 6858000"/>
              <a:gd name="connsiteX23" fmla="*/ 5255696 w 6115796"/>
              <a:gd name="connsiteY23" fmla="*/ 1953770 h 6858000"/>
              <a:gd name="connsiteX24" fmla="*/ 5252592 w 6115796"/>
              <a:gd name="connsiteY24" fmla="*/ 2092210 h 6858000"/>
              <a:gd name="connsiteX25" fmla="*/ 5257248 w 6115796"/>
              <a:gd name="connsiteY25" fmla="*/ 2203922 h 6858000"/>
              <a:gd name="connsiteX26" fmla="*/ 5262551 w 6115796"/>
              <a:gd name="connsiteY26" fmla="*/ 2288050 h 6858000"/>
              <a:gd name="connsiteX27" fmla="*/ 5293877 w 6115796"/>
              <a:gd name="connsiteY27" fmla="*/ 2368649 h 6858000"/>
              <a:gd name="connsiteX28" fmla="*/ 5311338 w 6115796"/>
              <a:gd name="connsiteY28" fmla="*/ 2404034 h 6858000"/>
              <a:gd name="connsiteX29" fmla="*/ 5338366 w 6115796"/>
              <a:gd name="connsiteY29" fmla="*/ 2465052 h 6858000"/>
              <a:gd name="connsiteX30" fmla="*/ 5371263 w 6115796"/>
              <a:gd name="connsiteY30" fmla="*/ 2586413 h 6858000"/>
              <a:gd name="connsiteX31" fmla="*/ 5407503 w 6115796"/>
              <a:gd name="connsiteY31" fmla="*/ 2786290 h 6858000"/>
              <a:gd name="connsiteX32" fmla="*/ 5407356 w 6115796"/>
              <a:gd name="connsiteY32" fmla="*/ 2787545 h 6858000"/>
              <a:gd name="connsiteX33" fmla="*/ 5457023 w 6115796"/>
              <a:gd name="connsiteY33" fmla="*/ 2858292 h 6858000"/>
              <a:gd name="connsiteX34" fmla="*/ 5484061 w 6115796"/>
              <a:gd name="connsiteY34" fmla="*/ 2919216 h 6858000"/>
              <a:gd name="connsiteX35" fmla="*/ 5491940 w 6115796"/>
              <a:gd name="connsiteY35" fmla="*/ 3015985 h 6858000"/>
              <a:gd name="connsiteX36" fmla="*/ 5503944 w 6115796"/>
              <a:gd name="connsiteY36" fmla="*/ 3123335 h 6858000"/>
              <a:gd name="connsiteX37" fmla="*/ 5516007 w 6115796"/>
              <a:gd name="connsiteY37" fmla="*/ 3258473 h 6858000"/>
              <a:gd name="connsiteX38" fmla="*/ 5589758 w 6115796"/>
              <a:gd name="connsiteY38" fmla="*/ 3453699 h 6858000"/>
              <a:gd name="connsiteX39" fmla="*/ 5596144 w 6115796"/>
              <a:gd name="connsiteY39" fmla="*/ 3534624 h 6858000"/>
              <a:gd name="connsiteX40" fmla="*/ 5597750 w 6115796"/>
              <a:gd name="connsiteY40" fmla="*/ 3534129 h 6858000"/>
              <a:gd name="connsiteX41" fmla="*/ 5618377 w 6115796"/>
              <a:gd name="connsiteY41" fmla="*/ 3588431 h 6858000"/>
              <a:gd name="connsiteX42" fmla="*/ 5655472 w 6115796"/>
              <a:gd name="connsiteY42" fmla="*/ 3678877 h 6858000"/>
              <a:gd name="connsiteX43" fmla="*/ 5683015 w 6115796"/>
              <a:gd name="connsiteY43" fmla="*/ 3762025 h 6858000"/>
              <a:gd name="connsiteX44" fmla="*/ 5696643 w 6115796"/>
              <a:gd name="connsiteY44" fmla="*/ 3773888 h 6858000"/>
              <a:gd name="connsiteX45" fmla="*/ 5768491 w 6115796"/>
              <a:gd name="connsiteY45" fmla="*/ 3914399 h 6858000"/>
              <a:gd name="connsiteX46" fmla="*/ 5793123 w 6115796"/>
              <a:gd name="connsiteY46" fmla="*/ 3969952 h 6858000"/>
              <a:gd name="connsiteX47" fmla="*/ 5808321 w 6115796"/>
              <a:gd name="connsiteY47" fmla="*/ 3988153 h 6858000"/>
              <a:gd name="connsiteX48" fmla="*/ 5825621 w 6115796"/>
              <a:gd name="connsiteY48" fmla="*/ 4015525 h 6858000"/>
              <a:gd name="connsiteX49" fmla="*/ 5860672 w 6115796"/>
              <a:gd name="connsiteY49" fmla="*/ 4061579 h 6858000"/>
              <a:gd name="connsiteX50" fmla="*/ 5894095 w 6115796"/>
              <a:gd name="connsiteY50" fmla="*/ 4128857 h 6858000"/>
              <a:gd name="connsiteX51" fmla="*/ 5903513 w 6115796"/>
              <a:gd name="connsiteY51" fmla="*/ 4187661 h 6858000"/>
              <a:gd name="connsiteX52" fmla="*/ 5946705 w 6115796"/>
              <a:gd name="connsiteY52" fmla="*/ 4428051 h 6858000"/>
              <a:gd name="connsiteX53" fmla="*/ 5949261 w 6115796"/>
              <a:gd name="connsiteY53" fmla="*/ 4449185 h 6858000"/>
              <a:gd name="connsiteX54" fmla="*/ 5968960 w 6115796"/>
              <a:gd name="connsiteY54" fmla="*/ 4482655 h 6858000"/>
              <a:gd name="connsiteX55" fmla="*/ 5998138 w 6115796"/>
              <a:gd name="connsiteY55" fmla="*/ 4697518 h 6858000"/>
              <a:gd name="connsiteX56" fmla="*/ 6007819 w 6115796"/>
              <a:gd name="connsiteY56" fmla="*/ 4858148 h 6858000"/>
              <a:gd name="connsiteX57" fmla="*/ 6007749 w 6115796"/>
              <a:gd name="connsiteY57" fmla="*/ 4964715 h 6858000"/>
              <a:gd name="connsiteX58" fmla="*/ 6005269 w 6115796"/>
              <a:gd name="connsiteY58" fmla="*/ 5150567 h 6858000"/>
              <a:gd name="connsiteX59" fmla="*/ 6001127 w 6115796"/>
              <a:gd name="connsiteY59" fmla="*/ 5164609 h 6858000"/>
              <a:gd name="connsiteX60" fmla="*/ 5998514 w 6115796"/>
              <a:gd name="connsiteY60" fmla="*/ 5189673 h 6858000"/>
              <a:gd name="connsiteX61" fmla="*/ 6018409 w 6115796"/>
              <a:gd name="connsiteY61" fmla="*/ 5227157 h 6858000"/>
              <a:gd name="connsiteX62" fmla="*/ 6036748 w 6115796"/>
              <a:gd name="connsiteY62" fmla="*/ 5322752 h 6858000"/>
              <a:gd name="connsiteX63" fmla="*/ 6037677 w 6115796"/>
              <a:gd name="connsiteY63" fmla="*/ 5354807 h 6858000"/>
              <a:gd name="connsiteX64" fmla="*/ 6053435 w 6115796"/>
              <a:gd name="connsiteY64" fmla="*/ 5387547 h 6858000"/>
              <a:gd name="connsiteX65" fmla="*/ 6068640 w 6115796"/>
              <a:gd name="connsiteY65" fmla="*/ 5474503 h 6858000"/>
              <a:gd name="connsiteX66" fmla="*/ 6080922 w 6115796"/>
              <a:gd name="connsiteY66" fmla="*/ 5561070 h 6858000"/>
              <a:gd name="connsiteX67" fmla="*/ 6096949 w 6115796"/>
              <a:gd name="connsiteY67" fmla="*/ 5648179 h 6858000"/>
              <a:gd name="connsiteX68" fmla="*/ 6115796 w 6115796"/>
              <a:gd name="connsiteY68" fmla="*/ 5862844 h 6858000"/>
              <a:gd name="connsiteX69" fmla="*/ 6045436 w 6115796"/>
              <a:gd name="connsiteY69" fmla="*/ 6124480 h 6858000"/>
              <a:gd name="connsiteX70" fmla="*/ 6030489 w 6115796"/>
              <a:gd name="connsiteY70" fmla="*/ 6317666 h 6858000"/>
              <a:gd name="connsiteX71" fmla="*/ 6007492 w 6115796"/>
              <a:gd name="connsiteY71" fmla="*/ 6440818 h 6858000"/>
              <a:gd name="connsiteX72" fmla="*/ 6009467 w 6115796"/>
              <a:gd name="connsiteY72" fmla="*/ 6487076 h 6858000"/>
              <a:gd name="connsiteX73" fmla="*/ 5995064 w 6115796"/>
              <a:gd name="connsiteY73" fmla="*/ 6540791 h 6858000"/>
              <a:gd name="connsiteX74" fmla="*/ 5986207 w 6115796"/>
              <a:gd name="connsiteY74" fmla="*/ 6695855 h 6858000"/>
              <a:gd name="connsiteX75" fmla="*/ 5979428 w 6115796"/>
              <a:gd name="connsiteY75" fmla="*/ 6754678 h 6858000"/>
              <a:gd name="connsiteX76" fmla="*/ 5984543 w 6115796"/>
              <a:gd name="connsiteY76" fmla="*/ 6811016 h 6858000"/>
              <a:gd name="connsiteX77" fmla="*/ 5979671 w 6115796"/>
              <a:gd name="connsiteY77" fmla="*/ 6858000 h 6858000"/>
              <a:gd name="connsiteX78" fmla="*/ 0 w 6115796"/>
              <a:gd name="connsiteY78" fmla="*/ 6858000 h 6858000"/>
              <a:gd name="connsiteX79" fmla="*/ 0 w 6115796"/>
              <a:gd name="connsiteY79"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75458 w 6115796"/>
              <a:gd name="connsiteY4" fmla="*/ 264355 h 6858000"/>
              <a:gd name="connsiteX5" fmla="*/ 5081175 w 6115796"/>
              <a:gd name="connsiteY5" fmla="*/ 277448 h 6858000"/>
              <a:gd name="connsiteX6" fmla="*/ 5097011 w 6115796"/>
              <a:gd name="connsiteY6" fmla="*/ 355616 h 6858000"/>
              <a:gd name="connsiteX7" fmla="*/ 5153000 w 6115796"/>
              <a:gd name="connsiteY7" fmla="*/ 507134 h 6858000"/>
              <a:gd name="connsiteX8" fmla="*/ 5171282 w 6115796"/>
              <a:gd name="connsiteY8" fmla="*/ 602071 h 6858000"/>
              <a:gd name="connsiteX9" fmla="*/ 5176196 w 6115796"/>
              <a:gd name="connsiteY9" fmla="*/ 636822 h 6858000"/>
              <a:gd name="connsiteX10" fmla="*/ 5189051 w 6115796"/>
              <a:gd name="connsiteY10" fmla="*/ 782518 h 6858000"/>
              <a:gd name="connsiteX11" fmla="*/ 5218707 w 6115796"/>
              <a:gd name="connsiteY11" fmla="*/ 886387 h 6858000"/>
              <a:gd name="connsiteX12" fmla="*/ 5221281 w 6115796"/>
              <a:gd name="connsiteY12" fmla="*/ 920873 h 6858000"/>
              <a:gd name="connsiteX13" fmla="*/ 5201018 w 6115796"/>
              <a:gd name="connsiteY13" fmla="*/ 1095027 h 6858000"/>
              <a:gd name="connsiteX14" fmla="*/ 5189234 w 6115796"/>
              <a:gd name="connsiteY14" fmla="*/ 1217308 h 6858000"/>
              <a:gd name="connsiteX15" fmla="*/ 5202769 w 6115796"/>
              <a:gd name="connsiteY15" fmla="*/ 1269450 h 6858000"/>
              <a:gd name="connsiteX16" fmla="*/ 5225968 w 6115796"/>
              <a:gd name="connsiteY16" fmla="*/ 1357994 h 6858000"/>
              <a:gd name="connsiteX17" fmla="*/ 5226675 w 6115796"/>
              <a:gd name="connsiteY17" fmla="*/ 1385685 h 6858000"/>
              <a:gd name="connsiteX18" fmla="*/ 5237226 w 6115796"/>
              <a:gd name="connsiteY18" fmla="*/ 1441327 h 6858000"/>
              <a:gd name="connsiteX19" fmla="*/ 5255653 w 6115796"/>
              <a:gd name="connsiteY19" fmla="*/ 1524712 h 6858000"/>
              <a:gd name="connsiteX20" fmla="*/ 5263491 w 6115796"/>
              <a:gd name="connsiteY20" fmla="*/ 1642938 h 6858000"/>
              <a:gd name="connsiteX21" fmla="*/ 5256552 w 6115796"/>
              <a:gd name="connsiteY21" fmla="*/ 1672509 h 6858000"/>
              <a:gd name="connsiteX22" fmla="*/ 5264549 w 6115796"/>
              <a:gd name="connsiteY22" fmla="*/ 1837572 h 6858000"/>
              <a:gd name="connsiteX23" fmla="*/ 5255696 w 6115796"/>
              <a:gd name="connsiteY23" fmla="*/ 1953770 h 6858000"/>
              <a:gd name="connsiteX24" fmla="*/ 5252592 w 6115796"/>
              <a:gd name="connsiteY24" fmla="*/ 2092210 h 6858000"/>
              <a:gd name="connsiteX25" fmla="*/ 5257248 w 6115796"/>
              <a:gd name="connsiteY25" fmla="*/ 2203922 h 6858000"/>
              <a:gd name="connsiteX26" fmla="*/ 5262551 w 6115796"/>
              <a:gd name="connsiteY26" fmla="*/ 2288050 h 6858000"/>
              <a:gd name="connsiteX27" fmla="*/ 5293877 w 6115796"/>
              <a:gd name="connsiteY27" fmla="*/ 2368649 h 6858000"/>
              <a:gd name="connsiteX28" fmla="*/ 5311338 w 6115796"/>
              <a:gd name="connsiteY28" fmla="*/ 2404034 h 6858000"/>
              <a:gd name="connsiteX29" fmla="*/ 5338366 w 6115796"/>
              <a:gd name="connsiteY29" fmla="*/ 2465052 h 6858000"/>
              <a:gd name="connsiteX30" fmla="*/ 5371263 w 6115796"/>
              <a:gd name="connsiteY30" fmla="*/ 2586413 h 6858000"/>
              <a:gd name="connsiteX31" fmla="*/ 5407503 w 6115796"/>
              <a:gd name="connsiteY31" fmla="*/ 2786290 h 6858000"/>
              <a:gd name="connsiteX32" fmla="*/ 5407356 w 6115796"/>
              <a:gd name="connsiteY32" fmla="*/ 2787545 h 6858000"/>
              <a:gd name="connsiteX33" fmla="*/ 5457023 w 6115796"/>
              <a:gd name="connsiteY33" fmla="*/ 2858292 h 6858000"/>
              <a:gd name="connsiteX34" fmla="*/ 5484061 w 6115796"/>
              <a:gd name="connsiteY34" fmla="*/ 2919216 h 6858000"/>
              <a:gd name="connsiteX35" fmla="*/ 5491940 w 6115796"/>
              <a:gd name="connsiteY35" fmla="*/ 3015985 h 6858000"/>
              <a:gd name="connsiteX36" fmla="*/ 5503944 w 6115796"/>
              <a:gd name="connsiteY36" fmla="*/ 3123335 h 6858000"/>
              <a:gd name="connsiteX37" fmla="*/ 5516007 w 6115796"/>
              <a:gd name="connsiteY37" fmla="*/ 3258473 h 6858000"/>
              <a:gd name="connsiteX38" fmla="*/ 5589758 w 6115796"/>
              <a:gd name="connsiteY38" fmla="*/ 3453699 h 6858000"/>
              <a:gd name="connsiteX39" fmla="*/ 5596144 w 6115796"/>
              <a:gd name="connsiteY39" fmla="*/ 3534624 h 6858000"/>
              <a:gd name="connsiteX40" fmla="*/ 5597750 w 6115796"/>
              <a:gd name="connsiteY40" fmla="*/ 3534129 h 6858000"/>
              <a:gd name="connsiteX41" fmla="*/ 5618377 w 6115796"/>
              <a:gd name="connsiteY41" fmla="*/ 3588431 h 6858000"/>
              <a:gd name="connsiteX42" fmla="*/ 5655472 w 6115796"/>
              <a:gd name="connsiteY42" fmla="*/ 3678877 h 6858000"/>
              <a:gd name="connsiteX43" fmla="*/ 5683015 w 6115796"/>
              <a:gd name="connsiteY43" fmla="*/ 3762025 h 6858000"/>
              <a:gd name="connsiteX44" fmla="*/ 5696643 w 6115796"/>
              <a:gd name="connsiteY44" fmla="*/ 3773888 h 6858000"/>
              <a:gd name="connsiteX45" fmla="*/ 5768491 w 6115796"/>
              <a:gd name="connsiteY45" fmla="*/ 3914399 h 6858000"/>
              <a:gd name="connsiteX46" fmla="*/ 5793123 w 6115796"/>
              <a:gd name="connsiteY46" fmla="*/ 3969952 h 6858000"/>
              <a:gd name="connsiteX47" fmla="*/ 5808321 w 6115796"/>
              <a:gd name="connsiteY47" fmla="*/ 3988153 h 6858000"/>
              <a:gd name="connsiteX48" fmla="*/ 5825621 w 6115796"/>
              <a:gd name="connsiteY48" fmla="*/ 4015525 h 6858000"/>
              <a:gd name="connsiteX49" fmla="*/ 5860672 w 6115796"/>
              <a:gd name="connsiteY49" fmla="*/ 4061579 h 6858000"/>
              <a:gd name="connsiteX50" fmla="*/ 5894095 w 6115796"/>
              <a:gd name="connsiteY50" fmla="*/ 4128857 h 6858000"/>
              <a:gd name="connsiteX51" fmla="*/ 5903513 w 6115796"/>
              <a:gd name="connsiteY51" fmla="*/ 4187661 h 6858000"/>
              <a:gd name="connsiteX52" fmla="*/ 5946705 w 6115796"/>
              <a:gd name="connsiteY52" fmla="*/ 4428051 h 6858000"/>
              <a:gd name="connsiteX53" fmla="*/ 5949261 w 6115796"/>
              <a:gd name="connsiteY53" fmla="*/ 4449185 h 6858000"/>
              <a:gd name="connsiteX54" fmla="*/ 5968960 w 6115796"/>
              <a:gd name="connsiteY54" fmla="*/ 4482655 h 6858000"/>
              <a:gd name="connsiteX55" fmla="*/ 5998138 w 6115796"/>
              <a:gd name="connsiteY55" fmla="*/ 4697518 h 6858000"/>
              <a:gd name="connsiteX56" fmla="*/ 6007819 w 6115796"/>
              <a:gd name="connsiteY56" fmla="*/ 4858148 h 6858000"/>
              <a:gd name="connsiteX57" fmla="*/ 6007749 w 6115796"/>
              <a:gd name="connsiteY57" fmla="*/ 4964715 h 6858000"/>
              <a:gd name="connsiteX58" fmla="*/ 6005269 w 6115796"/>
              <a:gd name="connsiteY58" fmla="*/ 5150567 h 6858000"/>
              <a:gd name="connsiteX59" fmla="*/ 6001127 w 6115796"/>
              <a:gd name="connsiteY59" fmla="*/ 5164609 h 6858000"/>
              <a:gd name="connsiteX60" fmla="*/ 5998514 w 6115796"/>
              <a:gd name="connsiteY60" fmla="*/ 5189673 h 6858000"/>
              <a:gd name="connsiteX61" fmla="*/ 6018409 w 6115796"/>
              <a:gd name="connsiteY61" fmla="*/ 5227157 h 6858000"/>
              <a:gd name="connsiteX62" fmla="*/ 6036748 w 6115796"/>
              <a:gd name="connsiteY62" fmla="*/ 5322752 h 6858000"/>
              <a:gd name="connsiteX63" fmla="*/ 6037677 w 6115796"/>
              <a:gd name="connsiteY63" fmla="*/ 5354807 h 6858000"/>
              <a:gd name="connsiteX64" fmla="*/ 6053435 w 6115796"/>
              <a:gd name="connsiteY64" fmla="*/ 5387547 h 6858000"/>
              <a:gd name="connsiteX65" fmla="*/ 6068640 w 6115796"/>
              <a:gd name="connsiteY65" fmla="*/ 5474503 h 6858000"/>
              <a:gd name="connsiteX66" fmla="*/ 6080922 w 6115796"/>
              <a:gd name="connsiteY66" fmla="*/ 5561070 h 6858000"/>
              <a:gd name="connsiteX67" fmla="*/ 6096949 w 6115796"/>
              <a:gd name="connsiteY67" fmla="*/ 5648179 h 6858000"/>
              <a:gd name="connsiteX68" fmla="*/ 6115796 w 6115796"/>
              <a:gd name="connsiteY68" fmla="*/ 5862844 h 6858000"/>
              <a:gd name="connsiteX69" fmla="*/ 6045436 w 6115796"/>
              <a:gd name="connsiteY69" fmla="*/ 6124480 h 6858000"/>
              <a:gd name="connsiteX70" fmla="*/ 6030489 w 6115796"/>
              <a:gd name="connsiteY70" fmla="*/ 6317666 h 6858000"/>
              <a:gd name="connsiteX71" fmla="*/ 6007492 w 6115796"/>
              <a:gd name="connsiteY71" fmla="*/ 6440818 h 6858000"/>
              <a:gd name="connsiteX72" fmla="*/ 6009467 w 6115796"/>
              <a:gd name="connsiteY72" fmla="*/ 6487076 h 6858000"/>
              <a:gd name="connsiteX73" fmla="*/ 5995064 w 6115796"/>
              <a:gd name="connsiteY73" fmla="*/ 6540791 h 6858000"/>
              <a:gd name="connsiteX74" fmla="*/ 5986207 w 6115796"/>
              <a:gd name="connsiteY74" fmla="*/ 6695855 h 6858000"/>
              <a:gd name="connsiteX75" fmla="*/ 5979428 w 6115796"/>
              <a:gd name="connsiteY75" fmla="*/ 6754678 h 6858000"/>
              <a:gd name="connsiteX76" fmla="*/ 5984543 w 6115796"/>
              <a:gd name="connsiteY76" fmla="*/ 6811016 h 6858000"/>
              <a:gd name="connsiteX77" fmla="*/ 5979671 w 6115796"/>
              <a:gd name="connsiteY77" fmla="*/ 6858000 h 6858000"/>
              <a:gd name="connsiteX78" fmla="*/ 0 w 6115796"/>
              <a:gd name="connsiteY78" fmla="*/ 6858000 h 6858000"/>
              <a:gd name="connsiteX79" fmla="*/ 0 w 6115796"/>
              <a:gd name="connsiteY79"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75458 w 6115796"/>
              <a:gd name="connsiteY4" fmla="*/ 264355 h 6858000"/>
              <a:gd name="connsiteX5" fmla="*/ 5081175 w 6115796"/>
              <a:gd name="connsiteY5" fmla="*/ 277448 h 6858000"/>
              <a:gd name="connsiteX6" fmla="*/ 5097011 w 6115796"/>
              <a:gd name="connsiteY6" fmla="*/ 355616 h 6858000"/>
              <a:gd name="connsiteX7" fmla="*/ 5153000 w 6115796"/>
              <a:gd name="connsiteY7" fmla="*/ 507134 h 6858000"/>
              <a:gd name="connsiteX8" fmla="*/ 5171282 w 6115796"/>
              <a:gd name="connsiteY8" fmla="*/ 602071 h 6858000"/>
              <a:gd name="connsiteX9" fmla="*/ 5176196 w 6115796"/>
              <a:gd name="connsiteY9" fmla="*/ 636822 h 6858000"/>
              <a:gd name="connsiteX10" fmla="*/ 5189051 w 6115796"/>
              <a:gd name="connsiteY10" fmla="*/ 782518 h 6858000"/>
              <a:gd name="connsiteX11" fmla="*/ 5218707 w 6115796"/>
              <a:gd name="connsiteY11" fmla="*/ 886387 h 6858000"/>
              <a:gd name="connsiteX12" fmla="*/ 5221281 w 6115796"/>
              <a:gd name="connsiteY12" fmla="*/ 920873 h 6858000"/>
              <a:gd name="connsiteX13" fmla="*/ 5201018 w 6115796"/>
              <a:gd name="connsiteY13" fmla="*/ 1095027 h 6858000"/>
              <a:gd name="connsiteX14" fmla="*/ 5189234 w 6115796"/>
              <a:gd name="connsiteY14" fmla="*/ 1217308 h 6858000"/>
              <a:gd name="connsiteX15" fmla="*/ 5202769 w 6115796"/>
              <a:gd name="connsiteY15" fmla="*/ 1269450 h 6858000"/>
              <a:gd name="connsiteX16" fmla="*/ 5225968 w 6115796"/>
              <a:gd name="connsiteY16" fmla="*/ 1357994 h 6858000"/>
              <a:gd name="connsiteX17" fmla="*/ 5226675 w 6115796"/>
              <a:gd name="connsiteY17" fmla="*/ 1385685 h 6858000"/>
              <a:gd name="connsiteX18" fmla="*/ 5237226 w 6115796"/>
              <a:gd name="connsiteY18" fmla="*/ 1441327 h 6858000"/>
              <a:gd name="connsiteX19" fmla="*/ 5255653 w 6115796"/>
              <a:gd name="connsiteY19" fmla="*/ 1524712 h 6858000"/>
              <a:gd name="connsiteX20" fmla="*/ 5263491 w 6115796"/>
              <a:gd name="connsiteY20" fmla="*/ 1642938 h 6858000"/>
              <a:gd name="connsiteX21" fmla="*/ 5256552 w 6115796"/>
              <a:gd name="connsiteY21" fmla="*/ 1672509 h 6858000"/>
              <a:gd name="connsiteX22" fmla="*/ 5264549 w 6115796"/>
              <a:gd name="connsiteY22" fmla="*/ 1837572 h 6858000"/>
              <a:gd name="connsiteX23" fmla="*/ 5255696 w 6115796"/>
              <a:gd name="connsiteY23" fmla="*/ 1953770 h 6858000"/>
              <a:gd name="connsiteX24" fmla="*/ 5252592 w 6115796"/>
              <a:gd name="connsiteY24" fmla="*/ 2092210 h 6858000"/>
              <a:gd name="connsiteX25" fmla="*/ 5257248 w 6115796"/>
              <a:gd name="connsiteY25" fmla="*/ 2203922 h 6858000"/>
              <a:gd name="connsiteX26" fmla="*/ 5262551 w 6115796"/>
              <a:gd name="connsiteY26" fmla="*/ 2288050 h 6858000"/>
              <a:gd name="connsiteX27" fmla="*/ 5293877 w 6115796"/>
              <a:gd name="connsiteY27" fmla="*/ 2368649 h 6858000"/>
              <a:gd name="connsiteX28" fmla="*/ 5311338 w 6115796"/>
              <a:gd name="connsiteY28" fmla="*/ 2404034 h 6858000"/>
              <a:gd name="connsiteX29" fmla="*/ 5338366 w 6115796"/>
              <a:gd name="connsiteY29" fmla="*/ 2465052 h 6858000"/>
              <a:gd name="connsiteX30" fmla="*/ 5371263 w 6115796"/>
              <a:gd name="connsiteY30" fmla="*/ 2586413 h 6858000"/>
              <a:gd name="connsiteX31" fmla="*/ 5407503 w 6115796"/>
              <a:gd name="connsiteY31" fmla="*/ 2786290 h 6858000"/>
              <a:gd name="connsiteX32" fmla="*/ 5407356 w 6115796"/>
              <a:gd name="connsiteY32" fmla="*/ 2787545 h 6858000"/>
              <a:gd name="connsiteX33" fmla="*/ 5457023 w 6115796"/>
              <a:gd name="connsiteY33" fmla="*/ 2858292 h 6858000"/>
              <a:gd name="connsiteX34" fmla="*/ 5484061 w 6115796"/>
              <a:gd name="connsiteY34" fmla="*/ 2919216 h 6858000"/>
              <a:gd name="connsiteX35" fmla="*/ 5491940 w 6115796"/>
              <a:gd name="connsiteY35" fmla="*/ 3015985 h 6858000"/>
              <a:gd name="connsiteX36" fmla="*/ 5503944 w 6115796"/>
              <a:gd name="connsiteY36" fmla="*/ 3123335 h 6858000"/>
              <a:gd name="connsiteX37" fmla="*/ 5516007 w 6115796"/>
              <a:gd name="connsiteY37" fmla="*/ 3258473 h 6858000"/>
              <a:gd name="connsiteX38" fmla="*/ 5589758 w 6115796"/>
              <a:gd name="connsiteY38" fmla="*/ 3453699 h 6858000"/>
              <a:gd name="connsiteX39" fmla="*/ 5596144 w 6115796"/>
              <a:gd name="connsiteY39" fmla="*/ 3534624 h 6858000"/>
              <a:gd name="connsiteX40" fmla="*/ 5597750 w 6115796"/>
              <a:gd name="connsiteY40" fmla="*/ 3534129 h 6858000"/>
              <a:gd name="connsiteX41" fmla="*/ 5618377 w 6115796"/>
              <a:gd name="connsiteY41" fmla="*/ 3588431 h 6858000"/>
              <a:gd name="connsiteX42" fmla="*/ 5655472 w 6115796"/>
              <a:gd name="connsiteY42" fmla="*/ 3678877 h 6858000"/>
              <a:gd name="connsiteX43" fmla="*/ 5683015 w 6115796"/>
              <a:gd name="connsiteY43" fmla="*/ 3762025 h 6858000"/>
              <a:gd name="connsiteX44" fmla="*/ 5696643 w 6115796"/>
              <a:gd name="connsiteY44" fmla="*/ 3773888 h 6858000"/>
              <a:gd name="connsiteX45" fmla="*/ 5768491 w 6115796"/>
              <a:gd name="connsiteY45" fmla="*/ 3914399 h 6858000"/>
              <a:gd name="connsiteX46" fmla="*/ 5793123 w 6115796"/>
              <a:gd name="connsiteY46" fmla="*/ 3969952 h 6858000"/>
              <a:gd name="connsiteX47" fmla="*/ 5808321 w 6115796"/>
              <a:gd name="connsiteY47" fmla="*/ 3988153 h 6858000"/>
              <a:gd name="connsiteX48" fmla="*/ 5825621 w 6115796"/>
              <a:gd name="connsiteY48" fmla="*/ 4015525 h 6858000"/>
              <a:gd name="connsiteX49" fmla="*/ 5860672 w 6115796"/>
              <a:gd name="connsiteY49" fmla="*/ 4061579 h 6858000"/>
              <a:gd name="connsiteX50" fmla="*/ 5894095 w 6115796"/>
              <a:gd name="connsiteY50" fmla="*/ 4128857 h 6858000"/>
              <a:gd name="connsiteX51" fmla="*/ 5903513 w 6115796"/>
              <a:gd name="connsiteY51" fmla="*/ 4187661 h 6858000"/>
              <a:gd name="connsiteX52" fmla="*/ 5946705 w 6115796"/>
              <a:gd name="connsiteY52" fmla="*/ 4428051 h 6858000"/>
              <a:gd name="connsiteX53" fmla="*/ 5949261 w 6115796"/>
              <a:gd name="connsiteY53" fmla="*/ 4449185 h 6858000"/>
              <a:gd name="connsiteX54" fmla="*/ 5968960 w 6115796"/>
              <a:gd name="connsiteY54" fmla="*/ 4482655 h 6858000"/>
              <a:gd name="connsiteX55" fmla="*/ 5998138 w 6115796"/>
              <a:gd name="connsiteY55" fmla="*/ 4697518 h 6858000"/>
              <a:gd name="connsiteX56" fmla="*/ 6007819 w 6115796"/>
              <a:gd name="connsiteY56" fmla="*/ 4858148 h 6858000"/>
              <a:gd name="connsiteX57" fmla="*/ 6007749 w 6115796"/>
              <a:gd name="connsiteY57" fmla="*/ 4964715 h 6858000"/>
              <a:gd name="connsiteX58" fmla="*/ 6005269 w 6115796"/>
              <a:gd name="connsiteY58" fmla="*/ 5150567 h 6858000"/>
              <a:gd name="connsiteX59" fmla="*/ 6001127 w 6115796"/>
              <a:gd name="connsiteY59" fmla="*/ 5164609 h 6858000"/>
              <a:gd name="connsiteX60" fmla="*/ 5998514 w 6115796"/>
              <a:gd name="connsiteY60" fmla="*/ 5189673 h 6858000"/>
              <a:gd name="connsiteX61" fmla="*/ 6018409 w 6115796"/>
              <a:gd name="connsiteY61" fmla="*/ 5227157 h 6858000"/>
              <a:gd name="connsiteX62" fmla="*/ 6036748 w 6115796"/>
              <a:gd name="connsiteY62" fmla="*/ 5322752 h 6858000"/>
              <a:gd name="connsiteX63" fmla="*/ 6037677 w 6115796"/>
              <a:gd name="connsiteY63" fmla="*/ 5354807 h 6858000"/>
              <a:gd name="connsiteX64" fmla="*/ 6053435 w 6115796"/>
              <a:gd name="connsiteY64" fmla="*/ 5387547 h 6858000"/>
              <a:gd name="connsiteX65" fmla="*/ 6068640 w 6115796"/>
              <a:gd name="connsiteY65" fmla="*/ 5474503 h 6858000"/>
              <a:gd name="connsiteX66" fmla="*/ 6080922 w 6115796"/>
              <a:gd name="connsiteY66" fmla="*/ 5561070 h 6858000"/>
              <a:gd name="connsiteX67" fmla="*/ 6096949 w 6115796"/>
              <a:gd name="connsiteY67" fmla="*/ 5648179 h 6858000"/>
              <a:gd name="connsiteX68" fmla="*/ 6115796 w 6115796"/>
              <a:gd name="connsiteY68" fmla="*/ 5862844 h 6858000"/>
              <a:gd name="connsiteX69" fmla="*/ 6045436 w 6115796"/>
              <a:gd name="connsiteY69" fmla="*/ 6124480 h 6858000"/>
              <a:gd name="connsiteX70" fmla="*/ 6030489 w 6115796"/>
              <a:gd name="connsiteY70" fmla="*/ 6317666 h 6858000"/>
              <a:gd name="connsiteX71" fmla="*/ 6007492 w 6115796"/>
              <a:gd name="connsiteY71" fmla="*/ 6440818 h 6858000"/>
              <a:gd name="connsiteX72" fmla="*/ 6009467 w 6115796"/>
              <a:gd name="connsiteY72" fmla="*/ 6487076 h 6858000"/>
              <a:gd name="connsiteX73" fmla="*/ 5995064 w 6115796"/>
              <a:gd name="connsiteY73" fmla="*/ 6540791 h 6858000"/>
              <a:gd name="connsiteX74" fmla="*/ 5986207 w 6115796"/>
              <a:gd name="connsiteY74" fmla="*/ 6695855 h 6858000"/>
              <a:gd name="connsiteX75" fmla="*/ 5979428 w 6115796"/>
              <a:gd name="connsiteY75" fmla="*/ 6754678 h 6858000"/>
              <a:gd name="connsiteX76" fmla="*/ 5984543 w 6115796"/>
              <a:gd name="connsiteY76" fmla="*/ 6811016 h 6858000"/>
              <a:gd name="connsiteX77" fmla="*/ 5979671 w 6115796"/>
              <a:gd name="connsiteY77" fmla="*/ 6858000 h 6858000"/>
              <a:gd name="connsiteX78" fmla="*/ 0 w 6115796"/>
              <a:gd name="connsiteY78" fmla="*/ 6858000 h 6858000"/>
              <a:gd name="connsiteX79" fmla="*/ 0 w 6115796"/>
              <a:gd name="connsiteY79"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75458 w 6115796"/>
              <a:gd name="connsiteY4" fmla="*/ 264355 h 6858000"/>
              <a:gd name="connsiteX5" fmla="*/ 5081175 w 6115796"/>
              <a:gd name="connsiteY5" fmla="*/ 277448 h 6858000"/>
              <a:gd name="connsiteX6" fmla="*/ 5097011 w 6115796"/>
              <a:gd name="connsiteY6" fmla="*/ 355616 h 6858000"/>
              <a:gd name="connsiteX7" fmla="*/ 5153000 w 6115796"/>
              <a:gd name="connsiteY7" fmla="*/ 507134 h 6858000"/>
              <a:gd name="connsiteX8" fmla="*/ 5171282 w 6115796"/>
              <a:gd name="connsiteY8" fmla="*/ 602071 h 6858000"/>
              <a:gd name="connsiteX9" fmla="*/ 5176196 w 6115796"/>
              <a:gd name="connsiteY9" fmla="*/ 636822 h 6858000"/>
              <a:gd name="connsiteX10" fmla="*/ 5189051 w 6115796"/>
              <a:gd name="connsiteY10" fmla="*/ 782518 h 6858000"/>
              <a:gd name="connsiteX11" fmla="*/ 5218707 w 6115796"/>
              <a:gd name="connsiteY11" fmla="*/ 886387 h 6858000"/>
              <a:gd name="connsiteX12" fmla="*/ 5221281 w 6115796"/>
              <a:gd name="connsiteY12" fmla="*/ 920873 h 6858000"/>
              <a:gd name="connsiteX13" fmla="*/ 5201018 w 6115796"/>
              <a:gd name="connsiteY13" fmla="*/ 1095027 h 6858000"/>
              <a:gd name="connsiteX14" fmla="*/ 5189234 w 6115796"/>
              <a:gd name="connsiteY14" fmla="*/ 1217308 h 6858000"/>
              <a:gd name="connsiteX15" fmla="*/ 5202769 w 6115796"/>
              <a:gd name="connsiteY15" fmla="*/ 1269450 h 6858000"/>
              <a:gd name="connsiteX16" fmla="*/ 5225968 w 6115796"/>
              <a:gd name="connsiteY16" fmla="*/ 1357994 h 6858000"/>
              <a:gd name="connsiteX17" fmla="*/ 5226675 w 6115796"/>
              <a:gd name="connsiteY17" fmla="*/ 1385685 h 6858000"/>
              <a:gd name="connsiteX18" fmla="*/ 5237226 w 6115796"/>
              <a:gd name="connsiteY18" fmla="*/ 1441327 h 6858000"/>
              <a:gd name="connsiteX19" fmla="*/ 5255653 w 6115796"/>
              <a:gd name="connsiteY19" fmla="*/ 1524712 h 6858000"/>
              <a:gd name="connsiteX20" fmla="*/ 5263491 w 6115796"/>
              <a:gd name="connsiteY20" fmla="*/ 1642938 h 6858000"/>
              <a:gd name="connsiteX21" fmla="*/ 5256552 w 6115796"/>
              <a:gd name="connsiteY21" fmla="*/ 1672509 h 6858000"/>
              <a:gd name="connsiteX22" fmla="*/ 5264549 w 6115796"/>
              <a:gd name="connsiteY22" fmla="*/ 1837572 h 6858000"/>
              <a:gd name="connsiteX23" fmla="*/ 5255696 w 6115796"/>
              <a:gd name="connsiteY23" fmla="*/ 1953770 h 6858000"/>
              <a:gd name="connsiteX24" fmla="*/ 5252592 w 6115796"/>
              <a:gd name="connsiteY24" fmla="*/ 2092210 h 6858000"/>
              <a:gd name="connsiteX25" fmla="*/ 5257248 w 6115796"/>
              <a:gd name="connsiteY25" fmla="*/ 2203922 h 6858000"/>
              <a:gd name="connsiteX26" fmla="*/ 5262551 w 6115796"/>
              <a:gd name="connsiteY26" fmla="*/ 2288050 h 6858000"/>
              <a:gd name="connsiteX27" fmla="*/ 5293877 w 6115796"/>
              <a:gd name="connsiteY27" fmla="*/ 2368649 h 6858000"/>
              <a:gd name="connsiteX28" fmla="*/ 5311338 w 6115796"/>
              <a:gd name="connsiteY28" fmla="*/ 2404034 h 6858000"/>
              <a:gd name="connsiteX29" fmla="*/ 5338366 w 6115796"/>
              <a:gd name="connsiteY29" fmla="*/ 2465052 h 6858000"/>
              <a:gd name="connsiteX30" fmla="*/ 5371263 w 6115796"/>
              <a:gd name="connsiteY30" fmla="*/ 2586413 h 6858000"/>
              <a:gd name="connsiteX31" fmla="*/ 5407503 w 6115796"/>
              <a:gd name="connsiteY31" fmla="*/ 2786290 h 6858000"/>
              <a:gd name="connsiteX32" fmla="*/ 5407356 w 6115796"/>
              <a:gd name="connsiteY32" fmla="*/ 2787545 h 6858000"/>
              <a:gd name="connsiteX33" fmla="*/ 5457023 w 6115796"/>
              <a:gd name="connsiteY33" fmla="*/ 2858292 h 6858000"/>
              <a:gd name="connsiteX34" fmla="*/ 5491940 w 6115796"/>
              <a:gd name="connsiteY34" fmla="*/ 3015985 h 6858000"/>
              <a:gd name="connsiteX35" fmla="*/ 5503944 w 6115796"/>
              <a:gd name="connsiteY35" fmla="*/ 3123335 h 6858000"/>
              <a:gd name="connsiteX36" fmla="*/ 5516007 w 6115796"/>
              <a:gd name="connsiteY36" fmla="*/ 3258473 h 6858000"/>
              <a:gd name="connsiteX37" fmla="*/ 5589758 w 6115796"/>
              <a:gd name="connsiteY37" fmla="*/ 3453699 h 6858000"/>
              <a:gd name="connsiteX38" fmla="*/ 5596144 w 6115796"/>
              <a:gd name="connsiteY38" fmla="*/ 3534624 h 6858000"/>
              <a:gd name="connsiteX39" fmla="*/ 5597750 w 6115796"/>
              <a:gd name="connsiteY39" fmla="*/ 3534129 h 6858000"/>
              <a:gd name="connsiteX40" fmla="*/ 5618377 w 6115796"/>
              <a:gd name="connsiteY40" fmla="*/ 3588431 h 6858000"/>
              <a:gd name="connsiteX41" fmla="*/ 5655472 w 6115796"/>
              <a:gd name="connsiteY41" fmla="*/ 3678877 h 6858000"/>
              <a:gd name="connsiteX42" fmla="*/ 5683015 w 6115796"/>
              <a:gd name="connsiteY42" fmla="*/ 3762025 h 6858000"/>
              <a:gd name="connsiteX43" fmla="*/ 5696643 w 6115796"/>
              <a:gd name="connsiteY43" fmla="*/ 3773888 h 6858000"/>
              <a:gd name="connsiteX44" fmla="*/ 5768491 w 6115796"/>
              <a:gd name="connsiteY44" fmla="*/ 3914399 h 6858000"/>
              <a:gd name="connsiteX45" fmla="*/ 5793123 w 6115796"/>
              <a:gd name="connsiteY45" fmla="*/ 3969952 h 6858000"/>
              <a:gd name="connsiteX46" fmla="*/ 5808321 w 6115796"/>
              <a:gd name="connsiteY46" fmla="*/ 3988153 h 6858000"/>
              <a:gd name="connsiteX47" fmla="*/ 5825621 w 6115796"/>
              <a:gd name="connsiteY47" fmla="*/ 4015525 h 6858000"/>
              <a:gd name="connsiteX48" fmla="*/ 5860672 w 6115796"/>
              <a:gd name="connsiteY48" fmla="*/ 4061579 h 6858000"/>
              <a:gd name="connsiteX49" fmla="*/ 5894095 w 6115796"/>
              <a:gd name="connsiteY49" fmla="*/ 4128857 h 6858000"/>
              <a:gd name="connsiteX50" fmla="*/ 5903513 w 6115796"/>
              <a:gd name="connsiteY50" fmla="*/ 4187661 h 6858000"/>
              <a:gd name="connsiteX51" fmla="*/ 5946705 w 6115796"/>
              <a:gd name="connsiteY51" fmla="*/ 4428051 h 6858000"/>
              <a:gd name="connsiteX52" fmla="*/ 5949261 w 6115796"/>
              <a:gd name="connsiteY52" fmla="*/ 4449185 h 6858000"/>
              <a:gd name="connsiteX53" fmla="*/ 5968960 w 6115796"/>
              <a:gd name="connsiteY53" fmla="*/ 4482655 h 6858000"/>
              <a:gd name="connsiteX54" fmla="*/ 5998138 w 6115796"/>
              <a:gd name="connsiteY54" fmla="*/ 4697518 h 6858000"/>
              <a:gd name="connsiteX55" fmla="*/ 6007819 w 6115796"/>
              <a:gd name="connsiteY55" fmla="*/ 4858148 h 6858000"/>
              <a:gd name="connsiteX56" fmla="*/ 6007749 w 6115796"/>
              <a:gd name="connsiteY56" fmla="*/ 4964715 h 6858000"/>
              <a:gd name="connsiteX57" fmla="*/ 6005269 w 6115796"/>
              <a:gd name="connsiteY57" fmla="*/ 5150567 h 6858000"/>
              <a:gd name="connsiteX58" fmla="*/ 6001127 w 6115796"/>
              <a:gd name="connsiteY58" fmla="*/ 5164609 h 6858000"/>
              <a:gd name="connsiteX59" fmla="*/ 5998514 w 6115796"/>
              <a:gd name="connsiteY59" fmla="*/ 5189673 h 6858000"/>
              <a:gd name="connsiteX60" fmla="*/ 6018409 w 6115796"/>
              <a:gd name="connsiteY60" fmla="*/ 5227157 h 6858000"/>
              <a:gd name="connsiteX61" fmla="*/ 6036748 w 6115796"/>
              <a:gd name="connsiteY61" fmla="*/ 5322752 h 6858000"/>
              <a:gd name="connsiteX62" fmla="*/ 6037677 w 6115796"/>
              <a:gd name="connsiteY62" fmla="*/ 5354807 h 6858000"/>
              <a:gd name="connsiteX63" fmla="*/ 6053435 w 6115796"/>
              <a:gd name="connsiteY63" fmla="*/ 5387547 h 6858000"/>
              <a:gd name="connsiteX64" fmla="*/ 6068640 w 6115796"/>
              <a:gd name="connsiteY64" fmla="*/ 5474503 h 6858000"/>
              <a:gd name="connsiteX65" fmla="*/ 6080922 w 6115796"/>
              <a:gd name="connsiteY65" fmla="*/ 5561070 h 6858000"/>
              <a:gd name="connsiteX66" fmla="*/ 6096949 w 6115796"/>
              <a:gd name="connsiteY66" fmla="*/ 5648179 h 6858000"/>
              <a:gd name="connsiteX67" fmla="*/ 6115796 w 6115796"/>
              <a:gd name="connsiteY67" fmla="*/ 5862844 h 6858000"/>
              <a:gd name="connsiteX68" fmla="*/ 6045436 w 6115796"/>
              <a:gd name="connsiteY68" fmla="*/ 6124480 h 6858000"/>
              <a:gd name="connsiteX69" fmla="*/ 6030489 w 6115796"/>
              <a:gd name="connsiteY69" fmla="*/ 6317666 h 6858000"/>
              <a:gd name="connsiteX70" fmla="*/ 6007492 w 6115796"/>
              <a:gd name="connsiteY70" fmla="*/ 6440818 h 6858000"/>
              <a:gd name="connsiteX71" fmla="*/ 6009467 w 6115796"/>
              <a:gd name="connsiteY71" fmla="*/ 6487076 h 6858000"/>
              <a:gd name="connsiteX72" fmla="*/ 5995064 w 6115796"/>
              <a:gd name="connsiteY72" fmla="*/ 6540791 h 6858000"/>
              <a:gd name="connsiteX73" fmla="*/ 5986207 w 6115796"/>
              <a:gd name="connsiteY73" fmla="*/ 6695855 h 6858000"/>
              <a:gd name="connsiteX74" fmla="*/ 5979428 w 6115796"/>
              <a:gd name="connsiteY74" fmla="*/ 6754678 h 6858000"/>
              <a:gd name="connsiteX75" fmla="*/ 5984543 w 6115796"/>
              <a:gd name="connsiteY75" fmla="*/ 6811016 h 6858000"/>
              <a:gd name="connsiteX76" fmla="*/ 5979671 w 6115796"/>
              <a:gd name="connsiteY76" fmla="*/ 6858000 h 6858000"/>
              <a:gd name="connsiteX77" fmla="*/ 0 w 6115796"/>
              <a:gd name="connsiteY77" fmla="*/ 6858000 h 6858000"/>
              <a:gd name="connsiteX78" fmla="*/ 0 w 6115796"/>
              <a:gd name="connsiteY78"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75458 w 6115796"/>
              <a:gd name="connsiteY4" fmla="*/ 264355 h 6858000"/>
              <a:gd name="connsiteX5" fmla="*/ 5081175 w 6115796"/>
              <a:gd name="connsiteY5" fmla="*/ 277448 h 6858000"/>
              <a:gd name="connsiteX6" fmla="*/ 5097011 w 6115796"/>
              <a:gd name="connsiteY6" fmla="*/ 355616 h 6858000"/>
              <a:gd name="connsiteX7" fmla="*/ 5153000 w 6115796"/>
              <a:gd name="connsiteY7" fmla="*/ 507134 h 6858000"/>
              <a:gd name="connsiteX8" fmla="*/ 5171282 w 6115796"/>
              <a:gd name="connsiteY8" fmla="*/ 602071 h 6858000"/>
              <a:gd name="connsiteX9" fmla="*/ 5176196 w 6115796"/>
              <a:gd name="connsiteY9" fmla="*/ 636822 h 6858000"/>
              <a:gd name="connsiteX10" fmla="*/ 5189051 w 6115796"/>
              <a:gd name="connsiteY10" fmla="*/ 782518 h 6858000"/>
              <a:gd name="connsiteX11" fmla="*/ 5218707 w 6115796"/>
              <a:gd name="connsiteY11" fmla="*/ 886387 h 6858000"/>
              <a:gd name="connsiteX12" fmla="*/ 5221281 w 6115796"/>
              <a:gd name="connsiteY12" fmla="*/ 920873 h 6858000"/>
              <a:gd name="connsiteX13" fmla="*/ 5201018 w 6115796"/>
              <a:gd name="connsiteY13" fmla="*/ 1095027 h 6858000"/>
              <a:gd name="connsiteX14" fmla="*/ 5189234 w 6115796"/>
              <a:gd name="connsiteY14" fmla="*/ 1217308 h 6858000"/>
              <a:gd name="connsiteX15" fmla="*/ 5202769 w 6115796"/>
              <a:gd name="connsiteY15" fmla="*/ 1269450 h 6858000"/>
              <a:gd name="connsiteX16" fmla="*/ 5225968 w 6115796"/>
              <a:gd name="connsiteY16" fmla="*/ 1357994 h 6858000"/>
              <a:gd name="connsiteX17" fmla="*/ 5226675 w 6115796"/>
              <a:gd name="connsiteY17" fmla="*/ 1385685 h 6858000"/>
              <a:gd name="connsiteX18" fmla="*/ 5237226 w 6115796"/>
              <a:gd name="connsiteY18" fmla="*/ 1441327 h 6858000"/>
              <a:gd name="connsiteX19" fmla="*/ 5255653 w 6115796"/>
              <a:gd name="connsiteY19" fmla="*/ 1524712 h 6858000"/>
              <a:gd name="connsiteX20" fmla="*/ 5263491 w 6115796"/>
              <a:gd name="connsiteY20" fmla="*/ 1642938 h 6858000"/>
              <a:gd name="connsiteX21" fmla="*/ 5256552 w 6115796"/>
              <a:gd name="connsiteY21" fmla="*/ 1672509 h 6858000"/>
              <a:gd name="connsiteX22" fmla="*/ 5264549 w 6115796"/>
              <a:gd name="connsiteY22" fmla="*/ 1837572 h 6858000"/>
              <a:gd name="connsiteX23" fmla="*/ 5255696 w 6115796"/>
              <a:gd name="connsiteY23" fmla="*/ 1953770 h 6858000"/>
              <a:gd name="connsiteX24" fmla="*/ 5252592 w 6115796"/>
              <a:gd name="connsiteY24" fmla="*/ 2092210 h 6858000"/>
              <a:gd name="connsiteX25" fmla="*/ 5257248 w 6115796"/>
              <a:gd name="connsiteY25" fmla="*/ 2203922 h 6858000"/>
              <a:gd name="connsiteX26" fmla="*/ 5262551 w 6115796"/>
              <a:gd name="connsiteY26" fmla="*/ 2288050 h 6858000"/>
              <a:gd name="connsiteX27" fmla="*/ 5293877 w 6115796"/>
              <a:gd name="connsiteY27" fmla="*/ 2368649 h 6858000"/>
              <a:gd name="connsiteX28" fmla="*/ 5311338 w 6115796"/>
              <a:gd name="connsiteY28" fmla="*/ 2404034 h 6858000"/>
              <a:gd name="connsiteX29" fmla="*/ 5338366 w 6115796"/>
              <a:gd name="connsiteY29" fmla="*/ 2465052 h 6858000"/>
              <a:gd name="connsiteX30" fmla="*/ 5371263 w 6115796"/>
              <a:gd name="connsiteY30" fmla="*/ 2586413 h 6858000"/>
              <a:gd name="connsiteX31" fmla="*/ 5407503 w 6115796"/>
              <a:gd name="connsiteY31" fmla="*/ 2786290 h 6858000"/>
              <a:gd name="connsiteX32" fmla="*/ 5407356 w 6115796"/>
              <a:gd name="connsiteY32" fmla="*/ 2787545 h 6858000"/>
              <a:gd name="connsiteX33" fmla="*/ 5457023 w 6115796"/>
              <a:gd name="connsiteY33" fmla="*/ 2858292 h 6858000"/>
              <a:gd name="connsiteX34" fmla="*/ 5491940 w 6115796"/>
              <a:gd name="connsiteY34" fmla="*/ 3015985 h 6858000"/>
              <a:gd name="connsiteX35" fmla="*/ 5503944 w 6115796"/>
              <a:gd name="connsiteY35" fmla="*/ 3123335 h 6858000"/>
              <a:gd name="connsiteX36" fmla="*/ 5516007 w 6115796"/>
              <a:gd name="connsiteY36" fmla="*/ 3258473 h 6858000"/>
              <a:gd name="connsiteX37" fmla="*/ 5589758 w 6115796"/>
              <a:gd name="connsiteY37" fmla="*/ 3453699 h 6858000"/>
              <a:gd name="connsiteX38" fmla="*/ 5596144 w 6115796"/>
              <a:gd name="connsiteY38" fmla="*/ 3534624 h 6858000"/>
              <a:gd name="connsiteX39" fmla="*/ 5597750 w 6115796"/>
              <a:gd name="connsiteY39" fmla="*/ 3534129 h 6858000"/>
              <a:gd name="connsiteX40" fmla="*/ 5618377 w 6115796"/>
              <a:gd name="connsiteY40" fmla="*/ 3588431 h 6858000"/>
              <a:gd name="connsiteX41" fmla="*/ 5655472 w 6115796"/>
              <a:gd name="connsiteY41" fmla="*/ 3678877 h 6858000"/>
              <a:gd name="connsiteX42" fmla="*/ 5683015 w 6115796"/>
              <a:gd name="connsiteY42" fmla="*/ 3762025 h 6858000"/>
              <a:gd name="connsiteX43" fmla="*/ 5696643 w 6115796"/>
              <a:gd name="connsiteY43" fmla="*/ 3773888 h 6858000"/>
              <a:gd name="connsiteX44" fmla="*/ 5768491 w 6115796"/>
              <a:gd name="connsiteY44" fmla="*/ 3914399 h 6858000"/>
              <a:gd name="connsiteX45" fmla="*/ 5793123 w 6115796"/>
              <a:gd name="connsiteY45" fmla="*/ 3969952 h 6858000"/>
              <a:gd name="connsiteX46" fmla="*/ 5808321 w 6115796"/>
              <a:gd name="connsiteY46" fmla="*/ 3988153 h 6858000"/>
              <a:gd name="connsiteX47" fmla="*/ 5825621 w 6115796"/>
              <a:gd name="connsiteY47" fmla="*/ 4015525 h 6858000"/>
              <a:gd name="connsiteX48" fmla="*/ 5860672 w 6115796"/>
              <a:gd name="connsiteY48" fmla="*/ 4061579 h 6858000"/>
              <a:gd name="connsiteX49" fmla="*/ 5894095 w 6115796"/>
              <a:gd name="connsiteY49" fmla="*/ 4128857 h 6858000"/>
              <a:gd name="connsiteX50" fmla="*/ 5903513 w 6115796"/>
              <a:gd name="connsiteY50" fmla="*/ 4187661 h 6858000"/>
              <a:gd name="connsiteX51" fmla="*/ 5946705 w 6115796"/>
              <a:gd name="connsiteY51" fmla="*/ 4428051 h 6858000"/>
              <a:gd name="connsiteX52" fmla="*/ 5949261 w 6115796"/>
              <a:gd name="connsiteY52" fmla="*/ 4449185 h 6858000"/>
              <a:gd name="connsiteX53" fmla="*/ 5968960 w 6115796"/>
              <a:gd name="connsiteY53" fmla="*/ 4482655 h 6858000"/>
              <a:gd name="connsiteX54" fmla="*/ 5998138 w 6115796"/>
              <a:gd name="connsiteY54" fmla="*/ 4697518 h 6858000"/>
              <a:gd name="connsiteX55" fmla="*/ 6007819 w 6115796"/>
              <a:gd name="connsiteY55" fmla="*/ 4858148 h 6858000"/>
              <a:gd name="connsiteX56" fmla="*/ 6007749 w 6115796"/>
              <a:gd name="connsiteY56" fmla="*/ 4964715 h 6858000"/>
              <a:gd name="connsiteX57" fmla="*/ 6005269 w 6115796"/>
              <a:gd name="connsiteY57" fmla="*/ 5150567 h 6858000"/>
              <a:gd name="connsiteX58" fmla="*/ 6001127 w 6115796"/>
              <a:gd name="connsiteY58" fmla="*/ 5164609 h 6858000"/>
              <a:gd name="connsiteX59" fmla="*/ 5998514 w 6115796"/>
              <a:gd name="connsiteY59" fmla="*/ 5189673 h 6858000"/>
              <a:gd name="connsiteX60" fmla="*/ 6018409 w 6115796"/>
              <a:gd name="connsiteY60" fmla="*/ 5227157 h 6858000"/>
              <a:gd name="connsiteX61" fmla="*/ 6036748 w 6115796"/>
              <a:gd name="connsiteY61" fmla="*/ 5322752 h 6858000"/>
              <a:gd name="connsiteX62" fmla="*/ 6037677 w 6115796"/>
              <a:gd name="connsiteY62" fmla="*/ 5354807 h 6858000"/>
              <a:gd name="connsiteX63" fmla="*/ 6053435 w 6115796"/>
              <a:gd name="connsiteY63" fmla="*/ 5387547 h 6858000"/>
              <a:gd name="connsiteX64" fmla="*/ 6068640 w 6115796"/>
              <a:gd name="connsiteY64" fmla="*/ 5474503 h 6858000"/>
              <a:gd name="connsiteX65" fmla="*/ 6080922 w 6115796"/>
              <a:gd name="connsiteY65" fmla="*/ 5561070 h 6858000"/>
              <a:gd name="connsiteX66" fmla="*/ 6096949 w 6115796"/>
              <a:gd name="connsiteY66" fmla="*/ 5648179 h 6858000"/>
              <a:gd name="connsiteX67" fmla="*/ 6115796 w 6115796"/>
              <a:gd name="connsiteY67" fmla="*/ 5862844 h 6858000"/>
              <a:gd name="connsiteX68" fmla="*/ 6045436 w 6115796"/>
              <a:gd name="connsiteY68" fmla="*/ 6124480 h 6858000"/>
              <a:gd name="connsiteX69" fmla="*/ 6030489 w 6115796"/>
              <a:gd name="connsiteY69" fmla="*/ 6317666 h 6858000"/>
              <a:gd name="connsiteX70" fmla="*/ 6007492 w 6115796"/>
              <a:gd name="connsiteY70" fmla="*/ 6440818 h 6858000"/>
              <a:gd name="connsiteX71" fmla="*/ 6009467 w 6115796"/>
              <a:gd name="connsiteY71" fmla="*/ 6487076 h 6858000"/>
              <a:gd name="connsiteX72" fmla="*/ 5995064 w 6115796"/>
              <a:gd name="connsiteY72" fmla="*/ 6540791 h 6858000"/>
              <a:gd name="connsiteX73" fmla="*/ 5986207 w 6115796"/>
              <a:gd name="connsiteY73" fmla="*/ 6695855 h 6858000"/>
              <a:gd name="connsiteX74" fmla="*/ 5979428 w 6115796"/>
              <a:gd name="connsiteY74" fmla="*/ 6754678 h 6858000"/>
              <a:gd name="connsiteX75" fmla="*/ 5984543 w 6115796"/>
              <a:gd name="connsiteY75" fmla="*/ 6811016 h 6858000"/>
              <a:gd name="connsiteX76" fmla="*/ 5979671 w 6115796"/>
              <a:gd name="connsiteY76" fmla="*/ 6858000 h 6858000"/>
              <a:gd name="connsiteX77" fmla="*/ 0 w 6115796"/>
              <a:gd name="connsiteY77" fmla="*/ 6858000 h 6858000"/>
              <a:gd name="connsiteX78" fmla="*/ 0 w 6115796"/>
              <a:gd name="connsiteY78"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75458 w 6115796"/>
              <a:gd name="connsiteY4" fmla="*/ 264355 h 6858000"/>
              <a:gd name="connsiteX5" fmla="*/ 5081175 w 6115796"/>
              <a:gd name="connsiteY5" fmla="*/ 277448 h 6858000"/>
              <a:gd name="connsiteX6" fmla="*/ 5097011 w 6115796"/>
              <a:gd name="connsiteY6" fmla="*/ 355616 h 6858000"/>
              <a:gd name="connsiteX7" fmla="*/ 5153000 w 6115796"/>
              <a:gd name="connsiteY7" fmla="*/ 507134 h 6858000"/>
              <a:gd name="connsiteX8" fmla="*/ 5171282 w 6115796"/>
              <a:gd name="connsiteY8" fmla="*/ 602071 h 6858000"/>
              <a:gd name="connsiteX9" fmla="*/ 5176196 w 6115796"/>
              <a:gd name="connsiteY9" fmla="*/ 636822 h 6858000"/>
              <a:gd name="connsiteX10" fmla="*/ 5189051 w 6115796"/>
              <a:gd name="connsiteY10" fmla="*/ 782518 h 6858000"/>
              <a:gd name="connsiteX11" fmla="*/ 5218707 w 6115796"/>
              <a:gd name="connsiteY11" fmla="*/ 886387 h 6858000"/>
              <a:gd name="connsiteX12" fmla="*/ 5221281 w 6115796"/>
              <a:gd name="connsiteY12" fmla="*/ 920873 h 6858000"/>
              <a:gd name="connsiteX13" fmla="*/ 5201018 w 6115796"/>
              <a:gd name="connsiteY13" fmla="*/ 1095027 h 6858000"/>
              <a:gd name="connsiteX14" fmla="*/ 5189234 w 6115796"/>
              <a:gd name="connsiteY14" fmla="*/ 1217308 h 6858000"/>
              <a:gd name="connsiteX15" fmla="*/ 5202769 w 6115796"/>
              <a:gd name="connsiteY15" fmla="*/ 1269450 h 6858000"/>
              <a:gd name="connsiteX16" fmla="*/ 5225968 w 6115796"/>
              <a:gd name="connsiteY16" fmla="*/ 1357994 h 6858000"/>
              <a:gd name="connsiteX17" fmla="*/ 5226675 w 6115796"/>
              <a:gd name="connsiteY17" fmla="*/ 1385685 h 6858000"/>
              <a:gd name="connsiteX18" fmla="*/ 5237226 w 6115796"/>
              <a:gd name="connsiteY18" fmla="*/ 1441327 h 6858000"/>
              <a:gd name="connsiteX19" fmla="*/ 5255653 w 6115796"/>
              <a:gd name="connsiteY19" fmla="*/ 1524712 h 6858000"/>
              <a:gd name="connsiteX20" fmla="*/ 5263491 w 6115796"/>
              <a:gd name="connsiteY20" fmla="*/ 1642938 h 6858000"/>
              <a:gd name="connsiteX21" fmla="*/ 5256552 w 6115796"/>
              <a:gd name="connsiteY21" fmla="*/ 1672509 h 6858000"/>
              <a:gd name="connsiteX22" fmla="*/ 5264549 w 6115796"/>
              <a:gd name="connsiteY22" fmla="*/ 1837572 h 6858000"/>
              <a:gd name="connsiteX23" fmla="*/ 5255696 w 6115796"/>
              <a:gd name="connsiteY23" fmla="*/ 1953770 h 6858000"/>
              <a:gd name="connsiteX24" fmla="*/ 5252592 w 6115796"/>
              <a:gd name="connsiteY24" fmla="*/ 2092210 h 6858000"/>
              <a:gd name="connsiteX25" fmla="*/ 5257248 w 6115796"/>
              <a:gd name="connsiteY25" fmla="*/ 2203922 h 6858000"/>
              <a:gd name="connsiteX26" fmla="*/ 5262551 w 6115796"/>
              <a:gd name="connsiteY26" fmla="*/ 2288050 h 6858000"/>
              <a:gd name="connsiteX27" fmla="*/ 5293877 w 6115796"/>
              <a:gd name="connsiteY27" fmla="*/ 2368649 h 6858000"/>
              <a:gd name="connsiteX28" fmla="*/ 5311338 w 6115796"/>
              <a:gd name="connsiteY28" fmla="*/ 2404034 h 6858000"/>
              <a:gd name="connsiteX29" fmla="*/ 5338366 w 6115796"/>
              <a:gd name="connsiteY29" fmla="*/ 2465052 h 6858000"/>
              <a:gd name="connsiteX30" fmla="*/ 5371263 w 6115796"/>
              <a:gd name="connsiteY30" fmla="*/ 2586413 h 6858000"/>
              <a:gd name="connsiteX31" fmla="*/ 5407503 w 6115796"/>
              <a:gd name="connsiteY31" fmla="*/ 2786290 h 6858000"/>
              <a:gd name="connsiteX32" fmla="*/ 5407356 w 6115796"/>
              <a:gd name="connsiteY32" fmla="*/ 2787545 h 6858000"/>
              <a:gd name="connsiteX33" fmla="*/ 5457023 w 6115796"/>
              <a:gd name="connsiteY33" fmla="*/ 2858292 h 6858000"/>
              <a:gd name="connsiteX34" fmla="*/ 5491940 w 6115796"/>
              <a:gd name="connsiteY34" fmla="*/ 3015985 h 6858000"/>
              <a:gd name="connsiteX35" fmla="*/ 5503944 w 6115796"/>
              <a:gd name="connsiteY35" fmla="*/ 3123335 h 6858000"/>
              <a:gd name="connsiteX36" fmla="*/ 5525532 w 6115796"/>
              <a:gd name="connsiteY36" fmla="*/ 3258473 h 6858000"/>
              <a:gd name="connsiteX37" fmla="*/ 5589758 w 6115796"/>
              <a:gd name="connsiteY37" fmla="*/ 3453699 h 6858000"/>
              <a:gd name="connsiteX38" fmla="*/ 5596144 w 6115796"/>
              <a:gd name="connsiteY38" fmla="*/ 3534624 h 6858000"/>
              <a:gd name="connsiteX39" fmla="*/ 5597750 w 6115796"/>
              <a:gd name="connsiteY39" fmla="*/ 3534129 h 6858000"/>
              <a:gd name="connsiteX40" fmla="*/ 5618377 w 6115796"/>
              <a:gd name="connsiteY40" fmla="*/ 3588431 h 6858000"/>
              <a:gd name="connsiteX41" fmla="*/ 5655472 w 6115796"/>
              <a:gd name="connsiteY41" fmla="*/ 3678877 h 6858000"/>
              <a:gd name="connsiteX42" fmla="*/ 5683015 w 6115796"/>
              <a:gd name="connsiteY42" fmla="*/ 3762025 h 6858000"/>
              <a:gd name="connsiteX43" fmla="*/ 5696643 w 6115796"/>
              <a:gd name="connsiteY43" fmla="*/ 3773888 h 6858000"/>
              <a:gd name="connsiteX44" fmla="*/ 5768491 w 6115796"/>
              <a:gd name="connsiteY44" fmla="*/ 3914399 h 6858000"/>
              <a:gd name="connsiteX45" fmla="*/ 5793123 w 6115796"/>
              <a:gd name="connsiteY45" fmla="*/ 3969952 h 6858000"/>
              <a:gd name="connsiteX46" fmla="*/ 5808321 w 6115796"/>
              <a:gd name="connsiteY46" fmla="*/ 3988153 h 6858000"/>
              <a:gd name="connsiteX47" fmla="*/ 5825621 w 6115796"/>
              <a:gd name="connsiteY47" fmla="*/ 4015525 h 6858000"/>
              <a:gd name="connsiteX48" fmla="*/ 5860672 w 6115796"/>
              <a:gd name="connsiteY48" fmla="*/ 4061579 h 6858000"/>
              <a:gd name="connsiteX49" fmla="*/ 5894095 w 6115796"/>
              <a:gd name="connsiteY49" fmla="*/ 4128857 h 6858000"/>
              <a:gd name="connsiteX50" fmla="*/ 5903513 w 6115796"/>
              <a:gd name="connsiteY50" fmla="*/ 4187661 h 6858000"/>
              <a:gd name="connsiteX51" fmla="*/ 5946705 w 6115796"/>
              <a:gd name="connsiteY51" fmla="*/ 4428051 h 6858000"/>
              <a:gd name="connsiteX52" fmla="*/ 5949261 w 6115796"/>
              <a:gd name="connsiteY52" fmla="*/ 4449185 h 6858000"/>
              <a:gd name="connsiteX53" fmla="*/ 5968960 w 6115796"/>
              <a:gd name="connsiteY53" fmla="*/ 4482655 h 6858000"/>
              <a:gd name="connsiteX54" fmla="*/ 5998138 w 6115796"/>
              <a:gd name="connsiteY54" fmla="*/ 4697518 h 6858000"/>
              <a:gd name="connsiteX55" fmla="*/ 6007819 w 6115796"/>
              <a:gd name="connsiteY55" fmla="*/ 4858148 h 6858000"/>
              <a:gd name="connsiteX56" fmla="*/ 6007749 w 6115796"/>
              <a:gd name="connsiteY56" fmla="*/ 4964715 h 6858000"/>
              <a:gd name="connsiteX57" fmla="*/ 6005269 w 6115796"/>
              <a:gd name="connsiteY57" fmla="*/ 5150567 h 6858000"/>
              <a:gd name="connsiteX58" fmla="*/ 6001127 w 6115796"/>
              <a:gd name="connsiteY58" fmla="*/ 5164609 h 6858000"/>
              <a:gd name="connsiteX59" fmla="*/ 5998514 w 6115796"/>
              <a:gd name="connsiteY59" fmla="*/ 5189673 h 6858000"/>
              <a:gd name="connsiteX60" fmla="*/ 6018409 w 6115796"/>
              <a:gd name="connsiteY60" fmla="*/ 5227157 h 6858000"/>
              <a:gd name="connsiteX61" fmla="*/ 6036748 w 6115796"/>
              <a:gd name="connsiteY61" fmla="*/ 5322752 h 6858000"/>
              <a:gd name="connsiteX62" fmla="*/ 6037677 w 6115796"/>
              <a:gd name="connsiteY62" fmla="*/ 5354807 h 6858000"/>
              <a:gd name="connsiteX63" fmla="*/ 6053435 w 6115796"/>
              <a:gd name="connsiteY63" fmla="*/ 5387547 h 6858000"/>
              <a:gd name="connsiteX64" fmla="*/ 6068640 w 6115796"/>
              <a:gd name="connsiteY64" fmla="*/ 5474503 h 6858000"/>
              <a:gd name="connsiteX65" fmla="*/ 6080922 w 6115796"/>
              <a:gd name="connsiteY65" fmla="*/ 5561070 h 6858000"/>
              <a:gd name="connsiteX66" fmla="*/ 6096949 w 6115796"/>
              <a:gd name="connsiteY66" fmla="*/ 5648179 h 6858000"/>
              <a:gd name="connsiteX67" fmla="*/ 6115796 w 6115796"/>
              <a:gd name="connsiteY67" fmla="*/ 5862844 h 6858000"/>
              <a:gd name="connsiteX68" fmla="*/ 6045436 w 6115796"/>
              <a:gd name="connsiteY68" fmla="*/ 6124480 h 6858000"/>
              <a:gd name="connsiteX69" fmla="*/ 6030489 w 6115796"/>
              <a:gd name="connsiteY69" fmla="*/ 6317666 h 6858000"/>
              <a:gd name="connsiteX70" fmla="*/ 6007492 w 6115796"/>
              <a:gd name="connsiteY70" fmla="*/ 6440818 h 6858000"/>
              <a:gd name="connsiteX71" fmla="*/ 6009467 w 6115796"/>
              <a:gd name="connsiteY71" fmla="*/ 6487076 h 6858000"/>
              <a:gd name="connsiteX72" fmla="*/ 5995064 w 6115796"/>
              <a:gd name="connsiteY72" fmla="*/ 6540791 h 6858000"/>
              <a:gd name="connsiteX73" fmla="*/ 5986207 w 6115796"/>
              <a:gd name="connsiteY73" fmla="*/ 6695855 h 6858000"/>
              <a:gd name="connsiteX74" fmla="*/ 5979428 w 6115796"/>
              <a:gd name="connsiteY74" fmla="*/ 6754678 h 6858000"/>
              <a:gd name="connsiteX75" fmla="*/ 5984543 w 6115796"/>
              <a:gd name="connsiteY75" fmla="*/ 6811016 h 6858000"/>
              <a:gd name="connsiteX76" fmla="*/ 5979671 w 6115796"/>
              <a:gd name="connsiteY76" fmla="*/ 6858000 h 6858000"/>
              <a:gd name="connsiteX77" fmla="*/ 0 w 6115796"/>
              <a:gd name="connsiteY77" fmla="*/ 6858000 h 6858000"/>
              <a:gd name="connsiteX78" fmla="*/ 0 w 6115796"/>
              <a:gd name="connsiteY78"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75458 w 6115796"/>
              <a:gd name="connsiteY4" fmla="*/ 264355 h 6858000"/>
              <a:gd name="connsiteX5" fmla="*/ 5081175 w 6115796"/>
              <a:gd name="connsiteY5" fmla="*/ 277448 h 6858000"/>
              <a:gd name="connsiteX6" fmla="*/ 5097011 w 6115796"/>
              <a:gd name="connsiteY6" fmla="*/ 355616 h 6858000"/>
              <a:gd name="connsiteX7" fmla="*/ 5153000 w 6115796"/>
              <a:gd name="connsiteY7" fmla="*/ 507134 h 6858000"/>
              <a:gd name="connsiteX8" fmla="*/ 5171282 w 6115796"/>
              <a:gd name="connsiteY8" fmla="*/ 602071 h 6858000"/>
              <a:gd name="connsiteX9" fmla="*/ 5176196 w 6115796"/>
              <a:gd name="connsiteY9" fmla="*/ 636822 h 6858000"/>
              <a:gd name="connsiteX10" fmla="*/ 5189051 w 6115796"/>
              <a:gd name="connsiteY10" fmla="*/ 782518 h 6858000"/>
              <a:gd name="connsiteX11" fmla="*/ 5218707 w 6115796"/>
              <a:gd name="connsiteY11" fmla="*/ 886387 h 6858000"/>
              <a:gd name="connsiteX12" fmla="*/ 5221281 w 6115796"/>
              <a:gd name="connsiteY12" fmla="*/ 920873 h 6858000"/>
              <a:gd name="connsiteX13" fmla="*/ 5201018 w 6115796"/>
              <a:gd name="connsiteY13" fmla="*/ 1095027 h 6858000"/>
              <a:gd name="connsiteX14" fmla="*/ 5189234 w 6115796"/>
              <a:gd name="connsiteY14" fmla="*/ 1217308 h 6858000"/>
              <a:gd name="connsiteX15" fmla="*/ 5202769 w 6115796"/>
              <a:gd name="connsiteY15" fmla="*/ 1269450 h 6858000"/>
              <a:gd name="connsiteX16" fmla="*/ 5225968 w 6115796"/>
              <a:gd name="connsiteY16" fmla="*/ 1357994 h 6858000"/>
              <a:gd name="connsiteX17" fmla="*/ 5226675 w 6115796"/>
              <a:gd name="connsiteY17" fmla="*/ 1385685 h 6858000"/>
              <a:gd name="connsiteX18" fmla="*/ 5237226 w 6115796"/>
              <a:gd name="connsiteY18" fmla="*/ 1441327 h 6858000"/>
              <a:gd name="connsiteX19" fmla="*/ 5255653 w 6115796"/>
              <a:gd name="connsiteY19" fmla="*/ 1524712 h 6858000"/>
              <a:gd name="connsiteX20" fmla="*/ 5263491 w 6115796"/>
              <a:gd name="connsiteY20" fmla="*/ 1642938 h 6858000"/>
              <a:gd name="connsiteX21" fmla="*/ 5256552 w 6115796"/>
              <a:gd name="connsiteY21" fmla="*/ 1672509 h 6858000"/>
              <a:gd name="connsiteX22" fmla="*/ 5264549 w 6115796"/>
              <a:gd name="connsiteY22" fmla="*/ 1837572 h 6858000"/>
              <a:gd name="connsiteX23" fmla="*/ 5255696 w 6115796"/>
              <a:gd name="connsiteY23" fmla="*/ 1953770 h 6858000"/>
              <a:gd name="connsiteX24" fmla="*/ 5252592 w 6115796"/>
              <a:gd name="connsiteY24" fmla="*/ 2092210 h 6858000"/>
              <a:gd name="connsiteX25" fmla="*/ 5257248 w 6115796"/>
              <a:gd name="connsiteY25" fmla="*/ 2203922 h 6858000"/>
              <a:gd name="connsiteX26" fmla="*/ 5262551 w 6115796"/>
              <a:gd name="connsiteY26" fmla="*/ 2288050 h 6858000"/>
              <a:gd name="connsiteX27" fmla="*/ 5293877 w 6115796"/>
              <a:gd name="connsiteY27" fmla="*/ 2368649 h 6858000"/>
              <a:gd name="connsiteX28" fmla="*/ 5311338 w 6115796"/>
              <a:gd name="connsiteY28" fmla="*/ 2404034 h 6858000"/>
              <a:gd name="connsiteX29" fmla="*/ 5338366 w 6115796"/>
              <a:gd name="connsiteY29" fmla="*/ 2465052 h 6858000"/>
              <a:gd name="connsiteX30" fmla="*/ 5371263 w 6115796"/>
              <a:gd name="connsiteY30" fmla="*/ 2586413 h 6858000"/>
              <a:gd name="connsiteX31" fmla="*/ 5407503 w 6115796"/>
              <a:gd name="connsiteY31" fmla="*/ 2786290 h 6858000"/>
              <a:gd name="connsiteX32" fmla="*/ 5407356 w 6115796"/>
              <a:gd name="connsiteY32" fmla="*/ 2787545 h 6858000"/>
              <a:gd name="connsiteX33" fmla="*/ 5457023 w 6115796"/>
              <a:gd name="connsiteY33" fmla="*/ 2858292 h 6858000"/>
              <a:gd name="connsiteX34" fmla="*/ 5491940 w 6115796"/>
              <a:gd name="connsiteY34" fmla="*/ 3015985 h 6858000"/>
              <a:gd name="connsiteX35" fmla="*/ 5503944 w 6115796"/>
              <a:gd name="connsiteY35" fmla="*/ 3123335 h 6858000"/>
              <a:gd name="connsiteX36" fmla="*/ 5525532 w 6115796"/>
              <a:gd name="connsiteY36" fmla="*/ 3258473 h 6858000"/>
              <a:gd name="connsiteX37" fmla="*/ 5589758 w 6115796"/>
              <a:gd name="connsiteY37" fmla="*/ 3453699 h 6858000"/>
              <a:gd name="connsiteX38" fmla="*/ 5596144 w 6115796"/>
              <a:gd name="connsiteY38" fmla="*/ 3534624 h 6858000"/>
              <a:gd name="connsiteX39" fmla="*/ 5597750 w 6115796"/>
              <a:gd name="connsiteY39" fmla="*/ 3534129 h 6858000"/>
              <a:gd name="connsiteX40" fmla="*/ 5618377 w 6115796"/>
              <a:gd name="connsiteY40" fmla="*/ 3588431 h 6858000"/>
              <a:gd name="connsiteX41" fmla="*/ 5655472 w 6115796"/>
              <a:gd name="connsiteY41" fmla="*/ 3678877 h 6858000"/>
              <a:gd name="connsiteX42" fmla="*/ 5683015 w 6115796"/>
              <a:gd name="connsiteY42" fmla="*/ 3762025 h 6858000"/>
              <a:gd name="connsiteX43" fmla="*/ 5696643 w 6115796"/>
              <a:gd name="connsiteY43" fmla="*/ 3773888 h 6858000"/>
              <a:gd name="connsiteX44" fmla="*/ 5768491 w 6115796"/>
              <a:gd name="connsiteY44" fmla="*/ 3914399 h 6858000"/>
              <a:gd name="connsiteX45" fmla="*/ 5793123 w 6115796"/>
              <a:gd name="connsiteY45" fmla="*/ 3969952 h 6858000"/>
              <a:gd name="connsiteX46" fmla="*/ 5808321 w 6115796"/>
              <a:gd name="connsiteY46" fmla="*/ 3988153 h 6858000"/>
              <a:gd name="connsiteX47" fmla="*/ 5825621 w 6115796"/>
              <a:gd name="connsiteY47" fmla="*/ 4015525 h 6858000"/>
              <a:gd name="connsiteX48" fmla="*/ 5860672 w 6115796"/>
              <a:gd name="connsiteY48" fmla="*/ 4061579 h 6858000"/>
              <a:gd name="connsiteX49" fmla="*/ 5894095 w 6115796"/>
              <a:gd name="connsiteY49" fmla="*/ 4128857 h 6858000"/>
              <a:gd name="connsiteX50" fmla="*/ 5903513 w 6115796"/>
              <a:gd name="connsiteY50" fmla="*/ 4187661 h 6858000"/>
              <a:gd name="connsiteX51" fmla="*/ 5946705 w 6115796"/>
              <a:gd name="connsiteY51" fmla="*/ 4428051 h 6858000"/>
              <a:gd name="connsiteX52" fmla="*/ 5949261 w 6115796"/>
              <a:gd name="connsiteY52" fmla="*/ 4449185 h 6858000"/>
              <a:gd name="connsiteX53" fmla="*/ 5961816 w 6115796"/>
              <a:gd name="connsiteY53" fmla="*/ 4494562 h 6858000"/>
              <a:gd name="connsiteX54" fmla="*/ 5998138 w 6115796"/>
              <a:gd name="connsiteY54" fmla="*/ 4697518 h 6858000"/>
              <a:gd name="connsiteX55" fmla="*/ 6007819 w 6115796"/>
              <a:gd name="connsiteY55" fmla="*/ 4858148 h 6858000"/>
              <a:gd name="connsiteX56" fmla="*/ 6007749 w 6115796"/>
              <a:gd name="connsiteY56" fmla="*/ 4964715 h 6858000"/>
              <a:gd name="connsiteX57" fmla="*/ 6005269 w 6115796"/>
              <a:gd name="connsiteY57" fmla="*/ 5150567 h 6858000"/>
              <a:gd name="connsiteX58" fmla="*/ 6001127 w 6115796"/>
              <a:gd name="connsiteY58" fmla="*/ 5164609 h 6858000"/>
              <a:gd name="connsiteX59" fmla="*/ 5998514 w 6115796"/>
              <a:gd name="connsiteY59" fmla="*/ 5189673 h 6858000"/>
              <a:gd name="connsiteX60" fmla="*/ 6018409 w 6115796"/>
              <a:gd name="connsiteY60" fmla="*/ 5227157 h 6858000"/>
              <a:gd name="connsiteX61" fmla="*/ 6036748 w 6115796"/>
              <a:gd name="connsiteY61" fmla="*/ 5322752 h 6858000"/>
              <a:gd name="connsiteX62" fmla="*/ 6037677 w 6115796"/>
              <a:gd name="connsiteY62" fmla="*/ 5354807 h 6858000"/>
              <a:gd name="connsiteX63" fmla="*/ 6053435 w 6115796"/>
              <a:gd name="connsiteY63" fmla="*/ 5387547 h 6858000"/>
              <a:gd name="connsiteX64" fmla="*/ 6068640 w 6115796"/>
              <a:gd name="connsiteY64" fmla="*/ 5474503 h 6858000"/>
              <a:gd name="connsiteX65" fmla="*/ 6080922 w 6115796"/>
              <a:gd name="connsiteY65" fmla="*/ 5561070 h 6858000"/>
              <a:gd name="connsiteX66" fmla="*/ 6096949 w 6115796"/>
              <a:gd name="connsiteY66" fmla="*/ 5648179 h 6858000"/>
              <a:gd name="connsiteX67" fmla="*/ 6115796 w 6115796"/>
              <a:gd name="connsiteY67" fmla="*/ 5862844 h 6858000"/>
              <a:gd name="connsiteX68" fmla="*/ 6045436 w 6115796"/>
              <a:gd name="connsiteY68" fmla="*/ 6124480 h 6858000"/>
              <a:gd name="connsiteX69" fmla="*/ 6030489 w 6115796"/>
              <a:gd name="connsiteY69" fmla="*/ 6317666 h 6858000"/>
              <a:gd name="connsiteX70" fmla="*/ 6007492 w 6115796"/>
              <a:gd name="connsiteY70" fmla="*/ 6440818 h 6858000"/>
              <a:gd name="connsiteX71" fmla="*/ 6009467 w 6115796"/>
              <a:gd name="connsiteY71" fmla="*/ 6487076 h 6858000"/>
              <a:gd name="connsiteX72" fmla="*/ 5995064 w 6115796"/>
              <a:gd name="connsiteY72" fmla="*/ 6540791 h 6858000"/>
              <a:gd name="connsiteX73" fmla="*/ 5986207 w 6115796"/>
              <a:gd name="connsiteY73" fmla="*/ 6695855 h 6858000"/>
              <a:gd name="connsiteX74" fmla="*/ 5979428 w 6115796"/>
              <a:gd name="connsiteY74" fmla="*/ 6754678 h 6858000"/>
              <a:gd name="connsiteX75" fmla="*/ 5984543 w 6115796"/>
              <a:gd name="connsiteY75" fmla="*/ 6811016 h 6858000"/>
              <a:gd name="connsiteX76" fmla="*/ 5979671 w 6115796"/>
              <a:gd name="connsiteY76" fmla="*/ 6858000 h 6858000"/>
              <a:gd name="connsiteX77" fmla="*/ 0 w 6115796"/>
              <a:gd name="connsiteY77" fmla="*/ 6858000 h 6858000"/>
              <a:gd name="connsiteX78" fmla="*/ 0 w 6115796"/>
              <a:gd name="connsiteY78"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75458 w 6115796"/>
              <a:gd name="connsiteY4" fmla="*/ 264355 h 6858000"/>
              <a:gd name="connsiteX5" fmla="*/ 5081175 w 6115796"/>
              <a:gd name="connsiteY5" fmla="*/ 277448 h 6858000"/>
              <a:gd name="connsiteX6" fmla="*/ 5097011 w 6115796"/>
              <a:gd name="connsiteY6" fmla="*/ 355616 h 6858000"/>
              <a:gd name="connsiteX7" fmla="*/ 5153000 w 6115796"/>
              <a:gd name="connsiteY7" fmla="*/ 507134 h 6858000"/>
              <a:gd name="connsiteX8" fmla="*/ 5171282 w 6115796"/>
              <a:gd name="connsiteY8" fmla="*/ 602071 h 6858000"/>
              <a:gd name="connsiteX9" fmla="*/ 5176196 w 6115796"/>
              <a:gd name="connsiteY9" fmla="*/ 636822 h 6858000"/>
              <a:gd name="connsiteX10" fmla="*/ 5189051 w 6115796"/>
              <a:gd name="connsiteY10" fmla="*/ 782518 h 6858000"/>
              <a:gd name="connsiteX11" fmla="*/ 5218707 w 6115796"/>
              <a:gd name="connsiteY11" fmla="*/ 886387 h 6858000"/>
              <a:gd name="connsiteX12" fmla="*/ 5221281 w 6115796"/>
              <a:gd name="connsiteY12" fmla="*/ 920873 h 6858000"/>
              <a:gd name="connsiteX13" fmla="*/ 5201018 w 6115796"/>
              <a:gd name="connsiteY13" fmla="*/ 1095027 h 6858000"/>
              <a:gd name="connsiteX14" fmla="*/ 5189234 w 6115796"/>
              <a:gd name="connsiteY14" fmla="*/ 1217308 h 6858000"/>
              <a:gd name="connsiteX15" fmla="*/ 5202769 w 6115796"/>
              <a:gd name="connsiteY15" fmla="*/ 1269450 h 6858000"/>
              <a:gd name="connsiteX16" fmla="*/ 5225968 w 6115796"/>
              <a:gd name="connsiteY16" fmla="*/ 1357994 h 6858000"/>
              <a:gd name="connsiteX17" fmla="*/ 5226675 w 6115796"/>
              <a:gd name="connsiteY17" fmla="*/ 1385685 h 6858000"/>
              <a:gd name="connsiteX18" fmla="*/ 5237226 w 6115796"/>
              <a:gd name="connsiteY18" fmla="*/ 1441327 h 6858000"/>
              <a:gd name="connsiteX19" fmla="*/ 5255653 w 6115796"/>
              <a:gd name="connsiteY19" fmla="*/ 1524712 h 6858000"/>
              <a:gd name="connsiteX20" fmla="*/ 5263491 w 6115796"/>
              <a:gd name="connsiteY20" fmla="*/ 1642938 h 6858000"/>
              <a:gd name="connsiteX21" fmla="*/ 5256552 w 6115796"/>
              <a:gd name="connsiteY21" fmla="*/ 1672509 h 6858000"/>
              <a:gd name="connsiteX22" fmla="*/ 5264549 w 6115796"/>
              <a:gd name="connsiteY22" fmla="*/ 1837572 h 6858000"/>
              <a:gd name="connsiteX23" fmla="*/ 5255696 w 6115796"/>
              <a:gd name="connsiteY23" fmla="*/ 1953770 h 6858000"/>
              <a:gd name="connsiteX24" fmla="*/ 5252592 w 6115796"/>
              <a:gd name="connsiteY24" fmla="*/ 2092210 h 6858000"/>
              <a:gd name="connsiteX25" fmla="*/ 5257248 w 6115796"/>
              <a:gd name="connsiteY25" fmla="*/ 2203922 h 6858000"/>
              <a:gd name="connsiteX26" fmla="*/ 5262551 w 6115796"/>
              <a:gd name="connsiteY26" fmla="*/ 2288050 h 6858000"/>
              <a:gd name="connsiteX27" fmla="*/ 5293877 w 6115796"/>
              <a:gd name="connsiteY27" fmla="*/ 2368649 h 6858000"/>
              <a:gd name="connsiteX28" fmla="*/ 5311338 w 6115796"/>
              <a:gd name="connsiteY28" fmla="*/ 2404034 h 6858000"/>
              <a:gd name="connsiteX29" fmla="*/ 5338366 w 6115796"/>
              <a:gd name="connsiteY29" fmla="*/ 2465052 h 6858000"/>
              <a:gd name="connsiteX30" fmla="*/ 5371263 w 6115796"/>
              <a:gd name="connsiteY30" fmla="*/ 2586413 h 6858000"/>
              <a:gd name="connsiteX31" fmla="*/ 5407503 w 6115796"/>
              <a:gd name="connsiteY31" fmla="*/ 2786290 h 6858000"/>
              <a:gd name="connsiteX32" fmla="*/ 5407356 w 6115796"/>
              <a:gd name="connsiteY32" fmla="*/ 2787545 h 6858000"/>
              <a:gd name="connsiteX33" fmla="*/ 5457023 w 6115796"/>
              <a:gd name="connsiteY33" fmla="*/ 2858292 h 6858000"/>
              <a:gd name="connsiteX34" fmla="*/ 5491940 w 6115796"/>
              <a:gd name="connsiteY34" fmla="*/ 3015985 h 6858000"/>
              <a:gd name="connsiteX35" fmla="*/ 5503944 w 6115796"/>
              <a:gd name="connsiteY35" fmla="*/ 3123335 h 6858000"/>
              <a:gd name="connsiteX36" fmla="*/ 5525532 w 6115796"/>
              <a:gd name="connsiteY36" fmla="*/ 3258473 h 6858000"/>
              <a:gd name="connsiteX37" fmla="*/ 5589758 w 6115796"/>
              <a:gd name="connsiteY37" fmla="*/ 3453699 h 6858000"/>
              <a:gd name="connsiteX38" fmla="*/ 5596144 w 6115796"/>
              <a:gd name="connsiteY38" fmla="*/ 3534624 h 6858000"/>
              <a:gd name="connsiteX39" fmla="*/ 5597750 w 6115796"/>
              <a:gd name="connsiteY39" fmla="*/ 3534129 h 6858000"/>
              <a:gd name="connsiteX40" fmla="*/ 5618377 w 6115796"/>
              <a:gd name="connsiteY40" fmla="*/ 3588431 h 6858000"/>
              <a:gd name="connsiteX41" fmla="*/ 5655472 w 6115796"/>
              <a:gd name="connsiteY41" fmla="*/ 3678877 h 6858000"/>
              <a:gd name="connsiteX42" fmla="*/ 5683015 w 6115796"/>
              <a:gd name="connsiteY42" fmla="*/ 3762025 h 6858000"/>
              <a:gd name="connsiteX43" fmla="*/ 5696643 w 6115796"/>
              <a:gd name="connsiteY43" fmla="*/ 3773888 h 6858000"/>
              <a:gd name="connsiteX44" fmla="*/ 5768491 w 6115796"/>
              <a:gd name="connsiteY44" fmla="*/ 3914399 h 6858000"/>
              <a:gd name="connsiteX45" fmla="*/ 5793123 w 6115796"/>
              <a:gd name="connsiteY45" fmla="*/ 3969952 h 6858000"/>
              <a:gd name="connsiteX46" fmla="*/ 5808321 w 6115796"/>
              <a:gd name="connsiteY46" fmla="*/ 3988153 h 6858000"/>
              <a:gd name="connsiteX47" fmla="*/ 5825621 w 6115796"/>
              <a:gd name="connsiteY47" fmla="*/ 4015525 h 6858000"/>
              <a:gd name="connsiteX48" fmla="*/ 5860672 w 6115796"/>
              <a:gd name="connsiteY48" fmla="*/ 4061579 h 6858000"/>
              <a:gd name="connsiteX49" fmla="*/ 5894095 w 6115796"/>
              <a:gd name="connsiteY49" fmla="*/ 4128857 h 6858000"/>
              <a:gd name="connsiteX50" fmla="*/ 5903513 w 6115796"/>
              <a:gd name="connsiteY50" fmla="*/ 4187661 h 6858000"/>
              <a:gd name="connsiteX51" fmla="*/ 5949086 w 6115796"/>
              <a:gd name="connsiteY51" fmla="*/ 4366139 h 6858000"/>
              <a:gd name="connsiteX52" fmla="*/ 5949261 w 6115796"/>
              <a:gd name="connsiteY52" fmla="*/ 4449185 h 6858000"/>
              <a:gd name="connsiteX53" fmla="*/ 5961816 w 6115796"/>
              <a:gd name="connsiteY53" fmla="*/ 4494562 h 6858000"/>
              <a:gd name="connsiteX54" fmla="*/ 5998138 w 6115796"/>
              <a:gd name="connsiteY54" fmla="*/ 4697518 h 6858000"/>
              <a:gd name="connsiteX55" fmla="*/ 6007819 w 6115796"/>
              <a:gd name="connsiteY55" fmla="*/ 4858148 h 6858000"/>
              <a:gd name="connsiteX56" fmla="*/ 6007749 w 6115796"/>
              <a:gd name="connsiteY56" fmla="*/ 4964715 h 6858000"/>
              <a:gd name="connsiteX57" fmla="*/ 6005269 w 6115796"/>
              <a:gd name="connsiteY57" fmla="*/ 5150567 h 6858000"/>
              <a:gd name="connsiteX58" fmla="*/ 6001127 w 6115796"/>
              <a:gd name="connsiteY58" fmla="*/ 5164609 h 6858000"/>
              <a:gd name="connsiteX59" fmla="*/ 5998514 w 6115796"/>
              <a:gd name="connsiteY59" fmla="*/ 5189673 h 6858000"/>
              <a:gd name="connsiteX60" fmla="*/ 6018409 w 6115796"/>
              <a:gd name="connsiteY60" fmla="*/ 5227157 h 6858000"/>
              <a:gd name="connsiteX61" fmla="*/ 6036748 w 6115796"/>
              <a:gd name="connsiteY61" fmla="*/ 5322752 h 6858000"/>
              <a:gd name="connsiteX62" fmla="*/ 6037677 w 6115796"/>
              <a:gd name="connsiteY62" fmla="*/ 5354807 h 6858000"/>
              <a:gd name="connsiteX63" fmla="*/ 6053435 w 6115796"/>
              <a:gd name="connsiteY63" fmla="*/ 5387547 h 6858000"/>
              <a:gd name="connsiteX64" fmla="*/ 6068640 w 6115796"/>
              <a:gd name="connsiteY64" fmla="*/ 5474503 h 6858000"/>
              <a:gd name="connsiteX65" fmla="*/ 6080922 w 6115796"/>
              <a:gd name="connsiteY65" fmla="*/ 5561070 h 6858000"/>
              <a:gd name="connsiteX66" fmla="*/ 6096949 w 6115796"/>
              <a:gd name="connsiteY66" fmla="*/ 5648179 h 6858000"/>
              <a:gd name="connsiteX67" fmla="*/ 6115796 w 6115796"/>
              <a:gd name="connsiteY67" fmla="*/ 5862844 h 6858000"/>
              <a:gd name="connsiteX68" fmla="*/ 6045436 w 6115796"/>
              <a:gd name="connsiteY68" fmla="*/ 6124480 h 6858000"/>
              <a:gd name="connsiteX69" fmla="*/ 6030489 w 6115796"/>
              <a:gd name="connsiteY69" fmla="*/ 6317666 h 6858000"/>
              <a:gd name="connsiteX70" fmla="*/ 6007492 w 6115796"/>
              <a:gd name="connsiteY70" fmla="*/ 6440818 h 6858000"/>
              <a:gd name="connsiteX71" fmla="*/ 6009467 w 6115796"/>
              <a:gd name="connsiteY71" fmla="*/ 6487076 h 6858000"/>
              <a:gd name="connsiteX72" fmla="*/ 5995064 w 6115796"/>
              <a:gd name="connsiteY72" fmla="*/ 6540791 h 6858000"/>
              <a:gd name="connsiteX73" fmla="*/ 5986207 w 6115796"/>
              <a:gd name="connsiteY73" fmla="*/ 6695855 h 6858000"/>
              <a:gd name="connsiteX74" fmla="*/ 5979428 w 6115796"/>
              <a:gd name="connsiteY74" fmla="*/ 6754678 h 6858000"/>
              <a:gd name="connsiteX75" fmla="*/ 5984543 w 6115796"/>
              <a:gd name="connsiteY75" fmla="*/ 6811016 h 6858000"/>
              <a:gd name="connsiteX76" fmla="*/ 5979671 w 6115796"/>
              <a:gd name="connsiteY76" fmla="*/ 6858000 h 6858000"/>
              <a:gd name="connsiteX77" fmla="*/ 0 w 6115796"/>
              <a:gd name="connsiteY77" fmla="*/ 6858000 h 6858000"/>
              <a:gd name="connsiteX78" fmla="*/ 0 w 6115796"/>
              <a:gd name="connsiteY78" fmla="*/ 0 h 6858000"/>
              <a:gd name="connsiteX0" fmla="*/ 0 w 6115796"/>
              <a:gd name="connsiteY0" fmla="*/ 0 h 6858000"/>
              <a:gd name="connsiteX1" fmla="*/ 4965888 w 6115796"/>
              <a:gd name="connsiteY1" fmla="*/ 0 h 6858000"/>
              <a:gd name="connsiteX2" fmla="*/ 4967767 w 6115796"/>
              <a:gd name="connsiteY2" fmla="*/ 7930 h 6858000"/>
              <a:gd name="connsiteX3" fmla="*/ 4979444 w 6115796"/>
              <a:gd name="connsiteY3" fmla="*/ 43921 h 6858000"/>
              <a:gd name="connsiteX4" fmla="*/ 5075458 w 6115796"/>
              <a:gd name="connsiteY4" fmla="*/ 264355 h 6858000"/>
              <a:gd name="connsiteX5" fmla="*/ 5081175 w 6115796"/>
              <a:gd name="connsiteY5" fmla="*/ 277448 h 6858000"/>
              <a:gd name="connsiteX6" fmla="*/ 5097011 w 6115796"/>
              <a:gd name="connsiteY6" fmla="*/ 355616 h 6858000"/>
              <a:gd name="connsiteX7" fmla="*/ 5153000 w 6115796"/>
              <a:gd name="connsiteY7" fmla="*/ 507134 h 6858000"/>
              <a:gd name="connsiteX8" fmla="*/ 5171282 w 6115796"/>
              <a:gd name="connsiteY8" fmla="*/ 602071 h 6858000"/>
              <a:gd name="connsiteX9" fmla="*/ 5176196 w 6115796"/>
              <a:gd name="connsiteY9" fmla="*/ 636822 h 6858000"/>
              <a:gd name="connsiteX10" fmla="*/ 5189051 w 6115796"/>
              <a:gd name="connsiteY10" fmla="*/ 782518 h 6858000"/>
              <a:gd name="connsiteX11" fmla="*/ 5218707 w 6115796"/>
              <a:gd name="connsiteY11" fmla="*/ 886387 h 6858000"/>
              <a:gd name="connsiteX12" fmla="*/ 5221281 w 6115796"/>
              <a:gd name="connsiteY12" fmla="*/ 920873 h 6858000"/>
              <a:gd name="connsiteX13" fmla="*/ 5201018 w 6115796"/>
              <a:gd name="connsiteY13" fmla="*/ 1095027 h 6858000"/>
              <a:gd name="connsiteX14" fmla="*/ 5189234 w 6115796"/>
              <a:gd name="connsiteY14" fmla="*/ 1217308 h 6858000"/>
              <a:gd name="connsiteX15" fmla="*/ 5202769 w 6115796"/>
              <a:gd name="connsiteY15" fmla="*/ 1269450 h 6858000"/>
              <a:gd name="connsiteX16" fmla="*/ 5225968 w 6115796"/>
              <a:gd name="connsiteY16" fmla="*/ 1357994 h 6858000"/>
              <a:gd name="connsiteX17" fmla="*/ 5226675 w 6115796"/>
              <a:gd name="connsiteY17" fmla="*/ 1385685 h 6858000"/>
              <a:gd name="connsiteX18" fmla="*/ 5237226 w 6115796"/>
              <a:gd name="connsiteY18" fmla="*/ 1441327 h 6858000"/>
              <a:gd name="connsiteX19" fmla="*/ 5255653 w 6115796"/>
              <a:gd name="connsiteY19" fmla="*/ 1524712 h 6858000"/>
              <a:gd name="connsiteX20" fmla="*/ 5263491 w 6115796"/>
              <a:gd name="connsiteY20" fmla="*/ 1642938 h 6858000"/>
              <a:gd name="connsiteX21" fmla="*/ 5256552 w 6115796"/>
              <a:gd name="connsiteY21" fmla="*/ 1672509 h 6858000"/>
              <a:gd name="connsiteX22" fmla="*/ 5264549 w 6115796"/>
              <a:gd name="connsiteY22" fmla="*/ 1837572 h 6858000"/>
              <a:gd name="connsiteX23" fmla="*/ 5255696 w 6115796"/>
              <a:gd name="connsiteY23" fmla="*/ 1953770 h 6858000"/>
              <a:gd name="connsiteX24" fmla="*/ 5252592 w 6115796"/>
              <a:gd name="connsiteY24" fmla="*/ 2092210 h 6858000"/>
              <a:gd name="connsiteX25" fmla="*/ 5257248 w 6115796"/>
              <a:gd name="connsiteY25" fmla="*/ 2203922 h 6858000"/>
              <a:gd name="connsiteX26" fmla="*/ 5262551 w 6115796"/>
              <a:gd name="connsiteY26" fmla="*/ 2288050 h 6858000"/>
              <a:gd name="connsiteX27" fmla="*/ 5293877 w 6115796"/>
              <a:gd name="connsiteY27" fmla="*/ 2368649 h 6858000"/>
              <a:gd name="connsiteX28" fmla="*/ 5311338 w 6115796"/>
              <a:gd name="connsiteY28" fmla="*/ 2404034 h 6858000"/>
              <a:gd name="connsiteX29" fmla="*/ 5338366 w 6115796"/>
              <a:gd name="connsiteY29" fmla="*/ 2465052 h 6858000"/>
              <a:gd name="connsiteX30" fmla="*/ 5371263 w 6115796"/>
              <a:gd name="connsiteY30" fmla="*/ 2586413 h 6858000"/>
              <a:gd name="connsiteX31" fmla="*/ 5407503 w 6115796"/>
              <a:gd name="connsiteY31" fmla="*/ 2786290 h 6858000"/>
              <a:gd name="connsiteX32" fmla="*/ 5407356 w 6115796"/>
              <a:gd name="connsiteY32" fmla="*/ 2787545 h 6858000"/>
              <a:gd name="connsiteX33" fmla="*/ 5457023 w 6115796"/>
              <a:gd name="connsiteY33" fmla="*/ 2858292 h 6858000"/>
              <a:gd name="connsiteX34" fmla="*/ 5491940 w 6115796"/>
              <a:gd name="connsiteY34" fmla="*/ 3015985 h 6858000"/>
              <a:gd name="connsiteX35" fmla="*/ 5503944 w 6115796"/>
              <a:gd name="connsiteY35" fmla="*/ 3123335 h 6858000"/>
              <a:gd name="connsiteX36" fmla="*/ 5525532 w 6115796"/>
              <a:gd name="connsiteY36" fmla="*/ 3258473 h 6858000"/>
              <a:gd name="connsiteX37" fmla="*/ 5589758 w 6115796"/>
              <a:gd name="connsiteY37" fmla="*/ 3453699 h 6858000"/>
              <a:gd name="connsiteX38" fmla="*/ 5596144 w 6115796"/>
              <a:gd name="connsiteY38" fmla="*/ 3534624 h 6858000"/>
              <a:gd name="connsiteX39" fmla="*/ 5597750 w 6115796"/>
              <a:gd name="connsiteY39" fmla="*/ 3534129 h 6858000"/>
              <a:gd name="connsiteX40" fmla="*/ 5618377 w 6115796"/>
              <a:gd name="connsiteY40" fmla="*/ 3588431 h 6858000"/>
              <a:gd name="connsiteX41" fmla="*/ 5655472 w 6115796"/>
              <a:gd name="connsiteY41" fmla="*/ 3678877 h 6858000"/>
              <a:gd name="connsiteX42" fmla="*/ 5683015 w 6115796"/>
              <a:gd name="connsiteY42" fmla="*/ 3762025 h 6858000"/>
              <a:gd name="connsiteX43" fmla="*/ 5696643 w 6115796"/>
              <a:gd name="connsiteY43" fmla="*/ 3773888 h 6858000"/>
              <a:gd name="connsiteX44" fmla="*/ 5768491 w 6115796"/>
              <a:gd name="connsiteY44" fmla="*/ 3914399 h 6858000"/>
              <a:gd name="connsiteX45" fmla="*/ 5793123 w 6115796"/>
              <a:gd name="connsiteY45" fmla="*/ 3969952 h 6858000"/>
              <a:gd name="connsiteX46" fmla="*/ 5808321 w 6115796"/>
              <a:gd name="connsiteY46" fmla="*/ 3988153 h 6858000"/>
              <a:gd name="connsiteX47" fmla="*/ 5825621 w 6115796"/>
              <a:gd name="connsiteY47" fmla="*/ 4015525 h 6858000"/>
              <a:gd name="connsiteX48" fmla="*/ 5860672 w 6115796"/>
              <a:gd name="connsiteY48" fmla="*/ 4061579 h 6858000"/>
              <a:gd name="connsiteX49" fmla="*/ 5894095 w 6115796"/>
              <a:gd name="connsiteY49" fmla="*/ 4128857 h 6858000"/>
              <a:gd name="connsiteX50" fmla="*/ 5903513 w 6115796"/>
              <a:gd name="connsiteY50" fmla="*/ 4187661 h 6858000"/>
              <a:gd name="connsiteX51" fmla="*/ 5949086 w 6115796"/>
              <a:gd name="connsiteY51" fmla="*/ 4366139 h 6858000"/>
              <a:gd name="connsiteX52" fmla="*/ 5949261 w 6115796"/>
              <a:gd name="connsiteY52" fmla="*/ 4449185 h 6858000"/>
              <a:gd name="connsiteX53" fmla="*/ 5961816 w 6115796"/>
              <a:gd name="connsiteY53" fmla="*/ 4494562 h 6858000"/>
              <a:gd name="connsiteX54" fmla="*/ 5998138 w 6115796"/>
              <a:gd name="connsiteY54" fmla="*/ 4697518 h 6858000"/>
              <a:gd name="connsiteX55" fmla="*/ 6007819 w 6115796"/>
              <a:gd name="connsiteY55" fmla="*/ 4858148 h 6858000"/>
              <a:gd name="connsiteX56" fmla="*/ 6007749 w 6115796"/>
              <a:gd name="connsiteY56" fmla="*/ 4964715 h 6858000"/>
              <a:gd name="connsiteX57" fmla="*/ 6005269 w 6115796"/>
              <a:gd name="connsiteY57" fmla="*/ 5150567 h 6858000"/>
              <a:gd name="connsiteX58" fmla="*/ 6001127 w 6115796"/>
              <a:gd name="connsiteY58" fmla="*/ 5164609 h 6858000"/>
              <a:gd name="connsiteX59" fmla="*/ 5998514 w 6115796"/>
              <a:gd name="connsiteY59" fmla="*/ 5189673 h 6858000"/>
              <a:gd name="connsiteX60" fmla="*/ 6018409 w 6115796"/>
              <a:gd name="connsiteY60" fmla="*/ 5227157 h 6858000"/>
              <a:gd name="connsiteX61" fmla="*/ 6036748 w 6115796"/>
              <a:gd name="connsiteY61" fmla="*/ 5322752 h 6858000"/>
              <a:gd name="connsiteX62" fmla="*/ 6037677 w 6115796"/>
              <a:gd name="connsiteY62" fmla="*/ 5354807 h 6858000"/>
              <a:gd name="connsiteX63" fmla="*/ 6053435 w 6115796"/>
              <a:gd name="connsiteY63" fmla="*/ 5387547 h 6858000"/>
              <a:gd name="connsiteX64" fmla="*/ 6068640 w 6115796"/>
              <a:gd name="connsiteY64" fmla="*/ 5474503 h 6858000"/>
              <a:gd name="connsiteX65" fmla="*/ 6080922 w 6115796"/>
              <a:gd name="connsiteY65" fmla="*/ 5561070 h 6858000"/>
              <a:gd name="connsiteX66" fmla="*/ 6096949 w 6115796"/>
              <a:gd name="connsiteY66" fmla="*/ 5648179 h 6858000"/>
              <a:gd name="connsiteX67" fmla="*/ 6115796 w 6115796"/>
              <a:gd name="connsiteY67" fmla="*/ 5862844 h 6858000"/>
              <a:gd name="connsiteX68" fmla="*/ 6045436 w 6115796"/>
              <a:gd name="connsiteY68" fmla="*/ 6124480 h 6858000"/>
              <a:gd name="connsiteX69" fmla="*/ 6030489 w 6115796"/>
              <a:gd name="connsiteY69" fmla="*/ 6317666 h 6858000"/>
              <a:gd name="connsiteX70" fmla="*/ 6007492 w 6115796"/>
              <a:gd name="connsiteY70" fmla="*/ 6440818 h 6858000"/>
              <a:gd name="connsiteX71" fmla="*/ 6009467 w 6115796"/>
              <a:gd name="connsiteY71" fmla="*/ 6487076 h 6858000"/>
              <a:gd name="connsiteX72" fmla="*/ 5995064 w 6115796"/>
              <a:gd name="connsiteY72" fmla="*/ 6540791 h 6858000"/>
              <a:gd name="connsiteX73" fmla="*/ 5986207 w 6115796"/>
              <a:gd name="connsiteY73" fmla="*/ 6695855 h 6858000"/>
              <a:gd name="connsiteX74" fmla="*/ 5979428 w 6115796"/>
              <a:gd name="connsiteY74" fmla="*/ 6754678 h 6858000"/>
              <a:gd name="connsiteX75" fmla="*/ 5984543 w 6115796"/>
              <a:gd name="connsiteY75" fmla="*/ 6811016 h 6858000"/>
              <a:gd name="connsiteX76" fmla="*/ 5979671 w 6115796"/>
              <a:gd name="connsiteY76" fmla="*/ 6858000 h 6858000"/>
              <a:gd name="connsiteX77" fmla="*/ 0 w 6115796"/>
              <a:gd name="connsiteY77" fmla="*/ 6858000 h 6858000"/>
              <a:gd name="connsiteX78" fmla="*/ 0 w 6115796"/>
              <a:gd name="connsiteY78"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76196 w 6105267"/>
              <a:gd name="connsiteY9" fmla="*/ 636822 h 6858000"/>
              <a:gd name="connsiteX10" fmla="*/ 5189051 w 6105267"/>
              <a:gd name="connsiteY10" fmla="*/ 782518 h 6858000"/>
              <a:gd name="connsiteX11" fmla="*/ 5218707 w 6105267"/>
              <a:gd name="connsiteY11" fmla="*/ 886387 h 6858000"/>
              <a:gd name="connsiteX12" fmla="*/ 5221281 w 6105267"/>
              <a:gd name="connsiteY12" fmla="*/ 920873 h 6858000"/>
              <a:gd name="connsiteX13" fmla="*/ 5201018 w 6105267"/>
              <a:gd name="connsiteY13" fmla="*/ 1095027 h 6858000"/>
              <a:gd name="connsiteX14" fmla="*/ 5189234 w 6105267"/>
              <a:gd name="connsiteY14" fmla="*/ 1217308 h 6858000"/>
              <a:gd name="connsiteX15" fmla="*/ 5202769 w 6105267"/>
              <a:gd name="connsiteY15" fmla="*/ 1269450 h 6858000"/>
              <a:gd name="connsiteX16" fmla="*/ 5225968 w 6105267"/>
              <a:gd name="connsiteY16" fmla="*/ 1357994 h 6858000"/>
              <a:gd name="connsiteX17" fmla="*/ 5226675 w 6105267"/>
              <a:gd name="connsiteY17" fmla="*/ 1385685 h 6858000"/>
              <a:gd name="connsiteX18" fmla="*/ 5237226 w 6105267"/>
              <a:gd name="connsiteY18" fmla="*/ 1441327 h 6858000"/>
              <a:gd name="connsiteX19" fmla="*/ 5255653 w 6105267"/>
              <a:gd name="connsiteY19" fmla="*/ 1524712 h 6858000"/>
              <a:gd name="connsiteX20" fmla="*/ 5263491 w 6105267"/>
              <a:gd name="connsiteY20" fmla="*/ 1642938 h 6858000"/>
              <a:gd name="connsiteX21" fmla="*/ 5256552 w 6105267"/>
              <a:gd name="connsiteY21" fmla="*/ 1672509 h 6858000"/>
              <a:gd name="connsiteX22" fmla="*/ 5264549 w 6105267"/>
              <a:gd name="connsiteY22" fmla="*/ 1837572 h 6858000"/>
              <a:gd name="connsiteX23" fmla="*/ 5255696 w 6105267"/>
              <a:gd name="connsiteY23" fmla="*/ 1953770 h 6858000"/>
              <a:gd name="connsiteX24" fmla="*/ 5252592 w 6105267"/>
              <a:gd name="connsiteY24" fmla="*/ 2092210 h 6858000"/>
              <a:gd name="connsiteX25" fmla="*/ 5257248 w 6105267"/>
              <a:gd name="connsiteY25" fmla="*/ 2203922 h 6858000"/>
              <a:gd name="connsiteX26" fmla="*/ 5262551 w 6105267"/>
              <a:gd name="connsiteY26" fmla="*/ 2288050 h 6858000"/>
              <a:gd name="connsiteX27" fmla="*/ 5293877 w 6105267"/>
              <a:gd name="connsiteY27" fmla="*/ 2368649 h 6858000"/>
              <a:gd name="connsiteX28" fmla="*/ 5311338 w 6105267"/>
              <a:gd name="connsiteY28" fmla="*/ 2404034 h 6858000"/>
              <a:gd name="connsiteX29" fmla="*/ 5338366 w 6105267"/>
              <a:gd name="connsiteY29" fmla="*/ 2465052 h 6858000"/>
              <a:gd name="connsiteX30" fmla="*/ 5371263 w 6105267"/>
              <a:gd name="connsiteY30" fmla="*/ 2586413 h 6858000"/>
              <a:gd name="connsiteX31" fmla="*/ 5407503 w 6105267"/>
              <a:gd name="connsiteY31" fmla="*/ 2786290 h 6858000"/>
              <a:gd name="connsiteX32" fmla="*/ 5407356 w 6105267"/>
              <a:gd name="connsiteY32" fmla="*/ 2787545 h 6858000"/>
              <a:gd name="connsiteX33" fmla="*/ 5457023 w 6105267"/>
              <a:gd name="connsiteY33" fmla="*/ 2858292 h 6858000"/>
              <a:gd name="connsiteX34" fmla="*/ 5491940 w 6105267"/>
              <a:gd name="connsiteY34" fmla="*/ 3015985 h 6858000"/>
              <a:gd name="connsiteX35" fmla="*/ 5503944 w 6105267"/>
              <a:gd name="connsiteY35" fmla="*/ 3123335 h 6858000"/>
              <a:gd name="connsiteX36" fmla="*/ 5525532 w 6105267"/>
              <a:gd name="connsiteY36" fmla="*/ 3258473 h 6858000"/>
              <a:gd name="connsiteX37" fmla="*/ 5589758 w 6105267"/>
              <a:gd name="connsiteY37" fmla="*/ 3453699 h 6858000"/>
              <a:gd name="connsiteX38" fmla="*/ 5596144 w 6105267"/>
              <a:gd name="connsiteY38" fmla="*/ 3534624 h 6858000"/>
              <a:gd name="connsiteX39" fmla="*/ 5597750 w 6105267"/>
              <a:gd name="connsiteY39" fmla="*/ 3534129 h 6858000"/>
              <a:gd name="connsiteX40" fmla="*/ 5618377 w 6105267"/>
              <a:gd name="connsiteY40" fmla="*/ 3588431 h 6858000"/>
              <a:gd name="connsiteX41" fmla="*/ 5655472 w 6105267"/>
              <a:gd name="connsiteY41" fmla="*/ 3678877 h 6858000"/>
              <a:gd name="connsiteX42" fmla="*/ 5683015 w 6105267"/>
              <a:gd name="connsiteY42" fmla="*/ 3762025 h 6858000"/>
              <a:gd name="connsiteX43" fmla="*/ 5696643 w 6105267"/>
              <a:gd name="connsiteY43" fmla="*/ 3773888 h 6858000"/>
              <a:gd name="connsiteX44" fmla="*/ 5768491 w 6105267"/>
              <a:gd name="connsiteY44" fmla="*/ 3914399 h 6858000"/>
              <a:gd name="connsiteX45" fmla="*/ 5793123 w 6105267"/>
              <a:gd name="connsiteY45" fmla="*/ 3969952 h 6858000"/>
              <a:gd name="connsiteX46" fmla="*/ 5808321 w 6105267"/>
              <a:gd name="connsiteY46" fmla="*/ 3988153 h 6858000"/>
              <a:gd name="connsiteX47" fmla="*/ 5825621 w 6105267"/>
              <a:gd name="connsiteY47" fmla="*/ 4015525 h 6858000"/>
              <a:gd name="connsiteX48" fmla="*/ 5860672 w 6105267"/>
              <a:gd name="connsiteY48" fmla="*/ 4061579 h 6858000"/>
              <a:gd name="connsiteX49" fmla="*/ 5894095 w 6105267"/>
              <a:gd name="connsiteY49" fmla="*/ 4128857 h 6858000"/>
              <a:gd name="connsiteX50" fmla="*/ 5903513 w 6105267"/>
              <a:gd name="connsiteY50" fmla="*/ 4187661 h 6858000"/>
              <a:gd name="connsiteX51" fmla="*/ 5949086 w 6105267"/>
              <a:gd name="connsiteY51" fmla="*/ 4366139 h 6858000"/>
              <a:gd name="connsiteX52" fmla="*/ 5949261 w 6105267"/>
              <a:gd name="connsiteY52" fmla="*/ 4449185 h 6858000"/>
              <a:gd name="connsiteX53" fmla="*/ 5961816 w 6105267"/>
              <a:gd name="connsiteY53" fmla="*/ 4494562 h 6858000"/>
              <a:gd name="connsiteX54" fmla="*/ 5998138 w 6105267"/>
              <a:gd name="connsiteY54" fmla="*/ 4697518 h 6858000"/>
              <a:gd name="connsiteX55" fmla="*/ 6007819 w 6105267"/>
              <a:gd name="connsiteY55" fmla="*/ 4858148 h 6858000"/>
              <a:gd name="connsiteX56" fmla="*/ 6007749 w 6105267"/>
              <a:gd name="connsiteY56" fmla="*/ 4964715 h 6858000"/>
              <a:gd name="connsiteX57" fmla="*/ 6005269 w 6105267"/>
              <a:gd name="connsiteY57" fmla="*/ 5150567 h 6858000"/>
              <a:gd name="connsiteX58" fmla="*/ 6001127 w 6105267"/>
              <a:gd name="connsiteY58" fmla="*/ 5164609 h 6858000"/>
              <a:gd name="connsiteX59" fmla="*/ 5998514 w 6105267"/>
              <a:gd name="connsiteY59" fmla="*/ 5189673 h 6858000"/>
              <a:gd name="connsiteX60" fmla="*/ 6018409 w 6105267"/>
              <a:gd name="connsiteY60" fmla="*/ 5227157 h 6858000"/>
              <a:gd name="connsiteX61" fmla="*/ 6036748 w 6105267"/>
              <a:gd name="connsiteY61" fmla="*/ 5322752 h 6858000"/>
              <a:gd name="connsiteX62" fmla="*/ 6037677 w 6105267"/>
              <a:gd name="connsiteY62" fmla="*/ 5354807 h 6858000"/>
              <a:gd name="connsiteX63" fmla="*/ 6053435 w 6105267"/>
              <a:gd name="connsiteY63" fmla="*/ 5387547 h 6858000"/>
              <a:gd name="connsiteX64" fmla="*/ 6068640 w 6105267"/>
              <a:gd name="connsiteY64" fmla="*/ 5474503 h 6858000"/>
              <a:gd name="connsiteX65" fmla="*/ 6080922 w 6105267"/>
              <a:gd name="connsiteY65" fmla="*/ 5561070 h 6858000"/>
              <a:gd name="connsiteX66" fmla="*/ 6096949 w 6105267"/>
              <a:gd name="connsiteY66" fmla="*/ 5648179 h 6858000"/>
              <a:gd name="connsiteX67" fmla="*/ 6096746 w 6105267"/>
              <a:gd name="connsiteY67" fmla="*/ 5862844 h 6858000"/>
              <a:gd name="connsiteX68" fmla="*/ 6045436 w 6105267"/>
              <a:gd name="connsiteY68" fmla="*/ 6124480 h 6858000"/>
              <a:gd name="connsiteX69" fmla="*/ 6030489 w 6105267"/>
              <a:gd name="connsiteY69" fmla="*/ 6317666 h 6858000"/>
              <a:gd name="connsiteX70" fmla="*/ 6007492 w 6105267"/>
              <a:gd name="connsiteY70" fmla="*/ 6440818 h 6858000"/>
              <a:gd name="connsiteX71" fmla="*/ 6009467 w 6105267"/>
              <a:gd name="connsiteY71" fmla="*/ 6487076 h 6858000"/>
              <a:gd name="connsiteX72" fmla="*/ 5995064 w 6105267"/>
              <a:gd name="connsiteY72" fmla="*/ 6540791 h 6858000"/>
              <a:gd name="connsiteX73" fmla="*/ 5986207 w 6105267"/>
              <a:gd name="connsiteY73" fmla="*/ 6695855 h 6858000"/>
              <a:gd name="connsiteX74" fmla="*/ 5979428 w 6105267"/>
              <a:gd name="connsiteY74" fmla="*/ 6754678 h 6858000"/>
              <a:gd name="connsiteX75" fmla="*/ 5984543 w 6105267"/>
              <a:gd name="connsiteY75" fmla="*/ 6811016 h 6858000"/>
              <a:gd name="connsiteX76" fmla="*/ 5979671 w 6105267"/>
              <a:gd name="connsiteY76" fmla="*/ 6858000 h 6858000"/>
              <a:gd name="connsiteX77" fmla="*/ 0 w 6105267"/>
              <a:gd name="connsiteY77" fmla="*/ 6858000 h 6858000"/>
              <a:gd name="connsiteX78" fmla="*/ 0 w 6105267"/>
              <a:gd name="connsiteY78"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189234 w 6105267"/>
              <a:gd name="connsiteY13" fmla="*/ 1217308 h 6858000"/>
              <a:gd name="connsiteX14" fmla="*/ 5202769 w 6105267"/>
              <a:gd name="connsiteY14" fmla="*/ 1269450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491940 w 6105267"/>
              <a:gd name="connsiteY33" fmla="*/ 3015985 h 6858000"/>
              <a:gd name="connsiteX34" fmla="*/ 5503944 w 6105267"/>
              <a:gd name="connsiteY34" fmla="*/ 3123335 h 6858000"/>
              <a:gd name="connsiteX35" fmla="*/ 5525532 w 6105267"/>
              <a:gd name="connsiteY35" fmla="*/ 3258473 h 6858000"/>
              <a:gd name="connsiteX36" fmla="*/ 5589758 w 6105267"/>
              <a:gd name="connsiteY36" fmla="*/ 3453699 h 6858000"/>
              <a:gd name="connsiteX37" fmla="*/ 5596144 w 6105267"/>
              <a:gd name="connsiteY37" fmla="*/ 3534624 h 6858000"/>
              <a:gd name="connsiteX38" fmla="*/ 5597750 w 6105267"/>
              <a:gd name="connsiteY38" fmla="*/ 3534129 h 6858000"/>
              <a:gd name="connsiteX39" fmla="*/ 5618377 w 6105267"/>
              <a:gd name="connsiteY39" fmla="*/ 3588431 h 6858000"/>
              <a:gd name="connsiteX40" fmla="*/ 5655472 w 6105267"/>
              <a:gd name="connsiteY40" fmla="*/ 3678877 h 6858000"/>
              <a:gd name="connsiteX41" fmla="*/ 5683015 w 6105267"/>
              <a:gd name="connsiteY41" fmla="*/ 3762025 h 6858000"/>
              <a:gd name="connsiteX42" fmla="*/ 5696643 w 6105267"/>
              <a:gd name="connsiteY42" fmla="*/ 3773888 h 6858000"/>
              <a:gd name="connsiteX43" fmla="*/ 5768491 w 6105267"/>
              <a:gd name="connsiteY43" fmla="*/ 3914399 h 6858000"/>
              <a:gd name="connsiteX44" fmla="*/ 5793123 w 6105267"/>
              <a:gd name="connsiteY44" fmla="*/ 3969952 h 6858000"/>
              <a:gd name="connsiteX45" fmla="*/ 5808321 w 6105267"/>
              <a:gd name="connsiteY45" fmla="*/ 3988153 h 6858000"/>
              <a:gd name="connsiteX46" fmla="*/ 5825621 w 6105267"/>
              <a:gd name="connsiteY46" fmla="*/ 4015525 h 6858000"/>
              <a:gd name="connsiteX47" fmla="*/ 5860672 w 6105267"/>
              <a:gd name="connsiteY47" fmla="*/ 4061579 h 6858000"/>
              <a:gd name="connsiteX48" fmla="*/ 5894095 w 6105267"/>
              <a:gd name="connsiteY48" fmla="*/ 4128857 h 6858000"/>
              <a:gd name="connsiteX49" fmla="*/ 5903513 w 6105267"/>
              <a:gd name="connsiteY49" fmla="*/ 4187661 h 6858000"/>
              <a:gd name="connsiteX50" fmla="*/ 5949086 w 6105267"/>
              <a:gd name="connsiteY50" fmla="*/ 4366139 h 6858000"/>
              <a:gd name="connsiteX51" fmla="*/ 5949261 w 6105267"/>
              <a:gd name="connsiteY51" fmla="*/ 4449185 h 6858000"/>
              <a:gd name="connsiteX52" fmla="*/ 5961816 w 6105267"/>
              <a:gd name="connsiteY52" fmla="*/ 4494562 h 6858000"/>
              <a:gd name="connsiteX53" fmla="*/ 5998138 w 6105267"/>
              <a:gd name="connsiteY53" fmla="*/ 4697518 h 6858000"/>
              <a:gd name="connsiteX54" fmla="*/ 6007819 w 6105267"/>
              <a:gd name="connsiteY54" fmla="*/ 4858148 h 6858000"/>
              <a:gd name="connsiteX55" fmla="*/ 6007749 w 6105267"/>
              <a:gd name="connsiteY55" fmla="*/ 4964715 h 6858000"/>
              <a:gd name="connsiteX56" fmla="*/ 6005269 w 6105267"/>
              <a:gd name="connsiteY56" fmla="*/ 5150567 h 6858000"/>
              <a:gd name="connsiteX57" fmla="*/ 6001127 w 6105267"/>
              <a:gd name="connsiteY57" fmla="*/ 5164609 h 6858000"/>
              <a:gd name="connsiteX58" fmla="*/ 5998514 w 6105267"/>
              <a:gd name="connsiteY58" fmla="*/ 5189673 h 6858000"/>
              <a:gd name="connsiteX59" fmla="*/ 6018409 w 6105267"/>
              <a:gd name="connsiteY59" fmla="*/ 5227157 h 6858000"/>
              <a:gd name="connsiteX60" fmla="*/ 6036748 w 6105267"/>
              <a:gd name="connsiteY60" fmla="*/ 5322752 h 6858000"/>
              <a:gd name="connsiteX61" fmla="*/ 6037677 w 6105267"/>
              <a:gd name="connsiteY61" fmla="*/ 5354807 h 6858000"/>
              <a:gd name="connsiteX62" fmla="*/ 6053435 w 6105267"/>
              <a:gd name="connsiteY62" fmla="*/ 5387547 h 6858000"/>
              <a:gd name="connsiteX63" fmla="*/ 6068640 w 6105267"/>
              <a:gd name="connsiteY63" fmla="*/ 5474503 h 6858000"/>
              <a:gd name="connsiteX64" fmla="*/ 6080922 w 6105267"/>
              <a:gd name="connsiteY64" fmla="*/ 5561070 h 6858000"/>
              <a:gd name="connsiteX65" fmla="*/ 6096949 w 6105267"/>
              <a:gd name="connsiteY65" fmla="*/ 5648179 h 6858000"/>
              <a:gd name="connsiteX66" fmla="*/ 6096746 w 6105267"/>
              <a:gd name="connsiteY66" fmla="*/ 5862844 h 6858000"/>
              <a:gd name="connsiteX67" fmla="*/ 6045436 w 6105267"/>
              <a:gd name="connsiteY67" fmla="*/ 6124480 h 6858000"/>
              <a:gd name="connsiteX68" fmla="*/ 6030489 w 6105267"/>
              <a:gd name="connsiteY68" fmla="*/ 6317666 h 6858000"/>
              <a:gd name="connsiteX69" fmla="*/ 6007492 w 6105267"/>
              <a:gd name="connsiteY69" fmla="*/ 6440818 h 6858000"/>
              <a:gd name="connsiteX70" fmla="*/ 6009467 w 6105267"/>
              <a:gd name="connsiteY70" fmla="*/ 6487076 h 6858000"/>
              <a:gd name="connsiteX71" fmla="*/ 5995064 w 6105267"/>
              <a:gd name="connsiteY71" fmla="*/ 6540791 h 6858000"/>
              <a:gd name="connsiteX72" fmla="*/ 5986207 w 6105267"/>
              <a:gd name="connsiteY72" fmla="*/ 6695855 h 6858000"/>
              <a:gd name="connsiteX73" fmla="*/ 5979428 w 6105267"/>
              <a:gd name="connsiteY73" fmla="*/ 6754678 h 6858000"/>
              <a:gd name="connsiteX74" fmla="*/ 5984543 w 6105267"/>
              <a:gd name="connsiteY74" fmla="*/ 6811016 h 6858000"/>
              <a:gd name="connsiteX75" fmla="*/ 5979671 w 6105267"/>
              <a:gd name="connsiteY75" fmla="*/ 6858000 h 6858000"/>
              <a:gd name="connsiteX76" fmla="*/ 0 w 6105267"/>
              <a:gd name="connsiteY76" fmla="*/ 6858000 h 6858000"/>
              <a:gd name="connsiteX77" fmla="*/ 0 w 6105267"/>
              <a:gd name="connsiteY77"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189234 w 6105267"/>
              <a:gd name="connsiteY13" fmla="*/ 1217308 h 6858000"/>
              <a:gd name="connsiteX14" fmla="*/ 5202769 w 6105267"/>
              <a:gd name="connsiteY14" fmla="*/ 1269450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491940 w 6105267"/>
              <a:gd name="connsiteY33" fmla="*/ 3015985 h 6858000"/>
              <a:gd name="connsiteX34" fmla="*/ 5503944 w 6105267"/>
              <a:gd name="connsiteY34" fmla="*/ 3123335 h 6858000"/>
              <a:gd name="connsiteX35" fmla="*/ 5525532 w 6105267"/>
              <a:gd name="connsiteY35" fmla="*/ 3258473 h 6858000"/>
              <a:gd name="connsiteX36" fmla="*/ 5589758 w 6105267"/>
              <a:gd name="connsiteY36" fmla="*/ 3453699 h 6858000"/>
              <a:gd name="connsiteX37" fmla="*/ 5596144 w 6105267"/>
              <a:gd name="connsiteY37" fmla="*/ 3534624 h 6858000"/>
              <a:gd name="connsiteX38" fmla="*/ 5597750 w 6105267"/>
              <a:gd name="connsiteY38" fmla="*/ 3534129 h 6858000"/>
              <a:gd name="connsiteX39" fmla="*/ 5618377 w 6105267"/>
              <a:gd name="connsiteY39" fmla="*/ 3588431 h 6858000"/>
              <a:gd name="connsiteX40" fmla="*/ 5655472 w 6105267"/>
              <a:gd name="connsiteY40" fmla="*/ 3678877 h 6858000"/>
              <a:gd name="connsiteX41" fmla="*/ 5683015 w 6105267"/>
              <a:gd name="connsiteY41" fmla="*/ 3762025 h 6858000"/>
              <a:gd name="connsiteX42" fmla="*/ 5696643 w 6105267"/>
              <a:gd name="connsiteY42" fmla="*/ 3773888 h 6858000"/>
              <a:gd name="connsiteX43" fmla="*/ 5768491 w 6105267"/>
              <a:gd name="connsiteY43" fmla="*/ 3914399 h 6858000"/>
              <a:gd name="connsiteX44" fmla="*/ 5793123 w 6105267"/>
              <a:gd name="connsiteY44" fmla="*/ 3969952 h 6858000"/>
              <a:gd name="connsiteX45" fmla="*/ 5808321 w 6105267"/>
              <a:gd name="connsiteY45" fmla="*/ 3988153 h 6858000"/>
              <a:gd name="connsiteX46" fmla="*/ 5825621 w 6105267"/>
              <a:gd name="connsiteY46" fmla="*/ 4015525 h 6858000"/>
              <a:gd name="connsiteX47" fmla="*/ 5860672 w 6105267"/>
              <a:gd name="connsiteY47" fmla="*/ 4061579 h 6858000"/>
              <a:gd name="connsiteX48" fmla="*/ 5894095 w 6105267"/>
              <a:gd name="connsiteY48" fmla="*/ 4128857 h 6858000"/>
              <a:gd name="connsiteX49" fmla="*/ 5903513 w 6105267"/>
              <a:gd name="connsiteY49" fmla="*/ 4187661 h 6858000"/>
              <a:gd name="connsiteX50" fmla="*/ 5949086 w 6105267"/>
              <a:gd name="connsiteY50" fmla="*/ 4366139 h 6858000"/>
              <a:gd name="connsiteX51" fmla="*/ 5949261 w 6105267"/>
              <a:gd name="connsiteY51" fmla="*/ 4449185 h 6858000"/>
              <a:gd name="connsiteX52" fmla="*/ 5961816 w 6105267"/>
              <a:gd name="connsiteY52" fmla="*/ 4494562 h 6858000"/>
              <a:gd name="connsiteX53" fmla="*/ 5998138 w 6105267"/>
              <a:gd name="connsiteY53" fmla="*/ 4697518 h 6858000"/>
              <a:gd name="connsiteX54" fmla="*/ 6007819 w 6105267"/>
              <a:gd name="connsiteY54" fmla="*/ 4858148 h 6858000"/>
              <a:gd name="connsiteX55" fmla="*/ 6007749 w 6105267"/>
              <a:gd name="connsiteY55" fmla="*/ 4964715 h 6858000"/>
              <a:gd name="connsiteX56" fmla="*/ 6005269 w 6105267"/>
              <a:gd name="connsiteY56" fmla="*/ 5150567 h 6858000"/>
              <a:gd name="connsiteX57" fmla="*/ 6001127 w 6105267"/>
              <a:gd name="connsiteY57" fmla="*/ 5164609 h 6858000"/>
              <a:gd name="connsiteX58" fmla="*/ 5998514 w 6105267"/>
              <a:gd name="connsiteY58" fmla="*/ 5189673 h 6858000"/>
              <a:gd name="connsiteX59" fmla="*/ 6018409 w 6105267"/>
              <a:gd name="connsiteY59" fmla="*/ 5227157 h 6858000"/>
              <a:gd name="connsiteX60" fmla="*/ 6036748 w 6105267"/>
              <a:gd name="connsiteY60" fmla="*/ 5322752 h 6858000"/>
              <a:gd name="connsiteX61" fmla="*/ 6037677 w 6105267"/>
              <a:gd name="connsiteY61" fmla="*/ 5354807 h 6858000"/>
              <a:gd name="connsiteX62" fmla="*/ 6053435 w 6105267"/>
              <a:gd name="connsiteY62" fmla="*/ 5387547 h 6858000"/>
              <a:gd name="connsiteX63" fmla="*/ 6068640 w 6105267"/>
              <a:gd name="connsiteY63" fmla="*/ 5474503 h 6858000"/>
              <a:gd name="connsiteX64" fmla="*/ 6080922 w 6105267"/>
              <a:gd name="connsiteY64" fmla="*/ 5561070 h 6858000"/>
              <a:gd name="connsiteX65" fmla="*/ 6096949 w 6105267"/>
              <a:gd name="connsiteY65" fmla="*/ 5648179 h 6858000"/>
              <a:gd name="connsiteX66" fmla="*/ 6096746 w 6105267"/>
              <a:gd name="connsiteY66" fmla="*/ 5862844 h 6858000"/>
              <a:gd name="connsiteX67" fmla="*/ 6045436 w 6105267"/>
              <a:gd name="connsiteY67" fmla="*/ 6124480 h 6858000"/>
              <a:gd name="connsiteX68" fmla="*/ 6030489 w 6105267"/>
              <a:gd name="connsiteY68" fmla="*/ 6317666 h 6858000"/>
              <a:gd name="connsiteX69" fmla="*/ 6007492 w 6105267"/>
              <a:gd name="connsiteY69" fmla="*/ 6440818 h 6858000"/>
              <a:gd name="connsiteX70" fmla="*/ 6009467 w 6105267"/>
              <a:gd name="connsiteY70" fmla="*/ 6487076 h 6858000"/>
              <a:gd name="connsiteX71" fmla="*/ 5995064 w 6105267"/>
              <a:gd name="connsiteY71" fmla="*/ 6540791 h 6858000"/>
              <a:gd name="connsiteX72" fmla="*/ 5986207 w 6105267"/>
              <a:gd name="connsiteY72" fmla="*/ 6695855 h 6858000"/>
              <a:gd name="connsiteX73" fmla="*/ 5979428 w 6105267"/>
              <a:gd name="connsiteY73" fmla="*/ 6754678 h 6858000"/>
              <a:gd name="connsiteX74" fmla="*/ 5984543 w 6105267"/>
              <a:gd name="connsiteY74" fmla="*/ 6811016 h 6858000"/>
              <a:gd name="connsiteX75" fmla="*/ 5979671 w 6105267"/>
              <a:gd name="connsiteY75" fmla="*/ 6858000 h 6858000"/>
              <a:gd name="connsiteX76" fmla="*/ 0 w 6105267"/>
              <a:gd name="connsiteY76" fmla="*/ 6858000 h 6858000"/>
              <a:gd name="connsiteX77" fmla="*/ 0 w 6105267"/>
              <a:gd name="connsiteY77"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189234 w 6105267"/>
              <a:gd name="connsiteY13" fmla="*/ 1217308 h 6858000"/>
              <a:gd name="connsiteX14" fmla="*/ 5202769 w 6105267"/>
              <a:gd name="connsiteY14" fmla="*/ 1269450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696643 w 6105267"/>
              <a:gd name="connsiteY41" fmla="*/ 3773888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25621 w 6105267"/>
              <a:gd name="connsiteY45" fmla="*/ 4015525 h 6858000"/>
              <a:gd name="connsiteX46" fmla="*/ 5860672 w 6105267"/>
              <a:gd name="connsiteY46" fmla="*/ 4061579 h 6858000"/>
              <a:gd name="connsiteX47" fmla="*/ 5894095 w 6105267"/>
              <a:gd name="connsiteY47" fmla="*/ 4128857 h 6858000"/>
              <a:gd name="connsiteX48" fmla="*/ 5903513 w 6105267"/>
              <a:gd name="connsiteY48" fmla="*/ 4187661 h 6858000"/>
              <a:gd name="connsiteX49" fmla="*/ 5949086 w 6105267"/>
              <a:gd name="connsiteY49" fmla="*/ 4366139 h 6858000"/>
              <a:gd name="connsiteX50" fmla="*/ 5949261 w 6105267"/>
              <a:gd name="connsiteY50" fmla="*/ 4449185 h 6858000"/>
              <a:gd name="connsiteX51" fmla="*/ 5961816 w 6105267"/>
              <a:gd name="connsiteY51" fmla="*/ 4494562 h 6858000"/>
              <a:gd name="connsiteX52" fmla="*/ 5998138 w 6105267"/>
              <a:gd name="connsiteY52" fmla="*/ 4697518 h 6858000"/>
              <a:gd name="connsiteX53" fmla="*/ 6007819 w 6105267"/>
              <a:gd name="connsiteY53" fmla="*/ 4858148 h 6858000"/>
              <a:gd name="connsiteX54" fmla="*/ 6007749 w 6105267"/>
              <a:gd name="connsiteY54" fmla="*/ 4964715 h 6858000"/>
              <a:gd name="connsiteX55" fmla="*/ 6005269 w 6105267"/>
              <a:gd name="connsiteY55" fmla="*/ 5150567 h 6858000"/>
              <a:gd name="connsiteX56" fmla="*/ 6001127 w 6105267"/>
              <a:gd name="connsiteY56" fmla="*/ 5164609 h 6858000"/>
              <a:gd name="connsiteX57" fmla="*/ 5998514 w 6105267"/>
              <a:gd name="connsiteY57" fmla="*/ 5189673 h 6858000"/>
              <a:gd name="connsiteX58" fmla="*/ 6018409 w 6105267"/>
              <a:gd name="connsiteY58" fmla="*/ 5227157 h 6858000"/>
              <a:gd name="connsiteX59" fmla="*/ 6036748 w 6105267"/>
              <a:gd name="connsiteY59" fmla="*/ 5322752 h 6858000"/>
              <a:gd name="connsiteX60" fmla="*/ 6037677 w 6105267"/>
              <a:gd name="connsiteY60" fmla="*/ 5354807 h 6858000"/>
              <a:gd name="connsiteX61" fmla="*/ 6053435 w 6105267"/>
              <a:gd name="connsiteY61" fmla="*/ 5387547 h 6858000"/>
              <a:gd name="connsiteX62" fmla="*/ 6068640 w 6105267"/>
              <a:gd name="connsiteY62" fmla="*/ 5474503 h 6858000"/>
              <a:gd name="connsiteX63" fmla="*/ 6080922 w 6105267"/>
              <a:gd name="connsiteY63" fmla="*/ 5561070 h 6858000"/>
              <a:gd name="connsiteX64" fmla="*/ 6096949 w 6105267"/>
              <a:gd name="connsiteY64" fmla="*/ 5648179 h 6858000"/>
              <a:gd name="connsiteX65" fmla="*/ 6096746 w 6105267"/>
              <a:gd name="connsiteY65" fmla="*/ 5862844 h 6858000"/>
              <a:gd name="connsiteX66" fmla="*/ 6045436 w 6105267"/>
              <a:gd name="connsiteY66" fmla="*/ 6124480 h 6858000"/>
              <a:gd name="connsiteX67" fmla="*/ 6030489 w 6105267"/>
              <a:gd name="connsiteY67" fmla="*/ 6317666 h 6858000"/>
              <a:gd name="connsiteX68" fmla="*/ 6007492 w 6105267"/>
              <a:gd name="connsiteY68" fmla="*/ 6440818 h 6858000"/>
              <a:gd name="connsiteX69" fmla="*/ 6009467 w 6105267"/>
              <a:gd name="connsiteY69" fmla="*/ 6487076 h 6858000"/>
              <a:gd name="connsiteX70" fmla="*/ 5995064 w 6105267"/>
              <a:gd name="connsiteY70" fmla="*/ 6540791 h 6858000"/>
              <a:gd name="connsiteX71" fmla="*/ 5986207 w 6105267"/>
              <a:gd name="connsiteY71" fmla="*/ 6695855 h 6858000"/>
              <a:gd name="connsiteX72" fmla="*/ 5979428 w 6105267"/>
              <a:gd name="connsiteY72" fmla="*/ 6754678 h 6858000"/>
              <a:gd name="connsiteX73" fmla="*/ 5984543 w 6105267"/>
              <a:gd name="connsiteY73" fmla="*/ 6811016 h 6858000"/>
              <a:gd name="connsiteX74" fmla="*/ 5979671 w 6105267"/>
              <a:gd name="connsiteY74" fmla="*/ 6858000 h 6858000"/>
              <a:gd name="connsiteX75" fmla="*/ 0 w 6105267"/>
              <a:gd name="connsiteY75" fmla="*/ 6858000 h 6858000"/>
              <a:gd name="connsiteX76" fmla="*/ 0 w 6105267"/>
              <a:gd name="connsiteY76"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189234 w 6105267"/>
              <a:gd name="connsiteY13" fmla="*/ 1217308 h 6858000"/>
              <a:gd name="connsiteX14" fmla="*/ 5202769 w 6105267"/>
              <a:gd name="connsiteY14" fmla="*/ 1269450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696643 w 6105267"/>
              <a:gd name="connsiteY41" fmla="*/ 3773888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25621 w 6105267"/>
              <a:gd name="connsiteY45" fmla="*/ 4015525 h 6858000"/>
              <a:gd name="connsiteX46" fmla="*/ 5860672 w 6105267"/>
              <a:gd name="connsiteY46" fmla="*/ 4061579 h 6858000"/>
              <a:gd name="connsiteX47" fmla="*/ 5894095 w 6105267"/>
              <a:gd name="connsiteY47" fmla="*/ 4128857 h 6858000"/>
              <a:gd name="connsiteX48" fmla="*/ 5903513 w 6105267"/>
              <a:gd name="connsiteY48" fmla="*/ 4187661 h 6858000"/>
              <a:gd name="connsiteX49" fmla="*/ 5949086 w 6105267"/>
              <a:gd name="connsiteY49" fmla="*/ 4366139 h 6858000"/>
              <a:gd name="connsiteX50" fmla="*/ 5949261 w 6105267"/>
              <a:gd name="connsiteY50" fmla="*/ 4449185 h 6858000"/>
              <a:gd name="connsiteX51" fmla="*/ 5961816 w 6105267"/>
              <a:gd name="connsiteY51" fmla="*/ 4494562 h 6858000"/>
              <a:gd name="connsiteX52" fmla="*/ 5998138 w 6105267"/>
              <a:gd name="connsiteY52" fmla="*/ 4697518 h 6858000"/>
              <a:gd name="connsiteX53" fmla="*/ 6007819 w 6105267"/>
              <a:gd name="connsiteY53" fmla="*/ 4858148 h 6858000"/>
              <a:gd name="connsiteX54" fmla="*/ 6007749 w 6105267"/>
              <a:gd name="connsiteY54" fmla="*/ 4964715 h 6858000"/>
              <a:gd name="connsiteX55" fmla="*/ 6005269 w 6105267"/>
              <a:gd name="connsiteY55" fmla="*/ 5150567 h 6858000"/>
              <a:gd name="connsiteX56" fmla="*/ 6001127 w 6105267"/>
              <a:gd name="connsiteY56" fmla="*/ 5164609 h 6858000"/>
              <a:gd name="connsiteX57" fmla="*/ 5998514 w 6105267"/>
              <a:gd name="connsiteY57" fmla="*/ 5189673 h 6858000"/>
              <a:gd name="connsiteX58" fmla="*/ 6018409 w 6105267"/>
              <a:gd name="connsiteY58" fmla="*/ 5227157 h 6858000"/>
              <a:gd name="connsiteX59" fmla="*/ 6036748 w 6105267"/>
              <a:gd name="connsiteY59" fmla="*/ 5322752 h 6858000"/>
              <a:gd name="connsiteX60" fmla="*/ 6037677 w 6105267"/>
              <a:gd name="connsiteY60" fmla="*/ 5354807 h 6858000"/>
              <a:gd name="connsiteX61" fmla="*/ 6053435 w 6105267"/>
              <a:gd name="connsiteY61" fmla="*/ 5387547 h 6858000"/>
              <a:gd name="connsiteX62" fmla="*/ 6068640 w 6105267"/>
              <a:gd name="connsiteY62" fmla="*/ 5474503 h 6858000"/>
              <a:gd name="connsiteX63" fmla="*/ 6080922 w 6105267"/>
              <a:gd name="connsiteY63" fmla="*/ 5561070 h 6858000"/>
              <a:gd name="connsiteX64" fmla="*/ 6096949 w 6105267"/>
              <a:gd name="connsiteY64" fmla="*/ 5648179 h 6858000"/>
              <a:gd name="connsiteX65" fmla="*/ 6096746 w 6105267"/>
              <a:gd name="connsiteY65" fmla="*/ 5862844 h 6858000"/>
              <a:gd name="connsiteX66" fmla="*/ 6045436 w 6105267"/>
              <a:gd name="connsiteY66" fmla="*/ 6124480 h 6858000"/>
              <a:gd name="connsiteX67" fmla="*/ 6030489 w 6105267"/>
              <a:gd name="connsiteY67" fmla="*/ 6317666 h 6858000"/>
              <a:gd name="connsiteX68" fmla="*/ 6007492 w 6105267"/>
              <a:gd name="connsiteY68" fmla="*/ 6440818 h 6858000"/>
              <a:gd name="connsiteX69" fmla="*/ 6009467 w 6105267"/>
              <a:gd name="connsiteY69" fmla="*/ 6487076 h 6858000"/>
              <a:gd name="connsiteX70" fmla="*/ 5995064 w 6105267"/>
              <a:gd name="connsiteY70" fmla="*/ 6540791 h 6858000"/>
              <a:gd name="connsiteX71" fmla="*/ 5986207 w 6105267"/>
              <a:gd name="connsiteY71" fmla="*/ 6695855 h 6858000"/>
              <a:gd name="connsiteX72" fmla="*/ 5979428 w 6105267"/>
              <a:gd name="connsiteY72" fmla="*/ 6754678 h 6858000"/>
              <a:gd name="connsiteX73" fmla="*/ 5984543 w 6105267"/>
              <a:gd name="connsiteY73" fmla="*/ 6811016 h 6858000"/>
              <a:gd name="connsiteX74" fmla="*/ 5979671 w 6105267"/>
              <a:gd name="connsiteY74" fmla="*/ 6858000 h 6858000"/>
              <a:gd name="connsiteX75" fmla="*/ 0 w 6105267"/>
              <a:gd name="connsiteY75" fmla="*/ 6858000 h 6858000"/>
              <a:gd name="connsiteX76" fmla="*/ 0 w 6105267"/>
              <a:gd name="connsiteY76"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189234 w 6105267"/>
              <a:gd name="connsiteY13" fmla="*/ 1217308 h 6858000"/>
              <a:gd name="connsiteX14" fmla="*/ 5202769 w 6105267"/>
              <a:gd name="connsiteY14" fmla="*/ 1269450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696643 w 6105267"/>
              <a:gd name="connsiteY41" fmla="*/ 3773888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18409 w 6105267"/>
              <a:gd name="connsiteY57" fmla="*/ 5227157 h 6858000"/>
              <a:gd name="connsiteX58" fmla="*/ 6036748 w 6105267"/>
              <a:gd name="connsiteY58" fmla="*/ 5322752 h 6858000"/>
              <a:gd name="connsiteX59" fmla="*/ 6037677 w 6105267"/>
              <a:gd name="connsiteY59" fmla="*/ 5354807 h 6858000"/>
              <a:gd name="connsiteX60" fmla="*/ 6053435 w 6105267"/>
              <a:gd name="connsiteY60" fmla="*/ 5387547 h 6858000"/>
              <a:gd name="connsiteX61" fmla="*/ 6068640 w 6105267"/>
              <a:gd name="connsiteY61" fmla="*/ 5474503 h 6858000"/>
              <a:gd name="connsiteX62" fmla="*/ 6080922 w 6105267"/>
              <a:gd name="connsiteY62" fmla="*/ 5561070 h 6858000"/>
              <a:gd name="connsiteX63" fmla="*/ 6096949 w 6105267"/>
              <a:gd name="connsiteY63" fmla="*/ 5648179 h 6858000"/>
              <a:gd name="connsiteX64" fmla="*/ 6096746 w 6105267"/>
              <a:gd name="connsiteY64" fmla="*/ 5862844 h 6858000"/>
              <a:gd name="connsiteX65" fmla="*/ 6045436 w 6105267"/>
              <a:gd name="connsiteY65" fmla="*/ 6124480 h 6858000"/>
              <a:gd name="connsiteX66" fmla="*/ 6030489 w 6105267"/>
              <a:gd name="connsiteY66" fmla="*/ 6317666 h 6858000"/>
              <a:gd name="connsiteX67" fmla="*/ 6007492 w 6105267"/>
              <a:gd name="connsiteY67" fmla="*/ 6440818 h 6858000"/>
              <a:gd name="connsiteX68" fmla="*/ 6009467 w 6105267"/>
              <a:gd name="connsiteY68" fmla="*/ 6487076 h 6858000"/>
              <a:gd name="connsiteX69" fmla="*/ 5995064 w 6105267"/>
              <a:gd name="connsiteY69" fmla="*/ 6540791 h 6858000"/>
              <a:gd name="connsiteX70" fmla="*/ 5986207 w 6105267"/>
              <a:gd name="connsiteY70" fmla="*/ 6695855 h 6858000"/>
              <a:gd name="connsiteX71" fmla="*/ 5979428 w 6105267"/>
              <a:gd name="connsiteY71" fmla="*/ 6754678 h 6858000"/>
              <a:gd name="connsiteX72" fmla="*/ 5984543 w 6105267"/>
              <a:gd name="connsiteY72" fmla="*/ 6811016 h 6858000"/>
              <a:gd name="connsiteX73" fmla="*/ 5979671 w 6105267"/>
              <a:gd name="connsiteY73" fmla="*/ 6858000 h 6858000"/>
              <a:gd name="connsiteX74" fmla="*/ 0 w 6105267"/>
              <a:gd name="connsiteY74" fmla="*/ 6858000 h 6858000"/>
              <a:gd name="connsiteX75" fmla="*/ 0 w 6105267"/>
              <a:gd name="connsiteY75"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189234 w 6105267"/>
              <a:gd name="connsiteY13" fmla="*/ 1217308 h 6858000"/>
              <a:gd name="connsiteX14" fmla="*/ 5202769 w 6105267"/>
              <a:gd name="connsiteY14" fmla="*/ 1269450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696643 w 6105267"/>
              <a:gd name="connsiteY41" fmla="*/ 3773888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18409 w 6105267"/>
              <a:gd name="connsiteY57" fmla="*/ 5227157 h 6858000"/>
              <a:gd name="connsiteX58" fmla="*/ 6036748 w 6105267"/>
              <a:gd name="connsiteY58" fmla="*/ 5322752 h 6858000"/>
              <a:gd name="connsiteX59" fmla="*/ 6037677 w 6105267"/>
              <a:gd name="connsiteY59" fmla="*/ 5354807 h 6858000"/>
              <a:gd name="connsiteX60" fmla="*/ 6053435 w 6105267"/>
              <a:gd name="connsiteY60" fmla="*/ 5387547 h 6858000"/>
              <a:gd name="connsiteX61" fmla="*/ 6068640 w 6105267"/>
              <a:gd name="connsiteY61" fmla="*/ 5474503 h 6858000"/>
              <a:gd name="connsiteX62" fmla="*/ 6080922 w 6105267"/>
              <a:gd name="connsiteY62" fmla="*/ 5561070 h 6858000"/>
              <a:gd name="connsiteX63" fmla="*/ 6096949 w 6105267"/>
              <a:gd name="connsiteY63" fmla="*/ 5648179 h 6858000"/>
              <a:gd name="connsiteX64" fmla="*/ 6096746 w 6105267"/>
              <a:gd name="connsiteY64" fmla="*/ 5862844 h 6858000"/>
              <a:gd name="connsiteX65" fmla="*/ 6045436 w 6105267"/>
              <a:gd name="connsiteY65" fmla="*/ 6124480 h 6858000"/>
              <a:gd name="connsiteX66" fmla="*/ 6030489 w 6105267"/>
              <a:gd name="connsiteY66" fmla="*/ 6317666 h 6858000"/>
              <a:gd name="connsiteX67" fmla="*/ 6007492 w 6105267"/>
              <a:gd name="connsiteY67" fmla="*/ 6440818 h 6858000"/>
              <a:gd name="connsiteX68" fmla="*/ 6009467 w 6105267"/>
              <a:gd name="connsiteY68" fmla="*/ 6487076 h 6858000"/>
              <a:gd name="connsiteX69" fmla="*/ 5995064 w 6105267"/>
              <a:gd name="connsiteY69" fmla="*/ 6540791 h 6858000"/>
              <a:gd name="connsiteX70" fmla="*/ 5986207 w 6105267"/>
              <a:gd name="connsiteY70" fmla="*/ 6695855 h 6858000"/>
              <a:gd name="connsiteX71" fmla="*/ 5979428 w 6105267"/>
              <a:gd name="connsiteY71" fmla="*/ 6754678 h 6858000"/>
              <a:gd name="connsiteX72" fmla="*/ 5984543 w 6105267"/>
              <a:gd name="connsiteY72" fmla="*/ 6811016 h 6858000"/>
              <a:gd name="connsiteX73" fmla="*/ 5979671 w 6105267"/>
              <a:gd name="connsiteY73" fmla="*/ 6858000 h 6858000"/>
              <a:gd name="connsiteX74" fmla="*/ 0 w 6105267"/>
              <a:gd name="connsiteY74" fmla="*/ 6858000 h 6858000"/>
              <a:gd name="connsiteX75" fmla="*/ 0 w 6105267"/>
              <a:gd name="connsiteY75"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189234 w 6105267"/>
              <a:gd name="connsiteY13" fmla="*/ 1217308 h 6858000"/>
              <a:gd name="connsiteX14" fmla="*/ 5202769 w 6105267"/>
              <a:gd name="connsiteY14" fmla="*/ 1269450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696643 w 6105267"/>
              <a:gd name="connsiteY41" fmla="*/ 3773888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36748 w 6105267"/>
              <a:gd name="connsiteY57" fmla="*/ 5322752 h 6858000"/>
              <a:gd name="connsiteX58" fmla="*/ 6037677 w 6105267"/>
              <a:gd name="connsiteY58" fmla="*/ 5354807 h 6858000"/>
              <a:gd name="connsiteX59" fmla="*/ 6053435 w 6105267"/>
              <a:gd name="connsiteY59" fmla="*/ 5387547 h 6858000"/>
              <a:gd name="connsiteX60" fmla="*/ 6068640 w 6105267"/>
              <a:gd name="connsiteY60" fmla="*/ 5474503 h 6858000"/>
              <a:gd name="connsiteX61" fmla="*/ 6080922 w 6105267"/>
              <a:gd name="connsiteY61" fmla="*/ 5561070 h 6858000"/>
              <a:gd name="connsiteX62" fmla="*/ 6096949 w 6105267"/>
              <a:gd name="connsiteY62" fmla="*/ 5648179 h 6858000"/>
              <a:gd name="connsiteX63" fmla="*/ 6096746 w 6105267"/>
              <a:gd name="connsiteY63" fmla="*/ 5862844 h 6858000"/>
              <a:gd name="connsiteX64" fmla="*/ 6045436 w 6105267"/>
              <a:gd name="connsiteY64" fmla="*/ 6124480 h 6858000"/>
              <a:gd name="connsiteX65" fmla="*/ 6030489 w 6105267"/>
              <a:gd name="connsiteY65" fmla="*/ 6317666 h 6858000"/>
              <a:gd name="connsiteX66" fmla="*/ 6007492 w 6105267"/>
              <a:gd name="connsiteY66" fmla="*/ 6440818 h 6858000"/>
              <a:gd name="connsiteX67" fmla="*/ 6009467 w 6105267"/>
              <a:gd name="connsiteY67" fmla="*/ 6487076 h 6858000"/>
              <a:gd name="connsiteX68" fmla="*/ 5995064 w 6105267"/>
              <a:gd name="connsiteY68" fmla="*/ 6540791 h 6858000"/>
              <a:gd name="connsiteX69" fmla="*/ 5986207 w 6105267"/>
              <a:gd name="connsiteY69" fmla="*/ 6695855 h 6858000"/>
              <a:gd name="connsiteX70" fmla="*/ 5979428 w 6105267"/>
              <a:gd name="connsiteY70" fmla="*/ 6754678 h 6858000"/>
              <a:gd name="connsiteX71" fmla="*/ 5984543 w 6105267"/>
              <a:gd name="connsiteY71" fmla="*/ 6811016 h 6858000"/>
              <a:gd name="connsiteX72" fmla="*/ 5979671 w 6105267"/>
              <a:gd name="connsiteY72" fmla="*/ 6858000 h 6858000"/>
              <a:gd name="connsiteX73" fmla="*/ 0 w 6105267"/>
              <a:gd name="connsiteY73" fmla="*/ 6858000 h 6858000"/>
              <a:gd name="connsiteX74" fmla="*/ 0 w 6105267"/>
              <a:gd name="connsiteY74"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189234 w 6105267"/>
              <a:gd name="connsiteY13" fmla="*/ 1186352 h 6858000"/>
              <a:gd name="connsiteX14" fmla="*/ 5202769 w 6105267"/>
              <a:gd name="connsiteY14" fmla="*/ 1269450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696643 w 6105267"/>
              <a:gd name="connsiteY41" fmla="*/ 3773888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36748 w 6105267"/>
              <a:gd name="connsiteY57" fmla="*/ 5322752 h 6858000"/>
              <a:gd name="connsiteX58" fmla="*/ 6037677 w 6105267"/>
              <a:gd name="connsiteY58" fmla="*/ 5354807 h 6858000"/>
              <a:gd name="connsiteX59" fmla="*/ 6053435 w 6105267"/>
              <a:gd name="connsiteY59" fmla="*/ 5387547 h 6858000"/>
              <a:gd name="connsiteX60" fmla="*/ 6068640 w 6105267"/>
              <a:gd name="connsiteY60" fmla="*/ 5474503 h 6858000"/>
              <a:gd name="connsiteX61" fmla="*/ 6080922 w 6105267"/>
              <a:gd name="connsiteY61" fmla="*/ 5561070 h 6858000"/>
              <a:gd name="connsiteX62" fmla="*/ 6096949 w 6105267"/>
              <a:gd name="connsiteY62" fmla="*/ 5648179 h 6858000"/>
              <a:gd name="connsiteX63" fmla="*/ 6096746 w 6105267"/>
              <a:gd name="connsiteY63" fmla="*/ 5862844 h 6858000"/>
              <a:gd name="connsiteX64" fmla="*/ 6045436 w 6105267"/>
              <a:gd name="connsiteY64" fmla="*/ 6124480 h 6858000"/>
              <a:gd name="connsiteX65" fmla="*/ 6030489 w 6105267"/>
              <a:gd name="connsiteY65" fmla="*/ 6317666 h 6858000"/>
              <a:gd name="connsiteX66" fmla="*/ 6007492 w 6105267"/>
              <a:gd name="connsiteY66" fmla="*/ 6440818 h 6858000"/>
              <a:gd name="connsiteX67" fmla="*/ 6009467 w 6105267"/>
              <a:gd name="connsiteY67" fmla="*/ 6487076 h 6858000"/>
              <a:gd name="connsiteX68" fmla="*/ 5995064 w 6105267"/>
              <a:gd name="connsiteY68" fmla="*/ 6540791 h 6858000"/>
              <a:gd name="connsiteX69" fmla="*/ 5986207 w 6105267"/>
              <a:gd name="connsiteY69" fmla="*/ 6695855 h 6858000"/>
              <a:gd name="connsiteX70" fmla="*/ 5979428 w 6105267"/>
              <a:gd name="connsiteY70" fmla="*/ 6754678 h 6858000"/>
              <a:gd name="connsiteX71" fmla="*/ 5984543 w 6105267"/>
              <a:gd name="connsiteY71" fmla="*/ 6811016 h 6858000"/>
              <a:gd name="connsiteX72" fmla="*/ 5979671 w 6105267"/>
              <a:gd name="connsiteY72" fmla="*/ 6858000 h 6858000"/>
              <a:gd name="connsiteX73" fmla="*/ 0 w 6105267"/>
              <a:gd name="connsiteY73" fmla="*/ 6858000 h 6858000"/>
              <a:gd name="connsiteX74" fmla="*/ 0 w 6105267"/>
              <a:gd name="connsiteY74"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189234 w 6105267"/>
              <a:gd name="connsiteY13" fmla="*/ 1186352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696643 w 6105267"/>
              <a:gd name="connsiteY41" fmla="*/ 3773888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36748 w 6105267"/>
              <a:gd name="connsiteY57" fmla="*/ 5322752 h 6858000"/>
              <a:gd name="connsiteX58" fmla="*/ 6037677 w 6105267"/>
              <a:gd name="connsiteY58" fmla="*/ 5354807 h 6858000"/>
              <a:gd name="connsiteX59" fmla="*/ 6053435 w 6105267"/>
              <a:gd name="connsiteY59" fmla="*/ 5387547 h 6858000"/>
              <a:gd name="connsiteX60" fmla="*/ 6068640 w 6105267"/>
              <a:gd name="connsiteY60" fmla="*/ 5474503 h 6858000"/>
              <a:gd name="connsiteX61" fmla="*/ 6080922 w 6105267"/>
              <a:gd name="connsiteY61" fmla="*/ 5561070 h 6858000"/>
              <a:gd name="connsiteX62" fmla="*/ 6096949 w 6105267"/>
              <a:gd name="connsiteY62" fmla="*/ 5648179 h 6858000"/>
              <a:gd name="connsiteX63" fmla="*/ 6096746 w 6105267"/>
              <a:gd name="connsiteY63" fmla="*/ 5862844 h 6858000"/>
              <a:gd name="connsiteX64" fmla="*/ 6045436 w 6105267"/>
              <a:gd name="connsiteY64" fmla="*/ 6124480 h 6858000"/>
              <a:gd name="connsiteX65" fmla="*/ 6030489 w 6105267"/>
              <a:gd name="connsiteY65" fmla="*/ 6317666 h 6858000"/>
              <a:gd name="connsiteX66" fmla="*/ 6007492 w 6105267"/>
              <a:gd name="connsiteY66" fmla="*/ 6440818 h 6858000"/>
              <a:gd name="connsiteX67" fmla="*/ 6009467 w 6105267"/>
              <a:gd name="connsiteY67" fmla="*/ 6487076 h 6858000"/>
              <a:gd name="connsiteX68" fmla="*/ 5995064 w 6105267"/>
              <a:gd name="connsiteY68" fmla="*/ 6540791 h 6858000"/>
              <a:gd name="connsiteX69" fmla="*/ 5986207 w 6105267"/>
              <a:gd name="connsiteY69" fmla="*/ 6695855 h 6858000"/>
              <a:gd name="connsiteX70" fmla="*/ 5979428 w 6105267"/>
              <a:gd name="connsiteY70" fmla="*/ 6754678 h 6858000"/>
              <a:gd name="connsiteX71" fmla="*/ 5984543 w 6105267"/>
              <a:gd name="connsiteY71" fmla="*/ 6811016 h 6858000"/>
              <a:gd name="connsiteX72" fmla="*/ 5979671 w 6105267"/>
              <a:gd name="connsiteY72" fmla="*/ 6858000 h 6858000"/>
              <a:gd name="connsiteX73" fmla="*/ 0 w 6105267"/>
              <a:gd name="connsiteY73" fmla="*/ 6858000 h 6858000"/>
              <a:gd name="connsiteX74" fmla="*/ 0 w 6105267"/>
              <a:gd name="connsiteY74"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696643 w 6105267"/>
              <a:gd name="connsiteY41" fmla="*/ 3773888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36748 w 6105267"/>
              <a:gd name="connsiteY57" fmla="*/ 5322752 h 6858000"/>
              <a:gd name="connsiteX58" fmla="*/ 6037677 w 6105267"/>
              <a:gd name="connsiteY58" fmla="*/ 5354807 h 6858000"/>
              <a:gd name="connsiteX59" fmla="*/ 6053435 w 6105267"/>
              <a:gd name="connsiteY59" fmla="*/ 5387547 h 6858000"/>
              <a:gd name="connsiteX60" fmla="*/ 6068640 w 6105267"/>
              <a:gd name="connsiteY60" fmla="*/ 5474503 h 6858000"/>
              <a:gd name="connsiteX61" fmla="*/ 6080922 w 6105267"/>
              <a:gd name="connsiteY61" fmla="*/ 5561070 h 6858000"/>
              <a:gd name="connsiteX62" fmla="*/ 6096949 w 6105267"/>
              <a:gd name="connsiteY62" fmla="*/ 5648179 h 6858000"/>
              <a:gd name="connsiteX63" fmla="*/ 6096746 w 6105267"/>
              <a:gd name="connsiteY63" fmla="*/ 5862844 h 6858000"/>
              <a:gd name="connsiteX64" fmla="*/ 6045436 w 6105267"/>
              <a:gd name="connsiteY64" fmla="*/ 6124480 h 6858000"/>
              <a:gd name="connsiteX65" fmla="*/ 6030489 w 6105267"/>
              <a:gd name="connsiteY65" fmla="*/ 6317666 h 6858000"/>
              <a:gd name="connsiteX66" fmla="*/ 6007492 w 6105267"/>
              <a:gd name="connsiteY66" fmla="*/ 6440818 h 6858000"/>
              <a:gd name="connsiteX67" fmla="*/ 6009467 w 6105267"/>
              <a:gd name="connsiteY67" fmla="*/ 6487076 h 6858000"/>
              <a:gd name="connsiteX68" fmla="*/ 5995064 w 6105267"/>
              <a:gd name="connsiteY68" fmla="*/ 6540791 h 6858000"/>
              <a:gd name="connsiteX69" fmla="*/ 5986207 w 6105267"/>
              <a:gd name="connsiteY69" fmla="*/ 6695855 h 6858000"/>
              <a:gd name="connsiteX70" fmla="*/ 5979428 w 6105267"/>
              <a:gd name="connsiteY70" fmla="*/ 6754678 h 6858000"/>
              <a:gd name="connsiteX71" fmla="*/ 5984543 w 6105267"/>
              <a:gd name="connsiteY71" fmla="*/ 6811016 h 6858000"/>
              <a:gd name="connsiteX72" fmla="*/ 5979671 w 6105267"/>
              <a:gd name="connsiteY72" fmla="*/ 6858000 h 6858000"/>
              <a:gd name="connsiteX73" fmla="*/ 0 w 6105267"/>
              <a:gd name="connsiteY73" fmla="*/ 6858000 h 6858000"/>
              <a:gd name="connsiteX74" fmla="*/ 0 w 6105267"/>
              <a:gd name="connsiteY74"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696643 w 6105267"/>
              <a:gd name="connsiteY41" fmla="*/ 3773888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36748 w 6105267"/>
              <a:gd name="connsiteY57" fmla="*/ 5322752 h 6858000"/>
              <a:gd name="connsiteX58" fmla="*/ 6037677 w 6105267"/>
              <a:gd name="connsiteY58" fmla="*/ 5354807 h 6858000"/>
              <a:gd name="connsiteX59" fmla="*/ 6053435 w 6105267"/>
              <a:gd name="connsiteY59" fmla="*/ 5387547 h 6858000"/>
              <a:gd name="connsiteX60" fmla="*/ 6068640 w 6105267"/>
              <a:gd name="connsiteY60" fmla="*/ 5474503 h 6858000"/>
              <a:gd name="connsiteX61" fmla="*/ 6080922 w 6105267"/>
              <a:gd name="connsiteY61" fmla="*/ 5561070 h 6858000"/>
              <a:gd name="connsiteX62" fmla="*/ 6096949 w 6105267"/>
              <a:gd name="connsiteY62" fmla="*/ 5648179 h 6858000"/>
              <a:gd name="connsiteX63" fmla="*/ 6096746 w 6105267"/>
              <a:gd name="connsiteY63" fmla="*/ 5862844 h 6858000"/>
              <a:gd name="connsiteX64" fmla="*/ 6045436 w 6105267"/>
              <a:gd name="connsiteY64" fmla="*/ 6124480 h 6858000"/>
              <a:gd name="connsiteX65" fmla="*/ 6030489 w 6105267"/>
              <a:gd name="connsiteY65" fmla="*/ 6317666 h 6858000"/>
              <a:gd name="connsiteX66" fmla="*/ 6007492 w 6105267"/>
              <a:gd name="connsiteY66" fmla="*/ 6440818 h 6858000"/>
              <a:gd name="connsiteX67" fmla="*/ 6009467 w 6105267"/>
              <a:gd name="connsiteY67" fmla="*/ 6487076 h 6858000"/>
              <a:gd name="connsiteX68" fmla="*/ 5995064 w 6105267"/>
              <a:gd name="connsiteY68" fmla="*/ 6540791 h 6858000"/>
              <a:gd name="connsiteX69" fmla="*/ 5986207 w 6105267"/>
              <a:gd name="connsiteY69" fmla="*/ 6695855 h 6858000"/>
              <a:gd name="connsiteX70" fmla="*/ 5979428 w 6105267"/>
              <a:gd name="connsiteY70" fmla="*/ 6754678 h 6858000"/>
              <a:gd name="connsiteX71" fmla="*/ 5984543 w 6105267"/>
              <a:gd name="connsiteY71" fmla="*/ 6811016 h 6858000"/>
              <a:gd name="connsiteX72" fmla="*/ 5979671 w 6105267"/>
              <a:gd name="connsiteY72" fmla="*/ 6858000 h 6858000"/>
              <a:gd name="connsiteX73" fmla="*/ 0 w 6105267"/>
              <a:gd name="connsiteY73" fmla="*/ 6858000 h 6858000"/>
              <a:gd name="connsiteX74" fmla="*/ 0 w 6105267"/>
              <a:gd name="connsiteY74"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696643 w 6105267"/>
              <a:gd name="connsiteY41" fmla="*/ 3773888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36748 w 6105267"/>
              <a:gd name="connsiteY57" fmla="*/ 5322752 h 6858000"/>
              <a:gd name="connsiteX58" fmla="*/ 6037677 w 6105267"/>
              <a:gd name="connsiteY58" fmla="*/ 5354807 h 6858000"/>
              <a:gd name="connsiteX59" fmla="*/ 6053435 w 6105267"/>
              <a:gd name="connsiteY59" fmla="*/ 5387547 h 6858000"/>
              <a:gd name="connsiteX60" fmla="*/ 6068640 w 6105267"/>
              <a:gd name="connsiteY60" fmla="*/ 5474503 h 6858000"/>
              <a:gd name="connsiteX61" fmla="*/ 6080922 w 6105267"/>
              <a:gd name="connsiteY61" fmla="*/ 5561070 h 6858000"/>
              <a:gd name="connsiteX62" fmla="*/ 6096949 w 6105267"/>
              <a:gd name="connsiteY62" fmla="*/ 5648179 h 6858000"/>
              <a:gd name="connsiteX63" fmla="*/ 6096746 w 6105267"/>
              <a:gd name="connsiteY63" fmla="*/ 5862844 h 6858000"/>
              <a:gd name="connsiteX64" fmla="*/ 6045436 w 6105267"/>
              <a:gd name="connsiteY64" fmla="*/ 6124480 h 6858000"/>
              <a:gd name="connsiteX65" fmla="*/ 6030489 w 6105267"/>
              <a:gd name="connsiteY65" fmla="*/ 6317666 h 6858000"/>
              <a:gd name="connsiteX66" fmla="*/ 6007492 w 6105267"/>
              <a:gd name="connsiteY66" fmla="*/ 6440818 h 6858000"/>
              <a:gd name="connsiteX67" fmla="*/ 6009467 w 6105267"/>
              <a:gd name="connsiteY67" fmla="*/ 6487076 h 6858000"/>
              <a:gd name="connsiteX68" fmla="*/ 5995064 w 6105267"/>
              <a:gd name="connsiteY68" fmla="*/ 6540791 h 6858000"/>
              <a:gd name="connsiteX69" fmla="*/ 5986207 w 6105267"/>
              <a:gd name="connsiteY69" fmla="*/ 6695855 h 6858000"/>
              <a:gd name="connsiteX70" fmla="*/ 5979428 w 6105267"/>
              <a:gd name="connsiteY70" fmla="*/ 6754678 h 6858000"/>
              <a:gd name="connsiteX71" fmla="*/ 5984543 w 6105267"/>
              <a:gd name="connsiteY71" fmla="*/ 6811016 h 6858000"/>
              <a:gd name="connsiteX72" fmla="*/ 5979671 w 6105267"/>
              <a:gd name="connsiteY72" fmla="*/ 6858000 h 6858000"/>
              <a:gd name="connsiteX73" fmla="*/ 0 w 6105267"/>
              <a:gd name="connsiteY73" fmla="*/ 6858000 h 6858000"/>
              <a:gd name="connsiteX74" fmla="*/ 0 w 6105267"/>
              <a:gd name="connsiteY74"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696643 w 6105267"/>
              <a:gd name="connsiteY41" fmla="*/ 3773888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36748 w 6105267"/>
              <a:gd name="connsiteY57" fmla="*/ 5322752 h 6858000"/>
              <a:gd name="connsiteX58" fmla="*/ 6037677 w 6105267"/>
              <a:gd name="connsiteY58" fmla="*/ 5354807 h 6858000"/>
              <a:gd name="connsiteX59" fmla="*/ 6053435 w 6105267"/>
              <a:gd name="connsiteY59" fmla="*/ 5387547 h 6858000"/>
              <a:gd name="connsiteX60" fmla="*/ 6068640 w 6105267"/>
              <a:gd name="connsiteY60" fmla="*/ 5474503 h 6858000"/>
              <a:gd name="connsiteX61" fmla="*/ 6080922 w 6105267"/>
              <a:gd name="connsiteY61" fmla="*/ 5561070 h 6858000"/>
              <a:gd name="connsiteX62" fmla="*/ 6096949 w 6105267"/>
              <a:gd name="connsiteY62" fmla="*/ 5648179 h 6858000"/>
              <a:gd name="connsiteX63" fmla="*/ 6096746 w 6105267"/>
              <a:gd name="connsiteY63" fmla="*/ 5862844 h 6858000"/>
              <a:gd name="connsiteX64" fmla="*/ 6045436 w 6105267"/>
              <a:gd name="connsiteY64" fmla="*/ 6124480 h 6858000"/>
              <a:gd name="connsiteX65" fmla="*/ 6030489 w 6105267"/>
              <a:gd name="connsiteY65" fmla="*/ 6317666 h 6858000"/>
              <a:gd name="connsiteX66" fmla="*/ 6007492 w 6105267"/>
              <a:gd name="connsiteY66" fmla="*/ 6440818 h 6858000"/>
              <a:gd name="connsiteX67" fmla="*/ 6009467 w 6105267"/>
              <a:gd name="connsiteY67" fmla="*/ 6487076 h 6858000"/>
              <a:gd name="connsiteX68" fmla="*/ 5995064 w 6105267"/>
              <a:gd name="connsiteY68" fmla="*/ 6540791 h 6858000"/>
              <a:gd name="connsiteX69" fmla="*/ 5986207 w 6105267"/>
              <a:gd name="connsiteY69" fmla="*/ 6695855 h 6858000"/>
              <a:gd name="connsiteX70" fmla="*/ 5979428 w 6105267"/>
              <a:gd name="connsiteY70" fmla="*/ 6754678 h 6858000"/>
              <a:gd name="connsiteX71" fmla="*/ 5984543 w 6105267"/>
              <a:gd name="connsiteY71" fmla="*/ 6811016 h 6858000"/>
              <a:gd name="connsiteX72" fmla="*/ 5979671 w 6105267"/>
              <a:gd name="connsiteY72" fmla="*/ 6858000 h 6858000"/>
              <a:gd name="connsiteX73" fmla="*/ 0 w 6105267"/>
              <a:gd name="connsiteY73" fmla="*/ 6858000 h 6858000"/>
              <a:gd name="connsiteX74" fmla="*/ 0 w 6105267"/>
              <a:gd name="connsiteY74"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706168 w 6105267"/>
              <a:gd name="connsiteY41" fmla="*/ 3797701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36748 w 6105267"/>
              <a:gd name="connsiteY57" fmla="*/ 5322752 h 6858000"/>
              <a:gd name="connsiteX58" fmla="*/ 6037677 w 6105267"/>
              <a:gd name="connsiteY58" fmla="*/ 5354807 h 6858000"/>
              <a:gd name="connsiteX59" fmla="*/ 6053435 w 6105267"/>
              <a:gd name="connsiteY59" fmla="*/ 5387547 h 6858000"/>
              <a:gd name="connsiteX60" fmla="*/ 6068640 w 6105267"/>
              <a:gd name="connsiteY60" fmla="*/ 5474503 h 6858000"/>
              <a:gd name="connsiteX61" fmla="*/ 6080922 w 6105267"/>
              <a:gd name="connsiteY61" fmla="*/ 5561070 h 6858000"/>
              <a:gd name="connsiteX62" fmla="*/ 6096949 w 6105267"/>
              <a:gd name="connsiteY62" fmla="*/ 5648179 h 6858000"/>
              <a:gd name="connsiteX63" fmla="*/ 6096746 w 6105267"/>
              <a:gd name="connsiteY63" fmla="*/ 5862844 h 6858000"/>
              <a:gd name="connsiteX64" fmla="*/ 6045436 w 6105267"/>
              <a:gd name="connsiteY64" fmla="*/ 6124480 h 6858000"/>
              <a:gd name="connsiteX65" fmla="*/ 6030489 w 6105267"/>
              <a:gd name="connsiteY65" fmla="*/ 6317666 h 6858000"/>
              <a:gd name="connsiteX66" fmla="*/ 6007492 w 6105267"/>
              <a:gd name="connsiteY66" fmla="*/ 6440818 h 6858000"/>
              <a:gd name="connsiteX67" fmla="*/ 6009467 w 6105267"/>
              <a:gd name="connsiteY67" fmla="*/ 6487076 h 6858000"/>
              <a:gd name="connsiteX68" fmla="*/ 5995064 w 6105267"/>
              <a:gd name="connsiteY68" fmla="*/ 6540791 h 6858000"/>
              <a:gd name="connsiteX69" fmla="*/ 5986207 w 6105267"/>
              <a:gd name="connsiteY69" fmla="*/ 6695855 h 6858000"/>
              <a:gd name="connsiteX70" fmla="*/ 5979428 w 6105267"/>
              <a:gd name="connsiteY70" fmla="*/ 6754678 h 6858000"/>
              <a:gd name="connsiteX71" fmla="*/ 5984543 w 6105267"/>
              <a:gd name="connsiteY71" fmla="*/ 6811016 h 6858000"/>
              <a:gd name="connsiteX72" fmla="*/ 5979671 w 6105267"/>
              <a:gd name="connsiteY72" fmla="*/ 6858000 h 6858000"/>
              <a:gd name="connsiteX73" fmla="*/ 0 w 6105267"/>
              <a:gd name="connsiteY73" fmla="*/ 6858000 h 6858000"/>
              <a:gd name="connsiteX74" fmla="*/ 0 w 6105267"/>
              <a:gd name="connsiteY74"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57023 w 6105267"/>
              <a:gd name="connsiteY32" fmla="*/ 2858292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722836 w 6105267"/>
              <a:gd name="connsiteY41" fmla="*/ 3814370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36748 w 6105267"/>
              <a:gd name="connsiteY57" fmla="*/ 5322752 h 6858000"/>
              <a:gd name="connsiteX58" fmla="*/ 6037677 w 6105267"/>
              <a:gd name="connsiteY58" fmla="*/ 5354807 h 6858000"/>
              <a:gd name="connsiteX59" fmla="*/ 6053435 w 6105267"/>
              <a:gd name="connsiteY59" fmla="*/ 5387547 h 6858000"/>
              <a:gd name="connsiteX60" fmla="*/ 6068640 w 6105267"/>
              <a:gd name="connsiteY60" fmla="*/ 5474503 h 6858000"/>
              <a:gd name="connsiteX61" fmla="*/ 6080922 w 6105267"/>
              <a:gd name="connsiteY61" fmla="*/ 5561070 h 6858000"/>
              <a:gd name="connsiteX62" fmla="*/ 6096949 w 6105267"/>
              <a:gd name="connsiteY62" fmla="*/ 5648179 h 6858000"/>
              <a:gd name="connsiteX63" fmla="*/ 6096746 w 6105267"/>
              <a:gd name="connsiteY63" fmla="*/ 5862844 h 6858000"/>
              <a:gd name="connsiteX64" fmla="*/ 6045436 w 6105267"/>
              <a:gd name="connsiteY64" fmla="*/ 6124480 h 6858000"/>
              <a:gd name="connsiteX65" fmla="*/ 6030489 w 6105267"/>
              <a:gd name="connsiteY65" fmla="*/ 6317666 h 6858000"/>
              <a:gd name="connsiteX66" fmla="*/ 6007492 w 6105267"/>
              <a:gd name="connsiteY66" fmla="*/ 6440818 h 6858000"/>
              <a:gd name="connsiteX67" fmla="*/ 6009467 w 6105267"/>
              <a:gd name="connsiteY67" fmla="*/ 6487076 h 6858000"/>
              <a:gd name="connsiteX68" fmla="*/ 5995064 w 6105267"/>
              <a:gd name="connsiteY68" fmla="*/ 6540791 h 6858000"/>
              <a:gd name="connsiteX69" fmla="*/ 5986207 w 6105267"/>
              <a:gd name="connsiteY69" fmla="*/ 6695855 h 6858000"/>
              <a:gd name="connsiteX70" fmla="*/ 5979428 w 6105267"/>
              <a:gd name="connsiteY70" fmla="*/ 6754678 h 6858000"/>
              <a:gd name="connsiteX71" fmla="*/ 5984543 w 6105267"/>
              <a:gd name="connsiteY71" fmla="*/ 6811016 h 6858000"/>
              <a:gd name="connsiteX72" fmla="*/ 5979671 w 6105267"/>
              <a:gd name="connsiteY72" fmla="*/ 6858000 h 6858000"/>
              <a:gd name="connsiteX73" fmla="*/ 0 w 6105267"/>
              <a:gd name="connsiteY73" fmla="*/ 6858000 h 6858000"/>
              <a:gd name="connsiteX74" fmla="*/ 0 w 6105267"/>
              <a:gd name="connsiteY74"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48870 w 6105267"/>
              <a:gd name="connsiteY32" fmla="*/ 2838305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18377 w 6105267"/>
              <a:gd name="connsiteY38" fmla="*/ 3588431 h 6858000"/>
              <a:gd name="connsiteX39" fmla="*/ 5655472 w 6105267"/>
              <a:gd name="connsiteY39" fmla="*/ 3678877 h 6858000"/>
              <a:gd name="connsiteX40" fmla="*/ 5683015 w 6105267"/>
              <a:gd name="connsiteY40" fmla="*/ 3762025 h 6858000"/>
              <a:gd name="connsiteX41" fmla="*/ 5722836 w 6105267"/>
              <a:gd name="connsiteY41" fmla="*/ 3814370 h 6858000"/>
              <a:gd name="connsiteX42" fmla="*/ 5768491 w 6105267"/>
              <a:gd name="connsiteY42" fmla="*/ 3914399 h 6858000"/>
              <a:gd name="connsiteX43" fmla="*/ 5793123 w 6105267"/>
              <a:gd name="connsiteY43" fmla="*/ 3969952 h 6858000"/>
              <a:gd name="connsiteX44" fmla="*/ 5808321 w 6105267"/>
              <a:gd name="connsiteY44" fmla="*/ 3988153 h 6858000"/>
              <a:gd name="connsiteX45" fmla="*/ 5860672 w 6105267"/>
              <a:gd name="connsiteY45" fmla="*/ 4061579 h 6858000"/>
              <a:gd name="connsiteX46" fmla="*/ 5894095 w 6105267"/>
              <a:gd name="connsiteY46" fmla="*/ 4128857 h 6858000"/>
              <a:gd name="connsiteX47" fmla="*/ 5903513 w 6105267"/>
              <a:gd name="connsiteY47" fmla="*/ 4187661 h 6858000"/>
              <a:gd name="connsiteX48" fmla="*/ 5949086 w 6105267"/>
              <a:gd name="connsiteY48" fmla="*/ 4366139 h 6858000"/>
              <a:gd name="connsiteX49" fmla="*/ 5949261 w 6105267"/>
              <a:gd name="connsiteY49" fmla="*/ 4449185 h 6858000"/>
              <a:gd name="connsiteX50" fmla="*/ 5961816 w 6105267"/>
              <a:gd name="connsiteY50" fmla="*/ 4494562 h 6858000"/>
              <a:gd name="connsiteX51" fmla="*/ 5998138 w 6105267"/>
              <a:gd name="connsiteY51" fmla="*/ 4697518 h 6858000"/>
              <a:gd name="connsiteX52" fmla="*/ 6007819 w 6105267"/>
              <a:gd name="connsiteY52" fmla="*/ 4858148 h 6858000"/>
              <a:gd name="connsiteX53" fmla="*/ 6007749 w 6105267"/>
              <a:gd name="connsiteY53" fmla="*/ 4964715 h 6858000"/>
              <a:gd name="connsiteX54" fmla="*/ 6005269 w 6105267"/>
              <a:gd name="connsiteY54" fmla="*/ 5150567 h 6858000"/>
              <a:gd name="connsiteX55" fmla="*/ 6001127 w 6105267"/>
              <a:gd name="connsiteY55" fmla="*/ 5164609 h 6858000"/>
              <a:gd name="connsiteX56" fmla="*/ 5998514 w 6105267"/>
              <a:gd name="connsiteY56" fmla="*/ 5189673 h 6858000"/>
              <a:gd name="connsiteX57" fmla="*/ 6036748 w 6105267"/>
              <a:gd name="connsiteY57" fmla="*/ 5322752 h 6858000"/>
              <a:gd name="connsiteX58" fmla="*/ 6037677 w 6105267"/>
              <a:gd name="connsiteY58" fmla="*/ 5354807 h 6858000"/>
              <a:gd name="connsiteX59" fmla="*/ 6053435 w 6105267"/>
              <a:gd name="connsiteY59" fmla="*/ 5387547 h 6858000"/>
              <a:gd name="connsiteX60" fmla="*/ 6068640 w 6105267"/>
              <a:gd name="connsiteY60" fmla="*/ 5474503 h 6858000"/>
              <a:gd name="connsiteX61" fmla="*/ 6080922 w 6105267"/>
              <a:gd name="connsiteY61" fmla="*/ 5561070 h 6858000"/>
              <a:gd name="connsiteX62" fmla="*/ 6096949 w 6105267"/>
              <a:gd name="connsiteY62" fmla="*/ 5648179 h 6858000"/>
              <a:gd name="connsiteX63" fmla="*/ 6096746 w 6105267"/>
              <a:gd name="connsiteY63" fmla="*/ 5862844 h 6858000"/>
              <a:gd name="connsiteX64" fmla="*/ 6045436 w 6105267"/>
              <a:gd name="connsiteY64" fmla="*/ 6124480 h 6858000"/>
              <a:gd name="connsiteX65" fmla="*/ 6030489 w 6105267"/>
              <a:gd name="connsiteY65" fmla="*/ 6317666 h 6858000"/>
              <a:gd name="connsiteX66" fmla="*/ 6007492 w 6105267"/>
              <a:gd name="connsiteY66" fmla="*/ 6440818 h 6858000"/>
              <a:gd name="connsiteX67" fmla="*/ 6009467 w 6105267"/>
              <a:gd name="connsiteY67" fmla="*/ 6487076 h 6858000"/>
              <a:gd name="connsiteX68" fmla="*/ 5995064 w 6105267"/>
              <a:gd name="connsiteY68" fmla="*/ 6540791 h 6858000"/>
              <a:gd name="connsiteX69" fmla="*/ 5986207 w 6105267"/>
              <a:gd name="connsiteY69" fmla="*/ 6695855 h 6858000"/>
              <a:gd name="connsiteX70" fmla="*/ 5979428 w 6105267"/>
              <a:gd name="connsiteY70" fmla="*/ 6754678 h 6858000"/>
              <a:gd name="connsiteX71" fmla="*/ 5984543 w 6105267"/>
              <a:gd name="connsiteY71" fmla="*/ 6811016 h 6858000"/>
              <a:gd name="connsiteX72" fmla="*/ 5979671 w 6105267"/>
              <a:gd name="connsiteY72" fmla="*/ 6858000 h 6858000"/>
              <a:gd name="connsiteX73" fmla="*/ 0 w 6105267"/>
              <a:gd name="connsiteY73" fmla="*/ 6858000 h 6858000"/>
              <a:gd name="connsiteX74" fmla="*/ 0 w 6105267"/>
              <a:gd name="connsiteY74"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48870 w 6105267"/>
              <a:gd name="connsiteY32" fmla="*/ 2838305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55472 w 6105267"/>
              <a:gd name="connsiteY38" fmla="*/ 3678877 h 6858000"/>
              <a:gd name="connsiteX39" fmla="*/ 5683015 w 6105267"/>
              <a:gd name="connsiteY39" fmla="*/ 3762025 h 6858000"/>
              <a:gd name="connsiteX40" fmla="*/ 5722836 w 6105267"/>
              <a:gd name="connsiteY40" fmla="*/ 3814370 h 6858000"/>
              <a:gd name="connsiteX41" fmla="*/ 5768491 w 6105267"/>
              <a:gd name="connsiteY41" fmla="*/ 3914399 h 6858000"/>
              <a:gd name="connsiteX42" fmla="*/ 5793123 w 6105267"/>
              <a:gd name="connsiteY42" fmla="*/ 3969952 h 6858000"/>
              <a:gd name="connsiteX43" fmla="*/ 5808321 w 6105267"/>
              <a:gd name="connsiteY43" fmla="*/ 3988153 h 6858000"/>
              <a:gd name="connsiteX44" fmla="*/ 5860672 w 6105267"/>
              <a:gd name="connsiteY44" fmla="*/ 4061579 h 6858000"/>
              <a:gd name="connsiteX45" fmla="*/ 5894095 w 6105267"/>
              <a:gd name="connsiteY45" fmla="*/ 4128857 h 6858000"/>
              <a:gd name="connsiteX46" fmla="*/ 5903513 w 6105267"/>
              <a:gd name="connsiteY46" fmla="*/ 4187661 h 6858000"/>
              <a:gd name="connsiteX47" fmla="*/ 5949086 w 6105267"/>
              <a:gd name="connsiteY47" fmla="*/ 4366139 h 6858000"/>
              <a:gd name="connsiteX48" fmla="*/ 5949261 w 6105267"/>
              <a:gd name="connsiteY48" fmla="*/ 4449185 h 6858000"/>
              <a:gd name="connsiteX49" fmla="*/ 5961816 w 6105267"/>
              <a:gd name="connsiteY49" fmla="*/ 4494562 h 6858000"/>
              <a:gd name="connsiteX50" fmla="*/ 5998138 w 6105267"/>
              <a:gd name="connsiteY50" fmla="*/ 4697518 h 6858000"/>
              <a:gd name="connsiteX51" fmla="*/ 6007819 w 6105267"/>
              <a:gd name="connsiteY51" fmla="*/ 4858148 h 6858000"/>
              <a:gd name="connsiteX52" fmla="*/ 6007749 w 6105267"/>
              <a:gd name="connsiteY52" fmla="*/ 4964715 h 6858000"/>
              <a:gd name="connsiteX53" fmla="*/ 6005269 w 6105267"/>
              <a:gd name="connsiteY53" fmla="*/ 5150567 h 6858000"/>
              <a:gd name="connsiteX54" fmla="*/ 6001127 w 6105267"/>
              <a:gd name="connsiteY54" fmla="*/ 5164609 h 6858000"/>
              <a:gd name="connsiteX55" fmla="*/ 5998514 w 6105267"/>
              <a:gd name="connsiteY55" fmla="*/ 5189673 h 6858000"/>
              <a:gd name="connsiteX56" fmla="*/ 6036748 w 6105267"/>
              <a:gd name="connsiteY56" fmla="*/ 5322752 h 6858000"/>
              <a:gd name="connsiteX57" fmla="*/ 6037677 w 6105267"/>
              <a:gd name="connsiteY57" fmla="*/ 5354807 h 6858000"/>
              <a:gd name="connsiteX58" fmla="*/ 6053435 w 6105267"/>
              <a:gd name="connsiteY58" fmla="*/ 5387547 h 6858000"/>
              <a:gd name="connsiteX59" fmla="*/ 6068640 w 6105267"/>
              <a:gd name="connsiteY59" fmla="*/ 5474503 h 6858000"/>
              <a:gd name="connsiteX60" fmla="*/ 6080922 w 6105267"/>
              <a:gd name="connsiteY60" fmla="*/ 5561070 h 6858000"/>
              <a:gd name="connsiteX61" fmla="*/ 6096949 w 6105267"/>
              <a:gd name="connsiteY61" fmla="*/ 5648179 h 6858000"/>
              <a:gd name="connsiteX62" fmla="*/ 6096746 w 6105267"/>
              <a:gd name="connsiteY62" fmla="*/ 5862844 h 6858000"/>
              <a:gd name="connsiteX63" fmla="*/ 6045436 w 6105267"/>
              <a:gd name="connsiteY63" fmla="*/ 6124480 h 6858000"/>
              <a:gd name="connsiteX64" fmla="*/ 6030489 w 6105267"/>
              <a:gd name="connsiteY64" fmla="*/ 6317666 h 6858000"/>
              <a:gd name="connsiteX65" fmla="*/ 6007492 w 6105267"/>
              <a:gd name="connsiteY65" fmla="*/ 6440818 h 6858000"/>
              <a:gd name="connsiteX66" fmla="*/ 6009467 w 6105267"/>
              <a:gd name="connsiteY66" fmla="*/ 6487076 h 6858000"/>
              <a:gd name="connsiteX67" fmla="*/ 5995064 w 6105267"/>
              <a:gd name="connsiteY67" fmla="*/ 6540791 h 6858000"/>
              <a:gd name="connsiteX68" fmla="*/ 5986207 w 6105267"/>
              <a:gd name="connsiteY68" fmla="*/ 6695855 h 6858000"/>
              <a:gd name="connsiteX69" fmla="*/ 5979428 w 6105267"/>
              <a:gd name="connsiteY69" fmla="*/ 6754678 h 6858000"/>
              <a:gd name="connsiteX70" fmla="*/ 5984543 w 6105267"/>
              <a:gd name="connsiteY70" fmla="*/ 6811016 h 6858000"/>
              <a:gd name="connsiteX71" fmla="*/ 5979671 w 6105267"/>
              <a:gd name="connsiteY71" fmla="*/ 6858000 h 6858000"/>
              <a:gd name="connsiteX72" fmla="*/ 0 w 6105267"/>
              <a:gd name="connsiteY72" fmla="*/ 6858000 h 6858000"/>
              <a:gd name="connsiteX73" fmla="*/ 0 w 6105267"/>
              <a:gd name="connsiteY73"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48870 w 6105267"/>
              <a:gd name="connsiteY32" fmla="*/ 2838305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83015 w 6105267"/>
              <a:gd name="connsiteY38" fmla="*/ 3762025 h 6858000"/>
              <a:gd name="connsiteX39" fmla="*/ 5722836 w 6105267"/>
              <a:gd name="connsiteY39" fmla="*/ 3814370 h 6858000"/>
              <a:gd name="connsiteX40" fmla="*/ 5768491 w 6105267"/>
              <a:gd name="connsiteY40" fmla="*/ 3914399 h 6858000"/>
              <a:gd name="connsiteX41" fmla="*/ 5793123 w 6105267"/>
              <a:gd name="connsiteY41" fmla="*/ 3969952 h 6858000"/>
              <a:gd name="connsiteX42" fmla="*/ 5808321 w 6105267"/>
              <a:gd name="connsiteY42" fmla="*/ 3988153 h 6858000"/>
              <a:gd name="connsiteX43" fmla="*/ 5860672 w 6105267"/>
              <a:gd name="connsiteY43" fmla="*/ 4061579 h 6858000"/>
              <a:gd name="connsiteX44" fmla="*/ 5894095 w 6105267"/>
              <a:gd name="connsiteY44" fmla="*/ 4128857 h 6858000"/>
              <a:gd name="connsiteX45" fmla="*/ 5903513 w 6105267"/>
              <a:gd name="connsiteY45" fmla="*/ 4187661 h 6858000"/>
              <a:gd name="connsiteX46" fmla="*/ 5949086 w 6105267"/>
              <a:gd name="connsiteY46" fmla="*/ 4366139 h 6858000"/>
              <a:gd name="connsiteX47" fmla="*/ 5949261 w 6105267"/>
              <a:gd name="connsiteY47" fmla="*/ 4449185 h 6858000"/>
              <a:gd name="connsiteX48" fmla="*/ 5961816 w 6105267"/>
              <a:gd name="connsiteY48" fmla="*/ 4494562 h 6858000"/>
              <a:gd name="connsiteX49" fmla="*/ 5998138 w 6105267"/>
              <a:gd name="connsiteY49" fmla="*/ 4697518 h 6858000"/>
              <a:gd name="connsiteX50" fmla="*/ 6007819 w 6105267"/>
              <a:gd name="connsiteY50" fmla="*/ 4858148 h 6858000"/>
              <a:gd name="connsiteX51" fmla="*/ 6007749 w 6105267"/>
              <a:gd name="connsiteY51" fmla="*/ 4964715 h 6858000"/>
              <a:gd name="connsiteX52" fmla="*/ 6005269 w 6105267"/>
              <a:gd name="connsiteY52" fmla="*/ 5150567 h 6858000"/>
              <a:gd name="connsiteX53" fmla="*/ 6001127 w 6105267"/>
              <a:gd name="connsiteY53" fmla="*/ 5164609 h 6858000"/>
              <a:gd name="connsiteX54" fmla="*/ 5998514 w 6105267"/>
              <a:gd name="connsiteY54" fmla="*/ 5189673 h 6858000"/>
              <a:gd name="connsiteX55" fmla="*/ 6036748 w 6105267"/>
              <a:gd name="connsiteY55" fmla="*/ 5322752 h 6858000"/>
              <a:gd name="connsiteX56" fmla="*/ 6037677 w 6105267"/>
              <a:gd name="connsiteY56" fmla="*/ 5354807 h 6858000"/>
              <a:gd name="connsiteX57" fmla="*/ 6053435 w 6105267"/>
              <a:gd name="connsiteY57" fmla="*/ 5387547 h 6858000"/>
              <a:gd name="connsiteX58" fmla="*/ 6068640 w 6105267"/>
              <a:gd name="connsiteY58" fmla="*/ 5474503 h 6858000"/>
              <a:gd name="connsiteX59" fmla="*/ 6080922 w 6105267"/>
              <a:gd name="connsiteY59" fmla="*/ 5561070 h 6858000"/>
              <a:gd name="connsiteX60" fmla="*/ 6096949 w 6105267"/>
              <a:gd name="connsiteY60" fmla="*/ 5648179 h 6858000"/>
              <a:gd name="connsiteX61" fmla="*/ 6096746 w 6105267"/>
              <a:gd name="connsiteY61" fmla="*/ 5862844 h 6858000"/>
              <a:gd name="connsiteX62" fmla="*/ 6045436 w 6105267"/>
              <a:gd name="connsiteY62" fmla="*/ 6124480 h 6858000"/>
              <a:gd name="connsiteX63" fmla="*/ 6030489 w 6105267"/>
              <a:gd name="connsiteY63" fmla="*/ 6317666 h 6858000"/>
              <a:gd name="connsiteX64" fmla="*/ 6007492 w 6105267"/>
              <a:gd name="connsiteY64" fmla="*/ 6440818 h 6858000"/>
              <a:gd name="connsiteX65" fmla="*/ 6009467 w 6105267"/>
              <a:gd name="connsiteY65" fmla="*/ 6487076 h 6858000"/>
              <a:gd name="connsiteX66" fmla="*/ 5995064 w 6105267"/>
              <a:gd name="connsiteY66" fmla="*/ 6540791 h 6858000"/>
              <a:gd name="connsiteX67" fmla="*/ 5986207 w 6105267"/>
              <a:gd name="connsiteY67" fmla="*/ 6695855 h 6858000"/>
              <a:gd name="connsiteX68" fmla="*/ 5979428 w 6105267"/>
              <a:gd name="connsiteY68" fmla="*/ 6754678 h 6858000"/>
              <a:gd name="connsiteX69" fmla="*/ 5984543 w 6105267"/>
              <a:gd name="connsiteY69" fmla="*/ 6811016 h 6858000"/>
              <a:gd name="connsiteX70" fmla="*/ 5979671 w 6105267"/>
              <a:gd name="connsiteY70" fmla="*/ 6858000 h 6858000"/>
              <a:gd name="connsiteX71" fmla="*/ 0 w 6105267"/>
              <a:gd name="connsiteY71" fmla="*/ 6858000 h 6858000"/>
              <a:gd name="connsiteX72" fmla="*/ 0 w 6105267"/>
              <a:gd name="connsiteY72"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48870 w 6105267"/>
              <a:gd name="connsiteY32" fmla="*/ 2838305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34129 h 6858000"/>
              <a:gd name="connsiteX38" fmla="*/ 5683015 w 6105267"/>
              <a:gd name="connsiteY38" fmla="*/ 3762025 h 6858000"/>
              <a:gd name="connsiteX39" fmla="*/ 5722836 w 6105267"/>
              <a:gd name="connsiteY39" fmla="*/ 3814370 h 6858000"/>
              <a:gd name="connsiteX40" fmla="*/ 5768491 w 6105267"/>
              <a:gd name="connsiteY40" fmla="*/ 3914399 h 6858000"/>
              <a:gd name="connsiteX41" fmla="*/ 5793123 w 6105267"/>
              <a:gd name="connsiteY41" fmla="*/ 3969952 h 6858000"/>
              <a:gd name="connsiteX42" fmla="*/ 5808321 w 6105267"/>
              <a:gd name="connsiteY42" fmla="*/ 3988153 h 6858000"/>
              <a:gd name="connsiteX43" fmla="*/ 5860672 w 6105267"/>
              <a:gd name="connsiteY43" fmla="*/ 4061579 h 6858000"/>
              <a:gd name="connsiteX44" fmla="*/ 5894095 w 6105267"/>
              <a:gd name="connsiteY44" fmla="*/ 4128857 h 6858000"/>
              <a:gd name="connsiteX45" fmla="*/ 5903513 w 6105267"/>
              <a:gd name="connsiteY45" fmla="*/ 4187661 h 6858000"/>
              <a:gd name="connsiteX46" fmla="*/ 5949086 w 6105267"/>
              <a:gd name="connsiteY46" fmla="*/ 4366139 h 6858000"/>
              <a:gd name="connsiteX47" fmla="*/ 5949261 w 6105267"/>
              <a:gd name="connsiteY47" fmla="*/ 4449185 h 6858000"/>
              <a:gd name="connsiteX48" fmla="*/ 5961816 w 6105267"/>
              <a:gd name="connsiteY48" fmla="*/ 4494562 h 6858000"/>
              <a:gd name="connsiteX49" fmla="*/ 5998138 w 6105267"/>
              <a:gd name="connsiteY49" fmla="*/ 4697518 h 6858000"/>
              <a:gd name="connsiteX50" fmla="*/ 6007819 w 6105267"/>
              <a:gd name="connsiteY50" fmla="*/ 4858148 h 6858000"/>
              <a:gd name="connsiteX51" fmla="*/ 6007749 w 6105267"/>
              <a:gd name="connsiteY51" fmla="*/ 4964715 h 6858000"/>
              <a:gd name="connsiteX52" fmla="*/ 6005269 w 6105267"/>
              <a:gd name="connsiteY52" fmla="*/ 5150567 h 6858000"/>
              <a:gd name="connsiteX53" fmla="*/ 6001127 w 6105267"/>
              <a:gd name="connsiteY53" fmla="*/ 5164609 h 6858000"/>
              <a:gd name="connsiteX54" fmla="*/ 5998514 w 6105267"/>
              <a:gd name="connsiteY54" fmla="*/ 5189673 h 6858000"/>
              <a:gd name="connsiteX55" fmla="*/ 6036748 w 6105267"/>
              <a:gd name="connsiteY55" fmla="*/ 5322752 h 6858000"/>
              <a:gd name="connsiteX56" fmla="*/ 6037677 w 6105267"/>
              <a:gd name="connsiteY56" fmla="*/ 5354807 h 6858000"/>
              <a:gd name="connsiteX57" fmla="*/ 6053435 w 6105267"/>
              <a:gd name="connsiteY57" fmla="*/ 5387547 h 6858000"/>
              <a:gd name="connsiteX58" fmla="*/ 6068640 w 6105267"/>
              <a:gd name="connsiteY58" fmla="*/ 5474503 h 6858000"/>
              <a:gd name="connsiteX59" fmla="*/ 6080922 w 6105267"/>
              <a:gd name="connsiteY59" fmla="*/ 5561070 h 6858000"/>
              <a:gd name="connsiteX60" fmla="*/ 6096949 w 6105267"/>
              <a:gd name="connsiteY60" fmla="*/ 5648179 h 6858000"/>
              <a:gd name="connsiteX61" fmla="*/ 6096746 w 6105267"/>
              <a:gd name="connsiteY61" fmla="*/ 5862844 h 6858000"/>
              <a:gd name="connsiteX62" fmla="*/ 6045436 w 6105267"/>
              <a:gd name="connsiteY62" fmla="*/ 6124480 h 6858000"/>
              <a:gd name="connsiteX63" fmla="*/ 6030489 w 6105267"/>
              <a:gd name="connsiteY63" fmla="*/ 6317666 h 6858000"/>
              <a:gd name="connsiteX64" fmla="*/ 6007492 w 6105267"/>
              <a:gd name="connsiteY64" fmla="*/ 6440818 h 6858000"/>
              <a:gd name="connsiteX65" fmla="*/ 6009467 w 6105267"/>
              <a:gd name="connsiteY65" fmla="*/ 6487076 h 6858000"/>
              <a:gd name="connsiteX66" fmla="*/ 5995064 w 6105267"/>
              <a:gd name="connsiteY66" fmla="*/ 6540791 h 6858000"/>
              <a:gd name="connsiteX67" fmla="*/ 5986207 w 6105267"/>
              <a:gd name="connsiteY67" fmla="*/ 6695855 h 6858000"/>
              <a:gd name="connsiteX68" fmla="*/ 5979428 w 6105267"/>
              <a:gd name="connsiteY68" fmla="*/ 6754678 h 6858000"/>
              <a:gd name="connsiteX69" fmla="*/ 5984543 w 6105267"/>
              <a:gd name="connsiteY69" fmla="*/ 6811016 h 6858000"/>
              <a:gd name="connsiteX70" fmla="*/ 5979671 w 6105267"/>
              <a:gd name="connsiteY70" fmla="*/ 6858000 h 6858000"/>
              <a:gd name="connsiteX71" fmla="*/ 0 w 6105267"/>
              <a:gd name="connsiteY71" fmla="*/ 6858000 h 6858000"/>
              <a:gd name="connsiteX72" fmla="*/ 0 w 6105267"/>
              <a:gd name="connsiteY72"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48870 w 6105267"/>
              <a:gd name="connsiteY32" fmla="*/ 2838305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6144 w 6105267"/>
              <a:gd name="connsiteY36" fmla="*/ 3534624 h 6858000"/>
              <a:gd name="connsiteX37" fmla="*/ 5597750 w 6105267"/>
              <a:gd name="connsiteY37" fmla="*/ 3520805 h 6858000"/>
              <a:gd name="connsiteX38" fmla="*/ 5683015 w 6105267"/>
              <a:gd name="connsiteY38" fmla="*/ 3762025 h 6858000"/>
              <a:gd name="connsiteX39" fmla="*/ 5722836 w 6105267"/>
              <a:gd name="connsiteY39" fmla="*/ 3814370 h 6858000"/>
              <a:gd name="connsiteX40" fmla="*/ 5768491 w 6105267"/>
              <a:gd name="connsiteY40" fmla="*/ 3914399 h 6858000"/>
              <a:gd name="connsiteX41" fmla="*/ 5793123 w 6105267"/>
              <a:gd name="connsiteY41" fmla="*/ 3969952 h 6858000"/>
              <a:gd name="connsiteX42" fmla="*/ 5808321 w 6105267"/>
              <a:gd name="connsiteY42" fmla="*/ 3988153 h 6858000"/>
              <a:gd name="connsiteX43" fmla="*/ 5860672 w 6105267"/>
              <a:gd name="connsiteY43" fmla="*/ 4061579 h 6858000"/>
              <a:gd name="connsiteX44" fmla="*/ 5894095 w 6105267"/>
              <a:gd name="connsiteY44" fmla="*/ 4128857 h 6858000"/>
              <a:gd name="connsiteX45" fmla="*/ 5903513 w 6105267"/>
              <a:gd name="connsiteY45" fmla="*/ 4187661 h 6858000"/>
              <a:gd name="connsiteX46" fmla="*/ 5949086 w 6105267"/>
              <a:gd name="connsiteY46" fmla="*/ 4366139 h 6858000"/>
              <a:gd name="connsiteX47" fmla="*/ 5949261 w 6105267"/>
              <a:gd name="connsiteY47" fmla="*/ 4449185 h 6858000"/>
              <a:gd name="connsiteX48" fmla="*/ 5961816 w 6105267"/>
              <a:gd name="connsiteY48" fmla="*/ 4494562 h 6858000"/>
              <a:gd name="connsiteX49" fmla="*/ 5998138 w 6105267"/>
              <a:gd name="connsiteY49" fmla="*/ 4697518 h 6858000"/>
              <a:gd name="connsiteX50" fmla="*/ 6007819 w 6105267"/>
              <a:gd name="connsiteY50" fmla="*/ 4858148 h 6858000"/>
              <a:gd name="connsiteX51" fmla="*/ 6007749 w 6105267"/>
              <a:gd name="connsiteY51" fmla="*/ 4964715 h 6858000"/>
              <a:gd name="connsiteX52" fmla="*/ 6005269 w 6105267"/>
              <a:gd name="connsiteY52" fmla="*/ 5150567 h 6858000"/>
              <a:gd name="connsiteX53" fmla="*/ 6001127 w 6105267"/>
              <a:gd name="connsiteY53" fmla="*/ 5164609 h 6858000"/>
              <a:gd name="connsiteX54" fmla="*/ 5998514 w 6105267"/>
              <a:gd name="connsiteY54" fmla="*/ 5189673 h 6858000"/>
              <a:gd name="connsiteX55" fmla="*/ 6036748 w 6105267"/>
              <a:gd name="connsiteY55" fmla="*/ 5322752 h 6858000"/>
              <a:gd name="connsiteX56" fmla="*/ 6037677 w 6105267"/>
              <a:gd name="connsiteY56" fmla="*/ 5354807 h 6858000"/>
              <a:gd name="connsiteX57" fmla="*/ 6053435 w 6105267"/>
              <a:gd name="connsiteY57" fmla="*/ 5387547 h 6858000"/>
              <a:gd name="connsiteX58" fmla="*/ 6068640 w 6105267"/>
              <a:gd name="connsiteY58" fmla="*/ 5474503 h 6858000"/>
              <a:gd name="connsiteX59" fmla="*/ 6080922 w 6105267"/>
              <a:gd name="connsiteY59" fmla="*/ 5561070 h 6858000"/>
              <a:gd name="connsiteX60" fmla="*/ 6096949 w 6105267"/>
              <a:gd name="connsiteY60" fmla="*/ 5648179 h 6858000"/>
              <a:gd name="connsiteX61" fmla="*/ 6096746 w 6105267"/>
              <a:gd name="connsiteY61" fmla="*/ 5862844 h 6858000"/>
              <a:gd name="connsiteX62" fmla="*/ 6045436 w 6105267"/>
              <a:gd name="connsiteY62" fmla="*/ 6124480 h 6858000"/>
              <a:gd name="connsiteX63" fmla="*/ 6030489 w 6105267"/>
              <a:gd name="connsiteY63" fmla="*/ 6317666 h 6858000"/>
              <a:gd name="connsiteX64" fmla="*/ 6007492 w 6105267"/>
              <a:gd name="connsiteY64" fmla="*/ 6440818 h 6858000"/>
              <a:gd name="connsiteX65" fmla="*/ 6009467 w 6105267"/>
              <a:gd name="connsiteY65" fmla="*/ 6487076 h 6858000"/>
              <a:gd name="connsiteX66" fmla="*/ 5995064 w 6105267"/>
              <a:gd name="connsiteY66" fmla="*/ 6540791 h 6858000"/>
              <a:gd name="connsiteX67" fmla="*/ 5986207 w 6105267"/>
              <a:gd name="connsiteY67" fmla="*/ 6695855 h 6858000"/>
              <a:gd name="connsiteX68" fmla="*/ 5979428 w 6105267"/>
              <a:gd name="connsiteY68" fmla="*/ 6754678 h 6858000"/>
              <a:gd name="connsiteX69" fmla="*/ 5984543 w 6105267"/>
              <a:gd name="connsiteY69" fmla="*/ 6811016 h 6858000"/>
              <a:gd name="connsiteX70" fmla="*/ 5979671 w 6105267"/>
              <a:gd name="connsiteY70" fmla="*/ 6858000 h 6858000"/>
              <a:gd name="connsiteX71" fmla="*/ 0 w 6105267"/>
              <a:gd name="connsiteY71" fmla="*/ 6858000 h 6858000"/>
              <a:gd name="connsiteX72" fmla="*/ 0 w 6105267"/>
              <a:gd name="connsiteY72"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48870 w 6105267"/>
              <a:gd name="connsiteY32" fmla="*/ 2838305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30926 w 6105267"/>
              <a:gd name="connsiteY36" fmla="*/ 3564605 h 6858000"/>
              <a:gd name="connsiteX37" fmla="*/ 5597750 w 6105267"/>
              <a:gd name="connsiteY37" fmla="*/ 3520805 h 6858000"/>
              <a:gd name="connsiteX38" fmla="*/ 5683015 w 6105267"/>
              <a:gd name="connsiteY38" fmla="*/ 3762025 h 6858000"/>
              <a:gd name="connsiteX39" fmla="*/ 5722836 w 6105267"/>
              <a:gd name="connsiteY39" fmla="*/ 3814370 h 6858000"/>
              <a:gd name="connsiteX40" fmla="*/ 5768491 w 6105267"/>
              <a:gd name="connsiteY40" fmla="*/ 3914399 h 6858000"/>
              <a:gd name="connsiteX41" fmla="*/ 5793123 w 6105267"/>
              <a:gd name="connsiteY41" fmla="*/ 3969952 h 6858000"/>
              <a:gd name="connsiteX42" fmla="*/ 5808321 w 6105267"/>
              <a:gd name="connsiteY42" fmla="*/ 3988153 h 6858000"/>
              <a:gd name="connsiteX43" fmla="*/ 5860672 w 6105267"/>
              <a:gd name="connsiteY43" fmla="*/ 4061579 h 6858000"/>
              <a:gd name="connsiteX44" fmla="*/ 5894095 w 6105267"/>
              <a:gd name="connsiteY44" fmla="*/ 4128857 h 6858000"/>
              <a:gd name="connsiteX45" fmla="*/ 5903513 w 6105267"/>
              <a:gd name="connsiteY45" fmla="*/ 4187661 h 6858000"/>
              <a:gd name="connsiteX46" fmla="*/ 5949086 w 6105267"/>
              <a:gd name="connsiteY46" fmla="*/ 4366139 h 6858000"/>
              <a:gd name="connsiteX47" fmla="*/ 5949261 w 6105267"/>
              <a:gd name="connsiteY47" fmla="*/ 4449185 h 6858000"/>
              <a:gd name="connsiteX48" fmla="*/ 5961816 w 6105267"/>
              <a:gd name="connsiteY48" fmla="*/ 4494562 h 6858000"/>
              <a:gd name="connsiteX49" fmla="*/ 5998138 w 6105267"/>
              <a:gd name="connsiteY49" fmla="*/ 4697518 h 6858000"/>
              <a:gd name="connsiteX50" fmla="*/ 6007819 w 6105267"/>
              <a:gd name="connsiteY50" fmla="*/ 4858148 h 6858000"/>
              <a:gd name="connsiteX51" fmla="*/ 6007749 w 6105267"/>
              <a:gd name="connsiteY51" fmla="*/ 4964715 h 6858000"/>
              <a:gd name="connsiteX52" fmla="*/ 6005269 w 6105267"/>
              <a:gd name="connsiteY52" fmla="*/ 5150567 h 6858000"/>
              <a:gd name="connsiteX53" fmla="*/ 6001127 w 6105267"/>
              <a:gd name="connsiteY53" fmla="*/ 5164609 h 6858000"/>
              <a:gd name="connsiteX54" fmla="*/ 5998514 w 6105267"/>
              <a:gd name="connsiteY54" fmla="*/ 5189673 h 6858000"/>
              <a:gd name="connsiteX55" fmla="*/ 6036748 w 6105267"/>
              <a:gd name="connsiteY55" fmla="*/ 5322752 h 6858000"/>
              <a:gd name="connsiteX56" fmla="*/ 6037677 w 6105267"/>
              <a:gd name="connsiteY56" fmla="*/ 5354807 h 6858000"/>
              <a:gd name="connsiteX57" fmla="*/ 6053435 w 6105267"/>
              <a:gd name="connsiteY57" fmla="*/ 5387547 h 6858000"/>
              <a:gd name="connsiteX58" fmla="*/ 6068640 w 6105267"/>
              <a:gd name="connsiteY58" fmla="*/ 5474503 h 6858000"/>
              <a:gd name="connsiteX59" fmla="*/ 6080922 w 6105267"/>
              <a:gd name="connsiteY59" fmla="*/ 5561070 h 6858000"/>
              <a:gd name="connsiteX60" fmla="*/ 6096949 w 6105267"/>
              <a:gd name="connsiteY60" fmla="*/ 5648179 h 6858000"/>
              <a:gd name="connsiteX61" fmla="*/ 6096746 w 6105267"/>
              <a:gd name="connsiteY61" fmla="*/ 5862844 h 6858000"/>
              <a:gd name="connsiteX62" fmla="*/ 6045436 w 6105267"/>
              <a:gd name="connsiteY62" fmla="*/ 6124480 h 6858000"/>
              <a:gd name="connsiteX63" fmla="*/ 6030489 w 6105267"/>
              <a:gd name="connsiteY63" fmla="*/ 6317666 h 6858000"/>
              <a:gd name="connsiteX64" fmla="*/ 6007492 w 6105267"/>
              <a:gd name="connsiteY64" fmla="*/ 6440818 h 6858000"/>
              <a:gd name="connsiteX65" fmla="*/ 6009467 w 6105267"/>
              <a:gd name="connsiteY65" fmla="*/ 6487076 h 6858000"/>
              <a:gd name="connsiteX66" fmla="*/ 5995064 w 6105267"/>
              <a:gd name="connsiteY66" fmla="*/ 6540791 h 6858000"/>
              <a:gd name="connsiteX67" fmla="*/ 5986207 w 6105267"/>
              <a:gd name="connsiteY67" fmla="*/ 6695855 h 6858000"/>
              <a:gd name="connsiteX68" fmla="*/ 5979428 w 6105267"/>
              <a:gd name="connsiteY68" fmla="*/ 6754678 h 6858000"/>
              <a:gd name="connsiteX69" fmla="*/ 5984543 w 6105267"/>
              <a:gd name="connsiteY69" fmla="*/ 6811016 h 6858000"/>
              <a:gd name="connsiteX70" fmla="*/ 5979671 w 6105267"/>
              <a:gd name="connsiteY70" fmla="*/ 6858000 h 6858000"/>
              <a:gd name="connsiteX71" fmla="*/ 0 w 6105267"/>
              <a:gd name="connsiteY71" fmla="*/ 6858000 h 6858000"/>
              <a:gd name="connsiteX72" fmla="*/ 0 w 6105267"/>
              <a:gd name="connsiteY72"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48870 w 6105267"/>
              <a:gd name="connsiteY32" fmla="*/ 2838305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30926 w 6105267"/>
              <a:gd name="connsiteY36" fmla="*/ 3564605 h 6858000"/>
              <a:gd name="connsiteX37" fmla="*/ 5614055 w 6105267"/>
              <a:gd name="connsiteY37" fmla="*/ 3560779 h 6858000"/>
              <a:gd name="connsiteX38" fmla="*/ 5683015 w 6105267"/>
              <a:gd name="connsiteY38" fmla="*/ 3762025 h 6858000"/>
              <a:gd name="connsiteX39" fmla="*/ 5722836 w 6105267"/>
              <a:gd name="connsiteY39" fmla="*/ 3814370 h 6858000"/>
              <a:gd name="connsiteX40" fmla="*/ 5768491 w 6105267"/>
              <a:gd name="connsiteY40" fmla="*/ 3914399 h 6858000"/>
              <a:gd name="connsiteX41" fmla="*/ 5793123 w 6105267"/>
              <a:gd name="connsiteY41" fmla="*/ 3969952 h 6858000"/>
              <a:gd name="connsiteX42" fmla="*/ 5808321 w 6105267"/>
              <a:gd name="connsiteY42" fmla="*/ 3988153 h 6858000"/>
              <a:gd name="connsiteX43" fmla="*/ 5860672 w 6105267"/>
              <a:gd name="connsiteY43" fmla="*/ 4061579 h 6858000"/>
              <a:gd name="connsiteX44" fmla="*/ 5894095 w 6105267"/>
              <a:gd name="connsiteY44" fmla="*/ 4128857 h 6858000"/>
              <a:gd name="connsiteX45" fmla="*/ 5903513 w 6105267"/>
              <a:gd name="connsiteY45" fmla="*/ 4187661 h 6858000"/>
              <a:gd name="connsiteX46" fmla="*/ 5949086 w 6105267"/>
              <a:gd name="connsiteY46" fmla="*/ 4366139 h 6858000"/>
              <a:gd name="connsiteX47" fmla="*/ 5949261 w 6105267"/>
              <a:gd name="connsiteY47" fmla="*/ 4449185 h 6858000"/>
              <a:gd name="connsiteX48" fmla="*/ 5961816 w 6105267"/>
              <a:gd name="connsiteY48" fmla="*/ 4494562 h 6858000"/>
              <a:gd name="connsiteX49" fmla="*/ 5998138 w 6105267"/>
              <a:gd name="connsiteY49" fmla="*/ 4697518 h 6858000"/>
              <a:gd name="connsiteX50" fmla="*/ 6007819 w 6105267"/>
              <a:gd name="connsiteY50" fmla="*/ 4858148 h 6858000"/>
              <a:gd name="connsiteX51" fmla="*/ 6007749 w 6105267"/>
              <a:gd name="connsiteY51" fmla="*/ 4964715 h 6858000"/>
              <a:gd name="connsiteX52" fmla="*/ 6005269 w 6105267"/>
              <a:gd name="connsiteY52" fmla="*/ 5150567 h 6858000"/>
              <a:gd name="connsiteX53" fmla="*/ 6001127 w 6105267"/>
              <a:gd name="connsiteY53" fmla="*/ 5164609 h 6858000"/>
              <a:gd name="connsiteX54" fmla="*/ 5998514 w 6105267"/>
              <a:gd name="connsiteY54" fmla="*/ 5189673 h 6858000"/>
              <a:gd name="connsiteX55" fmla="*/ 6036748 w 6105267"/>
              <a:gd name="connsiteY55" fmla="*/ 5322752 h 6858000"/>
              <a:gd name="connsiteX56" fmla="*/ 6037677 w 6105267"/>
              <a:gd name="connsiteY56" fmla="*/ 5354807 h 6858000"/>
              <a:gd name="connsiteX57" fmla="*/ 6053435 w 6105267"/>
              <a:gd name="connsiteY57" fmla="*/ 5387547 h 6858000"/>
              <a:gd name="connsiteX58" fmla="*/ 6068640 w 6105267"/>
              <a:gd name="connsiteY58" fmla="*/ 5474503 h 6858000"/>
              <a:gd name="connsiteX59" fmla="*/ 6080922 w 6105267"/>
              <a:gd name="connsiteY59" fmla="*/ 5561070 h 6858000"/>
              <a:gd name="connsiteX60" fmla="*/ 6096949 w 6105267"/>
              <a:gd name="connsiteY60" fmla="*/ 5648179 h 6858000"/>
              <a:gd name="connsiteX61" fmla="*/ 6096746 w 6105267"/>
              <a:gd name="connsiteY61" fmla="*/ 5862844 h 6858000"/>
              <a:gd name="connsiteX62" fmla="*/ 6045436 w 6105267"/>
              <a:gd name="connsiteY62" fmla="*/ 6124480 h 6858000"/>
              <a:gd name="connsiteX63" fmla="*/ 6030489 w 6105267"/>
              <a:gd name="connsiteY63" fmla="*/ 6317666 h 6858000"/>
              <a:gd name="connsiteX64" fmla="*/ 6007492 w 6105267"/>
              <a:gd name="connsiteY64" fmla="*/ 6440818 h 6858000"/>
              <a:gd name="connsiteX65" fmla="*/ 6009467 w 6105267"/>
              <a:gd name="connsiteY65" fmla="*/ 6487076 h 6858000"/>
              <a:gd name="connsiteX66" fmla="*/ 5995064 w 6105267"/>
              <a:gd name="connsiteY66" fmla="*/ 6540791 h 6858000"/>
              <a:gd name="connsiteX67" fmla="*/ 5986207 w 6105267"/>
              <a:gd name="connsiteY67" fmla="*/ 6695855 h 6858000"/>
              <a:gd name="connsiteX68" fmla="*/ 5979428 w 6105267"/>
              <a:gd name="connsiteY68" fmla="*/ 6754678 h 6858000"/>
              <a:gd name="connsiteX69" fmla="*/ 5984543 w 6105267"/>
              <a:gd name="connsiteY69" fmla="*/ 6811016 h 6858000"/>
              <a:gd name="connsiteX70" fmla="*/ 5979671 w 6105267"/>
              <a:gd name="connsiteY70" fmla="*/ 6858000 h 6858000"/>
              <a:gd name="connsiteX71" fmla="*/ 0 w 6105267"/>
              <a:gd name="connsiteY71" fmla="*/ 6858000 h 6858000"/>
              <a:gd name="connsiteX72" fmla="*/ 0 w 6105267"/>
              <a:gd name="connsiteY72"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48870 w 6105267"/>
              <a:gd name="connsiteY32" fmla="*/ 2838305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30926 w 6105267"/>
              <a:gd name="connsiteY36" fmla="*/ 3564605 h 6858000"/>
              <a:gd name="connsiteX37" fmla="*/ 5614055 w 6105267"/>
              <a:gd name="connsiteY37" fmla="*/ 3560779 h 6858000"/>
              <a:gd name="connsiteX38" fmla="*/ 5683015 w 6105267"/>
              <a:gd name="connsiteY38" fmla="*/ 3762025 h 6858000"/>
              <a:gd name="connsiteX39" fmla="*/ 5722836 w 6105267"/>
              <a:gd name="connsiteY39" fmla="*/ 3814370 h 6858000"/>
              <a:gd name="connsiteX40" fmla="*/ 5768491 w 6105267"/>
              <a:gd name="connsiteY40" fmla="*/ 3914399 h 6858000"/>
              <a:gd name="connsiteX41" fmla="*/ 5793123 w 6105267"/>
              <a:gd name="connsiteY41" fmla="*/ 3969952 h 6858000"/>
              <a:gd name="connsiteX42" fmla="*/ 5808321 w 6105267"/>
              <a:gd name="connsiteY42" fmla="*/ 3988153 h 6858000"/>
              <a:gd name="connsiteX43" fmla="*/ 5860672 w 6105267"/>
              <a:gd name="connsiteY43" fmla="*/ 4061579 h 6858000"/>
              <a:gd name="connsiteX44" fmla="*/ 5894095 w 6105267"/>
              <a:gd name="connsiteY44" fmla="*/ 4128857 h 6858000"/>
              <a:gd name="connsiteX45" fmla="*/ 5903513 w 6105267"/>
              <a:gd name="connsiteY45" fmla="*/ 4187661 h 6858000"/>
              <a:gd name="connsiteX46" fmla="*/ 5949086 w 6105267"/>
              <a:gd name="connsiteY46" fmla="*/ 4366139 h 6858000"/>
              <a:gd name="connsiteX47" fmla="*/ 5949261 w 6105267"/>
              <a:gd name="connsiteY47" fmla="*/ 4449185 h 6858000"/>
              <a:gd name="connsiteX48" fmla="*/ 5961816 w 6105267"/>
              <a:gd name="connsiteY48" fmla="*/ 4494562 h 6858000"/>
              <a:gd name="connsiteX49" fmla="*/ 5998138 w 6105267"/>
              <a:gd name="connsiteY49" fmla="*/ 4697518 h 6858000"/>
              <a:gd name="connsiteX50" fmla="*/ 6007819 w 6105267"/>
              <a:gd name="connsiteY50" fmla="*/ 4858148 h 6858000"/>
              <a:gd name="connsiteX51" fmla="*/ 6007749 w 6105267"/>
              <a:gd name="connsiteY51" fmla="*/ 4964715 h 6858000"/>
              <a:gd name="connsiteX52" fmla="*/ 6005269 w 6105267"/>
              <a:gd name="connsiteY52" fmla="*/ 5150567 h 6858000"/>
              <a:gd name="connsiteX53" fmla="*/ 6001127 w 6105267"/>
              <a:gd name="connsiteY53" fmla="*/ 5164609 h 6858000"/>
              <a:gd name="connsiteX54" fmla="*/ 5998514 w 6105267"/>
              <a:gd name="connsiteY54" fmla="*/ 5189673 h 6858000"/>
              <a:gd name="connsiteX55" fmla="*/ 6036748 w 6105267"/>
              <a:gd name="connsiteY55" fmla="*/ 5322752 h 6858000"/>
              <a:gd name="connsiteX56" fmla="*/ 6037677 w 6105267"/>
              <a:gd name="connsiteY56" fmla="*/ 5354807 h 6858000"/>
              <a:gd name="connsiteX57" fmla="*/ 6053435 w 6105267"/>
              <a:gd name="connsiteY57" fmla="*/ 5387547 h 6858000"/>
              <a:gd name="connsiteX58" fmla="*/ 6068640 w 6105267"/>
              <a:gd name="connsiteY58" fmla="*/ 5474503 h 6858000"/>
              <a:gd name="connsiteX59" fmla="*/ 6080922 w 6105267"/>
              <a:gd name="connsiteY59" fmla="*/ 5561070 h 6858000"/>
              <a:gd name="connsiteX60" fmla="*/ 6096949 w 6105267"/>
              <a:gd name="connsiteY60" fmla="*/ 5648179 h 6858000"/>
              <a:gd name="connsiteX61" fmla="*/ 6096746 w 6105267"/>
              <a:gd name="connsiteY61" fmla="*/ 5862844 h 6858000"/>
              <a:gd name="connsiteX62" fmla="*/ 6045436 w 6105267"/>
              <a:gd name="connsiteY62" fmla="*/ 6124480 h 6858000"/>
              <a:gd name="connsiteX63" fmla="*/ 6030489 w 6105267"/>
              <a:gd name="connsiteY63" fmla="*/ 6317666 h 6858000"/>
              <a:gd name="connsiteX64" fmla="*/ 6007492 w 6105267"/>
              <a:gd name="connsiteY64" fmla="*/ 6440818 h 6858000"/>
              <a:gd name="connsiteX65" fmla="*/ 6009467 w 6105267"/>
              <a:gd name="connsiteY65" fmla="*/ 6487076 h 6858000"/>
              <a:gd name="connsiteX66" fmla="*/ 5995064 w 6105267"/>
              <a:gd name="connsiteY66" fmla="*/ 6540791 h 6858000"/>
              <a:gd name="connsiteX67" fmla="*/ 5986207 w 6105267"/>
              <a:gd name="connsiteY67" fmla="*/ 6695855 h 6858000"/>
              <a:gd name="connsiteX68" fmla="*/ 5979428 w 6105267"/>
              <a:gd name="connsiteY68" fmla="*/ 6754678 h 6858000"/>
              <a:gd name="connsiteX69" fmla="*/ 5984543 w 6105267"/>
              <a:gd name="connsiteY69" fmla="*/ 6811016 h 6858000"/>
              <a:gd name="connsiteX70" fmla="*/ 5979671 w 6105267"/>
              <a:gd name="connsiteY70" fmla="*/ 6858000 h 6858000"/>
              <a:gd name="connsiteX71" fmla="*/ 0 w 6105267"/>
              <a:gd name="connsiteY71" fmla="*/ 6858000 h 6858000"/>
              <a:gd name="connsiteX72" fmla="*/ 0 w 6105267"/>
              <a:gd name="connsiteY72" fmla="*/ 0 h 6858000"/>
              <a:gd name="connsiteX0" fmla="*/ 0 w 6105267"/>
              <a:gd name="connsiteY0" fmla="*/ 0 h 6858000"/>
              <a:gd name="connsiteX1" fmla="*/ 4965888 w 6105267"/>
              <a:gd name="connsiteY1" fmla="*/ 0 h 6858000"/>
              <a:gd name="connsiteX2" fmla="*/ 4967767 w 6105267"/>
              <a:gd name="connsiteY2" fmla="*/ 7930 h 6858000"/>
              <a:gd name="connsiteX3" fmla="*/ 4979444 w 6105267"/>
              <a:gd name="connsiteY3" fmla="*/ 43921 h 6858000"/>
              <a:gd name="connsiteX4" fmla="*/ 5075458 w 6105267"/>
              <a:gd name="connsiteY4" fmla="*/ 264355 h 6858000"/>
              <a:gd name="connsiteX5" fmla="*/ 5081175 w 6105267"/>
              <a:gd name="connsiteY5" fmla="*/ 277448 h 6858000"/>
              <a:gd name="connsiteX6" fmla="*/ 5097011 w 6105267"/>
              <a:gd name="connsiteY6" fmla="*/ 355616 h 6858000"/>
              <a:gd name="connsiteX7" fmla="*/ 5153000 w 6105267"/>
              <a:gd name="connsiteY7" fmla="*/ 507134 h 6858000"/>
              <a:gd name="connsiteX8" fmla="*/ 5171282 w 6105267"/>
              <a:gd name="connsiteY8" fmla="*/ 602071 h 6858000"/>
              <a:gd name="connsiteX9" fmla="*/ 5189051 w 6105267"/>
              <a:gd name="connsiteY9" fmla="*/ 782518 h 6858000"/>
              <a:gd name="connsiteX10" fmla="*/ 5218707 w 6105267"/>
              <a:gd name="connsiteY10" fmla="*/ 886387 h 6858000"/>
              <a:gd name="connsiteX11" fmla="*/ 5221281 w 6105267"/>
              <a:gd name="connsiteY11" fmla="*/ 920873 h 6858000"/>
              <a:gd name="connsiteX12" fmla="*/ 5201018 w 6105267"/>
              <a:gd name="connsiteY12" fmla="*/ 1095027 h 6858000"/>
              <a:gd name="connsiteX13" fmla="*/ 5205902 w 6105267"/>
              <a:gd name="connsiteY13" fmla="*/ 1203021 h 6858000"/>
              <a:gd name="connsiteX14" fmla="*/ 5207532 w 6105267"/>
              <a:gd name="connsiteY14" fmla="*/ 1278975 h 6858000"/>
              <a:gd name="connsiteX15" fmla="*/ 5225968 w 6105267"/>
              <a:gd name="connsiteY15" fmla="*/ 1357994 h 6858000"/>
              <a:gd name="connsiteX16" fmla="*/ 5226675 w 6105267"/>
              <a:gd name="connsiteY16" fmla="*/ 1385685 h 6858000"/>
              <a:gd name="connsiteX17" fmla="*/ 5237226 w 6105267"/>
              <a:gd name="connsiteY17" fmla="*/ 1441327 h 6858000"/>
              <a:gd name="connsiteX18" fmla="*/ 5255653 w 6105267"/>
              <a:gd name="connsiteY18" fmla="*/ 1524712 h 6858000"/>
              <a:gd name="connsiteX19" fmla="*/ 5263491 w 6105267"/>
              <a:gd name="connsiteY19" fmla="*/ 1642938 h 6858000"/>
              <a:gd name="connsiteX20" fmla="*/ 5256552 w 6105267"/>
              <a:gd name="connsiteY20" fmla="*/ 1672509 h 6858000"/>
              <a:gd name="connsiteX21" fmla="*/ 5264549 w 6105267"/>
              <a:gd name="connsiteY21" fmla="*/ 1837572 h 6858000"/>
              <a:gd name="connsiteX22" fmla="*/ 5255696 w 6105267"/>
              <a:gd name="connsiteY22" fmla="*/ 1953770 h 6858000"/>
              <a:gd name="connsiteX23" fmla="*/ 5252592 w 6105267"/>
              <a:gd name="connsiteY23" fmla="*/ 2092210 h 6858000"/>
              <a:gd name="connsiteX24" fmla="*/ 5257248 w 6105267"/>
              <a:gd name="connsiteY24" fmla="*/ 2203922 h 6858000"/>
              <a:gd name="connsiteX25" fmla="*/ 5262551 w 6105267"/>
              <a:gd name="connsiteY25" fmla="*/ 2288050 h 6858000"/>
              <a:gd name="connsiteX26" fmla="*/ 5293877 w 6105267"/>
              <a:gd name="connsiteY26" fmla="*/ 2368649 h 6858000"/>
              <a:gd name="connsiteX27" fmla="*/ 5311338 w 6105267"/>
              <a:gd name="connsiteY27" fmla="*/ 2404034 h 6858000"/>
              <a:gd name="connsiteX28" fmla="*/ 5338366 w 6105267"/>
              <a:gd name="connsiteY28" fmla="*/ 2465052 h 6858000"/>
              <a:gd name="connsiteX29" fmla="*/ 5371263 w 6105267"/>
              <a:gd name="connsiteY29" fmla="*/ 2586413 h 6858000"/>
              <a:gd name="connsiteX30" fmla="*/ 5407503 w 6105267"/>
              <a:gd name="connsiteY30" fmla="*/ 2786290 h 6858000"/>
              <a:gd name="connsiteX31" fmla="*/ 5407356 w 6105267"/>
              <a:gd name="connsiteY31" fmla="*/ 2787545 h 6858000"/>
              <a:gd name="connsiteX32" fmla="*/ 5448870 w 6105267"/>
              <a:gd name="connsiteY32" fmla="*/ 2838305 h 6858000"/>
              <a:gd name="connsiteX33" fmla="*/ 5503944 w 6105267"/>
              <a:gd name="connsiteY33" fmla="*/ 3123335 h 6858000"/>
              <a:gd name="connsiteX34" fmla="*/ 5525532 w 6105267"/>
              <a:gd name="connsiteY34" fmla="*/ 3258473 h 6858000"/>
              <a:gd name="connsiteX35" fmla="*/ 5589758 w 6105267"/>
              <a:gd name="connsiteY35" fmla="*/ 3453699 h 6858000"/>
              <a:gd name="connsiteX36" fmla="*/ 5592069 w 6105267"/>
              <a:gd name="connsiteY36" fmla="*/ 3514638 h 6858000"/>
              <a:gd name="connsiteX37" fmla="*/ 5614055 w 6105267"/>
              <a:gd name="connsiteY37" fmla="*/ 3560779 h 6858000"/>
              <a:gd name="connsiteX38" fmla="*/ 5683015 w 6105267"/>
              <a:gd name="connsiteY38" fmla="*/ 3762025 h 6858000"/>
              <a:gd name="connsiteX39" fmla="*/ 5722836 w 6105267"/>
              <a:gd name="connsiteY39" fmla="*/ 3814370 h 6858000"/>
              <a:gd name="connsiteX40" fmla="*/ 5768491 w 6105267"/>
              <a:gd name="connsiteY40" fmla="*/ 3914399 h 6858000"/>
              <a:gd name="connsiteX41" fmla="*/ 5793123 w 6105267"/>
              <a:gd name="connsiteY41" fmla="*/ 3969952 h 6858000"/>
              <a:gd name="connsiteX42" fmla="*/ 5808321 w 6105267"/>
              <a:gd name="connsiteY42" fmla="*/ 3988153 h 6858000"/>
              <a:gd name="connsiteX43" fmla="*/ 5860672 w 6105267"/>
              <a:gd name="connsiteY43" fmla="*/ 4061579 h 6858000"/>
              <a:gd name="connsiteX44" fmla="*/ 5894095 w 6105267"/>
              <a:gd name="connsiteY44" fmla="*/ 4128857 h 6858000"/>
              <a:gd name="connsiteX45" fmla="*/ 5903513 w 6105267"/>
              <a:gd name="connsiteY45" fmla="*/ 4187661 h 6858000"/>
              <a:gd name="connsiteX46" fmla="*/ 5949086 w 6105267"/>
              <a:gd name="connsiteY46" fmla="*/ 4366139 h 6858000"/>
              <a:gd name="connsiteX47" fmla="*/ 5949261 w 6105267"/>
              <a:gd name="connsiteY47" fmla="*/ 4449185 h 6858000"/>
              <a:gd name="connsiteX48" fmla="*/ 5961816 w 6105267"/>
              <a:gd name="connsiteY48" fmla="*/ 4494562 h 6858000"/>
              <a:gd name="connsiteX49" fmla="*/ 5998138 w 6105267"/>
              <a:gd name="connsiteY49" fmla="*/ 4697518 h 6858000"/>
              <a:gd name="connsiteX50" fmla="*/ 6007819 w 6105267"/>
              <a:gd name="connsiteY50" fmla="*/ 4858148 h 6858000"/>
              <a:gd name="connsiteX51" fmla="*/ 6007749 w 6105267"/>
              <a:gd name="connsiteY51" fmla="*/ 4964715 h 6858000"/>
              <a:gd name="connsiteX52" fmla="*/ 6005269 w 6105267"/>
              <a:gd name="connsiteY52" fmla="*/ 5150567 h 6858000"/>
              <a:gd name="connsiteX53" fmla="*/ 6001127 w 6105267"/>
              <a:gd name="connsiteY53" fmla="*/ 5164609 h 6858000"/>
              <a:gd name="connsiteX54" fmla="*/ 5998514 w 6105267"/>
              <a:gd name="connsiteY54" fmla="*/ 5189673 h 6858000"/>
              <a:gd name="connsiteX55" fmla="*/ 6036748 w 6105267"/>
              <a:gd name="connsiteY55" fmla="*/ 5322752 h 6858000"/>
              <a:gd name="connsiteX56" fmla="*/ 6037677 w 6105267"/>
              <a:gd name="connsiteY56" fmla="*/ 5354807 h 6858000"/>
              <a:gd name="connsiteX57" fmla="*/ 6053435 w 6105267"/>
              <a:gd name="connsiteY57" fmla="*/ 5387547 h 6858000"/>
              <a:gd name="connsiteX58" fmla="*/ 6068640 w 6105267"/>
              <a:gd name="connsiteY58" fmla="*/ 5474503 h 6858000"/>
              <a:gd name="connsiteX59" fmla="*/ 6080922 w 6105267"/>
              <a:gd name="connsiteY59" fmla="*/ 5561070 h 6858000"/>
              <a:gd name="connsiteX60" fmla="*/ 6096949 w 6105267"/>
              <a:gd name="connsiteY60" fmla="*/ 5648179 h 6858000"/>
              <a:gd name="connsiteX61" fmla="*/ 6096746 w 6105267"/>
              <a:gd name="connsiteY61" fmla="*/ 5862844 h 6858000"/>
              <a:gd name="connsiteX62" fmla="*/ 6045436 w 6105267"/>
              <a:gd name="connsiteY62" fmla="*/ 6124480 h 6858000"/>
              <a:gd name="connsiteX63" fmla="*/ 6030489 w 6105267"/>
              <a:gd name="connsiteY63" fmla="*/ 6317666 h 6858000"/>
              <a:gd name="connsiteX64" fmla="*/ 6007492 w 6105267"/>
              <a:gd name="connsiteY64" fmla="*/ 6440818 h 6858000"/>
              <a:gd name="connsiteX65" fmla="*/ 6009467 w 6105267"/>
              <a:gd name="connsiteY65" fmla="*/ 6487076 h 6858000"/>
              <a:gd name="connsiteX66" fmla="*/ 5995064 w 6105267"/>
              <a:gd name="connsiteY66" fmla="*/ 6540791 h 6858000"/>
              <a:gd name="connsiteX67" fmla="*/ 5986207 w 6105267"/>
              <a:gd name="connsiteY67" fmla="*/ 6695855 h 6858000"/>
              <a:gd name="connsiteX68" fmla="*/ 5979428 w 6105267"/>
              <a:gd name="connsiteY68" fmla="*/ 6754678 h 6858000"/>
              <a:gd name="connsiteX69" fmla="*/ 5984543 w 6105267"/>
              <a:gd name="connsiteY69" fmla="*/ 6811016 h 6858000"/>
              <a:gd name="connsiteX70" fmla="*/ 5979671 w 6105267"/>
              <a:gd name="connsiteY70" fmla="*/ 6858000 h 6858000"/>
              <a:gd name="connsiteX71" fmla="*/ 0 w 6105267"/>
              <a:gd name="connsiteY71" fmla="*/ 6858000 h 6858000"/>
              <a:gd name="connsiteX72" fmla="*/ 0 w 6105267"/>
              <a:gd name="connsiteY7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05267" h="6858000">
                <a:moveTo>
                  <a:pt x="0" y="0"/>
                </a:moveTo>
                <a:lnTo>
                  <a:pt x="4965888" y="0"/>
                </a:lnTo>
                <a:lnTo>
                  <a:pt x="4967767" y="7930"/>
                </a:lnTo>
                <a:cubicBezTo>
                  <a:pt x="4971201" y="21562"/>
                  <a:pt x="4974810" y="33728"/>
                  <a:pt x="4979444" y="43921"/>
                </a:cubicBezTo>
                <a:cubicBezTo>
                  <a:pt x="5002155" y="108089"/>
                  <a:pt x="5039453" y="125421"/>
                  <a:pt x="5075458" y="264355"/>
                </a:cubicBezTo>
                <a:cubicBezTo>
                  <a:pt x="5080172" y="263373"/>
                  <a:pt x="5084375" y="273006"/>
                  <a:pt x="5081175" y="277448"/>
                </a:cubicBezTo>
                <a:cubicBezTo>
                  <a:pt x="5078869" y="356637"/>
                  <a:pt x="5109899" y="337879"/>
                  <a:pt x="5097011" y="355616"/>
                </a:cubicBezTo>
                <a:cubicBezTo>
                  <a:pt x="5108982" y="393897"/>
                  <a:pt x="5123954" y="442245"/>
                  <a:pt x="5153000" y="507134"/>
                </a:cubicBezTo>
                <a:cubicBezTo>
                  <a:pt x="5159130" y="542272"/>
                  <a:pt x="5172528" y="570912"/>
                  <a:pt x="5171282" y="602071"/>
                </a:cubicBezTo>
                <a:cubicBezTo>
                  <a:pt x="5177290" y="647968"/>
                  <a:pt x="5183528" y="639882"/>
                  <a:pt x="5189051" y="782518"/>
                </a:cubicBezTo>
                <a:cubicBezTo>
                  <a:pt x="5196533" y="819747"/>
                  <a:pt x="5211748" y="856581"/>
                  <a:pt x="5218707" y="886387"/>
                </a:cubicBezTo>
                <a:cubicBezTo>
                  <a:pt x="5222103" y="910651"/>
                  <a:pt x="5224626" y="881734"/>
                  <a:pt x="5221281" y="920873"/>
                </a:cubicBezTo>
                <a:cubicBezTo>
                  <a:pt x="5216226" y="962348"/>
                  <a:pt x="5227328" y="1047212"/>
                  <a:pt x="5201018" y="1095027"/>
                </a:cubicBezTo>
                <a:cubicBezTo>
                  <a:pt x="5195677" y="1140464"/>
                  <a:pt x="5205610" y="1173951"/>
                  <a:pt x="5205902" y="1203021"/>
                </a:cubicBezTo>
                <a:cubicBezTo>
                  <a:pt x="5207939" y="1240877"/>
                  <a:pt x="5220231" y="1264849"/>
                  <a:pt x="5207532" y="1278975"/>
                </a:cubicBezTo>
                <a:cubicBezTo>
                  <a:pt x="5213654" y="1306391"/>
                  <a:pt x="5220794" y="1339415"/>
                  <a:pt x="5225968" y="1357994"/>
                </a:cubicBezTo>
                <a:cubicBezTo>
                  <a:pt x="5235560" y="1363307"/>
                  <a:pt x="5224941" y="1377158"/>
                  <a:pt x="5226675" y="1385685"/>
                </a:cubicBezTo>
                <a:cubicBezTo>
                  <a:pt x="5235522" y="1394562"/>
                  <a:pt x="5242140" y="1429309"/>
                  <a:pt x="5237226" y="1441327"/>
                </a:cubicBezTo>
                <a:lnTo>
                  <a:pt x="5255653" y="1524712"/>
                </a:lnTo>
                <a:lnTo>
                  <a:pt x="5263491" y="1642938"/>
                </a:lnTo>
                <a:cubicBezTo>
                  <a:pt x="5233312" y="1645260"/>
                  <a:pt x="5283758" y="1680689"/>
                  <a:pt x="5256552" y="1672509"/>
                </a:cubicBezTo>
                <a:cubicBezTo>
                  <a:pt x="5263439" y="1704194"/>
                  <a:pt x="5241186" y="1762238"/>
                  <a:pt x="5264549" y="1837572"/>
                </a:cubicBezTo>
                <a:cubicBezTo>
                  <a:pt x="5255047" y="1894025"/>
                  <a:pt x="5279958" y="1903508"/>
                  <a:pt x="5255696" y="1953770"/>
                </a:cubicBezTo>
                <a:cubicBezTo>
                  <a:pt x="5254497" y="2018939"/>
                  <a:pt x="5251158" y="2034824"/>
                  <a:pt x="5252592" y="2092210"/>
                </a:cubicBezTo>
                <a:cubicBezTo>
                  <a:pt x="5251660" y="2141443"/>
                  <a:pt x="5257478" y="2177466"/>
                  <a:pt x="5257248" y="2203922"/>
                </a:cubicBezTo>
                <a:lnTo>
                  <a:pt x="5262551" y="2288050"/>
                </a:lnTo>
                <a:cubicBezTo>
                  <a:pt x="5267437" y="2336348"/>
                  <a:pt x="5279466" y="2334639"/>
                  <a:pt x="5293877" y="2368649"/>
                </a:cubicBezTo>
                <a:lnTo>
                  <a:pt x="5311338" y="2404034"/>
                </a:lnTo>
                <a:cubicBezTo>
                  <a:pt x="5310997" y="2405674"/>
                  <a:pt x="5338704" y="2463412"/>
                  <a:pt x="5338366" y="2465052"/>
                </a:cubicBezTo>
                <a:cubicBezTo>
                  <a:pt x="5342744" y="2497318"/>
                  <a:pt x="5359740" y="2532873"/>
                  <a:pt x="5371263" y="2586413"/>
                </a:cubicBezTo>
                <a:cubicBezTo>
                  <a:pt x="5361911" y="2605414"/>
                  <a:pt x="5395423" y="2719664"/>
                  <a:pt x="5407503" y="2786290"/>
                </a:cubicBezTo>
                <a:cubicBezTo>
                  <a:pt x="5407454" y="2786708"/>
                  <a:pt x="5407404" y="2787125"/>
                  <a:pt x="5407356" y="2787545"/>
                </a:cubicBezTo>
                <a:cubicBezTo>
                  <a:pt x="5433437" y="2813691"/>
                  <a:pt x="5432314" y="2814723"/>
                  <a:pt x="5448870" y="2838305"/>
                </a:cubicBezTo>
                <a:cubicBezTo>
                  <a:pt x="5464968" y="2894270"/>
                  <a:pt x="5454425" y="2918525"/>
                  <a:pt x="5503944" y="3123335"/>
                </a:cubicBezTo>
                <a:cubicBezTo>
                  <a:pt x="5512347" y="3181628"/>
                  <a:pt x="5512245" y="3208390"/>
                  <a:pt x="5525532" y="3258473"/>
                </a:cubicBezTo>
                <a:cubicBezTo>
                  <a:pt x="5539834" y="3322326"/>
                  <a:pt x="5576402" y="3407674"/>
                  <a:pt x="5589758" y="3453699"/>
                </a:cubicBezTo>
                <a:cubicBezTo>
                  <a:pt x="5570147" y="3490668"/>
                  <a:pt x="5591299" y="3454351"/>
                  <a:pt x="5592069" y="3514638"/>
                </a:cubicBezTo>
                <a:lnTo>
                  <a:pt x="5614055" y="3560779"/>
                </a:lnTo>
                <a:cubicBezTo>
                  <a:pt x="5642477" y="3636744"/>
                  <a:pt x="5634212" y="3552814"/>
                  <a:pt x="5683015" y="3762025"/>
                </a:cubicBezTo>
                <a:cubicBezTo>
                  <a:pt x="5687021" y="3766429"/>
                  <a:pt x="5717920" y="3810691"/>
                  <a:pt x="5722836" y="3814370"/>
                </a:cubicBezTo>
                <a:lnTo>
                  <a:pt x="5768491" y="3914399"/>
                </a:lnTo>
                <a:cubicBezTo>
                  <a:pt x="5768399" y="3927909"/>
                  <a:pt x="5782052" y="3965459"/>
                  <a:pt x="5793123" y="3969952"/>
                </a:cubicBezTo>
                <a:cubicBezTo>
                  <a:pt x="5797717" y="3977244"/>
                  <a:pt x="5797864" y="3987352"/>
                  <a:pt x="5808321" y="3988153"/>
                </a:cubicBezTo>
                <a:cubicBezTo>
                  <a:pt x="5819579" y="4003424"/>
                  <a:pt x="5841613" y="4014315"/>
                  <a:pt x="5860672" y="4061579"/>
                </a:cubicBezTo>
                <a:cubicBezTo>
                  <a:pt x="5872084" y="4080468"/>
                  <a:pt x="5865523" y="4095937"/>
                  <a:pt x="5894095" y="4128857"/>
                </a:cubicBezTo>
                <a:lnTo>
                  <a:pt x="5903513" y="4187661"/>
                </a:lnTo>
                <a:cubicBezTo>
                  <a:pt x="5912281" y="4237527"/>
                  <a:pt x="5929555" y="4191583"/>
                  <a:pt x="5949086" y="4366139"/>
                </a:cubicBezTo>
                <a:cubicBezTo>
                  <a:pt x="5948498" y="4373973"/>
                  <a:pt x="5947179" y="4442831"/>
                  <a:pt x="5949261" y="4449185"/>
                </a:cubicBezTo>
                <a:lnTo>
                  <a:pt x="5961816" y="4494562"/>
                </a:lnTo>
                <a:cubicBezTo>
                  <a:pt x="5969962" y="4535951"/>
                  <a:pt x="5978352" y="4666880"/>
                  <a:pt x="5998138" y="4697518"/>
                </a:cubicBezTo>
                <a:cubicBezTo>
                  <a:pt x="6005688" y="4743028"/>
                  <a:pt x="6006217" y="4813615"/>
                  <a:pt x="6007819" y="4858148"/>
                </a:cubicBezTo>
                <a:cubicBezTo>
                  <a:pt x="6006852" y="4913684"/>
                  <a:pt x="6011369" y="4918877"/>
                  <a:pt x="6007749" y="4964715"/>
                </a:cubicBezTo>
                <a:cubicBezTo>
                  <a:pt x="6006922" y="5026666"/>
                  <a:pt x="6006096" y="5088616"/>
                  <a:pt x="6005269" y="5150567"/>
                </a:cubicBezTo>
                <a:lnTo>
                  <a:pt x="6001127" y="5164609"/>
                </a:lnTo>
                <a:lnTo>
                  <a:pt x="5998514" y="5189673"/>
                </a:lnTo>
                <a:lnTo>
                  <a:pt x="6036748" y="5322752"/>
                </a:lnTo>
                <a:cubicBezTo>
                  <a:pt x="6037058" y="5333437"/>
                  <a:pt x="6037367" y="5344122"/>
                  <a:pt x="6037677" y="5354807"/>
                </a:cubicBezTo>
                <a:lnTo>
                  <a:pt x="6053435" y="5387547"/>
                </a:lnTo>
                <a:cubicBezTo>
                  <a:pt x="6058595" y="5407496"/>
                  <a:pt x="6064059" y="5445583"/>
                  <a:pt x="6068640" y="5474503"/>
                </a:cubicBezTo>
                <a:cubicBezTo>
                  <a:pt x="6065387" y="5502156"/>
                  <a:pt x="6077015" y="5529097"/>
                  <a:pt x="6080922" y="5561070"/>
                </a:cubicBezTo>
                <a:cubicBezTo>
                  <a:pt x="6069952" y="5593856"/>
                  <a:pt x="6092872" y="5614018"/>
                  <a:pt x="6096949" y="5648179"/>
                </a:cubicBezTo>
                <a:cubicBezTo>
                  <a:pt x="6121811" y="5715144"/>
                  <a:pt x="6081535" y="5799438"/>
                  <a:pt x="6096746" y="5862844"/>
                </a:cubicBezTo>
                <a:cubicBezTo>
                  <a:pt x="6088161" y="5942227"/>
                  <a:pt x="6066798" y="6084395"/>
                  <a:pt x="6045436" y="6124480"/>
                </a:cubicBezTo>
                <a:cubicBezTo>
                  <a:pt x="6035300" y="6187952"/>
                  <a:pt x="6042671" y="6255420"/>
                  <a:pt x="6030489" y="6317666"/>
                </a:cubicBezTo>
                <a:cubicBezTo>
                  <a:pt x="5997800" y="6359855"/>
                  <a:pt x="6026490" y="6389009"/>
                  <a:pt x="6007492" y="6440818"/>
                </a:cubicBezTo>
                <a:cubicBezTo>
                  <a:pt x="6032870" y="6477306"/>
                  <a:pt x="6007936" y="6454949"/>
                  <a:pt x="6009467" y="6487076"/>
                </a:cubicBezTo>
                <a:cubicBezTo>
                  <a:pt x="6007396" y="6503737"/>
                  <a:pt x="5997257" y="6531311"/>
                  <a:pt x="5995064" y="6540791"/>
                </a:cubicBezTo>
                <a:lnTo>
                  <a:pt x="5986207" y="6695855"/>
                </a:lnTo>
                <a:cubicBezTo>
                  <a:pt x="5979276" y="6706164"/>
                  <a:pt x="5972094" y="6743953"/>
                  <a:pt x="5979428" y="6754678"/>
                </a:cubicBezTo>
                <a:cubicBezTo>
                  <a:pt x="5979151" y="6773871"/>
                  <a:pt x="5984503" y="6793796"/>
                  <a:pt x="5984543" y="6811016"/>
                </a:cubicBezTo>
                <a:cubicBezTo>
                  <a:pt x="5983922" y="6824242"/>
                  <a:pt x="6007010" y="6838446"/>
                  <a:pt x="5979671" y="6858000"/>
                </a:cubicBezTo>
                <a:lnTo>
                  <a:pt x="0" y="6858000"/>
                </a:lnTo>
                <a:lnTo>
                  <a:pt x="0" y="0"/>
                </a:lnTo>
                <a:close/>
              </a:path>
            </a:pathLst>
          </a:custGeom>
          <a:blipFill>
            <a:blip r:embed="rId3"/>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7240F0C-1230-7FEB-A213-709250D23DA5}"/>
              </a:ext>
            </a:extLst>
          </p:cNvPr>
          <p:cNvSpPr>
            <a:spLocks noGrp="1"/>
          </p:cNvSpPr>
          <p:nvPr>
            <p:ph type="ctrTitle"/>
          </p:nvPr>
        </p:nvSpPr>
        <p:spPr>
          <a:xfrm>
            <a:off x="685800" y="1295399"/>
            <a:ext cx="5932714" cy="3258457"/>
          </a:xfrm>
        </p:spPr>
        <p:txBody>
          <a:bodyPr anchor="t">
            <a:normAutofit/>
          </a:bodyPr>
          <a:lstStyle/>
          <a:p>
            <a:r>
              <a:rPr lang="en-US" sz="4000" dirty="0"/>
              <a:t>Management of Chronic Sinusitis</a:t>
            </a:r>
          </a:p>
        </p:txBody>
      </p:sp>
      <p:sp>
        <p:nvSpPr>
          <p:cNvPr id="3" name="Subtitle 2">
            <a:extLst>
              <a:ext uri="{FF2B5EF4-FFF2-40B4-BE49-F238E27FC236}">
                <a16:creationId xmlns:a16="http://schemas.microsoft.com/office/drawing/2014/main" id="{FA4CD377-1B22-7C06-0076-DABEA53C781D}"/>
              </a:ext>
            </a:extLst>
          </p:cNvPr>
          <p:cNvSpPr>
            <a:spLocks noGrp="1"/>
          </p:cNvSpPr>
          <p:nvPr>
            <p:ph type="subTitle" idx="1"/>
          </p:nvPr>
        </p:nvSpPr>
        <p:spPr>
          <a:xfrm>
            <a:off x="685800" y="5254101"/>
            <a:ext cx="3886200" cy="903513"/>
          </a:xfrm>
        </p:spPr>
        <p:txBody>
          <a:bodyPr>
            <a:normAutofit lnSpcReduction="10000"/>
          </a:bodyPr>
          <a:lstStyle/>
          <a:p>
            <a:r>
              <a:rPr lang="en-US" dirty="0">
                <a:solidFill>
                  <a:srgbClr val="FFFFFF"/>
                </a:solidFill>
              </a:rPr>
              <a:t>Haidy Marzouk MD, MBA, FAAOA</a:t>
            </a:r>
            <a:br>
              <a:rPr lang="en-US" dirty="0">
                <a:solidFill>
                  <a:srgbClr val="FFFFFF"/>
                </a:solidFill>
              </a:rPr>
            </a:br>
            <a:r>
              <a:rPr lang="en-US" dirty="0">
                <a:solidFill>
                  <a:srgbClr val="FFFFFF"/>
                </a:solidFill>
              </a:rPr>
              <a:t>Otolaryngology, Head and Neck Surgery</a:t>
            </a:r>
          </a:p>
        </p:txBody>
      </p:sp>
    </p:spTree>
    <p:extLst>
      <p:ext uri="{BB962C8B-B14F-4D97-AF65-F5344CB8AC3E}">
        <p14:creationId xmlns:p14="http://schemas.microsoft.com/office/powerpoint/2010/main" val="27125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Freeform: Shape 7176">
            <a:extLst>
              <a:ext uri="{FF2B5EF4-FFF2-40B4-BE49-F238E27FC236}">
                <a16:creationId xmlns:a16="http://schemas.microsoft.com/office/drawing/2014/main" id="{3894A7A4-3F4E-414B-97FB-E4C862AD1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63" y="0"/>
            <a:ext cx="8606754" cy="1542197"/>
          </a:xfrm>
          <a:custGeom>
            <a:avLst/>
            <a:gdLst>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46439 w 9288370"/>
              <a:gd name="connsiteY6" fmla="*/ 1440261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44869 w 9288370"/>
              <a:gd name="connsiteY0" fmla="*/ 1742117 h 1857909"/>
              <a:gd name="connsiteX1" fmla="*/ 1049 w 9288370"/>
              <a:gd name="connsiteY1" fmla="*/ 1857909 h 1857909"/>
              <a:gd name="connsiteX2" fmla="*/ 370426 w 9288370"/>
              <a:gd name="connsiteY2" fmla="*/ 1702965 h 1857909"/>
              <a:gd name="connsiteX3" fmla="*/ 766051 w 9288370"/>
              <a:gd name="connsiteY3" fmla="*/ 1569826 h 1857909"/>
              <a:gd name="connsiteX4" fmla="*/ 971617 w 9288370"/>
              <a:gd name="connsiteY4" fmla="*/ 1522494 h 1857909"/>
              <a:gd name="connsiteX5" fmla="*/ 1186668 w 9288370"/>
              <a:gd name="connsiteY5" fmla="*/ 1521861 h 1857909"/>
              <a:gd name="connsiteX6" fmla="*/ 1339078 w 9288370"/>
              <a:gd name="connsiteY6" fmla="*/ 1494730 h 1857909"/>
              <a:gd name="connsiteX7" fmla="*/ 1492452 w 9288370"/>
              <a:gd name="connsiteY7" fmla="*/ 1519061 h 1857909"/>
              <a:gd name="connsiteX8" fmla="*/ 1604999 w 9288370"/>
              <a:gd name="connsiteY8" fmla="*/ 1513599 h 1857909"/>
              <a:gd name="connsiteX9" fmla="*/ 1717911 w 9288370"/>
              <a:gd name="connsiteY9" fmla="*/ 1497764 h 1857909"/>
              <a:gd name="connsiteX10" fmla="*/ 1794234 w 9288370"/>
              <a:gd name="connsiteY10" fmla="*/ 1464331 h 1857909"/>
              <a:gd name="connsiteX11" fmla="*/ 2101780 w 9288370"/>
              <a:gd name="connsiteY11" fmla="*/ 1409907 h 1857909"/>
              <a:gd name="connsiteX12" fmla="*/ 2244830 w 9288370"/>
              <a:gd name="connsiteY12" fmla="*/ 1388540 h 1857909"/>
              <a:gd name="connsiteX13" fmla="*/ 2428648 w 9288370"/>
              <a:gd name="connsiteY13" fmla="*/ 1372736 h 1857909"/>
              <a:gd name="connsiteX14" fmla="*/ 2645882 w 9288370"/>
              <a:gd name="connsiteY14" fmla="*/ 1341971 h 1857909"/>
              <a:gd name="connsiteX15" fmla="*/ 2707413 w 9288370"/>
              <a:gd name="connsiteY15" fmla="*/ 1347156 h 1857909"/>
              <a:gd name="connsiteX16" fmla="*/ 2843134 w 9288370"/>
              <a:gd name="connsiteY16" fmla="*/ 1323561 h 1857909"/>
              <a:gd name="connsiteX17" fmla="*/ 2923804 w 9288370"/>
              <a:gd name="connsiteY17" fmla="*/ 1314224 h 1857909"/>
              <a:gd name="connsiteX18" fmla="*/ 2953618 w 9288370"/>
              <a:gd name="connsiteY18" fmla="*/ 1318186 h 1857909"/>
              <a:gd name="connsiteX19" fmla="*/ 2995816 w 9288370"/>
              <a:gd name="connsiteY19" fmla="*/ 1318670 h 1857909"/>
              <a:gd name="connsiteX20" fmla="*/ 3352700 w 9288370"/>
              <a:gd name="connsiteY20" fmla="*/ 1264183 h 1857909"/>
              <a:gd name="connsiteX21" fmla="*/ 3444611 w 9288370"/>
              <a:gd name="connsiteY21" fmla="*/ 1236739 h 1857909"/>
              <a:gd name="connsiteX22" fmla="*/ 3650072 w 9288370"/>
              <a:gd name="connsiteY22" fmla="*/ 1217421 h 1857909"/>
              <a:gd name="connsiteX23" fmla="*/ 3707853 w 9288370"/>
              <a:gd name="connsiteY23" fmla="*/ 1241722 h 1857909"/>
              <a:gd name="connsiteX24" fmla="*/ 3925616 w 9288370"/>
              <a:gd name="connsiteY24" fmla="*/ 1253751 h 1857909"/>
              <a:gd name="connsiteX25" fmla="*/ 3954387 w 9288370"/>
              <a:gd name="connsiteY25" fmla="*/ 1263789 h 1857909"/>
              <a:gd name="connsiteX26" fmla="*/ 3995849 w 9288370"/>
              <a:gd name="connsiteY26" fmla="*/ 1272939 h 1857909"/>
              <a:gd name="connsiteX27" fmla="*/ 4067546 w 9288370"/>
              <a:gd name="connsiteY27" fmla="*/ 1294697 h 1857909"/>
              <a:gd name="connsiteX28" fmla="*/ 4190310 w 9288370"/>
              <a:gd name="connsiteY28" fmla="*/ 1307786 h 1857909"/>
              <a:gd name="connsiteX29" fmla="*/ 4230008 w 9288370"/>
              <a:gd name="connsiteY29" fmla="*/ 1303546 h 1857909"/>
              <a:gd name="connsiteX30" fmla="*/ 4575478 w 9288370"/>
              <a:gd name="connsiteY30" fmla="*/ 1261726 h 1857909"/>
              <a:gd name="connsiteX31" fmla="*/ 4650026 w 9288370"/>
              <a:gd name="connsiteY31" fmla="*/ 1265798 h 1857909"/>
              <a:gd name="connsiteX32" fmla="*/ 4792008 w 9288370"/>
              <a:gd name="connsiteY32" fmla="*/ 1243899 h 1857909"/>
              <a:gd name="connsiteX33" fmla="*/ 4954126 w 9288370"/>
              <a:gd name="connsiteY33" fmla="*/ 1204617 h 1857909"/>
              <a:gd name="connsiteX34" fmla="*/ 5309678 w 9288370"/>
              <a:gd name="connsiteY34" fmla="*/ 1128278 h 1857909"/>
              <a:gd name="connsiteX35" fmla="*/ 5474724 w 9288370"/>
              <a:gd name="connsiteY35" fmla="*/ 1091167 h 1857909"/>
              <a:gd name="connsiteX36" fmla="*/ 5612132 w 9288370"/>
              <a:gd name="connsiteY36" fmla="*/ 1051509 h 1857909"/>
              <a:gd name="connsiteX37" fmla="*/ 5776618 w 9288370"/>
              <a:gd name="connsiteY37" fmla="*/ 1053037 h 1857909"/>
              <a:gd name="connsiteX38" fmla="*/ 5785786 w 9288370"/>
              <a:gd name="connsiteY38" fmla="*/ 1051213 h 1857909"/>
              <a:gd name="connsiteX39" fmla="*/ 5829381 w 9288370"/>
              <a:gd name="connsiteY39" fmla="*/ 1046878 h 1857909"/>
              <a:gd name="connsiteX40" fmla="*/ 5943596 w 9288370"/>
              <a:gd name="connsiteY40" fmla="*/ 1043237 h 1857909"/>
              <a:gd name="connsiteX41" fmla="*/ 5985730 w 9288370"/>
              <a:gd name="connsiteY41" fmla="*/ 1035396 h 1857909"/>
              <a:gd name="connsiteX42" fmla="*/ 6103109 w 9288370"/>
              <a:gd name="connsiteY42" fmla="*/ 1019019 h 1857909"/>
              <a:gd name="connsiteX43" fmla="*/ 6222406 w 9288370"/>
              <a:gd name="connsiteY43" fmla="*/ 985341 h 1857909"/>
              <a:gd name="connsiteX44" fmla="*/ 6598672 w 9288370"/>
              <a:gd name="connsiteY44" fmla="*/ 902062 h 1857909"/>
              <a:gd name="connsiteX45" fmla="*/ 6766149 w 9288370"/>
              <a:gd name="connsiteY45" fmla="*/ 846132 h 1857909"/>
              <a:gd name="connsiteX46" fmla="*/ 6886312 w 9288370"/>
              <a:gd name="connsiteY46" fmla="*/ 781877 h 1857909"/>
              <a:gd name="connsiteX47" fmla="*/ 7006457 w 9288370"/>
              <a:gd name="connsiteY47" fmla="*/ 699758 h 1857909"/>
              <a:gd name="connsiteX48" fmla="*/ 7231643 w 9288370"/>
              <a:gd name="connsiteY48" fmla="*/ 640778 h 1857909"/>
              <a:gd name="connsiteX49" fmla="*/ 7363123 w 9288370"/>
              <a:gd name="connsiteY49" fmla="*/ 593682 h 1857909"/>
              <a:gd name="connsiteX50" fmla="*/ 7588368 w 9288370"/>
              <a:gd name="connsiteY50" fmla="*/ 531129 h 1857909"/>
              <a:gd name="connsiteX51" fmla="*/ 7782741 w 9288370"/>
              <a:gd name="connsiteY51" fmla="*/ 455936 h 1857909"/>
              <a:gd name="connsiteX52" fmla="*/ 7952094 w 9288370"/>
              <a:gd name="connsiteY52" fmla="*/ 409302 h 1857909"/>
              <a:gd name="connsiteX53" fmla="*/ 8231938 w 9288370"/>
              <a:gd name="connsiteY53" fmla="*/ 259259 h 1857909"/>
              <a:gd name="connsiteX54" fmla="*/ 8428864 w 9288370"/>
              <a:gd name="connsiteY54" fmla="*/ 208471 h 1857909"/>
              <a:gd name="connsiteX55" fmla="*/ 8616510 w 9288370"/>
              <a:gd name="connsiteY55" fmla="*/ 161973 h 1857909"/>
              <a:gd name="connsiteX56" fmla="*/ 8826766 w 9288370"/>
              <a:gd name="connsiteY56" fmla="*/ 152111 h 1857909"/>
              <a:gd name="connsiteX57" fmla="*/ 8917647 w 9288370"/>
              <a:gd name="connsiteY57" fmla="*/ 112232 h 1857909"/>
              <a:gd name="connsiteX58" fmla="*/ 9182272 w 9288370"/>
              <a:gd name="connsiteY58" fmla="*/ 37171 h 1857909"/>
              <a:gd name="connsiteX59" fmla="*/ 9232990 w 9288370"/>
              <a:gd name="connsiteY59" fmla="*/ 24074 h 1857909"/>
              <a:gd name="connsiteX60" fmla="*/ 9288370 w 9288370"/>
              <a:gd name="connsiteY60" fmla="*/ 0 h 1857909"/>
              <a:gd name="connsiteX61" fmla="*/ 0 w 9288370"/>
              <a:gd name="connsiteY61" fmla="*/ 0 h 1857909"/>
              <a:gd name="connsiteX62" fmla="*/ 44869 w 9288370"/>
              <a:gd name="connsiteY62" fmla="*/ 1742117 h 1857909"/>
              <a:gd name="connsiteX0" fmla="*/ 8158 w 9288370"/>
              <a:gd name="connsiteY0" fmla="*/ 1671666 h 1857909"/>
              <a:gd name="connsiteX1" fmla="*/ 1049 w 9288370"/>
              <a:gd name="connsiteY1" fmla="*/ 1857909 h 1857909"/>
              <a:gd name="connsiteX2" fmla="*/ 370426 w 9288370"/>
              <a:gd name="connsiteY2" fmla="*/ 1702965 h 1857909"/>
              <a:gd name="connsiteX3" fmla="*/ 766051 w 9288370"/>
              <a:gd name="connsiteY3" fmla="*/ 1569826 h 1857909"/>
              <a:gd name="connsiteX4" fmla="*/ 971617 w 9288370"/>
              <a:gd name="connsiteY4" fmla="*/ 1522494 h 1857909"/>
              <a:gd name="connsiteX5" fmla="*/ 1186668 w 9288370"/>
              <a:gd name="connsiteY5" fmla="*/ 1521861 h 1857909"/>
              <a:gd name="connsiteX6" fmla="*/ 1339078 w 9288370"/>
              <a:gd name="connsiteY6" fmla="*/ 1494730 h 1857909"/>
              <a:gd name="connsiteX7" fmla="*/ 1492452 w 9288370"/>
              <a:gd name="connsiteY7" fmla="*/ 1519061 h 1857909"/>
              <a:gd name="connsiteX8" fmla="*/ 1604999 w 9288370"/>
              <a:gd name="connsiteY8" fmla="*/ 1513599 h 1857909"/>
              <a:gd name="connsiteX9" fmla="*/ 1717911 w 9288370"/>
              <a:gd name="connsiteY9" fmla="*/ 1497764 h 1857909"/>
              <a:gd name="connsiteX10" fmla="*/ 1794234 w 9288370"/>
              <a:gd name="connsiteY10" fmla="*/ 1464331 h 1857909"/>
              <a:gd name="connsiteX11" fmla="*/ 2101780 w 9288370"/>
              <a:gd name="connsiteY11" fmla="*/ 1409907 h 1857909"/>
              <a:gd name="connsiteX12" fmla="*/ 2244830 w 9288370"/>
              <a:gd name="connsiteY12" fmla="*/ 1388540 h 1857909"/>
              <a:gd name="connsiteX13" fmla="*/ 2428648 w 9288370"/>
              <a:gd name="connsiteY13" fmla="*/ 1372736 h 1857909"/>
              <a:gd name="connsiteX14" fmla="*/ 2645882 w 9288370"/>
              <a:gd name="connsiteY14" fmla="*/ 1341971 h 1857909"/>
              <a:gd name="connsiteX15" fmla="*/ 2707413 w 9288370"/>
              <a:gd name="connsiteY15" fmla="*/ 1347156 h 1857909"/>
              <a:gd name="connsiteX16" fmla="*/ 2843134 w 9288370"/>
              <a:gd name="connsiteY16" fmla="*/ 1323561 h 1857909"/>
              <a:gd name="connsiteX17" fmla="*/ 2923804 w 9288370"/>
              <a:gd name="connsiteY17" fmla="*/ 1314224 h 1857909"/>
              <a:gd name="connsiteX18" fmla="*/ 2953618 w 9288370"/>
              <a:gd name="connsiteY18" fmla="*/ 1318186 h 1857909"/>
              <a:gd name="connsiteX19" fmla="*/ 2995816 w 9288370"/>
              <a:gd name="connsiteY19" fmla="*/ 1318670 h 1857909"/>
              <a:gd name="connsiteX20" fmla="*/ 3352700 w 9288370"/>
              <a:gd name="connsiteY20" fmla="*/ 1264183 h 1857909"/>
              <a:gd name="connsiteX21" fmla="*/ 3444611 w 9288370"/>
              <a:gd name="connsiteY21" fmla="*/ 1236739 h 1857909"/>
              <a:gd name="connsiteX22" fmla="*/ 3650072 w 9288370"/>
              <a:gd name="connsiteY22" fmla="*/ 1217421 h 1857909"/>
              <a:gd name="connsiteX23" fmla="*/ 3707853 w 9288370"/>
              <a:gd name="connsiteY23" fmla="*/ 1241722 h 1857909"/>
              <a:gd name="connsiteX24" fmla="*/ 3925616 w 9288370"/>
              <a:gd name="connsiteY24" fmla="*/ 1253751 h 1857909"/>
              <a:gd name="connsiteX25" fmla="*/ 3954387 w 9288370"/>
              <a:gd name="connsiteY25" fmla="*/ 1263789 h 1857909"/>
              <a:gd name="connsiteX26" fmla="*/ 3995849 w 9288370"/>
              <a:gd name="connsiteY26" fmla="*/ 1272939 h 1857909"/>
              <a:gd name="connsiteX27" fmla="*/ 4067546 w 9288370"/>
              <a:gd name="connsiteY27" fmla="*/ 1294697 h 1857909"/>
              <a:gd name="connsiteX28" fmla="*/ 4190310 w 9288370"/>
              <a:gd name="connsiteY28" fmla="*/ 1307786 h 1857909"/>
              <a:gd name="connsiteX29" fmla="*/ 4230008 w 9288370"/>
              <a:gd name="connsiteY29" fmla="*/ 1303546 h 1857909"/>
              <a:gd name="connsiteX30" fmla="*/ 4575478 w 9288370"/>
              <a:gd name="connsiteY30" fmla="*/ 1261726 h 1857909"/>
              <a:gd name="connsiteX31" fmla="*/ 4650026 w 9288370"/>
              <a:gd name="connsiteY31" fmla="*/ 1265798 h 1857909"/>
              <a:gd name="connsiteX32" fmla="*/ 4792008 w 9288370"/>
              <a:gd name="connsiteY32" fmla="*/ 1243899 h 1857909"/>
              <a:gd name="connsiteX33" fmla="*/ 4954126 w 9288370"/>
              <a:gd name="connsiteY33" fmla="*/ 1204617 h 1857909"/>
              <a:gd name="connsiteX34" fmla="*/ 5309678 w 9288370"/>
              <a:gd name="connsiteY34" fmla="*/ 1128278 h 1857909"/>
              <a:gd name="connsiteX35" fmla="*/ 5474724 w 9288370"/>
              <a:gd name="connsiteY35" fmla="*/ 1091167 h 1857909"/>
              <a:gd name="connsiteX36" fmla="*/ 5612132 w 9288370"/>
              <a:gd name="connsiteY36" fmla="*/ 1051509 h 1857909"/>
              <a:gd name="connsiteX37" fmla="*/ 5776618 w 9288370"/>
              <a:gd name="connsiteY37" fmla="*/ 1053037 h 1857909"/>
              <a:gd name="connsiteX38" fmla="*/ 5785786 w 9288370"/>
              <a:gd name="connsiteY38" fmla="*/ 1051213 h 1857909"/>
              <a:gd name="connsiteX39" fmla="*/ 5829381 w 9288370"/>
              <a:gd name="connsiteY39" fmla="*/ 1046878 h 1857909"/>
              <a:gd name="connsiteX40" fmla="*/ 5943596 w 9288370"/>
              <a:gd name="connsiteY40" fmla="*/ 1043237 h 1857909"/>
              <a:gd name="connsiteX41" fmla="*/ 5985730 w 9288370"/>
              <a:gd name="connsiteY41" fmla="*/ 1035396 h 1857909"/>
              <a:gd name="connsiteX42" fmla="*/ 6103109 w 9288370"/>
              <a:gd name="connsiteY42" fmla="*/ 1019019 h 1857909"/>
              <a:gd name="connsiteX43" fmla="*/ 6222406 w 9288370"/>
              <a:gd name="connsiteY43" fmla="*/ 985341 h 1857909"/>
              <a:gd name="connsiteX44" fmla="*/ 6598672 w 9288370"/>
              <a:gd name="connsiteY44" fmla="*/ 902062 h 1857909"/>
              <a:gd name="connsiteX45" fmla="*/ 6766149 w 9288370"/>
              <a:gd name="connsiteY45" fmla="*/ 846132 h 1857909"/>
              <a:gd name="connsiteX46" fmla="*/ 6886312 w 9288370"/>
              <a:gd name="connsiteY46" fmla="*/ 781877 h 1857909"/>
              <a:gd name="connsiteX47" fmla="*/ 7006457 w 9288370"/>
              <a:gd name="connsiteY47" fmla="*/ 699758 h 1857909"/>
              <a:gd name="connsiteX48" fmla="*/ 7231643 w 9288370"/>
              <a:gd name="connsiteY48" fmla="*/ 640778 h 1857909"/>
              <a:gd name="connsiteX49" fmla="*/ 7363123 w 9288370"/>
              <a:gd name="connsiteY49" fmla="*/ 593682 h 1857909"/>
              <a:gd name="connsiteX50" fmla="*/ 7588368 w 9288370"/>
              <a:gd name="connsiteY50" fmla="*/ 531129 h 1857909"/>
              <a:gd name="connsiteX51" fmla="*/ 7782741 w 9288370"/>
              <a:gd name="connsiteY51" fmla="*/ 455936 h 1857909"/>
              <a:gd name="connsiteX52" fmla="*/ 7952094 w 9288370"/>
              <a:gd name="connsiteY52" fmla="*/ 409302 h 1857909"/>
              <a:gd name="connsiteX53" fmla="*/ 8231938 w 9288370"/>
              <a:gd name="connsiteY53" fmla="*/ 259259 h 1857909"/>
              <a:gd name="connsiteX54" fmla="*/ 8428864 w 9288370"/>
              <a:gd name="connsiteY54" fmla="*/ 208471 h 1857909"/>
              <a:gd name="connsiteX55" fmla="*/ 8616510 w 9288370"/>
              <a:gd name="connsiteY55" fmla="*/ 161973 h 1857909"/>
              <a:gd name="connsiteX56" fmla="*/ 8826766 w 9288370"/>
              <a:gd name="connsiteY56" fmla="*/ 152111 h 1857909"/>
              <a:gd name="connsiteX57" fmla="*/ 8917647 w 9288370"/>
              <a:gd name="connsiteY57" fmla="*/ 112232 h 1857909"/>
              <a:gd name="connsiteX58" fmla="*/ 9182272 w 9288370"/>
              <a:gd name="connsiteY58" fmla="*/ 37171 h 1857909"/>
              <a:gd name="connsiteX59" fmla="*/ 9232990 w 9288370"/>
              <a:gd name="connsiteY59" fmla="*/ 24074 h 1857909"/>
              <a:gd name="connsiteX60" fmla="*/ 9288370 w 9288370"/>
              <a:gd name="connsiteY60" fmla="*/ 0 h 1857909"/>
              <a:gd name="connsiteX61" fmla="*/ 0 w 9288370"/>
              <a:gd name="connsiteY61" fmla="*/ 0 h 1857909"/>
              <a:gd name="connsiteX62" fmla="*/ 8158 w 9288370"/>
              <a:gd name="connsiteY62" fmla="*/ 1671666 h 1857909"/>
              <a:gd name="connsiteX0" fmla="*/ 8158 w 9288370"/>
              <a:gd name="connsiteY0" fmla="*/ 1671666 h 1721151"/>
              <a:gd name="connsiteX1" fmla="*/ 66313 w 9288370"/>
              <a:gd name="connsiteY1" fmla="*/ 1721151 h 1721151"/>
              <a:gd name="connsiteX2" fmla="*/ 370426 w 9288370"/>
              <a:gd name="connsiteY2" fmla="*/ 1702965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313320 w 9288370"/>
              <a:gd name="connsiteY2" fmla="*/ 1690533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313320 w 9288370"/>
              <a:gd name="connsiteY2" fmla="*/ 1690533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411216 w 9288370"/>
              <a:gd name="connsiteY2" fmla="*/ 1628370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04575"/>
              <a:gd name="connsiteX1" fmla="*/ 66313 w 9288370"/>
              <a:gd name="connsiteY1" fmla="*/ 1704575 h 1704575"/>
              <a:gd name="connsiteX2" fmla="*/ 411216 w 9288370"/>
              <a:gd name="connsiteY2" fmla="*/ 1628370 h 1704575"/>
              <a:gd name="connsiteX3" fmla="*/ 766051 w 9288370"/>
              <a:gd name="connsiteY3" fmla="*/ 1569826 h 1704575"/>
              <a:gd name="connsiteX4" fmla="*/ 971617 w 9288370"/>
              <a:gd name="connsiteY4" fmla="*/ 1522494 h 1704575"/>
              <a:gd name="connsiteX5" fmla="*/ 1186668 w 9288370"/>
              <a:gd name="connsiteY5" fmla="*/ 1521861 h 1704575"/>
              <a:gd name="connsiteX6" fmla="*/ 1339078 w 9288370"/>
              <a:gd name="connsiteY6" fmla="*/ 1494730 h 1704575"/>
              <a:gd name="connsiteX7" fmla="*/ 1492452 w 9288370"/>
              <a:gd name="connsiteY7" fmla="*/ 1519061 h 1704575"/>
              <a:gd name="connsiteX8" fmla="*/ 1604999 w 9288370"/>
              <a:gd name="connsiteY8" fmla="*/ 1513599 h 1704575"/>
              <a:gd name="connsiteX9" fmla="*/ 1717911 w 9288370"/>
              <a:gd name="connsiteY9" fmla="*/ 1497764 h 1704575"/>
              <a:gd name="connsiteX10" fmla="*/ 1794234 w 9288370"/>
              <a:gd name="connsiteY10" fmla="*/ 1464331 h 1704575"/>
              <a:gd name="connsiteX11" fmla="*/ 2101780 w 9288370"/>
              <a:gd name="connsiteY11" fmla="*/ 1409907 h 1704575"/>
              <a:gd name="connsiteX12" fmla="*/ 2244830 w 9288370"/>
              <a:gd name="connsiteY12" fmla="*/ 1388540 h 1704575"/>
              <a:gd name="connsiteX13" fmla="*/ 2428648 w 9288370"/>
              <a:gd name="connsiteY13" fmla="*/ 1372736 h 1704575"/>
              <a:gd name="connsiteX14" fmla="*/ 2645882 w 9288370"/>
              <a:gd name="connsiteY14" fmla="*/ 1341971 h 1704575"/>
              <a:gd name="connsiteX15" fmla="*/ 2707413 w 9288370"/>
              <a:gd name="connsiteY15" fmla="*/ 1347156 h 1704575"/>
              <a:gd name="connsiteX16" fmla="*/ 2843134 w 9288370"/>
              <a:gd name="connsiteY16" fmla="*/ 1323561 h 1704575"/>
              <a:gd name="connsiteX17" fmla="*/ 2923804 w 9288370"/>
              <a:gd name="connsiteY17" fmla="*/ 1314224 h 1704575"/>
              <a:gd name="connsiteX18" fmla="*/ 2953618 w 9288370"/>
              <a:gd name="connsiteY18" fmla="*/ 1318186 h 1704575"/>
              <a:gd name="connsiteX19" fmla="*/ 2995816 w 9288370"/>
              <a:gd name="connsiteY19" fmla="*/ 1318670 h 1704575"/>
              <a:gd name="connsiteX20" fmla="*/ 3352700 w 9288370"/>
              <a:gd name="connsiteY20" fmla="*/ 1264183 h 1704575"/>
              <a:gd name="connsiteX21" fmla="*/ 3444611 w 9288370"/>
              <a:gd name="connsiteY21" fmla="*/ 1236739 h 1704575"/>
              <a:gd name="connsiteX22" fmla="*/ 3650072 w 9288370"/>
              <a:gd name="connsiteY22" fmla="*/ 1217421 h 1704575"/>
              <a:gd name="connsiteX23" fmla="*/ 3707853 w 9288370"/>
              <a:gd name="connsiteY23" fmla="*/ 1241722 h 1704575"/>
              <a:gd name="connsiteX24" fmla="*/ 3925616 w 9288370"/>
              <a:gd name="connsiteY24" fmla="*/ 1253751 h 1704575"/>
              <a:gd name="connsiteX25" fmla="*/ 3954387 w 9288370"/>
              <a:gd name="connsiteY25" fmla="*/ 1263789 h 1704575"/>
              <a:gd name="connsiteX26" fmla="*/ 3995849 w 9288370"/>
              <a:gd name="connsiteY26" fmla="*/ 1272939 h 1704575"/>
              <a:gd name="connsiteX27" fmla="*/ 4067546 w 9288370"/>
              <a:gd name="connsiteY27" fmla="*/ 1294697 h 1704575"/>
              <a:gd name="connsiteX28" fmla="*/ 4190310 w 9288370"/>
              <a:gd name="connsiteY28" fmla="*/ 1307786 h 1704575"/>
              <a:gd name="connsiteX29" fmla="*/ 4230008 w 9288370"/>
              <a:gd name="connsiteY29" fmla="*/ 1303546 h 1704575"/>
              <a:gd name="connsiteX30" fmla="*/ 4575478 w 9288370"/>
              <a:gd name="connsiteY30" fmla="*/ 1261726 h 1704575"/>
              <a:gd name="connsiteX31" fmla="*/ 4650026 w 9288370"/>
              <a:gd name="connsiteY31" fmla="*/ 1265798 h 1704575"/>
              <a:gd name="connsiteX32" fmla="*/ 4792008 w 9288370"/>
              <a:gd name="connsiteY32" fmla="*/ 1243899 h 1704575"/>
              <a:gd name="connsiteX33" fmla="*/ 4954126 w 9288370"/>
              <a:gd name="connsiteY33" fmla="*/ 1204617 h 1704575"/>
              <a:gd name="connsiteX34" fmla="*/ 5309678 w 9288370"/>
              <a:gd name="connsiteY34" fmla="*/ 1128278 h 1704575"/>
              <a:gd name="connsiteX35" fmla="*/ 5474724 w 9288370"/>
              <a:gd name="connsiteY35" fmla="*/ 1091167 h 1704575"/>
              <a:gd name="connsiteX36" fmla="*/ 5612132 w 9288370"/>
              <a:gd name="connsiteY36" fmla="*/ 1051509 h 1704575"/>
              <a:gd name="connsiteX37" fmla="*/ 5776618 w 9288370"/>
              <a:gd name="connsiteY37" fmla="*/ 1053037 h 1704575"/>
              <a:gd name="connsiteX38" fmla="*/ 5785786 w 9288370"/>
              <a:gd name="connsiteY38" fmla="*/ 1051213 h 1704575"/>
              <a:gd name="connsiteX39" fmla="*/ 5829381 w 9288370"/>
              <a:gd name="connsiteY39" fmla="*/ 1046878 h 1704575"/>
              <a:gd name="connsiteX40" fmla="*/ 5943596 w 9288370"/>
              <a:gd name="connsiteY40" fmla="*/ 1043237 h 1704575"/>
              <a:gd name="connsiteX41" fmla="*/ 5985730 w 9288370"/>
              <a:gd name="connsiteY41" fmla="*/ 1035396 h 1704575"/>
              <a:gd name="connsiteX42" fmla="*/ 6103109 w 9288370"/>
              <a:gd name="connsiteY42" fmla="*/ 1019019 h 1704575"/>
              <a:gd name="connsiteX43" fmla="*/ 6222406 w 9288370"/>
              <a:gd name="connsiteY43" fmla="*/ 985341 h 1704575"/>
              <a:gd name="connsiteX44" fmla="*/ 6598672 w 9288370"/>
              <a:gd name="connsiteY44" fmla="*/ 902062 h 1704575"/>
              <a:gd name="connsiteX45" fmla="*/ 6766149 w 9288370"/>
              <a:gd name="connsiteY45" fmla="*/ 846132 h 1704575"/>
              <a:gd name="connsiteX46" fmla="*/ 6886312 w 9288370"/>
              <a:gd name="connsiteY46" fmla="*/ 781877 h 1704575"/>
              <a:gd name="connsiteX47" fmla="*/ 7006457 w 9288370"/>
              <a:gd name="connsiteY47" fmla="*/ 699758 h 1704575"/>
              <a:gd name="connsiteX48" fmla="*/ 7231643 w 9288370"/>
              <a:gd name="connsiteY48" fmla="*/ 640778 h 1704575"/>
              <a:gd name="connsiteX49" fmla="*/ 7363123 w 9288370"/>
              <a:gd name="connsiteY49" fmla="*/ 593682 h 1704575"/>
              <a:gd name="connsiteX50" fmla="*/ 7588368 w 9288370"/>
              <a:gd name="connsiteY50" fmla="*/ 531129 h 1704575"/>
              <a:gd name="connsiteX51" fmla="*/ 7782741 w 9288370"/>
              <a:gd name="connsiteY51" fmla="*/ 455936 h 1704575"/>
              <a:gd name="connsiteX52" fmla="*/ 7952094 w 9288370"/>
              <a:gd name="connsiteY52" fmla="*/ 409302 h 1704575"/>
              <a:gd name="connsiteX53" fmla="*/ 8231938 w 9288370"/>
              <a:gd name="connsiteY53" fmla="*/ 259259 h 1704575"/>
              <a:gd name="connsiteX54" fmla="*/ 8428864 w 9288370"/>
              <a:gd name="connsiteY54" fmla="*/ 208471 h 1704575"/>
              <a:gd name="connsiteX55" fmla="*/ 8616510 w 9288370"/>
              <a:gd name="connsiteY55" fmla="*/ 161973 h 1704575"/>
              <a:gd name="connsiteX56" fmla="*/ 8826766 w 9288370"/>
              <a:gd name="connsiteY56" fmla="*/ 152111 h 1704575"/>
              <a:gd name="connsiteX57" fmla="*/ 8917647 w 9288370"/>
              <a:gd name="connsiteY57" fmla="*/ 112232 h 1704575"/>
              <a:gd name="connsiteX58" fmla="*/ 9182272 w 9288370"/>
              <a:gd name="connsiteY58" fmla="*/ 37171 h 1704575"/>
              <a:gd name="connsiteX59" fmla="*/ 9232990 w 9288370"/>
              <a:gd name="connsiteY59" fmla="*/ 24074 h 1704575"/>
              <a:gd name="connsiteX60" fmla="*/ 9288370 w 9288370"/>
              <a:gd name="connsiteY60" fmla="*/ 0 h 1704575"/>
              <a:gd name="connsiteX61" fmla="*/ 0 w 9288370"/>
              <a:gd name="connsiteY61" fmla="*/ 0 h 1704575"/>
              <a:gd name="connsiteX62" fmla="*/ 8158 w 9288370"/>
              <a:gd name="connsiteY62" fmla="*/ 1671666 h 1704575"/>
              <a:gd name="connsiteX0" fmla="*/ 8158 w 9288370"/>
              <a:gd name="connsiteY0" fmla="*/ 1671666 h 1785306"/>
              <a:gd name="connsiteX1" fmla="*/ 411216 w 9288370"/>
              <a:gd name="connsiteY1" fmla="*/ 1628370 h 1785306"/>
              <a:gd name="connsiteX2" fmla="*/ 766051 w 9288370"/>
              <a:gd name="connsiteY2" fmla="*/ 1569826 h 1785306"/>
              <a:gd name="connsiteX3" fmla="*/ 971617 w 9288370"/>
              <a:gd name="connsiteY3" fmla="*/ 1522494 h 1785306"/>
              <a:gd name="connsiteX4" fmla="*/ 1186668 w 9288370"/>
              <a:gd name="connsiteY4" fmla="*/ 1521861 h 1785306"/>
              <a:gd name="connsiteX5" fmla="*/ 1339078 w 9288370"/>
              <a:gd name="connsiteY5" fmla="*/ 1494730 h 1785306"/>
              <a:gd name="connsiteX6" fmla="*/ 1492452 w 9288370"/>
              <a:gd name="connsiteY6" fmla="*/ 1519061 h 1785306"/>
              <a:gd name="connsiteX7" fmla="*/ 1604999 w 9288370"/>
              <a:gd name="connsiteY7" fmla="*/ 1513599 h 1785306"/>
              <a:gd name="connsiteX8" fmla="*/ 1717911 w 9288370"/>
              <a:gd name="connsiteY8" fmla="*/ 1497764 h 1785306"/>
              <a:gd name="connsiteX9" fmla="*/ 1794234 w 9288370"/>
              <a:gd name="connsiteY9" fmla="*/ 1464331 h 1785306"/>
              <a:gd name="connsiteX10" fmla="*/ 2101780 w 9288370"/>
              <a:gd name="connsiteY10" fmla="*/ 1409907 h 1785306"/>
              <a:gd name="connsiteX11" fmla="*/ 2244830 w 9288370"/>
              <a:gd name="connsiteY11" fmla="*/ 1388540 h 1785306"/>
              <a:gd name="connsiteX12" fmla="*/ 2428648 w 9288370"/>
              <a:gd name="connsiteY12" fmla="*/ 1372736 h 1785306"/>
              <a:gd name="connsiteX13" fmla="*/ 2645882 w 9288370"/>
              <a:gd name="connsiteY13" fmla="*/ 1341971 h 1785306"/>
              <a:gd name="connsiteX14" fmla="*/ 2707413 w 9288370"/>
              <a:gd name="connsiteY14" fmla="*/ 1347156 h 1785306"/>
              <a:gd name="connsiteX15" fmla="*/ 2843134 w 9288370"/>
              <a:gd name="connsiteY15" fmla="*/ 1323561 h 1785306"/>
              <a:gd name="connsiteX16" fmla="*/ 2923804 w 9288370"/>
              <a:gd name="connsiteY16" fmla="*/ 1314224 h 1785306"/>
              <a:gd name="connsiteX17" fmla="*/ 2953618 w 9288370"/>
              <a:gd name="connsiteY17" fmla="*/ 1318186 h 1785306"/>
              <a:gd name="connsiteX18" fmla="*/ 2995816 w 9288370"/>
              <a:gd name="connsiteY18" fmla="*/ 1318670 h 1785306"/>
              <a:gd name="connsiteX19" fmla="*/ 3352700 w 9288370"/>
              <a:gd name="connsiteY19" fmla="*/ 1264183 h 1785306"/>
              <a:gd name="connsiteX20" fmla="*/ 3444611 w 9288370"/>
              <a:gd name="connsiteY20" fmla="*/ 1236739 h 1785306"/>
              <a:gd name="connsiteX21" fmla="*/ 3650072 w 9288370"/>
              <a:gd name="connsiteY21" fmla="*/ 1217421 h 1785306"/>
              <a:gd name="connsiteX22" fmla="*/ 3707853 w 9288370"/>
              <a:gd name="connsiteY22" fmla="*/ 1241722 h 1785306"/>
              <a:gd name="connsiteX23" fmla="*/ 3925616 w 9288370"/>
              <a:gd name="connsiteY23" fmla="*/ 1253751 h 1785306"/>
              <a:gd name="connsiteX24" fmla="*/ 3954387 w 9288370"/>
              <a:gd name="connsiteY24" fmla="*/ 1263789 h 1785306"/>
              <a:gd name="connsiteX25" fmla="*/ 3995849 w 9288370"/>
              <a:gd name="connsiteY25" fmla="*/ 1272939 h 1785306"/>
              <a:gd name="connsiteX26" fmla="*/ 4067546 w 9288370"/>
              <a:gd name="connsiteY26" fmla="*/ 1294697 h 1785306"/>
              <a:gd name="connsiteX27" fmla="*/ 4190310 w 9288370"/>
              <a:gd name="connsiteY27" fmla="*/ 1307786 h 1785306"/>
              <a:gd name="connsiteX28" fmla="*/ 4230008 w 9288370"/>
              <a:gd name="connsiteY28" fmla="*/ 1303546 h 1785306"/>
              <a:gd name="connsiteX29" fmla="*/ 4575478 w 9288370"/>
              <a:gd name="connsiteY29" fmla="*/ 1261726 h 1785306"/>
              <a:gd name="connsiteX30" fmla="*/ 4650026 w 9288370"/>
              <a:gd name="connsiteY30" fmla="*/ 1265798 h 1785306"/>
              <a:gd name="connsiteX31" fmla="*/ 4792008 w 9288370"/>
              <a:gd name="connsiteY31" fmla="*/ 1243899 h 1785306"/>
              <a:gd name="connsiteX32" fmla="*/ 4954126 w 9288370"/>
              <a:gd name="connsiteY32" fmla="*/ 1204617 h 1785306"/>
              <a:gd name="connsiteX33" fmla="*/ 5309678 w 9288370"/>
              <a:gd name="connsiteY33" fmla="*/ 1128278 h 1785306"/>
              <a:gd name="connsiteX34" fmla="*/ 5474724 w 9288370"/>
              <a:gd name="connsiteY34" fmla="*/ 1091167 h 1785306"/>
              <a:gd name="connsiteX35" fmla="*/ 5612132 w 9288370"/>
              <a:gd name="connsiteY35" fmla="*/ 1051509 h 1785306"/>
              <a:gd name="connsiteX36" fmla="*/ 5776618 w 9288370"/>
              <a:gd name="connsiteY36" fmla="*/ 1053037 h 1785306"/>
              <a:gd name="connsiteX37" fmla="*/ 5785786 w 9288370"/>
              <a:gd name="connsiteY37" fmla="*/ 1051213 h 1785306"/>
              <a:gd name="connsiteX38" fmla="*/ 5829381 w 9288370"/>
              <a:gd name="connsiteY38" fmla="*/ 1046878 h 1785306"/>
              <a:gd name="connsiteX39" fmla="*/ 5943596 w 9288370"/>
              <a:gd name="connsiteY39" fmla="*/ 1043237 h 1785306"/>
              <a:gd name="connsiteX40" fmla="*/ 5985730 w 9288370"/>
              <a:gd name="connsiteY40" fmla="*/ 1035396 h 1785306"/>
              <a:gd name="connsiteX41" fmla="*/ 6103109 w 9288370"/>
              <a:gd name="connsiteY41" fmla="*/ 1019019 h 1785306"/>
              <a:gd name="connsiteX42" fmla="*/ 6222406 w 9288370"/>
              <a:gd name="connsiteY42" fmla="*/ 985341 h 1785306"/>
              <a:gd name="connsiteX43" fmla="*/ 6598672 w 9288370"/>
              <a:gd name="connsiteY43" fmla="*/ 902062 h 1785306"/>
              <a:gd name="connsiteX44" fmla="*/ 6766149 w 9288370"/>
              <a:gd name="connsiteY44" fmla="*/ 846132 h 1785306"/>
              <a:gd name="connsiteX45" fmla="*/ 6886312 w 9288370"/>
              <a:gd name="connsiteY45" fmla="*/ 781877 h 1785306"/>
              <a:gd name="connsiteX46" fmla="*/ 7006457 w 9288370"/>
              <a:gd name="connsiteY46" fmla="*/ 699758 h 1785306"/>
              <a:gd name="connsiteX47" fmla="*/ 7231643 w 9288370"/>
              <a:gd name="connsiteY47" fmla="*/ 640778 h 1785306"/>
              <a:gd name="connsiteX48" fmla="*/ 7363123 w 9288370"/>
              <a:gd name="connsiteY48" fmla="*/ 593682 h 1785306"/>
              <a:gd name="connsiteX49" fmla="*/ 7588368 w 9288370"/>
              <a:gd name="connsiteY49" fmla="*/ 531129 h 1785306"/>
              <a:gd name="connsiteX50" fmla="*/ 7782741 w 9288370"/>
              <a:gd name="connsiteY50" fmla="*/ 455936 h 1785306"/>
              <a:gd name="connsiteX51" fmla="*/ 7952094 w 9288370"/>
              <a:gd name="connsiteY51" fmla="*/ 409302 h 1785306"/>
              <a:gd name="connsiteX52" fmla="*/ 8231938 w 9288370"/>
              <a:gd name="connsiteY52" fmla="*/ 259259 h 1785306"/>
              <a:gd name="connsiteX53" fmla="*/ 8428864 w 9288370"/>
              <a:gd name="connsiteY53" fmla="*/ 208471 h 1785306"/>
              <a:gd name="connsiteX54" fmla="*/ 8616510 w 9288370"/>
              <a:gd name="connsiteY54" fmla="*/ 161973 h 1785306"/>
              <a:gd name="connsiteX55" fmla="*/ 8826766 w 9288370"/>
              <a:gd name="connsiteY55" fmla="*/ 152111 h 1785306"/>
              <a:gd name="connsiteX56" fmla="*/ 8917647 w 9288370"/>
              <a:gd name="connsiteY56" fmla="*/ 112232 h 1785306"/>
              <a:gd name="connsiteX57" fmla="*/ 9182272 w 9288370"/>
              <a:gd name="connsiteY57" fmla="*/ 37171 h 1785306"/>
              <a:gd name="connsiteX58" fmla="*/ 9232990 w 9288370"/>
              <a:gd name="connsiteY58" fmla="*/ 24074 h 1785306"/>
              <a:gd name="connsiteX59" fmla="*/ 9288370 w 9288370"/>
              <a:gd name="connsiteY59" fmla="*/ 0 h 1785306"/>
              <a:gd name="connsiteX60" fmla="*/ 0 w 9288370"/>
              <a:gd name="connsiteY60" fmla="*/ 0 h 1785306"/>
              <a:gd name="connsiteX61" fmla="*/ 8158 w 9288370"/>
              <a:gd name="connsiteY61" fmla="*/ 1671666 h 1785306"/>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190310 w 9288370"/>
              <a:gd name="connsiteY27" fmla="*/ 1307786 h 1686480"/>
              <a:gd name="connsiteX28" fmla="*/ 4230008 w 9288370"/>
              <a:gd name="connsiteY28" fmla="*/ 1303546 h 1686480"/>
              <a:gd name="connsiteX29" fmla="*/ 4575478 w 9288370"/>
              <a:gd name="connsiteY29" fmla="*/ 1261726 h 1686480"/>
              <a:gd name="connsiteX30" fmla="*/ 4650026 w 9288370"/>
              <a:gd name="connsiteY30" fmla="*/ 1265798 h 1686480"/>
              <a:gd name="connsiteX31" fmla="*/ 4792008 w 9288370"/>
              <a:gd name="connsiteY31" fmla="*/ 1243899 h 1686480"/>
              <a:gd name="connsiteX32" fmla="*/ 4954126 w 9288370"/>
              <a:gd name="connsiteY32" fmla="*/ 1204617 h 1686480"/>
              <a:gd name="connsiteX33" fmla="*/ 5309678 w 9288370"/>
              <a:gd name="connsiteY33" fmla="*/ 1128278 h 1686480"/>
              <a:gd name="connsiteX34" fmla="*/ 5474724 w 9288370"/>
              <a:gd name="connsiteY34" fmla="*/ 1091167 h 1686480"/>
              <a:gd name="connsiteX35" fmla="*/ 5612132 w 9288370"/>
              <a:gd name="connsiteY35" fmla="*/ 1051509 h 1686480"/>
              <a:gd name="connsiteX36" fmla="*/ 5776618 w 9288370"/>
              <a:gd name="connsiteY36" fmla="*/ 1053037 h 1686480"/>
              <a:gd name="connsiteX37" fmla="*/ 5785786 w 9288370"/>
              <a:gd name="connsiteY37" fmla="*/ 1051213 h 1686480"/>
              <a:gd name="connsiteX38" fmla="*/ 5829381 w 9288370"/>
              <a:gd name="connsiteY38" fmla="*/ 1046878 h 1686480"/>
              <a:gd name="connsiteX39" fmla="*/ 5943596 w 9288370"/>
              <a:gd name="connsiteY39" fmla="*/ 1043237 h 1686480"/>
              <a:gd name="connsiteX40" fmla="*/ 5985730 w 9288370"/>
              <a:gd name="connsiteY40" fmla="*/ 1035396 h 1686480"/>
              <a:gd name="connsiteX41" fmla="*/ 6103109 w 9288370"/>
              <a:gd name="connsiteY41" fmla="*/ 1019019 h 1686480"/>
              <a:gd name="connsiteX42" fmla="*/ 6222406 w 9288370"/>
              <a:gd name="connsiteY42" fmla="*/ 985341 h 1686480"/>
              <a:gd name="connsiteX43" fmla="*/ 6598672 w 9288370"/>
              <a:gd name="connsiteY43" fmla="*/ 902062 h 1686480"/>
              <a:gd name="connsiteX44" fmla="*/ 6766149 w 9288370"/>
              <a:gd name="connsiteY44" fmla="*/ 846132 h 1686480"/>
              <a:gd name="connsiteX45" fmla="*/ 6886312 w 9288370"/>
              <a:gd name="connsiteY45" fmla="*/ 781877 h 1686480"/>
              <a:gd name="connsiteX46" fmla="*/ 7006457 w 9288370"/>
              <a:gd name="connsiteY46" fmla="*/ 699758 h 1686480"/>
              <a:gd name="connsiteX47" fmla="*/ 7231643 w 9288370"/>
              <a:gd name="connsiteY47" fmla="*/ 640778 h 1686480"/>
              <a:gd name="connsiteX48" fmla="*/ 7363123 w 9288370"/>
              <a:gd name="connsiteY48" fmla="*/ 593682 h 1686480"/>
              <a:gd name="connsiteX49" fmla="*/ 7588368 w 9288370"/>
              <a:gd name="connsiteY49" fmla="*/ 531129 h 1686480"/>
              <a:gd name="connsiteX50" fmla="*/ 7782741 w 9288370"/>
              <a:gd name="connsiteY50" fmla="*/ 455936 h 1686480"/>
              <a:gd name="connsiteX51" fmla="*/ 7952094 w 9288370"/>
              <a:gd name="connsiteY51" fmla="*/ 409302 h 1686480"/>
              <a:gd name="connsiteX52" fmla="*/ 8231938 w 9288370"/>
              <a:gd name="connsiteY52" fmla="*/ 259259 h 1686480"/>
              <a:gd name="connsiteX53" fmla="*/ 8428864 w 9288370"/>
              <a:gd name="connsiteY53" fmla="*/ 208471 h 1686480"/>
              <a:gd name="connsiteX54" fmla="*/ 8616510 w 9288370"/>
              <a:gd name="connsiteY54" fmla="*/ 161973 h 1686480"/>
              <a:gd name="connsiteX55" fmla="*/ 8826766 w 9288370"/>
              <a:gd name="connsiteY55" fmla="*/ 152111 h 1686480"/>
              <a:gd name="connsiteX56" fmla="*/ 8917647 w 9288370"/>
              <a:gd name="connsiteY56" fmla="*/ 112232 h 1686480"/>
              <a:gd name="connsiteX57" fmla="*/ 9182272 w 9288370"/>
              <a:gd name="connsiteY57" fmla="*/ 37171 h 1686480"/>
              <a:gd name="connsiteX58" fmla="*/ 9232990 w 9288370"/>
              <a:gd name="connsiteY58" fmla="*/ 24074 h 1686480"/>
              <a:gd name="connsiteX59" fmla="*/ 9288370 w 9288370"/>
              <a:gd name="connsiteY59" fmla="*/ 0 h 1686480"/>
              <a:gd name="connsiteX60" fmla="*/ 0 w 9288370"/>
              <a:gd name="connsiteY60" fmla="*/ 0 h 1686480"/>
              <a:gd name="connsiteX61" fmla="*/ 8158 w 9288370"/>
              <a:gd name="connsiteY61"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20071 w 9288370"/>
              <a:gd name="connsiteY20" fmla="*/ 1283042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20071 w 9288370"/>
              <a:gd name="connsiteY20" fmla="*/ 1283042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14737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14737 h 1686480"/>
              <a:gd name="connsiteX5" fmla="*/ 1339078 w 9288370"/>
              <a:gd name="connsiteY5" fmla="*/ 1494730 h 1686480"/>
              <a:gd name="connsiteX6" fmla="*/ 1488946 w 9288370"/>
              <a:gd name="connsiteY6" fmla="*/ 1508375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57420 h 1674498"/>
              <a:gd name="connsiteX1" fmla="*/ 411216 w 9288370"/>
              <a:gd name="connsiteY1" fmla="*/ 1628370 h 1674498"/>
              <a:gd name="connsiteX2" fmla="*/ 766051 w 9288370"/>
              <a:gd name="connsiteY2" fmla="*/ 1569826 h 1674498"/>
              <a:gd name="connsiteX3" fmla="*/ 971617 w 9288370"/>
              <a:gd name="connsiteY3" fmla="*/ 1522494 h 1674498"/>
              <a:gd name="connsiteX4" fmla="*/ 1186668 w 9288370"/>
              <a:gd name="connsiteY4" fmla="*/ 1514737 h 1674498"/>
              <a:gd name="connsiteX5" fmla="*/ 1339078 w 9288370"/>
              <a:gd name="connsiteY5" fmla="*/ 1494730 h 1674498"/>
              <a:gd name="connsiteX6" fmla="*/ 1488946 w 9288370"/>
              <a:gd name="connsiteY6" fmla="*/ 1508375 h 1674498"/>
              <a:gd name="connsiteX7" fmla="*/ 1604999 w 9288370"/>
              <a:gd name="connsiteY7" fmla="*/ 1513599 h 1674498"/>
              <a:gd name="connsiteX8" fmla="*/ 1717911 w 9288370"/>
              <a:gd name="connsiteY8" fmla="*/ 1497764 h 1674498"/>
              <a:gd name="connsiteX9" fmla="*/ 1794234 w 9288370"/>
              <a:gd name="connsiteY9" fmla="*/ 1464331 h 1674498"/>
              <a:gd name="connsiteX10" fmla="*/ 2101780 w 9288370"/>
              <a:gd name="connsiteY10" fmla="*/ 1409907 h 1674498"/>
              <a:gd name="connsiteX11" fmla="*/ 2244830 w 9288370"/>
              <a:gd name="connsiteY11" fmla="*/ 1388540 h 1674498"/>
              <a:gd name="connsiteX12" fmla="*/ 2428648 w 9288370"/>
              <a:gd name="connsiteY12" fmla="*/ 1372736 h 1674498"/>
              <a:gd name="connsiteX13" fmla="*/ 2645882 w 9288370"/>
              <a:gd name="connsiteY13" fmla="*/ 1341971 h 1674498"/>
              <a:gd name="connsiteX14" fmla="*/ 2707413 w 9288370"/>
              <a:gd name="connsiteY14" fmla="*/ 1347156 h 1674498"/>
              <a:gd name="connsiteX15" fmla="*/ 2843134 w 9288370"/>
              <a:gd name="connsiteY15" fmla="*/ 1323561 h 1674498"/>
              <a:gd name="connsiteX16" fmla="*/ 2923804 w 9288370"/>
              <a:gd name="connsiteY16" fmla="*/ 1314224 h 1674498"/>
              <a:gd name="connsiteX17" fmla="*/ 2953618 w 9288370"/>
              <a:gd name="connsiteY17" fmla="*/ 1318186 h 1674498"/>
              <a:gd name="connsiteX18" fmla="*/ 2995816 w 9288370"/>
              <a:gd name="connsiteY18" fmla="*/ 1318670 h 1674498"/>
              <a:gd name="connsiteX19" fmla="*/ 3261550 w 9288370"/>
              <a:gd name="connsiteY19" fmla="*/ 1289117 h 1674498"/>
              <a:gd name="connsiteX20" fmla="*/ 3409554 w 9288370"/>
              <a:gd name="connsiteY20" fmla="*/ 1258110 h 1674498"/>
              <a:gd name="connsiteX21" fmla="*/ 3534382 w 9288370"/>
              <a:gd name="connsiteY21" fmla="*/ 1245916 h 1674498"/>
              <a:gd name="connsiteX22" fmla="*/ 3707853 w 9288370"/>
              <a:gd name="connsiteY22" fmla="*/ 1241722 h 1674498"/>
              <a:gd name="connsiteX23" fmla="*/ 3925616 w 9288370"/>
              <a:gd name="connsiteY23" fmla="*/ 1253751 h 1674498"/>
              <a:gd name="connsiteX24" fmla="*/ 3954387 w 9288370"/>
              <a:gd name="connsiteY24" fmla="*/ 1263789 h 1674498"/>
              <a:gd name="connsiteX25" fmla="*/ 3995849 w 9288370"/>
              <a:gd name="connsiteY25" fmla="*/ 1272939 h 1674498"/>
              <a:gd name="connsiteX26" fmla="*/ 4060534 w 9288370"/>
              <a:gd name="connsiteY26" fmla="*/ 1273326 h 1674498"/>
              <a:gd name="connsiteX27" fmla="*/ 4575478 w 9288370"/>
              <a:gd name="connsiteY27" fmla="*/ 1261726 h 1674498"/>
              <a:gd name="connsiteX28" fmla="*/ 4650026 w 9288370"/>
              <a:gd name="connsiteY28" fmla="*/ 1265798 h 1674498"/>
              <a:gd name="connsiteX29" fmla="*/ 4792008 w 9288370"/>
              <a:gd name="connsiteY29" fmla="*/ 1243899 h 1674498"/>
              <a:gd name="connsiteX30" fmla="*/ 4954126 w 9288370"/>
              <a:gd name="connsiteY30" fmla="*/ 1204617 h 1674498"/>
              <a:gd name="connsiteX31" fmla="*/ 5309678 w 9288370"/>
              <a:gd name="connsiteY31" fmla="*/ 1128278 h 1674498"/>
              <a:gd name="connsiteX32" fmla="*/ 5474724 w 9288370"/>
              <a:gd name="connsiteY32" fmla="*/ 1091167 h 1674498"/>
              <a:gd name="connsiteX33" fmla="*/ 5612132 w 9288370"/>
              <a:gd name="connsiteY33" fmla="*/ 1051509 h 1674498"/>
              <a:gd name="connsiteX34" fmla="*/ 5776618 w 9288370"/>
              <a:gd name="connsiteY34" fmla="*/ 1053037 h 1674498"/>
              <a:gd name="connsiteX35" fmla="*/ 5785786 w 9288370"/>
              <a:gd name="connsiteY35" fmla="*/ 1051213 h 1674498"/>
              <a:gd name="connsiteX36" fmla="*/ 5829381 w 9288370"/>
              <a:gd name="connsiteY36" fmla="*/ 1046878 h 1674498"/>
              <a:gd name="connsiteX37" fmla="*/ 5943596 w 9288370"/>
              <a:gd name="connsiteY37" fmla="*/ 1043237 h 1674498"/>
              <a:gd name="connsiteX38" fmla="*/ 5985730 w 9288370"/>
              <a:gd name="connsiteY38" fmla="*/ 1035396 h 1674498"/>
              <a:gd name="connsiteX39" fmla="*/ 6103109 w 9288370"/>
              <a:gd name="connsiteY39" fmla="*/ 1019019 h 1674498"/>
              <a:gd name="connsiteX40" fmla="*/ 6222406 w 9288370"/>
              <a:gd name="connsiteY40" fmla="*/ 985341 h 1674498"/>
              <a:gd name="connsiteX41" fmla="*/ 6598672 w 9288370"/>
              <a:gd name="connsiteY41" fmla="*/ 902062 h 1674498"/>
              <a:gd name="connsiteX42" fmla="*/ 6766149 w 9288370"/>
              <a:gd name="connsiteY42" fmla="*/ 846132 h 1674498"/>
              <a:gd name="connsiteX43" fmla="*/ 6886312 w 9288370"/>
              <a:gd name="connsiteY43" fmla="*/ 781877 h 1674498"/>
              <a:gd name="connsiteX44" fmla="*/ 7006457 w 9288370"/>
              <a:gd name="connsiteY44" fmla="*/ 699758 h 1674498"/>
              <a:gd name="connsiteX45" fmla="*/ 7231643 w 9288370"/>
              <a:gd name="connsiteY45" fmla="*/ 640778 h 1674498"/>
              <a:gd name="connsiteX46" fmla="*/ 7363123 w 9288370"/>
              <a:gd name="connsiteY46" fmla="*/ 593682 h 1674498"/>
              <a:gd name="connsiteX47" fmla="*/ 7588368 w 9288370"/>
              <a:gd name="connsiteY47" fmla="*/ 531129 h 1674498"/>
              <a:gd name="connsiteX48" fmla="*/ 7782741 w 9288370"/>
              <a:gd name="connsiteY48" fmla="*/ 455936 h 1674498"/>
              <a:gd name="connsiteX49" fmla="*/ 7952094 w 9288370"/>
              <a:gd name="connsiteY49" fmla="*/ 409302 h 1674498"/>
              <a:gd name="connsiteX50" fmla="*/ 8231938 w 9288370"/>
              <a:gd name="connsiteY50" fmla="*/ 259259 h 1674498"/>
              <a:gd name="connsiteX51" fmla="*/ 8428864 w 9288370"/>
              <a:gd name="connsiteY51" fmla="*/ 208471 h 1674498"/>
              <a:gd name="connsiteX52" fmla="*/ 8616510 w 9288370"/>
              <a:gd name="connsiteY52" fmla="*/ 161973 h 1674498"/>
              <a:gd name="connsiteX53" fmla="*/ 8826766 w 9288370"/>
              <a:gd name="connsiteY53" fmla="*/ 152111 h 1674498"/>
              <a:gd name="connsiteX54" fmla="*/ 8917647 w 9288370"/>
              <a:gd name="connsiteY54" fmla="*/ 112232 h 1674498"/>
              <a:gd name="connsiteX55" fmla="*/ 9182272 w 9288370"/>
              <a:gd name="connsiteY55" fmla="*/ 37171 h 1674498"/>
              <a:gd name="connsiteX56" fmla="*/ 9232990 w 9288370"/>
              <a:gd name="connsiteY56" fmla="*/ 24074 h 1674498"/>
              <a:gd name="connsiteX57" fmla="*/ 9288370 w 9288370"/>
              <a:gd name="connsiteY57" fmla="*/ 0 h 1674498"/>
              <a:gd name="connsiteX58" fmla="*/ 0 w 9288370"/>
              <a:gd name="connsiteY58" fmla="*/ 0 h 1674498"/>
              <a:gd name="connsiteX59" fmla="*/ 8158 w 9288370"/>
              <a:gd name="connsiteY59" fmla="*/ 1657420 h 1674498"/>
              <a:gd name="connsiteX0" fmla="*/ 8158 w 9288370"/>
              <a:gd name="connsiteY0" fmla="*/ 1657420 h 1657420"/>
              <a:gd name="connsiteX1" fmla="*/ 411216 w 9288370"/>
              <a:gd name="connsiteY1" fmla="*/ 1628370 h 1657420"/>
              <a:gd name="connsiteX2" fmla="*/ 766051 w 9288370"/>
              <a:gd name="connsiteY2" fmla="*/ 1569826 h 1657420"/>
              <a:gd name="connsiteX3" fmla="*/ 971617 w 9288370"/>
              <a:gd name="connsiteY3" fmla="*/ 1522494 h 1657420"/>
              <a:gd name="connsiteX4" fmla="*/ 1186668 w 9288370"/>
              <a:gd name="connsiteY4" fmla="*/ 1514737 h 1657420"/>
              <a:gd name="connsiteX5" fmla="*/ 1339078 w 9288370"/>
              <a:gd name="connsiteY5" fmla="*/ 1494730 h 1657420"/>
              <a:gd name="connsiteX6" fmla="*/ 1488946 w 9288370"/>
              <a:gd name="connsiteY6" fmla="*/ 1508375 h 1657420"/>
              <a:gd name="connsiteX7" fmla="*/ 1604999 w 9288370"/>
              <a:gd name="connsiteY7" fmla="*/ 1513599 h 1657420"/>
              <a:gd name="connsiteX8" fmla="*/ 1717911 w 9288370"/>
              <a:gd name="connsiteY8" fmla="*/ 1497764 h 1657420"/>
              <a:gd name="connsiteX9" fmla="*/ 1794234 w 9288370"/>
              <a:gd name="connsiteY9" fmla="*/ 1464331 h 1657420"/>
              <a:gd name="connsiteX10" fmla="*/ 2101780 w 9288370"/>
              <a:gd name="connsiteY10" fmla="*/ 1409907 h 1657420"/>
              <a:gd name="connsiteX11" fmla="*/ 2244830 w 9288370"/>
              <a:gd name="connsiteY11" fmla="*/ 1388540 h 1657420"/>
              <a:gd name="connsiteX12" fmla="*/ 2428648 w 9288370"/>
              <a:gd name="connsiteY12" fmla="*/ 1372736 h 1657420"/>
              <a:gd name="connsiteX13" fmla="*/ 2645882 w 9288370"/>
              <a:gd name="connsiteY13" fmla="*/ 1341971 h 1657420"/>
              <a:gd name="connsiteX14" fmla="*/ 2707413 w 9288370"/>
              <a:gd name="connsiteY14" fmla="*/ 1347156 h 1657420"/>
              <a:gd name="connsiteX15" fmla="*/ 2843134 w 9288370"/>
              <a:gd name="connsiteY15" fmla="*/ 1323561 h 1657420"/>
              <a:gd name="connsiteX16" fmla="*/ 2923804 w 9288370"/>
              <a:gd name="connsiteY16" fmla="*/ 1314224 h 1657420"/>
              <a:gd name="connsiteX17" fmla="*/ 2953618 w 9288370"/>
              <a:gd name="connsiteY17" fmla="*/ 1318186 h 1657420"/>
              <a:gd name="connsiteX18" fmla="*/ 2995816 w 9288370"/>
              <a:gd name="connsiteY18" fmla="*/ 1318670 h 1657420"/>
              <a:gd name="connsiteX19" fmla="*/ 3261550 w 9288370"/>
              <a:gd name="connsiteY19" fmla="*/ 1289117 h 1657420"/>
              <a:gd name="connsiteX20" fmla="*/ 3409554 w 9288370"/>
              <a:gd name="connsiteY20" fmla="*/ 1258110 h 1657420"/>
              <a:gd name="connsiteX21" fmla="*/ 3534382 w 9288370"/>
              <a:gd name="connsiteY21" fmla="*/ 1245916 h 1657420"/>
              <a:gd name="connsiteX22" fmla="*/ 3707853 w 9288370"/>
              <a:gd name="connsiteY22" fmla="*/ 1241722 h 1657420"/>
              <a:gd name="connsiteX23" fmla="*/ 3925616 w 9288370"/>
              <a:gd name="connsiteY23" fmla="*/ 1253751 h 1657420"/>
              <a:gd name="connsiteX24" fmla="*/ 3954387 w 9288370"/>
              <a:gd name="connsiteY24" fmla="*/ 1263789 h 1657420"/>
              <a:gd name="connsiteX25" fmla="*/ 3995849 w 9288370"/>
              <a:gd name="connsiteY25" fmla="*/ 1272939 h 1657420"/>
              <a:gd name="connsiteX26" fmla="*/ 4060534 w 9288370"/>
              <a:gd name="connsiteY26" fmla="*/ 1273326 h 1657420"/>
              <a:gd name="connsiteX27" fmla="*/ 4575478 w 9288370"/>
              <a:gd name="connsiteY27" fmla="*/ 1261726 h 1657420"/>
              <a:gd name="connsiteX28" fmla="*/ 4650026 w 9288370"/>
              <a:gd name="connsiteY28" fmla="*/ 1265798 h 1657420"/>
              <a:gd name="connsiteX29" fmla="*/ 4792008 w 9288370"/>
              <a:gd name="connsiteY29" fmla="*/ 1243899 h 1657420"/>
              <a:gd name="connsiteX30" fmla="*/ 4954126 w 9288370"/>
              <a:gd name="connsiteY30" fmla="*/ 1204617 h 1657420"/>
              <a:gd name="connsiteX31" fmla="*/ 5309678 w 9288370"/>
              <a:gd name="connsiteY31" fmla="*/ 1128278 h 1657420"/>
              <a:gd name="connsiteX32" fmla="*/ 5474724 w 9288370"/>
              <a:gd name="connsiteY32" fmla="*/ 1091167 h 1657420"/>
              <a:gd name="connsiteX33" fmla="*/ 5612132 w 9288370"/>
              <a:gd name="connsiteY33" fmla="*/ 1051509 h 1657420"/>
              <a:gd name="connsiteX34" fmla="*/ 5776618 w 9288370"/>
              <a:gd name="connsiteY34" fmla="*/ 1053037 h 1657420"/>
              <a:gd name="connsiteX35" fmla="*/ 5785786 w 9288370"/>
              <a:gd name="connsiteY35" fmla="*/ 1051213 h 1657420"/>
              <a:gd name="connsiteX36" fmla="*/ 5829381 w 9288370"/>
              <a:gd name="connsiteY36" fmla="*/ 1046878 h 1657420"/>
              <a:gd name="connsiteX37" fmla="*/ 5943596 w 9288370"/>
              <a:gd name="connsiteY37" fmla="*/ 1043237 h 1657420"/>
              <a:gd name="connsiteX38" fmla="*/ 5985730 w 9288370"/>
              <a:gd name="connsiteY38" fmla="*/ 1035396 h 1657420"/>
              <a:gd name="connsiteX39" fmla="*/ 6103109 w 9288370"/>
              <a:gd name="connsiteY39" fmla="*/ 1019019 h 1657420"/>
              <a:gd name="connsiteX40" fmla="*/ 6222406 w 9288370"/>
              <a:gd name="connsiteY40" fmla="*/ 985341 h 1657420"/>
              <a:gd name="connsiteX41" fmla="*/ 6598672 w 9288370"/>
              <a:gd name="connsiteY41" fmla="*/ 902062 h 1657420"/>
              <a:gd name="connsiteX42" fmla="*/ 6766149 w 9288370"/>
              <a:gd name="connsiteY42" fmla="*/ 846132 h 1657420"/>
              <a:gd name="connsiteX43" fmla="*/ 6886312 w 9288370"/>
              <a:gd name="connsiteY43" fmla="*/ 781877 h 1657420"/>
              <a:gd name="connsiteX44" fmla="*/ 7006457 w 9288370"/>
              <a:gd name="connsiteY44" fmla="*/ 699758 h 1657420"/>
              <a:gd name="connsiteX45" fmla="*/ 7231643 w 9288370"/>
              <a:gd name="connsiteY45" fmla="*/ 640778 h 1657420"/>
              <a:gd name="connsiteX46" fmla="*/ 7363123 w 9288370"/>
              <a:gd name="connsiteY46" fmla="*/ 593682 h 1657420"/>
              <a:gd name="connsiteX47" fmla="*/ 7588368 w 9288370"/>
              <a:gd name="connsiteY47" fmla="*/ 531129 h 1657420"/>
              <a:gd name="connsiteX48" fmla="*/ 7782741 w 9288370"/>
              <a:gd name="connsiteY48" fmla="*/ 455936 h 1657420"/>
              <a:gd name="connsiteX49" fmla="*/ 7952094 w 9288370"/>
              <a:gd name="connsiteY49" fmla="*/ 409302 h 1657420"/>
              <a:gd name="connsiteX50" fmla="*/ 8231938 w 9288370"/>
              <a:gd name="connsiteY50" fmla="*/ 259259 h 1657420"/>
              <a:gd name="connsiteX51" fmla="*/ 8428864 w 9288370"/>
              <a:gd name="connsiteY51" fmla="*/ 208471 h 1657420"/>
              <a:gd name="connsiteX52" fmla="*/ 8616510 w 9288370"/>
              <a:gd name="connsiteY52" fmla="*/ 161973 h 1657420"/>
              <a:gd name="connsiteX53" fmla="*/ 8826766 w 9288370"/>
              <a:gd name="connsiteY53" fmla="*/ 152111 h 1657420"/>
              <a:gd name="connsiteX54" fmla="*/ 8917647 w 9288370"/>
              <a:gd name="connsiteY54" fmla="*/ 112232 h 1657420"/>
              <a:gd name="connsiteX55" fmla="*/ 9182272 w 9288370"/>
              <a:gd name="connsiteY55" fmla="*/ 37171 h 1657420"/>
              <a:gd name="connsiteX56" fmla="*/ 9232990 w 9288370"/>
              <a:gd name="connsiteY56" fmla="*/ 24074 h 1657420"/>
              <a:gd name="connsiteX57" fmla="*/ 9288370 w 9288370"/>
              <a:gd name="connsiteY57" fmla="*/ 0 h 1657420"/>
              <a:gd name="connsiteX58" fmla="*/ 0 w 9288370"/>
              <a:gd name="connsiteY58" fmla="*/ 0 h 1657420"/>
              <a:gd name="connsiteX59" fmla="*/ 8158 w 9288370"/>
              <a:gd name="connsiteY59" fmla="*/ 1657420 h 16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88370" h="1657420">
                <a:moveTo>
                  <a:pt x="8158" y="1657420"/>
                </a:moveTo>
                <a:cubicBezTo>
                  <a:pt x="61478" y="1649348"/>
                  <a:pt x="284901" y="1645343"/>
                  <a:pt x="411216" y="1628370"/>
                </a:cubicBezTo>
                <a:cubicBezTo>
                  <a:pt x="480417" y="1633188"/>
                  <a:pt x="558470" y="1603899"/>
                  <a:pt x="766051" y="1569826"/>
                </a:cubicBezTo>
                <a:cubicBezTo>
                  <a:pt x="812488" y="1564422"/>
                  <a:pt x="953443" y="1560007"/>
                  <a:pt x="971617" y="1522494"/>
                </a:cubicBezTo>
                <a:cubicBezTo>
                  <a:pt x="1020161" y="1501878"/>
                  <a:pt x="1097347" y="1533665"/>
                  <a:pt x="1186668" y="1514737"/>
                </a:cubicBezTo>
                <a:lnTo>
                  <a:pt x="1339078" y="1494730"/>
                </a:lnTo>
                <a:lnTo>
                  <a:pt x="1488946" y="1508375"/>
                </a:lnTo>
                <a:lnTo>
                  <a:pt x="1604999" y="1513599"/>
                </a:lnTo>
                <a:lnTo>
                  <a:pt x="1717911" y="1497764"/>
                </a:lnTo>
                <a:cubicBezTo>
                  <a:pt x="1743422" y="1488490"/>
                  <a:pt x="1730257" y="1478974"/>
                  <a:pt x="1794234" y="1464331"/>
                </a:cubicBezTo>
                <a:cubicBezTo>
                  <a:pt x="1842539" y="1428781"/>
                  <a:pt x="1920661" y="1445458"/>
                  <a:pt x="2101780" y="1409907"/>
                </a:cubicBezTo>
                <a:cubicBezTo>
                  <a:pt x="2138594" y="1385934"/>
                  <a:pt x="2193900" y="1407074"/>
                  <a:pt x="2244830" y="1388540"/>
                </a:cubicBezTo>
                <a:cubicBezTo>
                  <a:pt x="2310706" y="1379336"/>
                  <a:pt x="2366733" y="1379060"/>
                  <a:pt x="2428648" y="1372736"/>
                </a:cubicBezTo>
                <a:cubicBezTo>
                  <a:pt x="2495490" y="1364975"/>
                  <a:pt x="2599421" y="1346234"/>
                  <a:pt x="2645882" y="1341971"/>
                </a:cubicBezTo>
                <a:cubicBezTo>
                  <a:pt x="2670920" y="1340537"/>
                  <a:pt x="2669117" y="1348484"/>
                  <a:pt x="2707413" y="1347156"/>
                </a:cubicBezTo>
                <a:cubicBezTo>
                  <a:pt x="2743721" y="1324535"/>
                  <a:pt x="2798213" y="1353269"/>
                  <a:pt x="2843134" y="1323561"/>
                </a:cubicBezTo>
                <a:cubicBezTo>
                  <a:pt x="2859865" y="1315298"/>
                  <a:pt x="2912970" y="1306041"/>
                  <a:pt x="2923804" y="1314224"/>
                </a:cubicBezTo>
                <a:cubicBezTo>
                  <a:pt x="2935040" y="1314339"/>
                  <a:pt x="2947659" y="1308371"/>
                  <a:pt x="2953618" y="1318186"/>
                </a:cubicBezTo>
                <a:cubicBezTo>
                  <a:pt x="2963089" y="1329568"/>
                  <a:pt x="3000111" y="1302355"/>
                  <a:pt x="2995816" y="1318670"/>
                </a:cubicBezTo>
                <a:cubicBezTo>
                  <a:pt x="3062330" y="1309669"/>
                  <a:pt x="3152963" y="1319665"/>
                  <a:pt x="3261550" y="1289117"/>
                </a:cubicBezTo>
                <a:lnTo>
                  <a:pt x="3409554" y="1258110"/>
                </a:lnTo>
                <a:cubicBezTo>
                  <a:pt x="3478041" y="1234777"/>
                  <a:pt x="3465895" y="1252355"/>
                  <a:pt x="3534382" y="1245916"/>
                </a:cubicBezTo>
                <a:cubicBezTo>
                  <a:pt x="3568027" y="1248143"/>
                  <a:pt x="3669967" y="1235157"/>
                  <a:pt x="3707853" y="1241722"/>
                </a:cubicBezTo>
                <a:cubicBezTo>
                  <a:pt x="3753776" y="1247777"/>
                  <a:pt x="3884527" y="1250073"/>
                  <a:pt x="3925616" y="1253751"/>
                </a:cubicBezTo>
                <a:cubicBezTo>
                  <a:pt x="3936659" y="1256176"/>
                  <a:pt x="3949946" y="1252887"/>
                  <a:pt x="3954387" y="1263789"/>
                </a:cubicBezTo>
                <a:cubicBezTo>
                  <a:pt x="3962052" y="1276954"/>
                  <a:pt x="4002445" y="1257743"/>
                  <a:pt x="3995849" y="1272939"/>
                </a:cubicBezTo>
                <a:cubicBezTo>
                  <a:pt x="4024501" y="1259800"/>
                  <a:pt x="4037687" y="1266099"/>
                  <a:pt x="4060534" y="1273326"/>
                </a:cubicBezTo>
                <a:cubicBezTo>
                  <a:pt x="4222834" y="1244527"/>
                  <a:pt x="4406167" y="1272716"/>
                  <a:pt x="4575478" y="1261726"/>
                </a:cubicBezTo>
                <a:lnTo>
                  <a:pt x="4650026" y="1265798"/>
                </a:lnTo>
                <a:lnTo>
                  <a:pt x="4792008" y="1243899"/>
                </a:lnTo>
                <a:cubicBezTo>
                  <a:pt x="4864797" y="1217989"/>
                  <a:pt x="4892960" y="1244893"/>
                  <a:pt x="4954126" y="1204617"/>
                </a:cubicBezTo>
                <a:cubicBezTo>
                  <a:pt x="5072643" y="1179171"/>
                  <a:pt x="5136253" y="1145277"/>
                  <a:pt x="5309678" y="1128278"/>
                </a:cubicBezTo>
                <a:cubicBezTo>
                  <a:pt x="5365406" y="1122815"/>
                  <a:pt x="5419708" y="1103537"/>
                  <a:pt x="5474724" y="1091167"/>
                </a:cubicBezTo>
                <a:lnTo>
                  <a:pt x="5612132" y="1051509"/>
                </a:lnTo>
                <a:cubicBezTo>
                  <a:pt x="5662448" y="1045154"/>
                  <a:pt x="5747676" y="1053086"/>
                  <a:pt x="5776618" y="1053037"/>
                </a:cubicBezTo>
                <a:lnTo>
                  <a:pt x="5785786" y="1051213"/>
                </a:lnTo>
                <a:lnTo>
                  <a:pt x="5829381" y="1046878"/>
                </a:lnTo>
                <a:cubicBezTo>
                  <a:pt x="5855683" y="1045549"/>
                  <a:pt x="5917537" y="1045151"/>
                  <a:pt x="5943596" y="1043237"/>
                </a:cubicBezTo>
                <a:cubicBezTo>
                  <a:pt x="5955032" y="1029831"/>
                  <a:pt x="5969545" y="1030469"/>
                  <a:pt x="5985730" y="1035396"/>
                </a:cubicBezTo>
                <a:cubicBezTo>
                  <a:pt x="6020901" y="1022497"/>
                  <a:pt x="6059962" y="1025742"/>
                  <a:pt x="6103109" y="1019019"/>
                </a:cubicBezTo>
                <a:cubicBezTo>
                  <a:pt x="6142495" y="996126"/>
                  <a:pt x="6176341" y="992625"/>
                  <a:pt x="6222406" y="985341"/>
                </a:cubicBezTo>
                <a:cubicBezTo>
                  <a:pt x="6305000" y="965848"/>
                  <a:pt x="6389790" y="916113"/>
                  <a:pt x="6598672" y="902062"/>
                </a:cubicBezTo>
                <a:cubicBezTo>
                  <a:pt x="6696217" y="878308"/>
                  <a:pt x="6705019" y="864412"/>
                  <a:pt x="6766149" y="846132"/>
                </a:cubicBezTo>
                <a:cubicBezTo>
                  <a:pt x="6751303" y="824906"/>
                  <a:pt x="6844288" y="800250"/>
                  <a:pt x="6886312" y="781877"/>
                </a:cubicBezTo>
                <a:cubicBezTo>
                  <a:pt x="6904346" y="796722"/>
                  <a:pt x="6974811" y="693660"/>
                  <a:pt x="7006457" y="699758"/>
                </a:cubicBezTo>
                <a:cubicBezTo>
                  <a:pt x="7015878" y="688760"/>
                  <a:pt x="7169942" y="678731"/>
                  <a:pt x="7231643" y="640778"/>
                </a:cubicBezTo>
                <a:cubicBezTo>
                  <a:pt x="7291087" y="623099"/>
                  <a:pt x="7308597" y="611957"/>
                  <a:pt x="7363123" y="593682"/>
                </a:cubicBezTo>
                <a:cubicBezTo>
                  <a:pt x="7401879" y="595559"/>
                  <a:pt x="7546060" y="516035"/>
                  <a:pt x="7588368" y="531129"/>
                </a:cubicBezTo>
                <a:cubicBezTo>
                  <a:pt x="7589802" y="511039"/>
                  <a:pt x="7775022" y="480542"/>
                  <a:pt x="7782741" y="455936"/>
                </a:cubicBezTo>
                <a:cubicBezTo>
                  <a:pt x="7843362" y="435631"/>
                  <a:pt x="7898455" y="431261"/>
                  <a:pt x="7952094" y="409302"/>
                </a:cubicBezTo>
                <a:cubicBezTo>
                  <a:pt x="8005733" y="387343"/>
                  <a:pt x="8146910" y="289023"/>
                  <a:pt x="8231938" y="259259"/>
                </a:cubicBezTo>
                <a:cubicBezTo>
                  <a:pt x="8305929" y="256630"/>
                  <a:pt x="8363222" y="225400"/>
                  <a:pt x="8428864" y="208471"/>
                </a:cubicBezTo>
                <a:cubicBezTo>
                  <a:pt x="8491413" y="192972"/>
                  <a:pt x="8456819" y="173248"/>
                  <a:pt x="8616510" y="161973"/>
                </a:cubicBezTo>
                <a:cubicBezTo>
                  <a:pt x="8658196" y="158015"/>
                  <a:pt x="8776576" y="160401"/>
                  <a:pt x="8826766" y="152111"/>
                </a:cubicBezTo>
                <a:lnTo>
                  <a:pt x="8917647" y="112232"/>
                </a:lnTo>
                <a:cubicBezTo>
                  <a:pt x="8976899" y="93075"/>
                  <a:pt x="9069756" y="89380"/>
                  <a:pt x="9182272" y="37171"/>
                </a:cubicBezTo>
                <a:cubicBezTo>
                  <a:pt x="9197307" y="35724"/>
                  <a:pt x="9214647" y="30863"/>
                  <a:pt x="9232990" y="24074"/>
                </a:cubicBezTo>
                <a:lnTo>
                  <a:pt x="9288370" y="0"/>
                </a:lnTo>
                <a:lnTo>
                  <a:pt x="0" y="0"/>
                </a:lnTo>
                <a:cubicBezTo>
                  <a:pt x="2719" y="557222"/>
                  <a:pt x="5439" y="1100198"/>
                  <a:pt x="8158" y="1657420"/>
                </a:cubicBezTo>
                <a:close/>
              </a:path>
            </a:pathLst>
          </a:custGeom>
          <a:blipFill>
            <a:blip r:embed="rId2"/>
            <a:tile tx="0" ty="0" sx="70000" sy="70000" flip="none" algn="tl"/>
          </a:blipFill>
          <a:ln w="12700" cap="flat" cmpd="sng" algn="ctr">
            <a:noFill/>
            <a:prstDash val="solid"/>
            <a:miter lim="800000"/>
          </a:ln>
          <a:effectLst>
            <a:innerShdw blurRad="63500" dist="12700" dir="54000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3E383FD-EDB1-82D0-DC75-788A8BF9E0EE}"/>
              </a:ext>
            </a:extLst>
          </p:cNvPr>
          <p:cNvSpPr>
            <a:spLocks noGrp="1"/>
          </p:cNvSpPr>
          <p:nvPr>
            <p:ph type="title"/>
          </p:nvPr>
        </p:nvSpPr>
        <p:spPr>
          <a:xfrm>
            <a:off x="685799" y="685800"/>
            <a:ext cx="4559301" cy="523875"/>
          </a:xfrm>
        </p:spPr>
        <p:txBody>
          <a:bodyPr anchor="ctr">
            <a:normAutofit fontScale="90000"/>
          </a:bodyPr>
          <a:lstStyle/>
          <a:p>
            <a:r>
              <a:rPr lang="en-US" dirty="0"/>
              <a:t>Allergy</a:t>
            </a:r>
          </a:p>
        </p:txBody>
      </p:sp>
      <p:sp>
        <p:nvSpPr>
          <p:cNvPr id="3" name="Content Placeholder 2">
            <a:extLst>
              <a:ext uri="{FF2B5EF4-FFF2-40B4-BE49-F238E27FC236}">
                <a16:creationId xmlns:a16="http://schemas.microsoft.com/office/drawing/2014/main" id="{01B2EF34-A2EF-5485-5807-5F5134503D12}"/>
              </a:ext>
            </a:extLst>
          </p:cNvPr>
          <p:cNvSpPr>
            <a:spLocks noGrp="1"/>
          </p:cNvSpPr>
          <p:nvPr>
            <p:ph idx="1"/>
          </p:nvPr>
        </p:nvSpPr>
        <p:spPr>
          <a:xfrm>
            <a:off x="685800" y="1542197"/>
            <a:ext cx="4559301" cy="4771274"/>
          </a:xfrm>
        </p:spPr>
        <p:txBody>
          <a:bodyPr anchor="ctr">
            <a:normAutofit/>
          </a:bodyPr>
          <a:lstStyle/>
          <a:p>
            <a:pPr rtl="0"/>
            <a:r>
              <a:rPr lang="en-US" sz="1800" dirty="0" err="1"/>
              <a:t>Veling</a:t>
            </a:r>
            <a:r>
              <a:rPr lang="en-US" sz="1800" dirty="0"/>
              <a:t> MC., </a:t>
            </a:r>
            <a:r>
              <a:rPr lang="en-US" sz="1800" i="1" dirty="0" err="1"/>
              <a:t>Curr</a:t>
            </a:r>
            <a:r>
              <a:rPr lang="en-US" sz="1800" i="1" dirty="0"/>
              <a:t> </a:t>
            </a:r>
            <a:r>
              <a:rPr lang="en-US" sz="1800" i="1" dirty="0" err="1"/>
              <a:t>Opin</a:t>
            </a:r>
            <a:r>
              <a:rPr lang="en-US" sz="1800" i="1" dirty="0"/>
              <a:t> </a:t>
            </a:r>
            <a:r>
              <a:rPr lang="en-US" sz="1800" i="1" dirty="0" err="1"/>
              <a:t>Otolaryngol</a:t>
            </a:r>
            <a:r>
              <a:rPr lang="en-US" sz="1800" i="1" dirty="0"/>
              <a:t> Head Neck Surg. </a:t>
            </a:r>
            <a:r>
              <a:rPr lang="en-US" sz="1800" dirty="0"/>
              <a:t>2013 Jun;21(3):271-</a:t>
            </a:r>
          </a:p>
          <a:p>
            <a:pPr rtl="0"/>
            <a:r>
              <a:rPr lang="en-US" sz="1800" b="1" dirty="0"/>
              <a:t>SUMMARY:  </a:t>
            </a:r>
            <a:r>
              <a:rPr lang="en-US" sz="1800" dirty="0"/>
              <a:t>Allergic rhinitis is frequently associated with CRS. The management of CRS should include evaluation of the pediatric patient for allergic disease and the management should be targeted at decreasing the inflammatory response, which will most likely result in better control of the CRS patient.</a:t>
            </a:r>
          </a:p>
          <a:p>
            <a:endParaRPr lang="en-US" dirty="0"/>
          </a:p>
        </p:txBody>
      </p:sp>
      <p:pic>
        <p:nvPicPr>
          <p:cNvPr id="7170" name="Picture 2">
            <a:extLst>
              <a:ext uri="{FF2B5EF4-FFF2-40B4-BE49-F238E27FC236}">
                <a16:creationId xmlns:a16="http://schemas.microsoft.com/office/drawing/2014/main" id="{5621A0B4-0819-DCDF-8A2E-2B5DA1F676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63386" y="706271"/>
            <a:ext cx="4910328" cy="548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020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covering her face with her hands&#10;&#10;Description automatically generated">
            <a:extLst>
              <a:ext uri="{FF2B5EF4-FFF2-40B4-BE49-F238E27FC236}">
                <a16:creationId xmlns:a16="http://schemas.microsoft.com/office/drawing/2014/main" id="{BA6A4C6C-E199-548E-91F9-187398CEF7AD}"/>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679" b="3593"/>
          <a:stretch/>
        </p:blipFill>
        <p:spPr>
          <a:xfrm>
            <a:off x="20" y="-5732"/>
            <a:ext cx="12191980" cy="6869465"/>
          </a:xfrm>
          <a:prstGeom prst="rect">
            <a:avLst/>
          </a:prstGeom>
        </p:spPr>
      </p:pic>
      <p:sp>
        <p:nvSpPr>
          <p:cNvPr id="2" name="Title 1">
            <a:extLst>
              <a:ext uri="{FF2B5EF4-FFF2-40B4-BE49-F238E27FC236}">
                <a16:creationId xmlns:a16="http://schemas.microsoft.com/office/drawing/2014/main" id="{8429840D-1E74-700C-C549-3A9F344C05A6}"/>
              </a:ext>
            </a:extLst>
          </p:cNvPr>
          <p:cNvSpPr>
            <a:spLocks noGrp="1"/>
          </p:cNvSpPr>
          <p:nvPr>
            <p:ph type="ctrTitle"/>
          </p:nvPr>
        </p:nvSpPr>
        <p:spPr>
          <a:xfrm>
            <a:off x="6619876" y="4318615"/>
            <a:ext cx="7997157" cy="2221523"/>
          </a:xfrm>
        </p:spPr>
        <p:txBody>
          <a:bodyPr>
            <a:normAutofit/>
          </a:bodyPr>
          <a:lstStyle/>
          <a:p>
            <a:r>
              <a:rPr lang="en-US" sz="4000" dirty="0"/>
              <a:t>Adult Chronic Sinusitis</a:t>
            </a:r>
          </a:p>
        </p:txBody>
      </p:sp>
      <p:sp>
        <p:nvSpPr>
          <p:cNvPr id="7" name="TextBox 6">
            <a:extLst>
              <a:ext uri="{FF2B5EF4-FFF2-40B4-BE49-F238E27FC236}">
                <a16:creationId xmlns:a16="http://schemas.microsoft.com/office/drawing/2014/main" id="{6AFEA7DD-B593-8657-8B54-447A0F65C158}"/>
              </a:ext>
            </a:extLst>
          </p:cNvPr>
          <p:cNvSpPr txBox="1"/>
          <p:nvPr/>
        </p:nvSpPr>
        <p:spPr>
          <a:xfrm>
            <a:off x="9274214" y="6663678"/>
            <a:ext cx="291778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heconversation.com/health-check-when-is-the-flu-really-a-cold-2515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3776611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D27EB0-8BE0-48A7-8570-9A138605F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7A55D5B-D482-4672-82D9-7C01DF001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0" y="0"/>
            <a:ext cx="12192000" cy="2179475"/>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810 w 12192000"/>
              <a:gd name="connsiteY144" fmla="*/ 1797886 h 2237474"/>
              <a:gd name="connsiteX145" fmla="*/ 4379064 w 12192000"/>
              <a:gd name="connsiteY145" fmla="*/ 1817177 h 2237474"/>
              <a:gd name="connsiteX146" fmla="*/ 4319209 w 12192000"/>
              <a:gd name="connsiteY146" fmla="*/ 1834833 h 2237474"/>
              <a:gd name="connsiteX147" fmla="*/ 4306907 w 12192000"/>
              <a:gd name="connsiteY147" fmla="*/ 1841641 h 2237474"/>
              <a:gd name="connsiteX148" fmla="*/ 4290981 w 12192000"/>
              <a:gd name="connsiteY148" fmla="*/ 1839677 h 2237474"/>
              <a:gd name="connsiteX149" fmla="*/ 4285792 w 12192000"/>
              <a:gd name="connsiteY149" fmla="*/ 1836231 h 2237474"/>
              <a:gd name="connsiteX150" fmla="*/ 4238372 w 12192000"/>
              <a:gd name="connsiteY150" fmla="*/ 1851480 h 2237474"/>
              <a:gd name="connsiteX151" fmla="*/ 4232517 w 12192000"/>
              <a:gd name="connsiteY151" fmla="*/ 1852567 h 2237474"/>
              <a:gd name="connsiteX152" fmla="*/ 4191732 w 12192000"/>
              <a:gd name="connsiteY152" fmla="*/ 1857328 h 2237474"/>
              <a:gd name="connsiteX153" fmla="*/ 4065532 w 12192000"/>
              <a:gd name="connsiteY153" fmla="*/ 1855477 h 2237474"/>
              <a:gd name="connsiteX154" fmla="*/ 4028460 w 12192000"/>
              <a:gd name="connsiteY154" fmla="*/ 1855137 h 2237474"/>
              <a:gd name="connsiteX155" fmla="*/ 4002267 w 12192000"/>
              <a:gd name="connsiteY155" fmla="*/ 1852352 h 2237474"/>
              <a:gd name="connsiteX156" fmla="*/ 3931396 w 12192000"/>
              <a:gd name="connsiteY156" fmla="*/ 1858915 h 2237474"/>
              <a:gd name="connsiteX157" fmla="*/ 3812162 w 12192000"/>
              <a:gd name="connsiteY157" fmla="*/ 1875501 h 2237474"/>
              <a:gd name="connsiteX158" fmla="*/ 3767672 w 12192000"/>
              <a:gd name="connsiteY158" fmla="*/ 1874600 h 2237474"/>
              <a:gd name="connsiteX159" fmla="*/ 3764741 w 12192000"/>
              <a:gd name="connsiteY159" fmla="*/ 1869433 h 2237474"/>
              <a:gd name="connsiteX160" fmla="*/ 3751332 w 12192000"/>
              <a:gd name="connsiteY160" fmla="*/ 1869854 h 2237474"/>
              <a:gd name="connsiteX161" fmla="*/ 3748155 w 12192000"/>
              <a:gd name="connsiteY161" fmla="*/ 1868903 h 2237474"/>
              <a:gd name="connsiteX162" fmla="*/ 3729530 w 12192000"/>
              <a:gd name="connsiteY162" fmla="*/ 1864513 h 2237474"/>
              <a:gd name="connsiteX163" fmla="*/ 3680177 w 12192000"/>
              <a:gd name="connsiteY163" fmla="*/ 1881552 h 2237474"/>
              <a:gd name="connsiteX164" fmla="*/ 3567259 w 12192000"/>
              <a:gd name="connsiteY164" fmla="*/ 1893482 h 2237474"/>
              <a:gd name="connsiteX165" fmla="*/ 3405770 w 12192000"/>
              <a:gd name="connsiteY165" fmla="*/ 1904591 h 2237474"/>
              <a:gd name="connsiteX166" fmla="*/ 3280097 w 12192000"/>
              <a:gd name="connsiteY166" fmla="*/ 1919610 h 2237474"/>
              <a:gd name="connsiteX167" fmla="*/ 3123424 w 12192000"/>
              <a:gd name="connsiteY167" fmla="*/ 1952930 h 2237474"/>
              <a:gd name="connsiteX168" fmla="*/ 3009910 w 12192000"/>
              <a:gd name="connsiteY168" fmla="*/ 1957866 h 2237474"/>
              <a:gd name="connsiteX169" fmla="*/ 2995934 w 12192000"/>
              <a:gd name="connsiteY169" fmla="*/ 1967085 h 2237474"/>
              <a:gd name="connsiteX170" fmla="*/ 2980071 w 12192000"/>
              <a:gd name="connsiteY170" fmla="*/ 1972988 h 2237474"/>
              <a:gd name="connsiteX171" fmla="*/ 2978094 w 12192000"/>
              <a:gd name="connsiteY171" fmla="*/ 1972369 h 2237474"/>
              <a:gd name="connsiteX172" fmla="*/ 2942858 w 12192000"/>
              <a:gd name="connsiteY172" fmla="*/ 1981367 h 2237474"/>
              <a:gd name="connsiteX173" fmla="*/ 2875436 w 12192000"/>
              <a:gd name="connsiteY173" fmla="*/ 1996977 h 2237474"/>
              <a:gd name="connsiteX174" fmla="*/ 2874892 w 12192000"/>
              <a:gd name="connsiteY174" fmla="*/ 1996085 h 2237474"/>
              <a:gd name="connsiteX175" fmla="*/ 2864145 w 12192000"/>
              <a:gd name="connsiteY175" fmla="*/ 1994061 h 2237474"/>
              <a:gd name="connsiteX176" fmla="*/ 2843662 w 12192000"/>
              <a:gd name="connsiteY176" fmla="*/ 1992498 h 2237474"/>
              <a:gd name="connsiteX177" fmla="*/ 2796128 w 12192000"/>
              <a:gd name="connsiteY177" fmla="*/ 1976403 h 2237474"/>
              <a:gd name="connsiteX178" fmla="*/ 2756784 w 12192000"/>
              <a:gd name="connsiteY178" fmla="*/ 1985116 h 2237474"/>
              <a:gd name="connsiteX179" fmla="*/ 2748833 w 12192000"/>
              <a:gd name="connsiteY179" fmla="*/ 1986323 h 2237474"/>
              <a:gd name="connsiteX180" fmla="*/ 2748661 w 12192000"/>
              <a:gd name="connsiteY180" fmla="*/ 1986122 h 2237474"/>
              <a:gd name="connsiteX181" fmla="*/ 2740251 w 12192000"/>
              <a:gd name="connsiteY181" fmla="*/ 1986946 h 2237474"/>
              <a:gd name="connsiteX182" fmla="*/ 2718916 w 12192000"/>
              <a:gd name="connsiteY182" fmla="*/ 1990867 h 2237474"/>
              <a:gd name="connsiteX183" fmla="*/ 2713522 w 12192000"/>
              <a:gd name="connsiteY183" fmla="*/ 1990173 h 2237474"/>
              <a:gd name="connsiteX184" fmla="*/ 2680597 w 12192000"/>
              <a:gd name="connsiteY184" fmla="*/ 1984996 h 2237474"/>
              <a:gd name="connsiteX185" fmla="*/ 2578178 w 12192000"/>
              <a:gd name="connsiteY185" fmla="*/ 1990531 h 2237474"/>
              <a:gd name="connsiteX186" fmla="*/ 2476147 w 12192000"/>
              <a:gd name="connsiteY186" fmla="*/ 1998305 h 2237474"/>
              <a:gd name="connsiteX187" fmla="*/ 2373568 w 12192000"/>
              <a:gd name="connsiteY187" fmla="*/ 2003219 h 2237474"/>
              <a:gd name="connsiteX188" fmla="*/ 2321399 w 12192000"/>
              <a:gd name="connsiteY188" fmla="*/ 1989467 h 2237474"/>
              <a:gd name="connsiteX189" fmla="*/ 2315525 w 12192000"/>
              <a:gd name="connsiteY189" fmla="*/ 1989708 h 2237474"/>
              <a:gd name="connsiteX190" fmla="*/ 2300792 w 12192000"/>
              <a:gd name="connsiteY190" fmla="*/ 1994290 h 2237474"/>
              <a:gd name="connsiteX191" fmla="*/ 2295469 w 12192000"/>
              <a:gd name="connsiteY191" fmla="*/ 1996659 h 2237474"/>
              <a:gd name="connsiteX192" fmla="*/ 2287219 w 12192000"/>
              <a:gd name="connsiteY192" fmla="*/ 1998750 h 2237474"/>
              <a:gd name="connsiteX193" fmla="*/ 2286948 w 12192000"/>
              <a:gd name="connsiteY193" fmla="*/ 1998596 h 2237474"/>
              <a:gd name="connsiteX194" fmla="*/ 2243069 w 12192000"/>
              <a:gd name="connsiteY194" fmla="*/ 2015111 h 2237474"/>
              <a:gd name="connsiteX195" fmla="*/ 2186609 w 12192000"/>
              <a:gd name="connsiteY195" fmla="*/ 2008263 h 2237474"/>
              <a:gd name="connsiteX196" fmla="*/ 2164831 w 12192000"/>
              <a:gd name="connsiteY196" fmla="*/ 2010143 h 2237474"/>
              <a:gd name="connsiteX197" fmla="*/ 2152836 w 12192000"/>
              <a:gd name="connsiteY197" fmla="*/ 2010048 h 2237474"/>
              <a:gd name="connsiteX198" fmla="*/ 2117102 w 12192000"/>
              <a:gd name="connsiteY198" fmla="*/ 2023004 h 2237474"/>
              <a:gd name="connsiteX199" fmla="*/ 2111935 w 12192000"/>
              <a:gd name="connsiteY199" fmla="*/ 2023163 h 2237474"/>
              <a:gd name="connsiteX200" fmla="*/ 2089991 w 12192000"/>
              <a:gd name="connsiteY200" fmla="*/ 2034193 h 2237474"/>
              <a:gd name="connsiteX201" fmla="*/ 2058061 w 12192000"/>
              <a:gd name="connsiteY201" fmla="*/ 2047942 h 2237474"/>
              <a:gd name="connsiteX202" fmla="*/ 2055737 w 12192000"/>
              <a:gd name="connsiteY202" fmla="*/ 2047704 h 2237474"/>
              <a:gd name="connsiteX203" fmla="*/ 2042244 w 12192000"/>
              <a:gd name="connsiteY203" fmla="*/ 2055560 h 2237474"/>
              <a:gd name="connsiteX204" fmla="*/ 1976224 w 12192000"/>
              <a:gd name="connsiteY204" fmla="*/ 2074257 h 2237474"/>
              <a:gd name="connsiteX205" fmla="*/ 1877728 w 12192000"/>
              <a:gd name="connsiteY205" fmla="*/ 2101004 h 2237474"/>
              <a:gd name="connsiteX206" fmla="*/ 1759056 w 12192000"/>
              <a:gd name="connsiteY206" fmla="*/ 2125608 h 2237474"/>
              <a:gd name="connsiteX207" fmla="*/ 1637948 w 12192000"/>
              <a:gd name="connsiteY207" fmla="*/ 2172597 h 2237474"/>
              <a:gd name="connsiteX208" fmla="*/ 1434549 w 12192000"/>
              <a:gd name="connsiteY208" fmla="*/ 2234522 h 2237474"/>
              <a:gd name="connsiteX209" fmla="*/ 1398481 w 12192000"/>
              <a:gd name="connsiteY209" fmla="*/ 2237074 h 2237474"/>
              <a:gd name="connsiteX210" fmla="*/ 1398407 w 12192000"/>
              <a:gd name="connsiteY210" fmla="*/ 2237095 h 2237474"/>
              <a:gd name="connsiteX211" fmla="*/ 1370962 w 12192000"/>
              <a:gd name="connsiteY211" fmla="*/ 2237474 h 2237474"/>
              <a:gd name="connsiteX212" fmla="*/ 1356367 w 12192000"/>
              <a:gd name="connsiteY212" fmla="*/ 2235089 h 2237474"/>
              <a:gd name="connsiteX213" fmla="*/ 1324828 w 12192000"/>
              <a:gd name="connsiteY213" fmla="*/ 2231968 h 2237474"/>
              <a:gd name="connsiteX214" fmla="*/ 1297744 w 12192000"/>
              <a:gd name="connsiteY214" fmla="*/ 2235849 h 2237474"/>
              <a:gd name="connsiteX215" fmla="*/ 1286236 w 12192000"/>
              <a:gd name="connsiteY215" fmla="*/ 2233135 h 2237474"/>
              <a:gd name="connsiteX216" fmla="*/ 1283504 w 12192000"/>
              <a:gd name="connsiteY216" fmla="*/ 2233797 h 2237474"/>
              <a:gd name="connsiteX217" fmla="*/ 1279765 w 12192000"/>
              <a:gd name="connsiteY217" fmla="*/ 2229639 h 2237474"/>
              <a:gd name="connsiteX218" fmla="*/ 1195347 w 12192000"/>
              <a:gd name="connsiteY218" fmla="*/ 2212354 h 2237474"/>
              <a:gd name="connsiteX219" fmla="*/ 970251 w 12192000"/>
              <a:gd name="connsiteY219" fmla="*/ 2221029 h 2237474"/>
              <a:gd name="connsiteX220" fmla="*/ 812914 w 12192000"/>
              <a:gd name="connsiteY220" fmla="*/ 2202752 h 2237474"/>
              <a:gd name="connsiteX221" fmla="*/ 800195 w 12192000"/>
              <a:gd name="connsiteY221" fmla="*/ 2209407 h 2237474"/>
              <a:gd name="connsiteX222" fmla="*/ 784978 w 12192000"/>
              <a:gd name="connsiteY222" fmla="*/ 2212360 h 2237474"/>
              <a:gd name="connsiteX223" fmla="*/ 681987 w 12192000"/>
              <a:gd name="connsiteY223" fmla="*/ 2216757 h 2237474"/>
              <a:gd name="connsiteX224" fmla="*/ 669923 w 12192000"/>
              <a:gd name="connsiteY224" fmla="*/ 2211682 h 2237474"/>
              <a:gd name="connsiteX225" fmla="*/ 648680 w 12192000"/>
              <a:gd name="connsiteY225" fmla="*/ 2206229 h 2237474"/>
              <a:gd name="connsiteX226" fmla="*/ 597225 w 12192000"/>
              <a:gd name="connsiteY226" fmla="*/ 2180999 h 2237474"/>
              <a:gd name="connsiteX227" fmla="*/ 558449 w 12192000"/>
              <a:gd name="connsiteY227" fmla="*/ 2182346 h 2237474"/>
              <a:gd name="connsiteX228" fmla="*/ 550517 w 12192000"/>
              <a:gd name="connsiteY228" fmla="*/ 2182060 h 2237474"/>
              <a:gd name="connsiteX229" fmla="*/ 550309 w 12192000"/>
              <a:gd name="connsiteY229" fmla="*/ 2181825 h 2237474"/>
              <a:gd name="connsiteX230" fmla="*/ 541836 w 12192000"/>
              <a:gd name="connsiteY230" fmla="*/ 2181063 h 2237474"/>
              <a:gd name="connsiteX231" fmla="*/ 536057 w 12192000"/>
              <a:gd name="connsiteY231" fmla="*/ 2181537 h 2237474"/>
              <a:gd name="connsiteX232" fmla="*/ 520671 w 12192000"/>
              <a:gd name="connsiteY232" fmla="*/ 2180980 h 2237474"/>
              <a:gd name="connsiteX233" fmla="*/ 515024 w 12192000"/>
              <a:gd name="connsiteY233" fmla="*/ 2179258 h 2237474"/>
              <a:gd name="connsiteX234" fmla="*/ 512278 w 12192000"/>
              <a:gd name="connsiteY234" fmla="*/ 2176369 h 2237474"/>
              <a:gd name="connsiteX235" fmla="*/ 480419 w 12192000"/>
              <a:gd name="connsiteY235" fmla="*/ 2167807 h 2237474"/>
              <a:gd name="connsiteX236" fmla="*/ 413835 w 12192000"/>
              <a:gd name="connsiteY236" fmla="*/ 2156783 h 2237474"/>
              <a:gd name="connsiteX237" fmla="*/ 376513 w 12192000"/>
              <a:gd name="connsiteY237" fmla="*/ 2154014 h 2237474"/>
              <a:gd name="connsiteX238" fmla="*/ 273386 w 12192000"/>
              <a:gd name="connsiteY238" fmla="*/ 2142551 h 2237474"/>
              <a:gd name="connsiteX239" fmla="*/ 169207 w 12192000"/>
              <a:gd name="connsiteY239" fmla="*/ 2128100 h 2237474"/>
              <a:gd name="connsiteX240" fmla="*/ 93149 w 12192000"/>
              <a:gd name="connsiteY240" fmla="*/ 2105324 h 2237474"/>
              <a:gd name="connsiteX241" fmla="*/ 88109 w 12192000"/>
              <a:gd name="connsiteY241" fmla="*/ 2106704 h 2237474"/>
              <a:gd name="connsiteX242" fmla="*/ 80022 w 12192000"/>
              <a:gd name="connsiteY242" fmla="*/ 2107254 h 2237474"/>
              <a:gd name="connsiteX243" fmla="*/ 79717 w 12192000"/>
              <a:gd name="connsiteY243" fmla="*/ 2107046 h 2237474"/>
              <a:gd name="connsiteX244" fmla="*/ 72352 w 12192000"/>
              <a:gd name="connsiteY244" fmla="*/ 2107991 h 2237474"/>
              <a:gd name="connsiteX245" fmla="*/ 37645 w 12192000"/>
              <a:gd name="connsiteY245" fmla="*/ 2115401 h 2237474"/>
              <a:gd name="connsiteX246" fmla="*/ 4572 w 12192000"/>
              <a:gd name="connsiteY246" fmla="*/ 2111091 h 2237474"/>
              <a:gd name="connsiteX247" fmla="*/ 0 w 12192000"/>
              <a:gd name="connsiteY247" fmla="*/ 2110468 h 2237474"/>
              <a:gd name="connsiteX248" fmla="*/ 0 w 12192000"/>
              <a:gd name="connsiteY2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459810 w 12192000"/>
              <a:gd name="connsiteY143" fmla="*/ 1797886 h 2237474"/>
              <a:gd name="connsiteX144" fmla="*/ 4379064 w 12192000"/>
              <a:gd name="connsiteY144" fmla="*/ 1817177 h 2237474"/>
              <a:gd name="connsiteX145" fmla="*/ 4319209 w 12192000"/>
              <a:gd name="connsiteY145" fmla="*/ 1834833 h 2237474"/>
              <a:gd name="connsiteX146" fmla="*/ 4306907 w 12192000"/>
              <a:gd name="connsiteY146" fmla="*/ 1841641 h 2237474"/>
              <a:gd name="connsiteX147" fmla="*/ 4290981 w 12192000"/>
              <a:gd name="connsiteY147" fmla="*/ 1839677 h 2237474"/>
              <a:gd name="connsiteX148" fmla="*/ 4285792 w 12192000"/>
              <a:gd name="connsiteY148" fmla="*/ 1836231 h 2237474"/>
              <a:gd name="connsiteX149" fmla="*/ 4238372 w 12192000"/>
              <a:gd name="connsiteY149" fmla="*/ 1851480 h 2237474"/>
              <a:gd name="connsiteX150" fmla="*/ 4232517 w 12192000"/>
              <a:gd name="connsiteY150" fmla="*/ 1852567 h 2237474"/>
              <a:gd name="connsiteX151" fmla="*/ 4191732 w 12192000"/>
              <a:gd name="connsiteY151" fmla="*/ 1857328 h 2237474"/>
              <a:gd name="connsiteX152" fmla="*/ 4065532 w 12192000"/>
              <a:gd name="connsiteY152" fmla="*/ 1855477 h 2237474"/>
              <a:gd name="connsiteX153" fmla="*/ 4028460 w 12192000"/>
              <a:gd name="connsiteY153" fmla="*/ 1855137 h 2237474"/>
              <a:gd name="connsiteX154" fmla="*/ 4002267 w 12192000"/>
              <a:gd name="connsiteY154" fmla="*/ 1852352 h 2237474"/>
              <a:gd name="connsiteX155" fmla="*/ 3931396 w 12192000"/>
              <a:gd name="connsiteY155" fmla="*/ 1858915 h 2237474"/>
              <a:gd name="connsiteX156" fmla="*/ 3812162 w 12192000"/>
              <a:gd name="connsiteY156" fmla="*/ 1875501 h 2237474"/>
              <a:gd name="connsiteX157" fmla="*/ 3767672 w 12192000"/>
              <a:gd name="connsiteY157" fmla="*/ 1874600 h 2237474"/>
              <a:gd name="connsiteX158" fmla="*/ 3764741 w 12192000"/>
              <a:gd name="connsiteY158" fmla="*/ 1869433 h 2237474"/>
              <a:gd name="connsiteX159" fmla="*/ 3751332 w 12192000"/>
              <a:gd name="connsiteY159" fmla="*/ 1869854 h 2237474"/>
              <a:gd name="connsiteX160" fmla="*/ 3748155 w 12192000"/>
              <a:gd name="connsiteY160" fmla="*/ 1868903 h 2237474"/>
              <a:gd name="connsiteX161" fmla="*/ 3729530 w 12192000"/>
              <a:gd name="connsiteY161" fmla="*/ 1864513 h 2237474"/>
              <a:gd name="connsiteX162" fmla="*/ 3680177 w 12192000"/>
              <a:gd name="connsiteY162" fmla="*/ 1881552 h 2237474"/>
              <a:gd name="connsiteX163" fmla="*/ 3567259 w 12192000"/>
              <a:gd name="connsiteY163" fmla="*/ 1893482 h 2237474"/>
              <a:gd name="connsiteX164" fmla="*/ 3405770 w 12192000"/>
              <a:gd name="connsiteY164" fmla="*/ 1904591 h 2237474"/>
              <a:gd name="connsiteX165" fmla="*/ 3280097 w 12192000"/>
              <a:gd name="connsiteY165" fmla="*/ 1919610 h 2237474"/>
              <a:gd name="connsiteX166" fmla="*/ 3123424 w 12192000"/>
              <a:gd name="connsiteY166" fmla="*/ 1952930 h 2237474"/>
              <a:gd name="connsiteX167" fmla="*/ 3009910 w 12192000"/>
              <a:gd name="connsiteY167" fmla="*/ 1957866 h 2237474"/>
              <a:gd name="connsiteX168" fmla="*/ 2995934 w 12192000"/>
              <a:gd name="connsiteY168" fmla="*/ 1967085 h 2237474"/>
              <a:gd name="connsiteX169" fmla="*/ 2980071 w 12192000"/>
              <a:gd name="connsiteY169" fmla="*/ 1972988 h 2237474"/>
              <a:gd name="connsiteX170" fmla="*/ 2978094 w 12192000"/>
              <a:gd name="connsiteY170" fmla="*/ 1972369 h 2237474"/>
              <a:gd name="connsiteX171" fmla="*/ 2942858 w 12192000"/>
              <a:gd name="connsiteY171" fmla="*/ 1981367 h 2237474"/>
              <a:gd name="connsiteX172" fmla="*/ 2875436 w 12192000"/>
              <a:gd name="connsiteY172" fmla="*/ 1996977 h 2237474"/>
              <a:gd name="connsiteX173" fmla="*/ 2874892 w 12192000"/>
              <a:gd name="connsiteY173" fmla="*/ 1996085 h 2237474"/>
              <a:gd name="connsiteX174" fmla="*/ 2864145 w 12192000"/>
              <a:gd name="connsiteY174" fmla="*/ 1994061 h 2237474"/>
              <a:gd name="connsiteX175" fmla="*/ 2843662 w 12192000"/>
              <a:gd name="connsiteY175" fmla="*/ 1992498 h 2237474"/>
              <a:gd name="connsiteX176" fmla="*/ 2796128 w 12192000"/>
              <a:gd name="connsiteY176" fmla="*/ 1976403 h 2237474"/>
              <a:gd name="connsiteX177" fmla="*/ 2756784 w 12192000"/>
              <a:gd name="connsiteY177" fmla="*/ 1985116 h 2237474"/>
              <a:gd name="connsiteX178" fmla="*/ 2748833 w 12192000"/>
              <a:gd name="connsiteY178" fmla="*/ 1986323 h 2237474"/>
              <a:gd name="connsiteX179" fmla="*/ 2748661 w 12192000"/>
              <a:gd name="connsiteY179" fmla="*/ 1986122 h 2237474"/>
              <a:gd name="connsiteX180" fmla="*/ 2740251 w 12192000"/>
              <a:gd name="connsiteY180" fmla="*/ 1986946 h 2237474"/>
              <a:gd name="connsiteX181" fmla="*/ 2718916 w 12192000"/>
              <a:gd name="connsiteY181" fmla="*/ 1990867 h 2237474"/>
              <a:gd name="connsiteX182" fmla="*/ 2713522 w 12192000"/>
              <a:gd name="connsiteY182" fmla="*/ 1990173 h 2237474"/>
              <a:gd name="connsiteX183" fmla="*/ 2680597 w 12192000"/>
              <a:gd name="connsiteY183" fmla="*/ 1984996 h 2237474"/>
              <a:gd name="connsiteX184" fmla="*/ 2578178 w 12192000"/>
              <a:gd name="connsiteY184" fmla="*/ 1990531 h 2237474"/>
              <a:gd name="connsiteX185" fmla="*/ 2476147 w 12192000"/>
              <a:gd name="connsiteY185" fmla="*/ 1998305 h 2237474"/>
              <a:gd name="connsiteX186" fmla="*/ 2373568 w 12192000"/>
              <a:gd name="connsiteY186" fmla="*/ 2003219 h 2237474"/>
              <a:gd name="connsiteX187" fmla="*/ 2321399 w 12192000"/>
              <a:gd name="connsiteY187" fmla="*/ 1989467 h 2237474"/>
              <a:gd name="connsiteX188" fmla="*/ 2315525 w 12192000"/>
              <a:gd name="connsiteY188" fmla="*/ 1989708 h 2237474"/>
              <a:gd name="connsiteX189" fmla="*/ 2300792 w 12192000"/>
              <a:gd name="connsiteY189" fmla="*/ 1994290 h 2237474"/>
              <a:gd name="connsiteX190" fmla="*/ 2295469 w 12192000"/>
              <a:gd name="connsiteY190" fmla="*/ 1996659 h 2237474"/>
              <a:gd name="connsiteX191" fmla="*/ 2287219 w 12192000"/>
              <a:gd name="connsiteY191" fmla="*/ 1998750 h 2237474"/>
              <a:gd name="connsiteX192" fmla="*/ 2286948 w 12192000"/>
              <a:gd name="connsiteY192" fmla="*/ 1998596 h 2237474"/>
              <a:gd name="connsiteX193" fmla="*/ 2243069 w 12192000"/>
              <a:gd name="connsiteY193" fmla="*/ 2015111 h 2237474"/>
              <a:gd name="connsiteX194" fmla="*/ 2186609 w 12192000"/>
              <a:gd name="connsiteY194" fmla="*/ 2008263 h 2237474"/>
              <a:gd name="connsiteX195" fmla="*/ 2164831 w 12192000"/>
              <a:gd name="connsiteY195" fmla="*/ 2010143 h 2237474"/>
              <a:gd name="connsiteX196" fmla="*/ 2152836 w 12192000"/>
              <a:gd name="connsiteY196" fmla="*/ 2010048 h 2237474"/>
              <a:gd name="connsiteX197" fmla="*/ 2117102 w 12192000"/>
              <a:gd name="connsiteY197" fmla="*/ 2023004 h 2237474"/>
              <a:gd name="connsiteX198" fmla="*/ 2111935 w 12192000"/>
              <a:gd name="connsiteY198" fmla="*/ 2023163 h 2237474"/>
              <a:gd name="connsiteX199" fmla="*/ 2089991 w 12192000"/>
              <a:gd name="connsiteY199" fmla="*/ 2034193 h 2237474"/>
              <a:gd name="connsiteX200" fmla="*/ 2058061 w 12192000"/>
              <a:gd name="connsiteY200" fmla="*/ 2047942 h 2237474"/>
              <a:gd name="connsiteX201" fmla="*/ 2055737 w 12192000"/>
              <a:gd name="connsiteY201" fmla="*/ 2047704 h 2237474"/>
              <a:gd name="connsiteX202" fmla="*/ 2042244 w 12192000"/>
              <a:gd name="connsiteY202" fmla="*/ 2055560 h 2237474"/>
              <a:gd name="connsiteX203" fmla="*/ 1976224 w 12192000"/>
              <a:gd name="connsiteY203" fmla="*/ 2074257 h 2237474"/>
              <a:gd name="connsiteX204" fmla="*/ 1877728 w 12192000"/>
              <a:gd name="connsiteY204" fmla="*/ 2101004 h 2237474"/>
              <a:gd name="connsiteX205" fmla="*/ 1759056 w 12192000"/>
              <a:gd name="connsiteY205" fmla="*/ 2125608 h 2237474"/>
              <a:gd name="connsiteX206" fmla="*/ 1637948 w 12192000"/>
              <a:gd name="connsiteY206" fmla="*/ 2172597 h 2237474"/>
              <a:gd name="connsiteX207" fmla="*/ 1434549 w 12192000"/>
              <a:gd name="connsiteY207" fmla="*/ 2234522 h 2237474"/>
              <a:gd name="connsiteX208" fmla="*/ 1398481 w 12192000"/>
              <a:gd name="connsiteY208" fmla="*/ 2237074 h 2237474"/>
              <a:gd name="connsiteX209" fmla="*/ 1398407 w 12192000"/>
              <a:gd name="connsiteY209" fmla="*/ 2237095 h 2237474"/>
              <a:gd name="connsiteX210" fmla="*/ 1370962 w 12192000"/>
              <a:gd name="connsiteY210" fmla="*/ 2237474 h 2237474"/>
              <a:gd name="connsiteX211" fmla="*/ 1356367 w 12192000"/>
              <a:gd name="connsiteY211" fmla="*/ 2235089 h 2237474"/>
              <a:gd name="connsiteX212" fmla="*/ 1324828 w 12192000"/>
              <a:gd name="connsiteY212" fmla="*/ 2231968 h 2237474"/>
              <a:gd name="connsiteX213" fmla="*/ 1297744 w 12192000"/>
              <a:gd name="connsiteY213" fmla="*/ 2235849 h 2237474"/>
              <a:gd name="connsiteX214" fmla="*/ 1286236 w 12192000"/>
              <a:gd name="connsiteY214" fmla="*/ 2233135 h 2237474"/>
              <a:gd name="connsiteX215" fmla="*/ 1283504 w 12192000"/>
              <a:gd name="connsiteY215" fmla="*/ 2233797 h 2237474"/>
              <a:gd name="connsiteX216" fmla="*/ 1279765 w 12192000"/>
              <a:gd name="connsiteY216" fmla="*/ 2229639 h 2237474"/>
              <a:gd name="connsiteX217" fmla="*/ 1195347 w 12192000"/>
              <a:gd name="connsiteY217" fmla="*/ 2212354 h 2237474"/>
              <a:gd name="connsiteX218" fmla="*/ 970251 w 12192000"/>
              <a:gd name="connsiteY218" fmla="*/ 2221029 h 2237474"/>
              <a:gd name="connsiteX219" fmla="*/ 812914 w 12192000"/>
              <a:gd name="connsiteY219" fmla="*/ 2202752 h 2237474"/>
              <a:gd name="connsiteX220" fmla="*/ 800195 w 12192000"/>
              <a:gd name="connsiteY220" fmla="*/ 2209407 h 2237474"/>
              <a:gd name="connsiteX221" fmla="*/ 784978 w 12192000"/>
              <a:gd name="connsiteY221" fmla="*/ 2212360 h 2237474"/>
              <a:gd name="connsiteX222" fmla="*/ 681987 w 12192000"/>
              <a:gd name="connsiteY222" fmla="*/ 2216757 h 2237474"/>
              <a:gd name="connsiteX223" fmla="*/ 669923 w 12192000"/>
              <a:gd name="connsiteY223" fmla="*/ 2211682 h 2237474"/>
              <a:gd name="connsiteX224" fmla="*/ 648680 w 12192000"/>
              <a:gd name="connsiteY224" fmla="*/ 2206229 h 2237474"/>
              <a:gd name="connsiteX225" fmla="*/ 597225 w 12192000"/>
              <a:gd name="connsiteY225" fmla="*/ 2180999 h 2237474"/>
              <a:gd name="connsiteX226" fmla="*/ 558449 w 12192000"/>
              <a:gd name="connsiteY226" fmla="*/ 2182346 h 2237474"/>
              <a:gd name="connsiteX227" fmla="*/ 550517 w 12192000"/>
              <a:gd name="connsiteY227" fmla="*/ 2182060 h 2237474"/>
              <a:gd name="connsiteX228" fmla="*/ 550309 w 12192000"/>
              <a:gd name="connsiteY228" fmla="*/ 2181825 h 2237474"/>
              <a:gd name="connsiteX229" fmla="*/ 541836 w 12192000"/>
              <a:gd name="connsiteY229" fmla="*/ 2181063 h 2237474"/>
              <a:gd name="connsiteX230" fmla="*/ 536057 w 12192000"/>
              <a:gd name="connsiteY230" fmla="*/ 2181537 h 2237474"/>
              <a:gd name="connsiteX231" fmla="*/ 520671 w 12192000"/>
              <a:gd name="connsiteY231" fmla="*/ 2180980 h 2237474"/>
              <a:gd name="connsiteX232" fmla="*/ 515024 w 12192000"/>
              <a:gd name="connsiteY232" fmla="*/ 2179258 h 2237474"/>
              <a:gd name="connsiteX233" fmla="*/ 512278 w 12192000"/>
              <a:gd name="connsiteY233" fmla="*/ 2176369 h 2237474"/>
              <a:gd name="connsiteX234" fmla="*/ 480419 w 12192000"/>
              <a:gd name="connsiteY234" fmla="*/ 2167807 h 2237474"/>
              <a:gd name="connsiteX235" fmla="*/ 413835 w 12192000"/>
              <a:gd name="connsiteY235" fmla="*/ 2156783 h 2237474"/>
              <a:gd name="connsiteX236" fmla="*/ 376513 w 12192000"/>
              <a:gd name="connsiteY236" fmla="*/ 2154014 h 2237474"/>
              <a:gd name="connsiteX237" fmla="*/ 273386 w 12192000"/>
              <a:gd name="connsiteY237" fmla="*/ 2142551 h 2237474"/>
              <a:gd name="connsiteX238" fmla="*/ 169207 w 12192000"/>
              <a:gd name="connsiteY238" fmla="*/ 2128100 h 2237474"/>
              <a:gd name="connsiteX239" fmla="*/ 93149 w 12192000"/>
              <a:gd name="connsiteY239" fmla="*/ 2105324 h 2237474"/>
              <a:gd name="connsiteX240" fmla="*/ 88109 w 12192000"/>
              <a:gd name="connsiteY240" fmla="*/ 2106704 h 2237474"/>
              <a:gd name="connsiteX241" fmla="*/ 80022 w 12192000"/>
              <a:gd name="connsiteY241" fmla="*/ 2107254 h 2237474"/>
              <a:gd name="connsiteX242" fmla="*/ 79717 w 12192000"/>
              <a:gd name="connsiteY242" fmla="*/ 2107046 h 2237474"/>
              <a:gd name="connsiteX243" fmla="*/ 72352 w 12192000"/>
              <a:gd name="connsiteY243" fmla="*/ 2107991 h 2237474"/>
              <a:gd name="connsiteX244" fmla="*/ 37645 w 12192000"/>
              <a:gd name="connsiteY244" fmla="*/ 2115401 h 2237474"/>
              <a:gd name="connsiteX245" fmla="*/ 4572 w 12192000"/>
              <a:gd name="connsiteY245" fmla="*/ 2111091 h 2237474"/>
              <a:gd name="connsiteX246" fmla="*/ 0 w 12192000"/>
              <a:gd name="connsiteY246" fmla="*/ 2110468 h 2237474"/>
              <a:gd name="connsiteX247" fmla="*/ 0 w 12192000"/>
              <a:gd name="connsiteY2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53307 w 12192000"/>
              <a:gd name="connsiteY117" fmla="*/ 1815450 h 2237474"/>
              <a:gd name="connsiteX118" fmla="*/ 5364192 w 12192000"/>
              <a:gd name="connsiteY118" fmla="*/ 1826074 h 2237474"/>
              <a:gd name="connsiteX119" fmla="*/ 5350380 w 12192000"/>
              <a:gd name="connsiteY119" fmla="*/ 1830891 h 2237474"/>
              <a:gd name="connsiteX120" fmla="*/ 5259633 w 12192000"/>
              <a:gd name="connsiteY120" fmla="*/ 1837160 h 2237474"/>
              <a:gd name="connsiteX121" fmla="*/ 5197513 w 12192000"/>
              <a:gd name="connsiteY121" fmla="*/ 1844718 h 2237474"/>
              <a:gd name="connsiteX122" fmla="*/ 5184170 w 12192000"/>
              <a:gd name="connsiteY122" fmla="*/ 1849402 h 2237474"/>
              <a:gd name="connsiteX123" fmla="*/ 5168852 w 12192000"/>
              <a:gd name="connsiteY123" fmla="*/ 1844846 h 2237474"/>
              <a:gd name="connsiteX124" fmla="*/ 5164370 w 12192000"/>
              <a:gd name="connsiteY124" fmla="*/ 1840597 h 2237474"/>
              <a:gd name="connsiteX125" fmla="*/ 5114927 w 12192000"/>
              <a:gd name="connsiteY125" fmla="*/ 1847827 h 2237474"/>
              <a:gd name="connsiteX126" fmla="*/ 5108970 w 12192000"/>
              <a:gd name="connsiteY126" fmla="*/ 1847935 h 2237474"/>
              <a:gd name="connsiteX127" fmla="*/ 5067961 w 12192000"/>
              <a:gd name="connsiteY127" fmla="*/ 1845917 h 2237474"/>
              <a:gd name="connsiteX128" fmla="*/ 5007075 w 12192000"/>
              <a:gd name="connsiteY128" fmla="*/ 1838626 h 2237474"/>
              <a:gd name="connsiteX129" fmla="*/ 4944087 w 12192000"/>
              <a:gd name="connsiteY129" fmla="*/ 1823332 h 2237474"/>
              <a:gd name="connsiteX130" fmla="*/ 4907662 w 12192000"/>
              <a:gd name="connsiteY130" fmla="*/ 1816900 h 2237474"/>
              <a:gd name="connsiteX131" fmla="*/ 4882386 w 12192000"/>
              <a:gd name="connsiteY131" fmla="*/ 1809844 h 2237474"/>
              <a:gd name="connsiteX132" fmla="*/ 4811440 w 12192000"/>
              <a:gd name="connsiteY132" fmla="*/ 1804655 h 2237474"/>
              <a:gd name="connsiteX133" fmla="*/ 4691075 w 12192000"/>
              <a:gd name="connsiteY133" fmla="*/ 1801389 h 2237474"/>
              <a:gd name="connsiteX134" fmla="*/ 4647449 w 12192000"/>
              <a:gd name="connsiteY134" fmla="*/ 1793181 h 2237474"/>
              <a:gd name="connsiteX135" fmla="*/ 4645504 w 12192000"/>
              <a:gd name="connsiteY135" fmla="*/ 1787606 h 2237474"/>
              <a:gd name="connsiteX136" fmla="*/ 4632229 w 12192000"/>
              <a:gd name="connsiteY136" fmla="*/ 1785815 h 2237474"/>
              <a:gd name="connsiteX137" fmla="*/ 4629273 w 12192000"/>
              <a:gd name="connsiteY137" fmla="*/ 1784355 h 2237474"/>
              <a:gd name="connsiteX138" fmla="*/ 4611738 w 12192000"/>
              <a:gd name="connsiteY138" fmla="*/ 1776964 h 2237474"/>
              <a:gd name="connsiteX139" fmla="*/ 4560070 w 12192000"/>
              <a:gd name="connsiteY139" fmla="*/ 1785640 h 2237474"/>
              <a:gd name="connsiteX140" fmla="*/ 4536503 w 12192000"/>
              <a:gd name="connsiteY140" fmla="*/ 1785334 h 2237474"/>
              <a:gd name="connsiteX141" fmla="*/ 4513724 w 12192000"/>
              <a:gd name="connsiteY141" fmla="*/ 1791996 h 2237474"/>
              <a:gd name="connsiteX142" fmla="*/ 4459810 w 12192000"/>
              <a:gd name="connsiteY142" fmla="*/ 1797886 h 2237474"/>
              <a:gd name="connsiteX143" fmla="*/ 4379064 w 12192000"/>
              <a:gd name="connsiteY143" fmla="*/ 1817177 h 2237474"/>
              <a:gd name="connsiteX144" fmla="*/ 4319209 w 12192000"/>
              <a:gd name="connsiteY144" fmla="*/ 1834833 h 2237474"/>
              <a:gd name="connsiteX145" fmla="*/ 4306907 w 12192000"/>
              <a:gd name="connsiteY145" fmla="*/ 1841641 h 2237474"/>
              <a:gd name="connsiteX146" fmla="*/ 4290981 w 12192000"/>
              <a:gd name="connsiteY146" fmla="*/ 1839677 h 2237474"/>
              <a:gd name="connsiteX147" fmla="*/ 4285792 w 12192000"/>
              <a:gd name="connsiteY147" fmla="*/ 1836231 h 2237474"/>
              <a:gd name="connsiteX148" fmla="*/ 4238372 w 12192000"/>
              <a:gd name="connsiteY148" fmla="*/ 1851480 h 2237474"/>
              <a:gd name="connsiteX149" fmla="*/ 4232517 w 12192000"/>
              <a:gd name="connsiteY149" fmla="*/ 1852567 h 2237474"/>
              <a:gd name="connsiteX150" fmla="*/ 4191732 w 12192000"/>
              <a:gd name="connsiteY150" fmla="*/ 1857328 h 2237474"/>
              <a:gd name="connsiteX151" fmla="*/ 4065532 w 12192000"/>
              <a:gd name="connsiteY151" fmla="*/ 1855477 h 2237474"/>
              <a:gd name="connsiteX152" fmla="*/ 4028460 w 12192000"/>
              <a:gd name="connsiteY152" fmla="*/ 1855137 h 2237474"/>
              <a:gd name="connsiteX153" fmla="*/ 4002267 w 12192000"/>
              <a:gd name="connsiteY153" fmla="*/ 1852352 h 2237474"/>
              <a:gd name="connsiteX154" fmla="*/ 3931396 w 12192000"/>
              <a:gd name="connsiteY154" fmla="*/ 1858915 h 2237474"/>
              <a:gd name="connsiteX155" fmla="*/ 3812162 w 12192000"/>
              <a:gd name="connsiteY155" fmla="*/ 1875501 h 2237474"/>
              <a:gd name="connsiteX156" fmla="*/ 3767672 w 12192000"/>
              <a:gd name="connsiteY156" fmla="*/ 1874600 h 2237474"/>
              <a:gd name="connsiteX157" fmla="*/ 3764741 w 12192000"/>
              <a:gd name="connsiteY157" fmla="*/ 1869433 h 2237474"/>
              <a:gd name="connsiteX158" fmla="*/ 3751332 w 12192000"/>
              <a:gd name="connsiteY158" fmla="*/ 1869854 h 2237474"/>
              <a:gd name="connsiteX159" fmla="*/ 3748155 w 12192000"/>
              <a:gd name="connsiteY159" fmla="*/ 1868903 h 2237474"/>
              <a:gd name="connsiteX160" fmla="*/ 3729530 w 12192000"/>
              <a:gd name="connsiteY160" fmla="*/ 1864513 h 2237474"/>
              <a:gd name="connsiteX161" fmla="*/ 3680177 w 12192000"/>
              <a:gd name="connsiteY161" fmla="*/ 1881552 h 2237474"/>
              <a:gd name="connsiteX162" fmla="*/ 3567259 w 12192000"/>
              <a:gd name="connsiteY162" fmla="*/ 1893482 h 2237474"/>
              <a:gd name="connsiteX163" fmla="*/ 3405770 w 12192000"/>
              <a:gd name="connsiteY163" fmla="*/ 1904591 h 2237474"/>
              <a:gd name="connsiteX164" fmla="*/ 3280097 w 12192000"/>
              <a:gd name="connsiteY164" fmla="*/ 1919610 h 2237474"/>
              <a:gd name="connsiteX165" fmla="*/ 3123424 w 12192000"/>
              <a:gd name="connsiteY165" fmla="*/ 1952930 h 2237474"/>
              <a:gd name="connsiteX166" fmla="*/ 3009910 w 12192000"/>
              <a:gd name="connsiteY166" fmla="*/ 1957866 h 2237474"/>
              <a:gd name="connsiteX167" fmla="*/ 2995934 w 12192000"/>
              <a:gd name="connsiteY167" fmla="*/ 1967085 h 2237474"/>
              <a:gd name="connsiteX168" fmla="*/ 2980071 w 12192000"/>
              <a:gd name="connsiteY168" fmla="*/ 1972988 h 2237474"/>
              <a:gd name="connsiteX169" fmla="*/ 2978094 w 12192000"/>
              <a:gd name="connsiteY169" fmla="*/ 1972369 h 2237474"/>
              <a:gd name="connsiteX170" fmla="*/ 2942858 w 12192000"/>
              <a:gd name="connsiteY170" fmla="*/ 1981367 h 2237474"/>
              <a:gd name="connsiteX171" fmla="*/ 2875436 w 12192000"/>
              <a:gd name="connsiteY171" fmla="*/ 1996977 h 2237474"/>
              <a:gd name="connsiteX172" fmla="*/ 2874892 w 12192000"/>
              <a:gd name="connsiteY172" fmla="*/ 1996085 h 2237474"/>
              <a:gd name="connsiteX173" fmla="*/ 2864145 w 12192000"/>
              <a:gd name="connsiteY173" fmla="*/ 1994061 h 2237474"/>
              <a:gd name="connsiteX174" fmla="*/ 2843662 w 12192000"/>
              <a:gd name="connsiteY174" fmla="*/ 1992498 h 2237474"/>
              <a:gd name="connsiteX175" fmla="*/ 2796128 w 12192000"/>
              <a:gd name="connsiteY175" fmla="*/ 1976403 h 2237474"/>
              <a:gd name="connsiteX176" fmla="*/ 2756784 w 12192000"/>
              <a:gd name="connsiteY176" fmla="*/ 1985116 h 2237474"/>
              <a:gd name="connsiteX177" fmla="*/ 2748833 w 12192000"/>
              <a:gd name="connsiteY177" fmla="*/ 1986323 h 2237474"/>
              <a:gd name="connsiteX178" fmla="*/ 2748661 w 12192000"/>
              <a:gd name="connsiteY178" fmla="*/ 1986122 h 2237474"/>
              <a:gd name="connsiteX179" fmla="*/ 2740251 w 12192000"/>
              <a:gd name="connsiteY179" fmla="*/ 1986946 h 2237474"/>
              <a:gd name="connsiteX180" fmla="*/ 2718916 w 12192000"/>
              <a:gd name="connsiteY180" fmla="*/ 1990867 h 2237474"/>
              <a:gd name="connsiteX181" fmla="*/ 2713522 w 12192000"/>
              <a:gd name="connsiteY181" fmla="*/ 1990173 h 2237474"/>
              <a:gd name="connsiteX182" fmla="*/ 2680597 w 12192000"/>
              <a:gd name="connsiteY182" fmla="*/ 1984996 h 2237474"/>
              <a:gd name="connsiteX183" fmla="*/ 2578178 w 12192000"/>
              <a:gd name="connsiteY183" fmla="*/ 1990531 h 2237474"/>
              <a:gd name="connsiteX184" fmla="*/ 2476147 w 12192000"/>
              <a:gd name="connsiteY184" fmla="*/ 1998305 h 2237474"/>
              <a:gd name="connsiteX185" fmla="*/ 2373568 w 12192000"/>
              <a:gd name="connsiteY185" fmla="*/ 2003219 h 2237474"/>
              <a:gd name="connsiteX186" fmla="*/ 2321399 w 12192000"/>
              <a:gd name="connsiteY186" fmla="*/ 1989467 h 2237474"/>
              <a:gd name="connsiteX187" fmla="*/ 2315525 w 12192000"/>
              <a:gd name="connsiteY187" fmla="*/ 1989708 h 2237474"/>
              <a:gd name="connsiteX188" fmla="*/ 2300792 w 12192000"/>
              <a:gd name="connsiteY188" fmla="*/ 1994290 h 2237474"/>
              <a:gd name="connsiteX189" fmla="*/ 2295469 w 12192000"/>
              <a:gd name="connsiteY189" fmla="*/ 1996659 h 2237474"/>
              <a:gd name="connsiteX190" fmla="*/ 2287219 w 12192000"/>
              <a:gd name="connsiteY190" fmla="*/ 1998750 h 2237474"/>
              <a:gd name="connsiteX191" fmla="*/ 2286948 w 12192000"/>
              <a:gd name="connsiteY191" fmla="*/ 1998596 h 2237474"/>
              <a:gd name="connsiteX192" fmla="*/ 2243069 w 12192000"/>
              <a:gd name="connsiteY192" fmla="*/ 2015111 h 2237474"/>
              <a:gd name="connsiteX193" fmla="*/ 2186609 w 12192000"/>
              <a:gd name="connsiteY193" fmla="*/ 2008263 h 2237474"/>
              <a:gd name="connsiteX194" fmla="*/ 2164831 w 12192000"/>
              <a:gd name="connsiteY194" fmla="*/ 2010143 h 2237474"/>
              <a:gd name="connsiteX195" fmla="*/ 2152836 w 12192000"/>
              <a:gd name="connsiteY195" fmla="*/ 2010048 h 2237474"/>
              <a:gd name="connsiteX196" fmla="*/ 2117102 w 12192000"/>
              <a:gd name="connsiteY196" fmla="*/ 2023004 h 2237474"/>
              <a:gd name="connsiteX197" fmla="*/ 2111935 w 12192000"/>
              <a:gd name="connsiteY197" fmla="*/ 2023163 h 2237474"/>
              <a:gd name="connsiteX198" fmla="*/ 2089991 w 12192000"/>
              <a:gd name="connsiteY198" fmla="*/ 2034193 h 2237474"/>
              <a:gd name="connsiteX199" fmla="*/ 2058061 w 12192000"/>
              <a:gd name="connsiteY199" fmla="*/ 2047942 h 2237474"/>
              <a:gd name="connsiteX200" fmla="*/ 2055737 w 12192000"/>
              <a:gd name="connsiteY200" fmla="*/ 2047704 h 2237474"/>
              <a:gd name="connsiteX201" fmla="*/ 2042244 w 12192000"/>
              <a:gd name="connsiteY201" fmla="*/ 2055560 h 2237474"/>
              <a:gd name="connsiteX202" fmla="*/ 1976224 w 12192000"/>
              <a:gd name="connsiteY202" fmla="*/ 2074257 h 2237474"/>
              <a:gd name="connsiteX203" fmla="*/ 1877728 w 12192000"/>
              <a:gd name="connsiteY203" fmla="*/ 2101004 h 2237474"/>
              <a:gd name="connsiteX204" fmla="*/ 1759056 w 12192000"/>
              <a:gd name="connsiteY204" fmla="*/ 2125608 h 2237474"/>
              <a:gd name="connsiteX205" fmla="*/ 1637948 w 12192000"/>
              <a:gd name="connsiteY205" fmla="*/ 2172597 h 2237474"/>
              <a:gd name="connsiteX206" fmla="*/ 1434549 w 12192000"/>
              <a:gd name="connsiteY206" fmla="*/ 2234522 h 2237474"/>
              <a:gd name="connsiteX207" fmla="*/ 1398481 w 12192000"/>
              <a:gd name="connsiteY207" fmla="*/ 2237074 h 2237474"/>
              <a:gd name="connsiteX208" fmla="*/ 1398407 w 12192000"/>
              <a:gd name="connsiteY208" fmla="*/ 2237095 h 2237474"/>
              <a:gd name="connsiteX209" fmla="*/ 1370962 w 12192000"/>
              <a:gd name="connsiteY209" fmla="*/ 2237474 h 2237474"/>
              <a:gd name="connsiteX210" fmla="*/ 1356367 w 12192000"/>
              <a:gd name="connsiteY210" fmla="*/ 2235089 h 2237474"/>
              <a:gd name="connsiteX211" fmla="*/ 1324828 w 12192000"/>
              <a:gd name="connsiteY211" fmla="*/ 2231968 h 2237474"/>
              <a:gd name="connsiteX212" fmla="*/ 1297744 w 12192000"/>
              <a:gd name="connsiteY212" fmla="*/ 2235849 h 2237474"/>
              <a:gd name="connsiteX213" fmla="*/ 1286236 w 12192000"/>
              <a:gd name="connsiteY213" fmla="*/ 2233135 h 2237474"/>
              <a:gd name="connsiteX214" fmla="*/ 1283504 w 12192000"/>
              <a:gd name="connsiteY214" fmla="*/ 2233797 h 2237474"/>
              <a:gd name="connsiteX215" fmla="*/ 1279765 w 12192000"/>
              <a:gd name="connsiteY215" fmla="*/ 2229639 h 2237474"/>
              <a:gd name="connsiteX216" fmla="*/ 1195347 w 12192000"/>
              <a:gd name="connsiteY216" fmla="*/ 2212354 h 2237474"/>
              <a:gd name="connsiteX217" fmla="*/ 970251 w 12192000"/>
              <a:gd name="connsiteY217" fmla="*/ 2221029 h 2237474"/>
              <a:gd name="connsiteX218" fmla="*/ 812914 w 12192000"/>
              <a:gd name="connsiteY218" fmla="*/ 2202752 h 2237474"/>
              <a:gd name="connsiteX219" fmla="*/ 800195 w 12192000"/>
              <a:gd name="connsiteY219" fmla="*/ 2209407 h 2237474"/>
              <a:gd name="connsiteX220" fmla="*/ 784978 w 12192000"/>
              <a:gd name="connsiteY220" fmla="*/ 2212360 h 2237474"/>
              <a:gd name="connsiteX221" fmla="*/ 681987 w 12192000"/>
              <a:gd name="connsiteY221" fmla="*/ 2216757 h 2237474"/>
              <a:gd name="connsiteX222" fmla="*/ 669923 w 12192000"/>
              <a:gd name="connsiteY222" fmla="*/ 2211682 h 2237474"/>
              <a:gd name="connsiteX223" fmla="*/ 648680 w 12192000"/>
              <a:gd name="connsiteY223" fmla="*/ 2206229 h 2237474"/>
              <a:gd name="connsiteX224" fmla="*/ 597225 w 12192000"/>
              <a:gd name="connsiteY224" fmla="*/ 2180999 h 2237474"/>
              <a:gd name="connsiteX225" fmla="*/ 558449 w 12192000"/>
              <a:gd name="connsiteY225" fmla="*/ 2182346 h 2237474"/>
              <a:gd name="connsiteX226" fmla="*/ 550517 w 12192000"/>
              <a:gd name="connsiteY226" fmla="*/ 2182060 h 2237474"/>
              <a:gd name="connsiteX227" fmla="*/ 550309 w 12192000"/>
              <a:gd name="connsiteY227" fmla="*/ 2181825 h 2237474"/>
              <a:gd name="connsiteX228" fmla="*/ 541836 w 12192000"/>
              <a:gd name="connsiteY228" fmla="*/ 2181063 h 2237474"/>
              <a:gd name="connsiteX229" fmla="*/ 536057 w 12192000"/>
              <a:gd name="connsiteY229" fmla="*/ 2181537 h 2237474"/>
              <a:gd name="connsiteX230" fmla="*/ 520671 w 12192000"/>
              <a:gd name="connsiteY230" fmla="*/ 2180980 h 2237474"/>
              <a:gd name="connsiteX231" fmla="*/ 515024 w 12192000"/>
              <a:gd name="connsiteY231" fmla="*/ 2179258 h 2237474"/>
              <a:gd name="connsiteX232" fmla="*/ 512278 w 12192000"/>
              <a:gd name="connsiteY232" fmla="*/ 2176369 h 2237474"/>
              <a:gd name="connsiteX233" fmla="*/ 480419 w 12192000"/>
              <a:gd name="connsiteY233" fmla="*/ 2167807 h 2237474"/>
              <a:gd name="connsiteX234" fmla="*/ 413835 w 12192000"/>
              <a:gd name="connsiteY234" fmla="*/ 2156783 h 2237474"/>
              <a:gd name="connsiteX235" fmla="*/ 376513 w 12192000"/>
              <a:gd name="connsiteY235" fmla="*/ 2154014 h 2237474"/>
              <a:gd name="connsiteX236" fmla="*/ 273386 w 12192000"/>
              <a:gd name="connsiteY236" fmla="*/ 2142551 h 2237474"/>
              <a:gd name="connsiteX237" fmla="*/ 169207 w 12192000"/>
              <a:gd name="connsiteY237" fmla="*/ 2128100 h 2237474"/>
              <a:gd name="connsiteX238" fmla="*/ 93149 w 12192000"/>
              <a:gd name="connsiteY238" fmla="*/ 2105324 h 2237474"/>
              <a:gd name="connsiteX239" fmla="*/ 88109 w 12192000"/>
              <a:gd name="connsiteY239" fmla="*/ 2106704 h 2237474"/>
              <a:gd name="connsiteX240" fmla="*/ 80022 w 12192000"/>
              <a:gd name="connsiteY240" fmla="*/ 2107254 h 2237474"/>
              <a:gd name="connsiteX241" fmla="*/ 79717 w 12192000"/>
              <a:gd name="connsiteY241" fmla="*/ 2107046 h 2237474"/>
              <a:gd name="connsiteX242" fmla="*/ 72352 w 12192000"/>
              <a:gd name="connsiteY242" fmla="*/ 2107991 h 2237474"/>
              <a:gd name="connsiteX243" fmla="*/ 37645 w 12192000"/>
              <a:gd name="connsiteY243" fmla="*/ 2115401 h 2237474"/>
              <a:gd name="connsiteX244" fmla="*/ 4572 w 12192000"/>
              <a:gd name="connsiteY244" fmla="*/ 2111091 h 2237474"/>
              <a:gd name="connsiteX245" fmla="*/ 0 w 12192000"/>
              <a:gd name="connsiteY245" fmla="*/ 2110468 h 2237474"/>
              <a:gd name="connsiteX246" fmla="*/ 0 w 12192000"/>
              <a:gd name="connsiteY2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29273 w 12192000"/>
              <a:gd name="connsiteY136" fmla="*/ 1784355 h 2237474"/>
              <a:gd name="connsiteX137" fmla="*/ 4611738 w 12192000"/>
              <a:gd name="connsiteY137" fmla="*/ 1776964 h 2237474"/>
              <a:gd name="connsiteX138" fmla="*/ 4560070 w 12192000"/>
              <a:gd name="connsiteY138" fmla="*/ 1785640 h 2237474"/>
              <a:gd name="connsiteX139" fmla="*/ 4536503 w 12192000"/>
              <a:gd name="connsiteY139" fmla="*/ 1785334 h 2237474"/>
              <a:gd name="connsiteX140" fmla="*/ 4513724 w 12192000"/>
              <a:gd name="connsiteY140" fmla="*/ 1791996 h 2237474"/>
              <a:gd name="connsiteX141" fmla="*/ 4459810 w 12192000"/>
              <a:gd name="connsiteY141" fmla="*/ 1797886 h 2237474"/>
              <a:gd name="connsiteX142" fmla="*/ 4379064 w 12192000"/>
              <a:gd name="connsiteY142" fmla="*/ 1817177 h 2237474"/>
              <a:gd name="connsiteX143" fmla="*/ 4319209 w 12192000"/>
              <a:gd name="connsiteY143" fmla="*/ 1834833 h 2237474"/>
              <a:gd name="connsiteX144" fmla="*/ 4306907 w 12192000"/>
              <a:gd name="connsiteY144" fmla="*/ 1841641 h 2237474"/>
              <a:gd name="connsiteX145" fmla="*/ 4290981 w 12192000"/>
              <a:gd name="connsiteY145" fmla="*/ 1839677 h 2237474"/>
              <a:gd name="connsiteX146" fmla="*/ 4285792 w 12192000"/>
              <a:gd name="connsiteY146" fmla="*/ 1836231 h 2237474"/>
              <a:gd name="connsiteX147" fmla="*/ 4238372 w 12192000"/>
              <a:gd name="connsiteY147" fmla="*/ 1851480 h 2237474"/>
              <a:gd name="connsiteX148" fmla="*/ 4232517 w 12192000"/>
              <a:gd name="connsiteY148" fmla="*/ 1852567 h 2237474"/>
              <a:gd name="connsiteX149" fmla="*/ 4191732 w 12192000"/>
              <a:gd name="connsiteY149" fmla="*/ 1857328 h 2237474"/>
              <a:gd name="connsiteX150" fmla="*/ 4065532 w 12192000"/>
              <a:gd name="connsiteY150" fmla="*/ 1855477 h 2237474"/>
              <a:gd name="connsiteX151" fmla="*/ 4028460 w 12192000"/>
              <a:gd name="connsiteY151" fmla="*/ 1855137 h 2237474"/>
              <a:gd name="connsiteX152" fmla="*/ 4002267 w 12192000"/>
              <a:gd name="connsiteY152" fmla="*/ 1852352 h 2237474"/>
              <a:gd name="connsiteX153" fmla="*/ 3931396 w 12192000"/>
              <a:gd name="connsiteY153" fmla="*/ 1858915 h 2237474"/>
              <a:gd name="connsiteX154" fmla="*/ 3812162 w 12192000"/>
              <a:gd name="connsiteY154" fmla="*/ 1875501 h 2237474"/>
              <a:gd name="connsiteX155" fmla="*/ 3767672 w 12192000"/>
              <a:gd name="connsiteY155" fmla="*/ 1874600 h 2237474"/>
              <a:gd name="connsiteX156" fmla="*/ 3764741 w 12192000"/>
              <a:gd name="connsiteY156" fmla="*/ 1869433 h 2237474"/>
              <a:gd name="connsiteX157" fmla="*/ 3751332 w 12192000"/>
              <a:gd name="connsiteY157" fmla="*/ 1869854 h 2237474"/>
              <a:gd name="connsiteX158" fmla="*/ 3748155 w 12192000"/>
              <a:gd name="connsiteY158" fmla="*/ 1868903 h 2237474"/>
              <a:gd name="connsiteX159" fmla="*/ 3729530 w 12192000"/>
              <a:gd name="connsiteY159" fmla="*/ 1864513 h 2237474"/>
              <a:gd name="connsiteX160" fmla="*/ 3680177 w 12192000"/>
              <a:gd name="connsiteY160" fmla="*/ 1881552 h 2237474"/>
              <a:gd name="connsiteX161" fmla="*/ 3567259 w 12192000"/>
              <a:gd name="connsiteY161" fmla="*/ 1893482 h 2237474"/>
              <a:gd name="connsiteX162" fmla="*/ 3405770 w 12192000"/>
              <a:gd name="connsiteY162" fmla="*/ 1904591 h 2237474"/>
              <a:gd name="connsiteX163" fmla="*/ 3280097 w 12192000"/>
              <a:gd name="connsiteY163" fmla="*/ 1919610 h 2237474"/>
              <a:gd name="connsiteX164" fmla="*/ 3123424 w 12192000"/>
              <a:gd name="connsiteY164" fmla="*/ 1952930 h 2237474"/>
              <a:gd name="connsiteX165" fmla="*/ 3009910 w 12192000"/>
              <a:gd name="connsiteY165" fmla="*/ 1957866 h 2237474"/>
              <a:gd name="connsiteX166" fmla="*/ 2995934 w 12192000"/>
              <a:gd name="connsiteY166" fmla="*/ 1967085 h 2237474"/>
              <a:gd name="connsiteX167" fmla="*/ 2980071 w 12192000"/>
              <a:gd name="connsiteY167" fmla="*/ 1972988 h 2237474"/>
              <a:gd name="connsiteX168" fmla="*/ 2978094 w 12192000"/>
              <a:gd name="connsiteY168" fmla="*/ 1972369 h 2237474"/>
              <a:gd name="connsiteX169" fmla="*/ 2942858 w 12192000"/>
              <a:gd name="connsiteY169" fmla="*/ 1981367 h 2237474"/>
              <a:gd name="connsiteX170" fmla="*/ 2875436 w 12192000"/>
              <a:gd name="connsiteY170" fmla="*/ 1996977 h 2237474"/>
              <a:gd name="connsiteX171" fmla="*/ 2874892 w 12192000"/>
              <a:gd name="connsiteY171" fmla="*/ 1996085 h 2237474"/>
              <a:gd name="connsiteX172" fmla="*/ 2864145 w 12192000"/>
              <a:gd name="connsiteY172" fmla="*/ 1994061 h 2237474"/>
              <a:gd name="connsiteX173" fmla="*/ 2843662 w 12192000"/>
              <a:gd name="connsiteY173" fmla="*/ 1992498 h 2237474"/>
              <a:gd name="connsiteX174" fmla="*/ 2796128 w 12192000"/>
              <a:gd name="connsiteY174" fmla="*/ 1976403 h 2237474"/>
              <a:gd name="connsiteX175" fmla="*/ 2756784 w 12192000"/>
              <a:gd name="connsiteY175" fmla="*/ 1985116 h 2237474"/>
              <a:gd name="connsiteX176" fmla="*/ 2748833 w 12192000"/>
              <a:gd name="connsiteY176" fmla="*/ 1986323 h 2237474"/>
              <a:gd name="connsiteX177" fmla="*/ 2748661 w 12192000"/>
              <a:gd name="connsiteY177" fmla="*/ 1986122 h 2237474"/>
              <a:gd name="connsiteX178" fmla="*/ 2740251 w 12192000"/>
              <a:gd name="connsiteY178" fmla="*/ 1986946 h 2237474"/>
              <a:gd name="connsiteX179" fmla="*/ 2718916 w 12192000"/>
              <a:gd name="connsiteY179" fmla="*/ 1990867 h 2237474"/>
              <a:gd name="connsiteX180" fmla="*/ 2713522 w 12192000"/>
              <a:gd name="connsiteY180" fmla="*/ 1990173 h 2237474"/>
              <a:gd name="connsiteX181" fmla="*/ 2680597 w 12192000"/>
              <a:gd name="connsiteY181" fmla="*/ 1984996 h 2237474"/>
              <a:gd name="connsiteX182" fmla="*/ 2578178 w 12192000"/>
              <a:gd name="connsiteY182" fmla="*/ 1990531 h 2237474"/>
              <a:gd name="connsiteX183" fmla="*/ 2476147 w 12192000"/>
              <a:gd name="connsiteY183" fmla="*/ 1998305 h 2237474"/>
              <a:gd name="connsiteX184" fmla="*/ 2373568 w 12192000"/>
              <a:gd name="connsiteY184" fmla="*/ 2003219 h 2237474"/>
              <a:gd name="connsiteX185" fmla="*/ 2321399 w 12192000"/>
              <a:gd name="connsiteY185" fmla="*/ 1989467 h 2237474"/>
              <a:gd name="connsiteX186" fmla="*/ 2315525 w 12192000"/>
              <a:gd name="connsiteY186" fmla="*/ 1989708 h 2237474"/>
              <a:gd name="connsiteX187" fmla="*/ 2300792 w 12192000"/>
              <a:gd name="connsiteY187" fmla="*/ 1994290 h 2237474"/>
              <a:gd name="connsiteX188" fmla="*/ 2295469 w 12192000"/>
              <a:gd name="connsiteY188" fmla="*/ 1996659 h 2237474"/>
              <a:gd name="connsiteX189" fmla="*/ 2287219 w 12192000"/>
              <a:gd name="connsiteY189" fmla="*/ 1998750 h 2237474"/>
              <a:gd name="connsiteX190" fmla="*/ 2286948 w 12192000"/>
              <a:gd name="connsiteY190" fmla="*/ 1998596 h 2237474"/>
              <a:gd name="connsiteX191" fmla="*/ 2243069 w 12192000"/>
              <a:gd name="connsiteY191" fmla="*/ 2015111 h 2237474"/>
              <a:gd name="connsiteX192" fmla="*/ 2186609 w 12192000"/>
              <a:gd name="connsiteY192" fmla="*/ 2008263 h 2237474"/>
              <a:gd name="connsiteX193" fmla="*/ 2164831 w 12192000"/>
              <a:gd name="connsiteY193" fmla="*/ 2010143 h 2237474"/>
              <a:gd name="connsiteX194" fmla="*/ 2152836 w 12192000"/>
              <a:gd name="connsiteY194" fmla="*/ 2010048 h 2237474"/>
              <a:gd name="connsiteX195" fmla="*/ 2117102 w 12192000"/>
              <a:gd name="connsiteY195" fmla="*/ 2023004 h 2237474"/>
              <a:gd name="connsiteX196" fmla="*/ 2111935 w 12192000"/>
              <a:gd name="connsiteY196" fmla="*/ 2023163 h 2237474"/>
              <a:gd name="connsiteX197" fmla="*/ 2089991 w 12192000"/>
              <a:gd name="connsiteY197" fmla="*/ 2034193 h 2237474"/>
              <a:gd name="connsiteX198" fmla="*/ 2058061 w 12192000"/>
              <a:gd name="connsiteY198" fmla="*/ 2047942 h 2237474"/>
              <a:gd name="connsiteX199" fmla="*/ 2055737 w 12192000"/>
              <a:gd name="connsiteY199" fmla="*/ 2047704 h 2237474"/>
              <a:gd name="connsiteX200" fmla="*/ 2042244 w 12192000"/>
              <a:gd name="connsiteY200" fmla="*/ 2055560 h 2237474"/>
              <a:gd name="connsiteX201" fmla="*/ 1976224 w 12192000"/>
              <a:gd name="connsiteY201" fmla="*/ 2074257 h 2237474"/>
              <a:gd name="connsiteX202" fmla="*/ 1877728 w 12192000"/>
              <a:gd name="connsiteY202" fmla="*/ 2101004 h 2237474"/>
              <a:gd name="connsiteX203" fmla="*/ 1759056 w 12192000"/>
              <a:gd name="connsiteY203" fmla="*/ 2125608 h 2237474"/>
              <a:gd name="connsiteX204" fmla="*/ 1637948 w 12192000"/>
              <a:gd name="connsiteY204" fmla="*/ 2172597 h 2237474"/>
              <a:gd name="connsiteX205" fmla="*/ 1434549 w 12192000"/>
              <a:gd name="connsiteY205" fmla="*/ 2234522 h 2237474"/>
              <a:gd name="connsiteX206" fmla="*/ 1398481 w 12192000"/>
              <a:gd name="connsiteY206" fmla="*/ 2237074 h 2237474"/>
              <a:gd name="connsiteX207" fmla="*/ 1398407 w 12192000"/>
              <a:gd name="connsiteY207" fmla="*/ 2237095 h 2237474"/>
              <a:gd name="connsiteX208" fmla="*/ 1370962 w 12192000"/>
              <a:gd name="connsiteY208" fmla="*/ 2237474 h 2237474"/>
              <a:gd name="connsiteX209" fmla="*/ 1356367 w 12192000"/>
              <a:gd name="connsiteY209" fmla="*/ 2235089 h 2237474"/>
              <a:gd name="connsiteX210" fmla="*/ 1324828 w 12192000"/>
              <a:gd name="connsiteY210" fmla="*/ 2231968 h 2237474"/>
              <a:gd name="connsiteX211" fmla="*/ 1297744 w 12192000"/>
              <a:gd name="connsiteY211" fmla="*/ 2235849 h 2237474"/>
              <a:gd name="connsiteX212" fmla="*/ 1286236 w 12192000"/>
              <a:gd name="connsiteY212" fmla="*/ 2233135 h 2237474"/>
              <a:gd name="connsiteX213" fmla="*/ 1283504 w 12192000"/>
              <a:gd name="connsiteY213" fmla="*/ 2233797 h 2237474"/>
              <a:gd name="connsiteX214" fmla="*/ 1279765 w 12192000"/>
              <a:gd name="connsiteY214" fmla="*/ 2229639 h 2237474"/>
              <a:gd name="connsiteX215" fmla="*/ 1195347 w 12192000"/>
              <a:gd name="connsiteY215" fmla="*/ 2212354 h 2237474"/>
              <a:gd name="connsiteX216" fmla="*/ 970251 w 12192000"/>
              <a:gd name="connsiteY216" fmla="*/ 2221029 h 2237474"/>
              <a:gd name="connsiteX217" fmla="*/ 812914 w 12192000"/>
              <a:gd name="connsiteY217" fmla="*/ 2202752 h 2237474"/>
              <a:gd name="connsiteX218" fmla="*/ 800195 w 12192000"/>
              <a:gd name="connsiteY218" fmla="*/ 2209407 h 2237474"/>
              <a:gd name="connsiteX219" fmla="*/ 784978 w 12192000"/>
              <a:gd name="connsiteY219" fmla="*/ 2212360 h 2237474"/>
              <a:gd name="connsiteX220" fmla="*/ 681987 w 12192000"/>
              <a:gd name="connsiteY220" fmla="*/ 2216757 h 2237474"/>
              <a:gd name="connsiteX221" fmla="*/ 669923 w 12192000"/>
              <a:gd name="connsiteY221" fmla="*/ 2211682 h 2237474"/>
              <a:gd name="connsiteX222" fmla="*/ 648680 w 12192000"/>
              <a:gd name="connsiteY222" fmla="*/ 2206229 h 2237474"/>
              <a:gd name="connsiteX223" fmla="*/ 597225 w 12192000"/>
              <a:gd name="connsiteY223" fmla="*/ 2180999 h 2237474"/>
              <a:gd name="connsiteX224" fmla="*/ 558449 w 12192000"/>
              <a:gd name="connsiteY224" fmla="*/ 2182346 h 2237474"/>
              <a:gd name="connsiteX225" fmla="*/ 550517 w 12192000"/>
              <a:gd name="connsiteY225" fmla="*/ 2182060 h 2237474"/>
              <a:gd name="connsiteX226" fmla="*/ 550309 w 12192000"/>
              <a:gd name="connsiteY226" fmla="*/ 2181825 h 2237474"/>
              <a:gd name="connsiteX227" fmla="*/ 541836 w 12192000"/>
              <a:gd name="connsiteY227" fmla="*/ 2181063 h 2237474"/>
              <a:gd name="connsiteX228" fmla="*/ 536057 w 12192000"/>
              <a:gd name="connsiteY228" fmla="*/ 2181537 h 2237474"/>
              <a:gd name="connsiteX229" fmla="*/ 520671 w 12192000"/>
              <a:gd name="connsiteY229" fmla="*/ 2180980 h 2237474"/>
              <a:gd name="connsiteX230" fmla="*/ 515024 w 12192000"/>
              <a:gd name="connsiteY230" fmla="*/ 2179258 h 2237474"/>
              <a:gd name="connsiteX231" fmla="*/ 512278 w 12192000"/>
              <a:gd name="connsiteY231" fmla="*/ 2176369 h 2237474"/>
              <a:gd name="connsiteX232" fmla="*/ 480419 w 12192000"/>
              <a:gd name="connsiteY232" fmla="*/ 2167807 h 2237474"/>
              <a:gd name="connsiteX233" fmla="*/ 413835 w 12192000"/>
              <a:gd name="connsiteY233" fmla="*/ 2156783 h 2237474"/>
              <a:gd name="connsiteX234" fmla="*/ 376513 w 12192000"/>
              <a:gd name="connsiteY234" fmla="*/ 2154014 h 2237474"/>
              <a:gd name="connsiteX235" fmla="*/ 273386 w 12192000"/>
              <a:gd name="connsiteY235" fmla="*/ 2142551 h 2237474"/>
              <a:gd name="connsiteX236" fmla="*/ 169207 w 12192000"/>
              <a:gd name="connsiteY236" fmla="*/ 2128100 h 2237474"/>
              <a:gd name="connsiteX237" fmla="*/ 93149 w 12192000"/>
              <a:gd name="connsiteY237" fmla="*/ 2105324 h 2237474"/>
              <a:gd name="connsiteX238" fmla="*/ 88109 w 12192000"/>
              <a:gd name="connsiteY238" fmla="*/ 2106704 h 2237474"/>
              <a:gd name="connsiteX239" fmla="*/ 80022 w 12192000"/>
              <a:gd name="connsiteY239" fmla="*/ 2107254 h 2237474"/>
              <a:gd name="connsiteX240" fmla="*/ 79717 w 12192000"/>
              <a:gd name="connsiteY240" fmla="*/ 2107046 h 2237474"/>
              <a:gd name="connsiteX241" fmla="*/ 72352 w 12192000"/>
              <a:gd name="connsiteY241" fmla="*/ 2107991 h 2237474"/>
              <a:gd name="connsiteX242" fmla="*/ 37645 w 12192000"/>
              <a:gd name="connsiteY242" fmla="*/ 2115401 h 2237474"/>
              <a:gd name="connsiteX243" fmla="*/ 4572 w 12192000"/>
              <a:gd name="connsiteY243" fmla="*/ 2111091 h 2237474"/>
              <a:gd name="connsiteX244" fmla="*/ 0 w 12192000"/>
              <a:gd name="connsiteY244" fmla="*/ 2110468 h 2237474"/>
              <a:gd name="connsiteX245" fmla="*/ 0 w 12192000"/>
              <a:gd name="connsiteY2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11738 w 12192000"/>
              <a:gd name="connsiteY136" fmla="*/ 1776964 h 2237474"/>
              <a:gd name="connsiteX137" fmla="*/ 4560070 w 12192000"/>
              <a:gd name="connsiteY137" fmla="*/ 1785640 h 2237474"/>
              <a:gd name="connsiteX138" fmla="*/ 4536503 w 12192000"/>
              <a:gd name="connsiteY138" fmla="*/ 1785334 h 2237474"/>
              <a:gd name="connsiteX139" fmla="*/ 4513724 w 12192000"/>
              <a:gd name="connsiteY139" fmla="*/ 1791996 h 2237474"/>
              <a:gd name="connsiteX140" fmla="*/ 4459810 w 12192000"/>
              <a:gd name="connsiteY140" fmla="*/ 1797886 h 2237474"/>
              <a:gd name="connsiteX141" fmla="*/ 4379064 w 12192000"/>
              <a:gd name="connsiteY141" fmla="*/ 1817177 h 2237474"/>
              <a:gd name="connsiteX142" fmla="*/ 4319209 w 12192000"/>
              <a:gd name="connsiteY142" fmla="*/ 1834833 h 2237474"/>
              <a:gd name="connsiteX143" fmla="*/ 4306907 w 12192000"/>
              <a:gd name="connsiteY143" fmla="*/ 1841641 h 2237474"/>
              <a:gd name="connsiteX144" fmla="*/ 4290981 w 12192000"/>
              <a:gd name="connsiteY144" fmla="*/ 1839677 h 2237474"/>
              <a:gd name="connsiteX145" fmla="*/ 4285792 w 12192000"/>
              <a:gd name="connsiteY145" fmla="*/ 1836231 h 2237474"/>
              <a:gd name="connsiteX146" fmla="*/ 4238372 w 12192000"/>
              <a:gd name="connsiteY146" fmla="*/ 1851480 h 2237474"/>
              <a:gd name="connsiteX147" fmla="*/ 4232517 w 12192000"/>
              <a:gd name="connsiteY147" fmla="*/ 1852567 h 2237474"/>
              <a:gd name="connsiteX148" fmla="*/ 4191732 w 12192000"/>
              <a:gd name="connsiteY148" fmla="*/ 1857328 h 2237474"/>
              <a:gd name="connsiteX149" fmla="*/ 4065532 w 12192000"/>
              <a:gd name="connsiteY149" fmla="*/ 1855477 h 2237474"/>
              <a:gd name="connsiteX150" fmla="*/ 4028460 w 12192000"/>
              <a:gd name="connsiteY150" fmla="*/ 1855137 h 2237474"/>
              <a:gd name="connsiteX151" fmla="*/ 4002267 w 12192000"/>
              <a:gd name="connsiteY151" fmla="*/ 1852352 h 2237474"/>
              <a:gd name="connsiteX152" fmla="*/ 3931396 w 12192000"/>
              <a:gd name="connsiteY152" fmla="*/ 1858915 h 2237474"/>
              <a:gd name="connsiteX153" fmla="*/ 3812162 w 12192000"/>
              <a:gd name="connsiteY153" fmla="*/ 1875501 h 2237474"/>
              <a:gd name="connsiteX154" fmla="*/ 3767672 w 12192000"/>
              <a:gd name="connsiteY154" fmla="*/ 1874600 h 2237474"/>
              <a:gd name="connsiteX155" fmla="*/ 3764741 w 12192000"/>
              <a:gd name="connsiteY155" fmla="*/ 1869433 h 2237474"/>
              <a:gd name="connsiteX156" fmla="*/ 3751332 w 12192000"/>
              <a:gd name="connsiteY156" fmla="*/ 1869854 h 2237474"/>
              <a:gd name="connsiteX157" fmla="*/ 3748155 w 12192000"/>
              <a:gd name="connsiteY157" fmla="*/ 1868903 h 2237474"/>
              <a:gd name="connsiteX158" fmla="*/ 3729530 w 12192000"/>
              <a:gd name="connsiteY158" fmla="*/ 1864513 h 2237474"/>
              <a:gd name="connsiteX159" fmla="*/ 3680177 w 12192000"/>
              <a:gd name="connsiteY159" fmla="*/ 1881552 h 2237474"/>
              <a:gd name="connsiteX160" fmla="*/ 3567259 w 12192000"/>
              <a:gd name="connsiteY160" fmla="*/ 1893482 h 2237474"/>
              <a:gd name="connsiteX161" fmla="*/ 3405770 w 12192000"/>
              <a:gd name="connsiteY161" fmla="*/ 1904591 h 2237474"/>
              <a:gd name="connsiteX162" fmla="*/ 3280097 w 12192000"/>
              <a:gd name="connsiteY162" fmla="*/ 1919610 h 2237474"/>
              <a:gd name="connsiteX163" fmla="*/ 3123424 w 12192000"/>
              <a:gd name="connsiteY163" fmla="*/ 1952930 h 2237474"/>
              <a:gd name="connsiteX164" fmla="*/ 3009910 w 12192000"/>
              <a:gd name="connsiteY164" fmla="*/ 1957866 h 2237474"/>
              <a:gd name="connsiteX165" fmla="*/ 2995934 w 12192000"/>
              <a:gd name="connsiteY165" fmla="*/ 1967085 h 2237474"/>
              <a:gd name="connsiteX166" fmla="*/ 2980071 w 12192000"/>
              <a:gd name="connsiteY166" fmla="*/ 1972988 h 2237474"/>
              <a:gd name="connsiteX167" fmla="*/ 2978094 w 12192000"/>
              <a:gd name="connsiteY167" fmla="*/ 1972369 h 2237474"/>
              <a:gd name="connsiteX168" fmla="*/ 2942858 w 12192000"/>
              <a:gd name="connsiteY168" fmla="*/ 1981367 h 2237474"/>
              <a:gd name="connsiteX169" fmla="*/ 2875436 w 12192000"/>
              <a:gd name="connsiteY169" fmla="*/ 1996977 h 2237474"/>
              <a:gd name="connsiteX170" fmla="*/ 2874892 w 12192000"/>
              <a:gd name="connsiteY170" fmla="*/ 1996085 h 2237474"/>
              <a:gd name="connsiteX171" fmla="*/ 2864145 w 12192000"/>
              <a:gd name="connsiteY171" fmla="*/ 1994061 h 2237474"/>
              <a:gd name="connsiteX172" fmla="*/ 2843662 w 12192000"/>
              <a:gd name="connsiteY172" fmla="*/ 1992498 h 2237474"/>
              <a:gd name="connsiteX173" fmla="*/ 2796128 w 12192000"/>
              <a:gd name="connsiteY173" fmla="*/ 1976403 h 2237474"/>
              <a:gd name="connsiteX174" fmla="*/ 2756784 w 12192000"/>
              <a:gd name="connsiteY174" fmla="*/ 1985116 h 2237474"/>
              <a:gd name="connsiteX175" fmla="*/ 2748833 w 12192000"/>
              <a:gd name="connsiteY175" fmla="*/ 1986323 h 2237474"/>
              <a:gd name="connsiteX176" fmla="*/ 2748661 w 12192000"/>
              <a:gd name="connsiteY176" fmla="*/ 1986122 h 2237474"/>
              <a:gd name="connsiteX177" fmla="*/ 2740251 w 12192000"/>
              <a:gd name="connsiteY177" fmla="*/ 1986946 h 2237474"/>
              <a:gd name="connsiteX178" fmla="*/ 2718916 w 12192000"/>
              <a:gd name="connsiteY178" fmla="*/ 1990867 h 2237474"/>
              <a:gd name="connsiteX179" fmla="*/ 2713522 w 12192000"/>
              <a:gd name="connsiteY179" fmla="*/ 1990173 h 2237474"/>
              <a:gd name="connsiteX180" fmla="*/ 2680597 w 12192000"/>
              <a:gd name="connsiteY180" fmla="*/ 1984996 h 2237474"/>
              <a:gd name="connsiteX181" fmla="*/ 2578178 w 12192000"/>
              <a:gd name="connsiteY181" fmla="*/ 1990531 h 2237474"/>
              <a:gd name="connsiteX182" fmla="*/ 2476147 w 12192000"/>
              <a:gd name="connsiteY182" fmla="*/ 1998305 h 2237474"/>
              <a:gd name="connsiteX183" fmla="*/ 2373568 w 12192000"/>
              <a:gd name="connsiteY183" fmla="*/ 2003219 h 2237474"/>
              <a:gd name="connsiteX184" fmla="*/ 2321399 w 12192000"/>
              <a:gd name="connsiteY184" fmla="*/ 1989467 h 2237474"/>
              <a:gd name="connsiteX185" fmla="*/ 2315525 w 12192000"/>
              <a:gd name="connsiteY185" fmla="*/ 1989708 h 2237474"/>
              <a:gd name="connsiteX186" fmla="*/ 2300792 w 12192000"/>
              <a:gd name="connsiteY186" fmla="*/ 1994290 h 2237474"/>
              <a:gd name="connsiteX187" fmla="*/ 2295469 w 12192000"/>
              <a:gd name="connsiteY187" fmla="*/ 1996659 h 2237474"/>
              <a:gd name="connsiteX188" fmla="*/ 2287219 w 12192000"/>
              <a:gd name="connsiteY188" fmla="*/ 1998750 h 2237474"/>
              <a:gd name="connsiteX189" fmla="*/ 2286948 w 12192000"/>
              <a:gd name="connsiteY189" fmla="*/ 1998596 h 2237474"/>
              <a:gd name="connsiteX190" fmla="*/ 2243069 w 12192000"/>
              <a:gd name="connsiteY190" fmla="*/ 2015111 h 2237474"/>
              <a:gd name="connsiteX191" fmla="*/ 2186609 w 12192000"/>
              <a:gd name="connsiteY191" fmla="*/ 2008263 h 2237474"/>
              <a:gd name="connsiteX192" fmla="*/ 2164831 w 12192000"/>
              <a:gd name="connsiteY192" fmla="*/ 2010143 h 2237474"/>
              <a:gd name="connsiteX193" fmla="*/ 2152836 w 12192000"/>
              <a:gd name="connsiteY193" fmla="*/ 2010048 h 2237474"/>
              <a:gd name="connsiteX194" fmla="*/ 2117102 w 12192000"/>
              <a:gd name="connsiteY194" fmla="*/ 2023004 h 2237474"/>
              <a:gd name="connsiteX195" fmla="*/ 2111935 w 12192000"/>
              <a:gd name="connsiteY195" fmla="*/ 2023163 h 2237474"/>
              <a:gd name="connsiteX196" fmla="*/ 2089991 w 12192000"/>
              <a:gd name="connsiteY196" fmla="*/ 2034193 h 2237474"/>
              <a:gd name="connsiteX197" fmla="*/ 2058061 w 12192000"/>
              <a:gd name="connsiteY197" fmla="*/ 2047942 h 2237474"/>
              <a:gd name="connsiteX198" fmla="*/ 2055737 w 12192000"/>
              <a:gd name="connsiteY198" fmla="*/ 2047704 h 2237474"/>
              <a:gd name="connsiteX199" fmla="*/ 2042244 w 12192000"/>
              <a:gd name="connsiteY199" fmla="*/ 2055560 h 2237474"/>
              <a:gd name="connsiteX200" fmla="*/ 1976224 w 12192000"/>
              <a:gd name="connsiteY200" fmla="*/ 2074257 h 2237474"/>
              <a:gd name="connsiteX201" fmla="*/ 1877728 w 12192000"/>
              <a:gd name="connsiteY201" fmla="*/ 2101004 h 2237474"/>
              <a:gd name="connsiteX202" fmla="*/ 1759056 w 12192000"/>
              <a:gd name="connsiteY202" fmla="*/ 2125608 h 2237474"/>
              <a:gd name="connsiteX203" fmla="*/ 1637948 w 12192000"/>
              <a:gd name="connsiteY203" fmla="*/ 2172597 h 2237474"/>
              <a:gd name="connsiteX204" fmla="*/ 1434549 w 12192000"/>
              <a:gd name="connsiteY204" fmla="*/ 2234522 h 2237474"/>
              <a:gd name="connsiteX205" fmla="*/ 1398481 w 12192000"/>
              <a:gd name="connsiteY205" fmla="*/ 2237074 h 2237474"/>
              <a:gd name="connsiteX206" fmla="*/ 1398407 w 12192000"/>
              <a:gd name="connsiteY206" fmla="*/ 2237095 h 2237474"/>
              <a:gd name="connsiteX207" fmla="*/ 1370962 w 12192000"/>
              <a:gd name="connsiteY207" fmla="*/ 2237474 h 2237474"/>
              <a:gd name="connsiteX208" fmla="*/ 1356367 w 12192000"/>
              <a:gd name="connsiteY208" fmla="*/ 2235089 h 2237474"/>
              <a:gd name="connsiteX209" fmla="*/ 1324828 w 12192000"/>
              <a:gd name="connsiteY209" fmla="*/ 2231968 h 2237474"/>
              <a:gd name="connsiteX210" fmla="*/ 1297744 w 12192000"/>
              <a:gd name="connsiteY210" fmla="*/ 2235849 h 2237474"/>
              <a:gd name="connsiteX211" fmla="*/ 1286236 w 12192000"/>
              <a:gd name="connsiteY211" fmla="*/ 2233135 h 2237474"/>
              <a:gd name="connsiteX212" fmla="*/ 1283504 w 12192000"/>
              <a:gd name="connsiteY212" fmla="*/ 2233797 h 2237474"/>
              <a:gd name="connsiteX213" fmla="*/ 1279765 w 12192000"/>
              <a:gd name="connsiteY213" fmla="*/ 2229639 h 2237474"/>
              <a:gd name="connsiteX214" fmla="*/ 1195347 w 12192000"/>
              <a:gd name="connsiteY214" fmla="*/ 2212354 h 2237474"/>
              <a:gd name="connsiteX215" fmla="*/ 970251 w 12192000"/>
              <a:gd name="connsiteY215" fmla="*/ 2221029 h 2237474"/>
              <a:gd name="connsiteX216" fmla="*/ 812914 w 12192000"/>
              <a:gd name="connsiteY216" fmla="*/ 2202752 h 2237474"/>
              <a:gd name="connsiteX217" fmla="*/ 800195 w 12192000"/>
              <a:gd name="connsiteY217" fmla="*/ 2209407 h 2237474"/>
              <a:gd name="connsiteX218" fmla="*/ 784978 w 12192000"/>
              <a:gd name="connsiteY218" fmla="*/ 2212360 h 2237474"/>
              <a:gd name="connsiteX219" fmla="*/ 681987 w 12192000"/>
              <a:gd name="connsiteY219" fmla="*/ 2216757 h 2237474"/>
              <a:gd name="connsiteX220" fmla="*/ 669923 w 12192000"/>
              <a:gd name="connsiteY220" fmla="*/ 2211682 h 2237474"/>
              <a:gd name="connsiteX221" fmla="*/ 648680 w 12192000"/>
              <a:gd name="connsiteY221" fmla="*/ 2206229 h 2237474"/>
              <a:gd name="connsiteX222" fmla="*/ 597225 w 12192000"/>
              <a:gd name="connsiteY222" fmla="*/ 2180999 h 2237474"/>
              <a:gd name="connsiteX223" fmla="*/ 558449 w 12192000"/>
              <a:gd name="connsiteY223" fmla="*/ 2182346 h 2237474"/>
              <a:gd name="connsiteX224" fmla="*/ 550517 w 12192000"/>
              <a:gd name="connsiteY224" fmla="*/ 2182060 h 2237474"/>
              <a:gd name="connsiteX225" fmla="*/ 550309 w 12192000"/>
              <a:gd name="connsiteY225" fmla="*/ 2181825 h 2237474"/>
              <a:gd name="connsiteX226" fmla="*/ 541836 w 12192000"/>
              <a:gd name="connsiteY226" fmla="*/ 2181063 h 2237474"/>
              <a:gd name="connsiteX227" fmla="*/ 536057 w 12192000"/>
              <a:gd name="connsiteY227" fmla="*/ 2181537 h 2237474"/>
              <a:gd name="connsiteX228" fmla="*/ 520671 w 12192000"/>
              <a:gd name="connsiteY228" fmla="*/ 2180980 h 2237474"/>
              <a:gd name="connsiteX229" fmla="*/ 515024 w 12192000"/>
              <a:gd name="connsiteY229" fmla="*/ 2179258 h 2237474"/>
              <a:gd name="connsiteX230" fmla="*/ 512278 w 12192000"/>
              <a:gd name="connsiteY230" fmla="*/ 2176369 h 2237474"/>
              <a:gd name="connsiteX231" fmla="*/ 480419 w 12192000"/>
              <a:gd name="connsiteY231" fmla="*/ 2167807 h 2237474"/>
              <a:gd name="connsiteX232" fmla="*/ 413835 w 12192000"/>
              <a:gd name="connsiteY232" fmla="*/ 2156783 h 2237474"/>
              <a:gd name="connsiteX233" fmla="*/ 376513 w 12192000"/>
              <a:gd name="connsiteY233" fmla="*/ 2154014 h 2237474"/>
              <a:gd name="connsiteX234" fmla="*/ 273386 w 12192000"/>
              <a:gd name="connsiteY234" fmla="*/ 2142551 h 2237474"/>
              <a:gd name="connsiteX235" fmla="*/ 169207 w 12192000"/>
              <a:gd name="connsiteY235" fmla="*/ 2128100 h 2237474"/>
              <a:gd name="connsiteX236" fmla="*/ 93149 w 12192000"/>
              <a:gd name="connsiteY236" fmla="*/ 2105324 h 2237474"/>
              <a:gd name="connsiteX237" fmla="*/ 88109 w 12192000"/>
              <a:gd name="connsiteY237" fmla="*/ 2106704 h 2237474"/>
              <a:gd name="connsiteX238" fmla="*/ 80022 w 12192000"/>
              <a:gd name="connsiteY238" fmla="*/ 2107254 h 2237474"/>
              <a:gd name="connsiteX239" fmla="*/ 79717 w 12192000"/>
              <a:gd name="connsiteY239" fmla="*/ 2107046 h 2237474"/>
              <a:gd name="connsiteX240" fmla="*/ 72352 w 12192000"/>
              <a:gd name="connsiteY240" fmla="*/ 2107991 h 2237474"/>
              <a:gd name="connsiteX241" fmla="*/ 37645 w 12192000"/>
              <a:gd name="connsiteY241" fmla="*/ 2115401 h 2237474"/>
              <a:gd name="connsiteX242" fmla="*/ 4572 w 12192000"/>
              <a:gd name="connsiteY242" fmla="*/ 2111091 h 2237474"/>
              <a:gd name="connsiteX243" fmla="*/ 0 w 12192000"/>
              <a:gd name="connsiteY243" fmla="*/ 2110468 h 2237474"/>
              <a:gd name="connsiteX244" fmla="*/ 0 w 12192000"/>
              <a:gd name="connsiteY2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11738 w 12192000"/>
              <a:gd name="connsiteY135" fmla="*/ 1776964 h 2237474"/>
              <a:gd name="connsiteX136" fmla="*/ 4560070 w 12192000"/>
              <a:gd name="connsiteY136" fmla="*/ 1785640 h 2237474"/>
              <a:gd name="connsiteX137" fmla="*/ 4536503 w 12192000"/>
              <a:gd name="connsiteY137" fmla="*/ 1785334 h 2237474"/>
              <a:gd name="connsiteX138" fmla="*/ 4513724 w 12192000"/>
              <a:gd name="connsiteY138" fmla="*/ 1791996 h 2237474"/>
              <a:gd name="connsiteX139" fmla="*/ 4459810 w 12192000"/>
              <a:gd name="connsiteY139" fmla="*/ 1797886 h 2237474"/>
              <a:gd name="connsiteX140" fmla="*/ 4379064 w 12192000"/>
              <a:gd name="connsiteY140" fmla="*/ 1817177 h 2237474"/>
              <a:gd name="connsiteX141" fmla="*/ 4319209 w 12192000"/>
              <a:gd name="connsiteY141" fmla="*/ 1834833 h 2237474"/>
              <a:gd name="connsiteX142" fmla="*/ 4306907 w 12192000"/>
              <a:gd name="connsiteY142" fmla="*/ 1841641 h 2237474"/>
              <a:gd name="connsiteX143" fmla="*/ 4290981 w 12192000"/>
              <a:gd name="connsiteY143" fmla="*/ 1839677 h 2237474"/>
              <a:gd name="connsiteX144" fmla="*/ 4285792 w 12192000"/>
              <a:gd name="connsiteY144" fmla="*/ 1836231 h 2237474"/>
              <a:gd name="connsiteX145" fmla="*/ 4238372 w 12192000"/>
              <a:gd name="connsiteY145" fmla="*/ 1851480 h 2237474"/>
              <a:gd name="connsiteX146" fmla="*/ 4232517 w 12192000"/>
              <a:gd name="connsiteY146" fmla="*/ 1852567 h 2237474"/>
              <a:gd name="connsiteX147" fmla="*/ 4191732 w 12192000"/>
              <a:gd name="connsiteY147" fmla="*/ 1857328 h 2237474"/>
              <a:gd name="connsiteX148" fmla="*/ 4065532 w 12192000"/>
              <a:gd name="connsiteY148" fmla="*/ 1855477 h 2237474"/>
              <a:gd name="connsiteX149" fmla="*/ 4028460 w 12192000"/>
              <a:gd name="connsiteY149" fmla="*/ 1855137 h 2237474"/>
              <a:gd name="connsiteX150" fmla="*/ 4002267 w 12192000"/>
              <a:gd name="connsiteY150" fmla="*/ 1852352 h 2237474"/>
              <a:gd name="connsiteX151" fmla="*/ 3931396 w 12192000"/>
              <a:gd name="connsiteY151" fmla="*/ 1858915 h 2237474"/>
              <a:gd name="connsiteX152" fmla="*/ 3812162 w 12192000"/>
              <a:gd name="connsiteY152" fmla="*/ 1875501 h 2237474"/>
              <a:gd name="connsiteX153" fmla="*/ 3767672 w 12192000"/>
              <a:gd name="connsiteY153" fmla="*/ 1874600 h 2237474"/>
              <a:gd name="connsiteX154" fmla="*/ 3764741 w 12192000"/>
              <a:gd name="connsiteY154" fmla="*/ 1869433 h 2237474"/>
              <a:gd name="connsiteX155" fmla="*/ 3751332 w 12192000"/>
              <a:gd name="connsiteY155" fmla="*/ 1869854 h 2237474"/>
              <a:gd name="connsiteX156" fmla="*/ 3748155 w 12192000"/>
              <a:gd name="connsiteY156" fmla="*/ 1868903 h 2237474"/>
              <a:gd name="connsiteX157" fmla="*/ 3729530 w 12192000"/>
              <a:gd name="connsiteY157" fmla="*/ 1864513 h 2237474"/>
              <a:gd name="connsiteX158" fmla="*/ 3680177 w 12192000"/>
              <a:gd name="connsiteY158" fmla="*/ 1881552 h 2237474"/>
              <a:gd name="connsiteX159" fmla="*/ 3567259 w 12192000"/>
              <a:gd name="connsiteY159" fmla="*/ 1893482 h 2237474"/>
              <a:gd name="connsiteX160" fmla="*/ 3405770 w 12192000"/>
              <a:gd name="connsiteY160" fmla="*/ 1904591 h 2237474"/>
              <a:gd name="connsiteX161" fmla="*/ 3280097 w 12192000"/>
              <a:gd name="connsiteY161" fmla="*/ 1919610 h 2237474"/>
              <a:gd name="connsiteX162" fmla="*/ 3123424 w 12192000"/>
              <a:gd name="connsiteY162" fmla="*/ 1952930 h 2237474"/>
              <a:gd name="connsiteX163" fmla="*/ 3009910 w 12192000"/>
              <a:gd name="connsiteY163" fmla="*/ 1957866 h 2237474"/>
              <a:gd name="connsiteX164" fmla="*/ 2995934 w 12192000"/>
              <a:gd name="connsiteY164" fmla="*/ 1967085 h 2237474"/>
              <a:gd name="connsiteX165" fmla="*/ 2980071 w 12192000"/>
              <a:gd name="connsiteY165" fmla="*/ 1972988 h 2237474"/>
              <a:gd name="connsiteX166" fmla="*/ 2978094 w 12192000"/>
              <a:gd name="connsiteY166" fmla="*/ 1972369 h 2237474"/>
              <a:gd name="connsiteX167" fmla="*/ 2942858 w 12192000"/>
              <a:gd name="connsiteY167" fmla="*/ 1981367 h 2237474"/>
              <a:gd name="connsiteX168" fmla="*/ 2875436 w 12192000"/>
              <a:gd name="connsiteY168" fmla="*/ 1996977 h 2237474"/>
              <a:gd name="connsiteX169" fmla="*/ 2874892 w 12192000"/>
              <a:gd name="connsiteY169" fmla="*/ 1996085 h 2237474"/>
              <a:gd name="connsiteX170" fmla="*/ 2864145 w 12192000"/>
              <a:gd name="connsiteY170" fmla="*/ 1994061 h 2237474"/>
              <a:gd name="connsiteX171" fmla="*/ 2843662 w 12192000"/>
              <a:gd name="connsiteY171" fmla="*/ 1992498 h 2237474"/>
              <a:gd name="connsiteX172" fmla="*/ 2796128 w 12192000"/>
              <a:gd name="connsiteY172" fmla="*/ 1976403 h 2237474"/>
              <a:gd name="connsiteX173" fmla="*/ 2756784 w 12192000"/>
              <a:gd name="connsiteY173" fmla="*/ 1985116 h 2237474"/>
              <a:gd name="connsiteX174" fmla="*/ 2748833 w 12192000"/>
              <a:gd name="connsiteY174" fmla="*/ 1986323 h 2237474"/>
              <a:gd name="connsiteX175" fmla="*/ 2748661 w 12192000"/>
              <a:gd name="connsiteY175" fmla="*/ 1986122 h 2237474"/>
              <a:gd name="connsiteX176" fmla="*/ 2740251 w 12192000"/>
              <a:gd name="connsiteY176" fmla="*/ 1986946 h 2237474"/>
              <a:gd name="connsiteX177" fmla="*/ 2718916 w 12192000"/>
              <a:gd name="connsiteY177" fmla="*/ 1990867 h 2237474"/>
              <a:gd name="connsiteX178" fmla="*/ 2713522 w 12192000"/>
              <a:gd name="connsiteY178" fmla="*/ 1990173 h 2237474"/>
              <a:gd name="connsiteX179" fmla="*/ 2680597 w 12192000"/>
              <a:gd name="connsiteY179" fmla="*/ 1984996 h 2237474"/>
              <a:gd name="connsiteX180" fmla="*/ 2578178 w 12192000"/>
              <a:gd name="connsiteY180" fmla="*/ 1990531 h 2237474"/>
              <a:gd name="connsiteX181" fmla="*/ 2476147 w 12192000"/>
              <a:gd name="connsiteY181" fmla="*/ 1998305 h 2237474"/>
              <a:gd name="connsiteX182" fmla="*/ 2373568 w 12192000"/>
              <a:gd name="connsiteY182" fmla="*/ 2003219 h 2237474"/>
              <a:gd name="connsiteX183" fmla="*/ 2321399 w 12192000"/>
              <a:gd name="connsiteY183" fmla="*/ 1989467 h 2237474"/>
              <a:gd name="connsiteX184" fmla="*/ 2315525 w 12192000"/>
              <a:gd name="connsiteY184" fmla="*/ 1989708 h 2237474"/>
              <a:gd name="connsiteX185" fmla="*/ 2300792 w 12192000"/>
              <a:gd name="connsiteY185" fmla="*/ 1994290 h 2237474"/>
              <a:gd name="connsiteX186" fmla="*/ 2295469 w 12192000"/>
              <a:gd name="connsiteY186" fmla="*/ 1996659 h 2237474"/>
              <a:gd name="connsiteX187" fmla="*/ 2287219 w 12192000"/>
              <a:gd name="connsiteY187" fmla="*/ 1998750 h 2237474"/>
              <a:gd name="connsiteX188" fmla="*/ 2286948 w 12192000"/>
              <a:gd name="connsiteY188" fmla="*/ 1998596 h 2237474"/>
              <a:gd name="connsiteX189" fmla="*/ 2243069 w 12192000"/>
              <a:gd name="connsiteY189" fmla="*/ 2015111 h 2237474"/>
              <a:gd name="connsiteX190" fmla="*/ 2186609 w 12192000"/>
              <a:gd name="connsiteY190" fmla="*/ 2008263 h 2237474"/>
              <a:gd name="connsiteX191" fmla="*/ 2164831 w 12192000"/>
              <a:gd name="connsiteY191" fmla="*/ 2010143 h 2237474"/>
              <a:gd name="connsiteX192" fmla="*/ 2152836 w 12192000"/>
              <a:gd name="connsiteY192" fmla="*/ 2010048 h 2237474"/>
              <a:gd name="connsiteX193" fmla="*/ 2117102 w 12192000"/>
              <a:gd name="connsiteY193" fmla="*/ 2023004 h 2237474"/>
              <a:gd name="connsiteX194" fmla="*/ 2111935 w 12192000"/>
              <a:gd name="connsiteY194" fmla="*/ 2023163 h 2237474"/>
              <a:gd name="connsiteX195" fmla="*/ 2089991 w 12192000"/>
              <a:gd name="connsiteY195" fmla="*/ 2034193 h 2237474"/>
              <a:gd name="connsiteX196" fmla="*/ 2058061 w 12192000"/>
              <a:gd name="connsiteY196" fmla="*/ 2047942 h 2237474"/>
              <a:gd name="connsiteX197" fmla="*/ 2055737 w 12192000"/>
              <a:gd name="connsiteY197" fmla="*/ 2047704 h 2237474"/>
              <a:gd name="connsiteX198" fmla="*/ 2042244 w 12192000"/>
              <a:gd name="connsiteY198" fmla="*/ 2055560 h 2237474"/>
              <a:gd name="connsiteX199" fmla="*/ 1976224 w 12192000"/>
              <a:gd name="connsiteY199" fmla="*/ 2074257 h 2237474"/>
              <a:gd name="connsiteX200" fmla="*/ 1877728 w 12192000"/>
              <a:gd name="connsiteY200" fmla="*/ 2101004 h 2237474"/>
              <a:gd name="connsiteX201" fmla="*/ 1759056 w 12192000"/>
              <a:gd name="connsiteY201" fmla="*/ 2125608 h 2237474"/>
              <a:gd name="connsiteX202" fmla="*/ 1637948 w 12192000"/>
              <a:gd name="connsiteY202" fmla="*/ 2172597 h 2237474"/>
              <a:gd name="connsiteX203" fmla="*/ 1434549 w 12192000"/>
              <a:gd name="connsiteY203" fmla="*/ 2234522 h 2237474"/>
              <a:gd name="connsiteX204" fmla="*/ 1398481 w 12192000"/>
              <a:gd name="connsiteY204" fmla="*/ 2237074 h 2237474"/>
              <a:gd name="connsiteX205" fmla="*/ 1398407 w 12192000"/>
              <a:gd name="connsiteY205" fmla="*/ 2237095 h 2237474"/>
              <a:gd name="connsiteX206" fmla="*/ 1370962 w 12192000"/>
              <a:gd name="connsiteY206" fmla="*/ 2237474 h 2237474"/>
              <a:gd name="connsiteX207" fmla="*/ 1356367 w 12192000"/>
              <a:gd name="connsiteY207" fmla="*/ 2235089 h 2237474"/>
              <a:gd name="connsiteX208" fmla="*/ 1324828 w 12192000"/>
              <a:gd name="connsiteY208" fmla="*/ 2231968 h 2237474"/>
              <a:gd name="connsiteX209" fmla="*/ 1297744 w 12192000"/>
              <a:gd name="connsiteY209" fmla="*/ 2235849 h 2237474"/>
              <a:gd name="connsiteX210" fmla="*/ 1286236 w 12192000"/>
              <a:gd name="connsiteY210" fmla="*/ 2233135 h 2237474"/>
              <a:gd name="connsiteX211" fmla="*/ 1283504 w 12192000"/>
              <a:gd name="connsiteY211" fmla="*/ 2233797 h 2237474"/>
              <a:gd name="connsiteX212" fmla="*/ 1279765 w 12192000"/>
              <a:gd name="connsiteY212" fmla="*/ 2229639 h 2237474"/>
              <a:gd name="connsiteX213" fmla="*/ 1195347 w 12192000"/>
              <a:gd name="connsiteY213" fmla="*/ 2212354 h 2237474"/>
              <a:gd name="connsiteX214" fmla="*/ 970251 w 12192000"/>
              <a:gd name="connsiteY214" fmla="*/ 2221029 h 2237474"/>
              <a:gd name="connsiteX215" fmla="*/ 812914 w 12192000"/>
              <a:gd name="connsiteY215" fmla="*/ 2202752 h 2237474"/>
              <a:gd name="connsiteX216" fmla="*/ 800195 w 12192000"/>
              <a:gd name="connsiteY216" fmla="*/ 2209407 h 2237474"/>
              <a:gd name="connsiteX217" fmla="*/ 784978 w 12192000"/>
              <a:gd name="connsiteY217" fmla="*/ 2212360 h 2237474"/>
              <a:gd name="connsiteX218" fmla="*/ 681987 w 12192000"/>
              <a:gd name="connsiteY218" fmla="*/ 2216757 h 2237474"/>
              <a:gd name="connsiteX219" fmla="*/ 669923 w 12192000"/>
              <a:gd name="connsiteY219" fmla="*/ 2211682 h 2237474"/>
              <a:gd name="connsiteX220" fmla="*/ 648680 w 12192000"/>
              <a:gd name="connsiteY220" fmla="*/ 2206229 h 2237474"/>
              <a:gd name="connsiteX221" fmla="*/ 597225 w 12192000"/>
              <a:gd name="connsiteY221" fmla="*/ 2180999 h 2237474"/>
              <a:gd name="connsiteX222" fmla="*/ 558449 w 12192000"/>
              <a:gd name="connsiteY222" fmla="*/ 2182346 h 2237474"/>
              <a:gd name="connsiteX223" fmla="*/ 550517 w 12192000"/>
              <a:gd name="connsiteY223" fmla="*/ 2182060 h 2237474"/>
              <a:gd name="connsiteX224" fmla="*/ 550309 w 12192000"/>
              <a:gd name="connsiteY224" fmla="*/ 2181825 h 2237474"/>
              <a:gd name="connsiteX225" fmla="*/ 541836 w 12192000"/>
              <a:gd name="connsiteY225" fmla="*/ 2181063 h 2237474"/>
              <a:gd name="connsiteX226" fmla="*/ 536057 w 12192000"/>
              <a:gd name="connsiteY226" fmla="*/ 2181537 h 2237474"/>
              <a:gd name="connsiteX227" fmla="*/ 520671 w 12192000"/>
              <a:gd name="connsiteY227" fmla="*/ 2180980 h 2237474"/>
              <a:gd name="connsiteX228" fmla="*/ 515024 w 12192000"/>
              <a:gd name="connsiteY228" fmla="*/ 2179258 h 2237474"/>
              <a:gd name="connsiteX229" fmla="*/ 512278 w 12192000"/>
              <a:gd name="connsiteY229" fmla="*/ 2176369 h 2237474"/>
              <a:gd name="connsiteX230" fmla="*/ 480419 w 12192000"/>
              <a:gd name="connsiteY230" fmla="*/ 2167807 h 2237474"/>
              <a:gd name="connsiteX231" fmla="*/ 413835 w 12192000"/>
              <a:gd name="connsiteY231" fmla="*/ 2156783 h 2237474"/>
              <a:gd name="connsiteX232" fmla="*/ 376513 w 12192000"/>
              <a:gd name="connsiteY232" fmla="*/ 2154014 h 2237474"/>
              <a:gd name="connsiteX233" fmla="*/ 273386 w 12192000"/>
              <a:gd name="connsiteY233" fmla="*/ 2142551 h 2237474"/>
              <a:gd name="connsiteX234" fmla="*/ 169207 w 12192000"/>
              <a:gd name="connsiteY234" fmla="*/ 2128100 h 2237474"/>
              <a:gd name="connsiteX235" fmla="*/ 93149 w 12192000"/>
              <a:gd name="connsiteY235" fmla="*/ 2105324 h 2237474"/>
              <a:gd name="connsiteX236" fmla="*/ 88109 w 12192000"/>
              <a:gd name="connsiteY236" fmla="*/ 2106704 h 2237474"/>
              <a:gd name="connsiteX237" fmla="*/ 80022 w 12192000"/>
              <a:gd name="connsiteY237" fmla="*/ 2107254 h 2237474"/>
              <a:gd name="connsiteX238" fmla="*/ 79717 w 12192000"/>
              <a:gd name="connsiteY238" fmla="*/ 2107046 h 2237474"/>
              <a:gd name="connsiteX239" fmla="*/ 72352 w 12192000"/>
              <a:gd name="connsiteY239" fmla="*/ 2107991 h 2237474"/>
              <a:gd name="connsiteX240" fmla="*/ 37645 w 12192000"/>
              <a:gd name="connsiteY240" fmla="*/ 2115401 h 2237474"/>
              <a:gd name="connsiteX241" fmla="*/ 4572 w 12192000"/>
              <a:gd name="connsiteY241" fmla="*/ 2111091 h 2237474"/>
              <a:gd name="connsiteX242" fmla="*/ 0 w 12192000"/>
              <a:gd name="connsiteY242" fmla="*/ 2110468 h 2237474"/>
              <a:gd name="connsiteX243" fmla="*/ 0 w 12192000"/>
              <a:gd name="connsiteY2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11738 w 12192000"/>
              <a:gd name="connsiteY134" fmla="*/ 1776964 h 2237474"/>
              <a:gd name="connsiteX135" fmla="*/ 4560070 w 12192000"/>
              <a:gd name="connsiteY135" fmla="*/ 1785640 h 2237474"/>
              <a:gd name="connsiteX136" fmla="*/ 4536503 w 12192000"/>
              <a:gd name="connsiteY136" fmla="*/ 1785334 h 2237474"/>
              <a:gd name="connsiteX137" fmla="*/ 4513724 w 12192000"/>
              <a:gd name="connsiteY137" fmla="*/ 1791996 h 2237474"/>
              <a:gd name="connsiteX138" fmla="*/ 4459810 w 12192000"/>
              <a:gd name="connsiteY138" fmla="*/ 1797886 h 2237474"/>
              <a:gd name="connsiteX139" fmla="*/ 4379064 w 12192000"/>
              <a:gd name="connsiteY139" fmla="*/ 1817177 h 2237474"/>
              <a:gd name="connsiteX140" fmla="*/ 4319209 w 12192000"/>
              <a:gd name="connsiteY140" fmla="*/ 1834833 h 2237474"/>
              <a:gd name="connsiteX141" fmla="*/ 4306907 w 12192000"/>
              <a:gd name="connsiteY141" fmla="*/ 1841641 h 2237474"/>
              <a:gd name="connsiteX142" fmla="*/ 4290981 w 12192000"/>
              <a:gd name="connsiteY142" fmla="*/ 1839677 h 2237474"/>
              <a:gd name="connsiteX143" fmla="*/ 4285792 w 12192000"/>
              <a:gd name="connsiteY143" fmla="*/ 1836231 h 2237474"/>
              <a:gd name="connsiteX144" fmla="*/ 4238372 w 12192000"/>
              <a:gd name="connsiteY144" fmla="*/ 1851480 h 2237474"/>
              <a:gd name="connsiteX145" fmla="*/ 4232517 w 12192000"/>
              <a:gd name="connsiteY145" fmla="*/ 1852567 h 2237474"/>
              <a:gd name="connsiteX146" fmla="*/ 4191732 w 12192000"/>
              <a:gd name="connsiteY146" fmla="*/ 1857328 h 2237474"/>
              <a:gd name="connsiteX147" fmla="*/ 4065532 w 12192000"/>
              <a:gd name="connsiteY147" fmla="*/ 1855477 h 2237474"/>
              <a:gd name="connsiteX148" fmla="*/ 4028460 w 12192000"/>
              <a:gd name="connsiteY148" fmla="*/ 1855137 h 2237474"/>
              <a:gd name="connsiteX149" fmla="*/ 4002267 w 12192000"/>
              <a:gd name="connsiteY149" fmla="*/ 1852352 h 2237474"/>
              <a:gd name="connsiteX150" fmla="*/ 3931396 w 12192000"/>
              <a:gd name="connsiteY150" fmla="*/ 1858915 h 2237474"/>
              <a:gd name="connsiteX151" fmla="*/ 3812162 w 12192000"/>
              <a:gd name="connsiteY151" fmla="*/ 1875501 h 2237474"/>
              <a:gd name="connsiteX152" fmla="*/ 3767672 w 12192000"/>
              <a:gd name="connsiteY152" fmla="*/ 1874600 h 2237474"/>
              <a:gd name="connsiteX153" fmla="*/ 3764741 w 12192000"/>
              <a:gd name="connsiteY153" fmla="*/ 1869433 h 2237474"/>
              <a:gd name="connsiteX154" fmla="*/ 3751332 w 12192000"/>
              <a:gd name="connsiteY154" fmla="*/ 1869854 h 2237474"/>
              <a:gd name="connsiteX155" fmla="*/ 3748155 w 12192000"/>
              <a:gd name="connsiteY155" fmla="*/ 1868903 h 2237474"/>
              <a:gd name="connsiteX156" fmla="*/ 3729530 w 12192000"/>
              <a:gd name="connsiteY156" fmla="*/ 1864513 h 2237474"/>
              <a:gd name="connsiteX157" fmla="*/ 3680177 w 12192000"/>
              <a:gd name="connsiteY157" fmla="*/ 1881552 h 2237474"/>
              <a:gd name="connsiteX158" fmla="*/ 3567259 w 12192000"/>
              <a:gd name="connsiteY158" fmla="*/ 1893482 h 2237474"/>
              <a:gd name="connsiteX159" fmla="*/ 3405770 w 12192000"/>
              <a:gd name="connsiteY159" fmla="*/ 1904591 h 2237474"/>
              <a:gd name="connsiteX160" fmla="*/ 3280097 w 12192000"/>
              <a:gd name="connsiteY160" fmla="*/ 1919610 h 2237474"/>
              <a:gd name="connsiteX161" fmla="*/ 3123424 w 12192000"/>
              <a:gd name="connsiteY161" fmla="*/ 1952930 h 2237474"/>
              <a:gd name="connsiteX162" fmla="*/ 3009910 w 12192000"/>
              <a:gd name="connsiteY162" fmla="*/ 1957866 h 2237474"/>
              <a:gd name="connsiteX163" fmla="*/ 2995934 w 12192000"/>
              <a:gd name="connsiteY163" fmla="*/ 1967085 h 2237474"/>
              <a:gd name="connsiteX164" fmla="*/ 2980071 w 12192000"/>
              <a:gd name="connsiteY164" fmla="*/ 1972988 h 2237474"/>
              <a:gd name="connsiteX165" fmla="*/ 2978094 w 12192000"/>
              <a:gd name="connsiteY165" fmla="*/ 1972369 h 2237474"/>
              <a:gd name="connsiteX166" fmla="*/ 2942858 w 12192000"/>
              <a:gd name="connsiteY166" fmla="*/ 1981367 h 2237474"/>
              <a:gd name="connsiteX167" fmla="*/ 2875436 w 12192000"/>
              <a:gd name="connsiteY167" fmla="*/ 1996977 h 2237474"/>
              <a:gd name="connsiteX168" fmla="*/ 2874892 w 12192000"/>
              <a:gd name="connsiteY168" fmla="*/ 1996085 h 2237474"/>
              <a:gd name="connsiteX169" fmla="*/ 2864145 w 12192000"/>
              <a:gd name="connsiteY169" fmla="*/ 1994061 h 2237474"/>
              <a:gd name="connsiteX170" fmla="*/ 2843662 w 12192000"/>
              <a:gd name="connsiteY170" fmla="*/ 1992498 h 2237474"/>
              <a:gd name="connsiteX171" fmla="*/ 2796128 w 12192000"/>
              <a:gd name="connsiteY171" fmla="*/ 1976403 h 2237474"/>
              <a:gd name="connsiteX172" fmla="*/ 2756784 w 12192000"/>
              <a:gd name="connsiteY172" fmla="*/ 1985116 h 2237474"/>
              <a:gd name="connsiteX173" fmla="*/ 2748833 w 12192000"/>
              <a:gd name="connsiteY173" fmla="*/ 1986323 h 2237474"/>
              <a:gd name="connsiteX174" fmla="*/ 2748661 w 12192000"/>
              <a:gd name="connsiteY174" fmla="*/ 1986122 h 2237474"/>
              <a:gd name="connsiteX175" fmla="*/ 2740251 w 12192000"/>
              <a:gd name="connsiteY175" fmla="*/ 1986946 h 2237474"/>
              <a:gd name="connsiteX176" fmla="*/ 2718916 w 12192000"/>
              <a:gd name="connsiteY176" fmla="*/ 1990867 h 2237474"/>
              <a:gd name="connsiteX177" fmla="*/ 2713522 w 12192000"/>
              <a:gd name="connsiteY177" fmla="*/ 1990173 h 2237474"/>
              <a:gd name="connsiteX178" fmla="*/ 2680597 w 12192000"/>
              <a:gd name="connsiteY178" fmla="*/ 1984996 h 2237474"/>
              <a:gd name="connsiteX179" fmla="*/ 2578178 w 12192000"/>
              <a:gd name="connsiteY179" fmla="*/ 1990531 h 2237474"/>
              <a:gd name="connsiteX180" fmla="*/ 2476147 w 12192000"/>
              <a:gd name="connsiteY180" fmla="*/ 1998305 h 2237474"/>
              <a:gd name="connsiteX181" fmla="*/ 2373568 w 12192000"/>
              <a:gd name="connsiteY181" fmla="*/ 2003219 h 2237474"/>
              <a:gd name="connsiteX182" fmla="*/ 2321399 w 12192000"/>
              <a:gd name="connsiteY182" fmla="*/ 1989467 h 2237474"/>
              <a:gd name="connsiteX183" fmla="*/ 2315525 w 12192000"/>
              <a:gd name="connsiteY183" fmla="*/ 1989708 h 2237474"/>
              <a:gd name="connsiteX184" fmla="*/ 2300792 w 12192000"/>
              <a:gd name="connsiteY184" fmla="*/ 1994290 h 2237474"/>
              <a:gd name="connsiteX185" fmla="*/ 2295469 w 12192000"/>
              <a:gd name="connsiteY185" fmla="*/ 1996659 h 2237474"/>
              <a:gd name="connsiteX186" fmla="*/ 2287219 w 12192000"/>
              <a:gd name="connsiteY186" fmla="*/ 1998750 h 2237474"/>
              <a:gd name="connsiteX187" fmla="*/ 2286948 w 12192000"/>
              <a:gd name="connsiteY187" fmla="*/ 1998596 h 2237474"/>
              <a:gd name="connsiteX188" fmla="*/ 2243069 w 12192000"/>
              <a:gd name="connsiteY188" fmla="*/ 2015111 h 2237474"/>
              <a:gd name="connsiteX189" fmla="*/ 2186609 w 12192000"/>
              <a:gd name="connsiteY189" fmla="*/ 2008263 h 2237474"/>
              <a:gd name="connsiteX190" fmla="*/ 2164831 w 12192000"/>
              <a:gd name="connsiteY190" fmla="*/ 2010143 h 2237474"/>
              <a:gd name="connsiteX191" fmla="*/ 2152836 w 12192000"/>
              <a:gd name="connsiteY191" fmla="*/ 2010048 h 2237474"/>
              <a:gd name="connsiteX192" fmla="*/ 2117102 w 12192000"/>
              <a:gd name="connsiteY192" fmla="*/ 2023004 h 2237474"/>
              <a:gd name="connsiteX193" fmla="*/ 2111935 w 12192000"/>
              <a:gd name="connsiteY193" fmla="*/ 2023163 h 2237474"/>
              <a:gd name="connsiteX194" fmla="*/ 2089991 w 12192000"/>
              <a:gd name="connsiteY194" fmla="*/ 2034193 h 2237474"/>
              <a:gd name="connsiteX195" fmla="*/ 2058061 w 12192000"/>
              <a:gd name="connsiteY195" fmla="*/ 2047942 h 2237474"/>
              <a:gd name="connsiteX196" fmla="*/ 2055737 w 12192000"/>
              <a:gd name="connsiteY196" fmla="*/ 2047704 h 2237474"/>
              <a:gd name="connsiteX197" fmla="*/ 2042244 w 12192000"/>
              <a:gd name="connsiteY197" fmla="*/ 2055560 h 2237474"/>
              <a:gd name="connsiteX198" fmla="*/ 1976224 w 12192000"/>
              <a:gd name="connsiteY198" fmla="*/ 2074257 h 2237474"/>
              <a:gd name="connsiteX199" fmla="*/ 1877728 w 12192000"/>
              <a:gd name="connsiteY199" fmla="*/ 2101004 h 2237474"/>
              <a:gd name="connsiteX200" fmla="*/ 1759056 w 12192000"/>
              <a:gd name="connsiteY200" fmla="*/ 2125608 h 2237474"/>
              <a:gd name="connsiteX201" fmla="*/ 1637948 w 12192000"/>
              <a:gd name="connsiteY201" fmla="*/ 2172597 h 2237474"/>
              <a:gd name="connsiteX202" fmla="*/ 1434549 w 12192000"/>
              <a:gd name="connsiteY202" fmla="*/ 2234522 h 2237474"/>
              <a:gd name="connsiteX203" fmla="*/ 1398481 w 12192000"/>
              <a:gd name="connsiteY203" fmla="*/ 2237074 h 2237474"/>
              <a:gd name="connsiteX204" fmla="*/ 1398407 w 12192000"/>
              <a:gd name="connsiteY204" fmla="*/ 2237095 h 2237474"/>
              <a:gd name="connsiteX205" fmla="*/ 1370962 w 12192000"/>
              <a:gd name="connsiteY205" fmla="*/ 2237474 h 2237474"/>
              <a:gd name="connsiteX206" fmla="*/ 1356367 w 12192000"/>
              <a:gd name="connsiteY206" fmla="*/ 2235089 h 2237474"/>
              <a:gd name="connsiteX207" fmla="*/ 1324828 w 12192000"/>
              <a:gd name="connsiteY207" fmla="*/ 2231968 h 2237474"/>
              <a:gd name="connsiteX208" fmla="*/ 1297744 w 12192000"/>
              <a:gd name="connsiteY208" fmla="*/ 2235849 h 2237474"/>
              <a:gd name="connsiteX209" fmla="*/ 1286236 w 12192000"/>
              <a:gd name="connsiteY209" fmla="*/ 2233135 h 2237474"/>
              <a:gd name="connsiteX210" fmla="*/ 1283504 w 12192000"/>
              <a:gd name="connsiteY210" fmla="*/ 2233797 h 2237474"/>
              <a:gd name="connsiteX211" fmla="*/ 1279765 w 12192000"/>
              <a:gd name="connsiteY211" fmla="*/ 2229639 h 2237474"/>
              <a:gd name="connsiteX212" fmla="*/ 1195347 w 12192000"/>
              <a:gd name="connsiteY212" fmla="*/ 2212354 h 2237474"/>
              <a:gd name="connsiteX213" fmla="*/ 970251 w 12192000"/>
              <a:gd name="connsiteY213" fmla="*/ 2221029 h 2237474"/>
              <a:gd name="connsiteX214" fmla="*/ 812914 w 12192000"/>
              <a:gd name="connsiteY214" fmla="*/ 2202752 h 2237474"/>
              <a:gd name="connsiteX215" fmla="*/ 800195 w 12192000"/>
              <a:gd name="connsiteY215" fmla="*/ 2209407 h 2237474"/>
              <a:gd name="connsiteX216" fmla="*/ 784978 w 12192000"/>
              <a:gd name="connsiteY216" fmla="*/ 2212360 h 2237474"/>
              <a:gd name="connsiteX217" fmla="*/ 681987 w 12192000"/>
              <a:gd name="connsiteY217" fmla="*/ 2216757 h 2237474"/>
              <a:gd name="connsiteX218" fmla="*/ 669923 w 12192000"/>
              <a:gd name="connsiteY218" fmla="*/ 2211682 h 2237474"/>
              <a:gd name="connsiteX219" fmla="*/ 648680 w 12192000"/>
              <a:gd name="connsiteY219" fmla="*/ 2206229 h 2237474"/>
              <a:gd name="connsiteX220" fmla="*/ 597225 w 12192000"/>
              <a:gd name="connsiteY220" fmla="*/ 2180999 h 2237474"/>
              <a:gd name="connsiteX221" fmla="*/ 558449 w 12192000"/>
              <a:gd name="connsiteY221" fmla="*/ 2182346 h 2237474"/>
              <a:gd name="connsiteX222" fmla="*/ 550517 w 12192000"/>
              <a:gd name="connsiteY222" fmla="*/ 2182060 h 2237474"/>
              <a:gd name="connsiteX223" fmla="*/ 550309 w 12192000"/>
              <a:gd name="connsiteY223" fmla="*/ 2181825 h 2237474"/>
              <a:gd name="connsiteX224" fmla="*/ 541836 w 12192000"/>
              <a:gd name="connsiteY224" fmla="*/ 2181063 h 2237474"/>
              <a:gd name="connsiteX225" fmla="*/ 536057 w 12192000"/>
              <a:gd name="connsiteY225" fmla="*/ 2181537 h 2237474"/>
              <a:gd name="connsiteX226" fmla="*/ 520671 w 12192000"/>
              <a:gd name="connsiteY226" fmla="*/ 2180980 h 2237474"/>
              <a:gd name="connsiteX227" fmla="*/ 515024 w 12192000"/>
              <a:gd name="connsiteY227" fmla="*/ 2179258 h 2237474"/>
              <a:gd name="connsiteX228" fmla="*/ 512278 w 12192000"/>
              <a:gd name="connsiteY228" fmla="*/ 2176369 h 2237474"/>
              <a:gd name="connsiteX229" fmla="*/ 480419 w 12192000"/>
              <a:gd name="connsiteY229" fmla="*/ 2167807 h 2237474"/>
              <a:gd name="connsiteX230" fmla="*/ 413835 w 12192000"/>
              <a:gd name="connsiteY230" fmla="*/ 2156783 h 2237474"/>
              <a:gd name="connsiteX231" fmla="*/ 376513 w 12192000"/>
              <a:gd name="connsiteY231" fmla="*/ 2154014 h 2237474"/>
              <a:gd name="connsiteX232" fmla="*/ 273386 w 12192000"/>
              <a:gd name="connsiteY232" fmla="*/ 2142551 h 2237474"/>
              <a:gd name="connsiteX233" fmla="*/ 169207 w 12192000"/>
              <a:gd name="connsiteY233" fmla="*/ 2128100 h 2237474"/>
              <a:gd name="connsiteX234" fmla="*/ 93149 w 12192000"/>
              <a:gd name="connsiteY234" fmla="*/ 2105324 h 2237474"/>
              <a:gd name="connsiteX235" fmla="*/ 88109 w 12192000"/>
              <a:gd name="connsiteY235" fmla="*/ 2106704 h 2237474"/>
              <a:gd name="connsiteX236" fmla="*/ 80022 w 12192000"/>
              <a:gd name="connsiteY236" fmla="*/ 2107254 h 2237474"/>
              <a:gd name="connsiteX237" fmla="*/ 79717 w 12192000"/>
              <a:gd name="connsiteY237" fmla="*/ 2107046 h 2237474"/>
              <a:gd name="connsiteX238" fmla="*/ 72352 w 12192000"/>
              <a:gd name="connsiteY238" fmla="*/ 2107991 h 2237474"/>
              <a:gd name="connsiteX239" fmla="*/ 37645 w 12192000"/>
              <a:gd name="connsiteY239" fmla="*/ 2115401 h 2237474"/>
              <a:gd name="connsiteX240" fmla="*/ 4572 w 12192000"/>
              <a:gd name="connsiteY240" fmla="*/ 2111091 h 2237474"/>
              <a:gd name="connsiteX241" fmla="*/ 0 w 12192000"/>
              <a:gd name="connsiteY241" fmla="*/ 2110468 h 2237474"/>
              <a:gd name="connsiteX242" fmla="*/ 0 w 12192000"/>
              <a:gd name="connsiteY2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306907 w 12192000"/>
              <a:gd name="connsiteY140" fmla="*/ 1841641 h 2237474"/>
              <a:gd name="connsiteX141" fmla="*/ 4290981 w 12192000"/>
              <a:gd name="connsiteY141" fmla="*/ 1839677 h 2237474"/>
              <a:gd name="connsiteX142" fmla="*/ 4285792 w 12192000"/>
              <a:gd name="connsiteY142" fmla="*/ 1836231 h 2237474"/>
              <a:gd name="connsiteX143" fmla="*/ 4238372 w 12192000"/>
              <a:gd name="connsiteY143" fmla="*/ 1851480 h 2237474"/>
              <a:gd name="connsiteX144" fmla="*/ 4232517 w 12192000"/>
              <a:gd name="connsiteY144" fmla="*/ 1852567 h 2237474"/>
              <a:gd name="connsiteX145" fmla="*/ 4191732 w 12192000"/>
              <a:gd name="connsiteY145" fmla="*/ 1857328 h 2237474"/>
              <a:gd name="connsiteX146" fmla="*/ 4065532 w 12192000"/>
              <a:gd name="connsiteY146" fmla="*/ 1855477 h 2237474"/>
              <a:gd name="connsiteX147" fmla="*/ 4028460 w 12192000"/>
              <a:gd name="connsiteY147" fmla="*/ 1855137 h 2237474"/>
              <a:gd name="connsiteX148" fmla="*/ 4002267 w 12192000"/>
              <a:gd name="connsiteY148" fmla="*/ 1852352 h 2237474"/>
              <a:gd name="connsiteX149" fmla="*/ 3931396 w 12192000"/>
              <a:gd name="connsiteY149" fmla="*/ 1858915 h 2237474"/>
              <a:gd name="connsiteX150" fmla="*/ 3812162 w 12192000"/>
              <a:gd name="connsiteY150" fmla="*/ 1875501 h 2237474"/>
              <a:gd name="connsiteX151" fmla="*/ 3767672 w 12192000"/>
              <a:gd name="connsiteY151" fmla="*/ 1874600 h 2237474"/>
              <a:gd name="connsiteX152" fmla="*/ 3764741 w 12192000"/>
              <a:gd name="connsiteY152" fmla="*/ 1869433 h 2237474"/>
              <a:gd name="connsiteX153" fmla="*/ 3751332 w 12192000"/>
              <a:gd name="connsiteY153" fmla="*/ 1869854 h 2237474"/>
              <a:gd name="connsiteX154" fmla="*/ 3748155 w 12192000"/>
              <a:gd name="connsiteY154" fmla="*/ 1868903 h 2237474"/>
              <a:gd name="connsiteX155" fmla="*/ 3729530 w 12192000"/>
              <a:gd name="connsiteY155" fmla="*/ 1864513 h 2237474"/>
              <a:gd name="connsiteX156" fmla="*/ 3680177 w 12192000"/>
              <a:gd name="connsiteY156" fmla="*/ 1881552 h 2237474"/>
              <a:gd name="connsiteX157" fmla="*/ 3567259 w 12192000"/>
              <a:gd name="connsiteY157" fmla="*/ 1893482 h 2237474"/>
              <a:gd name="connsiteX158" fmla="*/ 3405770 w 12192000"/>
              <a:gd name="connsiteY158" fmla="*/ 1904591 h 2237474"/>
              <a:gd name="connsiteX159" fmla="*/ 3280097 w 12192000"/>
              <a:gd name="connsiteY159" fmla="*/ 1919610 h 2237474"/>
              <a:gd name="connsiteX160" fmla="*/ 3123424 w 12192000"/>
              <a:gd name="connsiteY160" fmla="*/ 1952930 h 2237474"/>
              <a:gd name="connsiteX161" fmla="*/ 3009910 w 12192000"/>
              <a:gd name="connsiteY161" fmla="*/ 1957866 h 2237474"/>
              <a:gd name="connsiteX162" fmla="*/ 2995934 w 12192000"/>
              <a:gd name="connsiteY162" fmla="*/ 1967085 h 2237474"/>
              <a:gd name="connsiteX163" fmla="*/ 2980071 w 12192000"/>
              <a:gd name="connsiteY163" fmla="*/ 1972988 h 2237474"/>
              <a:gd name="connsiteX164" fmla="*/ 2978094 w 12192000"/>
              <a:gd name="connsiteY164" fmla="*/ 1972369 h 2237474"/>
              <a:gd name="connsiteX165" fmla="*/ 2942858 w 12192000"/>
              <a:gd name="connsiteY165" fmla="*/ 1981367 h 2237474"/>
              <a:gd name="connsiteX166" fmla="*/ 2875436 w 12192000"/>
              <a:gd name="connsiteY166" fmla="*/ 1996977 h 2237474"/>
              <a:gd name="connsiteX167" fmla="*/ 2874892 w 12192000"/>
              <a:gd name="connsiteY167" fmla="*/ 1996085 h 2237474"/>
              <a:gd name="connsiteX168" fmla="*/ 2864145 w 12192000"/>
              <a:gd name="connsiteY168" fmla="*/ 1994061 h 2237474"/>
              <a:gd name="connsiteX169" fmla="*/ 2843662 w 12192000"/>
              <a:gd name="connsiteY169" fmla="*/ 1992498 h 2237474"/>
              <a:gd name="connsiteX170" fmla="*/ 2796128 w 12192000"/>
              <a:gd name="connsiteY170" fmla="*/ 1976403 h 2237474"/>
              <a:gd name="connsiteX171" fmla="*/ 2756784 w 12192000"/>
              <a:gd name="connsiteY171" fmla="*/ 1985116 h 2237474"/>
              <a:gd name="connsiteX172" fmla="*/ 2748833 w 12192000"/>
              <a:gd name="connsiteY172" fmla="*/ 1986323 h 2237474"/>
              <a:gd name="connsiteX173" fmla="*/ 2748661 w 12192000"/>
              <a:gd name="connsiteY173" fmla="*/ 1986122 h 2237474"/>
              <a:gd name="connsiteX174" fmla="*/ 2740251 w 12192000"/>
              <a:gd name="connsiteY174" fmla="*/ 1986946 h 2237474"/>
              <a:gd name="connsiteX175" fmla="*/ 2718916 w 12192000"/>
              <a:gd name="connsiteY175" fmla="*/ 1990867 h 2237474"/>
              <a:gd name="connsiteX176" fmla="*/ 2713522 w 12192000"/>
              <a:gd name="connsiteY176" fmla="*/ 1990173 h 2237474"/>
              <a:gd name="connsiteX177" fmla="*/ 2680597 w 12192000"/>
              <a:gd name="connsiteY177" fmla="*/ 1984996 h 2237474"/>
              <a:gd name="connsiteX178" fmla="*/ 2578178 w 12192000"/>
              <a:gd name="connsiteY178" fmla="*/ 1990531 h 2237474"/>
              <a:gd name="connsiteX179" fmla="*/ 2476147 w 12192000"/>
              <a:gd name="connsiteY179" fmla="*/ 1998305 h 2237474"/>
              <a:gd name="connsiteX180" fmla="*/ 2373568 w 12192000"/>
              <a:gd name="connsiteY180" fmla="*/ 2003219 h 2237474"/>
              <a:gd name="connsiteX181" fmla="*/ 2321399 w 12192000"/>
              <a:gd name="connsiteY181" fmla="*/ 1989467 h 2237474"/>
              <a:gd name="connsiteX182" fmla="*/ 2315525 w 12192000"/>
              <a:gd name="connsiteY182" fmla="*/ 1989708 h 2237474"/>
              <a:gd name="connsiteX183" fmla="*/ 2300792 w 12192000"/>
              <a:gd name="connsiteY183" fmla="*/ 1994290 h 2237474"/>
              <a:gd name="connsiteX184" fmla="*/ 2295469 w 12192000"/>
              <a:gd name="connsiteY184" fmla="*/ 1996659 h 2237474"/>
              <a:gd name="connsiteX185" fmla="*/ 2287219 w 12192000"/>
              <a:gd name="connsiteY185" fmla="*/ 1998750 h 2237474"/>
              <a:gd name="connsiteX186" fmla="*/ 2286948 w 12192000"/>
              <a:gd name="connsiteY186" fmla="*/ 1998596 h 2237474"/>
              <a:gd name="connsiteX187" fmla="*/ 2243069 w 12192000"/>
              <a:gd name="connsiteY187" fmla="*/ 2015111 h 2237474"/>
              <a:gd name="connsiteX188" fmla="*/ 2186609 w 12192000"/>
              <a:gd name="connsiteY188" fmla="*/ 2008263 h 2237474"/>
              <a:gd name="connsiteX189" fmla="*/ 2164831 w 12192000"/>
              <a:gd name="connsiteY189" fmla="*/ 2010143 h 2237474"/>
              <a:gd name="connsiteX190" fmla="*/ 2152836 w 12192000"/>
              <a:gd name="connsiteY190" fmla="*/ 2010048 h 2237474"/>
              <a:gd name="connsiteX191" fmla="*/ 2117102 w 12192000"/>
              <a:gd name="connsiteY191" fmla="*/ 2023004 h 2237474"/>
              <a:gd name="connsiteX192" fmla="*/ 2111935 w 12192000"/>
              <a:gd name="connsiteY192" fmla="*/ 2023163 h 2237474"/>
              <a:gd name="connsiteX193" fmla="*/ 2089991 w 12192000"/>
              <a:gd name="connsiteY193" fmla="*/ 2034193 h 2237474"/>
              <a:gd name="connsiteX194" fmla="*/ 2058061 w 12192000"/>
              <a:gd name="connsiteY194" fmla="*/ 2047942 h 2237474"/>
              <a:gd name="connsiteX195" fmla="*/ 2055737 w 12192000"/>
              <a:gd name="connsiteY195" fmla="*/ 2047704 h 2237474"/>
              <a:gd name="connsiteX196" fmla="*/ 2042244 w 12192000"/>
              <a:gd name="connsiteY196" fmla="*/ 2055560 h 2237474"/>
              <a:gd name="connsiteX197" fmla="*/ 1976224 w 12192000"/>
              <a:gd name="connsiteY197" fmla="*/ 2074257 h 2237474"/>
              <a:gd name="connsiteX198" fmla="*/ 1877728 w 12192000"/>
              <a:gd name="connsiteY198" fmla="*/ 2101004 h 2237474"/>
              <a:gd name="connsiteX199" fmla="*/ 1759056 w 12192000"/>
              <a:gd name="connsiteY199" fmla="*/ 2125608 h 2237474"/>
              <a:gd name="connsiteX200" fmla="*/ 1637948 w 12192000"/>
              <a:gd name="connsiteY200" fmla="*/ 2172597 h 2237474"/>
              <a:gd name="connsiteX201" fmla="*/ 1434549 w 12192000"/>
              <a:gd name="connsiteY201" fmla="*/ 2234522 h 2237474"/>
              <a:gd name="connsiteX202" fmla="*/ 1398481 w 12192000"/>
              <a:gd name="connsiteY202" fmla="*/ 2237074 h 2237474"/>
              <a:gd name="connsiteX203" fmla="*/ 1398407 w 12192000"/>
              <a:gd name="connsiteY203" fmla="*/ 2237095 h 2237474"/>
              <a:gd name="connsiteX204" fmla="*/ 1370962 w 12192000"/>
              <a:gd name="connsiteY204" fmla="*/ 2237474 h 2237474"/>
              <a:gd name="connsiteX205" fmla="*/ 1356367 w 12192000"/>
              <a:gd name="connsiteY205" fmla="*/ 2235089 h 2237474"/>
              <a:gd name="connsiteX206" fmla="*/ 1324828 w 12192000"/>
              <a:gd name="connsiteY206" fmla="*/ 2231968 h 2237474"/>
              <a:gd name="connsiteX207" fmla="*/ 1297744 w 12192000"/>
              <a:gd name="connsiteY207" fmla="*/ 2235849 h 2237474"/>
              <a:gd name="connsiteX208" fmla="*/ 1286236 w 12192000"/>
              <a:gd name="connsiteY208" fmla="*/ 2233135 h 2237474"/>
              <a:gd name="connsiteX209" fmla="*/ 1283504 w 12192000"/>
              <a:gd name="connsiteY209" fmla="*/ 2233797 h 2237474"/>
              <a:gd name="connsiteX210" fmla="*/ 1279765 w 12192000"/>
              <a:gd name="connsiteY210" fmla="*/ 2229639 h 2237474"/>
              <a:gd name="connsiteX211" fmla="*/ 1195347 w 12192000"/>
              <a:gd name="connsiteY211" fmla="*/ 2212354 h 2237474"/>
              <a:gd name="connsiteX212" fmla="*/ 970251 w 12192000"/>
              <a:gd name="connsiteY212" fmla="*/ 2221029 h 2237474"/>
              <a:gd name="connsiteX213" fmla="*/ 812914 w 12192000"/>
              <a:gd name="connsiteY213" fmla="*/ 2202752 h 2237474"/>
              <a:gd name="connsiteX214" fmla="*/ 800195 w 12192000"/>
              <a:gd name="connsiteY214" fmla="*/ 2209407 h 2237474"/>
              <a:gd name="connsiteX215" fmla="*/ 784978 w 12192000"/>
              <a:gd name="connsiteY215" fmla="*/ 2212360 h 2237474"/>
              <a:gd name="connsiteX216" fmla="*/ 681987 w 12192000"/>
              <a:gd name="connsiteY216" fmla="*/ 2216757 h 2237474"/>
              <a:gd name="connsiteX217" fmla="*/ 669923 w 12192000"/>
              <a:gd name="connsiteY217" fmla="*/ 2211682 h 2237474"/>
              <a:gd name="connsiteX218" fmla="*/ 648680 w 12192000"/>
              <a:gd name="connsiteY218" fmla="*/ 2206229 h 2237474"/>
              <a:gd name="connsiteX219" fmla="*/ 597225 w 12192000"/>
              <a:gd name="connsiteY219" fmla="*/ 2180999 h 2237474"/>
              <a:gd name="connsiteX220" fmla="*/ 558449 w 12192000"/>
              <a:gd name="connsiteY220" fmla="*/ 2182346 h 2237474"/>
              <a:gd name="connsiteX221" fmla="*/ 550517 w 12192000"/>
              <a:gd name="connsiteY221" fmla="*/ 2182060 h 2237474"/>
              <a:gd name="connsiteX222" fmla="*/ 550309 w 12192000"/>
              <a:gd name="connsiteY222" fmla="*/ 2181825 h 2237474"/>
              <a:gd name="connsiteX223" fmla="*/ 541836 w 12192000"/>
              <a:gd name="connsiteY223" fmla="*/ 2181063 h 2237474"/>
              <a:gd name="connsiteX224" fmla="*/ 536057 w 12192000"/>
              <a:gd name="connsiteY224" fmla="*/ 2181537 h 2237474"/>
              <a:gd name="connsiteX225" fmla="*/ 520671 w 12192000"/>
              <a:gd name="connsiteY225" fmla="*/ 2180980 h 2237474"/>
              <a:gd name="connsiteX226" fmla="*/ 515024 w 12192000"/>
              <a:gd name="connsiteY226" fmla="*/ 2179258 h 2237474"/>
              <a:gd name="connsiteX227" fmla="*/ 512278 w 12192000"/>
              <a:gd name="connsiteY227" fmla="*/ 2176369 h 2237474"/>
              <a:gd name="connsiteX228" fmla="*/ 480419 w 12192000"/>
              <a:gd name="connsiteY228" fmla="*/ 2167807 h 2237474"/>
              <a:gd name="connsiteX229" fmla="*/ 413835 w 12192000"/>
              <a:gd name="connsiteY229" fmla="*/ 2156783 h 2237474"/>
              <a:gd name="connsiteX230" fmla="*/ 376513 w 12192000"/>
              <a:gd name="connsiteY230" fmla="*/ 2154014 h 2237474"/>
              <a:gd name="connsiteX231" fmla="*/ 273386 w 12192000"/>
              <a:gd name="connsiteY231" fmla="*/ 2142551 h 2237474"/>
              <a:gd name="connsiteX232" fmla="*/ 169207 w 12192000"/>
              <a:gd name="connsiteY232" fmla="*/ 2128100 h 2237474"/>
              <a:gd name="connsiteX233" fmla="*/ 93149 w 12192000"/>
              <a:gd name="connsiteY233" fmla="*/ 2105324 h 2237474"/>
              <a:gd name="connsiteX234" fmla="*/ 88109 w 12192000"/>
              <a:gd name="connsiteY234" fmla="*/ 2106704 h 2237474"/>
              <a:gd name="connsiteX235" fmla="*/ 80022 w 12192000"/>
              <a:gd name="connsiteY235" fmla="*/ 2107254 h 2237474"/>
              <a:gd name="connsiteX236" fmla="*/ 79717 w 12192000"/>
              <a:gd name="connsiteY236" fmla="*/ 2107046 h 2237474"/>
              <a:gd name="connsiteX237" fmla="*/ 72352 w 12192000"/>
              <a:gd name="connsiteY237" fmla="*/ 2107991 h 2237474"/>
              <a:gd name="connsiteX238" fmla="*/ 37645 w 12192000"/>
              <a:gd name="connsiteY238" fmla="*/ 2115401 h 2237474"/>
              <a:gd name="connsiteX239" fmla="*/ 4572 w 12192000"/>
              <a:gd name="connsiteY239" fmla="*/ 2111091 h 2237474"/>
              <a:gd name="connsiteX240" fmla="*/ 0 w 12192000"/>
              <a:gd name="connsiteY240" fmla="*/ 2110468 h 2237474"/>
              <a:gd name="connsiteX241" fmla="*/ 0 w 12192000"/>
              <a:gd name="connsiteY2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64741 w 12192000"/>
              <a:gd name="connsiteY151" fmla="*/ 1869433 h 2237474"/>
              <a:gd name="connsiteX152" fmla="*/ 3751332 w 12192000"/>
              <a:gd name="connsiteY152" fmla="*/ 1869854 h 2237474"/>
              <a:gd name="connsiteX153" fmla="*/ 3748155 w 12192000"/>
              <a:gd name="connsiteY153" fmla="*/ 1868903 h 2237474"/>
              <a:gd name="connsiteX154" fmla="*/ 3729530 w 12192000"/>
              <a:gd name="connsiteY154" fmla="*/ 1864513 h 2237474"/>
              <a:gd name="connsiteX155" fmla="*/ 3680177 w 12192000"/>
              <a:gd name="connsiteY155" fmla="*/ 1881552 h 2237474"/>
              <a:gd name="connsiteX156" fmla="*/ 3567259 w 12192000"/>
              <a:gd name="connsiteY156" fmla="*/ 1893482 h 2237474"/>
              <a:gd name="connsiteX157" fmla="*/ 3405770 w 12192000"/>
              <a:gd name="connsiteY157" fmla="*/ 1904591 h 2237474"/>
              <a:gd name="connsiteX158" fmla="*/ 3280097 w 12192000"/>
              <a:gd name="connsiteY158" fmla="*/ 1919610 h 2237474"/>
              <a:gd name="connsiteX159" fmla="*/ 3123424 w 12192000"/>
              <a:gd name="connsiteY159" fmla="*/ 1952930 h 2237474"/>
              <a:gd name="connsiteX160" fmla="*/ 3009910 w 12192000"/>
              <a:gd name="connsiteY160" fmla="*/ 1957866 h 2237474"/>
              <a:gd name="connsiteX161" fmla="*/ 2995934 w 12192000"/>
              <a:gd name="connsiteY161" fmla="*/ 1967085 h 2237474"/>
              <a:gd name="connsiteX162" fmla="*/ 2980071 w 12192000"/>
              <a:gd name="connsiteY162" fmla="*/ 1972988 h 2237474"/>
              <a:gd name="connsiteX163" fmla="*/ 2978094 w 12192000"/>
              <a:gd name="connsiteY163" fmla="*/ 1972369 h 2237474"/>
              <a:gd name="connsiteX164" fmla="*/ 2942858 w 12192000"/>
              <a:gd name="connsiteY164" fmla="*/ 1981367 h 2237474"/>
              <a:gd name="connsiteX165" fmla="*/ 2875436 w 12192000"/>
              <a:gd name="connsiteY165" fmla="*/ 1996977 h 2237474"/>
              <a:gd name="connsiteX166" fmla="*/ 2874892 w 12192000"/>
              <a:gd name="connsiteY166" fmla="*/ 1996085 h 2237474"/>
              <a:gd name="connsiteX167" fmla="*/ 2864145 w 12192000"/>
              <a:gd name="connsiteY167" fmla="*/ 1994061 h 2237474"/>
              <a:gd name="connsiteX168" fmla="*/ 2843662 w 12192000"/>
              <a:gd name="connsiteY168" fmla="*/ 1992498 h 2237474"/>
              <a:gd name="connsiteX169" fmla="*/ 2796128 w 12192000"/>
              <a:gd name="connsiteY169" fmla="*/ 1976403 h 2237474"/>
              <a:gd name="connsiteX170" fmla="*/ 2756784 w 12192000"/>
              <a:gd name="connsiteY170" fmla="*/ 1985116 h 2237474"/>
              <a:gd name="connsiteX171" fmla="*/ 2748833 w 12192000"/>
              <a:gd name="connsiteY171" fmla="*/ 1986323 h 2237474"/>
              <a:gd name="connsiteX172" fmla="*/ 2748661 w 12192000"/>
              <a:gd name="connsiteY172" fmla="*/ 1986122 h 2237474"/>
              <a:gd name="connsiteX173" fmla="*/ 2740251 w 12192000"/>
              <a:gd name="connsiteY173" fmla="*/ 1986946 h 2237474"/>
              <a:gd name="connsiteX174" fmla="*/ 2718916 w 12192000"/>
              <a:gd name="connsiteY174" fmla="*/ 1990867 h 2237474"/>
              <a:gd name="connsiteX175" fmla="*/ 2713522 w 12192000"/>
              <a:gd name="connsiteY175" fmla="*/ 1990173 h 2237474"/>
              <a:gd name="connsiteX176" fmla="*/ 2680597 w 12192000"/>
              <a:gd name="connsiteY176" fmla="*/ 1984996 h 2237474"/>
              <a:gd name="connsiteX177" fmla="*/ 2578178 w 12192000"/>
              <a:gd name="connsiteY177" fmla="*/ 1990531 h 2237474"/>
              <a:gd name="connsiteX178" fmla="*/ 2476147 w 12192000"/>
              <a:gd name="connsiteY178" fmla="*/ 1998305 h 2237474"/>
              <a:gd name="connsiteX179" fmla="*/ 2373568 w 12192000"/>
              <a:gd name="connsiteY179" fmla="*/ 2003219 h 2237474"/>
              <a:gd name="connsiteX180" fmla="*/ 2321399 w 12192000"/>
              <a:gd name="connsiteY180" fmla="*/ 1989467 h 2237474"/>
              <a:gd name="connsiteX181" fmla="*/ 2315525 w 12192000"/>
              <a:gd name="connsiteY181" fmla="*/ 1989708 h 2237474"/>
              <a:gd name="connsiteX182" fmla="*/ 2300792 w 12192000"/>
              <a:gd name="connsiteY182" fmla="*/ 1994290 h 2237474"/>
              <a:gd name="connsiteX183" fmla="*/ 2295469 w 12192000"/>
              <a:gd name="connsiteY183" fmla="*/ 1996659 h 2237474"/>
              <a:gd name="connsiteX184" fmla="*/ 2287219 w 12192000"/>
              <a:gd name="connsiteY184" fmla="*/ 1998750 h 2237474"/>
              <a:gd name="connsiteX185" fmla="*/ 2286948 w 12192000"/>
              <a:gd name="connsiteY185" fmla="*/ 1998596 h 2237474"/>
              <a:gd name="connsiteX186" fmla="*/ 2243069 w 12192000"/>
              <a:gd name="connsiteY186" fmla="*/ 2015111 h 2237474"/>
              <a:gd name="connsiteX187" fmla="*/ 2186609 w 12192000"/>
              <a:gd name="connsiteY187" fmla="*/ 2008263 h 2237474"/>
              <a:gd name="connsiteX188" fmla="*/ 2164831 w 12192000"/>
              <a:gd name="connsiteY188" fmla="*/ 2010143 h 2237474"/>
              <a:gd name="connsiteX189" fmla="*/ 2152836 w 12192000"/>
              <a:gd name="connsiteY189" fmla="*/ 2010048 h 2237474"/>
              <a:gd name="connsiteX190" fmla="*/ 2117102 w 12192000"/>
              <a:gd name="connsiteY190" fmla="*/ 2023004 h 2237474"/>
              <a:gd name="connsiteX191" fmla="*/ 2111935 w 12192000"/>
              <a:gd name="connsiteY191" fmla="*/ 2023163 h 2237474"/>
              <a:gd name="connsiteX192" fmla="*/ 2089991 w 12192000"/>
              <a:gd name="connsiteY192" fmla="*/ 2034193 h 2237474"/>
              <a:gd name="connsiteX193" fmla="*/ 2058061 w 12192000"/>
              <a:gd name="connsiteY193" fmla="*/ 2047942 h 2237474"/>
              <a:gd name="connsiteX194" fmla="*/ 2055737 w 12192000"/>
              <a:gd name="connsiteY194" fmla="*/ 2047704 h 2237474"/>
              <a:gd name="connsiteX195" fmla="*/ 2042244 w 12192000"/>
              <a:gd name="connsiteY195" fmla="*/ 2055560 h 2237474"/>
              <a:gd name="connsiteX196" fmla="*/ 1976224 w 12192000"/>
              <a:gd name="connsiteY196" fmla="*/ 2074257 h 2237474"/>
              <a:gd name="connsiteX197" fmla="*/ 1877728 w 12192000"/>
              <a:gd name="connsiteY197" fmla="*/ 2101004 h 2237474"/>
              <a:gd name="connsiteX198" fmla="*/ 1759056 w 12192000"/>
              <a:gd name="connsiteY198" fmla="*/ 2125608 h 2237474"/>
              <a:gd name="connsiteX199" fmla="*/ 1637948 w 12192000"/>
              <a:gd name="connsiteY199" fmla="*/ 2172597 h 2237474"/>
              <a:gd name="connsiteX200" fmla="*/ 1434549 w 12192000"/>
              <a:gd name="connsiteY200" fmla="*/ 2234522 h 2237474"/>
              <a:gd name="connsiteX201" fmla="*/ 1398481 w 12192000"/>
              <a:gd name="connsiteY201" fmla="*/ 2237074 h 2237474"/>
              <a:gd name="connsiteX202" fmla="*/ 1398407 w 12192000"/>
              <a:gd name="connsiteY202" fmla="*/ 2237095 h 2237474"/>
              <a:gd name="connsiteX203" fmla="*/ 1370962 w 12192000"/>
              <a:gd name="connsiteY203" fmla="*/ 2237474 h 2237474"/>
              <a:gd name="connsiteX204" fmla="*/ 1356367 w 12192000"/>
              <a:gd name="connsiteY204" fmla="*/ 2235089 h 2237474"/>
              <a:gd name="connsiteX205" fmla="*/ 1324828 w 12192000"/>
              <a:gd name="connsiteY205" fmla="*/ 2231968 h 2237474"/>
              <a:gd name="connsiteX206" fmla="*/ 1297744 w 12192000"/>
              <a:gd name="connsiteY206" fmla="*/ 2235849 h 2237474"/>
              <a:gd name="connsiteX207" fmla="*/ 1286236 w 12192000"/>
              <a:gd name="connsiteY207" fmla="*/ 2233135 h 2237474"/>
              <a:gd name="connsiteX208" fmla="*/ 1283504 w 12192000"/>
              <a:gd name="connsiteY208" fmla="*/ 2233797 h 2237474"/>
              <a:gd name="connsiteX209" fmla="*/ 1279765 w 12192000"/>
              <a:gd name="connsiteY209" fmla="*/ 2229639 h 2237474"/>
              <a:gd name="connsiteX210" fmla="*/ 1195347 w 12192000"/>
              <a:gd name="connsiteY210" fmla="*/ 2212354 h 2237474"/>
              <a:gd name="connsiteX211" fmla="*/ 970251 w 12192000"/>
              <a:gd name="connsiteY211" fmla="*/ 2221029 h 2237474"/>
              <a:gd name="connsiteX212" fmla="*/ 812914 w 12192000"/>
              <a:gd name="connsiteY212" fmla="*/ 2202752 h 2237474"/>
              <a:gd name="connsiteX213" fmla="*/ 800195 w 12192000"/>
              <a:gd name="connsiteY213" fmla="*/ 2209407 h 2237474"/>
              <a:gd name="connsiteX214" fmla="*/ 784978 w 12192000"/>
              <a:gd name="connsiteY214" fmla="*/ 2212360 h 2237474"/>
              <a:gd name="connsiteX215" fmla="*/ 681987 w 12192000"/>
              <a:gd name="connsiteY215" fmla="*/ 2216757 h 2237474"/>
              <a:gd name="connsiteX216" fmla="*/ 669923 w 12192000"/>
              <a:gd name="connsiteY216" fmla="*/ 2211682 h 2237474"/>
              <a:gd name="connsiteX217" fmla="*/ 648680 w 12192000"/>
              <a:gd name="connsiteY217" fmla="*/ 2206229 h 2237474"/>
              <a:gd name="connsiteX218" fmla="*/ 597225 w 12192000"/>
              <a:gd name="connsiteY218" fmla="*/ 2180999 h 2237474"/>
              <a:gd name="connsiteX219" fmla="*/ 558449 w 12192000"/>
              <a:gd name="connsiteY219" fmla="*/ 2182346 h 2237474"/>
              <a:gd name="connsiteX220" fmla="*/ 550517 w 12192000"/>
              <a:gd name="connsiteY220" fmla="*/ 2182060 h 2237474"/>
              <a:gd name="connsiteX221" fmla="*/ 550309 w 12192000"/>
              <a:gd name="connsiteY221" fmla="*/ 2181825 h 2237474"/>
              <a:gd name="connsiteX222" fmla="*/ 541836 w 12192000"/>
              <a:gd name="connsiteY222" fmla="*/ 2181063 h 2237474"/>
              <a:gd name="connsiteX223" fmla="*/ 536057 w 12192000"/>
              <a:gd name="connsiteY223" fmla="*/ 2181537 h 2237474"/>
              <a:gd name="connsiteX224" fmla="*/ 520671 w 12192000"/>
              <a:gd name="connsiteY224" fmla="*/ 2180980 h 2237474"/>
              <a:gd name="connsiteX225" fmla="*/ 515024 w 12192000"/>
              <a:gd name="connsiteY225" fmla="*/ 2179258 h 2237474"/>
              <a:gd name="connsiteX226" fmla="*/ 512278 w 12192000"/>
              <a:gd name="connsiteY226" fmla="*/ 2176369 h 2237474"/>
              <a:gd name="connsiteX227" fmla="*/ 480419 w 12192000"/>
              <a:gd name="connsiteY227" fmla="*/ 2167807 h 2237474"/>
              <a:gd name="connsiteX228" fmla="*/ 413835 w 12192000"/>
              <a:gd name="connsiteY228" fmla="*/ 2156783 h 2237474"/>
              <a:gd name="connsiteX229" fmla="*/ 376513 w 12192000"/>
              <a:gd name="connsiteY229" fmla="*/ 2154014 h 2237474"/>
              <a:gd name="connsiteX230" fmla="*/ 273386 w 12192000"/>
              <a:gd name="connsiteY230" fmla="*/ 2142551 h 2237474"/>
              <a:gd name="connsiteX231" fmla="*/ 169207 w 12192000"/>
              <a:gd name="connsiteY231" fmla="*/ 2128100 h 2237474"/>
              <a:gd name="connsiteX232" fmla="*/ 93149 w 12192000"/>
              <a:gd name="connsiteY232" fmla="*/ 2105324 h 2237474"/>
              <a:gd name="connsiteX233" fmla="*/ 88109 w 12192000"/>
              <a:gd name="connsiteY233" fmla="*/ 2106704 h 2237474"/>
              <a:gd name="connsiteX234" fmla="*/ 80022 w 12192000"/>
              <a:gd name="connsiteY234" fmla="*/ 2107254 h 2237474"/>
              <a:gd name="connsiteX235" fmla="*/ 79717 w 12192000"/>
              <a:gd name="connsiteY235" fmla="*/ 2107046 h 2237474"/>
              <a:gd name="connsiteX236" fmla="*/ 72352 w 12192000"/>
              <a:gd name="connsiteY236" fmla="*/ 2107991 h 2237474"/>
              <a:gd name="connsiteX237" fmla="*/ 37645 w 12192000"/>
              <a:gd name="connsiteY237" fmla="*/ 2115401 h 2237474"/>
              <a:gd name="connsiteX238" fmla="*/ 4572 w 12192000"/>
              <a:gd name="connsiteY238" fmla="*/ 2111091 h 2237474"/>
              <a:gd name="connsiteX239" fmla="*/ 0 w 12192000"/>
              <a:gd name="connsiteY239" fmla="*/ 2110468 h 2237474"/>
              <a:gd name="connsiteX240" fmla="*/ 0 w 12192000"/>
              <a:gd name="connsiteY2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48155 w 12192000"/>
              <a:gd name="connsiteY152" fmla="*/ 1868903 h 2237474"/>
              <a:gd name="connsiteX153" fmla="*/ 3729530 w 12192000"/>
              <a:gd name="connsiteY153" fmla="*/ 1864513 h 2237474"/>
              <a:gd name="connsiteX154" fmla="*/ 3680177 w 12192000"/>
              <a:gd name="connsiteY154" fmla="*/ 1881552 h 2237474"/>
              <a:gd name="connsiteX155" fmla="*/ 3567259 w 12192000"/>
              <a:gd name="connsiteY155" fmla="*/ 1893482 h 2237474"/>
              <a:gd name="connsiteX156" fmla="*/ 3405770 w 12192000"/>
              <a:gd name="connsiteY156" fmla="*/ 1904591 h 2237474"/>
              <a:gd name="connsiteX157" fmla="*/ 3280097 w 12192000"/>
              <a:gd name="connsiteY157" fmla="*/ 1919610 h 2237474"/>
              <a:gd name="connsiteX158" fmla="*/ 3123424 w 12192000"/>
              <a:gd name="connsiteY158" fmla="*/ 1952930 h 2237474"/>
              <a:gd name="connsiteX159" fmla="*/ 3009910 w 12192000"/>
              <a:gd name="connsiteY159" fmla="*/ 1957866 h 2237474"/>
              <a:gd name="connsiteX160" fmla="*/ 2995934 w 12192000"/>
              <a:gd name="connsiteY160" fmla="*/ 1967085 h 2237474"/>
              <a:gd name="connsiteX161" fmla="*/ 2980071 w 12192000"/>
              <a:gd name="connsiteY161" fmla="*/ 1972988 h 2237474"/>
              <a:gd name="connsiteX162" fmla="*/ 2978094 w 12192000"/>
              <a:gd name="connsiteY162" fmla="*/ 1972369 h 2237474"/>
              <a:gd name="connsiteX163" fmla="*/ 2942858 w 12192000"/>
              <a:gd name="connsiteY163" fmla="*/ 1981367 h 2237474"/>
              <a:gd name="connsiteX164" fmla="*/ 2875436 w 12192000"/>
              <a:gd name="connsiteY164" fmla="*/ 1996977 h 2237474"/>
              <a:gd name="connsiteX165" fmla="*/ 2874892 w 12192000"/>
              <a:gd name="connsiteY165" fmla="*/ 1996085 h 2237474"/>
              <a:gd name="connsiteX166" fmla="*/ 2864145 w 12192000"/>
              <a:gd name="connsiteY166" fmla="*/ 1994061 h 2237474"/>
              <a:gd name="connsiteX167" fmla="*/ 2843662 w 12192000"/>
              <a:gd name="connsiteY167" fmla="*/ 1992498 h 2237474"/>
              <a:gd name="connsiteX168" fmla="*/ 2796128 w 12192000"/>
              <a:gd name="connsiteY168" fmla="*/ 1976403 h 2237474"/>
              <a:gd name="connsiteX169" fmla="*/ 2756784 w 12192000"/>
              <a:gd name="connsiteY169" fmla="*/ 1985116 h 2237474"/>
              <a:gd name="connsiteX170" fmla="*/ 2748833 w 12192000"/>
              <a:gd name="connsiteY170" fmla="*/ 1986323 h 2237474"/>
              <a:gd name="connsiteX171" fmla="*/ 2748661 w 12192000"/>
              <a:gd name="connsiteY171" fmla="*/ 1986122 h 2237474"/>
              <a:gd name="connsiteX172" fmla="*/ 2740251 w 12192000"/>
              <a:gd name="connsiteY172" fmla="*/ 1986946 h 2237474"/>
              <a:gd name="connsiteX173" fmla="*/ 2718916 w 12192000"/>
              <a:gd name="connsiteY173" fmla="*/ 1990867 h 2237474"/>
              <a:gd name="connsiteX174" fmla="*/ 2713522 w 12192000"/>
              <a:gd name="connsiteY174" fmla="*/ 1990173 h 2237474"/>
              <a:gd name="connsiteX175" fmla="*/ 2680597 w 12192000"/>
              <a:gd name="connsiteY175" fmla="*/ 1984996 h 2237474"/>
              <a:gd name="connsiteX176" fmla="*/ 2578178 w 12192000"/>
              <a:gd name="connsiteY176" fmla="*/ 1990531 h 2237474"/>
              <a:gd name="connsiteX177" fmla="*/ 2476147 w 12192000"/>
              <a:gd name="connsiteY177" fmla="*/ 1998305 h 2237474"/>
              <a:gd name="connsiteX178" fmla="*/ 2373568 w 12192000"/>
              <a:gd name="connsiteY178" fmla="*/ 2003219 h 2237474"/>
              <a:gd name="connsiteX179" fmla="*/ 2321399 w 12192000"/>
              <a:gd name="connsiteY179" fmla="*/ 1989467 h 2237474"/>
              <a:gd name="connsiteX180" fmla="*/ 2315525 w 12192000"/>
              <a:gd name="connsiteY180" fmla="*/ 1989708 h 2237474"/>
              <a:gd name="connsiteX181" fmla="*/ 2300792 w 12192000"/>
              <a:gd name="connsiteY181" fmla="*/ 1994290 h 2237474"/>
              <a:gd name="connsiteX182" fmla="*/ 2295469 w 12192000"/>
              <a:gd name="connsiteY182" fmla="*/ 1996659 h 2237474"/>
              <a:gd name="connsiteX183" fmla="*/ 2287219 w 12192000"/>
              <a:gd name="connsiteY183" fmla="*/ 1998750 h 2237474"/>
              <a:gd name="connsiteX184" fmla="*/ 2286948 w 12192000"/>
              <a:gd name="connsiteY184" fmla="*/ 1998596 h 2237474"/>
              <a:gd name="connsiteX185" fmla="*/ 2243069 w 12192000"/>
              <a:gd name="connsiteY185" fmla="*/ 2015111 h 2237474"/>
              <a:gd name="connsiteX186" fmla="*/ 2186609 w 12192000"/>
              <a:gd name="connsiteY186" fmla="*/ 2008263 h 2237474"/>
              <a:gd name="connsiteX187" fmla="*/ 2164831 w 12192000"/>
              <a:gd name="connsiteY187" fmla="*/ 2010143 h 2237474"/>
              <a:gd name="connsiteX188" fmla="*/ 2152836 w 12192000"/>
              <a:gd name="connsiteY188" fmla="*/ 2010048 h 2237474"/>
              <a:gd name="connsiteX189" fmla="*/ 2117102 w 12192000"/>
              <a:gd name="connsiteY189" fmla="*/ 2023004 h 2237474"/>
              <a:gd name="connsiteX190" fmla="*/ 2111935 w 12192000"/>
              <a:gd name="connsiteY190" fmla="*/ 2023163 h 2237474"/>
              <a:gd name="connsiteX191" fmla="*/ 2089991 w 12192000"/>
              <a:gd name="connsiteY191" fmla="*/ 2034193 h 2237474"/>
              <a:gd name="connsiteX192" fmla="*/ 2058061 w 12192000"/>
              <a:gd name="connsiteY192" fmla="*/ 2047942 h 2237474"/>
              <a:gd name="connsiteX193" fmla="*/ 2055737 w 12192000"/>
              <a:gd name="connsiteY193" fmla="*/ 2047704 h 2237474"/>
              <a:gd name="connsiteX194" fmla="*/ 2042244 w 12192000"/>
              <a:gd name="connsiteY194" fmla="*/ 2055560 h 2237474"/>
              <a:gd name="connsiteX195" fmla="*/ 1976224 w 12192000"/>
              <a:gd name="connsiteY195" fmla="*/ 2074257 h 2237474"/>
              <a:gd name="connsiteX196" fmla="*/ 1877728 w 12192000"/>
              <a:gd name="connsiteY196" fmla="*/ 2101004 h 2237474"/>
              <a:gd name="connsiteX197" fmla="*/ 1759056 w 12192000"/>
              <a:gd name="connsiteY197" fmla="*/ 2125608 h 2237474"/>
              <a:gd name="connsiteX198" fmla="*/ 1637948 w 12192000"/>
              <a:gd name="connsiteY198" fmla="*/ 2172597 h 2237474"/>
              <a:gd name="connsiteX199" fmla="*/ 1434549 w 12192000"/>
              <a:gd name="connsiteY199" fmla="*/ 2234522 h 2237474"/>
              <a:gd name="connsiteX200" fmla="*/ 1398481 w 12192000"/>
              <a:gd name="connsiteY200" fmla="*/ 2237074 h 2237474"/>
              <a:gd name="connsiteX201" fmla="*/ 1398407 w 12192000"/>
              <a:gd name="connsiteY201" fmla="*/ 2237095 h 2237474"/>
              <a:gd name="connsiteX202" fmla="*/ 1370962 w 12192000"/>
              <a:gd name="connsiteY202" fmla="*/ 2237474 h 2237474"/>
              <a:gd name="connsiteX203" fmla="*/ 1356367 w 12192000"/>
              <a:gd name="connsiteY203" fmla="*/ 2235089 h 2237474"/>
              <a:gd name="connsiteX204" fmla="*/ 1324828 w 12192000"/>
              <a:gd name="connsiteY204" fmla="*/ 2231968 h 2237474"/>
              <a:gd name="connsiteX205" fmla="*/ 1297744 w 12192000"/>
              <a:gd name="connsiteY205" fmla="*/ 2235849 h 2237474"/>
              <a:gd name="connsiteX206" fmla="*/ 1286236 w 12192000"/>
              <a:gd name="connsiteY206" fmla="*/ 2233135 h 2237474"/>
              <a:gd name="connsiteX207" fmla="*/ 1283504 w 12192000"/>
              <a:gd name="connsiteY207" fmla="*/ 2233797 h 2237474"/>
              <a:gd name="connsiteX208" fmla="*/ 1279765 w 12192000"/>
              <a:gd name="connsiteY208" fmla="*/ 2229639 h 2237474"/>
              <a:gd name="connsiteX209" fmla="*/ 1195347 w 12192000"/>
              <a:gd name="connsiteY209" fmla="*/ 2212354 h 2237474"/>
              <a:gd name="connsiteX210" fmla="*/ 970251 w 12192000"/>
              <a:gd name="connsiteY210" fmla="*/ 2221029 h 2237474"/>
              <a:gd name="connsiteX211" fmla="*/ 812914 w 12192000"/>
              <a:gd name="connsiteY211" fmla="*/ 2202752 h 2237474"/>
              <a:gd name="connsiteX212" fmla="*/ 800195 w 12192000"/>
              <a:gd name="connsiteY212" fmla="*/ 2209407 h 2237474"/>
              <a:gd name="connsiteX213" fmla="*/ 784978 w 12192000"/>
              <a:gd name="connsiteY213" fmla="*/ 2212360 h 2237474"/>
              <a:gd name="connsiteX214" fmla="*/ 681987 w 12192000"/>
              <a:gd name="connsiteY214" fmla="*/ 2216757 h 2237474"/>
              <a:gd name="connsiteX215" fmla="*/ 669923 w 12192000"/>
              <a:gd name="connsiteY215" fmla="*/ 2211682 h 2237474"/>
              <a:gd name="connsiteX216" fmla="*/ 648680 w 12192000"/>
              <a:gd name="connsiteY216" fmla="*/ 2206229 h 2237474"/>
              <a:gd name="connsiteX217" fmla="*/ 597225 w 12192000"/>
              <a:gd name="connsiteY217" fmla="*/ 2180999 h 2237474"/>
              <a:gd name="connsiteX218" fmla="*/ 558449 w 12192000"/>
              <a:gd name="connsiteY218" fmla="*/ 2182346 h 2237474"/>
              <a:gd name="connsiteX219" fmla="*/ 550517 w 12192000"/>
              <a:gd name="connsiteY219" fmla="*/ 2182060 h 2237474"/>
              <a:gd name="connsiteX220" fmla="*/ 550309 w 12192000"/>
              <a:gd name="connsiteY220" fmla="*/ 2181825 h 2237474"/>
              <a:gd name="connsiteX221" fmla="*/ 541836 w 12192000"/>
              <a:gd name="connsiteY221" fmla="*/ 2181063 h 2237474"/>
              <a:gd name="connsiteX222" fmla="*/ 536057 w 12192000"/>
              <a:gd name="connsiteY222" fmla="*/ 2181537 h 2237474"/>
              <a:gd name="connsiteX223" fmla="*/ 520671 w 12192000"/>
              <a:gd name="connsiteY223" fmla="*/ 2180980 h 2237474"/>
              <a:gd name="connsiteX224" fmla="*/ 515024 w 12192000"/>
              <a:gd name="connsiteY224" fmla="*/ 2179258 h 2237474"/>
              <a:gd name="connsiteX225" fmla="*/ 512278 w 12192000"/>
              <a:gd name="connsiteY225" fmla="*/ 2176369 h 2237474"/>
              <a:gd name="connsiteX226" fmla="*/ 480419 w 12192000"/>
              <a:gd name="connsiteY226" fmla="*/ 2167807 h 2237474"/>
              <a:gd name="connsiteX227" fmla="*/ 413835 w 12192000"/>
              <a:gd name="connsiteY227" fmla="*/ 2156783 h 2237474"/>
              <a:gd name="connsiteX228" fmla="*/ 376513 w 12192000"/>
              <a:gd name="connsiteY228" fmla="*/ 2154014 h 2237474"/>
              <a:gd name="connsiteX229" fmla="*/ 273386 w 12192000"/>
              <a:gd name="connsiteY229" fmla="*/ 2142551 h 2237474"/>
              <a:gd name="connsiteX230" fmla="*/ 169207 w 12192000"/>
              <a:gd name="connsiteY230" fmla="*/ 2128100 h 2237474"/>
              <a:gd name="connsiteX231" fmla="*/ 93149 w 12192000"/>
              <a:gd name="connsiteY231" fmla="*/ 2105324 h 2237474"/>
              <a:gd name="connsiteX232" fmla="*/ 88109 w 12192000"/>
              <a:gd name="connsiteY232" fmla="*/ 2106704 h 2237474"/>
              <a:gd name="connsiteX233" fmla="*/ 80022 w 12192000"/>
              <a:gd name="connsiteY233" fmla="*/ 2107254 h 2237474"/>
              <a:gd name="connsiteX234" fmla="*/ 79717 w 12192000"/>
              <a:gd name="connsiteY234" fmla="*/ 2107046 h 2237474"/>
              <a:gd name="connsiteX235" fmla="*/ 72352 w 12192000"/>
              <a:gd name="connsiteY235" fmla="*/ 2107991 h 2237474"/>
              <a:gd name="connsiteX236" fmla="*/ 37645 w 12192000"/>
              <a:gd name="connsiteY236" fmla="*/ 2115401 h 2237474"/>
              <a:gd name="connsiteX237" fmla="*/ 4572 w 12192000"/>
              <a:gd name="connsiteY237" fmla="*/ 2111091 h 2237474"/>
              <a:gd name="connsiteX238" fmla="*/ 0 w 12192000"/>
              <a:gd name="connsiteY238" fmla="*/ 2110468 h 2237474"/>
              <a:gd name="connsiteX239" fmla="*/ 0 w 12192000"/>
              <a:gd name="connsiteY2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29530 w 12192000"/>
              <a:gd name="connsiteY152" fmla="*/ 1864513 h 2237474"/>
              <a:gd name="connsiteX153" fmla="*/ 3680177 w 12192000"/>
              <a:gd name="connsiteY153" fmla="*/ 1881552 h 2237474"/>
              <a:gd name="connsiteX154" fmla="*/ 3567259 w 12192000"/>
              <a:gd name="connsiteY154" fmla="*/ 1893482 h 2237474"/>
              <a:gd name="connsiteX155" fmla="*/ 3405770 w 12192000"/>
              <a:gd name="connsiteY155" fmla="*/ 1904591 h 2237474"/>
              <a:gd name="connsiteX156" fmla="*/ 3280097 w 12192000"/>
              <a:gd name="connsiteY156" fmla="*/ 1919610 h 2237474"/>
              <a:gd name="connsiteX157" fmla="*/ 3123424 w 12192000"/>
              <a:gd name="connsiteY157" fmla="*/ 1952930 h 2237474"/>
              <a:gd name="connsiteX158" fmla="*/ 3009910 w 12192000"/>
              <a:gd name="connsiteY158" fmla="*/ 1957866 h 2237474"/>
              <a:gd name="connsiteX159" fmla="*/ 2995934 w 12192000"/>
              <a:gd name="connsiteY159" fmla="*/ 1967085 h 2237474"/>
              <a:gd name="connsiteX160" fmla="*/ 2980071 w 12192000"/>
              <a:gd name="connsiteY160" fmla="*/ 1972988 h 2237474"/>
              <a:gd name="connsiteX161" fmla="*/ 2978094 w 12192000"/>
              <a:gd name="connsiteY161" fmla="*/ 1972369 h 2237474"/>
              <a:gd name="connsiteX162" fmla="*/ 2942858 w 12192000"/>
              <a:gd name="connsiteY162" fmla="*/ 1981367 h 2237474"/>
              <a:gd name="connsiteX163" fmla="*/ 2875436 w 12192000"/>
              <a:gd name="connsiteY163" fmla="*/ 1996977 h 2237474"/>
              <a:gd name="connsiteX164" fmla="*/ 2874892 w 12192000"/>
              <a:gd name="connsiteY164" fmla="*/ 1996085 h 2237474"/>
              <a:gd name="connsiteX165" fmla="*/ 2864145 w 12192000"/>
              <a:gd name="connsiteY165" fmla="*/ 1994061 h 2237474"/>
              <a:gd name="connsiteX166" fmla="*/ 2843662 w 12192000"/>
              <a:gd name="connsiteY166" fmla="*/ 1992498 h 2237474"/>
              <a:gd name="connsiteX167" fmla="*/ 2796128 w 12192000"/>
              <a:gd name="connsiteY167" fmla="*/ 1976403 h 2237474"/>
              <a:gd name="connsiteX168" fmla="*/ 2756784 w 12192000"/>
              <a:gd name="connsiteY168" fmla="*/ 1985116 h 2237474"/>
              <a:gd name="connsiteX169" fmla="*/ 2748833 w 12192000"/>
              <a:gd name="connsiteY169" fmla="*/ 1986323 h 2237474"/>
              <a:gd name="connsiteX170" fmla="*/ 2748661 w 12192000"/>
              <a:gd name="connsiteY170" fmla="*/ 1986122 h 2237474"/>
              <a:gd name="connsiteX171" fmla="*/ 2740251 w 12192000"/>
              <a:gd name="connsiteY171" fmla="*/ 1986946 h 2237474"/>
              <a:gd name="connsiteX172" fmla="*/ 2718916 w 12192000"/>
              <a:gd name="connsiteY172" fmla="*/ 1990867 h 2237474"/>
              <a:gd name="connsiteX173" fmla="*/ 2713522 w 12192000"/>
              <a:gd name="connsiteY173" fmla="*/ 1990173 h 2237474"/>
              <a:gd name="connsiteX174" fmla="*/ 2680597 w 12192000"/>
              <a:gd name="connsiteY174" fmla="*/ 1984996 h 2237474"/>
              <a:gd name="connsiteX175" fmla="*/ 2578178 w 12192000"/>
              <a:gd name="connsiteY175" fmla="*/ 1990531 h 2237474"/>
              <a:gd name="connsiteX176" fmla="*/ 2476147 w 12192000"/>
              <a:gd name="connsiteY176" fmla="*/ 1998305 h 2237474"/>
              <a:gd name="connsiteX177" fmla="*/ 2373568 w 12192000"/>
              <a:gd name="connsiteY177" fmla="*/ 2003219 h 2237474"/>
              <a:gd name="connsiteX178" fmla="*/ 2321399 w 12192000"/>
              <a:gd name="connsiteY178" fmla="*/ 1989467 h 2237474"/>
              <a:gd name="connsiteX179" fmla="*/ 2315525 w 12192000"/>
              <a:gd name="connsiteY179" fmla="*/ 1989708 h 2237474"/>
              <a:gd name="connsiteX180" fmla="*/ 2300792 w 12192000"/>
              <a:gd name="connsiteY180" fmla="*/ 1994290 h 2237474"/>
              <a:gd name="connsiteX181" fmla="*/ 2295469 w 12192000"/>
              <a:gd name="connsiteY181" fmla="*/ 1996659 h 2237474"/>
              <a:gd name="connsiteX182" fmla="*/ 2287219 w 12192000"/>
              <a:gd name="connsiteY182" fmla="*/ 1998750 h 2237474"/>
              <a:gd name="connsiteX183" fmla="*/ 2286948 w 12192000"/>
              <a:gd name="connsiteY183" fmla="*/ 1998596 h 2237474"/>
              <a:gd name="connsiteX184" fmla="*/ 2243069 w 12192000"/>
              <a:gd name="connsiteY184" fmla="*/ 2015111 h 2237474"/>
              <a:gd name="connsiteX185" fmla="*/ 2186609 w 12192000"/>
              <a:gd name="connsiteY185" fmla="*/ 2008263 h 2237474"/>
              <a:gd name="connsiteX186" fmla="*/ 2164831 w 12192000"/>
              <a:gd name="connsiteY186" fmla="*/ 2010143 h 2237474"/>
              <a:gd name="connsiteX187" fmla="*/ 2152836 w 12192000"/>
              <a:gd name="connsiteY187" fmla="*/ 2010048 h 2237474"/>
              <a:gd name="connsiteX188" fmla="*/ 2117102 w 12192000"/>
              <a:gd name="connsiteY188" fmla="*/ 2023004 h 2237474"/>
              <a:gd name="connsiteX189" fmla="*/ 2111935 w 12192000"/>
              <a:gd name="connsiteY189" fmla="*/ 2023163 h 2237474"/>
              <a:gd name="connsiteX190" fmla="*/ 2089991 w 12192000"/>
              <a:gd name="connsiteY190" fmla="*/ 2034193 h 2237474"/>
              <a:gd name="connsiteX191" fmla="*/ 2058061 w 12192000"/>
              <a:gd name="connsiteY191" fmla="*/ 2047942 h 2237474"/>
              <a:gd name="connsiteX192" fmla="*/ 2055737 w 12192000"/>
              <a:gd name="connsiteY192" fmla="*/ 2047704 h 2237474"/>
              <a:gd name="connsiteX193" fmla="*/ 2042244 w 12192000"/>
              <a:gd name="connsiteY193" fmla="*/ 2055560 h 2237474"/>
              <a:gd name="connsiteX194" fmla="*/ 1976224 w 12192000"/>
              <a:gd name="connsiteY194" fmla="*/ 2074257 h 2237474"/>
              <a:gd name="connsiteX195" fmla="*/ 1877728 w 12192000"/>
              <a:gd name="connsiteY195" fmla="*/ 2101004 h 2237474"/>
              <a:gd name="connsiteX196" fmla="*/ 1759056 w 12192000"/>
              <a:gd name="connsiteY196" fmla="*/ 2125608 h 2237474"/>
              <a:gd name="connsiteX197" fmla="*/ 1637948 w 12192000"/>
              <a:gd name="connsiteY197" fmla="*/ 2172597 h 2237474"/>
              <a:gd name="connsiteX198" fmla="*/ 1434549 w 12192000"/>
              <a:gd name="connsiteY198" fmla="*/ 2234522 h 2237474"/>
              <a:gd name="connsiteX199" fmla="*/ 1398481 w 12192000"/>
              <a:gd name="connsiteY199" fmla="*/ 2237074 h 2237474"/>
              <a:gd name="connsiteX200" fmla="*/ 1398407 w 12192000"/>
              <a:gd name="connsiteY200" fmla="*/ 2237095 h 2237474"/>
              <a:gd name="connsiteX201" fmla="*/ 1370962 w 12192000"/>
              <a:gd name="connsiteY201" fmla="*/ 2237474 h 2237474"/>
              <a:gd name="connsiteX202" fmla="*/ 1356367 w 12192000"/>
              <a:gd name="connsiteY202" fmla="*/ 2235089 h 2237474"/>
              <a:gd name="connsiteX203" fmla="*/ 1324828 w 12192000"/>
              <a:gd name="connsiteY203" fmla="*/ 2231968 h 2237474"/>
              <a:gd name="connsiteX204" fmla="*/ 1297744 w 12192000"/>
              <a:gd name="connsiteY204" fmla="*/ 2235849 h 2237474"/>
              <a:gd name="connsiteX205" fmla="*/ 1286236 w 12192000"/>
              <a:gd name="connsiteY205" fmla="*/ 2233135 h 2237474"/>
              <a:gd name="connsiteX206" fmla="*/ 1283504 w 12192000"/>
              <a:gd name="connsiteY206" fmla="*/ 2233797 h 2237474"/>
              <a:gd name="connsiteX207" fmla="*/ 1279765 w 12192000"/>
              <a:gd name="connsiteY207" fmla="*/ 2229639 h 2237474"/>
              <a:gd name="connsiteX208" fmla="*/ 1195347 w 12192000"/>
              <a:gd name="connsiteY208" fmla="*/ 2212354 h 2237474"/>
              <a:gd name="connsiteX209" fmla="*/ 970251 w 12192000"/>
              <a:gd name="connsiteY209" fmla="*/ 2221029 h 2237474"/>
              <a:gd name="connsiteX210" fmla="*/ 812914 w 12192000"/>
              <a:gd name="connsiteY210" fmla="*/ 2202752 h 2237474"/>
              <a:gd name="connsiteX211" fmla="*/ 800195 w 12192000"/>
              <a:gd name="connsiteY211" fmla="*/ 2209407 h 2237474"/>
              <a:gd name="connsiteX212" fmla="*/ 784978 w 12192000"/>
              <a:gd name="connsiteY212" fmla="*/ 2212360 h 2237474"/>
              <a:gd name="connsiteX213" fmla="*/ 681987 w 12192000"/>
              <a:gd name="connsiteY213" fmla="*/ 2216757 h 2237474"/>
              <a:gd name="connsiteX214" fmla="*/ 669923 w 12192000"/>
              <a:gd name="connsiteY214" fmla="*/ 2211682 h 2237474"/>
              <a:gd name="connsiteX215" fmla="*/ 648680 w 12192000"/>
              <a:gd name="connsiteY215" fmla="*/ 2206229 h 2237474"/>
              <a:gd name="connsiteX216" fmla="*/ 597225 w 12192000"/>
              <a:gd name="connsiteY216" fmla="*/ 2180999 h 2237474"/>
              <a:gd name="connsiteX217" fmla="*/ 558449 w 12192000"/>
              <a:gd name="connsiteY217" fmla="*/ 2182346 h 2237474"/>
              <a:gd name="connsiteX218" fmla="*/ 550517 w 12192000"/>
              <a:gd name="connsiteY218" fmla="*/ 2182060 h 2237474"/>
              <a:gd name="connsiteX219" fmla="*/ 550309 w 12192000"/>
              <a:gd name="connsiteY219" fmla="*/ 2181825 h 2237474"/>
              <a:gd name="connsiteX220" fmla="*/ 541836 w 12192000"/>
              <a:gd name="connsiteY220" fmla="*/ 2181063 h 2237474"/>
              <a:gd name="connsiteX221" fmla="*/ 536057 w 12192000"/>
              <a:gd name="connsiteY221" fmla="*/ 2181537 h 2237474"/>
              <a:gd name="connsiteX222" fmla="*/ 520671 w 12192000"/>
              <a:gd name="connsiteY222" fmla="*/ 2180980 h 2237474"/>
              <a:gd name="connsiteX223" fmla="*/ 515024 w 12192000"/>
              <a:gd name="connsiteY223" fmla="*/ 2179258 h 2237474"/>
              <a:gd name="connsiteX224" fmla="*/ 512278 w 12192000"/>
              <a:gd name="connsiteY224" fmla="*/ 2176369 h 2237474"/>
              <a:gd name="connsiteX225" fmla="*/ 480419 w 12192000"/>
              <a:gd name="connsiteY225" fmla="*/ 2167807 h 2237474"/>
              <a:gd name="connsiteX226" fmla="*/ 413835 w 12192000"/>
              <a:gd name="connsiteY226" fmla="*/ 2156783 h 2237474"/>
              <a:gd name="connsiteX227" fmla="*/ 376513 w 12192000"/>
              <a:gd name="connsiteY227" fmla="*/ 2154014 h 2237474"/>
              <a:gd name="connsiteX228" fmla="*/ 273386 w 12192000"/>
              <a:gd name="connsiteY228" fmla="*/ 2142551 h 2237474"/>
              <a:gd name="connsiteX229" fmla="*/ 169207 w 12192000"/>
              <a:gd name="connsiteY229" fmla="*/ 2128100 h 2237474"/>
              <a:gd name="connsiteX230" fmla="*/ 93149 w 12192000"/>
              <a:gd name="connsiteY230" fmla="*/ 2105324 h 2237474"/>
              <a:gd name="connsiteX231" fmla="*/ 88109 w 12192000"/>
              <a:gd name="connsiteY231" fmla="*/ 2106704 h 2237474"/>
              <a:gd name="connsiteX232" fmla="*/ 80022 w 12192000"/>
              <a:gd name="connsiteY232" fmla="*/ 2107254 h 2237474"/>
              <a:gd name="connsiteX233" fmla="*/ 79717 w 12192000"/>
              <a:gd name="connsiteY233" fmla="*/ 2107046 h 2237474"/>
              <a:gd name="connsiteX234" fmla="*/ 72352 w 12192000"/>
              <a:gd name="connsiteY234" fmla="*/ 2107991 h 2237474"/>
              <a:gd name="connsiteX235" fmla="*/ 37645 w 12192000"/>
              <a:gd name="connsiteY235" fmla="*/ 2115401 h 2237474"/>
              <a:gd name="connsiteX236" fmla="*/ 4572 w 12192000"/>
              <a:gd name="connsiteY236" fmla="*/ 2111091 h 2237474"/>
              <a:gd name="connsiteX237" fmla="*/ 0 w 12192000"/>
              <a:gd name="connsiteY237" fmla="*/ 2110468 h 2237474"/>
              <a:gd name="connsiteX238" fmla="*/ 0 w 12192000"/>
              <a:gd name="connsiteY23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29530 w 12192000"/>
              <a:gd name="connsiteY151" fmla="*/ 1864513 h 2237474"/>
              <a:gd name="connsiteX152" fmla="*/ 3680177 w 12192000"/>
              <a:gd name="connsiteY152" fmla="*/ 1881552 h 2237474"/>
              <a:gd name="connsiteX153" fmla="*/ 3567259 w 12192000"/>
              <a:gd name="connsiteY153" fmla="*/ 1893482 h 2237474"/>
              <a:gd name="connsiteX154" fmla="*/ 3405770 w 12192000"/>
              <a:gd name="connsiteY154" fmla="*/ 1904591 h 2237474"/>
              <a:gd name="connsiteX155" fmla="*/ 3280097 w 12192000"/>
              <a:gd name="connsiteY155" fmla="*/ 1919610 h 2237474"/>
              <a:gd name="connsiteX156" fmla="*/ 3123424 w 12192000"/>
              <a:gd name="connsiteY156" fmla="*/ 1952930 h 2237474"/>
              <a:gd name="connsiteX157" fmla="*/ 3009910 w 12192000"/>
              <a:gd name="connsiteY157" fmla="*/ 1957866 h 2237474"/>
              <a:gd name="connsiteX158" fmla="*/ 2995934 w 12192000"/>
              <a:gd name="connsiteY158" fmla="*/ 1967085 h 2237474"/>
              <a:gd name="connsiteX159" fmla="*/ 2980071 w 12192000"/>
              <a:gd name="connsiteY159" fmla="*/ 1972988 h 2237474"/>
              <a:gd name="connsiteX160" fmla="*/ 2978094 w 12192000"/>
              <a:gd name="connsiteY160" fmla="*/ 1972369 h 2237474"/>
              <a:gd name="connsiteX161" fmla="*/ 2942858 w 12192000"/>
              <a:gd name="connsiteY161" fmla="*/ 1981367 h 2237474"/>
              <a:gd name="connsiteX162" fmla="*/ 2875436 w 12192000"/>
              <a:gd name="connsiteY162" fmla="*/ 1996977 h 2237474"/>
              <a:gd name="connsiteX163" fmla="*/ 2874892 w 12192000"/>
              <a:gd name="connsiteY163" fmla="*/ 1996085 h 2237474"/>
              <a:gd name="connsiteX164" fmla="*/ 2864145 w 12192000"/>
              <a:gd name="connsiteY164" fmla="*/ 1994061 h 2237474"/>
              <a:gd name="connsiteX165" fmla="*/ 2843662 w 12192000"/>
              <a:gd name="connsiteY165" fmla="*/ 1992498 h 2237474"/>
              <a:gd name="connsiteX166" fmla="*/ 2796128 w 12192000"/>
              <a:gd name="connsiteY166" fmla="*/ 1976403 h 2237474"/>
              <a:gd name="connsiteX167" fmla="*/ 2756784 w 12192000"/>
              <a:gd name="connsiteY167" fmla="*/ 1985116 h 2237474"/>
              <a:gd name="connsiteX168" fmla="*/ 2748833 w 12192000"/>
              <a:gd name="connsiteY168" fmla="*/ 1986323 h 2237474"/>
              <a:gd name="connsiteX169" fmla="*/ 2748661 w 12192000"/>
              <a:gd name="connsiteY169" fmla="*/ 1986122 h 2237474"/>
              <a:gd name="connsiteX170" fmla="*/ 2740251 w 12192000"/>
              <a:gd name="connsiteY170" fmla="*/ 1986946 h 2237474"/>
              <a:gd name="connsiteX171" fmla="*/ 2718916 w 12192000"/>
              <a:gd name="connsiteY171" fmla="*/ 1990867 h 2237474"/>
              <a:gd name="connsiteX172" fmla="*/ 2713522 w 12192000"/>
              <a:gd name="connsiteY172" fmla="*/ 1990173 h 2237474"/>
              <a:gd name="connsiteX173" fmla="*/ 2680597 w 12192000"/>
              <a:gd name="connsiteY173" fmla="*/ 1984996 h 2237474"/>
              <a:gd name="connsiteX174" fmla="*/ 2578178 w 12192000"/>
              <a:gd name="connsiteY174" fmla="*/ 1990531 h 2237474"/>
              <a:gd name="connsiteX175" fmla="*/ 2476147 w 12192000"/>
              <a:gd name="connsiteY175" fmla="*/ 1998305 h 2237474"/>
              <a:gd name="connsiteX176" fmla="*/ 2373568 w 12192000"/>
              <a:gd name="connsiteY176" fmla="*/ 2003219 h 2237474"/>
              <a:gd name="connsiteX177" fmla="*/ 2321399 w 12192000"/>
              <a:gd name="connsiteY177" fmla="*/ 1989467 h 2237474"/>
              <a:gd name="connsiteX178" fmla="*/ 2315525 w 12192000"/>
              <a:gd name="connsiteY178" fmla="*/ 1989708 h 2237474"/>
              <a:gd name="connsiteX179" fmla="*/ 2300792 w 12192000"/>
              <a:gd name="connsiteY179" fmla="*/ 1994290 h 2237474"/>
              <a:gd name="connsiteX180" fmla="*/ 2295469 w 12192000"/>
              <a:gd name="connsiteY180" fmla="*/ 1996659 h 2237474"/>
              <a:gd name="connsiteX181" fmla="*/ 2287219 w 12192000"/>
              <a:gd name="connsiteY181" fmla="*/ 1998750 h 2237474"/>
              <a:gd name="connsiteX182" fmla="*/ 2286948 w 12192000"/>
              <a:gd name="connsiteY182" fmla="*/ 1998596 h 2237474"/>
              <a:gd name="connsiteX183" fmla="*/ 2243069 w 12192000"/>
              <a:gd name="connsiteY183" fmla="*/ 2015111 h 2237474"/>
              <a:gd name="connsiteX184" fmla="*/ 2186609 w 12192000"/>
              <a:gd name="connsiteY184" fmla="*/ 2008263 h 2237474"/>
              <a:gd name="connsiteX185" fmla="*/ 2164831 w 12192000"/>
              <a:gd name="connsiteY185" fmla="*/ 2010143 h 2237474"/>
              <a:gd name="connsiteX186" fmla="*/ 2152836 w 12192000"/>
              <a:gd name="connsiteY186" fmla="*/ 2010048 h 2237474"/>
              <a:gd name="connsiteX187" fmla="*/ 2117102 w 12192000"/>
              <a:gd name="connsiteY187" fmla="*/ 2023004 h 2237474"/>
              <a:gd name="connsiteX188" fmla="*/ 2111935 w 12192000"/>
              <a:gd name="connsiteY188" fmla="*/ 2023163 h 2237474"/>
              <a:gd name="connsiteX189" fmla="*/ 2089991 w 12192000"/>
              <a:gd name="connsiteY189" fmla="*/ 2034193 h 2237474"/>
              <a:gd name="connsiteX190" fmla="*/ 2058061 w 12192000"/>
              <a:gd name="connsiteY190" fmla="*/ 2047942 h 2237474"/>
              <a:gd name="connsiteX191" fmla="*/ 2055737 w 12192000"/>
              <a:gd name="connsiteY191" fmla="*/ 2047704 h 2237474"/>
              <a:gd name="connsiteX192" fmla="*/ 2042244 w 12192000"/>
              <a:gd name="connsiteY192" fmla="*/ 2055560 h 2237474"/>
              <a:gd name="connsiteX193" fmla="*/ 1976224 w 12192000"/>
              <a:gd name="connsiteY193" fmla="*/ 2074257 h 2237474"/>
              <a:gd name="connsiteX194" fmla="*/ 1877728 w 12192000"/>
              <a:gd name="connsiteY194" fmla="*/ 2101004 h 2237474"/>
              <a:gd name="connsiteX195" fmla="*/ 1759056 w 12192000"/>
              <a:gd name="connsiteY195" fmla="*/ 2125608 h 2237474"/>
              <a:gd name="connsiteX196" fmla="*/ 1637948 w 12192000"/>
              <a:gd name="connsiteY196" fmla="*/ 2172597 h 2237474"/>
              <a:gd name="connsiteX197" fmla="*/ 1434549 w 12192000"/>
              <a:gd name="connsiteY197" fmla="*/ 2234522 h 2237474"/>
              <a:gd name="connsiteX198" fmla="*/ 1398481 w 12192000"/>
              <a:gd name="connsiteY198" fmla="*/ 2237074 h 2237474"/>
              <a:gd name="connsiteX199" fmla="*/ 1398407 w 12192000"/>
              <a:gd name="connsiteY199" fmla="*/ 2237095 h 2237474"/>
              <a:gd name="connsiteX200" fmla="*/ 1370962 w 12192000"/>
              <a:gd name="connsiteY200" fmla="*/ 2237474 h 2237474"/>
              <a:gd name="connsiteX201" fmla="*/ 1356367 w 12192000"/>
              <a:gd name="connsiteY201" fmla="*/ 2235089 h 2237474"/>
              <a:gd name="connsiteX202" fmla="*/ 1324828 w 12192000"/>
              <a:gd name="connsiteY202" fmla="*/ 2231968 h 2237474"/>
              <a:gd name="connsiteX203" fmla="*/ 1297744 w 12192000"/>
              <a:gd name="connsiteY203" fmla="*/ 2235849 h 2237474"/>
              <a:gd name="connsiteX204" fmla="*/ 1286236 w 12192000"/>
              <a:gd name="connsiteY204" fmla="*/ 2233135 h 2237474"/>
              <a:gd name="connsiteX205" fmla="*/ 1283504 w 12192000"/>
              <a:gd name="connsiteY205" fmla="*/ 2233797 h 2237474"/>
              <a:gd name="connsiteX206" fmla="*/ 1279765 w 12192000"/>
              <a:gd name="connsiteY206" fmla="*/ 2229639 h 2237474"/>
              <a:gd name="connsiteX207" fmla="*/ 1195347 w 12192000"/>
              <a:gd name="connsiteY207" fmla="*/ 2212354 h 2237474"/>
              <a:gd name="connsiteX208" fmla="*/ 970251 w 12192000"/>
              <a:gd name="connsiteY208" fmla="*/ 2221029 h 2237474"/>
              <a:gd name="connsiteX209" fmla="*/ 812914 w 12192000"/>
              <a:gd name="connsiteY209" fmla="*/ 2202752 h 2237474"/>
              <a:gd name="connsiteX210" fmla="*/ 800195 w 12192000"/>
              <a:gd name="connsiteY210" fmla="*/ 2209407 h 2237474"/>
              <a:gd name="connsiteX211" fmla="*/ 784978 w 12192000"/>
              <a:gd name="connsiteY211" fmla="*/ 2212360 h 2237474"/>
              <a:gd name="connsiteX212" fmla="*/ 681987 w 12192000"/>
              <a:gd name="connsiteY212" fmla="*/ 2216757 h 2237474"/>
              <a:gd name="connsiteX213" fmla="*/ 669923 w 12192000"/>
              <a:gd name="connsiteY213" fmla="*/ 2211682 h 2237474"/>
              <a:gd name="connsiteX214" fmla="*/ 648680 w 12192000"/>
              <a:gd name="connsiteY214" fmla="*/ 2206229 h 2237474"/>
              <a:gd name="connsiteX215" fmla="*/ 597225 w 12192000"/>
              <a:gd name="connsiteY215" fmla="*/ 2180999 h 2237474"/>
              <a:gd name="connsiteX216" fmla="*/ 558449 w 12192000"/>
              <a:gd name="connsiteY216" fmla="*/ 2182346 h 2237474"/>
              <a:gd name="connsiteX217" fmla="*/ 550517 w 12192000"/>
              <a:gd name="connsiteY217" fmla="*/ 2182060 h 2237474"/>
              <a:gd name="connsiteX218" fmla="*/ 550309 w 12192000"/>
              <a:gd name="connsiteY218" fmla="*/ 2181825 h 2237474"/>
              <a:gd name="connsiteX219" fmla="*/ 541836 w 12192000"/>
              <a:gd name="connsiteY219" fmla="*/ 2181063 h 2237474"/>
              <a:gd name="connsiteX220" fmla="*/ 536057 w 12192000"/>
              <a:gd name="connsiteY220" fmla="*/ 2181537 h 2237474"/>
              <a:gd name="connsiteX221" fmla="*/ 520671 w 12192000"/>
              <a:gd name="connsiteY221" fmla="*/ 2180980 h 2237474"/>
              <a:gd name="connsiteX222" fmla="*/ 515024 w 12192000"/>
              <a:gd name="connsiteY222" fmla="*/ 2179258 h 2237474"/>
              <a:gd name="connsiteX223" fmla="*/ 512278 w 12192000"/>
              <a:gd name="connsiteY223" fmla="*/ 2176369 h 2237474"/>
              <a:gd name="connsiteX224" fmla="*/ 480419 w 12192000"/>
              <a:gd name="connsiteY224" fmla="*/ 2167807 h 2237474"/>
              <a:gd name="connsiteX225" fmla="*/ 413835 w 12192000"/>
              <a:gd name="connsiteY225" fmla="*/ 2156783 h 2237474"/>
              <a:gd name="connsiteX226" fmla="*/ 376513 w 12192000"/>
              <a:gd name="connsiteY226" fmla="*/ 2154014 h 2237474"/>
              <a:gd name="connsiteX227" fmla="*/ 273386 w 12192000"/>
              <a:gd name="connsiteY227" fmla="*/ 2142551 h 2237474"/>
              <a:gd name="connsiteX228" fmla="*/ 169207 w 12192000"/>
              <a:gd name="connsiteY228" fmla="*/ 2128100 h 2237474"/>
              <a:gd name="connsiteX229" fmla="*/ 93149 w 12192000"/>
              <a:gd name="connsiteY229" fmla="*/ 2105324 h 2237474"/>
              <a:gd name="connsiteX230" fmla="*/ 88109 w 12192000"/>
              <a:gd name="connsiteY230" fmla="*/ 2106704 h 2237474"/>
              <a:gd name="connsiteX231" fmla="*/ 80022 w 12192000"/>
              <a:gd name="connsiteY231" fmla="*/ 2107254 h 2237474"/>
              <a:gd name="connsiteX232" fmla="*/ 79717 w 12192000"/>
              <a:gd name="connsiteY232" fmla="*/ 2107046 h 2237474"/>
              <a:gd name="connsiteX233" fmla="*/ 72352 w 12192000"/>
              <a:gd name="connsiteY233" fmla="*/ 2107991 h 2237474"/>
              <a:gd name="connsiteX234" fmla="*/ 37645 w 12192000"/>
              <a:gd name="connsiteY234" fmla="*/ 2115401 h 2237474"/>
              <a:gd name="connsiteX235" fmla="*/ 4572 w 12192000"/>
              <a:gd name="connsiteY235" fmla="*/ 2111091 h 2237474"/>
              <a:gd name="connsiteX236" fmla="*/ 0 w 12192000"/>
              <a:gd name="connsiteY236" fmla="*/ 2110468 h 2237474"/>
              <a:gd name="connsiteX237" fmla="*/ 0 w 12192000"/>
              <a:gd name="connsiteY23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29530 w 12192000"/>
              <a:gd name="connsiteY150" fmla="*/ 1864513 h 2237474"/>
              <a:gd name="connsiteX151" fmla="*/ 3680177 w 12192000"/>
              <a:gd name="connsiteY151" fmla="*/ 1881552 h 2237474"/>
              <a:gd name="connsiteX152" fmla="*/ 3567259 w 12192000"/>
              <a:gd name="connsiteY152" fmla="*/ 1893482 h 2237474"/>
              <a:gd name="connsiteX153" fmla="*/ 3405770 w 12192000"/>
              <a:gd name="connsiteY153" fmla="*/ 1904591 h 2237474"/>
              <a:gd name="connsiteX154" fmla="*/ 3280097 w 12192000"/>
              <a:gd name="connsiteY154" fmla="*/ 1919610 h 2237474"/>
              <a:gd name="connsiteX155" fmla="*/ 3123424 w 12192000"/>
              <a:gd name="connsiteY155" fmla="*/ 1952930 h 2237474"/>
              <a:gd name="connsiteX156" fmla="*/ 3009910 w 12192000"/>
              <a:gd name="connsiteY156" fmla="*/ 1957866 h 2237474"/>
              <a:gd name="connsiteX157" fmla="*/ 2995934 w 12192000"/>
              <a:gd name="connsiteY157" fmla="*/ 1967085 h 2237474"/>
              <a:gd name="connsiteX158" fmla="*/ 2980071 w 12192000"/>
              <a:gd name="connsiteY158" fmla="*/ 1972988 h 2237474"/>
              <a:gd name="connsiteX159" fmla="*/ 2978094 w 12192000"/>
              <a:gd name="connsiteY159" fmla="*/ 1972369 h 2237474"/>
              <a:gd name="connsiteX160" fmla="*/ 2942858 w 12192000"/>
              <a:gd name="connsiteY160" fmla="*/ 1981367 h 2237474"/>
              <a:gd name="connsiteX161" fmla="*/ 2875436 w 12192000"/>
              <a:gd name="connsiteY161" fmla="*/ 1996977 h 2237474"/>
              <a:gd name="connsiteX162" fmla="*/ 2874892 w 12192000"/>
              <a:gd name="connsiteY162" fmla="*/ 1996085 h 2237474"/>
              <a:gd name="connsiteX163" fmla="*/ 2864145 w 12192000"/>
              <a:gd name="connsiteY163" fmla="*/ 1994061 h 2237474"/>
              <a:gd name="connsiteX164" fmla="*/ 2843662 w 12192000"/>
              <a:gd name="connsiteY164" fmla="*/ 1992498 h 2237474"/>
              <a:gd name="connsiteX165" fmla="*/ 2796128 w 12192000"/>
              <a:gd name="connsiteY165" fmla="*/ 1976403 h 2237474"/>
              <a:gd name="connsiteX166" fmla="*/ 2756784 w 12192000"/>
              <a:gd name="connsiteY166" fmla="*/ 1985116 h 2237474"/>
              <a:gd name="connsiteX167" fmla="*/ 2748833 w 12192000"/>
              <a:gd name="connsiteY167" fmla="*/ 1986323 h 2237474"/>
              <a:gd name="connsiteX168" fmla="*/ 2748661 w 12192000"/>
              <a:gd name="connsiteY168" fmla="*/ 1986122 h 2237474"/>
              <a:gd name="connsiteX169" fmla="*/ 2740251 w 12192000"/>
              <a:gd name="connsiteY169" fmla="*/ 1986946 h 2237474"/>
              <a:gd name="connsiteX170" fmla="*/ 2718916 w 12192000"/>
              <a:gd name="connsiteY170" fmla="*/ 1990867 h 2237474"/>
              <a:gd name="connsiteX171" fmla="*/ 2713522 w 12192000"/>
              <a:gd name="connsiteY171" fmla="*/ 1990173 h 2237474"/>
              <a:gd name="connsiteX172" fmla="*/ 2680597 w 12192000"/>
              <a:gd name="connsiteY172" fmla="*/ 1984996 h 2237474"/>
              <a:gd name="connsiteX173" fmla="*/ 2578178 w 12192000"/>
              <a:gd name="connsiteY173" fmla="*/ 1990531 h 2237474"/>
              <a:gd name="connsiteX174" fmla="*/ 2476147 w 12192000"/>
              <a:gd name="connsiteY174" fmla="*/ 1998305 h 2237474"/>
              <a:gd name="connsiteX175" fmla="*/ 2373568 w 12192000"/>
              <a:gd name="connsiteY175" fmla="*/ 2003219 h 2237474"/>
              <a:gd name="connsiteX176" fmla="*/ 2321399 w 12192000"/>
              <a:gd name="connsiteY176" fmla="*/ 1989467 h 2237474"/>
              <a:gd name="connsiteX177" fmla="*/ 2315525 w 12192000"/>
              <a:gd name="connsiteY177" fmla="*/ 1989708 h 2237474"/>
              <a:gd name="connsiteX178" fmla="*/ 2300792 w 12192000"/>
              <a:gd name="connsiteY178" fmla="*/ 1994290 h 2237474"/>
              <a:gd name="connsiteX179" fmla="*/ 2295469 w 12192000"/>
              <a:gd name="connsiteY179" fmla="*/ 1996659 h 2237474"/>
              <a:gd name="connsiteX180" fmla="*/ 2287219 w 12192000"/>
              <a:gd name="connsiteY180" fmla="*/ 1998750 h 2237474"/>
              <a:gd name="connsiteX181" fmla="*/ 2286948 w 12192000"/>
              <a:gd name="connsiteY181" fmla="*/ 1998596 h 2237474"/>
              <a:gd name="connsiteX182" fmla="*/ 2243069 w 12192000"/>
              <a:gd name="connsiteY182" fmla="*/ 2015111 h 2237474"/>
              <a:gd name="connsiteX183" fmla="*/ 2186609 w 12192000"/>
              <a:gd name="connsiteY183" fmla="*/ 2008263 h 2237474"/>
              <a:gd name="connsiteX184" fmla="*/ 2164831 w 12192000"/>
              <a:gd name="connsiteY184" fmla="*/ 2010143 h 2237474"/>
              <a:gd name="connsiteX185" fmla="*/ 2152836 w 12192000"/>
              <a:gd name="connsiteY185" fmla="*/ 2010048 h 2237474"/>
              <a:gd name="connsiteX186" fmla="*/ 2117102 w 12192000"/>
              <a:gd name="connsiteY186" fmla="*/ 2023004 h 2237474"/>
              <a:gd name="connsiteX187" fmla="*/ 2111935 w 12192000"/>
              <a:gd name="connsiteY187" fmla="*/ 2023163 h 2237474"/>
              <a:gd name="connsiteX188" fmla="*/ 2089991 w 12192000"/>
              <a:gd name="connsiteY188" fmla="*/ 2034193 h 2237474"/>
              <a:gd name="connsiteX189" fmla="*/ 2058061 w 12192000"/>
              <a:gd name="connsiteY189" fmla="*/ 2047942 h 2237474"/>
              <a:gd name="connsiteX190" fmla="*/ 2055737 w 12192000"/>
              <a:gd name="connsiteY190" fmla="*/ 2047704 h 2237474"/>
              <a:gd name="connsiteX191" fmla="*/ 2042244 w 12192000"/>
              <a:gd name="connsiteY191" fmla="*/ 2055560 h 2237474"/>
              <a:gd name="connsiteX192" fmla="*/ 1976224 w 12192000"/>
              <a:gd name="connsiteY192" fmla="*/ 2074257 h 2237474"/>
              <a:gd name="connsiteX193" fmla="*/ 1877728 w 12192000"/>
              <a:gd name="connsiteY193" fmla="*/ 2101004 h 2237474"/>
              <a:gd name="connsiteX194" fmla="*/ 1759056 w 12192000"/>
              <a:gd name="connsiteY194" fmla="*/ 2125608 h 2237474"/>
              <a:gd name="connsiteX195" fmla="*/ 1637948 w 12192000"/>
              <a:gd name="connsiteY195" fmla="*/ 2172597 h 2237474"/>
              <a:gd name="connsiteX196" fmla="*/ 1434549 w 12192000"/>
              <a:gd name="connsiteY196" fmla="*/ 2234522 h 2237474"/>
              <a:gd name="connsiteX197" fmla="*/ 1398481 w 12192000"/>
              <a:gd name="connsiteY197" fmla="*/ 2237074 h 2237474"/>
              <a:gd name="connsiteX198" fmla="*/ 1398407 w 12192000"/>
              <a:gd name="connsiteY198" fmla="*/ 2237095 h 2237474"/>
              <a:gd name="connsiteX199" fmla="*/ 1370962 w 12192000"/>
              <a:gd name="connsiteY199" fmla="*/ 2237474 h 2237474"/>
              <a:gd name="connsiteX200" fmla="*/ 1356367 w 12192000"/>
              <a:gd name="connsiteY200" fmla="*/ 2235089 h 2237474"/>
              <a:gd name="connsiteX201" fmla="*/ 1324828 w 12192000"/>
              <a:gd name="connsiteY201" fmla="*/ 2231968 h 2237474"/>
              <a:gd name="connsiteX202" fmla="*/ 1297744 w 12192000"/>
              <a:gd name="connsiteY202" fmla="*/ 2235849 h 2237474"/>
              <a:gd name="connsiteX203" fmla="*/ 1286236 w 12192000"/>
              <a:gd name="connsiteY203" fmla="*/ 2233135 h 2237474"/>
              <a:gd name="connsiteX204" fmla="*/ 1283504 w 12192000"/>
              <a:gd name="connsiteY204" fmla="*/ 2233797 h 2237474"/>
              <a:gd name="connsiteX205" fmla="*/ 1279765 w 12192000"/>
              <a:gd name="connsiteY205" fmla="*/ 2229639 h 2237474"/>
              <a:gd name="connsiteX206" fmla="*/ 1195347 w 12192000"/>
              <a:gd name="connsiteY206" fmla="*/ 2212354 h 2237474"/>
              <a:gd name="connsiteX207" fmla="*/ 970251 w 12192000"/>
              <a:gd name="connsiteY207" fmla="*/ 2221029 h 2237474"/>
              <a:gd name="connsiteX208" fmla="*/ 812914 w 12192000"/>
              <a:gd name="connsiteY208" fmla="*/ 2202752 h 2237474"/>
              <a:gd name="connsiteX209" fmla="*/ 800195 w 12192000"/>
              <a:gd name="connsiteY209" fmla="*/ 2209407 h 2237474"/>
              <a:gd name="connsiteX210" fmla="*/ 784978 w 12192000"/>
              <a:gd name="connsiteY210" fmla="*/ 2212360 h 2237474"/>
              <a:gd name="connsiteX211" fmla="*/ 681987 w 12192000"/>
              <a:gd name="connsiteY211" fmla="*/ 2216757 h 2237474"/>
              <a:gd name="connsiteX212" fmla="*/ 669923 w 12192000"/>
              <a:gd name="connsiteY212" fmla="*/ 2211682 h 2237474"/>
              <a:gd name="connsiteX213" fmla="*/ 648680 w 12192000"/>
              <a:gd name="connsiteY213" fmla="*/ 2206229 h 2237474"/>
              <a:gd name="connsiteX214" fmla="*/ 597225 w 12192000"/>
              <a:gd name="connsiteY214" fmla="*/ 2180999 h 2237474"/>
              <a:gd name="connsiteX215" fmla="*/ 558449 w 12192000"/>
              <a:gd name="connsiteY215" fmla="*/ 2182346 h 2237474"/>
              <a:gd name="connsiteX216" fmla="*/ 550517 w 12192000"/>
              <a:gd name="connsiteY216" fmla="*/ 2182060 h 2237474"/>
              <a:gd name="connsiteX217" fmla="*/ 550309 w 12192000"/>
              <a:gd name="connsiteY217" fmla="*/ 2181825 h 2237474"/>
              <a:gd name="connsiteX218" fmla="*/ 541836 w 12192000"/>
              <a:gd name="connsiteY218" fmla="*/ 2181063 h 2237474"/>
              <a:gd name="connsiteX219" fmla="*/ 536057 w 12192000"/>
              <a:gd name="connsiteY219" fmla="*/ 2181537 h 2237474"/>
              <a:gd name="connsiteX220" fmla="*/ 520671 w 12192000"/>
              <a:gd name="connsiteY220" fmla="*/ 2180980 h 2237474"/>
              <a:gd name="connsiteX221" fmla="*/ 515024 w 12192000"/>
              <a:gd name="connsiteY221" fmla="*/ 2179258 h 2237474"/>
              <a:gd name="connsiteX222" fmla="*/ 512278 w 12192000"/>
              <a:gd name="connsiteY222" fmla="*/ 2176369 h 2237474"/>
              <a:gd name="connsiteX223" fmla="*/ 480419 w 12192000"/>
              <a:gd name="connsiteY223" fmla="*/ 2167807 h 2237474"/>
              <a:gd name="connsiteX224" fmla="*/ 413835 w 12192000"/>
              <a:gd name="connsiteY224" fmla="*/ 2156783 h 2237474"/>
              <a:gd name="connsiteX225" fmla="*/ 376513 w 12192000"/>
              <a:gd name="connsiteY225" fmla="*/ 2154014 h 2237474"/>
              <a:gd name="connsiteX226" fmla="*/ 273386 w 12192000"/>
              <a:gd name="connsiteY226" fmla="*/ 2142551 h 2237474"/>
              <a:gd name="connsiteX227" fmla="*/ 169207 w 12192000"/>
              <a:gd name="connsiteY227" fmla="*/ 2128100 h 2237474"/>
              <a:gd name="connsiteX228" fmla="*/ 93149 w 12192000"/>
              <a:gd name="connsiteY228" fmla="*/ 2105324 h 2237474"/>
              <a:gd name="connsiteX229" fmla="*/ 88109 w 12192000"/>
              <a:gd name="connsiteY229" fmla="*/ 2106704 h 2237474"/>
              <a:gd name="connsiteX230" fmla="*/ 80022 w 12192000"/>
              <a:gd name="connsiteY230" fmla="*/ 2107254 h 2237474"/>
              <a:gd name="connsiteX231" fmla="*/ 79717 w 12192000"/>
              <a:gd name="connsiteY231" fmla="*/ 2107046 h 2237474"/>
              <a:gd name="connsiteX232" fmla="*/ 72352 w 12192000"/>
              <a:gd name="connsiteY232" fmla="*/ 2107991 h 2237474"/>
              <a:gd name="connsiteX233" fmla="*/ 37645 w 12192000"/>
              <a:gd name="connsiteY233" fmla="*/ 2115401 h 2237474"/>
              <a:gd name="connsiteX234" fmla="*/ 4572 w 12192000"/>
              <a:gd name="connsiteY234" fmla="*/ 2111091 h 2237474"/>
              <a:gd name="connsiteX235" fmla="*/ 0 w 12192000"/>
              <a:gd name="connsiteY235" fmla="*/ 2110468 h 2237474"/>
              <a:gd name="connsiteX236" fmla="*/ 0 w 12192000"/>
              <a:gd name="connsiteY23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43319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08541 w 12192000"/>
              <a:gd name="connsiteY102" fmla="*/ 1668757 h 2237474"/>
              <a:gd name="connsiteX103" fmla="*/ 6471012 w 12192000"/>
              <a:gd name="connsiteY103" fmla="*/ 1678604 h 2237474"/>
              <a:gd name="connsiteX104" fmla="*/ 6415265 w 12192000"/>
              <a:gd name="connsiteY104" fmla="*/ 1665317 h 2237474"/>
              <a:gd name="connsiteX105" fmla="*/ 6364035 w 12192000"/>
              <a:gd name="connsiteY105" fmla="*/ 1667683 h 2237474"/>
              <a:gd name="connsiteX106" fmla="*/ 6280959 w 12192000"/>
              <a:gd name="connsiteY106" fmla="*/ 1689329 h 2237474"/>
              <a:gd name="connsiteX107" fmla="*/ 6243319 w 12192000"/>
              <a:gd name="connsiteY107" fmla="*/ 1695560 h 2237474"/>
              <a:gd name="connsiteX108" fmla="*/ 6098321 w 12192000"/>
              <a:gd name="connsiteY108" fmla="*/ 1721646 h 2237474"/>
              <a:gd name="connsiteX109" fmla="*/ 5880652 w 12192000"/>
              <a:gd name="connsiteY109" fmla="*/ 1779643 h 2237474"/>
              <a:gd name="connsiteX110" fmla="*/ 5785959 w 12192000"/>
              <a:gd name="connsiteY110" fmla="*/ 1775307 h 2237474"/>
              <a:gd name="connsiteX111" fmla="*/ 5643534 w 12192000"/>
              <a:gd name="connsiteY111" fmla="*/ 1802919 h 2237474"/>
              <a:gd name="connsiteX112" fmla="*/ 5518799 w 12192000"/>
              <a:gd name="connsiteY112" fmla="*/ 1818312 h 2237474"/>
              <a:gd name="connsiteX113" fmla="*/ 5505014 w 12192000"/>
              <a:gd name="connsiteY113" fmla="*/ 1819259 h 2237474"/>
              <a:gd name="connsiteX114" fmla="*/ 5453307 w 12192000"/>
              <a:gd name="connsiteY114" fmla="*/ 1815450 h 2237474"/>
              <a:gd name="connsiteX115" fmla="*/ 5364192 w 12192000"/>
              <a:gd name="connsiteY115" fmla="*/ 1826074 h 2237474"/>
              <a:gd name="connsiteX116" fmla="*/ 5350380 w 12192000"/>
              <a:gd name="connsiteY116" fmla="*/ 1830891 h 2237474"/>
              <a:gd name="connsiteX117" fmla="*/ 5259633 w 12192000"/>
              <a:gd name="connsiteY117" fmla="*/ 1837160 h 2237474"/>
              <a:gd name="connsiteX118" fmla="*/ 5197513 w 12192000"/>
              <a:gd name="connsiteY118" fmla="*/ 1844718 h 2237474"/>
              <a:gd name="connsiteX119" fmla="*/ 5184170 w 12192000"/>
              <a:gd name="connsiteY119" fmla="*/ 1849402 h 2237474"/>
              <a:gd name="connsiteX120" fmla="*/ 5168852 w 12192000"/>
              <a:gd name="connsiteY120" fmla="*/ 1844846 h 2237474"/>
              <a:gd name="connsiteX121" fmla="*/ 5164370 w 12192000"/>
              <a:gd name="connsiteY121" fmla="*/ 1840597 h 2237474"/>
              <a:gd name="connsiteX122" fmla="*/ 5114927 w 12192000"/>
              <a:gd name="connsiteY122" fmla="*/ 1847827 h 2237474"/>
              <a:gd name="connsiteX123" fmla="*/ 5108970 w 12192000"/>
              <a:gd name="connsiteY123" fmla="*/ 1847935 h 2237474"/>
              <a:gd name="connsiteX124" fmla="*/ 5067961 w 12192000"/>
              <a:gd name="connsiteY124" fmla="*/ 1845917 h 2237474"/>
              <a:gd name="connsiteX125" fmla="*/ 5007075 w 12192000"/>
              <a:gd name="connsiteY125" fmla="*/ 1838626 h 2237474"/>
              <a:gd name="connsiteX126" fmla="*/ 4944087 w 12192000"/>
              <a:gd name="connsiteY126" fmla="*/ 1823332 h 2237474"/>
              <a:gd name="connsiteX127" fmla="*/ 4907662 w 12192000"/>
              <a:gd name="connsiteY127" fmla="*/ 1816900 h 2237474"/>
              <a:gd name="connsiteX128" fmla="*/ 4882386 w 12192000"/>
              <a:gd name="connsiteY128" fmla="*/ 1809844 h 2237474"/>
              <a:gd name="connsiteX129" fmla="*/ 4811440 w 12192000"/>
              <a:gd name="connsiteY129" fmla="*/ 1804655 h 2237474"/>
              <a:gd name="connsiteX130" fmla="*/ 4691075 w 12192000"/>
              <a:gd name="connsiteY130" fmla="*/ 1801389 h 2237474"/>
              <a:gd name="connsiteX131" fmla="*/ 4611738 w 12192000"/>
              <a:gd name="connsiteY131" fmla="*/ 1776964 h 2237474"/>
              <a:gd name="connsiteX132" fmla="*/ 4560070 w 12192000"/>
              <a:gd name="connsiteY132" fmla="*/ 1785640 h 2237474"/>
              <a:gd name="connsiteX133" fmla="*/ 4536503 w 12192000"/>
              <a:gd name="connsiteY133" fmla="*/ 1785334 h 2237474"/>
              <a:gd name="connsiteX134" fmla="*/ 4513724 w 12192000"/>
              <a:gd name="connsiteY134" fmla="*/ 1791996 h 2237474"/>
              <a:gd name="connsiteX135" fmla="*/ 4459810 w 12192000"/>
              <a:gd name="connsiteY135" fmla="*/ 1797886 h 2237474"/>
              <a:gd name="connsiteX136" fmla="*/ 4379064 w 12192000"/>
              <a:gd name="connsiteY136" fmla="*/ 1817177 h 2237474"/>
              <a:gd name="connsiteX137" fmla="*/ 4319209 w 12192000"/>
              <a:gd name="connsiteY137" fmla="*/ 1834833 h 2237474"/>
              <a:gd name="connsiteX138" fmla="*/ 4290981 w 12192000"/>
              <a:gd name="connsiteY138" fmla="*/ 1839677 h 2237474"/>
              <a:gd name="connsiteX139" fmla="*/ 4285792 w 12192000"/>
              <a:gd name="connsiteY139" fmla="*/ 1836231 h 2237474"/>
              <a:gd name="connsiteX140" fmla="*/ 4238372 w 12192000"/>
              <a:gd name="connsiteY140" fmla="*/ 1851480 h 2237474"/>
              <a:gd name="connsiteX141" fmla="*/ 4232517 w 12192000"/>
              <a:gd name="connsiteY141" fmla="*/ 1852567 h 2237474"/>
              <a:gd name="connsiteX142" fmla="*/ 4191732 w 12192000"/>
              <a:gd name="connsiteY142" fmla="*/ 1857328 h 2237474"/>
              <a:gd name="connsiteX143" fmla="*/ 4065532 w 12192000"/>
              <a:gd name="connsiteY143" fmla="*/ 1855477 h 2237474"/>
              <a:gd name="connsiteX144" fmla="*/ 4028460 w 12192000"/>
              <a:gd name="connsiteY144" fmla="*/ 1855137 h 2237474"/>
              <a:gd name="connsiteX145" fmla="*/ 4002267 w 12192000"/>
              <a:gd name="connsiteY145" fmla="*/ 1852352 h 2237474"/>
              <a:gd name="connsiteX146" fmla="*/ 3931396 w 12192000"/>
              <a:gd name="connsiteY146" fmla="*/ 1858915 h 2237474"/>
              <a:gd name="connsiteX147" fmla="*/ 3812162 w 12192000"/>
              <a:gd name="connsiteY147" fmla="*/ 1875501 h 2237474"/>
              <a:gd name="connsiteX148" fmla="*/ 3729530 w 12192000"/>
              <a:gd name="connsiteY148" fmla="*/ 1864513 h 2237474"/>
              <a:gd name="connsiteX149" fmla="*/ 3680177 w 12192000"/>
              <a:gd name="connsiteY149" fmla="*/ 1881552 h 2237474"/>
              <a:gd name="connsiteX150" fmla="*/ 3567259 w 12192000"/>
              <a:gd name="connsiteY150" fmla="*/ 1893482 h 2237474"/>
              <a:gd name="connsiteX151" fmla="*/ 3405770 w 12192000"/>
              <a:gd name="connsiteY151" fmla="*/ 1904591 h 2237474"/>
              <a:gd name="connsiteX152" fmla="*/ 3280097 w 12192000"/>
              <a:gd name="connsiteY152" fmla="*/ 1919610 h 2237474"/>
              <a:gd name="connsiteX153" fmla="*/ 3123424 w 12192000"/>
              <a:gd name="connsiteY153" fmla="*/ 1952930 h 2237474"/>
              <a:gd name="connsiteX154" fmla="*/ 3009910 w 12192000"/>
              <a:gd name="connsiteY154" fmla="*/ 1957866 h 2237474"/>
              <a:gd name="connsiteX155" fmla="*/ 2995934 w 12192000"/>
              <a:gd name="connsiteY155" fmla="*/ 1967085 h 2237474"/>
              <a:gd name="connsiteX156" fmla="*/ 2980071 w 12192000"/>
              <a:gd name="connsiteY156" fmla="*/ 1972988 h 2237474"/>
              <a:gd name="connsiteX157" fmla="*/ 2978094 w 12192000"/>
              <a:gd name="connsiteY157" fmla="*/ 1972369 h 2237474"/>
              <a:gd name="connsiteX158" fmla="*/ 2942858 w 12192000"/>
              <a:gd name="connsiteY158" fmla="*/ 1981367 h 2237474"/>
              <a:gd name="connsiteX159" fmla="*/ 2875436 w 12192000"/>
              <a:gd name="connsiteY159" fmla="*/ 1996977 h 2237474"/>
              <a:gd name="connsiteX160" fmla="*/ 2874892 w 12192000"/>
              <a:gd name="connsiteY160" fmla="*/ 1996085 h 2237474"/>
              <a:gd name="connsiteX161" fmla="*/ 2864145 w 12192000"/>
              <a:gd name="connsiteY161" fmla="*/ 1994061 h 2237474"/>
              <a:gd name="connsiteX162" fmla="*/ 2843662 w 12192000"/>
              <a:gd name="connsiteY162" fmla="*/ 1992498 h 2237474"/>
              <a:gd name="connsiteX163" fmla="*/ 2796128 w 12192000"/>
              <a:gd name="connsiteY163" fmla="*/ 1976403 h 2237474"/>
              <a:gd name="connsiteX164" fmla="*/ 2756784 w 12192000"/>
              <a:gd name="connsiteY164" fmla="*/ 1985116 h 2237474"/>
              <a:gd name="connsiteX165" fmla="*/ 2748833 w 12192000"/>
              <a:gd name="connsiteY165" fmla="*/ 1986323 h 2237474"/>
              <a:gd name="connsiteX166" fmla="*/ 2748661 w 12192000"/>
              <a:gd name="connsiteY166" fmla="*/ 1986122 h 2237474"/>
              <a:gd name="connsiteX167" fmla="*/ 2740251 w 12192000"/>
              <a:gd name="connsiteY167" fmla="*/ 1986946 h 2237474"/>
              <a:gd name="connsiteX168" fmla="*/ 2718916 w 12192000"/>
              <a:gd name="connsiteY168" fmla="*/ 1990867 h 2237474"/>
              <a:gd name="connsiteX169" fmla="*/ 2713522 w 12192000"/>
              <a:gd name="connsiteY169" fmla="*/ 1990173 h 2237474"/>
              <a:gd name="connsiteX170" fmla="*/ 2680597 w 12192000"/>
              <a:gd name="connsiteY170" fmla="*/ 1984996 h 2237474"/>
              <a:gd name="connsiteX171" fmla="*/ 2578178 w 12192000"/>
              <a:gd name="connsiteY171" fmla="*/ 1990531 h 2237474"/>
              <a:gd name="connsiteX172" fmla="*/ 2476147 w 12192000"/>
              <a:gd name="connsiteY172" fmla="*/ 1998305 h 2237474"/>
              <a:gd name="connsiteX173" fmla="*/ 2373568 w 12192000"/>
              <a:gd name="connsiteY173" fmla="*/ 2003219 h 2237474"/>
              <a:gd name="connsiteX174" fmla="*/ 2321399 w 12192000"/>
              <a:gd name="connsiteY174" fmla="*/ 1989467 h 2237474"/>
              <a:gd name="connsiteX175" fmla="*/ 2315525 w 12192000"/>
              <a:gd name="connsiteY175" fmla="*/ 1989708 h 2237474"/>
              <a:gd name="connsiteX176" fmla="*/ 2300792 w 12192000"/>
              <a:gd name="connsiteY176" fmla="*/ 1994290 h 2237474"/>
              <a:gd name="connsiteX177" fmla="*/ 2295469 w 12192000"/>
              <a:gd name="connsiteY177" fmla="*/ 1996659 h 2237474"/>
              <a:gd name="connsiteX178" fmla="*/ 2287219 w 12192000"/>
              <a:gd name="connsiteY178" fmla="*/ 1998750 h 2237474"/>
              <a:gd name="connsiteX179" fmla="*/ 2286948 w 12192000"/>
              <a:gd name="connsiteY179" fmla="*/ 1998596 h 2237474"/>
              <a:gd name="connsiteX180" fmla="*/ 2243069 w 12192000"/>
              <a:gd name="connsiteY180" fmla="*/ 2015111 h 2237474"/>
              <a:gd name="connsiteX181" fmla="*/ 2186609 w 12192000"/>
              <a:gd name="connsiteY181" fmla="*/ 2008263 h 2237474"/>
              <a:gd name="connsiteX182" fmla="*/ 2164831 w 12192000"/>
              <a:gd name="connsiteY182" fmla="*/ 2010143 h 2237474"/>
              <a:gd name="connsiteX183" fmla="*/ 2152836 w 12192000"/>
              <a:gd name="connsiteY183" fmla="*/ 2010048 h 2237474"/>
              <a:gd name="connsiteX184" fmla="*/ 2117102 w 12192000"/>
              <a:gd name="connsiteY184" fmla="*/ 2023004 h 2237474"/>
              <a:gd name="connsiteX185" fmla="*/ 2111935 w 12192000"/>
              <a:gd name="connsiteY185" fmla="*/ 2023163 h 2237474"/>
              <a:gd name="connsiteX186" fmla="*/ 2089991 w 12192000"/>
              <a:gd name="connsiteY186" fmla="*/ 2034193 h 2237474"/>
              <a:gd name="connsiteX187" fmla="*/ 2058061 w 12192000"/>
              <a:gd name="connsiteY187" fmla="*/ 2047942 h 2237474"/>
              <a:gd name="connsiteX188" fmla="*/ 2055737 w 12192000"/>
              <a:gd name="connsiteY188" fmla="*/ 2047704 h 2237474"/>
              <a:gd name="connsiteX189" fmla="*/ 2042244 w 12192000"/>
              <a:gd name="connsiteY189" fmla="*/ 2055560 h 2237474"/>
              <a:gd name="connsiteX190" fmla="*/ 1976224 w 12192000"/>
              <a:gd name="connsiteY190" fmla="*/ 2074257 h 2237474"/>
              <a:gd name="connsiteX191" fmla="*/ 1877728 w 12192000"/>
              <a:gd name="connsiteY191" fmla="*/ 2101004 h 2237474"/>
              <a:gd name="connsiteX192" fmla="*/ 1759056 w 12192000"/>
              <a:gd name="connsiteY192" fmla="*/ 2125608 h 2237474"/>
              <a:gd name="connsiteX193" fmla="*/ 1637948 w 12192000"/>
              <a:gd name="connsiteY193" fmla="*/ 2172597 h 2237474"/>
              <a:gd name="connsiteX194" fmla="*/ 1434549 w 12192000"/>
              <a:gd name="connsiteY194" fmla="*/ 2234522 h 2237474"/>
              <a:gd name="connsiteX195" fmla="*/ 1398481 w 12192000"/>
              <a:gd name="connsiteY195" fmla="*/ 2237074 h 2237474"/>
              <a:gd name="connsiteX196" fmla="*/ 1398407 w 12192000"/>
              <a:gd name="connsiteY196" fmla="*/ 2237095 h 2237474"/>
              <a:gd name="connsiteX197" fmla="*/ 1370962 w 12192000"/>
              <a:gd name="connsiteY197" fmla="*/ 2237474 h 2237474"/>
              <a:gd name="connsiteX198" fmla="*/ 1356367 w 12192000"/>
              <a:gd name="connsiteY198" fmla="*/ 2235089 h 2237474"/>
              <a:gd name="connsiteX199" fmla="*/ 1324828 w 12192000"/>
              <a:gd name="connsiteY199" fmla="*/ 2231968 h 2237474"/>
              <a:gd name="connsiteX200" fmla="*/ 1297744 w 12192000"/>
              <a:gd name="connsiteY200" fmla="*/ 2235849 h 2237474"/>
              <a:gd name="connsiteX201" fmla="*/ 1286236 w 12192000"/>
              <a:gd name="connsiteY201" fmla="*/ 2233135 h 2237474"/>
              <a:gd name="connsiteX202" fmla="*/ 1283504 w 12192000"/>
              <a:gd name="connsiteY202" fmla="*/ 2233797 h 2237474"/>
              <a:gd name="connsiteX203" fmla="*/ 1279765 w 12192000"/>
              <a:gd name="connsiteY203" fmla="*/ 2229639 h 2237474"/>
              <a:gd name="connsiteX204" fmla="*/ 1195347 w 12192000"/>
              <a:gd name="connsiteY204" fmla="*/ 2212354 h 2237474"/>
              <a:gd name="connsiteX205" fmla="*/ 970251 w 12192000"/>
              <a:gd name="connsiteY205" fmla="*/ 2221029 h 2237474"/>
              <a:gd name="connsiteX206" fmla="*/ 812914 w 12192000"/>
              <a:gd name="connsiteY206" fmla="*/ 2202752 h 2237474"/>
              <a:gd name="connsiteX207" fmla="*/ 800195 w 12192000"/>
              <a:gd name="connsiteY207" fmla="*/ 2209407 h 2237474"/>
              <a:gd name="connsiteX208" fmla="*/ 784978 w 12192000"/>
              <a:gd name="connsiteY208" fmla="*/ 2212360 h 2237474"/>
              <a:gd name="connsiteX209" fmla="*/ 681987 w 12192000"/>
              <a:gd name="connsiteY209" fmla="*/ 2216757 h 2237474"/>
              <a:gd name="connsiteX210" fmla="*/ 669923 w 12192000"/>
              <a:gd name="connsiteY210" fmla="*/ 2211682 h 2237474"/>
              <a:gd name="connsiteX211" fmla="*/ 648680 w 12192000"/>
              <a:gd name="connsiteY211" fmla="*/ 2206229 h 2237474"/>
              <a:gd name="connsiteX212" fmla="*/ 597225 w 12192000"/>
              <a:gd name="connsiteY212" fmla="*/ 2180999 h 2237474"/>
              <a:gd name="connsiteX213" fmla="*/ 558449 w 12192000"/>
              <a:gd name="connsiteY213" fmla="*/ 2182346 h 2237474"/>
              <a:gd name="connsiteX214" fmla="*/ 550517 w 12192000"/>
              <a:gd name="connsiteY214" fmla="*/ 2182060 h 2237474"/>
              <a:gd name="connsiteX215" fmla="*/ 550309 w 12192000"/>
              <a:gd name="connsiteY215" fmla="*/ 2181825 h 2237474"/>
              <a:gd name="connsiteX216" fmla="*/ 541836 w 12192000"/>
              <a:gd name="connsiteY216" fmla="*/ 2181063 h 2237474"/>
              <a:gd name="connsiteX217" fmla="*/ 536057 w 12192000"/>
              <a:gd name="connsiteY217" fmla="*/ 2181537 h 2237474"/>
              <a:gd name="connsiteX218" fmla="*/ 520671 w 12192000"/>
              <a:gd name="connsiteY218" fmla="*/ 2180980 h 2237474"/>
              <a:gd name="connsiteX219" fmla="*/ 515024 w 12192000"/>
              <a:gd name="connsiteY219" fmla="*/ 2179258 h 2237474"/>
              <a:gd name="connsiteX220" fmla="*/ 512278 w 12192000"/>
              <a:gd name="connsiteY220" fmla="*/ 2176369 h 2237474"/>
              <a:gd name="connsiteX221" fmla="*/ 480419 w 12192000"/>
              <a:gd name="connsiteY221" fmla="*/ 2167807 h 2237474"/>
              <a:gd name="connsiteX222" fmla="*/ 413835 w 12192000"/>
              <a:gd name="connsiteY222" fmla="*/ 2156783 h 2237474"/>
              <a:gd name="connsiteX223" fmla="*/ 376513 w 12192000"/>
              <a:gd name="connsiteY223" fmla="*/ 2154014 h 2237474"/>
              <a:gd name="connsiteX224" fmla="*/ 273386 w 12192000"/>
              <a:gd name="connsiteY224" fmla="*/ 2142551 h 2237474"/>
              <a:gd name="connsiteX225" fmla="*/ 169207 w 12192000"/>
              <a:gd name="connsiteY225" fmla="*/ 2128100 h 2237474"/>
              <a:gd name="connsiteX226" fmla="*/ 93149 w 12192000"/>
              <a:gd name="connsiteY226" fmla="*/ 2105324 h 2237474"/>
              <a:gd name="connsiteX227" fmla="*/ 88109 w 12192000"/>
              <a:gd name="connsiteY227" fmla="*/ 2106704 h 2237474"/>
              <a:gd name="connsiteX228" fmla="*/ 80022 w 12192000"/>
              <a:gd name="connsiteY228" fmla="*/ 2107254 h 2237474"/>
              <a:gd name="connsiteX229" fmla="*/ 79717 w 12192000"/>
              <a:gd name="connsiteY229" fmla="*/ 2107046 h 2237474"/>
              <a:gd name="connsiteX230" fmla="*/ 72352 w 12192000"/>
              <a:gd name="connsiteY230" fmla="*/ 2107991 h 2237474"/>
              <a:gd name="connsiteX231" fmla="*/ 37645 w 12192000"/>
              <a:gd name="connsiteY231" fmla="*/ 2115401 h 2237474"/>
              <a:gd name="connsiteX232" fmla="*/ 4572 w 12192000"/>
              <a:gd name="connsiteY232" fmla="*/ 2111091 h 2237474"/>
              <a:gd name="connsiteX233" fmla="*/ 0 w 12192000"/>
              <a:gd name="connsiteY233" fmla="*/ 2110468 h 2237474"/>
              <a:gd name="connsiteX234" fmla="*/ 0 w 12192000"/>
              <a:gd name="connsiteY23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16595 w 12192000"/>
              <a:gd name="connsiteY100" fmla="*/ 1667475 h 2237474"/>
              <a:gd name="connsiteX101" fmla="*/ 6508541 w 12192000"/>
              <a:gd name="connsiteY101" fmla="*/ 1668757 h 2237474"/>
              <a:gd name="connsiteX102" fmla="*/ 6471012 w 12192000"/>
              <a:gd name="connsiteY102" fmla="*/ 1678604 h 2237474"/>
              <a:gd name="connsiteX103" fmla="*/ 6415265 w 12192000"/>
              <a:gd name="connsiteY103" fmla="*/ 1665317 h 2237474"/>
              <a:gd name="connsiteX104" fmla="*/ 6364035 w 12192000"/>
              <a:gd name="connsiteY104" fmla="*/ 1667683 h 2237474"/>
              <a:gd name="connsiteX105" fmla="*/ 6280959 w 12192000"/>
              <a:gd name="connsiteY105" fmla="*/ 1689329 h 2237474"/>
              <a:gd name="connsiteX106" fmla="*/ 6243319 w 12192000"/>
              <a:gd name="connsiteY106" fmla="*/ 1695560 h 2237474"/>
              <a:gd name="connsiteX107" fmla="*/ 6098321 w 12192000"/>
              <a:gd name="connsiteY107" fmla="*/ 1721646 h 2237474"/>
              <a:gd name="connsiteX108" fmla="*/ 5880652 w 12192000"/>
              <a:gd name="connsiteY108" fmla="*/ 1779643 h 2237474"/>
              <a:gd name="connsiteX109" fmla="*/ 5785959 w 12192000"/>
              <a:gd name="connsiteY109" fmla="*/ 1775307 h 2237474"/>
              <a:gd name="connsiteX110" fmla="*/ 5643534 w 12192000"/>
              <a:gd name="connsiteY110" fmla="*/ 1802919 h 2237474"/>
              <a:gd name="connsiteX111" fmla="*/ 5518799 w 12192000"/>
              <a:gd name="connsiteY111" fmla="*/ 1818312 h 2237474"/>
              <a:gd name="connsiteX112" fmla="*/ 5505014 w 12192000"/>
              <a:gd name="connsiteY112" fmla="*/ 1819259 h 2237474"/>
              <a:gd name="connsiteX113" fmla="*/ 5453307 w 12192000"/>
              <a:gd name="connsiteY113" fmla="*/ 1815450 h 2237474"/>
              <a:gd name="connsiteX114" fmla="*/ 5364192 w 12192000"/>
              <a:gd name="connsiteY114" fmla="*/ 1826074 h 2237474"/>
              <a:gd name="connsiteX115" fmla="*/ 5350380 w 12192000"/>
              <a:gd name="connsiteY115" fmla="*/ 1830891 h 2237474"/>
              <a:gd name="connsiteX116" fmla="*/ 5259633 w 12192000"/>
              <a:gd name="connsiteY116" fmla="*/ 1837160 h 2237474"/>
              <a:gd name="connsiteX117" fmla="*/ 5197513 w 12192000"/>
              <a:gd name="connsiteY117" fmla="*/ 1844718 h 2237474"/>
              <a:gd name="connsiteX118" fmla="*/ 5184170 w 12192000"/>
              <a:gd name="connsiteY118" fmla="*/ 1849402 h 2237474"/>
              <a:gd name="connsiteX119" fmla="*/ 5168852 w 12192000"/>
              <a:gd name="connsiteY119" fmla="*/ 1844846 h 2237474"/>
              <a:gd name="connsiteX120" fmla="*/ 5164370 w 12192000"/>
              <a:gd name="connsiteY120" fmla="*/ 1840597 h 2237474"/>
              <a:gd name="connsiteX121" fmla="*/ 5114927 w 12192000"/>
              <a:gd name="connsiteY121" fmla="*/ 1847827 h 2237474"/>
              <a:gd name="connsiteX122" fmla="*/ 5108970 w 12192000"/>
              <a:gd name="connsiteY122" fmla="*/ 1847935 h 2237474"/>
              <a:gd name="connsiteX123" fmla="*/ 5067961 w 12192000"/>
              <a:gd name="connsiteY123" fmla="*/ 1845917 h 2237474"/>
              <a:gd name="connsiteX124" fmla="*/ 5007075 w 12192000"/>
              <a:gd name="connsiteY124" fmla="*/ 1838626 h 2237474"/>
              <a:gd name="connsiteX125" fmla="*/ 4944087 w 12192000"/>
              <a:gd name="connsiteY125" fmla="*/ 1823332 h 2237474"/>
              <a:gd name="connsiteX126" fmla="*/ 4907662 w 12192000"/>
              <a:gd name="connsiteY126" fmla="*/ 1816900 h 2237474"/>
              <a:gd name="connsiteX127" fmla="*/ 4882386 w 12192000"/>
              <a:gd name="connsiteY127" fmla="*/ 1809844 h 2237474"/>
              <a:gd name="connsiteX128" fmla="*/ 4811440 w 12192000"/>
              <a:gd name="connsiteY128" fmla="*/ 1804655 h 2237474"/>
              <a:gd name="connsiteX129" fmla="*/ 4691075 w 12192000"/>
              <a:gd name="connsiteY129" fmla="*/ 1801389 h 2237474"/>
              <a:gd name="connsiteX130" fmla="*/ 4611738 w 12192000"/>
              <a:gd name="connsiteY130" fmla="*/ 1776964 h 2237474"/>
              <a:gd name="connsiteX131" fmla="*/ 4560070 w 12192000"/>
              <a:gd name="connsiteY131" fmla="*/ 1785640 h 2237474"/>
              <a:gd name="connsiteX132" fmla="*/ 4536503 w 12192000"/>
              <a:gd name="connsiteY132" fmla="*/ 1785334 h 2237474"/>
              <a:gd name="connsiteX133" fmla="*/ 4513724 w 12192000"/>
              <a:gd name="connsiteY133" fmla="*/ 1791996 h 2237474"/>
              <a:gd name="connsiteX134" fmla="*/ 4459810 w 12192000"/>
              <a:gd name="connsiteY134" fmla="*/ 1797886 h 2237474"/>
              <a:gd name="connsiteX135" fmla="*/ 4379064 w 12192000"/>
              <a:gd name="connsiteY135" fmla="*/ 1817177 h 2237474"/>
              <a:gd name="connsiteX136" fmla="*/ 4319209 w 12192000"/>
              <a:gd name="connsiteY136" fmla="*/ 1834833 h 2237474"/>
              <a:gd name="connsiteX137" fmla="*/ 4290981 w 12192000"/>
              <a:gd name="connsiteY137" fmla="*/ 1839677 h 2237474"/>
              <a:gd name="connsiteX138" fmla="*/ 4285792 w 12192000"/>
              <a:gd name="connsiteY138" fmla="*/ 1836231 h 2237474"/>
              <a:gd name="connsiteX139" fmla="*/ 4238372 w 12192000"/>
              <a:gd name="connsiteY139" fmla="*/ 1851480 h 2237474"/>
              <a:gd name="connsiteX140" fmla="*/ 4232517 w 12192000"/>
              <a:gd name="connsiteY140" fmla="*/ 1852567 h 2237474"/>
              <a:gd name="connsiteX141" fmla="*/ 4191732 w 12192000"/>
              <a:gd name="connsiteY141" fmla="*/ 1857328 h 2237474"/>
              <a:gd name="connsiteX142" fmla="*/ 4065532 w 12192000"/>
              <a:gd name="connsiteY142" fmla="*/ 1855477 h 2237474"/>
              <a:gd name="connsiteX143" fmla="*/ 4028460 w 12192000"/>
              <a:gd name="connsiteY143" fmla="*/ 1855137 h 2237474"/>
              <a:gd name="connsiteX144" fmla="*/ 4002267 w 12192000"/>
              <a:gd name="connsiteY144" fmla="*/ 1852352 h 2237474"/>
              <a:gd name="connsiteX145" fmla="*/ 3931396 w 12192000"/>
              <a:gd name="connsiteY145" fmla="*/ 1858915 h 2237474"/>
              <a:gd name="connsiteX146" fmla="*/ 3812162 w 12192000"/>
              <a:gd name="connsiteY146" fmla="*/ 1875501 h 2237474"/>
              <a:gd name="connsiteX147" fmla="*/ 3729530 w 12192000"/>
              <a:gd name="connsiteY147" fmla="*/ 1864513 h 2237474"/>
              <a:gd name="connsiteX148" fmla="*/ 3680177 w 12192000"/>
              <a:gd name="connsiteY148" fmla="*/ 1881552 h 2237474"/>
              <a:gd name="connsiteX149" fmla="*/ 3567259 w 12192000"/>
              <a:gd name="connsiteY149" fmla="*/ 1893482 h 2237474"/>
              <a:gd name="connsiteX150" fmla="*/ 3405770 w 12192000"/>
              <a:gd name="connsiteY150" fmla="*/ 1904591 h 2237474"/>
              <a:gd name="connsiteX151" fmla="*/ 3280097 w 12192000"/>
              <a:gd name="connsiteY151" fmla="*/ 1919610 h 2237474"/>
              <a:gd name="connsiteX152" fmla="*/ 3123424 w 12192000"/>
              <a:gd name="connsiteY152" fmla="*/ 1952930 h 2237474"/>
              <a:gd name="connsiteX153" fmla="*/ 3009910 w 12192000"/>
              <a:gd name="connsiteY153" fmla="*/ 1957866 h 2237474"/>
              <a:gd name="connsiteX154" fmla="*/ 2995934 w 12192000"/>
              <a:gd name="connsiteY154" fmla="*/ 1967085 h 2237474"/>
              <a:gd name="connsiteX155" fmla="*/ 2980071 w 12192000"/>
              <a:gd name="connsiteY155" fmla="*/ 1972988 h 2237474"/>
              <a:gd name="connsiteX156" fmla="*/ 2978094 w 12192000"/>
              <a:gd name="connsiteY156" fmla="*/ 1972369 h 2237474"/>
              <a:gd name="connsiteX157" fmla="*/ 2942858 w 12192000"/>
              <a:gd name="connsiteY157" fmla="*/ 1981367 h 2237474"/>
              <a:gd name="connsiteX158" fmla="*/ 2875436 w 12192000"/>
              <a:gd name="connsiteY158" fmla="*/ 1996977 h 2237474"/>
              <a:gd name="connsiteX159" fmla="*/ 2874892 w 12192000"/>
              <a:gd name="connsiteY159" fmla="*/ 1996085 h 2237474"/>
              <a:gd name="connsiteX160" fmla="*/ 2864145 w 12192000"/>
              <a:gd name="connsiteY160" fmla="*/ 1994061 h 2237474"/>
              <a:gd name="connsiteX161" fmla="*/ 2843662 w 12192000"/>
              <a:gd name="connsiteY161" fmla="*/ 1992498 h 2237474"/>
              <a:gd name="connsiteX162" fmla="*/ 2796128 w 12192000"/>
              <a:gd name="connsiteY162" fmla="*/ 1976403 h 2237474"/>
              <a:gd name="connsiteX163" fmla="*/ 2756784 w 12192000"/>
              <a:gd name="connsiteY163" fmla="*/ 1985116 h 2237474"/>
              <a:gd name="connsiteX164" fmla="*/ 2748833 w 12192000"/>
              <a:gd name="connsiteY164" fmla="*/ 1986323 h 2237474"/>
              <a:gd name="connsiteX165" fmla="*/ 2748661 w 12192000"/>
              <a:gd name="connsiteY165" fmla="*/ 1986122 h 2237474"/>
              <a:gd name="connsiteX166" fmla="*/ 2740251 w 12192000"/>
              <a:gd name="connsiteY166" fmla="*/ 1986946 h 2237474"/>
              <a:gd name="connsiteX167" fmla="*/ 2718916 w 12192000"/>
              <a:gd name="connsiteY167" fmla="*/ 1990867 h 2237474"/>
              <a:gd name="connsiteX168" fmla="*/ 2713522 w 12192000"/>
              <a:gd name="connsiteY168" fmla="*/ 1990173 h 2237474"/>
              <a:gd name="connsiteX169" fmla="*/ 2680597 w 12192000"/>
              <a:gd name="connsiteY169" fmla="*/ 1984996 h 2237474"/>
              <a:gd name="connsiteX170" fmla="*/ 2578178 w 12192000"/>
              <a:gd name="connsiteY170" fmla="*/ 1990531 h 2237474"/>
              <a:gd name="connsiteX171" fmla="*/ 2476147 w 12192000"/>
              <a:gd name="connsiteY171" fmla="*/ 1998305 h 2237474"/>
              <a:gd name="connsiteX172" fmla="*/ 2373568 w 12192000"/>
              <a:gd name="connsiteY172" fmla="*/ 2003219 h 2237474"/>
              <a:gd name="connsiteX173" fmla="*/ 2321399 w 12192000"/>
              <a:gd name="connsiteY173" fmla="*/ 1989467 h 2237474"/>
              <a:gd name="connsiteX174" fmla="*/ 2315525 w 12192000"/>
              <a:gd name="connsiteY174" fmla="*/ 1989708 h 2237474"/>
              <a:gd name="connsiteX175" fmla="*/ 2300792 w 12192000"/>
              <a:gd name="connsiteY175" fmla="*/ 1994290 h 2237474"/>
              <a:gd name="connsiteX176" fmla="*/ 2295469 w 12192000"/>
              <a:gd name="connsiteY176" fmla="*/ 1996659 h 2237474"/>
              <a:gd name="connsiteX177" fmla="*/ 2287219 w 12192000"/>
              <a:gd name="connsiteY177" fmla="*/ 1998750 h 2237474"/>
              <a:gd name="connsiteX178" fmla="*/ 2286948 w 12192000"/>
              <a:gd name="connsiteY178" fmla="*/ 1998596 h 2237474"/>
              <a:gd name="connsiteX179" fmla="*/ 2243069 w 12192000"/>
              <a:gd name="connsiteY179" fmla="*/ 2015111 h 2237474"/>
              <a:gd name="connsiteX180" fmla="*/ 2186609 w 12192000"/>
              <a:gd name="connsiteY180" fmla="*/ 2008263 h 2237474"/>
              <a:gd name="connsiteX181" fmla="*/ 2164831 w 12192000"/>
              <a:gd name="connsiteY181" fmla="*/ 2010143 h 2237474"/>
              <a:gd name="connsiteX182" fmla="*/ 2152836 w 12192000"/>
              <a:gd name="connsiteY182" fmla="*/ 2010048 h 2237474"/>
              <a:gd name="connsiteX183" fmla="*/ 2117102 w 12192000"/>
              <a:gd name="connsiteY183" fmla="*/ 2023004 h 2237474"/>
              <a:gd name="connsiteX184" fmla="*/ 2111935 w 12192000"/>
              <a:gd name="connsiteY184" fmla="*/ 2023163 h 2237474"/>
              <a:gd name="connsiteX185" fmla="*/ 2089991 w 12192000"/>
              <a:gd name="connsiteY185" fmla="*/ 2034193 h 2237474"/>
              <a:gd name="connsiteX186" fmla="*/ 2058061 w 12192000"/>
              <a:gd name="connsiteY186" fmla="*/ 2047942 h 2237474"/>
              <a:gd name="connsiteX187" fmla="*/ 2055737 w 12192000"/>
              <a:gd name="connsiteY187" fmla="*/ 2047704 h 2237474"/>
              <a:gd name="connsiteX188" fmla="*/ 2042244 w 12192000"/>
              <a:gd name="connsiteY188" fmla="*/ 2055560 h 2237474"/>
              <a:gd name="connsiteX189" fmla="*/ 1976224 w 12192000"/>
              <a:gd name="connsiteY189" fmla="*/ 2074257 h 2237474"/>
              <a:gd name="connsiteX190" fmla="*/ 1877728 w 12192000"/>
              <a:gd name="connsiteY190" fmla="*/ 2101004 h 2237474"/>
              <a:gd name="connsiteX191" fmla="*/ 1759056 w 12192000"/>
              <a:gd name="connsiteY191" fmla="*/ 2125608 h 2237474"/>
              <a:gd name="connsiteX192" fmla="*/ 1637948 w 12192000"/>
              <a:gd name="connsiteY192" fmla="*/ 2172597 h 2237474"/>
              <a:gd name="connsiteX193" fmla="*/ 1434549 w 12192000"/>
              <a:gd name="connsiteY193" fmla="*/ 2234522 h 2237474"/>
              <a:gd name="connsiteX194" fmla="*/ 1398481 w 12192000"/>
              <a:gd name="connsiteY194" fmla="*/ 2237074 h 2237474"/>
              <a:gd name="connsiteX195" fmla="*/ 1398407 w 12192000"/>
              <a:gd name="connsiteY195" fmla="*/ 2237095 h 2237474"/>
              <a:gd name="connsiteX196" fmla="*/ 1370962 w 12192000"/>
              <a:gd name="connsiteY196" fmla="*/ 2237474 h 2237474"/>
              <a:gd name="connsiteX197" fmla="*/ 1356367 w 12192000"/>
              <a:gd name="connsiteY197" fmla="*/ 2235089 h 2237474"/>
              <a:gd name="connsiteX198" fmla="*/ 1324828 w 12192000"/>
              <a:gd name="connsiteY198" fmla="*/ 2231968 h 2237474"/>
              <a:gd name="connsiteX199" fmla="*/ 1297744 w 12192000"/>
              <a:gd name="connsiteY199" fmla="*/ 2235849 h 2237474"/>
              <a:gd name="connsiteX200" fmla="*/ 1286236 w 12192000"/>
              <a:gd name="connsiteY200" fmla="*/ 2233135 h 2237474"/>
              <a:gd name="connsiteX201" fmla="*/ 1283504 w 12192000"/>
              <a:gd name="connsiteY201" fmla="*/ 2233797 h 2237474"/>
              <a:gd name="connsiteX202" fmla="*/ 1279765 w 12192000"/>
              <a:gd name="connsiteY202" fmla="*/ 2229639 h 2237474"/>
              <a:gd name="connsiteX203" fmla="*/ 1195347 w 12192000"/>
              <a:gd name="connsiteY203" fmla="*/ 2212354 h 2237474"/>
              <a:gd name="connsiteX204" fmla="*/ 970251 w 12192000"/>
              <a:gd name="connsiteY204" fmla="*/ 2221029 h 2237474"/>
              <a:gd name="connsiteX205" fmla="*/ 812914 w 12192000"/>
              <a:gd name="connsiteY205" fmla="*/ 2202752 h 2237474"/>
              <a:gd name="connsiteX206" fmla="*/ 800195 w 12192000"/>
              <a:gd name="connsiteY206" fmla="*/ 2209407 h 2237474"/>
              <a:gd name="connsiteX207" fmla="*/ 784978 w 12192000"/>
              <a:gd name="connsiteY207" fmla="*/ 2212360 h 2237474"/>
              <a:gd name="connsiteX208" fmla="*/ 681987 w 12192000"/>
              <a:gd name="connsiteY208" fmla="*/ 2216757 h 2237474"/>
              <a:gd name="connsiteX209" fmla="*/ 669923 w 12192000"/>
              <a:gd name="connsiteY209" fmla="*/ 2211682 h 2237474"/>
              <a:gd name="connsiteX210" fmla="*/ 648680 w 12192000"/>
              <a:gd name="connsiteY210" fmla="*/ 2206229 h 2237474"/>
              <a:gd name="connsiteX211" fmla="*/ 597225 w 12192000"/>
              <a:gd name="connsiteY211" fmla="*/ 2180999 h 2237474"/>
              <a:gd name="connsiteX212" fmla="*/ 558449 w 12192000"/>
              <a:gd name="connsiteY212" fmla="*/ 2182346 h 2237474"/>
              <a:gd name="connsiteX213" fmla="*/ 550517 w 12192000"/>
              <a:gd name="connsiteY213" fmla="*/ 2182060 h 2237474"/>
              <a:gd name="connsiteX214" fmla="*/ 550309 w 12192000"/>
              <a:gd name="connsiteY214" fmla="*/ 2181825 h 2237474"/>
              <a:gd name="connsiteX215" fmla="*/ 541836 w 12192000"/>
              <a:gd name="connsiteY215" fmla="*/ 2181063 h 2237474"/>
              <a:gd name="connsiteX216" fmla="*/ 536057 w 12192000"/>
              <a:gd name="connsiteY216" fmla="*/ 2181537 h 2237474"/>
              <a:gd name="connsiteX217" fmla="*/ 520671 w 12192000"/>
              <a:gd name="connsiteY217" fmla="*/ 2180980 h 2237474"/>
              <a:gd name="connsiteX218" fmla="*/ 515024 w 12192000"/>
              <a:gd name="connsiteY218" fmla="*/ 2179258 h 2237474"/>
              <a:gd name="connsiteX219" fmla="*/ 512278 w 12192000"/>
              <a:gd name="connsiteY219" fmla="*/ 2176369 h 2237474"/>
              <a:gd name="connsiteX220" fmla="*/ 480419 w 12192000"/>
              <a:gd name="connsiteY220" fmla="*/ 2167807 h 2237474"/>
              <a:gd name="connsiteX221" fmla="*/ 413835 w 12192000"/>
              <a:gd name="connsiteY221" fmla="*/ 2156783 h 2237474"/>
              <a:gd name="connsiteX222" fmla="*/ 376513 w 12192000"/>
              <a:gd name="connsiteY222" fmla="*/ 2154014 h 2237474"/>
              <a:gd name="connsiteX223" fmla="*/ 273386 w 12192000"/>
              <a:gd name="connsiteY223" fmla="*/ 2142551 h 2237474"/>
              <a:gd name="connsiteX224" fmla="*/ 169207 w 12192000"/>
              <a:gd name="connsiteY224" fmla="*/ 2128100 h 2237474"/>
              <a:gd name="connsiteX225" fmla="*/ 93149 w 12192000"/>
              <a:gd name="connsiteY225" fmla="*/ 2105324 h 2237474"/>
              <a:gd name="connsiteX226" fmla="*/ 88109 w 12192000"/>
              <a:gd name="connsiteY226" fmla="*/ 2106704 h 2237474"/>
              <a:gd name="connsiteX227" fmla="*/ 80022 w 12192000"/>
              <a:gd name="connsiteY227" fmla="*/ 2107254 h 2237474"/>
              <a:gd name="connsiteX228" fmla="*/ 79717 w 12192000"/>
              <a:gd name="connsiteY228" fmla="*/ 2107046 h 2237474"/>
              <a:gd name="connsiteX229" fmla="*/ 72352 w 12192000"/>
              <a:gd name="connsiteY229" fmla="*/ 2107991 h 2237474"/>
              <a:gd name="connsiteX230" fmla="*/ 37645 w 12192000"/>
              <a:gd name="connsiteY230" fmla="*/ 2115401 h 2237474"/>
              <a:gd name="connsiteX231" fmla="*/ 4572 w 12192000"/>
              <a:gd name="connsiteY231" fmla="*/ 2111091 h 2237474"/>
              <a:gd name="connsiteX232" fmla="*/ 0 w 12192000"/>
              <a:gd name="connsiteY232" fmla="*/ 2110468 h 2237474"/>
              <a:gd name="connsiteX233" fmla="*/ 0 w 12192000"/>
              <a:gd name="connsiteY23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16595 w 12192000"/>
              <a:gd name="connsiteY99" fmla="*/ 1667475 h 2237474"/>
              <a:gd name="connsiteX100" fmla="*/ 6508541 w 12192000"/>
              <a:gd name="connsiteY100" fmla="*/ 1668757 h 2237474"/>
              <a:gd name="connsiteX101" fmla="*/ 6471012 w 12192000"/>
              <a:gd name="connsiteY101" fmla="*/ 1678604 h 2237474"/>
              <a:gd name="connsiteX102" fmla="*/ 6415265 w 12192000"/>
              <a:gd name="connsiteY102" fmla="*/ 1665317 h 2237474"/>
              <a:gd name="connsiteX103" fmla="*/ 6364035 w 12192000"/>
              <a:gd name="connsiteY103" fmla="*/ 1667683 h 2237474"/>
              <a:gd name="connsiteX104" fmla="*/ 6280959 w 12192000"/>
              <a:gd name="connsiteY104" fmla="*/ 1689329 h 2237474"/>
              <a:gd name="connsiteX105" fmla="*/ 6243319 w 12192000"/>
              <a:gd name="connsiteY105" fmla="*/ 1695560 h 2237474"/>
              <a:gd name="connsiteX106" fmla="*/ 6098321 w 12192000"/>
              <a:gd name="connsiteY106" fmla="*/ 1721646 h 2237474"/>
              <a:gd name="connsiteX107" fmla="*/ 5880652 w 12192000"/>
              <a:gd name="connsiteY107" fmla="*/ 1779643 h 2237474"/>
              <a:gd name="connsiteX108" fmla="*/ 5785959 w 12192000"/>
              <a:gd name="connsiteY108" fmla="*/ 1775307 h 2237474"/>
              <a:gd name="connsiteX109" fmla="*/ 5643534 w 12192000"/>
              <a:gd name="connsiteY109" fmla="*/ 1802919 h 2237474"/>
              <a:gd name="connsiteX110" fmla="*/ 5518799 w 12192000"/>
              <a:gd name="connsiteY110" fmla="*/ 1818312 h 2237474"/>
              <a:gd name="connsiteX111" fmla="*/ 5505014 w 12192000"/>
              <a:gd name="connsiteY111" fmla="*/ 1819259 h 2237474"/>
              <a:gd name="connsiteX112" fmla="*/ 5453307 w 12192000"/>
              <a:gd name="connsiteY112" fmla="*/ 1815450 h 2237474"/>
              <a:gd name="connsiteX113" fmla="*/ 5364192 w 12192000"/>
              <a:gd name="connsiteY113" fmla="*/ 1826074 h 2237474"/>
              <a:gd name="connsiteX114" fmla="*/ 5350380 w 12192000"/>
              <a:gd name="connsiteY114" fmla="*/ 1830891 h 2237474"/>
              <a:gd name="connsiteX115" fmla="*/ 5259633 w 12192000"/>
              <a:gd name="connsiteY115" fmla="*/ 1837160 h 2237474"/>
              <a:gd name="connsiteX116" fmla="*/ 5197513 w 12192000"/>
              <a:gd name="connsiteY116" fmla="*/ 1844718 h 2237474"/>
              <a:gd name="connsiteX117" fmla="*/ 5184170 w 12192000"/>
              <a:gd name="connsiteY117" fmla="*/ 1849402 h 2237474"/>
              <a:gd name="connsiteX118" fmla="*/ 5168852 w 12192000"/>
              <a:gd name="connsiteY118" fmla="*/ 1844846 h 2237474"/>
              <a:gd name="connsiteX119" fmla="*/ 5164370 w 12192000"/>
              <a:gd name="connsiteY119" fmla="*/ 1840597 h 2237474"/>
              <a:gd name="connsiteX120" fmla="*/ 5114927 w 12192000"/>
              <a:gd name="connsiteY120" fmla="*/ 1847827 h 2237474"/>
              <a:gd name="connsiteX121" fmla="*/ 5108970 w 12192000"/>
              <a:gd name="connsiteY121" fmla="*/ 1847935 h 2237474"/>
              <a:gd name="connsiteX122" fmla="*/ 5067961 w 12192000"/>
              <a:gd name="connsiteY122" fmla="*/ 1845917 h 2237474"/>
              <a:gd name="connsiteX123" fmla="*/ 5007075 w 12192000"/>
              <a:gd name="connsiteY123" fmla="*/ 1838626 h 2237474"/>
              <a:gd name="connsiteX124" fmla="*/ 4944087 w 12192000"/>
              <a:gd name="connsiteY124" fmla="*/ 1823332 h 2237474"/>
              <a:gd name="connsiteX125" fmla="*/ 4907662 w 12192000"/>
              <a:gd name="connsiteY125" fmla="*/ 1816900 h 2237474"/>
              <a:gd name="connsiteX126" fmla="*/ 4882386 w 12192000"/>
              <a:gd name="connsiteY126" fmla="*/ 1809844 h 2237474"/>
              <a:gd name="connsiteX127" fmla="*/ 4811440 w 12192000"/>
              <a:gd name="connsiteY127" fmla="*/ 1804655 h 2237474"/>
              <a:gd name="connsiteX128" fmla="*/ 4691075 w 12192000"/>
              <a:gd name="connsiteY128" fmla="*/ 1801389 h 2237474"/>
              <a:gd name="connsiteX129" fmla="*/ 4611738 w 12192000"/>
              <a:gd name="connsiteY129" fmla="*/ 1776964 h 2237474"/>
              <a:gd name="connsiteX130" fmla="*/ 4560070 w 12192000"/>
              <a:gd name="connsiteY130" fmla="*/ 1785640 h 2237474"/>
              <a:gd name="connsiteX131" fmla="*/ 4536503 w 12192000"/>
              <a:gd name="connsiteY131" fmla="*/ 1785334 h 2237474"/>
              <a:gd name="connsiteX132" fmla="*/ 4513724 w 12192000"/>
              <a:gd name="connsiteY132" fmla="*/ 1791996 h 2237474"/>
              <a:gd name="connsiteX133" fmla="*/ 4459810 w 12192000"/>
              <a:gd name="connsiteY133" fmla="*/ 1797886 h 2237474"/>
              <a:gd name="connsiteX134" fmla="*/ 4379064 w 12192000"/>
              <a:gd name="connsiteY134" fmla="*/ 1817177 h 2237474"/>
              <a:gd name="connsiteX135" fmla="*/ 4319209 w 12192000"/>
              <a:gd name="connsiteY135" fmla="*/ 1834833 h 2237474"/>
              <a:gd name="connsiteX136" fmla="*/ 4290981 w 12192000"/>
              <a:gd name="connsiteY136" fmla="*/ 1839677 h 2237474"/>
              <a:gd name="connsiteX137" fmla="*/ 4285792 w 12192000"/>
              <a:gd name="connsiteY137" fmla="*/ 1836231 h 2237474"/>
              <a:gd name="connsiteX138" fmla="*/ 4238372 w 12192000"/>
              <a:gd name="connsiteY138" fmla="*/ 1851480 h 2237474"/>
              <a:gd name="connsiteX139" fmla="*/ 4232517 w 12192000"/>
              <a:gd name="connsiteY139" fmla="*/ 1852567 h 2237474"/>
              <a:gd name="connsiteX140" fmla="*/ 4191732 w 12192000"/>
              <a:gd name="connsiteY140" fmla="*/ 1857328 h 2237474"/>
              <a:gd name="connsiteX141" fmla="*/ 4065532 w 12192000"/>
              <a:gd name="connsiteY141" fmla="*/ 1855477 h 2237474"/>
              <a:gd name="connsiteX142" fmla="*/ 4028460 w 12192000"/>
              <a:gd name="connsiteY142" fmla="*/ 1855137 h 2237474"/>
              <a:gd name="connsiteX143" fmla="*/ 4002267 w 12192000"/>
              <a:gd name="connsiteY143" fmla="*/ 1852352 h 2237474"/>
              <a:gd name="connsiteX144" fmla="*/ 3931396 w 12192000"/>
              <a:gd name="connsiteY144" fmla="*/ 1858915 h 2237474"/>
              <a:gd name="connsiteX145" fmla="*/ 3812162 w 12192000"/>
              <a:gd name="connsiteY145" fmla="*/ 1875501 h 2237474"/>
              <a:gd name="connsiteX146" fmla="*/ 3729530 w 12192000"/>
              <a:gd name="connsiteY146" fmla="*/ 1864513 h 2237474"/>
              <a:gd name="connsiteX147" fmla="*/ 3680177 w 12192000"/>
              <a:gd name="connsiteY147" fmla="*/ 1881552 h 2237474"/>
              <a:gd name="connsiteX148" fmla="*/ 3567259 w 12192000"/>
              <a:gd name="connsiteY148" fmla="*/ 1893482 h 2237474"/>
              <a:gd name="connsiteX149" fmla="*/ 3405770 w 12192000"/>
              <a:gd name="connsiteY149" fmla="*/ 1904591 h 2237474"/>
              <a:gd name="connsiteX150" fmla="*/ 3280097 w 12192000"/>
              <a:gd name="connsiteY150" fmla="*/ 1919610 h 2237474"/>
              <a:gd name="connsiteX151" fmla="*/ 3123424 w 12192000"/>
              <a:gd name="connsiteY151" fmla="*/ 1952930 h 2237474"/>
              <a:gd name="connsiteX152" fmla="*/ 3009910 w 12192000"/>
              <a:gd name="connsiteY152" fmla="*/ 1957866 h 2237474"/>
              <a:gd name="connsiteX153" fmla="*/ 2995934 w 12192000"/>
              <a:gd name="connsiteY153" fmla="*/ 1967085 h 2237474"/>
              <a:gd name="connsiteX154" fmla="*/ 2980071 w 12192000"/>
              <a:gd name="connsiteY154" fmla="*/ 1972988 h 2237474"/>
              <a:gd name="connsiteX155" fmla="*/ 2978094 w 12192000"/>
              <a:gd name="connsiteY155" fmla="*/ 1972369 h 2237474"/>
              <a:gd name="connsiteX156" fmla="*/ 2942858 w 12192000"/>
              <a:gd name="connsiteY156" fmla="*/ 1981367 h 2237474"/>
              <a:gd name="connsiteX157" fmla="*/ 2875436 w 12192000"/>
              <a:gd name="connsiteY157" fmla="*/ 1996977 h 2237474"/>
              <a:gd name="connsiteX158" fmla="*/ 2874892 w 12192000"/>
              <a:gd name="connsiteY158" fmla="*/ 1996085 h 2237474"/>
              <a:gd name="connsiteX159" fmla="*/ 2864145 w 12192000"/>
              <a:gd name="connsiteY159" fmla="*/ 1994061 h 2237474"/>
              <a:gd name="connsiteX160" fmla="*/ 2843662 w 12192000"/>
              <a:gd name="connsiteY160" fmla="*/ 1992498 h 2237474"/>
              <a:gd name="connsiteX161" fmla="*/ 2796128 w 12192000"/>
              <a:gd name="connsiteY161" fmla="*/ 1976403 h 2237474"/>
              <a:gd name="connsiteX162" fmla="*/ 2756784 w 12192000"/>
              <a:gd name="connsiteY162" fmla="*/ 1985116 h 2237474"/>
              <a:gd name="connsiteX163" fmla="*/ 2748833 w 12192000"/>
              <a:gd name="connsiteY163" fmla="*/ 1986323 h 2237474"/>
              <a:gd name="connsiteX164" fmla="*/ 2748661 w 12192000"/>
              <a:gd name="connsiteY164" fmla="*/ 1986122 h 2237474"/>
              <a:gd name="connsiteX165" fmla="*/ 2740251 w 12192000"/>
              <a:gd name="connsiteY165" fmla="*/ 1986946 h 2237474"/>
              <a:gd name="connsiteX166" fmla="*/ 2718916 w 12192000"/>
              <a:gd name="connsiteY166" fmla="*/ 1990867 h 2237474"/>
              <a:gd name="connsiteX167" fmla="*/ 2713522 w 12192000"/>
              <a:gd name="connsiteY167" fmla="*/ 1990173 h 2237474"/>
              <a:gd name="connsiteX168" fmla="*/ 2680597 w 12192000"/>
              <a:gd name="connsiteY168" fmla="*/ 1984996 h 2237474"/>
              <a:gd name="connsiteX169" fmla="*/ 2578178 w 12192000"/>
              <a:gd name="connsiteY169" fmla="*/ 1990531 h 2237474"/>
              <a:gd name="connsiteX170" fmla="*/ 2476147 w 12192000"/>
              <a:gd name="connsiteY170" fmla="*/ 1998305 h 2237474"/>
              <a:gd name="connsiteX171" fmla="*/ 2373568 w 12192000"/>
              <a:gd name="connsiteY171" fmla="*/ 2003219 h 2237474"/>
              <a:gd name="connsiteX172" fmla="*/ 2321399 w 12192000"/>
              <a:gd name="connsiteY172" fmla="*/ 1989467 h 2237474"/>
              <a:gd name="connsiteX173" fmla="*/ 2315525 w 12192000"/>
              <a:gd name="connsiteY173" fmla="*/ 1989708 h 2237474"/>
              <a:gd name="connsiteX174" fmla="*/ 2300792 w 12192000"/>
              <a:gd name="connsiteY174" fmla="*/ 1994290 h 2237474"/>
              <a:gd name="connsiteX175" fmla="*/ 2295469 w 12192000"/>
              <a:gd name="connsiteY175" fmla="*/ 1996659 h 2237474"/>
              <a:gd name="connsiteX176" fmla="*/ 2287219 w 12192000"/>
              <a:gd name="connsiteY176" fmla="*/ 1998750 h 2237474"/>
              <a:gd name="connsiteX177" fmla="*/ 2286948 w 12192000"/>
              <a:gd name="connsiteY177" fmla="*/ 1998596 h 2237474"/>
              <a:gd name="connsiteX178" fmla="*/ 2243069 w 12192000"/>
              <a:gd name="connsiteY178" fmla="*/ 2015111 h 2237474"/>
              <a:gd name="connsiteX179" fmla="*/ 2186609 w 12192000"/>
              <a:gd name="connsiteY179" fmla="*/ 2008263 h 2237474"/>
              <a:gd name="connsiteX180" fmla="*/ 2164831 w 12192000"/>
              <a:gd name="connsiteY180" fmla="*/ 2010143 h 2237474"/>
              <a:gd name="connsiteX181" fmla="*/ 2152836 w 12192000"/>
              <a:gd name="connsiteY181" fmla="*/ 2010048 h 2237474"/>
              <a:gd name="connsiteX182" fmla="*/ 2117102 w 12192000"/>
              <a:gd name="connsiteY182" fmla="*/ 2023004 h 2237474"/>
              <a:gd name="connsiteX183" fmla="*/ 2111935 w 12192000"/>
              <a:gd name="connsiteY183" fmla="*/ 2023163 h 2237474"/>
              <a:gd name="connsiteX184" fmla="*/ 2089991 w 12192000"/>
              <a:gd name="connsiteY184" fmla="*/ 2034193 h 2237474"/>
              <a:gd name="connsiteX185" fmla="*/ 2058061 w 12192000"/>
              <a:gd name="connsiteY185" fmla="*/ 2047942 h 2237474"/>
              <a:gd name="connsiteX186" fmla="*/ 2055737 w 12192000"/>
              <a:gd name="connsiteY186" fmla="*/ 2047704 h 2237474"/>
              <a:gd name="connsiteX187" fmla="*/ 2042244 w 12192000"/>
              <a:gd name="connsiteY187" fmla="*/ 2055560 h 2237474"/>
              <a:gd name="connsiteX188" fmla="*/ 1976224 w 12192000"/>
              <a:gd name="connsiteY188" fmla="*/ 2074257 h 2237474"/>
              <a:gd name="connsiteX189" fmla="*/ 1877728 w 12192000"/>
              <a:gd name="connsiteY189" fmla="*/ 2101004 h 2237474"/>
              <a:gd name="connsiteX190" fmla="*/ 1759056 w 12192000"/>
              <a:gd name="connsiteY190" fmla="*/ 2125608 h 2237474"/>
              <a:gd name="connsiteX191" fmla="*/ 1637948 w 12192000"/>
              <a:gd name="connsiteY191" fmla="*/ 2172597 h 2237474"/>
              <a:gd name="connsiteX192" fmla="*/ 1434549 w 12192000"/>
              <a:gd name="connsiteY192" fmla="*/ 2234522 h 2237474"/>
              <a:gd name="connsiteX193" fmla="*/ 1398481 w 12192000"/>
              <a:gd name="connsiteY193" fmla="*/ 2237074 h 2237474"/>
              <a:gd name="connsiteX194" fmla="*/ 1398407 w 12192000"/>
              <a:gd name="connsiteY194" fmla="*/ 2237095 h 2237474"/>
              <a:gd name="connsiteX195" fmla="*/ 1370962 w 12192000"/>
              <a:gd name="connsiteY195" fmla="*/ 2237474 h 2237474"/>
              <a:gd name="connsiteX196" fmla="*/ 1356367 w 12192000"/>
              <a:gd name="connsiteY196" fmla="*/ 2235089 h 2237474"/>
              <a:gd name="connsiteX197" fmla="*/ 1324828 w 12192000"/>
              <a:gd name="connsiteY197" fmla="*/ 2231968 h 2237474"/>
              <a:gd name="connsiteX198" fmla="*/ 1297744 w 12192000"/>
              <a:gd name="connsiteY198" fmla="*/ 2235849 h 2237474"/>
              <a:gd name="connsiteX199" fmla="*/ 1286236 w 12192000"/>
              <a:gd name="connsiteY199" fmla="*/ 2233135 h 2237474"/>
              <a:gd name="connsiteX200" fmla="*/ 1283504 w 12192000"/>
              <a:gd name="connsiteY200" fmla="*/ 2233797 h 2237474"/>
              <a:gd name="connsiteX201" fmla="*/ 1279765 w 12192000"/>
              <a:gd name="connsiteY201" fmla="*/ 2229639 h 2237474"/>
              <a:gd name="connsiteX202" fmla="*/ 1195347 w 12192000"/>
              <a:gd name="connsiteY202" fmla="*/ 2212354 h 2237474"/>
              <a:gd name="connsiteX203" fmla="*/ 970251 w 12192000"/>
              <a:gd name="connsiteY203" fmla="*/ 2221029 h 2237474"/>
              <a:gd name="connsiteX204" fmla="*/ 812914 w 12192000"/>
              <a:gd name="connsiteY204" fmla="*/ 2202752 h 2237474"/>
              <a:gd name="connsiteX205" fmla="*/ 800195 w 12192000"/>
              <a:gd name="connsiteY205" fmla="*/ 2209407 h 2237474"/>
              <a:gd name="connsiteX206" fmla="*/ 784978 w 12192000"/>
              <a:gd name="connsiteY206" fmla="*/ 2212360 h 2237474"/>
              <a:gd name="connsiteX207" fmla="*/ 681987 w 12192000"/>
              <a:gd name="connsiteY207" fmla="*/ 2216757 h 2237474"/>
              <a:gd name="connsiteX208" fmla="*/ 669923 w 12192000"/>
              <a:gd name="connsiteY208" fmla="*/ 2211682 h 2237474"/>
              <a:gd name="connsiteX209" fmla="*/ 648680 w 12192000"/>
              <a:gd name="connsiteY209" fmla="*/ 2206229 h 2237474"/>
              <a:gd name="connsiteX210" fmla="*/ 597225 w 12192000"/>
              <a:gd name="connsiteY210" fmla="*/ 2180999 h 2237474"/>
              <a:gd name="connsiteX211" fmla="*/ 558449 w 12192000"/>
              <a:gd name="connsiteY211" fmla="*/ 2182346 h 2237474"/>
              <a:gd name="connsiteX212" fmla="*/ 550517 w 12192000"/>
              <a:gd name="connsiteY212" fmla="*/ 2182060 h 2237474"/>
              <a:gd name="connsiteX213" fmla="*/ 550309 w 12192000"/>
              <a:gd name="connsiteY213" fmla="*/ 2181825 h 2237474"/>
              <a:gd name="connsiteX214" fmla="*/ 541836 w 12192000"/>
              <a:gd name="connsiteY214" fmla="*/ 2181063 h 2237474"/>
              <a:gd name="connsiteX215" fmla="*/ 536057 w 12192000"/>
              <a:gd name="connsiteY215" fmla="*/ 2181537 h 2237474"/>
              <a:gd name="connsiteX216" fmla="*/ 520671 w 12192000"/>
              <a:gd name="connsiteY216" fmla="*/ 2180980 h 2237474"/>
              <a:gd name="connsiteX217" fmla="*/ 515024 w 12192000"/>
              <a:gd name="connsiteY217" fmla="*/ 2179258 h 2237474"/>
              <a:gd name="connsiteX218" fmla="*/ 512278 w 12192000"/>
              <a:gd name="connsiteY218" fmla="*/ 2176369 h 2237474"/>
              <a:gd name="connsiteX219" fmla="*/ 480419 w 12192000"/>
              <a:gd name="connsiteY219" fmla="*/ 2167807 h 2237474"/>
              <a:gd name="connsiteX220" fmla="*/ 413835 w 12192000"/>
              <a:gd name="connsiteY220" fmla="*/ 2156783 h 2237474"/>
              <a:gd name="connsiteX221" fmla="*/ 376513 w 12192000"/>
              <a:gd name="connsiteY221" fmla="*/ 2154014 h 2237474"/>
              <a:gd name="connsiteX222" fmla="*/ 273386 w 12192000"/>
              <a:gd name="connsiteY222" fmla="*/ 2142551 h 2237474"/>
              <a:gd name="connsiteX223" fmla="*/ 169207 w 12192000"/>
              <a:gd name="connsiteY223" fmla="*/ 2128100 h 2237474"/>
              <a:gd name="connsiteX224" fmla="*/ 93149 w 12192000"/>
              <a:gd name="connsiteY224" fmla="*/ 2105324 h 2237474"/>
              <a:gd name="connsiteX225" fmla="*/ 88109 w 12192000"/>
              <a:gd name="connsiteY225" fmla="*/ 2106704 h 2237474"/>
              <a:gd name="connsiteX226" fmla="*/ 80022 w 12192000"/>
              <a:gd name="connsiteY226" fmla="*/ 2107254 h 2237474"/>
              <a:gd name="connsiteX227" fmla="*/ 79717 w 12192000"/>
              <a:gd name="connsiteY227" fmla="*/ 2107046 h 2237474"/>
              <a:gd name="connsiteX228" fmla="*/ 72352 w 12192000"/>
              <a:gd name="connsiteY228" fmla="*/ 2107991 h 2237474"/>
              <a:gd name="connsiteX229" fmla="*/ 37645 w 12192000"/>
              <a:gd name="connsiteY229" fmla="*/ 2115401 h 2237474"/>
              <a:gd name="connsiteX230" fmla="*/ 4572 w 12192000"/>
              <a:gd name="connsiteY230" fmla="*/ 2111091 h 2237474"/>
              <a:gd name="connsiteX231" fmla="*/ 0 w 12192000"/>
              <a:gd name="connsiteY231" fmla="*/ 2110468 h 2237474"/>
              <a:gd name="connsiteX232" fmla="*/ 0 w 12192000"/>
              <a:gd name="connsiteY23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16595 w 12192000"/>
              <a:gd name="connsiteY98" fmla="*/ 1667475 h 2237474"/>
              <a:gd name="connsiteX99" fmla="*/ 6508541 w 12192000"/>
              <a:gd name="connsiteY99" fmla="*/ 1668757 h 2237474"/>
              <a:gd name="connsiteX100" fmla="*/ 6471012 w 12192000"/>
              <a:gd name="connsiteY100" fmla="*/ 1678604 h 2237474"/>
              <a:gd name="connsiteX101" fmla="*/ 6415265 w 12192000"/>
              <a:gd name="connsiteY101" fmla="*/ 1665317 h 2237474"/>
              <a:gd name="connsiteX102" fmla="*/ 6364035 w 12192000"/>
              <a:gd name="connsiteY102" fmla="*/ 1667683 h 2237474"/>
              <a:gd name="connsiteX103" fmla="*/ 6280959 w 12192000"/>
              <a:gd name="connsiteY103" fmla="*/ 1689329 h 2237474"/>
              <a:gd name="connsiteX104" fmla="*/ 6243319 w 12192000"/>
              <a:gd name="connsiteY104" fmla="*/ 1695560 h 2237474"/>
              <a:gd name="connsiteX105" fmla="*/ 6098321 w 12192000"/>
              <a:gd name="connsiteY105" fmla="*/ 1721646 h 2237474"/>
              <a:gd name="connsiteX106" fmla="*/ 5880652 w 12192000"/>
              <a:gd name="connsiteY106" fmla="*/ 1779643 h 2237474"/>
              <a:gd name="connsiteX107" fmla="*/ 5785959 w 12192000"/>
              <a:gd name="connsiteY107" fmla="*/ 1775307 h 2237474"/>
              <a:gd name="connsiteX108" fmla="*/ 5643534 w 12192000"/>
              <a:gd name="connsiteY108" fmla="*/ 1802919 h 2237474"/>
              <a:gd name="connsiteX109" fmla="*/ 5518799 w 12192000"/>
              <a:gd name="connsiteY109" fmla="*/ 1818312 h 2237474"/>
              <a:gd name="connsiteX110" fmla="*/ 5505014 w 12192000"/>
              <a:gd name="connsiteY110" fmla="*/ 1819259 h 2237474"/>
              <a:gd name="connsiteX111" fmla="*/ 5453307 w 12192000"/>
              <a:gd name="connsiteY111" fmla="*/ 1815450 h 2237474"/>
              <a:gd name="connsiteX112" fmla="*/ 5364192 w 12192000"/>
              <a:gd name="connsiteY112" fmla="*/ 1826074 h 2237474"/>
              <a:gd name="connsiteX113" fmla="*/ 5350380 w 12192000"/>
              <a:gd name="connsiteY113" fmla="*/ 1830891 h 2237474"/>
              <a:gd name="connsiteX114" fmla="*/ 5259633 w 12192000"/>
              <a:gd name="connsiteY114" fmla="*/ 1837160 h 2237474"/>
              <a:gd name="connsiteX115" fmla="*/ 5197513 w 12192000"/>
              <a:gd name="connsiteY115" fmla="*/ 1844718 h 2237474"/>
              <a:gd name="connsiteX116" fmla="*/ 5184170 w 12192000"/>
              <a:gd name="connsiteY116" fmla="*/ 1849402 h 2237474"/>
              <a:gd name="connsiteX117" fmla="*/ 5168852 w 12192000"/>
              <a:gd name="connsiteY117" fmla="*/ 1844846 h 2237474"/>
              <a:gd name="connsiteX118" fmla="*/ 5164370 w 12192000"/>
              <a:gd name="connsiteY118" fmla="*/ 1840597 h 2237474"/>
              <a:gd name="connsiteX119" fmla="*/ 5114927 w 12192000"/>
              <a:gd name="connsiteY119" fmla="*/ 1847827 h 2237474"/>
              <a:gd name="connsiteX120" fmla="*/ 5108970 w 12192000"/>
              <a:gd name="connsiteY120" fmla="*/ 1847935 h 2237474"/>
              <a:gd name="connsiteX121" fmla="*/ 5067961 w 12192000"/>
              <a:gd name="connsiteY121" fmla="*/ 1845917 h 2237474"/>
              <a:gd name="connsiteX122" fmla="*/ 5007075 w 12192000"/>
              <a:gd name="connsiteY122" fmla="*/ 1838626 h 2237474"/>
              <a:gd name="connsiteX123" fmla="*/ 4944087 w 12192000"/>
              <a:gd name="connsiteY123" fmla="*/ 1823332 h 2237474"/>
              <a:gd name="connsiteX124" fmla="*/ 4907662 w 12192000"/>
              <a:gd name="connsiteY124" fmla="*/ 1816900 h 2237474"/>
              <a:gd name="connsiteX125" fmla="*/ 4882386 w 12192000"/>
              <a:gd name="connsiteY125" fmla="*/ 1809844 h 2237474"/>
              <a:gd name="connsiteX126" fmla="*/ 4811440 w 12192000"/>
              <a:gd name="connsiteY126" fmla="*/ 1804655 h 2237474"/>
              <a:gd name="connsiteX127" fmla="*/ 4691075 w 12192000"/>
              <a:gd name="connsiteY127" fmla="*/ 1801389 h 2237474"/>
              <a:gd name="connsiteX128" fmla="*/ 4611738 w 12192000"/>
              <a:gd name="connsiteY128" fmla="*/ 1776964 h 2237474"/>
              <a:gd name="connsiteX129" fmla="*/ 4560070 w 12192000"/>
              <a:gd name="connsiteY129" fmla="*/ 1785640 h 2237474"/>
              <a:gd name="connsiteX130" fmla="*/ 4536503 w 12192000"/>
              <a:gd name="connsiteY130" fmla="*/ 1785334 h 2237474"/>
              <a:gd name="connsiteX131" fmla="*/ 4513724 w 12192000"/>
              <a:gd name="connsiteY131" fmla="*/ 1791996 h 2237474"/>
              <a:gd name="connsiteX132" fmla="*/ 4459810 w 12192000"/>
              <a:gd name="connsiteY132" fmla="*/ 1797886 h 2237474"/>
              <a:gd name="connsiteX133" fmla="*/ 4379064 w 12192000"/>
              <a:gd name="connsiteY133" fmla="*/ 1817177 h 2237474"/>
              <a:gd name="connsiteX134" fmla="*/ 4319209 w 12192000"/>
              <a:gd name="connsiteY134" fmla="*/ 1834833 h 2237474"/>
              <a:gd name="connsiteX135" fmla="*/ 4290981 w 12192000"/>
              <a:gd name="connsiteY135" fmla="*/ 1839677 h 2237474"/>
              <a:gd name="connsiteX136" fmla="*/ 4285792 w 12192000"/>
              <a:gd name="connsiteY136" fmla="*/ 1836231 h 2237474"/>
              <a:gd name="connsiteX137" fmla="*/ 4238372 w 12192000"/>
              <a:gd name="connsiteY137" fmla="*/ 1851480 h 2237474"/>
              <a:gd name="connsiteX138" fmla="*/ 4232517 w 12192000"/>
              <a:gd name="connsiteY138" fmla="*/ 1852567 h 2237474"/>
              <a:gd name="connsiteX139" fmla="*/ 4191732 w 12192000"/>
              <a:gd name="connsiteY139" fmla="*/ 1857328 h 2237474"/>
              <a:gd name="connsiteX140" fmla="*/ 4065532 w 12192000"/>
              <a:gd name="connsiteY140" fmla="*/ 1855477 h 2237474"/>
              <a:gd name="connsiteX141" fmla="*/ 4028460 w 12192000"/>
              <a:gd name="connsiteY141" fmla="*/ 1855137 h 2237474"/>
              <a:gd name="connsiteX142" fmla="*/ 4002267 w 12192000"/>
              <a:gd name="connsiteY142" fmla="*/ 1852352 h 2237474"/>
              <a:gd name="connsiteX143" fmla="*/ 3931396 w 12192000"/>
              <a:gd name="connsiteY143" fmla="*/ 1858915 h 2237474"/>
              <a:gd name="connsiteX144" fmla="*/ 3812162 w 12192000"/>
              <a:gd name="connsiteY144" fmla="*/ 1875501 h 2237474"/>
              <a:gd name="connsiteX145" fmla="*/ 3729530 w 12192000"/>
              <a:gd name="connsiteY145" fmla="*/ 1864513 h 2237474"/>
              <a:gd name="connsiteX146" fmla="*/ 3680177 w 12192000"/>
              <a:gd name="connsiteY146" fmla="*/ 1881552 h 2237474"/>
              <a:gd name="connsiteX147" fmla="*/ 3567259 w 12192000"/>
              <a:gd name="connsiteY147" fmla="*/ 1893482 h 2237474"/>
              <a:gd name="connsiteX148" fmla="*/ 3405770 w 12192000"/>
              <a:gd name="connsiteY148" fmla="*/ 1904591 h 2237474"/>
              <a:gd name="connsiteX149" fmla="*/ 3280097 w 12192000"/>
              <a:gd name="connsiteY149" fmla="*/ 1919610 h 2237474"/>
              <a:gd name="connsiteX150" fmla="*/ 3123424 w 12192000"/>
              <a:gd name="connsiteY150" fmla="*/ 1952930 h 2237474"/>
              <a:gd name="connsiteX151" fmla="*/ 3009910 w 12192000"/>
              <a:gd name="connsiteY151" fmla="*/ 1957866 h 2237474"/>
              <a:gd name="connsiteX152" fmla="*/ 2995934 w 12192000"/>
              <a:gd name="connsiteY152" fmla="*/ 1967085 h 2237474"/>
              <a:gd name="connsiteX153" fmla="*/ 2980071 w 12192000"/>
              <a:gd name="connsiteY153" fmla="*/ 1972988 h 2237474"/>
              <a:gd name="connsiteX154" fmla="*/ 2978094 w 12192000"/>
              <a:gd name="connsiteY154" fmla="*/ 1972369 h 2237474"/>
              <a:gd name="connsiteX155" fmla="*/ 2942858 w 12192000"/>
              <a:gd name="connsiteY155" fmla="*/ 1981367 h 2237474"/>
              <a:gd name="connsiteX156" fmla="*/ 2875436 w 12192000"/>
              <a:gd name="connsiteY156" fmla="*/ 1996977 h 2237474"/>
              <a:gd name="connsiteX157" fmla="*/ 2874892 w 12192000"/>
              <a:gd name="connsiteY157" fmla="*/ 1996085 h 2237474"/>
              <a:gd name="connsiteX158" fmla="*/ 2864145 w 12192000"/>
              <a:gd name="connsiteY158" fmla="*/ 1994061 h 2237474"/>
              <a:gd name="connsiteX159" fmla="*/ 2843662 w 12192000"/>
              <a:gd name="connsiteY159" fmla="*/ 1992498 h 2237474"/>
              <a:gd name="connsiteX160" fmla="*/ 2796128 w 12192000"/>
              <a:gd name="connsiteY160" fmla="*/ 1976403 h 2237474"/>
              <a:gd name="connsiteX161" fmla="*/ 2756784 w 12192000"/>
              <a:gd name="connsiteY161" fmla="*/ 1985116 h 2237474"/>
              <a:gd name="connsiteX162" fmla="*/ 2748833 w 12192000"/>
              <a:gd name="connsiteY162" fmla="*/ 1986323 h 2237474"/>
              <a:gd name="connsiteX163" fmla="*/ 2748661 w 12192000"/>
              <a:gd name="connsiteY163" fmla="*/ 1986122 h 2237474"/>
              <a:gd name="connsiteX164" fmla="*/ 2740251 w 12192000"/>
              <a:gd name="connsiteY164" fmla="*/ 1986946 h 2237474"/>
              <a:gd name="connsiteX165" fmla="*/ 2718916 w 12192000"/>
              <a:gd name="connsiteY165" fmla="*/ 1990867 h 2237474"/>
              <a:gd name="connsiteX166" fmla="*/ 2713522 w 12192000"/>
              <a:gd name="connsiteY166" fmla="*/ 1990173 h 2237474"/>
              <a:gd name="connsiteX167" fmla="*/ 2680597 w 12192000"/>
              <a:gd name="connsiteY167" fmla="*/ 1984996 h 2237474"/>
              <a:gd name="connsiteX168" fmla="*/ 2578178 w 12192000"/>
              <a:gd name="connsiteY168" fmla="*/ 1990531 h 2237474"/>
              <a:gd name="connsiteX169" fmla="*/ 2476147 w 12192000"/>
              <a:gd name="connsiteY169" fmla="*/ 1998305 h 2237474"/>
              <a:gd name="connsiteX170" fmla="*/ 2373568 w 12192000"/>
              <a:gd name="connsiteY170" fmla="*/ 2003219 h 2237474"/>
              <a:gd name="connsiteX171" fmla="*/ 2321399 w 12192000"/>
              <a:gd name="connsiteY171" fmla="*/ 1989467 h 2237474"/>
              <a:gd name="connsiteX172" fmla="*/ 2315525 w 12192000"/>
              <a:gd name="connsiteY172" fmla="*/ 1989708 h 2237474"/>
              <a:gd name="connsiteX173" fmla="*/ 2300792 w 12192000"/>
              <a:gd name="connsiteY173" fmla="*/ 1994290 h 2237474"/>
              <a:gd name="connsiteX174" fmla="*/ 2295469 w 12192000"/>
              <a:gd name="connsiteY174" fmla="*/ 1996659 h 2237474"/>
              <a:gd name="connsiteX175" fmla="*/ 2287219 w 12192000"/>
              <a:gd name="connsiteY175" fmla="*/ 1998750 h 2237474"/>
              <a:gd name="connsiteX176" fmla="*/ 2286948 w 12192000"/>
              <a:gd name="connsiteY176" fmla="*/ 1998596 h 2237474"/>
              <a:gd name="connsiteX177" fmla="*/ 2243069 w 12192000"/>
              <a:gd name="connsiteY177" fmla="*/ 2015111 h 2237474"/>
              <a:gd name="connsiteX178" fmla="*/ 2186609 w 12192000"/>
              <a:gd name="connsiteY178" fmla="*/ 2008263 h 2237474"/>
              <a:gd name="connsiteX179" fmla="*/ 2164831 w 12192000"/>
              <a:gd name="connsiteY179" fmla="*/ 2010143 h 2237474"/>
              <a:gd name="connsiteX180" fmla="*/ 2152836 w 12192000"/>
              <a:gd name="connsiteY180" fmla="*/ 2010048 h 2237474"/>
              <a:gd name="connsiteX181" fmla="*/ 2117102 w 12192000"/>
              <a:gd name="connsiteY181" fmla="*/ 2023004 h 2237474"/>
              <a:gd name="connsiteX182" fmla="*/ 2111935 w 12192000"/>
              <a:gd name="connsiteY182" fmla="*/ 2023163 h 2237474"/>
              <a:gd name="connsiteX183" fmla="*/ 2089991 w 12192000"/>
              <a:gd name="connsiteY183" fmla="*/ 2034193 h 2237474"/>
              <a:gd name="connsiteX184" fmla="*/ 2058061 w 12192000"/>
              <a:gd name="connsiteY184" fmla="*/ 2047942 h 2237474"/>
              <a:gd name="connsiteX185" fmla="*/ 2055737 w 12192000"/>
              <a:gd name="connsiteY185" fmla="*/ 2047704 h 2237474"/>
              <a:gd name="connsiteX186" fmla="*/ 2042244 w 12192000"/>
              <a:gd name="connsiteY186" fmla="*/ 2055560 h 2237474"/>
              <a:gd name="connsiteX187" fmla="*/ 1976224 w 12192000"/>
              <a:gd name="connsiteY187" fmla="*/ 2074257 h 2237474"/>
              <a:gd name="connsiteX188" fmla="*/ 1877728 w 12192000"/>
              <a:gd name="connsiteY188" fmla="*/ 2101004 h 2237474"/>
              <a:gd name="connsiteX189" fmla="*/ 1759056 w 12192000"/>
              <a:gd name="connsiteY189" fmla="*/ 2125608 h 2237474"/>
              <a:gd name="connsiteX190" fmla="*/ 1637948 w 12192000"/>
              <a:gd name="connsiteY190" fmla="*/ 2172597 h 2237474"/>
              <a:gd name="connsiteX191" fmla="*/ 1434549 w 12192000"/>
              <a:gd name="connsiteY191" fmla="*/ 2234522 h 2237474"/>
              <a:gd name="connsiteX192" fmla="*/ 1398481 w 12192000"/>
              <a:gd name="connsiteY192" fmla="*/ 2237074 h 2237474"/>
              <a:gd name="connsiteX193" fmla="*/ 1398407 w 12192000"/>
              <a:gd name="connsiteY193" fmla="*/ 2237095 h 2237474"/>
              <a:gd name="connsiteX194" fmla="*/ 1370962 w 12192000"/>
              <a:gd name="connsiteY194" fmla="*/ 2237474 h 2237474"/>
              <a:gd name="connsiteX195" fmla="*/ 1356367 w 12192000"/>
              <a:gd name="connsiteY195" fmla="*/ 2235089 h 2237474"/>
              <a:gd name="connsiteX196" fmla="*/ 1324828 w 12192000"/>
              <a:gd name="connsiteY196" fmla="*/ 2231968 h 2237474"/>
              <a:gd name="connsiteX197" fmla="*/ 1297744 w 12192000"/>
              <a:gd name="connsiteY197" fmla="*/ 2235849 h 2237474"/>
              <a:gd name="connsiteX198" fmla="*/ 1286236 w 12192000"/>
              <a:gd name="connsiteY198" fmla="*/ 2233135 h 2237474"/>
              <a:gd name="connsiteX199" fmla="*/ 1283504 w 12192000"/>
              <a:gd name="connsiteY199" fmla="*/ 2233797 h 2237474"/>
              <a:gd name="connsiteX200" fmla="*/ 1279765 w 12192000"/>
              <a:gd name="connsiteY200" fmla="*/ 2229639 h 2237474"/>
              <a:gd name="connsiteX201" fmla="*/ 1195347 w 12192000"/>
              <a:gd name="connsiteY201" fmla="*/ 2212354 h 2237474"/>
              <a:gd name="connsiteX202" fmla="*/ 970251 w 12192000"/>
              <a:gd name="connsiteY202" fmla="*/ 2221029 h 2237474"/>
              <a:gd name="connsiteX203" fmla="*/ 812914 w 12192000"/>
              <a:gd name="connsiteY203" fmla="*/ 2202752 h 2237474"/>
              <a:gd name="connsiteX204" fmla="*/ 800195 w 12192000"/>
              <a:gd name="connsiteY204" fmla="*/ 2209407 h 2237474"/>
              <a:gd name="connsiteX205" fmla="*/ 784978 w 12192000"/>
              <a:gd name="connsiteY205" fmla="*/ 2212360 h 2237474"/>
              <a:gd name="connsiteX206" fmla="*/ 681987 w 12192000"/>
              <a:gd name="connsiteY206" fmla="*/ 2216757 h 2237474"/>
              <a:gd name="connsiteX207" fmla="*/ 669923 w 12192000"/>
              <a:gd name="connsiteY207" fmla="*/ 2211682 h 2237474"/>
              <a:gd name="connsiteX208" fmla="*/ 648680 w 12192000"/>
              <a:gd name="connsiteY208" fmla="*/ 2206229 h 2237474"/>
              <a:gd name="connsiteX209" fmla="*/ 597225 w 12192000"/>
              <a:gd name="connsiteY209" fmla="*/ 2180999 h 2237474"/>
              <a:gd name="connsiteX210" fmla="*/ 558449 w 12192000"/>
              <a:gd name="connsiteY210" fmla="*/ 2182346 h 2237474"/>
              <a:gd name="connsiteX211" fmla="*/ 550517 w 12192000"/>
              <a:gd name="connsiteY211" fmla="*/ 2182060 h 2237474"/>
              <a:gd name="connsiteX212" fmla="*/ 550309 w 12192000"/>
              <a:gd name="connsiteY212" fmla="*/ 2181825 h 2237474"/>
              <a:gd name="connsiteX213" fmla="*/ 541836 w 12192000"/>
              <a:gd name="connsiteY213" fmla="*/ 2181063 h 2237474"/>
              <a:gd name="connsiteX214" fmla="*/ 536057 w 12192000"/>
              <a:gd name="connsiteY214" fmla="*/ 2181537 h 2237474"/>
              <a:gd name="connsiteX215" fmla="*/ 520671 w 12192000"/>
              <a:gd name="connsiteY215" fmla="*/ 2180980 h 2237474"/>
              <a:gd name="connsiteX216" fmla="*/ 515024 w 12192000"/>
              <a:gd name="connsiteY216" fmla="*/ 2179258 h 2237474"/>
              <a:gd name="connsiteX217" fmla="*/ 512278 w 12192000"/>
              <a:gd name="connsiteY217" fmla="*/ 2176369 h 2237474"/>
              <a:gd name="connsiteX218" fmla="*/ 480419 w 12192000"/>
              <a:gd name="connsiteY218" fmla="*/ 2167807 h 2237474"/>
              <a:gd name="connsiteX219" fmla="*/ 413835 w 12192000"/>
              <a:gd name="connsiteY219" fmla="*/ 2156783 h 2237474"/>
              <a:gd name="connsiteX220" fmla="*/ 376513 w 12192000"/>
              <a:gd name="connsiteY220" fmla="*/ 2154014 h 2237474"/>
              <a:gd name="connsiteX221" fmla="*/ 273386 w 12192000"/>
              <a:gd name="connsiteY221" fmla="*/ 2142551 h 2237474"/>
              <a:gd name="connsiteX222" fmla="*/ 169207 w 12192000"/>
              <a:gd name="connsiteY222" fmla="*/ 2128100 h 2237474"/>
              <a:gd name="connsiteX223" fmla="*/ 93149 w 12192000"/>
              <a:gd name="connsiteY223" fmla="*/ 2105324 h 2237474"/>
              <a:gd name="connsiteX224" fmla="*/ 88109 w 12192000"/>
              <a:gd name="connsiteY224" fmla="*/ 2106704 h 2237474"/>
              <a:gd name="connsiteX225" fmla="*/ 80022 w 12192000"/>
              <a:gd name="connsiteY225" fmla="*/ 2107254 h 2237474"/>
              <a:gd name="connsiteX226" fmla="*/ 79717 w 12192000"/>
              <a:gd name="connsiteY226" fmla="*/ 2107046 h 2237474"/>
              <a:gd name="connsiteX227" fmla="*/ 72352 w 12192000"/>
              <a:gd name="connsiteY227" fmla="*/ 2107991 h 2237474"/>
              <a:gd name="connsiteX228" fmla="*/ 37645 w 12192000"/>
              <a:gd name="connsiteY228" fmla="*/ 2115401 h 2237474"/>
              <a:gd name="connsiteX229" fmla="*/ 4572 w 12192000"/>
              <a:gd name="connsiteY229" fmla="*/ 2111091 h 2237474"/>
              <a:gd name="connsiteX230" fmla="*/ 0 w 12192000"/>
              <a:gd name="connsiteY230" fmla="*/ 2110468 h 2237474"/>
              <a:gd name="connsiteX231" fmla="*/ 0 w 12192000"/>
              <a:gd name="connsiteY23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16595 w 12192000"/>
              <a:gd name="connsiteY97" fmla="*/ 1667475 h 2237474"/>
              <a:gd name="connsiteX98" fmla="*/ 6508541 w 12192000"/>
              <a:gd name="connsiteY98" fmla="*/ 1668757 h 2237474"/>
              <a:gd name="connsiteX99" fmla="*/ 6471012 w 12192000"/>
              <a:gd name="connsiteY99" fmla="*/ 1678604 h 2237474"/>
              <a:gd name="connsiteX100" fmla="*/ 6415265 w 12192000"/>
              <a:gd name="connsiteY100" fmla="*/ 1665317 h 2237474"/>
              <a:gd name="connsiteX101" fmla="*/ 6364035 w 12192000"/>
              <a:gd name="connsiteY101" fmla="*/ 1667683 h 2237474"/>
              <a:gd name="connsiteX102" fmla="*/ 6280959 w 12192000"/>
              <a:gd name="connsiteY102" fmla="*/ 1689329 h 2237474"/>
              <a:gd name="connsiteX103" fmla="*/ 6243319 w 12192000"/>
              <a:gd name="connsiteY103" fmla="*/ 1695560 h 2237474"/>
              <a:gd name="connsiteX104" fmla="*/ 6098321 w 12192000"/>
              <a:gd name="connsiteY104" fmla="*/ 1721646 h 2237474"/>
              <a:gd name="connsiteX105" fmla="*/ 5880652 w 12192000"/>
              <a:gd name="connsiteY105" fmla="*/ 1779643 h 2237474"/>
              <a:gd name="connsiteX106" fmla="*/ 5785959 w 12192000"/>
              <a:gd name="connsiteY106" fmla="*/ 1775307 h 2237474"/>
              <a:gd name="connsiteX107" fmla="*/ 5643534 w 12192000"/>
              <a:gd name="connsiteY107" fmla="*/ 1802919 h 2237474"/>
              <a:gd name="connsiteX108" fmla="*/ 5518799 w 12192000"/>
              <a:gd name="connsiteY108" fmla="*/ 1818312 h 2237474"/>
              <a:gd name="connsiteX109" fmla="*/ 5505014 w 12192000"/>
              <a:gd name="connsiteY109" fmla="*/ 1819259 h 2237474"/>
              <a:gd name="connsiteX110" fmla="*/ 5453307 w 12192000"/>
              <a:gd name="connsiteY110" fmla="*/ 1815450 h 2237474"/>
              <a:gd name="connsiteX111" fmla="*/ 5364192 w 12192000"/>
              <a:gd name="connsiteY111" fmla="*/ 1826074 h 2237474"/>
              <a:gd name="connsiteX112" fmla="*/ 5350380 w 12192000"/>
              <a:gd name="connsiteY112" fmla="*/ 1830891 h 2237474"/>
              <a:gd name="connsiteX113" fmla="*/ 5259633 w 12192000"/>
              <a:gd name="connsiteY113" fmla="*/ 1837160 h 2237474"/>
              <a:gd name="connsiteX114" fmla="*/ 5197513 w 12192000"/>
              <a:gd name="connsiteY114" fmla="*/ 1844718 h 2237474"/>
              <a:gd name="connsiteX115" fmla="*/ 5184170 w 12192000"/>
              <a:gd name="connsiteY115" fmla="*/ 1849402 h 2237474"/>
              <a:gd name="connsiteX116" fmla="*/ 5168852 w 12192000"/>
              <a:gd name="connsiteY116" fmla="*/ 1844846 h 2237474"/>
              <a:gd name="connsiteX117" fmla="*/ 5164370 w 12192000"/>
              <a:gd name="connsiteY117" fmla="*/ 1840597 h 2237474"/>
              <a:gd name="connsiteX118" fmla="*/ 5114927 w 12192000"/>
              <a:gd name="connsiteY118" fmla="*/ 1847827 h 2237474"/>
              <a:gd name="connsiteX119" fmla="*/ 5108970 w 12192000"/>
              <a:gd name="connsiteY119" fmla="*/ 1847935 h 2237474"/>
              <a:gd name="connsiteX120" fmla="*/ 5067961 w 12192000"/>
              <a:gd name="connsiteY120" fmla="*/ 1845917 h 2237474"/>
              <a:gd name="connsiteX121" fmla="*/ 5007075 w 12192000"/>
              <a:gd name="connsiteY121" fmla="*/ 1838626 h 2237474"/>
              <a:gd name="connsiteX122" fmla="*/ 4944087 w 12192000"/>
              <a:gd name="connsiteY122" fmla="*/ 1823332 h 2237474"/>
              <a:gd name="connsiteX123" fmla="*/ 4907662 w 12192000"/>
              <a:gd name="connsiteY123" fmla="*/ 1816900 h 2237474"/>
              <a:gd name="connsiteX124" fmla="*/ 4882386 w 12192000"/>
              <a:gd name="connsiteY124" fmla="*/ 1809844 h 2237474"/>
              <a:gd name="connsiteX125" fmla="*/ 4811440 w 12192000"/>
              <a:gd name="connsiteY125" fmla="*/ 1804655 h 2237474"/>
              <a:gd name="connsiteX126" fmla="*/ 4691075 w 12192000"/>
              <a:gd name="connsiteY126" fmla="*/ 1801389 h 2237474"/>
              <a:gd name="connsiteX127" fmla="*/ 4611738 w 12192000"/>
              <a:gd name="connsiteY127" fmla="*/ 1776964 h 2237474"/>
              <a:gd name="connsiteX128" fmla="*/ 4560070 w 12192000"/>
              <a:gd name="connsiteY128" fmla="*/ 1785640 h 2237474"/>
              <a:gd name="connsiteX129" fmla="*/ 4536503 w 12192000"/>
              <a:gd name="connsiteY129" fmla="*/ 1785334 h 2237474"/>
              <a:gd name="connsiteX130" fmla="*/ 4513724 w 12192000"/>
              <a:gd name="connsiteY130" fmla="*/ 1791996 h 2237474"/>
              <a:gd name="connsiteX131" fmla="*/ 4459810 w 12192000"/>
              <a:gd name="connsiteY131" fmla="*/ 1797886 h 2237474"/>
              <a:gd name="connsiteX132" fmla="*/ 4379064 w 12192000"/>
              <a:gd name="connsiteY132" fmla="*/ 1817177 h 2237474"/>
              <a:gd name="connsiteX133" fmla="*/ 4319209 w 12192000"/>
              <a:gd name="connsiteY133" fmla="*/ 1834833 h 2237474"/>
              <a:gd name="connsiteX134" fmla="*/ 4290981 w 12192000"/>
              <a:gd name="connsiteY134" fmla="*/ 1839677 h 2237474"/>
              <a:gd name="connsiteX135" fmla="*/ 4285792 w 12192000"/>
              <a:gd name="connsiteY135" fmla="*/ 1836231 h 2237474"/>
              <a:gd name="connsiteX136" fmla="*/ 4238372 w 12192000"/>
              <a:gd name="connsiteY136" fmla="*/ 1851480 h 2237474"/>
              <a:gd name="connsiteX137" fmla="*/ 4232517 w 12192000"/>
              <a:gd name="connsiteY137" fmla="*/ 1852567 h 2237474"/>
              <a:gd name="connsiteX138" fmla="*/ 4191732 w 12192000"/>
              <a:gd name="connsiteY138" fmla="*/ 1857328 h 2237474"/>
              <a:gd name="connsiteX139" fmla="*/ 4065532 w 12192000"/>
              <a:gd name="connsiteY139" fmla="*/ 1855477 h 2237474"/>
              <a:gd name="connsiteX140" fmla="*/ 4028460 w 12192000"/>
              <a:gd name="connsiteY140" fmla="*/ 1855137 h 2237474"/>
              <a:gd name="connsiteX141" fmla="*/ 4002267 w 12192000"/>
              <a:gd name="connsiteY141" fmla="*/ 1852352 h 2237474"/>
              <a:gd name="connsiteX142" fmla="*/ 3931396 w 12192000"/>
              <a:gd name="connsiteY142" fmla="*/ 1858915 h 2237474"/>
              <a:gd name="connsiteX143" fmla="*/ 3812162 w 12192000"/>
              <a:gd name="connsiteY143" fmla="*/ 1875501 h 2237474"/>
              <a:gd name="connsiteX144" fmla="*/ 3729530 w 12192000"/>
              <a:gd name="connsiteY144" fmla="*/ 1864513 h 2237474"/>
              <a:gd name="connsiteX145" fmla="*/ 3680177 w 12192000"/>
              <a:gd name="connsiteY145" fmla="*/ 1881552 h 2237474"/>
              <a:gd name="connsiteX146" fmla="*/ 3567259 w 12192000"/>
              <a:gd name="connsiteY146" fmla="*/ 1893482 h 2237474"/>
              <a:gd name="connsiteX147" fmla="*/ 3405770 w 12192000"/>
              <a:gd name="connsiteY147" fmla="*/ 1904591 h 2237474"/>
              <a:gd name="connsiteX148" fmla="*/ 3280097 w 12192000"/>
              <a:gd name="connsiteY148" fmla="*/ 1919610 h 2237474"/>
              <a:gd name="connsiteX149" fmla="*/ 3123424 w 12192000"/>
              <a:gd name="connsiteY149" fmla="*/ 1952930 h 2237474"/>
              <a:gd name="connsiteX150" fmla="*/ 3009910 w 12192000"/>
              <a:gd name="connsiteY150" fmla="*/ 1957866 h 2237474"/>
              <a:gd name="connsiteX151" fmla="*/ 2995934 w 12192000"/>
              <a:gd name="connsiteY151" fmla="*/ 1967085 h 2237474"/>
              <a:gd name="connsiteX152" fmla="*/ 2980071 w 12192000"/>
              <a:gd name="connsiteY152" fmla="*/ 1972988 h 2237474"/>
              <a:gd name="connsiteX153" fmla="*/ 2978094 w 12192000"/>
              <a:gd name="connsiteY153" fmla="*/ 1972369 h 2237474"/>
              <a:gd name="connsiteX154" fmla="*/ 2942858 w 12192000"/>
              <a:gd name="connsiteY154" fmla="*/ 1981367 h 2237474"/>
              <a:gd name="connsiteX155" fmla="*/ 2875436 w 12192000"/>
              <a:gd name="connsiteY155" fmla="*/ 1996977 h 2237474"/>
              <a:gd name="connsiteX156" fmla="*/ 2874892 w 12192000"/>
              <a:gd name="connsiteY156" fmla="*/ 1996085 h 2237474"/>
              <a:gd name="connsiteX157" fmla="*/ 2864145 w 12192000"/>
              <a:gd name="connsiteY157" fmla="*/ 1994061 h 2237474"/>
              <a:gd name="connsiteX158" fmla="*/ 2843662 w 12192000"/>
              <a:gd name="connsiteY158" fmla="*/ 1992498 h 2237474"/>
              <a:gd name="connsiteX159" fmla="*/ 2796128 w 12192000"/>
              <a:gd name="connsiteY159" fmla="*/ 1976403 h 2237474"/>
              <a:gd name="connsiteX160" fmla="*/ 2756784 w 12192000"/>
              <a:gd name="connsiteY160" fmla="*/ 1985116 h 2237474"/>
              <a:gd name="connsiteX161" fmla="*/ 2748833 w 12192000"/>
              <a:gd name="connsiteY161" fmla="*/ 1986323 h 2237474"/>
              <a:gd name="connsiteX162" fmla="*/ 2748661 w 12192000"/>
              <a:gd name="connsiteY162" fmla="*/ 1986122 h 2237474"/>
              <a:gd name="connsiteX163" fmla="*/ 2740251 w 12192000"/>
              <a:gd name="connsiteY163" fmla="*/ 1986946 h 2237474"/>
              <a:gd name="connsiteX164" fmla="*/ 2718916 w 12192000"/>
              <a:gd name="connsiteY164" fmla="*/ 1990867 h 2237474"/>
              <a:gd name="connsiteX165" fmla="*/ 2713522 w 12192000"/>
              <a:gd name="connsiteY165" fmla="*/ 1990173 h 2237474"/>
              <a:gd name="connsiteX166" fmla="*/ 2680597 w 12192000"/>
              <a:gd name="connsiteY166" fmla="*/ 1984996 h 2237474"/>
              <a:gd name="connsiteX167" fmla="*/ 2578178 w 12192000"/>
              <a:gd name="connsiteY167" fmla="*/ 1990531 h 2237474"/>
              <a:gd name="connsiteX168" fmla="*/ 2476147 w 12192000"/>
              <a:gd name="connsiteY168" fmla="*/ 1998305 h 2237474"/>
              <a:gd name="connsiteX169" fmla="*/ 2373568 w 12192000"/>
              <a:gd name="connsiteY169" fmla="*/ 2003219 h 2237474"/>
              <a:gd name="connsiteX170" fmla="*/ 2321399 w 12192000"/>
              <a:gd name="connsiteY170" fmla="*/ 1989467 h 2237474"/>
              <a:gd name="connsiteX171" fmla="*/ 2315525 w 12192000"/>
              <a:gd name="connsiteY171" fmla="*/ 1989708 h 2237474"/>
              <a:gd name="connsiteX172" fmla="*/ 2300792 w 12192000"/>
              <a:gd name="connsiteY172" fmla="*/ 1994290 h 2237474"/>
              <a:gd name="connsiteX173" fmla="*/ 2295469 w 12192000"/>
              <a:gd name="connsiteY173" fmla="*/ 1996659 h 2237474"/>
              <a:gd name="connsiteX174" fmla="*/ 2287219 w 12192000"/>
              <a:gd name="connsiteY174" fmla="*/ 1998750 h 2237474"/>
              <a:gd name="connsiteX175" fmla="*/ 2286948 w 12192000"/>
              <a:gd name="connsiteY175" fmla="*/ 1998596 h 2237474"/>
              <a:gd name="connsiteX176" fmla="*/ 2243069 w 12192000"/>
              <a:gd name="connsiteY176" fmla="*/ 2015111 h 2237474"/>
              <a:gd name="connsiteX177" fmla="*/ 2186609 w 12192000"/>
              <a:gd name="connsiteY177" fmla="*/ 2008263 h 2237474"/>
              <a:gd name="connsiteX178" fmla="*/ 2164831 w 12192000"/>
              <a:gd name="connsiteY178" fmla="*/ 2010143 h 2237474"/>
              <a:gd name="connsiteX179" fmla="*/ 2152836 w 12192000"/>
              <a:gd name="connsiteY179" fmla="*/ 2010048 h 2237474"/>
              <a:gd name="connsiteX180" fmla="*/ 2117102 w 12192000"/>
              <a:gd name="connsiteY180" fmla="*/ 2023004 h 2237474"/>
              <a:gd name="connsiteX181" fmla="*/ 2111935 w 12192000"/>
              <a:gd name="connsiteY181" fmla="*/ 2023163 h 2237474"/>
              <a:gd name="connsiteX182" fmla="*/ 2089991 w 12192000"/>
              <a:gd name="connsiteY182" fmla="*/ 2034193 h 2237474"/>
              <a:gd name="connsiteX183" fmla="*/ 2058061 w 12192000"/>
              <a:gd name="connsiteY183" fmla="*/ 2047942 h 2237474"/>
              <a:gd name="connsiteX184" fmla="*/ 2055737 w 12192000"/>
              <a:gd name="connsiteY184" fmla="*/ 2047704 h 2237474"/>
              <a:gd name="connsiteX185" fmla="*/ 2042244 w 12192000"/>
              <a:gd name="connsiteY185" fmla="*/ 2055560 h 2237474"/>
              <a:gd name="connsiteX186" fmla="*/ 1976224 w 12192000"/>
              <a:gd name="connsiteY186" fmla="*/ 2074257 h 2237474"/>
              <a:gd name="connsiteX187" fmla="*/ 1877728 w 12192000"/>
              <a:gd name="connsiteY187" fmla="*/ 2101004 h 2237474"/>
              <a:gd name="connsiteX188" fmla="*/ 1759056 w 12192000"/>
              <a:gd name="connsiteY188" fmla="*/ 2125608 h 2237474"/>
              <a:gd name="connsiteX189" fmla="*/ 1637948 w 12192000"/>
              <a:gd name="connsiteY189" fmla="*/ 2172597 h 2237474"/>
              <a:gd name="connsiteX190" fmla="*/ 1434549 w 12192000"/>
              <a:gd name="connsiteY190" fmla="*/ 2234522 h 2237474"/>
              <a:gd name="connsiteX191" fmla="*/ 1398481 w 12192000"/>
              <a:gd name="connsiteY191" fmla="*/ 2237074 h 2237474"/>
              <a:gd name="connsiteX192" fmla="*/ 1398407 w 12192000"/>
              <a:gd name="connsiteY192" fmla="*/ 2237095 h 2237474"/>
              <a:gd name="connsiteX193" fmla="*/ 1370962 w 12192000"/>
              <a:gd name="connsiteY193" fmla="*/ 2237474 h 2237474"/>
              <a:gd name="connsiteX194" fmla="*/ 1356367 w 12192000"/>
              <a:gd name="connsiteY194" fmla="*/ 2235089 h 2237474"/>
              <a:gd name="connsiteX195" fmla="*/ 1324828 w 12192000"/>
              <a:gd name="connsiteY195" fmla="*/ 2231968 h 2237474"/>
              <a:gd name="connsiteX196" fmla="*/ 1297744 w 12192000"/>
              <a:gd name="connsiteY196" fmla="*/ 2235849 h 2237474"/>
              <a:gd name="connsiteX197" fmla="*/ 1286236 w 12192000"/>
              <a:gd name="connsiteY197" fmla="*/ 2233135 h 2237474"/>
              <a:gd name="connsiteX198" fmla="*/ 1283504 w 12192000"/>
              <a:gd name="connsiteY198" fmla="*/ 2233797 h 2237474"/>
              <a:gd name="connsiteX199" fmla="*/ 1279765 w 12192000"/>
              <a:gd name="connsiteY199" fmla="*/ 2229639 h 2237474"/>
              <a:gd name="connsiteX200" fmla="*/ 1195347 w 12192000"/>
              <a:gd name="connsiteY200" fmla="*/ 2212354 h 2237474"/>
              <a:gd name="connsiteX201" fmla="*/ 970251 w 12192000"/>
              <a:gd name="connsiteY201" fmla="*/ 2221029 h 2237474"/>
              <a:gd name="connsiteX202" fmla="*/ 812914 w 12192000"/>
              <a:gd name="connsiteY202" fmla="*/ 2202752 h 2237474"/>
              <a:gd name="connsiteX203" fmla="*/ 800195 w 12192000"/>
              <a:gd name="connsiteY203" fmla="*/ 2209407 h 2237474"/>
              <a:gd name="connsiteX204" fmla="*/ 784978 w 12192000"/>
              <a:gd name="connsiteY204" fmla="*/ 2212360 h 2237474"/>
              <a:gd name="connsiteX205" fmla="*/ 681987 w 12192000"/>
              <a:gd name="connsiteY205" fmla="*/ 2216757 h 2237474"/>
              <a:gd name="connsiteX206" fmla="*/ 669923 w 12192000"/>
              <a:gd name="connsiteY206" fmla="*/ 2211682 h 2237474"/>
              <a:gd name="connsiteX207" fmla="*/ 648680 w 12192000"/>
              <a:gd name="connsiteY207" fmla="*/ 2206229 h 2237474"/>
              <a:gd name="connsiteX208" fmla="*/ 597225 w 12192000"/>
              <a:gd name="connsiteY208" fmla="*/ 2180999 h 2237474"/>
              <a:gd name="connsiteX209" fmla="*/ 558449 w 12192000"/>
              <a:gd name="connsiteY209" fmla="*/ 2182346 h 2237474"/>
              <a:gd name="connsiteX210" fmla="*/ 550517 w 12192000"/>
              <a:gd name="connsiteY210" fmla="*/ 2182060 h 2237474"/>
              <a:gd name="connsiteX211" fmla="*/ 550309 w 12192000"/>
              <a:gd name="connsiteY211" fmla="*/ 2181825 h 2237474"/>
              <a:gd name="connsiteX212" fmla="*/ 541836 w 12192000"/>
              <a:gd name="connsiteY212" fmla="*/ 2181063 h 2237474"/>
              <a:gd name="connsiteX213" fmla="*/ 536057 w 12192000"/>
              <a:gd name="connsiteY213" fmla="*/ 2181537 h 2237474"/>
              <a:gd name="connsiteX214" fmla="*/ 520671 w 12192000"/>
              <a:gd name="connsiteY214" fmla="*/ 2180980 h 2237474"/>
              <a:gd name="connsiteX215" fmla="*/ 515024 w 12192000"/>
              <a:gd name="connsiteY215" fmla="*/ 2179258 h 2237474"/>
              <a:gd name="connsiteX216" fmla="*/ 512278 w 12192000"/>
              <a:gd name="connsiteY216" fmla="*/ 2176369 h 2237474"/>
              <a:gd name="connsiteX217" fmla="*/ 480419 w 12192000"/>
              <a:gd name="connsiteY217" fmla="*/ 2167807 h 2237474"/>
              <a:gd name="connsiteX218" fmla="*/ 413835 w 12192000"/>
              <a:gd name="connsiteY218" fmla="*/ 2156783 h 2237474"/>
              <a:gd name="connsiteX219" fmla="*/ 376513 w 12192000"/>
              <a:gd name="connsiteY219" fmla="*/ 2154014 h 2237474"/>
              <a:gd name="connsiteX220" fmla="*/ 273386 w 12192000"/>
              <a:gd name="connsiteY220" fmla="*/ 2142551 h 2237474"/>
              <a:gd name="connsiteX221" fmla="*/ 169207 w 12192000"/>
              <a:gd name="connsiteY221" fmla="*/ 2128100 h 2237474"/>
              <a:gd name="connsiteX222" fmla="*/ 93149 w 12192000"/>
              <a:gd name="connsiteY222" fmla="*/ 2105324 h 2237474"/>
              <a:gd name="connsiteX223" fmla="*/ 88109 w 12192000"/>
              <a:gd name="connsiteY223" fmla="*/ 2106704 h 2237474"/>
              <a:gd name="connsiteX224" fmla="*/ 80022 w 12192000"/>
              <a:gd name="connsiteY224" fmla="*/ 2107254 h 2237474"/>
              <a:gd name="connsiteX225" fmla="*/ 79717 w 12192000"/>
              <a:gd name="connsiteY225" fmla="*/ 2107046 h 2237474"/>
              <a:gd name="connsiteX226" fmla="*/ 72352 w 12192000"/>
              <a:gd name="connsiteY226" fmla="*/ 2107991 h 2237474"/>
              <a:gd name="connsiteX227" fmla="*/ 37645 w 12192000"/>
              <a:gd name="connsiteY227" fmla="*/ 2115401 h 2237474"/>
              <a:gd name="connsiteX228" fmla="*/ 4572 w 12192000"/>
              <a:gd name="connsiteY228" fmla="*/ 2111091 h 2237474"/>
              <a:gd name="connsiteX229" fmla="*/ 0 w 12192000"/>
              <a:gd name="connsiteY229" fmla="*/ 2110468 h 2237474"/>
              <a:gd name="connsiteX230" fmla="*/ 0 w 12192000"/>
              <a:gd name="connsiteY23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02328 w 12192000"/>
              <a:gd name="connsiteY67" fmla="*/ 1345865 h 2237474"/>
              <a:gd name="connsiteX68" fmla="*/ 7898322 w 12192000"/>
              <a:gd name="connsiteY68" fmla="*/ 1345689 h 2237474"/>
              <a:gd name="connsiteX69" fmla="*/ 7875879 w 12192000"/>
              <a:gd name="connsiteY69" fmla="*/ 1345646 h 2237474"/>
              <a:gd name="connsiteX70" fmla="*/ 7840612 w 12192000"/>
              <a:gd name="connsiteY70" fmla="*/ 1369373 h 2237474"/>
              <a:gd name="connsiteX71" fmla="*/ 7786819 w 12192000"/>
              <a:gd name="connsiteY71" fmla="*/ 1378970 h 2237474"/>
              <a:gd name="connsiteX72" fmla="*/ 7548172 w 12192000"/>
              <a:gd name="connsiteY72" fmla="*/ 1417460 h 2237474"/>
              <a:gd name="connsiteX73" fmla="*/ 7483437 w 12192000"/>
              <a:gd name="connsiteY73" fmla="*/ 1478152 h 2237474"/>
              <a:gd name="connsiteX74" fmla="*/ 7377870 w 12192000"/>
              <a:gd name="connsiteY74" fmla="*/ 1523319 h 2237474"/>
              <a:gd name="connsiteX75" fmla="*/ 7230737 w 12192000"/>
              <a:gd name="connsiteY75" fmla="*/ 1562633 h 2237474"/>
              <a:gd name="connsiteX76" fmla="*/ 7224458 w 12192000"/>
              <a:gd name="connsiteY76" fmla="*/ 1573008 h 2237474"/>
              <a:gd name="connsiteX77" fmla="*/ 7213486 w 12192000"/>
              <a:gd name="connsiteY77" fmla="*/ 1580987 h 2237474"/>
              <a:gd name="connsiteX78" fmla="*/ 7210972 w 12192000"/>
              <a:gd name="connsiteY78" fmla="*/ 1580856 h 2237474"/>
              <a:gd name="connsiteX79" fmla="*/ 7183121 w 12192000"/>
              <a:gd name="connsiteY79" fmla="*/ 1595162 h 2237474"/>
              <a:gd name="connsiteX80" fmla="*/ 7164601 w 12192000"/>
              <a:gd name="connsiteY80" fmla="*/ 1606490 h 2237474"/>
              <a:gd name="connsiteX81" fmla="*/ 7159286 w 12192000"/>
              <a:gd name="connsiteY81" fmla="*/ 1606850 h 2237474"/>
              <a:gd name="connsiteX82" fmla="*/ 7114651 w 12192000"/>
              <a:gd name="connsiteY82" fmla="*/ 1620959 h 2237474"/>
              <a:gd name="connsiteX83" fmla="*/ 7092727 w 12192000"/>
              <a:gd name="connsiteY83" fmla="*/ 1623628 h 2237474"/>
              <a:gd name="connsiteX84" fmla="*/ 7031309 w 12192000"/>
              <a:gd name="connsiteY84" fmla="*/ 1619451 h 2237474"/>
              <a:gd name="connsiteX85" fmla="*/ 6999084 w 12192000"/>
              <a:gd name="connsiteY85" fmla="*/ 1634317 h 2237474"/>
              <a:gd name="connsiteX86" fmla="*/ 6992107 w 12192000"/>
              <a:gd name="connsiteY86" fmla="*/ 1636860 h 2237474"/>
              <a:gd name="connsiteX87" fmla="*/ 6991765 w 12192000"/>
              <a:gd name="connsiteY87" fmla="*/ 1636725 h 2237474"/>
              <a:gd name="connsiteX88" fmla="*/ 6983996 w 12192000"/>
              <a:gd name="connsiteY88" fmla="*/ 1639040 h 2237474"/>
              <a:gd name="connsiteX89" fmla="*/ 6979383 w 12192000"/>
              <a:gd name="connsiteY89" fmla="*/ 1641496 h 2237474"/>
              <a:gd name="connsiteX90" fmla="*/ 6900177 w 12192000"/>
              <a:gd name="connsiteY90" fmla="*/ 1636016 h 2237474"/>
              <a:gd name="connsiteX91" fmla="*/ 6795372 w 12192000"/>
              <a:gd name="connsiteY91" fmla="*/ 1644845 h 2237474"/>
              <a:gd name="connsiteX92" fmla="*/ 6692251 w 12192000"/>
              <a:gd name="connsiteY92" fmla="*/ 1656357 h 2237474"/>
              <a:gd name="connsiteX93" fmla="*/ 6655235 w 12192000"/>
              <a:gd name="connsiteY93" fmla="*/ 1661869 h 2237474"/>
              <a:gd name="connsiteX94" fmla="*/ 6587857 w 12192000"/>
              <a:gd name="connsiteY94" fmla="*/ 1665769 h 2237474"/>
              <a:gd name="connsiteX95" fmla="*/ 6554894 w 12192000"/>
              <a:gd name="connsiteY95" fmla="*/ 1664428 h 2237474"/>
              <a:gd name="connsiteX96" fmla="*/ 6516595 w 12192000"/>
              <a:gd name="connsiteY96" fmla="*/ 1667475 h 2237474"/>
              <a:gd name="connsiteX97" fmla="*/ 6508541 w 12192000"/>
              <a:gd name="connsiteY97" fmla="*/ 1668757 h 2237474"/>
              <a:gd name="connsiteX98" fmla="*/ 6471012 w 12192000"/>
              <a:gd name="connsiteY98" fmla="*/ 1678604 h 2237474"/>
              <a:gd name="connsiteX99" fmla="*/ 6415265 w 12192000"/>
              <a:gd name="connsiteY99" fmla="*/ 1665317 h 2237474"/>
              <a:gd name="connsiteX100" fmla="*/ 6364035 w 12192000"/>
              <a:gd name="connsiteY100" fmla="*/ 1667683 h 2237474"/>
              <a:gd name="connsiteX101" fmla="*/ 6280959 w 12192000"/>
              <a:gd name="connsiteY101" fmla="*/ 1689329 h 2237474"/>
              <a:gd name="connsiteX102" fmla="*/ 6243319 w 12192000"/>
              <a:gd name="connsiteY102" fmla="*/ 1695560 h 2237474"/>
              <a:gd name="connsiteX103" fmla="*/ 6098321 w 12192000"/>
              <a:gd name="connsiteY103" fmla="*/ 1721646 h 2237474"/>
              <a:gd name="connsiteX104" fmla="*/ 5880652 w 12192000"/>
              <a:gd name="connsiteY104" fmla="*/ 1779643 h 2237474"/>
              <a:gd name="connsiteX105" fmla="*/ 5785959 w 12192000"/>
              <a:gd name="connsiteY105" fmla="*/ 1775307 h 2237474"/>
              <a:gd name="connsiteX106" fmla="*/ 5643534 w 12192000"/>
              <a:gd name="connsiteY106" fmla="*/ 1802919 h 2237474"/>
              <a:gd name="connsiteX107" fmla="*/ 5518799 w 12192000"/>
              <a:gd name="connsiteY107" fmla="*/ 1818312 h 2237474"/>
              <a:gd name="connsiteX108" fmla="*/ 5505014 w 12192000"/>
              <a:gd name="connsiteY108" fmla="*/ 1819259 h 2237474"/>
              <a:gd name="connsiteX109" fmla="*/ 5453307 w 12192000"/>
              <a:gd name="connsiteY109" fmla="*/ 1815450 h 2237474"/>
              <a:gd name="connsiteX110" fmla="*/ 5364192 w 12192000"/>
              <a:gd name="connsiteY110" fmla="*/ 1826074 h 2237474"/>
              <a:gd name="connsiteX111" fmla="*/ 5350380 w 12192000"/>
              <a:gd name="connsiteY111" fmla="*/ 1830891 h 2237474"/>
              <a:gd name="connsiteX112" fmla="*/ 5259633 w 12192000"/>
              <a:gd name="connsiteY112" fmla="*/ 1837160 h 2237474"/>
              <a:gd name="connsiteX113" fmla="*/ 5197513 w 12192000"/>
              <a:gd name="connsiteY113" fmla="*/ 1844718 h 2237474"/>
              <a:gd name="connsiteX114" fmla="*/ 5184170 w 12192000"/>
              <a:gd name="connsiteY114" fmla="*/ 1849402 h 2237474"/>
              <a:gd name="connsiteX115" fmla="*/ 5168852 w 12192000"/>
              <a:gd name="connsiteY115" fmla="*/ 1844846 h 2237474"/>
              <a:gd name="connsiteX116" fmla="*/ 5164370 w 12192000"/>
              <a:gd name="connsiteY116" fmla="*/ 1840597 h 2237474"/>
              <a:gd name="connsiteX117" fmla="*/ 5114927 w 12192000"/>
              <a:gd name="connsiteY117" fmla="*/ 1847827 h 2237474"/>
              <a:gd name="connsiteX118" fmla="*/ 5108970 w 12192000"/>
              <a:gd name="connsiteY118" fmla="*/ 1847935 h 2237474"/>
              <a:gd name="connsiteX119" fmla="*/ 5067961 w 12192000"/>
              <a:gd name="connsiteY119" fmla="*/ 1845917 h 2237474"/>
              <a:gd name="connsiteX120" fmla="*/ 5007075 w 12192000"/>
              <a:gd name="connsiteY120" fmla="*/ 1838626 h 2237474"/>
              <a:gd name="connsiteX121" fmla="*/ 4944087 w 12192000"/>
              <a:gd name="connsiteY121" fmla="*/ 1823332 h 2237474"/>
              <a:gd name="connsiteX122" fmla="*/ 4907662 w 12192000"/>
              <a:gd name="connsiteY122" fmla="*/ 1816900 h 2237474"/>
              <a:gd name="connsiteX123" fmla="*/ 4882386 w 12192000"/>
              <a:gd name="connsiteY123" fmla="*/ 1809844 h 2237474"/>
              <a:gd name="connsiteX124" fmla="*/ 4811440 w 12192000"/>
              <a:gd name="connsiteY124" fmla="*/ 1804655 h 2237474"/>
              <a:gd name="connsiteX125" fmla="*/ 4691075 w 12192000"/>
              <a:gd name="connsiteY125" fmla="*/ 1801389 h 2237474"/>
              <a:gd name="connsiteX126" fmla="*/ 4611738 w 12192000"/>
              <a:gd name="connsiteY126" fmla="*/ 1776964 h 2237474"/>
              <a:gd name="connsiteX127" fmla="*/ 4560070 w 12192000"/>
              <a:gd name="connsiteY127" fmla="*/ 1785640 h 2237474"/>
              <a:gd name="connsiteX128" fmla="*/ 4536503 w 12192000"/>
              <a:gd name="connsiteY128" fmla="*/ 1785334 h 2237474"/>
              <a:gd name="connsiteX129" fmla="*/ 4513724 w 12192000"/>
              <a:gd name="connsiteY129" fmla="*/ 1791996 h 2237474"/>
              <a:gd name="connsiteX130" fmla="*/ 4459810 w 12192000"/>
              <a:gd name="connsiteY130" fmla="*/ 1797886 h 2237474"/>
              <a:gd name="connsiteX131" fmla="*/ 4379064 w 12192000"/>
              <a:gd name="connsiteY131" fmla="*/ 1817177 h 2237474"/>
              <a:gd name="connsiteX132" fmla="*/ 4319209 w 12192000"/>
              <a:gd name="connsiteY132" fmla="*/ 1834833 h 2237474"/>
              <a:gd name="connsiteX133" fmla="*/ 4290981 w 12192000"/>
              <a:gd name="connsiteY133" fmla="*/ 1839677 h 2237474"/>
              <a:gd name="connsiteX134" fmla="*/ 4285792 w 12192000"/>
              <a:gd name="connsiteY134" fmla="*/ 1836231 h 2237474"/>
              <a:gd name="connsiteX135" fmla="*/ 4238372 w 12192000"/>
              <a:gd name="connsiteY135" fmla="*/ 1851480 h 2237474"/>
              <a:gd name="connsiteX136" fmla="*/ 4232517 w 12192000"/>
              <a:gd name="connsiteY136" fmla="*/ 1852567 h 2237474"/>
              <a:gd name="connsiteX137" fmla="*/ 4191732 w 12192000"/>
              <a:gd name="connsiteY137" fmla="*/ 1857328 h 2237474"/>
              <a:gd name="connsiteX138" fmla="*/ 4065532 w 12192000"/>
              <a:gd name="connsiteY138" fmla="*/ 1855477 h 2237474"/>
              <a:gd name="connsiteX139" fmla="*/ 4028460 w 12192000"/>
              <a:gd name="connsiteY139" fmla="*/ 1855137 h 2237474"/>
              <a:gd name="connsiteX140" fmla="*/ 4002267 w 12192000"/>
              <a:gd name="connsiteY140" fmla="*/ 1852352 h 2237474"/>
              <a:gd name="connsiteX141" fmla="*/ 3931396 w 12192000"/>
              <a:gd name="connsiteY141" fmla="*/ 1858915 h 2237474"/>
              <a:gd name="connsiteX142" fmla="*/ 3812162 w 12192000"/>
              <a:gd name="connsiteY142" fmla="*/ 1875501 h 2237474"/>
              <a:gd name="connsiteX143" fmla="*/ 3729530 w 12192000"/>
              <a:gd name="connsiteY143" fmla="*/ 1864513 h 2237474"/>
              <a:gd name="connsiteX144" fmla="*/ 3680177 w 12192000"/>
              <a:gd name="connsiteY144" fmla="*/ 1881552 h 2237474"/>
              <a:gd name="connsiteX145" fmla="*/ 3567259 w 12192000"/>
              <a:gd name="connsiteY145" fmla="*/ 1893482 h 2237474"/>
              <a:gd name="connsiteX146" fmla="*/ 3405770 w 12192000"/>
              <a:gd name="connsiteY146" fmla="*/ 1904591 h 2237474"/>
              <a:gd name="connsiteX147" fmla="*/ 3280097 w 12192000"/>
              <a:gd name="connsiteY147" fmla="*/ 1919610 h 2237474"/>
              <a:gd name="connsiteX148" fmla="*/ 3123424 w 12192000"/>
              <a:gd name="connsiteY148" fmla="*/ 1952930 h 2237474"/>
              <a:gd name="connsiteX149" fmla="*/ 3009910 w 12192000"/>
              <a:gd name="connsiteY149" fmla="*/ 1957866 h 2237474"/>
              <a:gd name="connsiteX150" fmla="*/ 2995934 w 12192000"/>
              <a:gd name="connsiteY150" fmla="*/ 1967085 h 2237474"/>
              <a:gd name="connsiteX151" fmla="*/ 2980071 w 12192000"/>
              <a:gd name="connsiteY151" fmla="*/ 1972988 h 2237474"/>
              <a:gd name="connsiteX152" fmla="*/ 2978094 w 12192000"/>
              <a:gd name="connsiteY152" fmla="*/ 1972369 h 2237474"/>
              <a:gd name="connsiteX153" fmla="*/ 2942858 w 12192000"/>
              <a:gd name="connsiteY153" fmla="*/ 1981367 h 2237474"/>
              <a:gd name="connsiteX154" fmla="*/ 2875436 w 12192000"/>
              <a:gd name="connsiteY154" fmla="*/ 1996977 h 2237474"/>
              <a:gd name="connsiteX155" fmla="*/ 2874892 w 12192000"/>
              <a:gd name="connsiteY155" fmla="*/ 1996085 h 2237474"/>
              <a:gd name="connsiteX156" fmla="*/ 2864145 w 12192000"/>
              <a:gd name="connsiteY156" fmla="*/ 1994061 h 2237474"/>
              <a:gd name="connsiteX157" fmla="*/ 2843662 w 12192000"/>
              <a:gd name="connsiteY157" fmla="*/ 1992498 h 2237474"/>
              <a:gd name="connsiteX158" fmla="*/ 2796128 w 12192000"/>
              <a:gd name="connsiteY158" fmla="*/ 1976403 h 2237474"/>
              <a:gd name="connsiteX159" fmla="*/ 2756784 w 12192000"/>
              <a:gd name="connsiteY159" fmla="*/ 1985116 h 2237474"/>
              <a:gd name="connsiteX160" fmla="*/ 2748833 w 12192000"/>
              <a:gd name="connsiteY160" fmla="*/ 1986323 h 2237474"/>
              <a:gd name="connsiteX161" fmla="*/ 2748661 w 12192000"/>
              <a:gd name="connsiteY161" fmla="*/ 1986122 h 2237474"/>
              <a:gd name="connsiteX162" fmla="*/ 2740251 w 12192000"/>
              <a:gd name="connsiteY162" fmla="*/ 1986946 h 2237474"/>
              <a:gd name="connsiteX163" fmla="*/ 2718916 w 12192000"/>
              <a:gd name="connsiteY163" fmla="*/ 1990867 h 2237474"/>
              <a:gd name="connsiteX164" fmla="*/ 2713522 w 12192000"/>
              <a:gd name="connsiteY164" fmla="*/ 1990173 h 2237474"/>
              <a:gd name="connsiteX165" fmla="*/ 2680597 w 12192000"/>
              <a:gd name="connsiteY165" fmla="*/ 1984996 h 2237474"/>
              <a:gd name="connsiteX166" fmla="*/ 2578178 w 12192000"/>
              <a:gd name="connsiteY166" fmla="*/ 1990531 h 2237474"/>
              <a:gd name="connsiteX167" fmla="*/ 2476147 w 12192000"/>
              <a:gd name="connsiteY167" fmla="*/ 1998305 h 2237474"/>
              <a:gd name="connsiteX168" fmla="*/ 2373568 w 12192000"/>
              <a:gd name="connsiteY168" fmla="*/ 2003219 h 2237474"/>
              <a:gd name="connsiteX169" fmla="*/ 2321399 w 12192000"/>
              <a:gd name="connsiteY169" fmla="*/ 1989467 h 2237474"/>
              <a:gd name="connsiteX170" fmla="*/ 2315525 w 12192000"/>
              <a:gd name="connsiteY170" fmla="*/ 1989708 h 2237474"/>
              <a:gd name="connsiteX171" fmla="*/ 2300792 w 12192000"/>
              <a:gd name="connsiteY171" fmla="*/ 1994290 h 2237474"/>
              <a:gd name="connsiteX172" fmla="*/ 2295469 w 12192000"/>
              <a:gd name="connsiteY172" fmla="*/ 1996659 h 2237474"/>
              <a:gd name="connsiteX173" fmla="*/ 2287219 w 12192000"/>
              <a:gd name="connsiteY173" fmla="*/ 1998750 h 2237474"/>
              <a:gd name="connsiteX174" fmla="*/ 2286948 w 12192000"/>
              <a:gd name="connsiteY174" fmla="*/ 1998596 h 2237474"/>
              <a:gd name="connsiteX175" fmla="*/ 2243069 w 12192000"/>
              <a:gd name="connsiteY175" fmla="*/ 2015111 h 2237474"/>
              <a:gd name="connsiteX176" fmla="*/ 2186609 w 12192000"/>
              <a:gd name="connsiteY176" fmla="*/ 2008263 h 2237474"/>
              <a:gd name="connsiteX177" fmla="*/ 2164831 w 12192000"/>
              <a:gd name="connsiteY177" fmla="*/ 2010143 h 2237474"/>
              <a:gd name="connsiteX178" fmla="*/ 2152836 w 12192000"/>
              <a:gd name="connsiteY178" fmla="*/ 2010048 h 2237474"/>
              <a:gd name="connsiteX179" fmla="*/ 2117102 w 12192000"/>
              <a:gd name="connsiteY179" fmla="*/ 2023004 h 2237474"/>
              <a:gd name="connsiteX180" fmla="*/ 2111935 w 12192000"/>
              <a:gd name="connsiteY180" fmla="*/ 2023163 h 2237474"/>
              <a:gd name="connsiteX181" fmla="*/ 2089991 w 12192000"/>
              <a:gd name="connsiteY181" fmla="*/ 2034193 h 2237474"/>
              <a:gd name="connsiteX182" fmla="*/ 2058061 w 12192000"/>
              <a:gd name="connsiteY182" fmla="*/ 2047942 h 2237474"/>
              <a:gd name="connsiteX183" fmla="*/ 2055737 w 12192000"/>
              <a:gd name="connsiteY183" fmla="*/ 2047704 h 2237474"/>
              <a:gd name="connsiteX184" fmla="*/ 2042244 w 12192000"/>
              <a:gd name="connsiteY184" fmla="*/ 2055560 h 2237474"/>
              <a:gd name="connsiteX185" fmla="*/ 1976224 w 12192000"/>
              <a:gd name="connsiteY185" fmla="*/ 2074257 h 2237474"/>
              <a:gd name="connsiteX186" fmla="*/ 1877728 w 12192000"/>
              <a:gd name="connsiteY186" fmla="*/ 2101004 h 2237474"/>
              <a:gd name="connsiteX187" fmla="*/ 1759056 w 12192000"/>
              <a:gd name="connsiteY187" fmla="*/ 2125608 h 2237474"/>
              <a:gd name="connsiteX188" fmla="*/ 1637948 w 12192000"/>
              <a:gd name="connsiteY188" fmla="*/ 2172597 h 2237474"/>
              <a:gd name="connsiteX189" fmla="*/ 1434549 w 12192000"/>
              <a:gd name="connsiteY189" fmla="*/ 2234522 h 2237474"/>
              <a:gd name="connsiteX190" fmla="*/ 1398481 w 12192000"/>
              <a:gd name="connsiteY190" fmla="*/ 2237074 h 2237474"/>
              <a:gd name="connsiteX191" fmla="*/ 1398407 w 12192000"/>
              <a:gd name="connsiteY191" fmla="*/ 2237095 h 2237474"/>
              <a:gd name="connsiteX192" fmla="*/ 1370962 w 12192000"/>
              <a:gd name="connsiteY192" fmla="*/ 2237474 h 2237474"/>
              <a:gd name="connsiteX193" fmla="*/ 1356367 w 12192000"/>
              <a:gd name="connsiteY193" fmla="*/ 2235089 h 2237474"/>
              <a:gd name="connsiteX194" fmla="*/ 1324828 w 12192000"/>
              <a:gd name="connsiteY194" fmla="*/ 2231968 h 2237474"/>
              <a:gd name="connsiteX195" fmla="*/ 1297744 w 12192000"/>
              <a:gd name="connsiteY195" fmla="*/ 2235849 h 2237474"/>
              <a:gd name="connsiteX196" fmla="*/ 1286236 w 12192000"/>
              <a:gd name="connsiteY196" fmla="*/ 2233135 h 2237474"/>
              <a:gd name="connsiteX197" fmla="*/ 1283504 w 12192000"/>
              <a:gd name="connsiteY197" fmla="*/ 2233797 h 2237474"/>
              <a:gd name="connsiteX198" fmla="*/ 1279765 w 12192000"/>
              <a:gd name="connsiteY198" fmla="*/ 2229639 h 2237474"/>
              <a:gd name="connsiteX199" fmla="*/ 1195347 w 12192000"/>
              <a:gd name="connsiteY199" fmla="*/ 2212354 h 2237474"/>
              <a:gd name="connsiteX200" fmla="*/ 970251 w 12192000"/>
              <a:gd name="connsiteY200" fmla="*/ 2221029 h 2237474"/>
              <a:gd name="connsiteX201" fmla="*/ 812914 w 12192000"/>
              <a:gd name="connsiteY201" fmla="*/ 2202752 h 2237474"/>
              <a:gd name="connsiteX202" fmla="*/ 800195 w 12192000"/>
              <a:gd name="connsiteY202" fmla="*/ 2209407 h 2237474"/>
              <a:gd name="connsiteX203" fmla="*/ 784978 w 12192000"/>
              <a:gd name="connsiteY203" fmla="*/ 2212360 h 2237474"/>
              <a:gd name="connsiteX204" fmla="*/ 681987 w 12192000"/>
              <a:gd name="connsiteY204" fmla="*/ 2216757 h 2237474"/>
              <a:gd name="connsiteX205" fmla="*/ 669923 w 12192000"/>
              <a:gd name="connsiteY205" fmla="*/ 2211682 h 2237474"/>
              <a:gd name="connsiteX206" fmla="*/ 648680 w 12192000"/>
              <a:gd name="connsiteY206" fmla="*/ 2206229 h 2237474"/>
              <a:gd name="connsiteX207" fmla="*/ 597225 w 12192000"/>
              <a:gd name="connsiteY207" fmla="*/ 2180999 h 2237474"/>
              <a:gd name="connsiteX208" fmla="*/ 558449 w 12192000"/>
              <a:gd name="connsiteY208" fmla="*/ 2182346 h 2237474"/>
              <a:gd name="connsiteX209" fmla="*/ 550517 w 12192000"/>
              <a:gd name="connsiteY209" fmla="*/ 2182060 h 2237474"/>
              <a:gd name="connsiteX210" fmla="*/ 550309 w 12192000"/>
              <a:gd name="connsiteY210" fmla="*/ 2181825 h 2237474"/>
              <a:gd name="connsiteX211" fmla="*/ 541836 w 12192000"/>
              <a:gd name="connsiteY211" fmla="*/ 2181063 h 2237474"/>
              <a:gd name="connsiteX212" fmla="*/ 536057 w 12192000"/>
              <a:gd name="connsiteY212" fmla="*/ 2181537 h 2237474"/>
              <a:gd name="connsiteX213" fmla="*/ 520671 w 12192000"/>
              <a:gd name="connsiteY213" fmla="*/ 2180980 h 2237474"/>
              <a:gd name="connsiteX214" fmla="*/ 515024 w 12192000"/>
              <a:gd name="connsiteY214" fmla="*/ 2179258 h 2237474"/>
              <a:gd name="connsiteX215" fmla="*/ 512278 w 12192000"/>
              <a:gd name="connsiteY215" fmla="*/ 2176369 h 2237474"/>
              <a:gd name="connsiteX216" fmla="*/ 480419 w 12192000"/>
              <a:gd name="connsiteY216" fmla="*/ 2167807 h 2237474"/>
              <a:gd name="connsiteX217" fmla="*/ 413835 w 12192000"/>
              <a:gd name="connsiteY217" fmla="*/ 2156783 h 2237474"/>
              <a:gd name="connsiteX218" fmla="*/ 376513 w 12192000"/>
              <a:gd name="connsiteY218" fmla="*/ 2154014 h 2237474"/>
              <a:gd name="connsiteX219" fmla="*/ 273386 w 12192000"/>
              <a:gd name="connsiteY219" fmla="*/ 2142551 h 2237474"/>
              <a:gd name="connsiteX220" fmla="*/ 169207 w 12192000"/>
              <a:gd name="connsiteY220" fmla="*/ 2128100 h 2237474"/>
              <a:gd name="connsiteX221" fmla="*/ 93149 w 12192000"/>
              <a:gd name="connsiteY221" fmla="*/ 2105324 h 2237474"/>
              <a:gd name="connsiteX222" fmla="*/ 88109 w 12192000"/>
              <a:gd name="connsiteY222" fmla="*/ 2106704 h 2237474"/>
              <a:gd name="connsiteX223" fmla="*/ 80022 w 12192000"/>
              <a:gd name="connsiteY223" fmla="*/ 2107254 h 2237474"/>
              <a:gd name="connsiteX224" fmla="*/ 79717 w 12192000"/>
              <a:gd name="connsiteY224" fmla="*/ 2107046 h 2237474"/>
              <a:gd name="connsiteX225" fmla="*/ 72352 w 12192000"/>
              <a:gd name="connsiteY225" fmla="*/ 2107991 h 2237474"/>
              <a:gd name="connsiteX226" fmla="*/ 37645 w 12192000"/>
              <a:gd name="connsiteY226" fmla="*/ 2115401 h 2237474"/>
              <a:gd name="connsiteX227" fmla="*/ 4572 w 12192000"/>
              <a:gd name="connsiteY227" fmla="*/ 2111091 h 2237474"/>
              <a:gd name="connsiteX228" fmla="*/ 0 w 12192000"/>
              <a:gd name="connsiteY228" fmla="*/ 2110468 h 2237474"/>
              <a:gd name="connsiteX229" fmla="*/ 0 w 12192000"/>
              <a:gd name="connsiteY22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79383 w 12192000"/>
              <a:gd name="connsiteY88" fmla="*/ 1641496 h 2237474"/>
              <a:gd name="connsiteX89" fmla="*/ 6900177 w 12192000"/>
              <a:gd name="connsiteY89" fmla="*/ 1636016 h 2237474"/>
              <a:gd name="connsiteX90" fmla="*/ 6795372 w 12192000"/>
              <a:gd name="connsiteY90" fmla="*/ 1644845 h 2237474"/>
              <a:gd name="connsiteX91" fmla="*/ 6692251 w 12192000"/>
              <a:gd name="connsiteY91" fmla="*/ 1656357 h 2237474"/>
              <a:gd name="connsiteX92" fmla="*/ 6655235 w 12192000"/>
              <a:gd name="connsiteY92" fmla="*/ 1661869 h 2237474"/>
              <a:gd name="connsiteX93" fmla="*/ 6587857 w 12192000"/>
              <a:gd name="connsiteY93" fmla="*/ 1665769 h 2237474"/>
              <a:gd name="connsiteX94" fmla="*/ 6554894 w 12192000"/>
              <a:gd name="connsiteY94" fmla="*/ 1664428 h 2237474"/>
              <a:gd name="connsiteX95" fmla="*/ 6516595 w 12192000"/>
              <a:gd name="connsiteY95" fmla="*/ 1667475 h 2237474"/>
              <a:gd name="connsiteX96" fmla="*/ 6508541 w 12192000"/>
              <a:gd name="connsiteY96" fmla="*/ 1668757 h 2237474"/>
              <a:gd name="connsiteX97" fmla="*/ 6471012 w 12192000"/>
              <a:gd name="connsiteY97" fmla="*/ 1678604 h 2237474"/>
              <a:gd name="connsiteX98" fmla="*/ 6415265 w 12192000"/>
              <a:gd name="connsiteY98" fmla="*/ 1665317 h 2237474"/>
              <a:gd name="connsiteX99" fmla="*/ 6364035 w 12192000"/>
              <a:gd name="connsiteY99" fmla="*/ 1667683 h 2237474"/>
              <a:gd name="connsiteX100" fmla="*/ 6280959 w 12192000"/>
              <a:gd name="connsiteY100" fmla="*/ 1689329 h 2237474"/>
              <a:gd name="connsiteX101" fmla="*/ 6243319 w 12192000"/>
              <a:gd name="connsiteY101" fmla="*/ 1695560 h 2237474"/>
              <a:gd name="connsiteX102" fmla="*/ 6098321 w 12192000"/>
              <a:gd name="connsiteY102" fmla="*/ 1721646 h 2237474"/>
              <a:gd name="connsiteX103" fmla="*/ 5880652 w 12192000"/>
              <a:gd name="connsiteY103" fmla="*/ 1779643 h 2237474"/>
              <a:gd name="connsiteX104" fmla="*/ 5785959 w 12192000"/>
              <a:gd name="connsiteY104" fmla="*/ 1775307 h 2237474"/>
              <a:gd name="connsiteX105" fmla="*/ 5643534 w 12192000"/>
              <a:gd name="connsiteY105" fmla="*/ 1802919 h 2237474"/>
              <a:gd name="connsiteX106" fmla="*/ 5518799 w 12192000"/>
              <a:gd name="connsiteY106" fmla="*/ 1818312 h 2237474"/>
              <a:gd name="connsiteX107" fmla="*/ 5505014 w 12192000"/>
              <a:gd name="connsiteY107" fmla="*/ 1819259 h 2237474"/>
              <a:gd name="connsiteX108" fmla="*/ 5453307 w 12192000"/>
              <a:gd name="connsiteY108" fmla="*/ 1815450 h 2237474"/>
              <a:gd name="connsiteX109" fmla="*/ 5364192 w 12192000"/>
              <a:gd name="connsiteY109" fmla="*/ 1826074 h 2237474"/>
              <a:gd name="connsiteX110" fmla="*/ 5350380 w 12192000"/>
              <a:gd name="connsiteY110" fmla="*/ 1830891 h 2237474"/>
              <a:gd name="connsiteX111" fmla="*/ 5259633 w 12192000"/>
              <a:gd name="connsiteY111" fmla="*/ 1837160 h 2237474"/>
              <a:gd name="connsiteX112" fmla="*/ 5197513 w 12192000"/>
              <a:gd name="connsiteY112" fmla="*/ 1844718 h 2237474"/>
              <a:gd name="connsiteX113" fmla="*/ 5184170 w 12192000"/>
              <a:gd name="connsiteY113" fmla="*/ 1849402 h 2237474"/>
              <a:gd name="connsiteX114" fmla="*/ 5168852 w 12192000"/>
              <a:gd name="connsiteY114" fmla="*/ 1844846 h 2237474"/>
              <a:gd name="connsiteX115" fmla="*/ 5164370 w 12192000"/>
              <a:gd name="connsiteY115" fmla="*/ 1840597 h 2237474"/>
              <a:gd name="connsiteX116" fmla="*/ 5114927 w 12192000"/>
              <a:gd name="connsiteY116" fmla="*/ 1847827 h 2237474"/>
              <a:gd name="connsiteX117" fmla="*/ 5108970 w 12192000"/>
              <a:gd name="connsiteY117" fmla="*/ 1847935 h 2237474"/>
              <a:gd name="connsiteX118" fmla="*/ 5067961 w 12192000"/>
              <a:gd name="connsiteY118" fmla="*/ 1845917 h 2237474"/>
              <a:gd name="connsiteX119" fmla="*/ 5007075 w 12192000"/>
              <a:gd name="connsiteY119" fmla="*/ 1838626 h 2237474"/>
              <a:gd name="connsiteX120" fmla="*/ 4944087 w 12192000"/>
              <a:gd name="connsiteY120" fmla="*/ 1823332 h 2237474"/>
              <a:gd name="connsiteX121" fmla="*/ 4907662 w 12192000"/>
              <a:gd name="connsiteY121" fmla="*/ 1816900 h 2237474"/>
              <a:gd name="connsiteX122" fmla="*/ 4882386 w 12192000"/>
              <a:gd name="connsiteY122" fmla="*/ 1809844 h 2237474"/>
              <a:gd name="connsiteX123" fmla="*/ 4811440 w 12192000"/>
              <a:gd name="connsiteY123" fmla="*/ 1804655 h 2237474"/>
              <a:gd name="connsiteX124" fmla="*/ 4691075 w 12192000"/>
              <a:gd name="connsiteY124" fmla="*/ 1801389 h 2237474"/>
              <a:gd name="connsiteX125" fmla="*/ 4611738 w 12192000"/>
              <a:gd name="connsiteY125" fmla="*/ 1776964 h 2237474"/>
              <a:gd name="connsiteX126" fmla="*/ 4560070 w 12192000"/>
              <a:gd name="connsiteY126" fmla="*/ 1785640 h 2237474"/>
              <a:gd name="connsiteX127" fmla="*/ 4536503 w 12192000"/>
              <a:gd name="connsiteY127" fmla="*/ 1785334 h 2237474"/>
              <a:gd name="connsiteX128" fmla="*/ 4513724 w 12192000"/>
              <a:gd name="connsiteY128" fmla="*/ 1791996 h 2237474"/>
              <a:gd name="connsiteX129" fmla="*/ 4459810 w 12192000"/>
              <a:gd name="connsiteY129" fmla="*/ 1797886 h 2237474"/>
              <a:gd name="connsiteX130" fmla="*/ 4379064 w 12192000"/>
              <a:gd name="connsiteY130" fmla="*/ 1817177 h 2237474"/>
              <a:gd name="connsiteX131" fmla="*/ 4319209 w 12192000"/>
              <a:gd name="connsiteY131" fmla="*/ 1834833 h 2237474"/>
              <a:gd name="connsiteX132" fmla="*/ 4290981 w 12192000"/>
              <a:gd name="connsiteY132" fmla="*/ 1839677 h 2237474"/>
              <a:gd name="connsiteX133" fmla="*/ 4285792 w 12192000"/>
              <a:gd name="connsiteY133" fmla="*/ 1836231 h 2237474"/>
              <a:gd name="connsiteX134" fmla="*/ 4238372 w 12192000"/>
              <a:gd name="connsiteY134" fmla="*/ 1851480 h 2237474"/>
              <a:gd name="connsiteX135" fmla="*/ 4232517 w 12192000"/>
              <a:gd name="connsiteY135" fmla="*/ 1852567 h 2237474"/>
              <a:gd name="connsiteX136" fmla="*/ 4191732 w 12192000"/>
              <a:gd name="connsiteY136" fmla="*/ 1857328 h 2237474"/>
              <a:gd name="connsiteX137" fmla="*/ 4065532 w 12192000"/>
              <a:gd name="connsiteY137" fmla="*/ 1855477 h 2237474"/>
              <a:gd name="connsiteX138" fmla="*/ 4028460 w 12192000"/>
              <a:gd name="connsiteY138" fmla="*/ 1855137 h 2237474"/>
              <a:gd name="connsiteX139" fmla="*/ 4002267 w 12192000"/>
              <a:gd name="connsiteY139" fmla="*/ 1852352 h 2237474"/>
              <a:gd name="connsiteX140" fmla="*/ 3931396 w 12192000"/>
              <a:gd name="connsiteY140" fmla="*/ 1858915 h 2237474"/>
              <a:gd name="connsiteX141" fmla="*/ 3812162 w 12192000"/>
              <a:gd name="connsiteY141" fmla="*/ 1875501 h 2237474"/>
              <a:gd name="connsiteX142" fmla="*/ 3729530 w 12192000"/>
              <a:gd name="connsiteY142" fmla="*/ 1864513 h 2237474"/>
              <a:gd name="connsiteX143" fmla="*/ 3680177 w 12192000"/>
              <a:gd name="connsiteY143" fmla="*/ 1881552 h 2237474"/>
              <a:gd name="connsiteX144" fmla="*/ 3567259 w 12192000"/>
              <a:gd name="connsiteY144" fmla="*/ 1893482 h 2237474"/>
              <a:gd name="connsiteX145" fmla="*/ 3405770 w 12192000"/>
              <a:gd name="connsiteY145" fmla="*/ 1904591 h 2237474"/>
              <a:gd name="connsiteX146" fmla="*/ 3280097 w 12192000"/>
              <a:gd name="connsiteY146" fmla="*/ 1919610 h 2237474"/>
              <a:gd name="connsiteX147" fmla="*/ 3123424 w 12192000"/>
              <a:gd name="connsiteY147" fmla="*/ 1952930 h 2237474"/>
              <a:gd name="connsiteX148" fmla="*/ 3009910 w 12192000"/>
              <a:gd name="connsiteY148" fmla="*/ 1957866 h 2237474"/>
              <a:gd name="connsiteX149" fmla="*/ 2995934 w 12192000"/>
              <a:gd name="connsiteY149" fmla="*/ 1967085 h 2237474"/>
              <a:gd name="connsiteX150" fmla="*/ 2980071 w 12192000"/>
              <a:gd name="connsiteY150" fmla="*/ 1972988 h 2237474"/>
              <a:gd name="connsiteX151" fmla="*/ 2978094 w 12192000"/>
              <a:gd name="connsiteY151" fmla="*/ 1972369 h 2237474"/>
              <a:gd name="connsiteX152" fmla="*/ 2942858 w 12192000"/>
              <a:gd name="connsiteY152" fmla="*/ 1981367 h 2237474"/>
              <a:gd name="connsiteX153" fmla="*/ 2875436 w 12192000"/>
              <a:gd name="connsiteY153" fmla="*/ 1996977 h 2237474"/>
              <a:gd name="connsiteX154" fmla="*/ 2874892 w 12192000"/>
              <a:gd name="connsiteY154" fmla="*/ 1996085 h 2237474"/>
              <a:gd name="connsiteX155" fmla="*/ 2864145 w 12192000"/>
              <a:gd name="connsiteY155" fmla="*/ 1994061 h 2237474"/>
              <a:gd name="connsiteX156" fmla="*/ 2843662 w 12192000"/>
              <a:gd name="connsiteY156" fmla="*/ 1992498 h 2237474"/>
              <a:gd name="connsiteX157" fmla="*/ 2796128 w 12192000"/>
              <a:gd name="connsiteY157" fmla="*/ 1976403 h 2237474"/>
              <a:gd name="connsiteX158" fmla="*/ 2756784 w 12192000"/>
              <a:gd name="connsiteY158" fmla="*/ 1985116 h 2237474"/>
              <a:gd name="connsiteX159" fmla="*/ 2748833 w 12192000"/>
              <a:gd name="connsiteY159" fmla="*/ 1986323 h 2237474"/>
              <a:gd name="connsiteX160" fmla="*/ 2748661 w 12192000"/>
              <a:gd name="connsiteY160" fmla="*/ 1986122 h 2237474"/>
              <a:gd name="connsiteX161" fmla="*/ 2740251 w 12192000"/>
              <a:gd name="connsiteY161" fmla="*/ 1986946 h 2237474"/>
              <a:gd name="connsiteX162" fmla="*/ 2718916 w 12192000"/>
              <a:gd name="connsiteY162" fmla="*/ 1990867 h 2237474"/>
              <a:gd name="connsiteX163" fmla="*/ 2713522 w 12192000"/>
              <a:gd name="connsiteY163" fmla="*/ 1990173 h 2237474"/>
              <a:gd name="connsiteX164" fmla="*/ 2680597 w 12192000"/>
              <a:gd name="connsiteY164" fmla="*/ 1984996 h 2237474"/>
              <a:gd name="connsiteX165" fmla="*/ 2578178 w 12192000"/>
              <a:gd name="connsiteY165" fmla="*/ 1990531 h 2237474"/>
              <a:gd name="connsiteX166" fmla="*/ 2476147 w 12192000"/>
              <a:gd name="connsiteY166" fmla="*/ 1998305 h 2237474"/>
              <a:gd name="connsiteX167" fmla="*/ 2373568 w 12192000"/>
              <a:gd name="connsiteY167" fmla="*/ 2003219 h 2237474"/>
              <a:gd name="connsiteX168" fmla="*/ 2321399 w 12192000"/>
              <a:gd name="connsiteY168" fmla="*/ 1989467 h 2237474"/>
              <a:gd name="connsiteX169" fmla="*/ 2315525 w 12192000"/>
              <a:gd name="connsiteY169" fmla="*/ 1989708 h 2237474"/>
              <a:gd name="connsiteX170" fmla="*/ 2300792 w 12192000"/>
              <a:gd name="connsiteY170" fmla="*/ 1994290 h 2237474"/>
              <a:gd name="connsiteX171" fmla="*/ 2295469 w 12192000"/>
              <a:gd name="connsiteY171" fmla="*/ 1996659 h 2237474"/>
              <a:gd name="connsiteX172" fmla="*/ 2287219 w 12192000"/>
              <a:gd name="connsiteY172" fmla="*/ 1998750 h 2237474"/>
              <a:gd name="connsiteX173" fmla="*/ 2286948 w 12192000"/>
              <a:gd name="connsiteY173" fmla="*/ 1998596 h 2237474"/>
              <a:gd name="connsiteX174" fmla="*/ 2243069 w 12192000"/>
              <a:gd name="connsiteY174" fmla="*/ 2015111 h 2237474"/>
              <a:gd name="connsiteX175" fmla="*/ 2186609 w 12192000"/>
              <a:gd name="connsiteY175" fmla="*/ 2008263 h 2237474"/>
              <a:gd name="connsiteX176" fmla="*/ 2164831 w 12192000"/>
              <a:gd name="connsiteY176" fmla="*/ 2010143 h 2237474"/>
              <a:gd name="connsiteX177" fmla="*/ 2152836 w 12192000"/>
              <a:gd name="connsiteY177" fmla="*/ 2010048 h 2237474"/>
              <a:gd name="connsiteX178" fmla="*/ 2117102 w 12192000"/>
              <a:gd name="connsiteY178" fmla="*/ 2023004 h 2237474"/>
              <a:gd name="connsiteX179" fmla="*/ 2111935 w 12192000"/>
              <a:gd name="connsiteY179" fmla="*/ 2023163 h 2237474"/>
              <a:gd name="connsiteX180" fmla="*/ 2089991 w 12192000"/>
              <a:gd name="connsiteY180" fmla="*/ 2034193 h 2237474"/>
              <a:gd name="connsiteX181" fmla="*/ 2058061 w 12192000"/>
              <a:gd name="connsiteY181" fmla="*/ 2047942 h 2237474"/>
              <a:gd name="connsiteX182" fmla="*/ 2055737 w 12192000"/>
              <a:gd name="connsiteY182" fmla="*/ 2047704 h 2237474"/>
              <a:gd name="connsiteX183" fmla="*/ 2042244 w 12192000"/>
              <a:gd name="connsiteY183" fmla="*/ 2055560 h 2237474"/>
              <a:gd name="connsiteX184" fmla="*/ 1976224 w 12192000"/>
              <a:gd name="connsiteY184" fmla="*/ 2074257 h 2237474"/>
              <a:gd name="connsiteX185" fmla="*/ 1877728 w 12192000"/>
              <a:gd name="connsiteY185" fmla="*/ 2101004 h 2237474"/>
              <a:gd name="connsiteX186" fmla="*/ 1759056 w 12192000"/>
              <a:gd name="connsiteY186" fmla="*/ 2125608 h 2237474"/>
              <a:gd name="connsiteX187" fmla="*/ 1637948 w 12192000"/>
              <a:gd name="connsiteY187" fmla="*/ 2172597 h 2237474"/>
              <a:gd name="connsiteX188" fmla="*/ 1434549 w 12192000"/>
              <a:gd name="connsiteY188" fmla="*/ 2234522 h 2237474"/>
              <a:gd name="connsiteX189" fmla="*/ 1398481 w 12192000"/>
              <a:gd name="connsiteY189" fmla="*/ 2237074 h 2237474"/>
              <a:gd name="connsiteX190" fmla="*/ 1398407 w 12192000"/>
              <a:gd name="connsiteY190" fmla="*/ 2237095 h 2237474"/>
              <a:gd name="connsiteX191" fmla="*/ 1370962 w 12192000"/>
              <a:gd name="connsiteY191" fmla="*/ 2237474 h 2237474"/>
              <a:gd name="connsiteX192" fmla="*/ 1356367 w 12192000"/>
              <a:gd name="connsiteY192" fmla="*/ 2235089 h 2237474"/>
              <a:gd name="connsiteX193" fmla="*/ 1324828 w 12192000"/>
              <a:gd name="connsiteY193" fmla="*/ 2231968 h 2237474"/>
              <a:gd name="connsiteX194" fmla="*/ 1297744 w 12192000"/>
              <a:gd name="connsiteY194" fmla="*/ 2235849 h 2237474"/>
              <a:gd name="connsiteX195" fmla="*/ 1286236 w 12192000"/>
              <a:gd name="connsiteY195" fmla="*/ 2233135 h 2237474"/>
              <a:gd name="connsiteX196" fmla="*/ 1283504 w 12192000"/>
              <a:gd name="connsiteY196" fmla="*/ 2233797 h 2237474"/>
              <a:gd name="connsiteX197" fmla="*/ 1279765 w 12192000"/>
              <a:gd name="connsiteY197" fmla="*/ 2229639 h 2237474"/>
              <a:gd name="connsiteX198" fmla="*/ 1195347 w 12192000"/>
              <a:gd name="connsiteY198" fmla="*/ 2212354 h 2237474"/>
              <a:gd name="connsiteX199" fmla="*/ 970251 w 12192000"/>
              <a:gd name="connsiteY199" fmla="*/ 2221029 h 2237474"/>
              <a:gd name="connsiteX200" fmla="*/ 812914 w 12192000"/>
              <a:gd name="connsiteY200" fmla="*/ 2202752 h 2237474"/>
              <a:gd name="connsiteX201" fmla="*/ 800195 w 12192000"/>
              <a:gd name="connsiteY201" fmla="*/ 2209407 h 2237474"/>
              <a:gd name="connsiteX202" fmla="*/ 784978 w 12192000"/>
              <a:gd name="connsiteY202" fmla="*/ 2212360 h 2237474"/>
              <a:gd name="connsiteX203" fmla="*/ 681987 w 12192000"/>
              <a:gd name="connsiteY203" fmla="*/ 2216757 h 2237474"/>
              <a:gd name="connsiteX204" fmla="*/ 669923 w 12192000"/>
              <a:gd name="connsiteY204" fmla="*/ 2211682 h 2237474"/>
              <a:gd name="connsiteX205" fmla="*/ 648680 w 12192000"/>
              <a:gd name="connsiteY205" fmla="*/ 2206229 h 2237474"/>
              <a:gd name="connsiteX206" fmla="*/ 597225 w 12192000"/>
              <a:gd name="connsiteY206" fmla="*/ 2180999 h 2237474"/>
              <a:gd name="connsiteX207" fmla="*/ 558449 w 12192000"/>
              <a:gd name="connsiteY207" fmla="*/ 2182346 h 2237474"/>
              <a:gd name="connsiteX208" fmla="*/ 550517 w 12192000"/>
              <a:gd name="connsiteY208" fmla="*/ 2182060 h 2237474"/>
              <a:gd name="connsiteX209" fmla="*/ 550309 w 12192000"/>
              <a:gd name="connsiteY209" fmla="*/ 2181825 h 2237474"/>
              <a:gd name="connsiteX210" fmla="*/ 541836 w 12192000"/>
              <a:gd name="connsiteY210" fmla="*/ 2181063 h 2237474"/>
              <a:gd name="connsiteX211" fmla="*/ 536057 w 12192000"/>
              <a:gd name="connsiteY211" fmla="*/ 2181537 h 2237474"/>
              <a:gd name="connsiteX212" fmla="*/ 520671 w 12192000"/>
              <a:gd name="connsiteY212" fmla="*/ 2180980 h 2237474"/>
              <a:gd name="connsiteX213" fmla="*/ 515024 w 12192000"/>
              <a:gd name="connsiteY213" fmla="*/ 2179258 h 2237474"/>
              <a:gd name="connsiteX214" fmla="*/ 512278 w 12192000"/>
              <a:gd name="connsiteY214" fmla="*/ 2176369 h 2237474"/>
              <a:gd name="connsiteX215" fmla="*/ 480419 w 12192000"/>
              <a:gd name="connsiteY215" fmla="*/ 2167807 h 2237474"/>
              <a:gd name="connsiteX216" fmla="*/ 413835 w 12192000"/>
              <a:gd name="connsiteY216" fmla="*/ 2156783 h 2237474"/>
              <a:gd name="connsiteX217" fmla="*/ 376513 w 12192000"/>
              <a:gd name="connsiteY217" fmla="*/ 2154014 h 2237474"/>
              <a:gd name="connsiteX218" fmla="*/ 273386 w 12192000"/>
              <a:gd name="connsiteY218" fmla="*/ 2142551 h 2237474"/>
              <a:gd name="connsiteX219" fmla="*/ 169207 w 12192000"/>
              <a:gd name="connsiteY219" fmla="*/ 2128100 h 2237474"/>
              <a:gd name="connsiteX220" fmla="*/ 93149 w 12192000"/>
              <a:gd name="connsiteY220" fmla="*/ 2105324 h 2237474"/>
              <a:gd name="connsiteX221" fmla="*/ 88109 w 12192000"/>
              <a:gd name="connsiteY221" fmla="*/ 2106704 h 2237474"/>
              <a:gd name="connsiteX222" fmla="*/ 80022 w 12192000"/>
              <a:gd name="connsiteY222" fmla="*/ 2107254 h 2237474"/>
              <a:gd name="connsiteX223" fmla="*/ 79717 w 12192000"/>
              <a:gd name="connsiteY223" fmla="*/ 2107046 h 2237474"/>
              <a:gd name="connsiteX224" fmla="*/ 72352 w 12192000"/>
              <a:gd name="connsiteY224" fmla="*/ 2107991 h 2237474"/>
              <a:gd name="connsiteX225" fmla="*/ 37645 w 12192000"/>
              <a:gd name="connsiteY225" fmla="*/ 2115401 h 2237474"/>
              <a:gd name="connsiteX226" fmla="*/ 4572 w 12192000"/>
              <a:gd name="connsiteY226" fmla="*/ 2111091 h 2237474"/>
              <a:gd name="connsiteX227" fmla="*/ 0 w 12192000"/>
              <a:gd name="connsiteY227" fmla="*/ 2110468 h 2237474"/>
              <a:gd name="connsiteX228" fmla="*/ 0 w 12192000"/>
              <a:gd name="connsiteY22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00177 w 12192000"/>
              <a:gd name="connsiteY88" fmla="*/ 1636016 h 2237474"/>
              <a:gd name="connsiteX89" fmla="*/ 6795372 w 12192000"/>
              <a:gd name="connsiteY89" fmla="*/ 1644845 h 2237474"/>
              <a:gd name="connsiteX90" fmla="*/ 6692251 w 12192000"/>
              <a:gd name="connsiteY90" fmla="*/ 1656357 h 2237474"/>
              <a:gd name="connsiteX91" fmla="*/ 6655235 w 12192000"/>
              <a:gd name="connsiteY91" fmla="*/ 1661869 h 2237474"/>
              <a:gd name="connsiteX92" fmla="*/ 6587857 w 12192000"/>
              <a:gd name="connsiteY92" fmla="*/ 1665769 h 2237474"/>
              <a:gd name="connsiteX93" fmla="*/ 6554894 w 12192000"/>
              <a:gd name="connsiteY93" fmla="*/ 1664428 h 2237474"/>
              <a:gd name="connsiteX94" fmla="*/ 6516595 w 12192000"/>
              <a:gd name="connsiteY94" fmla="*/ 1667475 h 2237474"/>
              <a:gd name="connsiteX95" fmla="*/ 6508541 w 12192000"/>
              <a:gd name="connsiteY95" fmla="*/ 1668757 h 2237474"/>
              <a:gd name="connsiteX96" fmla="*/ 6471012 w 12192000"/>
              <a:gd name="connsiteY96" fmla="*/ 1678604 h 2237474"/>
              <a:gd name="connsiteX97" fmla="*/ 6415265 w 12192000"/>
              <a:gd name="connsiteY97" fmla="*/ 1665317 h 2237474"/>
              <a:gd name="connsiteX98" fmla="*/ 6364035 w 12192000"/>
              <a:gd name="connsiteY98" fmla="*/ 1667683 h 2237474"/>
              <a:gd name="connsiteX99" fmla="*/ 6280959 w 12192000"/>
              <a:gd name="connsiteY99" fmla="*/ 1689329 h 2237474"/>
              <a:gd name="connsiteX100" fmla="*/ 6243319 w 12192000"/>
              <a:gd name="connsiteY100" fmla="*/ 1695560 h 2237474"/>
              <a:gd name="connsiteX101" fmla="*/ 6098321 w 12192000"/>
              <a:gd name="connsiteY101" fmla="*/ 1721646 h 2237474"/>
              <a:gd name="connsiteX102" fmla="*/ 5880652 w 12192000"/>
              <a:gd name="connsiteY102" fmla="*/ 1779643 h 2237474"/>
              <a:gd name="connsiteX103" fmla="*/ 5785959 w 12192000"/>
              <a:gd name="connsiteY103" fmla="*/ 1775307 h 2237474"/>
              <a:gd name="connsiteX104" fmla="*/ 5643534 w 12192000"/>
              <a:gd name="connsiteY104" fmla="*/ 1802919 h 2237474"/>
              <a:gd name="connsiteX105" fmla="*/ 5518799 w 12192000"/>
              <a:gd name="connsiteY105" fmla="*/ 1818312 h 2237474"/>
              <a:gd name="connsiteX106" fmla="*/ 5505014 w 12192000"/>
              <a:gd name="connsiteY106" fmla="*/ 1819259 h 2237474"/>
              <a:gd name="connsiteX107" fmla="*/ 5453307 w 12192000"/>
              <a:gd name="connsiteY107" fmla="*/ 1815450 h 2237474"/>
              <a:gd name="connsiteX108" fmla="*/ 5364192 w 12192000"/>
              <a:gd name="connsiteY108" fmla="*/ 1826074 h 2237474"/>
              <a:gd name="connsiteX109" fmla="*/ 5350380 w 12192000"/>
              <a:gd name="connsiteY109" fmla="*/ 1830891 h 2237474"/>
              <a:gd name="connsiteX110" fmla="*/ 5259633 w 12192000"/>
              <a:gd name="connsiteY110" fmla="*/ 1837160 h 2237474"/>
              <a:gd name="connsiteX111" fmla="*/ 5197513 w 12192000"/>
              <a:gd name="connsiteY111" fmla="*/ 1844718 h 2237474"/>
              <a:gd name="connsiteX112" fmla="*/ 5184170 w 12192000"/>
              <a:gd name="connsiteY112" fmla="*/ 1849402 h 2237474"/>
              <a:gd name="connsiteX113" fmla="*/ 5168852 w 12192000"/>
              <a:gd name="connsiteY113" fmla="*/ 1844846 h 2237474"/>
              <a:gd name="connsiteX114" fmla="*/ 5164370 w 12192000"/>
              <a:gd name="connsiteY114" fmla="*/ 1840597 h 2237474"/>
              <a:gd name="connsiteX115" fmla="*/ 5114927 w 12192000"/>
              <a:gd name="connsiteY115" fmla="*/ 1847827 h 2237474"/>
              <a:gd name="connsiteX116" fmla="*/ 5108970 w 12192000"/>
              <a:gd name="connsiteY116" fmla="*/ 1847935 h 2237474"/>
              <a:gd name="connsiteX117" fmla="*/ 5067961 w 12192000"/>
              <a:gd name="connsiteY117" fmla="*/ 1845917 h 2237474"/>
              <a:gd name="connsiteX118" fmla="*/ 5007075 w 12192000"/>
              <a:gd name="connsiteY118" fmla="*/ 1838626 h 2237474"/>
              <a:gd name="connsiteX119" fmla="*/ 4944087 w 12192000"/>
              <a:gd name="connsiteY119" fmla="*/ 1823332 h 2237474"/>
              <a:gd name="connsiteX120" fmla="*/ 4907662 w 12192000"/>
              <a:gd name="connsiteY120" fmla="*/ 1816900 h 2237474"/>
              <a:gd name="connsiteX121" fmla="*/ 4882386 w 12192000"/>
              <a:gd name="connsiteY121" fmla="*/ 1809844 h 2237474"/>
              <a:gd name="connsiteX122" fmla="*/ 4811440 w 12192000"/>
              <a:gd name="connsiteY122" fmla="*/ 1804655 h 2237474"/>
              <a:gd name="connsiteX123" fmla="*/ 4691075 w 12192000"/>
              <a:gd name="connsiteY123" fmla="*/ 1801389 h 2237474"/>
              <a:gd name="connsiteX124" fmla="*/ 4611738 w 12192000"/>
              <a:gd name="connsiteY124" fmla="*/ 1776964 h 2237474"/>
              <a:gd name="connsiteX125" fmla="*/ 4560070 w 12192000"/>
              <a:gd name="connsiteY125" fmla="*/ 1785640 h 2237474"/>
              <a:gd name="connsiteX126" fmla="*/ 4536503 w 12192000"/>
              <a:gd name="connsiteY126" fmla="*/ 1785334 h 2237474"/>
              <a:gd name="connsiteX127" fmla="*/ 4513724 w 12192000"/>
              <a:gd name="connsiteY127" fmla="*/ 1791996 h 2237474"/>
              <a:gd name="connsiteX128" fmla="*/ 4459810 w 12192000"/>
              <a:gd name="connsiteY128" fmla="*/ 1797886 h 2237474"/>
              <a:gd name="connsiteX129" fmla="*/ 4379064 w 12192000"/>
              <a:gd name="connsiteY129" fmla="*/ 1817177 h 2237474"/>
              <a:gd name="connsiteX130" fmla="*/ 4319209 w 12192000"/>
              <a:gd name="connsiteY130" fmla="*/ 1834833 h 2237474"/>
              <a:gd name="connsiteX131" fmla="*/ 4290981 w 12192000"/>
              <a:gd name="connsiteY131" fmla="*/ 1839677 h 2237474"/>
              <a:gd name="connsiteX132" fmla="*/ 4285792 w 12192000"/>
              <a:gd name="connsiteY132" fmla="*/ 1836231 h 2237474"/>
              <a:gd name="connsiteX133" fmla="*/ 4238372 w 12192000"/>
              <a:gd name="connsiteY133" fmla="*/ 1851480 h 2237474"/>
              <a:gd name="connsiteX134" fmla="*/ 4232517 w 12192000"/>
              <a:gd name="connsiteY134" fmla="*/ 1852567 h 2237474"/>
              <a:gd name="connsiteX135" fmla="*/ 4191732 w 12192000"/>
              <a:gd name="connsiteY135" fmla="*/ 1857328 h 2237474"/>
              <a:gd name="connsiteX136" fmla="*/ 4065532 w 12192000"/>
              <a:gd name="connsiteY136" fmla="*/ 1855477 h 2237474"/>
              <a:gd name="connsiteX137" fmla="*/ 4028460 w 12192000"/>
              <a:gd name="connsiteY137" fmla="*/ 1855137 h 2237474"/>
              <a:gd name="connsiteX138" fmla="*/ 4002267 w 12192000"/>
              <a:gd name="connsiteY138" fmla="*/ 1852352 h 2237474"/>
              <a:gd name="connsiteX139" fmla="*/ 3931396 w 12192000"/>
              <a:gd name="connsiteY139" fmla="*/ 1858915 h 2237474"/>
              <a:gd name="connsiteX140" fmla="*/ 3812162 w 12192000"/>
              <a:gd name="connsiteY140" fmla="*/ 1875501 h 2237474"/>
              <a:gd name="connsiteX141" fmla="*/ 3729530 w 12192000"/>
              <a:gd name="connsiteY141" fmla="*/ 1864513 h 2237474"/>
              <a:gd name="connsiteX142" fmla="*/ 3680177 w 12192000"/>
              <a:gd name="connsiteY142" fmla="*/ 1881552 h 2237474"/>
              <a:gd name="connsiteX143" fmla="*/ 3567259 w 12192000"/>
              <a:gd name="connsiteY143" fmla="*/ 1893482 h 2237474"/>
              <a:gd name="connsiteX144" fmla="*/ 3405770 w 12192000"/>
              <a:gd name="connsiteY144" fmla="*/ 1904591 h 2237474"/>
              <a:gd name="connsiteX145" fmla="*/ 3280097 w 12192000"/>
              <a:gd name="connsiteY145" fmla="*/ 1919610 h 2237474"/>
              <a:gd name="connsiteX146" fmla="*/ 3123424 w 12192000"/>
              <a:gd name="connsiteY146" fmla="*/ 1952930 h 2237474"/>
              <a:gd name="connsiteX147" fmla="*/ 3009910 w 12192000"/>
              <a:gd name="connsiteY147" fmla="*/ 1957866 h 2237474"/>
              <a:gd name="connsiteX148" fmla="*/ 2995934 w 12192000"/>
              <a:gd name="connsiteY148" fmla="*/ 1967085 h 2237474"/>
              <a:gd name="connsiteX149" fmla="*/ 2980071 w 12192000"/>
              <a:gd name="connsiteY149" fmla="*/ 1972988 h 2237474"/>
              <a:gd name="connsiteX150" fmla="*/ 2978094 w 12192000"/>
              <a:gd name="connsiteY150" fmla="*/ 1972369 h 2237474"/>
              <a:gd name="connsiteX151" fmla="*/ 2942858 w 12192000"/>
              <a:gd name="connsiteY151" fmla="*/ 1981367 h 2237474"/>
              <a:gd name="connsiteX152" fmla="*/ 2875436 w 12192000"/>
              <a:gd name="connsiteY152" fmla="*/ 1996977 h 2237474"/>
              <a:gd name="connsiteX153" fmla="*/ 2874892 w 12192000"/>
              <a:gd name="connsiteY153" fmla="*/ 1996085 h 2237474"/>
              <a:gd name="connsiteX154" fmla="*/ 2864145 w 12192000"/>
              <a:gd name="connsiteY154" fmla="*/ 1994061 h 2237474"/>
              <a:gd name="connsiteX155" fmla="*/ 2843662 w 12192000"/>
              <a:gd name="connsiteY155" fmla="*/ 1992498 h 2237474"/>
              <a:gd name="connsiteX156" fmla="*/ 2796128 w 12192000"/>
              <a:gd name="connsiteY156" fmla="*/ 1976403 h 2237474"/>
              <a:gd name="connsiteX157" fmla="*/ 2756784 w 12192000"/>
              <a:gd name="connsiteY157" fmla="*/ 1985116 h 2237474"/>
              <a:gd name="connsiteX158" fmla="*/ 2748833 w 12192000"/>
              <a:gd name="connsiteY158" fmla="*/ 1986323 h 2237474"/>
              <a:gd name="connsiteX159" fmla="*/ 2748661 w 12192000"/>
              <a:gd name="connsiteY159" fmla="*/ 1986122 h 2237474"/>
              <a:gd name="connsiteX160" fmla="*/ 2740251 w 12192000"/>
              <a:gd name="connsiteY160" fmla="*/ 1986946 h 2237474"/>
              <a:gd name="connsiteX161" fmla="*/ 2718916 w 12192000"/>
              <a:gd name="connsiteY161" fmla="*/ 1990867 h 2237474"/>
              <a:gd name="connsiteX162" fmla="*/ 2713522 w 12192000"/>
              <a:gd name="connsiteY162" fmla="*/ 1990173 h 2237474"/>
              <a:gd name="connsiteX163" fmla="*/ 2680597 w 12192000"/>
              <a:gd name="connsiteY163" fmla="*/ 1984996 h 2237474"/>
              <a:gd name="connsiteX164" fmla="*/ 2578178 w 12192000"/>
              <a:gd name="connsiteY164" fmla="*/ 1990531 h 2237474"/>
              <a:gd name="connsiteX165" fmla="*/ 2476147 w 12192000"/>
              <a:gd name="connsiteY165" fmla="*/ 1998305 h 2237474"/>
              <a:gd name="connsiteX166" fmla="*/ 2373568 w 12192000"/>
              <a:gd name="connsiteY166" fmla="*/ 2003219 h 2237474"/>
              <a:gd name="connsiteX167" fmla="*/ 2321399 w 12192000"/>
              <a:gd name="connsiteY167" fmla="*/ 1989467 h 2237474"/>
              <a:gd name="connsiteX168" fmla="*/ 2315525 w 12192000"/>
              <a:gd name="connsiteY168" fmla="*/ 1989708 h 2237474"/>
              <a:gd name="connsiteX169" fmla="*/ 2300792 w 12192000"/>
              <a:gd name="connsiteY169" fmla="*/ 1994290 h 2237474"/>
              <a:gd name="connsiteX170" fmla="*/ 2295469 w 12192000"/>
              <a:gd name="connsiteY170" fmla="*/ 1996659 h 2237474"/>
              <a:gd name="connsiteX171" fmla="*/ 2287219 w 12192000"/>
              <a:gd name="connsiteY171" fmla="*/ 1998750 h 2237474"/>
              <a:gd name="connsiteX172" fmla="*/ 2286948 w 12192000"/>
              <a:gd name="connsiteY172" fmla="*/ 1998596 h 2237474"/>
              <a:gd name="connsiteX173" fmla="*/ 2243069 w 12192000"/>
              <a:gd name="connsiteY173" fmla="*/ 2015111 h 2237474"/>
              <a:gd name="connsiteX174" fmla="*/ 2186609 w 12192000"/>
              <a:gd name="connsiteY174" fmla="*/ 2008263 h 2237474"/>
              <a:gd name="connsiteX175" fmla="*/ 2164831 w 12192000"/>
              <a:gd name="connsiteY175" fmla="*/ 2010143 h 2237474"/>
              <a:gd name="connsiteX176" fmla="*/ 2152836 w 12192000"/>
              <a:gd name="connsiteY176" fmla="*/ 2010048 h 2237474"/>
              <a:gd name="connsiteX177" fmla="*/ 2117102 w 12192000"/>
              <a:gd name="connsiteY177" fmla="*/ 2023004 h 2237474"/>
              <a:gd name="connsiteX178" fmla="*/ 2111935 w 12192000"/>
              <a:gd name="connsiteY178" fmla="*/ 2023163 h 2237474"/>
              <a:gd name="connsiteX179" fmla="*/ 2089991 w 12192000"/>
              <a:gd name="connsiteY179" fmla="*/ 2034193 h 2237474"/>
              <a:gd name="connsiteX180" fmla="*/ 2058061 w 12192000"/>
              <a:gd name="connsiteY180" fmla="*/ 2047942 h 2237474"/>
              <a:gd name="connsiteX181" fmla="*/ 2055737 w 12192000"/>
              <a:gd name="connsiteY181" fmla="*/ 2047704 h 2237474"/>
              <a:gd name="connsiteX182" fmla="*/ 2042244 w 12192000"/>
              <a:gd name="connsiteY182" fmla="*/ 2055560 h 2237474"/>
              <a:gd name="connsiteX183" fmla="*/ 1976224 w 12192000"/>
              <a:gd name="connsiteY183" fmla="*/ 2074257 h 2237474"/>
              <a:gd name="connsiteX184" fmla="*/ 1877728 w 12192000"/>
              <a:gd name="connsiteY184" fmla="*/ 2101004 h 2237474"/>
              <a:gd name="connsiteX185" fmla="*/ 1759056 w 12192000"/>
              <a:gd name="connsiteY185" fmla="*/ 2125608 h 2237474"/>
              <a:gd name="connsiteX186" fmla="*/ 1637948 w 12192000"/>
              <a:gd name="connsiteY186" fmla="*/ 2172597 h 2237474"/>
              <a:gd name="connsiteX187" fmla="*/ 1434549 w 12192000"/>
              <a:gd name="connsiteY187" fmla="*/ 2234522 h 2237474"/>
              <a:gd name="connsiteX188" fmla="*/ 1398481 w 12192000"/>
              <a:gd name="connsiteY188" fmla="*/ 2237074 h 2237474"/>
              <a:gd name="connsiteX189" fmla="*/ 1398407 w 12192000"/>
              <a:gd name="connsiteY189" fmla="*/ 2237095 h 2237474"/>
              <a:gd name="connsiteX190" fmla="*/ 1370962 w 12192000"/>
              <a:gd name="connsiteY190" fmla="*/ 2237474 h 2237474"/>
              <a:gd name="connsiteX191" fmla="*/ 1356367 w 12192000"/>
              <a:gd name="connsiteY191" fmla="*/ 2235089 h 2237474"/>
              <a:gd name="connsiteX192" fmla="*/ 1324828 w 12192000"/>
              <a:gd name="connsiteY192" fmla="*/ 2231968 h 2237474"/>
              <a:gd name="connsiteX193" fmla="*/ 1297744 w 12192000"/>
              <a:gd name="connsiteY193" fmla="*/ 2235849 h 2237474"/>
              <a:gd name="connsiteX194" fmla="*/ 1286236 w 12192000"/>
              <a:gd name="connsiteY194" fmla="*/ 2233135 h 2237474"/>
              <a:gd name="connsiteX195" fmla="*/ 1283504 w 12192000"/>
              <a:gd name="connsiteY195" fmla="*/ 2233797 h 2237474"/>
              <a:gd name="connsiteX196" fmla="*/ 1279765 w 12192000"/>
              <a:gd name="connsiteY196" fmla="*/ 2229639 h 2237474"/>
              <a:gd name="connsiteX197" fmla="*/ 1195347 w 12192000"/>
              <a:gd name="connsiteY197" fmla="*/ 2212354 h 2237474"/>
              <a:gd name="connsiteX198" fmla="*/ 970251 w 12192000"/>
              <a:gd name="connsiteY198" fmla="*/ 2221029 h 2237474"/>
              <a:gd name="connsiteX199" fmla="*/ 812914 w 12192000"/>
              <a:gd name="connsiteY199" fmla="*/ 2202752 h 2237474"/>
              <a:gd name="connsiteX200" fmla="*/ 800195 w 12192000"/>
              <a:gd name="connsiteY200" fmla="*/ 2209407 h 2237474"/>
              <a:gd name="connsiteX201" fmla="*/ 784978 w 12192000"/>
              <a:gd name="connsiteY201" fmla="*/ 2212360 h 2237474"/>
              <a:gd name="connsiteX202" fmla="*/ 681987 w 12192000"/>
              <a:gd name="connsiteY202" fmla="*/ 2216757 h 2237474"/>
              <a:gd name="connsiteX203" fmla="*/ 669923 w 12192000"/>
              <a:gd name="connsiteY203" fmla="*/ 2211682 h 2237474"/>
              <a:gd name="connsiteX204" fmla="*/ 648680 w 12192000"/>
              <a:gd name="connsiteY204" fmla="*/ 2206229 h 2237474"/>
              <a:gd name="connsiteX205" fmla="*/ 597225 w 12192000"/>
              <a:gd name="connsiteY205" fmla="*/ 2180999 h 2237474"/>
              <a:gd name="connsiteX206" fmla="*/ 558449 w 12192000"/>
              <a:gd name="connsiteY206" fmla="*/ 2182346 h 2237474"/>
              <a:gd name="connsiteX207" fmla="*/ 550517 w 12192000"/>
              <a:gd name="connsiteY207" fmla="*/ 2182060 h 2237474"/>
              <a:gd name="connsiteX208" fmla="*/ 550309 w 12192000"/>
              <a:gd name="connsiteY208" fmla="*/ 2181825 h 2237474"/>
              <a:gd name="connsiteX209" fmla="*/ 541836 w 12192000"/>
              <a:gd name="connsiteY209" fmla="*/ 2181063 h 2237474"/>
              <a:gd name="connsiteX210" fmla="*/ 536057 w 12192000"/>
              <a:gd name="connsiteY210" fmla="*/ 2181537 h 2237474"/>
              <a:gd name="connsiteX211" fmla="*/ 520671 w 12192000"/>
              <a:gd name="connsiteY211" fmla="*/ 2180980 h 2237474"/>
              <a:gd name="connsiteX212" fmla="*/ 515024 w 12192000"/>
              <a:gd name="connsiteY212" fmla="*/ 2179258 h 2237474"/>
              <a:gd name="connsiteX213" fmla="*/ 512278 w 12192000"/>
              <a:gd name="connsiteY213" fmla="*/ 2176369 h 2237474"/>
              <a:gd name="connsiteX214" fmla="*/ 480419 w 12192000"/>
              <a:gd name="connsiteY214" fmla="*/ 2167807 h 2237474"/>
              <a:gd name="connsiteX215" fmla="*/ 413835 w 12192000"/>
              <a:gd name="connsiteY215" fmla="*/ 2156783 h 2237474"/>
              <a:gd name="connsiteX216" fmla="*/ 376513 w 12192000"/>
              <a:gd name="connsiteY216" fmla="*/ 2154014 h 2237474"/>
              <a:gd name="connsiteX217" fmla="*/ 273386 w 12192000"/>
              <a:gd name="connsiteY217" fmla="*/ 2142551 h 2237474"/>
              <a:gd name="connsiteX218" fmla="*/ 169207 w 12192000"/>
              <a:gd name="connsiteY218" fmla="*/ 2128100 h 2237474"/>
              <a:gd name="connsiteX219" fmla="*/ 93149 w 12192000"/>
              <a:gd name="connsiteY219" fmla="*/ 2105324 h 2237474"/>
              <a:gd name="connsiteX220" fmla="*/ 88109 w 12192000"/>
              <a:gd name="connsiteY220" fmla="*/ 2106704 h 2237474"/>
              <a:gd name="connsiteX221" fmla="*/ 80022 w 12192000"/>
              <a:gd name="connsiteY221" fmla="*/ 2107254 h 2237474"/>
              <a:gd name="connsiteX222" fmla="*/ 79717 w 12192000"/>
              <a:gd name="connsiteY222" fmla="*/ 2107046 h 2237474"/>
              <a:gd name="connsiteX223" fmla="*/ 72352 w 12192000"/>
              <a:gd name="connsiteY223" fmla="*/ 2107991 h 2237474"/>
              <a:gd name="connsiteX224" fmla="*/ 37645 w 12192000"/>
              <a:gd name="connsiteY224" fmla="*/ 2115401 h 2237474"/>
              <a:gd name="connsiteX225" fmla="*/ 4572 w 12192000"/>
              <a:gd name="connsiteY225" fmla="*/ 2111091 h 2237474"/>
              <a:gd name="connsiteX226" fmla="*/ 0 w 12192000"/>
              <a:gd name="connsiteY226" fmla="*/ 2110468 h 2237474"/>
              <a:gd name="connsiteX227" fmla="*/ 0 w 12192000"/>
              <a:gd name="connsiteY22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00177 w 12192000"/>
              <a:gd name="connsiteY87" fmla="*/ 1636016 h 2237474"/>
              <a:gd name="connsiteX88" fmla="*/ 6795372 w 12192000"/>
              <a:gd name="connsiteY88" fmla="*/ 1644845 h 2237474"/>
              <a:gd name="connsiteX89" fmla="*/ 6692251 w 12192000"/>
              <a:gd name="connsiteY89" fmla="*/ 1656357 h 2237474"/>
              <a:gd name="connsiteX90" fmla="*/ 6655235 w 12192000"/>
              <a:gd name="connsiteY90" fmla="*/ 1661869 h 2237474"/>
              <a:gd name="connsiteX91" fmla="*/ 6587857 w 12192000"/>
              <a:gd name="connsiteY91" fmla="*/ 1665769 h 2237474"/>
              <a:gd name="connsiteX92" fmla="*/ 6554894 w 12192000"/>
              <a:gd name="connsiteY92" fmla="*/ 1664428 h 2237474"/>
              <a:gd name="connsiteX93" fmla="*/ 6516595 w 12192000"/>
              <a:gd name="connsiteY93" fmla="*/ 1667475 h 2237474"/>
              <a:gd name="connsiteX94" fmla="*/ 6508541 w 12192000"/>
              <a:gd name="connsiteY94" fmla="*/ 1668757 h 2237474"/>
              <a:gd name="connsiteX95" fmla="*/ 6471012 w 12192000"/>
              <a:gd name="connsiteY95" fmla="*/ 1678604 h 2237474"/>
              <a:gd name="connsiteX96" fmla="*/ 6415265 w 12192000"/>
              <a:gd name="connsiteY96" fmla="*/ 1665317 h 2237474"/>
              <a:gd name="connsiteX97" fmla="*/ 6364035 w 12192000"/>
              <a:gd name="connsiteY97" fmla="*/ 1667683 h 2237474"/>
              <a:gd name="connsiteX98" fmla="*/ 6280959 w 12192000"/>
              <a:gd name="connsiteY98" fmla="*/ 1689329 h 2237474"/>
              <a:gd name="connsiteX99" fmla="*/ 6243319 w 12192000"/>
              <a:gd name="connsiteY99" fmla="*/ 1695560 h 2237474"/>
              <a:gd name="connsiteX100" fmla="*/ 6098321 w 12192000"/>
              <a:gd name="connsiteY100" fmla="*/ 1721646 h 2237474"/>
              <a:gd name="connsiteX101" fmla="*/ 5880652 w 12192000"/>
              <a:gd name="connsiteY101" fmla="*/ 1779643 h 2237474"/>
              <a:gd name="connsiteX102" fmla="*/ 5785959 w 12192000"/>
              <a:gd name="connsiteY102" fmla="*/ 1775307 h 2237474"/>
              <a:gd name="connsiteX103" fmla="*/ 5643534 w 12192000"/>
              <a:gd name="connsiteY103" fmla="*/ 1802919 h 2237474"/>
              <a:gd name="connsiteX104" fmla="*/ 5518799 w 12192000"/>
              <a:gd name="connsiteY104" fmla="*/ 1818312 h 2237474"/>
              <a:gd name="connsiteX105" fmla="*/ 5505014 w 12192000"/>
              <a:gd name="connsiteY105" fmla="*/ 1819259 h 2237474"/>
              <a:gd name="connsiteX106" fmla="*/ 5453307 w 12192000"/>
              <a:gd name="connsiteY106" fmla="*/ 1815450 h 2237474"/>
              <a:gd name="connsiteX107" fmla="*/ 5364192 w 12192000"/>
              <a:gd name="connsiteY107" fmla="*/ 1826074 h 2237474"/>
              <a:gd name="connsiteX108" fmla="*/ 5350380 w 12192000"/>
              <a:gd name="connsiteY108" fmla="*/ 1830891 h 2237474"/>
              <a:gd name="connsiteX109" fmla="*/ 5259633 w 12192000"/>
              <a:gd name="connsiteY109" fmla="*/ 1837160 h 2237474"/>
              <a:gd name="connsiteX110" fmla="*/ 5197513 w 12192000"/>
              <a:gd name="connsiteY110" fmla="*/ 1844718 h 2237474"/>
              <a:gd name="connsiteX111" fmla="*/ 5184170 w 12192000"/>
              <a:gd name="connsiteY111" fmla="*/ 1849402 h 2237474"/>
              <a:gd name="connsiteX112" fmla="*/ 5168852 w 12192000"/>
              <a:gd name="connsiteY112" fmla="*/ 1844846 h 2237474"/>
              <a:gd name="connsiteX113" fmla="*/ 5164370 w 12192000"/>
              <a:gd name="connsiteY113" fmla="*/ 1840597 h 2237474"/>
              <a:gd name="connsiteX114" fmla="*/ 5114927 w 12192000"/>
              <a:gd name="connsiteY114" fmla="*/ 1847827 h 2237474"/>
              <a:gd name="connsiteX115" fmla="*/ 5108970 w 12192000"/>
              <a:gd name="connsiteY115" fmla="*/ 1847935 h 2237474"/>
              <a:gd name="connsiteX116" fmla="*/ 5067961 w 12192000"/>
              <a:gd name="connsiteY116" fmla="*/ 1845917 h 2237474"/>
              <a:gd name="connsiteX117" fmla="*/ 5007075 w 12192000"/>
              <a:gd name="connsiteY117" fmla="*/ 1838626 h 2237474"/>
              <a:gd name="connsiteX118" fmla="*/ 4944087 w 12192000"/>
              <a:gd name="connsiteY118" fmla="*/ 1823332 h 2237474"/>
              <a:gd name="connsiteX119" fmla="*/ 4907662 w 12192000"/>
              <a:gd name="connsiteY119" fmla="*/ 1816900 h 2237474"/>
              <a:gd name="connsiteX120" fmla="*/ 4882386 w 12192000"/>
              <a:gd name="connsiteY120" fmla="*/ 1809844 h 2237474"/>
              <a:gd name="connsiteX121" fmla="*/ 4811440 w 12192000"/>
              <a:gd name="connsiteY121" fmla="*/ 1804655 h 2237474"/>
              <a:gd name="connsiteX122" fmla="*/ 4691075 w 12192000"/>
              <a:gd name="connsiteY122" fmla="*/ 1801389 h 2237474"/>
              <a:gd name="connsiteX123" fmla="*/ 4611738 w 12192000"/>
              <a:gd name="connsiteY123" fmla="*/ 1776964 h 2237474"/>
              <a:gd name="connsiteX124" fmla="*/ 4560070 w 12192000"/>
              <a:gd name="connsiteY124" fmla="*/ 1785640 h 2237474"/>
              <a:gd name="connsiteX125" fmla="*/ 4536503 w 12192000"/>
              <a:gd name="connsiteY125" fmla="*/ 1785334 h 2237474"/>
              <a:gd name="connsiteX126" fmla="*/ 4513724 w 12192000"/>
              <a:gd name="connsiteY126" fmla="*/ 1791996 h 2237474"/>
              <a:gd name="connsiteX127" fmla="*/ 4459810 w 12192000"/>
              <a:gd name="connsiteY127" fmla="*/ 1797886 h 2237474"/>
              <a:gd name="connsiteX128" fmla="*/ 4379064 w 12192000"/>
              <a:gd name="connsiteY128" fmla="*/ 1817177 h 2237474"/>
              <a:gd name="connsiteX129" fmla="*/ 4319209 w 12192000"/>
              <a:gd name="connsiteY129" fmla="*/ 1834833 h 2237474"/>
              <a:gd name="connsiteX130" fmla="*/ 4290981 w 12192000"/>
              <a:gd name="connsiteY130" fmla="*/ 1839677 h 2237474"/>
              <a:gd name="connsiteX131" fmla="*/ 4285792 w 12192000"/>
              <a:gd name="connsiteY131" fmla="*/ 1836231 h 2237474"/>
              <a:gd name="connsiteX132" fmla="*/ 4238372 w 12192000"/>
              <a:gd name="connsiteY132" fmla="*/ 1851480 h 2237474"/>
              <a:gd name="connsiteX133" fmla="*/ 4232517 w 12192000"/>
              <a:gd name="connsiteY133" fmla="*/ 1852567 h 2237474"/>
              <a:gd name="connsiteX134" fmla="*/ 4191732 w 12192000"/>
              <a:gd name="connsiteY134" fmla="*/ 1857328 h 2237474"/>
              <a:gd name="connsiteX135" fmla="*/ 4065532 w 12192000"/>
              <a:gd name="connsiteY135" fmla="*/ 1855477 h 2237474"/>
              <a:gd name="connsiteX136" fmla="*/ 4028460 w 12192000"/>
              <a:gd name="connsiteY136" fmla="*/ 1855137 h 2237474"/>
              <a:gd name="connsiteX137" fmla="*/ 4002267 w 12192000"/>
              <a:gd name="connsiteY137" fmla="*/ 1852352 h 2237474"/>
              <a:gd name="connsiteX138" fmla="*/ 3931396 w 12192000"/>
              <a:gd name="connsiteY138" fmla="*/ 1858915 h 2237474"/>
              <a:gd name="connsiteX139" fmla="*/ 3812162 w 12192000"/>
              <a:gd name="connsiteY139" fmla="*/ 1875501 h 2237474"/>
              <a:gd name="connsiteX140" fmla="*/ 3729530 w 12192000"/>
              <a:gd name="connsiteY140" fmla="*/ 1864513 h 2237474"/>
              <a:gd name="connsiteX141" fmla="*/ 3680177 w 12192000"/>
              <a:gd name="connsiteY141" fmla="*/ 1881552 h 2237474"/>
              <a:gd name="connsiteX142" fmla="*/ 3567259 w 12192000"/>
              <a:gd name="connsiteY142" fmla="*/ 1893482 h 2237474"/>
              <a:gd name="connsiteX143" fmla="*/ 3405770 w 12192000"/>
              <a:gd name="connsiteY143" fmla="*/ 1904591 h 2237474"/>
              <a:gd name="connsiteX144" fmla="*/ 3280097 w 12192000"/>
              <a:gd name="connsiteY144" fmla="*/ 1919610 h 2237474"/>
              <a:gd name="connsiteX145" fmla="*/ 3123424 w 12192000"/>
              <a:gd name="connsiteY145" fmla="*/ 1952930 h 2237474"/>
              <a:gd name="connsiteX146" fmla="*/ 3009910 w 12192000"/>
              <a:gd name="connsiteY146" fmla="*/ 1957866 h 2237474"/>
              <a:gd name="connsiteX147" fmla="*/ 2995934 w 12192000"/>
              <a:gd name="connsiteY147" fmla="*/ 1967085 h 2237474"/>
              <a:gd name="connsiteX148" fmla="*/ 2980071 w 12192000"/>
              <a:gd name="connsiteY148" fmla="*/ 1972988 h 2237474"/>
              <a:gd name="connsiteX149" fmla="*/ 2978094 w 12192000"/>
              <a:gd name="connsiteY149" fmla="*/ 1972369 h 2237474"/>
              <a:gd name="connsiteX150" fmla="*/ 2942858 w 12192000"/>
              <a:gd name="connsiteY150" fmla="*/ 1981367 h 2237474"/>
              <a:gd name="connsiteX151" fmla="*/ 2875436 w 12192000"/>
              <a:gd name="connsiteY151" fmla="*/ 1996977 h 2237474"/>
              <a:gd name="connsiteX152" fmla="*/ 2874892 w 12192000"/>
              <a:gd name="connsiteY152" fmla="*/ 1996085 h 2237474"/>
              <a:gd name="connsiteX153" fmla="*/ 2864145 w 12192000"/>
              <a:gd name="connsiteY153" fmla="*/ 1994061 h 2237474"/>
              <a:gd name="connsiteX154" fmla="*/ 2843662 w 12192000"/>
              <a:gd name="connsiteY154" fmla="*/ 1992498 h 2237474"/>
              <a:gd name="connsiteX155" fmla="*/ 2796128 w 12192000"/>
              <a:gd name="connsiteY155" fmla="*/ 1976403 h 2237474"/>
              <a:gd name="connsiteX156" fmla="*/ 2756784 w 12192000"/>
              <a:gd name="connsiteY156" fmla="*/ 1985116 h 2237474"/>
              <a:gd name="connsiteX157" fmla="*/ 2748833 w 12192000"/>
              <a:gd name="connsiteY157" fmla="*/ 1986323 h 2237474"/>
              <a:gd name="connsiteX158" fmla="*/ 2748661 w 12192000"/>
              <a:gd name="connsiteY158" fmla="*/ 1986122 h 2237474"/>
              <a:gd name="connsiteX159" fmla="*/ 2740251 w 12192000"/>
              <a:gd name="connsiteY159" fmla="*/ 1986946 h 2237474"/>
              <a:gd name="connsiteX160" fmla="*/ 2718916 w 12192000"/>
              <a:gd name="connsiteY160" fmla="*/ 1990867 h 2237474"/>
              <a:gd name="connsiteX161" fmla="*/ 2713522 w 12192000"/>
              <a:gd name="connsiteY161" fmla="*/ 1990173 h 2237474"/>
              <a:gd name="connsiteX162" fmla="*/ 2680597 w 12192000"/>
              <a:gd name="connsiteY162" fmla="*/ 1984996 h 2237474"/>
              <a:gd name="connsiteX163" fmla="*/ 2578178 w 12192000"/>
              <a:gd name="connsiteY163" fmla="*/ 1990531 h 2237474"/>
              <a:gd name="connsiteX164" fmla="*/ 2476147 w 12192000"/>
              <a:gd name="connsiteY164" fmla="*/ 1998305 h 2237474"/>
              <a:gd name="connsiteX165" fmla="*/ 2373568 w 12192000"/>
              <a:gd name="connsiteY165" fmla="*/ 2003219 h 2237474"/>
              <a:gd name="connsiteX166" fmla="*/ 2321399 w 12192000"/>
              <a:gd name="connsiteY166" fmla="*/ 1989467 h 2237474"/>
              <a:gd name="connsiteX167" fmla="*/ 2315525 w 12192000"/>
              <a:gd name="connsiteY167" fmla="*/ 1989708 h 2237474"/>
              <a:gd name="connsiteX168" fmla="*/ 2300792 w 12192000"/>
              <a:gd name="connsiteY168" fmla="*/ 1994290 h 2237474"/>
              <a:gd name="connsiteX169" fmla="*/ 2295469 w 12192000"/>
              <a:gd name="connsiteY169" fmla="*/ 1996659 h 2237474"/>
              <a:gd name="connsiteX170" fmla="*/ 2287219 w 12192000"/>
              <a:gd name="connsiteY170" fmla="*/ 1998750 h 2237474"/>
              <a:gd name="connsiteX171" fmla="*/ 2286948 w 12192000"/>
              <a:gd name="connsiteY171" fmla="*/ 1998596 h 2237474"/>
              <a:gd name="connsiteX172" fmla="*/ 2243069 w 12192000"/>
              <a:gd name="connsiteY172" fmla="*/ 2015111 h 2237474"/>
              <a:gd name="connsiteX173" fmla="*/ 2186609 w 12192000"/>
              <a:gd name="connsiteY173" fmla="*/ 2008263 h 2237474"/>
              <a:gd name="connsiteX174" fmla="*/ 2164831 w 12192000"/>
              <a:gd name="connsiteY174" fmla="*/ 2010143 h 2237474"/>
              <a:gd name="connsiteX175" fmla="*/ 2152836 w 12192000"/>
              <a:gd name="connsiteY175" fmla="*/ 2010048 h 2237474"/>
              <a:gd name="connsiteX176" fmla="*/ 2117102 w 12192000"/>
              <a:gd name="connsiteY176" fmla="*/ 2023004 h 2237474"/>
              <a:gd name="connsiteX177" fmla="*/ 2111935 w 12192000"/>
              <a:gd name="connsiteY177" fmla="*/ 2023163 h 2237474"/>
              <a:gd name="connsiteX178" fmla="*/ 2089991 w 12192000"/>
              <a:gd name="connsiteY178" fmla="*/ 2034193 h 2237474"/>
              <a:gd name="connsiteX179" fmla="*/ 2058061 w 12192000"/>
              <a:gd name="connsiteY179" fmla="*/ 2047942 h 2237474"/>
              <a:gd name="connsiteX180" fmla="*/ 2055737 w 12192000"/>
              <a:gd name="connsiteY180" fmla="*/ 2047704 h 2237474"/>
              <a:gd name="connsiteX181" fmla="*/ 2042244 w 12192000"/>
              <a:gd name="connsiteY181" fmla="*/ 2055560 h 2237474"/>
              <a:gd name="connsiteX182" fmla="*/ 1976224 w 12192000"/>
              <a:gd name="connsiteY182" fmla="*/ 2074257 h 2237474"/>
              <a:gd name="connsiteX183" fmla="*/ 1877728 w 12192000"/>
              <a:gd name="connsiteY183" fmla="*/ 2101004 h 2237474"/>
              <a:gd name="connsiteX184" fmla="*/ 1759056 w 12192000"/>
              <a:gd name="connsiteY184" fmla="*/ 2125608 h 2237474"/>
              <a:gd name="connsiteX185" fmla="*/ 1637948 w 12192000"/>
              <a:gd name="connsiteY185" fmla="*/ 2172597 h 2237474"/>
              <a:gd name="connsiteX186" fmla="*/ 1434549 w 12192000"/>
              <a:gd name="connsiteY186" fmla="*/ 2234522 h 2237474"/>
              <a:gd name="connsiteX187" fmla="*/ 1398481 w 12192000"/>
              <a:gd name="connsiteY187" fmla="*/ 2237074 h 2237474"/>
              <a:gd name="connsiteX188" fmla="*/ 1398407 w 12192000"/>
              <a:gd name="connsiteY188" fmla="*/ 2237095 h 2237474"/>
              <a:gd name="connsiteX189" fmla="*/ 1370962 w 12192000"/>
              <a:gd name="connsiteY189" fmla="*/ 2237474 h 2237474"/>
              <a:gd name="connsiteX190" fmla="*/ 1356367 w 12192000"/>
              <a:gd name="connsiteY190" fmla="*/ 2235089 h 2237474"/>
              <a:gd name="connsiteX191" fmla="*/ 1324828 w 12192000"/>
              <a:gd name="connsiteY191" fmla="*/ 2231968 h 2237474"/>
              <a:gd name="connsiteX192" fmla="*/ 1297744 w 12192000"/>
              <a:gd name="connsiteY192" fmla="*/ 2235849 h 2237474"/>
              <a:gd name="connsiteX193" fmla="*/ 1286236 w 12192000"/>
              <a:gd name="connsiteY193" fmla="*/ 2233135 h 2237474"/>
              <a:gd name="connsiteX194" fmla="*/ 1283504 w 12192000"/>
              <a:gd name="connsiteY194" fmla="*/ 2233797 h 2237474"/>
              <a:gd name="connsiteX195" fmla="*/ 1279765 w 12192000"/>
              <a:gd name="connsiteY195" fmla="*/ 2229639 h 2237474"/>
              <a:gd name="connsiteX196" fmla="*/ 1195347 w 12192000"/>
              <a:gd name="connsiteY196" fmla="*/ 2212354 h 2237474"/>
              <a:gd name="connsiteX197" fmla="*/ 970251 w 12192000"/>
              <a:gd name="connsiteY197" fmla="*/ 2221029 h 2237474"/>
              <a:gd name="connsiteX198" fmla="*/ 812914 w 12192000"/>
              <a:gd name="connsiteY198" fmla="*/ 2202752 h 2237474"/>
              <a:gd name="connsiteX199" fmla="*/ 800195 w 12192000"/>
              <a:gd name="connsiteY199" fmla="*/ 2209407 h 2237474"/>
              <a:gd name="connsiteX200" fmla="*/ 784978 w 12192000"/>
              <a:gd name="connsiteY200" fmla="*/ 2212360 h 2237474"/>
              <a:gd name="connsiteX201" fmla="*/ 681987 w 12192000"/>
              <a:gd name="connsiteY201" fmla="*/ 2216757 h 2237474"/>
              <a:gd name="connsiteX202" fmla="*/ 669923 w 12192000"/>
              <a:gd name="connsiteY202" fmla="*/ 2211682 h 2237474"/>
              <a:gd name="connsiteX203" fmla="*/ 648680 w 12192000"/>
              <a:gd name="connsiteY203" fmla="*/ 2206229 h 2237474"/>
              <a:gd name="connsiteX204" fmla="*/ 597225 w 12192000"/>
              <a:gd name="connsiteY204" fmla="*/ 2180999 h 2237474"/>
              <a:gd name="connsiteX205" fmla="*/ 558449 w 12192000"/>
              <a:gd name="connsiteY205" fmla="*/ 2182346 h 2237474"/>
              <a:gd name="connsiteX206" fmla="*/ 550517 w 12192000"/>
              <a:gd name="connsiteY206" fmla="*/ 2182060 h 2237474"/>
              <a:gd name="connsiteX207" fmla="*/ 550309 w 12192000"/>
              <a:gd name="connsiteY207" fmla="*/ 2181825 h 2237474"/>
              <a:gd name="connsiteX208" fmla="*/ 541836 w 12192000"/>
              <a:gd name="connsiteY208" fmla="*/ 2181063 h 2237474"/>
              <a:gd name="connsiteX209" fmla="*/ 536057 w 12192000"/>
              <a:gd name="connsiteY209" fmla="*/ 2181537 h 2237474"/>
              <a:gd name="connsiteX210" fmla="*/ 520671 w 12192000"/>
              <a:gd name="connsiteY210" fmla="*/ 2180980 h 2237474"/>
              <a:gd name="connsiteX211" fmla="*/ 515024 w 12192000"/>
              <a:gd name="connsiteY211" fmla="*/ 2179258 h 2237474"/>
              <a:gd name="connsiteX212" fmla="*/ 512278 w 12192000"/>
              <a:gd name="connsiteY212" fmla="*/ 2176369 h 2237474"/>
              <a:gd name="connsiteX213" fmla="*/ 480419 w 12192000"/>
              <a:gd name="connsiteY213" fmla="*/ 2167807 h 2237474"/>
              <a:gd name="connsiteX214" fmla="*/ 413835 w 12192000"/>
              <a:gd name="connsiteY214" fmla="*/ 2156783 h 2237474"/>
              <a:gd name="connsiteX215" fmla="*/ 376513 w 12192000"/>
              <a:gd name="connsiteY215" fmla="*/ 2154014 h 2237474"/>
              <a:gd name="connsiteX216" fmla="*/ 273386 w 12192000"/>
              <a:gd name="connsiteY216" fmla="*/ 2142551 h 2237474"/>
              <a:gd name="connsiteX217" fmla="*/ 169207 w 12192000"/>
              <a:gd name="connsiteY217" fmla="*/ 2128100 h 2237474"/>
              <a:gd name="connsiteX218" fmla="*/ 93149 w 12192000"/>
              <a:gd name="connsiteY218" fmla="*/ 2105324 h 2237474"/>
              <a:gd name="connsiteX219" fmla="*/ 88109 w 12192000"/>
              <a:gd name="connsiteY219" fmla="*/ 2106704 h 2237474"/>
              <a:gd name="connsiteX220" fmla="*/ 80022 w 12192000"/>
              <a:gd name="connsiteY220" fmla="*/ 2107254 h 2237474"/>
              <a:gd name="connsiteX221" fmla="*/ 79717 w 12192000"/>
              <a:gd name="connsiteY221" fmla="*/ 2107046 h 2237474"/>
              <a:gd name="connsiteX222" fmla="*/ 72352 w 12192000"/>
              <a:gd name="connsiteY222" fmla="*/ 2107991 h 2237474"/>
              <a:gd name="connsiteX223" fmla="*/ 37645 w 12192000"/>
              <a:gd name="connsiteY223" fmla="*/ 2115401 h 2237474"/>
              <a:gd name="connsiteX224" fmla="*/ 4572 w 12192000"/>
              <a:gd name="connsiteY224" fmla="*/ 2111091 h 2237474"/>
              <a:gd name="connsiteX225" fmla="*/ 0 w 12192000"/>
              <a:gd name="connsiteY225" fmla="*/ 2110468 h 2237474"/>
              <a:gd name="connsiteX226" fmla="*/ 0 w 12192000"/>
              <a:gd name="connsiteY22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14651 w 12192000"/>
              <a:gd name="connsiteY80" fmla="*/ 1620959 h 2237474"/>
              <a:gd name="connsiteX81" fmla="*/ 7092727 w 12192000"/>
              <a:gd name="connsiteY81" fmla="*/ 1623628 h 2237474"/>
              <a:gd name="connsiteX82" fmla="*/ 7031309 w 12192000"/>
              <a:gd name="connsiteY82" fmla="*/ 1619451 h 2237474"/>
              <a:gd name="connsiteX83" fmla="*/ 6999084 w 12192000"/>
              <a:gd name="connsiteY83" fmla="*/ 1634317 h 2237474"/>
              <a:gd name="connsiteX84" fmla="*/ 6992107 w 12192000"/>
              <a:gd name="connsiteY84" fmla="*/ 1636860 h 2237474"/>
              <a:gd name="connsiteX85" fmla="*/ 6991765 w 12192000"/>
              <a:gd name="connsiteY85" fmla="*/ 1636725 h 2237474"/>
              <a:gd name="connsiteX86" fmla="*/ 6900177 w 12192000"/>
              <a:gd name="connsiteY86" fmla="*/ 1636016 h 2237474"/>
              <a:gd name="connsiteX87" fmla="*/ 6795372 w 12192000"/>
              <a:gd name="connsiteY87" fmla="*/ 1644845 h 2237474"/>
              <a:gd name="connsiteX88" fmla="*/ 6692251 w 12192000"/>
              <a:gd name="connsiteY88" fmla="*/ 1656357 h 2237474"/>
              <a:gd name="connsiteX89" fmla="*/ 6655235 w 12192000"/>
              <a:gd name="connsiteY89" fmla="*/ 1661869 h 2237474"/>
              <a:gd name="connsiteX90" fmla="*/ 6587857 w 12192000"/>
              <a:gd name="connsiteY90" fmla="*/ 1665769 h 2237474"/>
              <a:gd name="connsiteX91" fmla="*/ 6554894 w 12192000"/>
              <a:gd name="connsiteY91" fmla="*/ 1664428 h 2237474"/>
              <a:gd name="connsiteX92" fmla="*/ 6516595 w 12192000"/>
              <a:gd name="connsiteY92" fmla="*/ 1667475 h 2237474"/>
              <a:gd name="connsiteX93" fmla="*/ 6508541 w 12192000"/>
              <a:gd name="connsiteY93" fmla="*/ 1668757 h 2237474"/>
              <a:gd name="connsiteX94" fmla="*/ 6471012 w 12192000"/>
              <a:gd name="connsiteY94" fmla="*/ 1678604 h 2237474"/>
              <a:gd name="connsiteX95" fmla="*/ 6415265 w 12192000"/>
              <a:gd name="connsiteY95" fmla="*/ 1665317 h 2237474"/>
              <a:gd name="connsiteX96" fmla="*/ 6364035 w 12192000"/>
              <a:gd name="connsiteY96" fmla="*/ 1667683 h 2237474"/>
              <a:gd name="connsiteX97" fmla="*/ 6280959 w 12192000"/>
              <a:gd name="connsiteY97" fmla="*/ 1689329 h 2237474"/>
              <a:gd name="connsiteX98" fmla="*/ 6243319 w 12192000"/>
              <a:gd name="connsiteY98" fmla="*/ 1695560 h 2237474"/>
              <a:gd name="connsiteX99" fmla="*/ 6098321 w 12192000"/>
              <a:gd name="connsiteY99" fmla="*/ 1721646 h 2237474"/>
              <a:gd name="connsiteX100" fmla="*/ 5880652 w 12192000"/>
              <a:gd name="connsiteY100" fmla="*/ 1779643 h 2237474"/>
              <a:gd name="connsiteX101" fmla="*/ 5785959 w 12192000"/>
              <a:gd name="connsiteY101" fmla="*/ 1775307 h 2237474"/>
              <a:gd name="connsiteX102" fmla="*/ 5643534 w 12192000"/>
              <a:gd name="connsiteY102" fmla="*/ 1802919 h 2237474"/>
              <a:gd name="connsiteX103" fmla="*/ 5518799 w 12192000"/>
              <a:gd name="connsiteY103" fmla="*/ 1818312 h 2237474"/>
              <a:gd name="connsiteX104" fmla="*/ 5505014 w 12192000"/>
              <a:gd name="connsiteY104" fmla="*/ 1819259 h 2237474"/>
              <a:gd name="connsiteX105" fmla="*/ 5453307 w 12192000"/>
              <a:gd name="connsiteY105" fmla="*/ 1815450 h 2237474"/>
              <a:gd name="connsiteX106" fmla="*/ 5364192 w 12192000"/>
              <a:gd name="connsiteY106" fmla="*/ 1826074 h 2237474"/>
              <a:gd name="connsiteX107" fmla="*/ 5350380 w 12192000"/>
              <a:gd name="connsiteY107" fmla="*/ 1830891 h 2237474"/>
              <a:gd name="connsiteX108" fmla="*/ 5259633 w 12192000"/>
              <a:gd name="connsiteY108" fmla="*/ 1837160 h 2237474"/>
              <a:gd name="connsiteX109" fmla="*/ 5197513 w 12192000"/>
              <a:gd name="connsiteY109" fmla="*/ 1844718 h 2237474"/>
              <a:gd name="connsiteX110" fmla="*/ 5184170 w 12192000"/>
              <a:gd name="connsiteY110" fmla="*/ 1849402 h 2237474"/>
              <a:gd name="connsiteX111" fmla="*/ 5168852 w 12192000"/>
              <a:gd name="connsiteY111" fmla="*/ 1844846 h 2237474"/>
              <a:gd name="connsiteX112" fmla="*/ 5164370 w 12192000"/>
              <a:gd name="connsiteY112" fmla="*/ 1840597 h 2237474"/>
              <a:gd name="connsiteX113" fmla="*/ 5114927 w 12192000"/>
              <a:gd name="connsiteY113" fmla="*/ 1847827 h 2237474"/>
              <a:gd name="connsiteX114" fmla="*/ 5108970 w 12192000"/>
              <a:gd name="connsiteY114" fmla="*/ 1847935 h 2237474"/>
              <a:gd name="connsiteX115" fmla="*/ 5067961 w 12192000"/>
              <a:gd name="connsiteY115" fmla="*/ 1845917 h 2237474"/>
              <a:gd name="connsiteX116" fmla="*/ 5007075 w 12192000"/>
              <a:gd name="connsiteY116" fmla="*/ 1838626 h 2237474"/>
              <a:gd name="connsiteX117" fmla="*/ 4944087 w 12192000"/>
              <a:gd name="connsiteY117" fmla="*/ 1823332 h 2237474"/>
              <a:gd name="connsiteX118" fmla="*/ 4907662 w 12192000"/>
              <a:gd name="connsiteY118" fmla="*/ 1816900 h 2237474"/>
              <a:gd name="connsiteX119" fmla="*/ 4882386 w 12192000"/>
              <a:gd name="connsiteY119" fmla="*/ 1809844 h 2237474"/>
              <a:gd name="connsiteX120" fmla="*/ 4811440 w 12192000"/>
              <a:gd name="connsiteY120" fmla="*/ 1804655 h 2237474"/>
              <a:gd name="connsiteX121" fmla="*/ 4691075 w 12192000"/>
              <a:gd name="connsiteY121" fmla="*/ 1801389 h 2237474"/>
              <a:gd name="connsiteX122" fmla="*/ 4611738 w 12192000"/>
              <a:gd name="connsiteY122" fmla="*/ 1776964 h 2237474"/>
              <a:gd name="connsiteX123" fmla="*/ 4560070 w 12192000"/>
              <a:gd name="connsiteY123" fmla="*/ 1785640 h 2237474"/>
              <a:gd name="connsiteX124" fmla="*/ 4536503 w 12192000"/>
              <a:gd name="connsiteY124" fmla="*/ 1785334 h 2237474"/>
              <a:gd name="connsiteX125" fmla="*/ 4513724 w 12192000"/>
              <a:gd name="connsiteY125" fmla="*/ 1791996 h 2237474"/>
              <a:gd name="connsiteX126" fmla="*/ 4459810 w 12192000"/>
              <a:gd name="connsiteY126" fmla="*/ 1797886 h 2237474"/>
              <a:gd name="connsiteX127" fmla="*/ 4379064 w 12192000"/>
              <a:gd name="connsiteY127" fmla="*/ 1817177 h 2237474"/>
              <a:gd name="connsiteX128" fmla="*/ 4319209 w 12192000"/>
              <a:gd name="connsiteY128" fmla="*/ 1834833 h 2237474"/>
              <a:gd name="connsiteX129" fmla="*/ 4290981 w 12192000"/>
              <a:gd name="connsiteY129" fmla="*/ 1839677 h 2237474"/>
              <a:gd name="connsiteX130" fmla="*/ 4285792 w 12192000"/>
              <a:gd name="connsiteY130" fmla="*/ 1836231 h 2237474"/>
              <a:gd name="connsiteX131" fmla="*/ 4238372 w 12192000"/>
              <a:gd name="connsiteY131" fmla="*/ 1851480 h 2237474"/>
              <a:gd name="connsiteX132" fmla="*/ 4232517 w 12192000"/>
              <a:gd name="connsiteY132" fmla="*/ 1852567 h 2237474"/>
              <a:gd name="connsiteX133" fmla="*/ 4191732 w 12192000"/>
              <a:gd name="connsiteY133" fmla="*/ 1857328 h 2237474"/>
              <a:gd name="connsiteX134" fmla="*/ 4065532 w 12192000"/>
              <a:gd name="connsiteY134" fmla="*/ 1855477 h 2237474"/>
              <a:gd name="connsiteX135" fmla="*/ 4028460 w 12192000"/>
              <a:gd name="connsiteY135" fmla="*/ 1855137 h 2237474"/>
              <a:gd name="connsiteX136" fmla="*/ 4002267 w 12192000"/>
              <a:gd name="connsiteY136" fmla="*/ 1852352 h 2237474"/>
              <a:gd name="connsiteX137" fmla="*/ 3931396 w 12192000"/>
              <a:gd name="connsiteY137" fmla="*/ 1858915 h 2237474"/>
              <a:gd name="connsiteX138" fmla="*/ 3812162 w 12192000"/>
              <a:gd name="connsiteY138" fmla="*/ 1875501 h 2237474"/>
              <a:gd name="connsiteX139" fmla="*/ 3729530 w 12192000"/>
              <a:gd name="connsiteY139" fmla="*/ 1864513 h 2237474"/>
              <a:gd name="connsiteX140" fmla="*/ 3680177 w 12192000"/>
              <a:gd name="connsiteY140" fmla="*/ 1881552 h 2237474"/>
              <a:gd name="connsiteX141" fmla="*/ 3567259 w 12192000"/>
              <a:gd name="connsiteY141" fmla="*/ 1893482 h 2237474"/>
              <a:gd name="connsiteX142" fmla="*/ 3405770 w 12192000"/>
              <a:gd name="connsiteY142" fmla="*/ 1904591 h 2237474"/>
              <a:gd name="connsiteX143" fmla="*/ 3280097 w 12192000"/>
              <a:gd name="connsiteY143" fmla="*/ 1919610 h 2237474"/>
              <a:gd name="connsiteX144" fmla="*/ 3123424 w 12192000"/>
              <a:gd name="connsiteY144" fmla="*/ 1952930 h 2237474"/>
              <a:gd name="connsiteX145" fmla="*/ 3009910 w 12192000"/>
              <a:gd name="connsiteY145" fmla="*/ 1957866 h 2237474"/>
              <a:gd name="connsiteX146" fmla="*/ 2995934 w 12192000"/>
              <a:gd name="connsiteY146" fmla="*/ 1967085 h 2237474"/>
              <a:gd name="connsiteX147" fmla="*/ 2980071 w 12192000"/>
              <a:gd name="connsiteY147" fmla="*/ 1972988 h 2237474"/>
              <a:gd name="connsiteX148" fmla="*/ 2978094 w 12192000"/>
              <a:gd name="connsiteY148" fmla="*/ 1972369 h 2237474"/>
              <a:gd name="connsiteX149" fmla="*/ 2942858 w 12192000"/>
              <a:gd name="connsiteY149" fmla="*/ 1981367 h 2237474"/>
              <a:gd name="connsiteX150" fmla="*/ 2875436 w 12192000"/>
              <a:gd name="connsiteY150" fmla="*/ 1996977 h 2237474"/>
              <a:gd name="connsiteX151" fmla="*/ 2874892 w 12192000"/>
              <a:gd name="connsiteY151" fmla="*/ 1996085 h 2237474"/>
              <a:gd name="connsiteX152" fmla="*/ 2864145 w 12192000"/>
              <a:gd name="connsiteY152" fmla="*/ 1994061 h 2237474"/>
              <a:gd name="connsiteX153" fmla="*/ 2843662 w 12192000"/>
              <a:gd name="connsiteY153" fmla="*/ 1992498 h 2237474"/>
              <a:gd name="connsiteX154" fmla="*/ 2796128 w 12192000"/>
              <a:gd name="connsiteY154" fmla="*/ 1976403 h 2237474"/>
              <a:gd name="connsiteX155" fmla="*/ 2756784 w 12192000"/>
              <a:gd name="connsiteY155" fmla="*/ 1985116 h 2237474"/>
              <a:gd name="connsiteX156" fmla="*/ 2748833 w 12192000"/>
              <a:gd name="connsiteY156" fmla="*/ 1986323 h 2237474"/>
              <a:gd name="connsiteX157" fmla="*/ 2748661 w 12192000"/>
              <a:gd name="connsiteY157" fmla="*/ 1986122 h 2237474"/>
              <a:gd name="connsiteX158" fmla="*/ 2740251 w 12192000"/>
              <a:gd name="connsiteY158" fmla="*/ 1986946 h 2237474"/>
              <a:gd name="connsiteX159" fmla="*/ 2718916 w 12192000"/>
              <a:gd name="connsiteY159" fmla="*/ 1990867 h 2237474"/>
              <a:gd name="connsiteX160" fmla="*/ 2713522 w 12192000"/>
              <a:gd name="connsiteY160" fmla="*/ 1990173 h 2237474"/>
              <a:gd name="connsiteX161" fmla="*/ 2680597 w 12192000"/>
              <a:gd name="connsiteY161" fmla="*/ 1984996 h 2237474"/>
              <a:gd name="connsiteX162" fmla="*/ 2578178 w 12192000"/>
              <a:gd name="connsiteY162" fmla="*/ 1990531 h 2237474"/>
              <a:gd name="connsiteX163" fmla="*/ 2476147 w 12192000"/>
              <a:gd name="connsiteY163" fmla="*/ 1998305 h 2237474"/>
              <a:gd name="connsiteX164" fmla="*/ 2373568 w 12192000"/>
              <a:gd name="connsiteY164" fmla="*/ 2003219 h 2237474"/>
              <a:gd name="connsiteX165" fmla="*/ 2321399 w 12192000"/>
              <a:gd name="connsiteY165" fmla="*/ 1989467 h 2237474"/>
              <a:gd name="connsiteX166" fmla="*/ 2315525 w 12192000"/>
              <a:gd name="connsiteY166" fmla="*/ 1989708 h 2237474"/>
              <a:gd name="connsiteX167" fmla="*/ 2300792 w 12192000"/>
              <a:gd name="connsiteY167" fmla="*/ 1994290 h 2237474"/>
              <a:gd name="connsiteX168" fmla="*/ 2295469 w 12192000"/>
              <a:gd name="connsiteY168" fmla="*/ 1996659 h 2237474"/>
              <a:gd name="connsiteX169" fmla="*/ 2287219 w 12192000"/>
              <a:gd name="connsiteY169" fmla="*/ 1998750 h 2237474"/>
              <a:gd name="connsiteX170" fmla="*/ 2286948 w 12192000"/>
              <a:gd name="connsiteY170" fmla="*/ 1998596 h 2237474"/>
              <a:gd name="connsiteX171" fmla="*/ 2243069 w 12192000"/>
              <a:gd name="connsiteY171" fmla="*/ 2015111 h 2237474"/>
              <a:gd name="connsiteX172" fmla="*/ 2186609 w 12192000"/>
              <a:gd name="connsiteY172" fmla="*/ 2008263 h 2237474"/>
              <a:gd name="connsiteX173" fmla="*/ 2164831 w 12192000"/>
              <a:gd name="connsiteY173" fmla="*/ 2010143 h 2237474"/>
              <a:gd name="connsiteX174" fmla="*/ 2152836 w 12192000"/>
              <a:gd name="connsiteY174" fmla="*/ 2010048 h 2237474"/>
              <a:gd name="connsiteX175" fmla="*/ 2117102 w 12192000"/>
              <a:gd name="connsiteY175" fmla="*/ 2023004 h 2237474"/>
              <a:gd name="connsiteX176" fmla="*/ 2111935 w 12192000"/>
              <a:gd name="connsiteY176" fmla="*/ 2023163 h 2237474"/>
              <a:gd name="connsiteX177" fmla="*/ 2089991 w 12192000"/>
              <a:gd name="connsiteY177" fmla="*/ 2034193 h 2237474"/>
              <a:gd name="connsiteX178" fmla="*/ 2058061 w 12192000"/>
              <a:gd name="connsiteY178" fmla="*/ 2047942 h 2237474"/>
              <a:gd name="connsiteX179" fmla="*/ 2055737 w 12192000"/>
              <a:gd name="connsiteY179" fmla="*/ 2047704 h 2237474"/>
              <a:gd name="connsiteX180" fmla="*/ 2042244 w 12192000"/>
              <a:gd name="connsiteY180" fmla="*/ 2055560 h 2237474"/>
              <a:gd name="connsiteX181" fmla="*/ 1976224 w 12192000"/>
              <a:gd name="connsiteY181" fmla="*/ 2074257 h 2237474"/>
              <a:gd name="connsiteX182" fmla="*/ 1877728 w 12192000"/>
              <a:gd name="connsiteY182" fmla="*/ 2101004 h 2237474"/>
              <a:gd name="connsiteX183" fmla="*/ 1759056 w 12192000"/>
              <a:gd name="connsiteY183" fmla="*/ 2125608 h 2237474"/>
              <a:gd name="connsiteX184" fmla="*/ 1637948 w 12192000"/>
              <a:gd name="connsiteY184" fmla="*/ 2172597 h 2237474"/>
              <a:gd name="connsiteX185" fmla="*/ 1434549 w 12192000"/>
              <a:gd name="connsiteY185" fmla="*/ 2234522 h 2237474"/>
              <a:gd name="connsiteX186" fmla="*/ 1398481 w 12192000"/>
              <a:gd name="connsiteY186" fmla="*/ 2237074 h 2237474"/>
              <a:gd name="connsiteX187" fmla="*/ 1398407 w 12192000"/>
              <a:gd name="connsiteY187" fmla="*/ 2237095 h 2237474"/>
              <a:gd name="connsiteX188" fmla="*/ 1370962 w 12192000"/>
              <a:gd name="connsiteY188" fmla="*/ 2237474 h 2237474"/>
              <a:gd name="connsiteX189" fmla="*/ 1356367 w 12192000"/>
              <a:gd name="connsiteY189" fmla="*/ 2235089 h 2237474"/>
              <a:gd name="connsiteX190" fmla="*/ 1324828 w 12192000"/>
              <a:gd name="connsiteY190" fmla="*/ 2231968 h 2237474"/>
              <a:gd name="connsiteX191" fmla="*/ 1297744 w 12192000"/>
              <a:gd name="connsiteY191" fmla="*/ 2235849 h 2237474"/>
              <a:gd name="connsiteX192" fmla="*/ 1286236 w 12192000"/>
              <a:gd name="connsiteY192" fmla="*/ 2233135 h 2237474"/>
              <a:gd name="connsiteX193" fmla="*/ 1283504 w 12192000"/>
              <a:gd name="connsiteY193" fmla="*/ 2233797 h 2237474"/>
              <a:gd name="connsiteX194" fmla="*/ 1279765 w 12192000"/>
              <a:gd name="connsiteY194" fmla="*/ 2229639 h 2237474"/>
              <a:gd name="connsiteX195" fmla="*/ 1195347 w 12192000"/>
              <a:gd name="connsiteY195" fmla="*/ 2212354 h 2237474"/>
              <a:gd name="connsiteX196" fmla="*/ 970251 w 12192000"/>
              <a:gd name="connsiteY196" fmla="*/ 2221029 h 2237474"/>
              <a:gd name="connsiteX197" fmla="*/ 812914 w 12192000"/>
              <a:gd name="connsiteY197" fmla="*/ 2202752 h 2237474"/>
              <a:gd name="connsiteX198" fmla="*/ 800195 w 12192000"/>
              <a:gd name="connsiteY198" fmla="*/ 2209407 h 2237474"/>
              <a:gd name="connsiteX199" fmla="*/ 784978 w 12192000"/>
              <a:gd name="connsiteY199" fmla="*/ 2212360 h 2237474"/>
              <a:gd name="connsiteX200" fmla="*/ 681987 w 12192000"/>
              <a:gd name="connsiteY200" fmla="*/ 2216757 h 2237474"/>
              <a:gd name="connsiteX201" fmla="*/ 669923 w 12192000"/>
              <a:gd name="connsiteY201" fmla="*/ 2211682 h 2237474"/>
              <a:gd name="connsiteX202" fmla="*/ 648680 w 12192000"/>
              <a:gd name="connsiteY202" fmla="*/ 2206229 h 2237474"/>
              <a:gd name="connsiteX203" fmla="*/ 597225 w 12192000"/>
              <a:gd name="connsiteY203" fmla="*/ 2180999 h 2237474"/>
              <a:gd name="connsiteX204" fmla="*/ 558449 w 12192000"/>
              <a:gd name="connsiteY204" fmla="*/ 2182346 h 2237474"/>
              <a:gd name="connsiteX205" fmla="*/ 550517 w 12192000"/>
              <a:gd name="connsiteY205" fmla="*/ 2182060 h 2237474"/>
              <a:gd name="connsiteX206" fmla="*/ 550309 w 12192000"/>
              <a:gd name="connsiteY206" fmla="*/ 2181825 h 2237474"/>
              <a:gd name="connsiteX207" fmla="*/ 541836 w 12192000"/>
              <a:gd name="connsiteY207" fmla="*/ 2181063 h 2237474"/>
              <a:gd name="connsiteX208" fmla="*/ 536057 w 12192000"/>
              <a:gd name="connsiteY208" fmla="*/ 2181537 h 2237474"/>
              <a:gd name="connsiteX209" fmla="*/ 520671 w 12192000"/>
              <a:gd name="connsiteY209" fmla="*/ 2180980 h 2237474"/>
              <a:gd name="connsiteX210" fmla="*/ 515024 w 12192000"/>
              <a:gd name="connsiteY210" fmla="*/ 2179258 h 2237474"/>
              <a:gd name="connsiteX211" fmla="*/ 512278 w 12192000"/>
              <a:gd name="connsiteY211" fmla="*/ 2176369 h 2237474"/>
              <a:gd name="connsiteX212" fmla="*/ 480419 w 12192000"/>
              <a:gd name="connsiteY212" fmla="*/ 2167807 h 2237474"/>
              <a:gd name="connsiteX213" fmla="*/ 413835 w 12192000"/>
              <a:gd name="connsiteY213" fmla="*/ 2156783 h 2237474"/>
              <a:gd name="connsiteX214" fmla="*/ 376513 w 12192000"/>
              <a:gd name="connsiteY214" fmla="*/ 2154014 h 2237474"/>
              <a:gd name="connsiteX215" fmla="*/ 273386 w 12192000"/>
              <a:gd name="connsiteY215" fmla="*/ 2142551 h 2237474"/>
              <a:gd name="connsiteX216" fmla="*/ 169207 w 12192000"/>
              <a:gd name="connsiteY216" fmla="*/ 2128100 h 2237474"/>
              <a:gd name="connsiteX217" fmla="*/ 93149 w 12192000"/>
              <a:gd name="connsiteY217" fmla="*/ 2105324 h 2237474"/>
              <a:gd name="connsiteX218" fmla="*/ 88109 w 12192000"/>
              <a:gd name="connsiteY218" fmla="*/ 2106704 h 2237474"/>
              <a:gd name="connsiteX219" fmla="*/ 80022 w 12192000"/>
              <a:gd name="connsiteY219" fmla="*/ 2107254 h 2237474"/>
              <a:gd name="connsiteX220" fmla="*/ 79717 w 12192000"/>
              <a:gd name="connsiteY220" fmla="*/ 2107046 h 2237474"/>
              <a:gd name="connsiteX221" fmla="*/ 72352 w 12192000"/>
              <a:gd name="connsiteY221" fmla="*/ 2107991 h 2237474"/>
              <a:gd name="connsiteX222" fmla="*/ 37645 w 12192000"/>
              <a:gd name="connsiteY222" fmla="*/ 2115401 h 2237474"/>
              <a:gd name="connsiteX223" fmla="*/ 4572 w 12192000"/>
              <a:gd name="connsiteY223" fmla="*/ 2111091 h 2237474"/>
              <a:gd name="connsiteX224" fmla="*/ 0 w 12192000"/>
              <a:gd name="connsiteY224" fmla="*/ 2110468 h 2237474"/>
              <a:gd name="connsiteX225" fmla="*/ 0 w 12192000"/>
              <a:gd name="connsiteY22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64370 w 12192000"/>
              <a:gd name="connsiteY111" fmla="*/ 1840597 h 2237474"/>
              <a:gd name="connsiteX112" fmla="*/ 5114927 w 12192000"/>
              <a:gd name="connsiteY112" fmla="*/ 1847827 h 2237474"/>
              <a:gd name="connsiteX113" fmla="*/ 5108970 w 12192000"/>
              <a:gd name="connsiteY113" fmla="*/ 1847935 h 2237474"/>
              <a:gd name="connsiteX114" fmla="*/ 5067961 w 12192000"/>
              <a:gd name="connsiteY114" fmla="*/ 1845917 h 2237474"/>
              <a:gd name="connsiteX115" fmla="*/ 5007075 w 12192000"/>
              <a:gd name="connsiteY115" fmla="*/ 1838626 h 2237474"/>
              <a:gd name="connsiteX116" fmla="*/ 4944087 w 12192000"/>
              <a:gd name="connsiteY116" fmla="*/ 1823332 h 2237474"/>
              <a:gd name="connsiteX117" fmla="*/ 4907662 w 12192000"/>
              <a:gd name="connsiteY117" fmla="*/ 1816900 h 2237474"/>
              <a:gd name="connsiteX118" fmla="*/ 4882386 w 12192000"/>
              <a:gd name="connsiteY118" fmla="*/ 1809844 h 2237474"/>
              <a:gd name="connsiteX119" fmla="*/ 4811440 w 12192000"/>
              <a:gd name="connsiteY119" fmla="*/ 1804655 h 2237474"/>
              <a:gd name="connsiteX120" fmla="*/ 4691075 w 12192000"/>
              <a:gd name="connsiteY120" fmla="*/ 1801389 h 2237474"/>
              <a:gd name="connsiteX121" fmla="*/ 4611738 w 12192000"/>
              <a:gd name="connsiteY121" fmla="*/ 1776964 h 2237474"/>
              <a:gd name="connsiteX122" fmla="*/ 4560070 w 12192000"/>
              <a:gd name="connsiteY122" fmla="*/ 1785640 h 2237474"/>
              <a:gd name="connsiteX123" fmla="*/ 4536503 w 12192000"/>
              <a:gd name="connsiteY123" fmla="*/ 1785334 h 2237474"/>
              <a:gd name="connsiteX124" fmla="*/ 4513724 w 12192000"/>
              <a:gd name="connsiteY124" fmla="*/ 1791996 h 2237474"/>
              <a:gd name="connsiteX125" fmla="*/ 4459810 w 12192000"/>
              <a:gd name="connsiteY125" fmla="*/ 1797886 h 2237474"/>
              <a:gd name="connsiteX126" fmla="*/ 4379064 w 12192000"/>
              <a:gd name="connsiteY126" fmla="*/ 1817177 h 2237474"/>
              <a:gd name="connsiteX127" fmla="*/ 4319209 w 12192000"/>
              <a:gd name="connsiteY127" fmla="*/ 1834833 h 2237474"/>
              <a:gd name="connsiteX128" fmla="*/ 4290981 w 12192000"/>
              <a:gd name="connsiteY128" fmla="*/ 1839677 h 2237474"/>
              <a:gd name="connsiteX129" fmla="*/ 4285792 w 12192000"/>
              <a:gd name="connsiteY129" fmla="*/ 1836231 h 2237474"/>
              <a:gd name="connsiteX130" fmla="*/ 4238372 w 12192000"/>
              <a:gd name="connsiteY130" fmla="*/ 1851480 h 2237474"/>
              <a:gd name="connsiteX131" fmla="*/ 4232517 w 12192000"/>
              <a:gd name="connsiteY131" fmla="*/ 1852567 h 2237474"/>
              <a:gd name="connsiteX132" fmla="*/ 4191732 w 12192000"/>
              <a:gd name="connsiteY132" fmla="*/ 1857328 h 2237474"/>
              <a:gd name="connsiteX133" fmla="*/ 4065532 w 12192000"/>
              <a:gd name="connsiteY133" fmla="*/ 1855477 h 2237474"/>
              <a:gd name="connsiteX134" fmla="*/ 4028460 w 12192000"/>
              <a:gd name="connsiteY134" fmla="*/ 1855137 h 2237474"/>
              <a:gd name="connsiteX135" fmla="*/ 4002267 w 12192000"/>
              <a:gd name="connsiteY135" fmla="*/ 1852352 h 2237474"/>
              <a:gd name="connsiteX136" fmla="*/ 3931396 w 12192000"/>
              <a:gd name="connsiteY136" fmla="*/ 1858915 h 2237474"/>
              <a:gd name="connsiteX137" fmla="*/ 3812162 w 12192000"/>
              <a:gd name="connsiteY137" fmla="*/ 1875501 h 2237474"/>
              <a:gd name="connsiteX138" fmla="*/ 3729530 w 12192000"/>
              <a:gd name="connsiteY138" fmla="*/ 1864513 h 2237474"/>
              <a:gd name="connsiteX139" fmla="*/ 3680177 w 12192000"/>
              <a:gd name="connsiteY139" fmla="*/ 1881552 h 2237474"/>
              <a:gd name="connsiteX140" fmla="*/ 3567259 w 12192000"/>
              <a:gd name="connsiteY140" fmla="*/ 1893482 h 2237474"/>
              <a:gd name="connsiteX141" fmla="*/ 3405770 w 12192000"/>
              <a:gd name="connsiteY141" fmla="*/ 1904591 h 2237474"/>
              <a:gd name="connsiteX142" fmla="*/ 3280097 w 12192000"/>
              <a:gd name="connsiteY142" fmla="*/ 1919610 h 2237474"/>
              <a:gd name="connsiteX143" fmla="*/ 3123424 w 12192000"/>
              <a:gd name="connsiteY143" fmla="*/ 1952930 h 2237474"/>
              <a:gd name="connsiteX144" fmla="*/ 3009910 w 12192000"/>
              <a:gd name="connsiteY144" fmla="*/ 1957866 h 2237474"/>
              <a:gd name="connsiteX145" fmla="*/ 2995934 w 12192000"/>
              <a:gd name="connsiteY145" fmla="*/ 1967085 h 2237474"/>
              <a:gd name="connsiteX146" fmla="*/ 2980071 w 12192000"/>
              <a:gd name="connsiteY146" fmla="*/ 1972988 h 2237474"/>
              <a:gd name="connsiteX147" fmla="*/ 2978094 w 12192000"/>
              <a:gd name="connsiteY147" fmla="*/ 1972369 h 2237474"/>
              <a:gd name="connsiteX148" fmla="*/ 2942858 w 12192000"/>
              <a:gd name="connsiteY148" fmla="*/ 1981367 h 2237474"/>
              <a:gd name="connsiteX149" fmla="*/ 2875436 w 12192000"/>
              <a:gd name="connsiteY149" fmla="*/ 1996977 h 2237474"/>
              <a:gd name="connsiteX150" fmla="*/ 2874892 w 12192000"/>
              <a:gd name="connsiteY150" fmla="*/ 1996085 h 2237474"/>
              <a:gd name="connsiteX151" fmla="*/ 2864145 w 12192000"/>
              <a:gd name="connsiteY151" fmla="*/ 1994061 h 2237474"/>
              <a:gd name="connsiteX152" fmla="*/ 2843662 w 12192000"/>
              <a:gd name="connsiteY152" fmla="*/ 1992498 h 2237474"/>
              <a:gd name="connsiteX153" fmla="*/ 2796128 w 12192000"/>
              <a:gd name="connsiteY153" fmla="*/ 1976403 h 2237474"/>
              <a:gd name="connsiteX154" fmla="*/ 2756784 w 12192000"/>
              <a:gd name="connsiteY154" fmla="*/ 1985116 h 2237474"/>
              <a:gd name="connsiteX155" fmla="*/ 2748833 w 12192000"/>
              <a:gd name="connsiteY155" fmla="*/ 1986323 h 2237474"/>
              <a:gd name="connsiteX156" fmla="*/ 2748661 w 12192000"/>
              <a:gd name="connsiteY156" fmla="*/ 1986122 h 2237474"/>
              <a:gd name="connsiteX157" fmla="*/ 2740251 w 12192000"/>
              <a:gd name="connsiteY157" fmla="*/ 1986946 h 2237474"/>
              <a:gd name="connsiteX158" fmla="*/ 2718916 w 12192000"/>
              <a:gd name="connsiteY158" fmla="*/ 1990867 h 2237474"/>
              <a:gd name="connsiteX159" fmla="*/ 2713522 w 12192000"/>
              <a:gd name="connsiteY159" fmla="*/ 1990173 h 2237474"/>
              <a:gd name="connsiteX160" fmla="*/ 2680597 w 12192000"/>
              <a:gd name="connsiteY160" fmla="*/ 1984996 h 2237474"/>
              <a:gd name="connsiteX161" fmla="*/ 2578178 w 12192000"/>
              <a:gd name="connsiteY161" fmla="*/ 1990531 h 2237474"/>
              <a:gd name="connsiteX162" fmla="*/ 2476147 w 12192000"/>
              <a:gd name="connsiteY162" fmla="*/ 1998305 h 2237474"/>
              <a:gd name="connsiteX163" fmla="*/ 2373568 w 12192000"/>
              <a:gd name="connsiteY163" fmla="*/ 2003219 h 2237474"/>
              <a:gd name="connsiteX164" fmla="*/ 2321399 w 12192000"/>
              <a:gd name="connsiteY164" fmla="*/ 1989467 h 2237474"/>
              <a:gd name="connsiteX165" fmla="*/ 2315525 w 12192000"/>
              <a:gd name="connsiteY165" fmla="*/ 1989708 h 2237474"/>
              <a:gd name="connsiteX166" fmla="*/ 2300792 w 12192000"/>
              <a:gd name="connsiteY166" fmla="*/ 1994290 h 2237474"/>
              <a:gd name="connsiteX167" fmla="*/ 2295469 w 12192000"/>
              <a:gd name="connsiteY167" fmla="*/ 1996659 h 2237474"/>
              <a:gd name="connsiteX168" fmla="*/ 2287219 w 12192000"/>
              <a:gd name="connsiteY168" fmla="*/ 1998750 h 2237474"/>
              <a:gd name="connsiteX169" fmla="*/ 2286948 w 12192000"/>
              <a:gd name="connsiteY169" fmla="*/ 1998596 h 2237474"/>
              <a:gd name="connsiteX170" fmla="*/ 2243069 w 12192000"/>
              <a:gd name="connsiteY170" fmla="*/ 2015111 h 2237474"/>
              <a:gd name="connsiteX171" fmla="*/ 2186609 w 12192000"/>
              <a:gd name="connsiteY171" fmla="*/ 2008263 h 2237474"/>
              <a:gd name="connsiteX172" fmla="*/ 2164831 w 12192000"/>
              <a:gd name="connsiteY172" fmla="*/ 2010143 h 2237474"/>
              <a:gd name="connsiteX173" fmla="*/ 2152836 w 12192000"/>
              <a:gd name="connsiteY173" fmla="*/ 2010048 h 2237474"/>
              <a:gd name="connsiteX174" fmla="*/ 2117102 w 12192000"/>
              <a:gd name="connsiteY174" fmla="*/ 2023004 h 2237474"/>
              <a:gd name="connsiteX175" fmla="*/ 2111935 w 12192000"/>
              <a:gd name="connsiteY175" fmla="*/ 2023163 h 2237474"/>
              <a:gd name="connsiteX176" fmla="*/ 2089991 w 12192000"/>
              <a:gd name="connsiteY176" fmla="*/ 2034193 h 2237474"/>
              <a:gd name="connsiteX177" fmla="*/ 2058061 w 12192000"/>
              <a:gd name="connsiteY177" fmla="*/ 2047942 h 2237474"/>
              <a:gd name="connsiteX178" fmla="*/ 2055737 w 12192000"/>
              <a:gd name="connsiteY178" fmla="*/ 2047704 h 2237474"/>
              <a:gd name="connsiteX179" fmla="*/ 2042244 w 12192000"/>
              <a:gd name="connsiteY179" fmla="*/ 2055560 h 2237474"/>
              <a:gd name="connsiteX180" fmla="*/ 1976224 w 12192000"/>
              <a:gd name="connsiteY180" fmla="*/ 2074257 h 2237474"/>
              <a:gd name="connsiteX181" fmla="*/ 1877728 w 12192000"/>
              <a:gd name="connsiteY181" fmla="*/ 2101004 h 2237474"/>
              <a:gd name="connsiteX182" fmla="*/ 1759056 w 12192000"/>
              <a:gd name="connsiteY182" fmla="*/ 2125608 h 2237474"/>
              <a:gd name="connsiteX183" fmla="*/ 1637948 w 12192000"/>
              <a:gd name="connsiteY183" fmla="*/ 2172597 h 2237474"/>
              <a:gd name="connsiteX184" fmla="*/ 1434549 w 12192000"/>
              <a:gd name="connsiteY184" fmla="*/ 2234522 h 2237474"/>
              <a:gd name="connsiteX185" fmla="*/ 1398481 w 12192000"/>
              <a:gd name="connsiteY185" fmla="*/ 2237074 h 2237474"/>
              <a:gd name="connsiteX186" fmla="*/ 1398407 w 12192000"/>
              <a:gd name="connsiteY186" fmla="*/ 2237095 h 2237474"/>
              <a:gd name="connsiteX187" fmla="*/ 1370962 w 12192000"/>
              <a:gd name="connsiteY187" fmla="*/ 2237474 h 2237474"/>
              <a:gd name="connsiteX188" fmla="*/ 1356367 w 12192000"/>
              <a:gd name="connsiteY188" fmla="*/ 2235089 h 2237474"/>
              <a:gd name="connsiteX189" fmla="*/ 1324828 w 12192000"/>
              <a:gd name="connsiteY189" fmla="*/ 2231968 h 2237474"/>
              <a:gd name="connsiteX190" fmla="*/ 1297744 w 12192000"/>
              <a:gd name="connsiteY190" fmla="*/ 2235849 h 2237474"/>
              <a:gd name="connsiteX191" fmla="*/ 1286236 w 12192000"/>
              <a:gd name="connsiteY191" fmla="*/ 2233135 h 2237474"/>
              <a:gd name="connsiteX192" fmla="*/ 1283504 w 12192000"/>
              <a:gd name="connsiteY192" fmla="*/ 2233797 h 2237474"/>
              <a:gd name="connsiteX193" fmla="*/ 1279765 w 12192000"/>
              <a:gd name="connsiteY193" fmla="*/ 2229639 h 2237474"/>
              <a:gd name="connsiteX194" fmla="*/ 1195347 w 12192000"/>
              <a:gd name="connsiteY194" fmla="*/ 2212354 h 2237474"/>
              <a:gd name="connsiteX195" fmla="*/ 970251 w 12192000"/>
              <a:gd name="connsiteY195" fmla="*/ 2221029 h 2237474"/>
              <a:gd name="connsiteX196" fmla="*/ 812914 w 12192000"/>
              <a:gd name="connsiteY196" fmla="*/ 2202752 h 2237474"/>
              <a:gd name="connsiteX197" fmla="*/ 800195 w 12192000"/>
              <a:gd name="connsiteY197" fmla="*/ 2209407 h 2237474"/>
              <a:gd name="connsiteX198" fmla="*/ 784978 w 12192000"/>
              <a:gd name="connsiteY198" fmla="*/ 2212360 h 2237474"/>
              <a:gd name="connsiteX199" fmla="*/ 681987 w 12192000"/>
              <a:gd name="connsiteY199" fmla="*/ 2216757 h 2237474"/>
              <a:gd name="connsiteX200" fmla="*/ 669923 w 12192000"/>
              <a:gd name="connsiteY200" fmla="*/ 2211682 h 2237474"/>
              <a:gd name="connsiteX201" fmla="*/ 648680 w 12192000"/>
              <a:gd name="connsiteY201" fmla="*/ 2206229 h 2237474"/>
              <a:gd name="connsiteX202" fmla="*/ 597225 w 12192000"/>
              <a:gd name="connsiteY202" fmla="*/ 2180999 h 2237474"/>
              <a:gd name="connsiteX203" fmla="*/ 558449 w 12192000"/>
              <a:gd name="connsiteY203" fmla="*/ 2182346 h 2237474"/>
              <a:gd name="connsiteX204" fmla="*/ 550517 w 12192000"/>
              <a:gd name="connsiteY204" fmla="*/ 2182060 h 2237474"/>
              <a:gd name="connsiteX205" fmla="*/ 550309 w 12192000"/>
              <a:gd name="connsiteY205" fmla="*/ 2181825 h 2237474"/>
              <a:gd name="connsiteX206" fmla="*/ 541836 w 12192000"/>
              <a:gd name="connsiteY206" fmla="*/ 2181063 h 2237474"/>
              <a:gd name="connsiteX207" fmla="*/ 536057 w 12192000"/>
              <a:gd name="connsiteY207" fmla="*/ 2181537 h 2237474"/>
              <a:gd name="connsiteX208" fmla="*/ 520671 w 12192000"/>
              <a:gd name="connsiteY208" fmla="*/ 2180980 h 2237474"/>
              <a:gd name="connsiteX209" fmla="*/ 515024 w 12192000"/>
              <a:gd name="connsiteY209" fmla="*/ 2179258 h 2237474"/>
              <a:gd name="connsiteX210" fmla="*/ 512278 w 12192000"/>
              <a:gd name="connsiteY210" fmla="*/ 2176369 h 2237474"/>
              <a:gd name="connsiteX211" fmla="*/ 480419 w 12192000"/>
              <a:gd name="connsiteY211" fmla="*/ 2167807 h 2237474"/>
              <a:gd name="connsiteX212" fmla="*/ 413835 w 12192000"/>
              <a:gd name="connsiteY212" fmla="*/ 2156783 h 2237474"/>
              <a:gd name="connsiteX213" fmla="*/ 376513 w 12192000"/>
              <a:gd name="connsiteY213" fmla="*/ 2154014 h 2237474"/>
              <a:gd name="connsiteX214" fmla="*/ 273386 w 12192000"/>
              <a:gd name="connsiteY214" fmla="*/ 2142551 h 2237474"/>
              <a:gd name="connsiteX215" fmla="*/ 169207 w 12192000"/>
              <a:gd name="connsiteY215" fmla="*/ 2128100 h 2237474"/>
              <a:gd name="connsiteX216" fmla="*/ 93149 w 12192000"/>
              <a:gd name="connsiteY216" fmla="*/ 2105324 h 2237474"/>
              <a:gd name="connsiteX217" fmla="*/ 88109 w 12192000"/>
              <a:gd name="connsiteY217" fmla="*/ 2106704 h 2237474"/>
              <a:gd name="connsiteX218" fmla="*/ 80022 w 12192000"/>
              <a:gd name="connsiteY218" fmla="*/ 2107254 h 2237474"/>
              <a:gd name="connsiteX219" fmla="*/ 79717 w 12192000"/>
              <a:gd name="connsiteY219" fmla="*/ 2107046 h 2237474"/>
              <a:gd name="connsiteX220" fmla="*/ 72352 w 12192000"/>
              <a:gd name="connsiteY220" fmla="*/ 2107991 h 2237474"/>
              <a:gd name="connsiteX221" fmla="*/ 37645 w 12192000"/>
              <a:gd name="connsiteY221" fmla="*/ 2115401 h 2237474"/>
              <a:gd name="connsiteX222" fmla="*/ 4572 w 12192000"/>
              <a:gd name="connsiteY222" fmla="*/ 2111091 h 2237474"/>
              <a:gd name="connsiteX223" fmla="*/ 0 w 12192000"/>
              <a:gd name="connsiteY223" fmla="*/ 2110468 h 2237474"/>
              <a:gd name="connsiteX224" fmla="*/ 0 w 12192000"/>
              <a:gd name="connsiteY22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14927 w 12192000"/>
              <a:gd name="connsiteY111" fmla="*/ 1847827 h 2237474"/>
              <a:gd name="connsiteX112" fmla="*/ 5108970 w 12192000"/>
              <a:gd name="connsiteY112" fmla="*/ 1847935 h 2237474"/>
              <a:gd name="connsiteX113" fmla="*/ 5067961 w 12192000"/>
              <a:gd name="connsiteY113" fmla="*/ 1845917 h 2237474"/>
              <a:gd name="connsiteX114" fmla="*/ 5007075 w 12192000"/>
              <a:gd name="connsiteY114" fmla="*/ 1838626 h 2237474"/>
              <a:gd name="connsiteX115" fmla="*/ 4944087 w 12192000"/>
              <a:gd name="connsiteY115" fmla="*/ 1823332 h 2237474"/>
              <a:gd name="connsiteX116" fmla="*/ 4907662 w 12192000"/>
              <a:gd name="connsiteY116" fmla="*/ 1816900 h 2237474"/>
              <a:gd name="connsiteX117" fmla="*/ 4882386 w 12192000"/>
              <a:gd name="connsiteY117" fmla="*/ 1809844 h 2237474"/>
              <a:gd name="connsiteX118" fmla="*/ 4811440 w 12192000"/>
              <a:gd name="connsiteY118" fmla="*/ 1804655 h 2237474"/>
              <a:gd name="connsiteX119" fmla="*/ 4691075 w 12192000"/>
              <a:gd name="connsiteY119" fmla="*/ 1801389 h 2237474"/>
              <a:gd name="connsiteX120" fmla="*/ 4611738 w 12192000"/>
              <a:gd name="connsiteY120" fmla="*/ 1776964 h 2237474"/>
              <a:gd name="connsiteX121" fmla="*/ 4560070 w 12192000"/>
              <a:gd name="connsiteY121" fmla="*/ 1785640 h 2237474"/>
              <a:gd name="connsiteX122" fmla="*/ 4536503 w 12192000"/>
              <a:gd name="connsiteY122" fmla="*/ 1785334 h 2237474"/>
              <a:gd name="connsiteX123" fmla="*/ 4513724 w 12192000"/>
              <a:gd name="connsiteY123" fmla="*/ 1791996 h 2237474"/>
              <a:gd name="connsiteX124" fmla="*/ 4459810 w 12192000"/>
              <a:gd name="connsiteY124" fmla="*/ 1797886 h 2237474"/>
              <a:gd name="connsiteX125" fmla="*/ 4379064 w 12192000"/>
              <a:gd name="connsiteY125" fmla="*/ 1817177 h 2237474"/>
              <a:gd name="connsiteX126" fmla="*/ 4319209 w 12192000"/>
              <a:gd name="connsiteY126" fmla="*/ 1834833 h 2237474"/>
              <a:gd name="connsiteX127" fmla="*/ 4290981 w 12192000"/>
              <a:gd name="connsiteY127" fmla="*/ 1839677 h 2237474"/>
              <a:gd name="connsiteX128" fmla="*/ 4285792 w 12192000"/>
              <a:gd name="connsiteY128" fmla="*/ 1836231 h 2237474"/>
              <a:gd name="connsiteX129" fmla="*/ 4238372 w 12192000"/>
              <a:gd name="connsiteY129" fmla="*/ 1851480 h 2237474"/>
              <a:gd name="connsiteX130" fmla="*/ 4232517 w 12192000"/>
              <a:gd name="connsiteY130" fmla="*/ 1852567 h 2237474"/>
              <a:gd name="connsiteX131" fmla="*/ 4191732 w 12192000"/>
              <a:gd name="connsiteY131" fmla="*/ 1857328 h 2237474"/>
              <a:gd name="connsiteX132" fmla="*/ 4065532 w 12192000"/>
              <a:gd name="connsiteY132" fmla="*/ 1855477 h 2237474"/>
              <a:gd name="connsiteX133" fmla="*/ 4028460 w 12192000"/>
              <a:gd name="connsiteY133" fmla="*/ 1855137 h 2237474"/>
              <a:gd name="connsiteX134" fmla="*/ 4002267 w 12192000"/>
              <a:gd name="connsiteY134" fmla="*/ 1852352 h 2237474"/>
              <a:gd name="connsiteX135" fmla="*/ 3931396 w 12192000"/>
              <a:gd name="connsiteY135" fmla="*/ 1858915 h 2237474"/>
              <a:gd name="connsiteX136" fmla="*/ 3812162 w 12192000"/>
              <a:gd name="connsiteY136" fmla="*/ 1875501 h 2237474"/>
              <a:gd name="connsiteX137" fmla="*/ 3729530 w 12192000"/>
              <a:gd name="connsiteY137" fmla="*/ 1864513 h 2237474"/>
              <a:gd name="connsiteX138" fmla="*/ 3680177 w 12192000"/>
              <a:gd name="connsiteY138" fmla="*/ 1881552 h 2237474"/>
              <a:gd name="connsiteX139" fmla="*/ 3567259 w 12192000"/>
              <a:gd name="connsiteY139" fmla="*/ 1893482 h 2237474"/>
              <a:gd name="connsiteX140" fmla="*/ 3405770 w 12192000"/>
              <a:gd name="connsiteY140" fmla="*/ 1904591 h 2237474"/>
              <a:gd name="connsiteX141" fmla="*/ 3280097 w 12192000"/>
              <a:gd name="connsiteY141" fmla="*/ 1919610 h 2237474"/>
              <a:gd name="connsiteX142" fmla="*/ 3123424 w 12192000"/>
              <a:gd name="connsiteY142" fmla="*/ 1952930 h 2237474"/>
              <a:gd name="connsiteX143" fmla="*/ 3009910 w 12192000"/>
              <a:gd name="connsiteY143" fmla="*/ 1957866 h 2237474"/>
              <a:gd name="connsiteX144" fmla="*/ 2995934 w 12192000"/>
              <a:gd name="connsiteY144" fmla="*/ 1967085 h 2237474"/>
              <a:gd name="connsiteX145" fmla="*/ 2980071 w 12192000"/>
              <a:gd name="connsiteY145" fmla="*/ 1972988 h 2237474"/>
              <a:gd name="connsiteX146" fmla="*/ 2978094 w 12192000"/>
              <a:gd name="connsiteY146" fmla="*/ 1972369 h 2237474"/>
              <a:gd name="connsiteX147" fmla="*/ 2942858 w 12192000"/>
              <a:gd name="connsiteY147" fmla="*/ 1981367 h 2237474"/>
              <a:gd name="connsiteX148" fmla="*/ 2875436 w 12192000"/>
              <a:gd name="connsiteY148" fmla="*/ 1996977 h 2237474"/>
              <a:gd name="connsiteX149" fmla="*/ 2874892 w 12192000"/>
              <a:gd name="connsiteY149" fmla="*/ 1996085 h 2237474"/>
              <a:gd name="connsiteX150" fmla="*/ 2864145 w 12192000"/>
              <a:gd name="connsiteY150" fmla="*/ 1994061 h 2237474"/>
              <a:gd name="connsiteX151" fmla="*/ 2843662 w 12192000"/>
              <a:gd name="connsiteY151" fmla="*/ 1992498 h 2237474"/>
              <a:gd name="connsiteX152" fmla="*/ 2796128 w 12192000"/>
              <a:gd name="connsiteY152" fmla="*/ 1976403 h 2237474"/>
              <a:gd name="connsiteX153" fmla="*/ 2756784 w 12192000"/>
              <a:gd name="connsiteY153" fmla="*/ 1985116 h 2237474"/>
              <a:gd name="connsiteX154" fmla="*/ 2748833 w 12192000"/>
              <a:gd name="connsiteY154" fmla="*/ 1986323 h 2237474"/>
              <a:gd name="connsiteX155" fmla="*/ 2748661 w 12192000"/>
              <a:gd name="connsiteY155" fmla="*/ 1986122 h 2237474"/>
              <a:gd name="connsiteX156" fmla="*/ 2740251 w 12192000"/>
              <a:gd name="connsiteY156" fmla="*/ 1986946 h 2237474"/>
              <a:gd name="connsiteX157" fmla="*/ 2718916 w 12192000"/>
              <a:gd name="connsiteY157" fmla="*/ 1990867 h 2237474"/>
              <a:gd name="connsiteX158" fmla="*/ 2713522 w 12192000"/>
              <a:gd name="connsiteY158" fmla="*/ 1990173 h 2237474"/>
              <a:gd name="connsiteX159" fmla="*/ 2680597 w 12192000"/>
              <a:gd name="connsiteY159" fmla="*/ 1984996 h 2237474"/>
              <a:gd name="connsiteX160" fmla="*/ 2578178 w 12192000"/>
              <a:gd name="connsiteY160" fmla="*/ 1990531 h 2237474"/>
              <a:gd name="connsiteX161" fmla="*/ 2476147 w 12192000"/>
              <a:gd name="connsiteY161" fmla="*/ 1998305 h 2237474"/>
              <a:gd name="connsiteX162" fmla="*/ 2373568 w 12192000"/>
              <a:gd name="connsiteY162" fmla="*/ 2003219 h 2237474"/>
              <a:gd name="connsiteX163" fmla="*/ 2321399 w 12192000"/>
              <a:gd name="connsiteY163" fmla="*/ 1989467 h 2237474"/>
              <a:gd name="connsiteX164" fmla="*/ 2315525 w 12192000"/>
              <a:gd name="connsiteY164" fmla="*/ 1989708 h 2237474"/>
              <a:gd name="connsiteX165" fmla="*/ 2300792 w 12192000"/>
              <a:gd name="connsiteY165" fmla="*/ 1994290 h 2237474"/>
              <a:gd name="connsiteX166" fmla="*/ 2295469 w 12192000"/>
              <a:gd name="connsiteY166" fmla="*/ 1996659 h 2237474"/>
              <a:gd name="connsiteX167" fmla="*/ 2287219 w 12192000"/>
              <a:gd name="connsiteY167" fmla="*/ 1998750 h 2237474"/>
              <a:gd name="connsiteX168" fmla="*/ 2286948 w 12192000"/>
              <a:gd name="connsiteY168" fmla="*/ 1998596 h 2237474"/>
              <a:gd name="connsiteX169" fmla="*/ 2243069 w 12192000"/>
              <a:gd name="connsiteY169" fmla="*/ 2015111 h 2237474"/>
              <a:gd name="connsiteX170" fmla="*/ 2186609 w 12192000"/>
              <a:gd name="connsiteY170" fmla="*/ 2008263 h 2237474"/>
              <a:gd name="connsiteX171" fmla="*/ 2164831 w 12192000"/>
              <a:gd name="connsiteY171" fmla="*/ 2010143 h 2237474"/>
              <a:gd name="connsiteX172" fmla="*/ 2152836 w 12192000"/>
              <a:gd name="connsiteY172" fmla="*/ 2010048 h 2237474"/>
              <a:gd name="connsiteX173" fmla="*/ 2117102 w 12192000"/>
              <a:gd name="connsiteY173" fmla="*/ 2023004 h 2237474"/>
              <a:gd name="connsiteX174" fmla="*/ 2111935 w 12192000"/>
              <a:gd name="connsiteY174" fmla="*/ 2023163 h 2237474"/>
              <a:gd name="connsiteX175" fmla="*/ 2089991 w 12192000"/>
              <a:gd name="connsiteY175" fmla="*/ 2034193 h 2237474"/>
              <a:gd name="connsiteX176" fmla="*/ 2058061 w 12192000"/>
              <a:gd name="connsiteY176" fmla="*/ 2047942 h 2237474"/>
              <a:gd name="connsiteX177" fmla="*/ 2055737 w 12192000"/>
              <a:gd name="connsiteY177" fmla="*/ 2047704 h 2237474"/>
              <a:gd name="connsiteX178" fmla="*/ 2042244 w 12192000"/>
              <a:gd name="connsiteY178" fmla="*/ 2055560 h 2237474"/>
              <a:gd name="connsiteX179" fmla="*/ 1976224 w 12192000"/>
              <a:gd name="connsiteY179" fmla="*/ 2074257 h 2237474"/>
              <a:gd name="connsiteX180" fmla="*/ 1877728 w 12192000"/>
              <a:gd name="connsiteY180" fmla="*/ 2101004 h 2237474"/>
              <a:gd name="connsiteX181" fmla="*/ 1759056 w 12192000"/>
              <a:gd name="connsiteY181" fmla="*/ 2125608 h 2237474"/>
              <a:gd name="connsiteX182" fmla="*/ 1637948 w 12192000"/>
              <a:gd name="connsiteY182" fmla="*/ 2172597 h 2237474"/>
              <a:gd name="connsiteX183" fmla="*/ 1434549 w 12192000"/>
              <a:gd name="connsiteY183" fmla="*/ 2234522 h 2237474"/>
              <a:gd name="connsiteX184" fmla="*/ 1398481 w 12192000"/>
              <a:gd name="connsiteY184" fmla="*/ 2237074 h 2237474"/>
              <a:gd name="connsiteX185" fmla="*/ 1398407 w 12192000"/>
              <a:gd name="connsiteY185" fmla="*/ 2237095 h 2237474"/>
              <a:gd name="connsiteX186" fmla="*/ 1370962 w 12192000"/>
              <a:gd name="connsiteY186" fmla="*/ 2237474 h 2237474"/>
              <a:gd name="connsiteX187" fmla="*/ 1356367 w 12192000"/>
              <a:gd name="connsiteY187" fmla="*/ 2235089 h 2237474"/>
              <a:gd name="connsiteX188" fmla="*/ 1324828 w 12192000"/>
              <a:gd name="connsiteY188" fmla="*/ 2231968 h 2237474"/>
              <a:gd name="connsiteX189" fmla="*/ 1297744 w 12192000"/>
              <a:gd name="connsiteY189" fmla="*/ 2235849 h 2237474"/>
              <a:gd name="connsiteX190" fmla="*/ 1286236 w 12192000"/>
              <a:gd name="connsiteY190" fmla="*/ 2233135 h 2237474"/>
              <a:gd name="connsiteX191" fmla="*/ 1283504 w 12192000"/>
              <a:gd name="connsiteY191" fmla="*/ 2233797 h 2237474"/>
              <a:gd name="connsiteX192" fmla="*/ 1279765 w 12192000"/>
              <a:gd name="connsiteY192" fmla="*/ 2229639 h 2237474"/>
              <a:gd name="connsiteX193" fmla="*/ 1195347 w 12192000"/>
              <a:gd name="connsiteY193" fmla="*/ 2212354 h 2237474"/>
              <a:gd name="connsiteX194" fmla="*/ 970251 w 12192000"/>
              <a:gd name="connsiteY194" fmla="*/ 2221029 h 2237474"/>
              <a:gd name="connsiteX195" fmla="*/ 812914 w 12192000"/>
              <a:gd name="connsiteY195" fmla="*/ 2202752 h 2237474"/>
              <a:gd name="connsiteX196" fmla="*/ 800195 w 12192000"/>
              <a:gd name="connsiteY196" fmla="*/ 2209407 h 2237474"/>
              <a:gd name="connsiteX197" fmla="*/ 784978 w 12192000"/>
              <a:gd name="connsiteY197" fmla="*/ 2212360 h 2237474"/>
              <a:gd name="connsiteX198" fmla="*/ 681987 w 12192000"/>
              <a:gd name="connsiteY198" fmla="*/ 2216757 h 2237474"/>
              <a:gd name="connsiteX199" fmla="*/ 669923 w 12192000"/>
              <a:gd name="connsiteY199" fmla="*/ 2211682 h 2237474"/>
              <a:gd name="connsiteX200" fmla="*/ 648680 w 12192000"/>
              <a:gd name="connsiteY200" fmla="*/ 2206229 h 2237474"/>
              <a:gd name="connsiteX201" fmla="*/ 597225 w 12192000"/>
              <a:gd name="connsiteY201" fmla="*/ 2180999 h 2237474"/>
              <a:gd name="connsiteX202" fmla="*/ 558449 w 12192000"/>
              <a:gd name="connsiteY202" fmla="*/ 2182346 h 2237474"/>
              <a:gd name="connsiteX203" fmla="*/ 550517 w 12192000"/>
              <a:gd name="connsiteY203" fmla="*/ 2182060 h 2237474"/>
              <a:gd name="connsiteX204" fmla="*/ 550309 w 12192000"/>
              <a:gd name="connsiteY204" fmla="*/ 2181825 h 2237474"/>
              <a:gd name="connsiteX205" fmla="*/ 541836 w 12192000"/>
              <a:gd name="connsiteY205" fmla="*/ 2181063 h 2237474"/>
              <a:gd name="connsiteX206" fmla="*/ 536057 w 12192000"/>
              <a:gd name="connsiteY206" fmla="*/ 2181537 h 2237474"/>
              <a:gd name="connsiteX207" fmla="*/ 520671 w 12192000"/>
              <a:gd name="connsiteY207" fmla="*/ 2180980 h 2237474"/>
              <a:gd name="connsiteX208" fmla="*/ 515024 w 12192000"/>
              <a:gd name="connsiteY208" fmla="*/ 2179258 h 2237474"/>
              <a:gd name="connsiteX209" fmla="*/ 512278 w 12192000"/>
              <a:gd name="connsiteY209" fmla="*/ 2176369 h 2237474"/>
              <a:gd name="connsiteX210" fmla="*/ 480419 w 12192000"/>
              <a:gd name="connsiteY210" fmla="*/ 2167807 h 2237474"/>
              <a:gd name="connsiteX211" fmla="*/ 413835 w 12192000"/>
              <a:gd name="connsiteY211" fmla="*/ 2156783 h 2237474"/>
              <a:gd name="connsiteX212" fmla="*/ 376513 w 12192000"/>
              <a:gd name="connsiteY212" fmla="*/ 2154014 h 2237474"/>
              <a:gd name="connsiteX213" fmla="*/ 273386 w 12192000"/>
              <a:gd name="connsiteY213" fmla="*/ 2142551 h 2237474"/>
              <a:gd name="connsiteX214" fmla="*/ 169207 w 12192000"/>
              <a:gd name="connsiteY214" fmla="*/ 2128100 h 2237474"/>
              <a:gd name="connsiteX215" fmla="*/ 93149 w 12192000"/>
              <a:gd name="connsiteY215" fmla="*/ 2105324 h 2237474"/>
              <a:gd name="connsiteX216" fmla="*/ 88109 w 12192000"/>
              <a:gd name="connsiteY216" fmla="*/ 2106704 h 2237474"/>
              <a:gd name="connsiteX217" fmla="*/ 80022 w 12192000"/>
              <a:gd name="connsiteY217" fmla="*/ 2107254 h 2237474"/>
              <a:gd name="connsiteX218" fmla="*/ 79717 w 12192000"/>
              <a:gd name="connsiteY218" fmla="*/ 2107046 h 2237474"/>
              <a:gd name="connsiteX219" fmla="*/ 72352 w 12192000"/>
              <a:gd name="connsiteY219" fmla="*/ 2107991 h 2237474"/>
              <a:gd name="connsiteX220" fmla="*/ 37645 w 12192000"/>
              <a:gd name="connsiteY220" fmla="*/ 2115401 h 2237474"/>
              <a:gd name="connsiteX221" fmla="*/ 4572 w 12192000"/>
              <a:gd name="connsiteY221" fmla="*/ 2111091 h 2237474"/>
              <a:gd name="connsiteX222" fmla="*/ 0 w 12192000"/>
              <a:gd name="connsiteY222" fmla="*/ 2110468 h 2237474"/>
              <a:gd name="connsiteX223" fmla="*/ 0 w 12192000"/>
              <a:gd name="connsiteY22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68852 w 12192000"/>
              <a:gd name="connsiteY109" fmla="*/ 1844846 h 2237474"/>
              <a:gd name="connsiteX110" fmla="*/ 5114927 w 12192000"/>
              <a:gd name="connsiteY110" fmla="*/ 1847827 h 2237474"/>
              <a:gd name="connsiteX111" fmla="*/ 5108970 w 12192000"/>
              <a:gd name="connsiteY111" fmla="*/ 1847935 h 2237474"/>
              <a:gd name="connsiteX112" fmla="*/ 5067961 w 12192000"/>
              <a:gd name="connsiteY112" fmla="*/ 1845917 h 2237474"/>
              <a:gd name="connsiteX113" fmla="*/ 5007075 w 12192000"/>
              <a:gd name="connsiteY113" fmla="*/ 1838626 h 2237474"/>
              <a:gd name="connsiteX114" fmla="*/ 4944087 w 12192000"/>
              <a:gd name="connsiteY114" fmla="*/ 1823332 h 2237474"/>
              <a:gd name="connsiteX115" fmla="*/ 4907662 w 12192000"/>
              <a:gd name="connsiteY115" fmla="*/ 1816900 h 2237474"/>
              <a:gd name="connsiteX116" fmla="*/ 4882386 w 12192000"/>
              <a:gd name="connsiteY116" fmla="*/ 1809844 h 2237474"/>
              <a:gd name="connsiteX117" fmla="*/ 4811440 w 12192000"/>
              <a:gd name="connsiteY117" fmla="*/ 1804655 h 2237474"/>
              <a:gd name="connsiteX118" fmla="*/ 4691075 w 12192000"/>
              <a:gd name="connsiteY118" fmla="*/ 1801389 h 2237474"/>
              <a:gd name="connsiteX119" fmla="*/ 4611738 w 12192000"/>
              <a:gd name="connsiteY119" fmla="*/ 1776964 h 2237474"/>
              <a:gd name="connsiteX120" fmla="*/ 4560070 w 12192000"/>
              <a:gd name="connsiteY120" fmla="*/ 1785640 h 2237474"/>
              <a:gd name="connsiteX121" fmla="*/ 4536503 w 12192000"/>
              <a:gd name="connsiteY121" fmla="*/ 1785334 h 2237474"/>
              <a:gd name="connsiteX122" fmla="*/ 4513724 w 12192000"/>
              <a:gd name="connsiteY122" fmla="*/ 1791996 h 2237474"/>
              <a:gd name="connsiteX123" fmla="*/ 4459810 w 12192000"/>
              <a:gd name="connsiteY123" fmla="*/ 1797886 h 2237474"/>
              <a:gd name="connsiteX124" fmla="*/ 4379064 w 12192000"/>
              <a:gd name="connsiteY124" fmla="*/ 1817177 h 2237474"/>
              <a:gd name="connsiteX125" fmla="*/ 4319209 w 12192000"/>
              <a:gd name="connsiteY125" fmla="*/ 1834833 h 2237474"/>
              <a:gd name="connsiteX126" fmla="*/ 4290981 w 12192000"/>
              <a:gd name="connsiteY126" fmla="*/ 1839677 h 2237474"/>
              <a:gd name="connsiteX127" fmla="*/ 4285792 w 12192000"/>
              <a:gd name="connsiteY127" fmla="*/ 1836231 h 2237474"/>
              <a:gd name="connsiteX128" fmla="*/ 4238372 w 12192000"/>
              <a:gd name="connsiteY128" fmla="*/ 1851480 h 2237474"/>
              <a:gd name="connsiteX129" fmla="*/ 4232517 w 12192000"/>
              <a:gd name="connsiteY129" fmla="*/ 1852567 h 2237474"/>
              <a:gd name="connsiteX130" fmla="*/ 4191732 w 12192000"/>
              <a:gd name="connsiteY130" fmla="*/ 1857328 h 2237474"/>
              <a:gd name="connsiteX131" fmla="*/ 4065532 w 12192000"/>
              <a:gd name="connsiteY131" fmla="*/ 1855477 h 2237474"/>
              <a:gd name="connsiteX132" fmla="*/ 4028460 w 12192000"/>
              <a:gd name="connsiteY132" fmla="*/ 1855137 h 2237474"/>
              <a:gd name="connsiteX133" fmla="*/ 4002267 w 12192000"/>
              <a:gd name="connsiteY133" fmla="*/ 1852352 h 2237474"/>
              <a:gd name="connsiteX134" fmla="*/ 3931396 w 12192000"/>
              <a:gd name="connsiteY134" fmla="*/ 1858915 h 2237474"/>
              <a:gd name="connsiteX135" fmla="*/ 3812162 w 12192000"/>
              <a:gd name="connsiteY135" fmla="*/ 1875501 h 2237474"/>
              <a:gd name="connsiteX136" fmla="*/ 3729530 w 12192000"/>
              <a:gd name="connsiteY136" fmla="*/ 1864513 h 2237474"/>
              <a:gd name="connsiteX137" fmla="*/ 3680177 w 12192000"/>
              <a:gd name="connsiteY137" fmla="*/ 1881552 h 2237474"/>
              <a:gd name="connsiteX138" fmla="*/ 3567259 w 12192000"/>
              <a:gd name="connsiteY138" fmla="*/ 1893482 h 2237474"/>
              <a:gd name="connsiteX139" fmla="*/ 3405770 w 12192000"/>
              <a:gd name="connsiteY139" fmla="*/ 1904591 h 2237474"/>
              <a:gd name="connsiteX140" fmla="*/ 3280097 w 12192000"/>
              <a:gd name="connsiteY140" fmla="*/ 1919610 h 2237474"/>
              <a:gd name="connsiteX141" fmla="*/ 3123424 w 12192000"/>
              <a:gd name="connsiteY141" fmla="*/ 1952930 h 2237474"/>
              <a:gd name="connsiteX142" fmla="*/ 3009910 w 12192000"/>
              <a:gd name="connsiteY142" fmla="*/ 1957866 h 2237474"/>
              <a:gd name="connsiteX143" fmla="*/ 2995934 w 12192000"/>
              <a:gd name="connsiteY143" fmla="*/ 1967085 h 2237474"/>
              <a:gd name="connsiteX144" fmla="*/ 2980071 w 12192000"/>
              <a:gd name="connsiteY144" fmla="*/ 1972988 h 2237474"/>
              <a:gd name="connsiteX145" fmla="*/ 2978094 w 12192000"/>
              <a:gd name="connsiteY145" fmla="*/ 1972369 h 2237474"/>
              <a:gd name="connsiteX146" fmla="*/ 2942858 w 12192000"/>
              <a:gd name="connsiteY146" fmla="*/ 1981367 h 2237474"/>
              <a:gd name="connsiteX147" fmla="*/ 2875436 w 12192000"/>
              <a:gd name="connsiteY147" fmla="*/ 1996977 h 2237474"/>
              <a:gd name="connsiteX148" fmla="*/ 2874892 w 12192000"/>
              <a:gd name="connsiteY148" fmla="*/ 1996085 h 2237474"/>
              <a:gd name="connsiteX149" fmla="*/ 2864145 w 12192000"/>
              <a:gd name="connsiteY149" fmla="*/ 1994061 h 2237474"/>
              <a:gd name="connsiteX150" fmla="*/ 2843662 w 12192000"/>
              <a:gd name="connsiteY150" fmla="*/ 1992498 h 2237474"/>
              <a:gd name="connsiteX151" fmla="*/ 2796128 w 12192000"/>
              <a:gd name="connsiteY151" fmla="*/ 1976403 h 2237474"/>
              <a:gd name="connsiteX152" fmla="*/ 2756784 w 12192000"/>
              <a:gd name="connsiteY152" fmla="*/ 1985116 h 2237474"/>
              <a:gd name="connsiteX153" fmla="*/ 2748833 w 12192000"/>
              <a:gd name="connsiteY153" fmla="*/ 1986323 h 2237474"/>
              <a:gd name="connsiteX154" fmla="*/ 2748661 w 12192000"/>
              <a:gd name="connsiteY154" fmla="*/ 1986122 h 2237474"/>
              <a:gd name="connsiteX155" fmla="*/ 2740251 w 12192000"/>
              <a:gd name="connsiteY155" fmla="*/ 1986946 h 2237474"/>
              <a:gd name="connsiteX156" fmla="*/ 2718916 w 12192000"/>
              <a:gd name="connsiteY156" fmla="*/ 1990867 h 2237474"/>
              <a:gd name="connsiteX157" fmla="*/ 2713522 w 12192000"/>
              <a:gd name="connsiteY157" fmla="*/ 1990173 h 2237474"/>
              <a:gd name="connsiteX158" fmla="*/ 2680597 w 12192000"/>
              <a:gd name="connsiteY158" fmla="*/ 1984996 h 2237474"/>
              <a:gd name="connsiteX159" fmla="*/ 2578178 w 12192000"/>
              <a:gd name="connsiteY159" fmla="*/ 1990531 h 2237474"/>
              <a:gd name="connsiteX160" fmla="*/ 2476147 w 12192000"/>
              <a:gd name="connsiteY160" fmla="*/ 1998305 h 2237474"/>
              <a:gd name="connsiteX161" fmla="*/ 2373568 w 12192000"/>
              <a:gd name="connsiteY161" fmla="*/ 2003219 h 2237474"/>
              <a:gd name="connsiteX162" fmla="*/ 2321399 w 12192000"/>
              <a:gd name="connsiteY162" fmla="*/ 1989467 h 2237474"/>
              <a:gd name="connsiteX163" fmla="*/ 2315525 w 12192000"/>
              <a:gd name="connsiteY163" fmla="*/ 1989708 h 2237474"/>
              <a:gd name="connsiteX164" fmla="*/ 2300792 w 12192000"/>
              <a:gd name="connsiteY164" fmla="*/ 1994290 h 2237474"/>
              <a:gd name="connsiteX165" fmla="*/ 2295469 w 12192000"/>
              <a:gd name="connsiteY165" fmla="*/ 1996659 h 2237474"/>
              <a:gd name="connsiteX166" fmla="*/ 2287219 w 12192000"/>
              <a:gd name="connsiteY166" fmla="*/ 1998750 h 2237474"/>
              <a:gd name="connsiteX167" fmla="*/ 2286948 w 12192000"/>
              <a:gd name="connsiteY167" fmla="*/ 1998596 h 2237474"/>
              <a:gd name="connsiteX168" fmla="*/ 2243069 w 12192000"/>
              <a:gd name="connsiteY168" fmla="*/ 2015111 h 2237474"/>
              <a:gd name="connsiteX169" fmla="*/ 2186609 w 12192000"/>
              <a:gd name="connsiteY169" fmla="*/ 2008263 h 2237474"/>
              <a:gd name="connsiteX170" fmla="*/ 2164831 w 12192000"/>
              <a:gd name="connsiteY170" fmla="*/ 2010143 h 2237474"/>
              <a:gd name="connsiteX171" fmla="*/ 2152836 w 12192000"/>
              <a:gd name="connsiteY171" fmla="*/ 2010048 h 2237474"/>
              <a:gd name="connsiteX172" fmla="*/ 2117102 w 12192000"/>
              <a:gd name="connsiteY172" fmla="*/ 2023004 h 2237474"/>
              <a:gd name="connsiteX173" fmla="*/ 2111935 w 12192000"/>
              <a:gd name="connsiteY173" fmla="*/ 2023163 h 2237474"/>
              <a:gd name="connsiteX174" fmla="*/ 2089991 w 12192000"/>
              <a:gd name="connsiteY174" fmla="*/ 2034193 h 2237474"/>
              <a:gd name="connsiteX175" fmla="*/ 2058061 w 12192000"/>
              <a:gd name="connsiteY175" fmla="*/ 2047942 h 2237474"/>
              <a:gd name="connsiteX176" fmla="*/ 2055737 w 12192000"/>
              <a:gd name="connsiteY176" fmla="*/ 2047704 h 2237474"/>
              <a:gd name="connsiteX177" fmla="*/ 2042244 w 12192000"/>
              <a:gd name="connsiteY177" fmla="*/ 2055560 h 2237474"/>
              <a:gd name="connsiteX178" fmla="*/ 1976224 w 12192000"/>
              <a:gd name="connsiteY178" fmla="*/ 2074257 h 2237474"/>
              <a:gd name="connsiteX179" fmla="*/ 1877728 w 12192000"/>
              <a:gd name="connsiteY179" fmla="*/ 2101004 h 2237474"/>
              <a:gd name="connsiteX180" fmla="*/ 1759056 w 12192000"/>
              <a:gd name="connsiteY180" fmla="*/ 2125608 h 2237474"/>
              <a:gd name="connsiteX181" fmla="*/ 1637948 w 12192000"/>
              <a:gd name="connsiteY181" fmla="*/ 2172597 h 2237474"/>
              <a:gd name="connsiteX182" fmla="*/ 1434549 w 12192000"/>
              <a:gd name="connsiteY182" fmla="*/ 2234522 h 2237474"/>
              <a:gd name="connsiteX183" fmla="*/ 1398481 w 12192000"/>
              <a:gd name="connsiteY183" fmla="*/ 2237074 h 2237474"/>
              <a:gd name="connsiteX184" fmla="*/ 1398407 w 12192000"/>
              <a:gd name="connsiteY184" fmla="*/ 2237095 h 2237474"/>
              <a:gd name="connsiteX185" fmla="*/ 1370962 w 12192000"/>
              <a:gd name="connsiteY185" fmla="*/ 2237474 h 2237474"/>
              <a:gd name="connsiteX186" fmla="*/ 1356367 w 12192000"/>
              <a:gd name="connsiteY186" fmla="*/ 2235089 h 2237474"/>
              <a:gd name="connsiteX187" fmla="*/ 1324828 w 12192000"/>
              <a:gd name="connsiteY187" fmla="*/ 2231968 h 2237474"/>
              <a:gd name="connsiteX188" fmla="*/ 1297744 w 12192000"/>
              <a:gd name="connsiteY188" fmla="*/ 2235849 h 2237474"/>
              <a:gd name="connsiteX189" fmla="*/ 1286236 w 12192000"/>
              <a:gd name="connsiteY189" fmla="*/ 2233135 h 2237474"/>
              <a:gd name="connsiteX190" fmla="*/ 1283504 w 12192000"/>
              <a:gd name="connsiteY190" fmla="*/ 2233797 h 2237474"/>
              <a:gd name="connsiteX191" fmla="*/ 1279765 w 12192000"/>
              <a:gd name="connsiteY191" fmla="*/ 2229639 h 2237474"/>
              <a:gd name="connsiteX192" fmla="*/ 1195347 w 12192000"/>
              <a:gd name="connsiteY192" fmla="*/ 2212354 h 2237474"/>
              <a:gd name="connsiteX193" fmla="*/ 970251 w 12192000"/>
              <a:gd name="connsiteY193" fmla="*/ 2221029 h 2237474"/>
              <a:gd name="connsiteX194" fmla="*/ 812914 w 12192000"/>
              <a:gd name="connsiteY194" fmla="*/ 2202752 h 2237474"/>
              <a:gd name="connsiteX195" fmla="*/ 800195 w 12192000"/>
              <a:gd name="connsiteY195" fmla="*/ 2209407 h 2237474"/>
              <a:gd name="connsiteX196" fmla="*/ 784978 w 12192000"/>
              <a:gd name="connsiteY196" fmla="*/ 2212360 h 2237474"/>
              <a:gd name="connsiteX197" fmla="*/ 681987 w 12192000"/>
              <a:gd name="connsiteY197" fmla="*/ 2216757 h 2237474"/>
              <a:gd name="connsiteX198" fmla="*/ 669923 w 12192000"/>
              <a:gd name="connsiteY198" fmla="*/ 2211682 h 2237474"/>
              <a:gd name="connsiteX199" fmla="*/ 648680 w 12192000"/>
              <a:gd name="connsiteY199" fmla="*/ 2206229 h 2237474"/>
              <a:gd name="connsiteX200" fmla="*/ 597225 w 12192000"/>
              <a:gd name="connsiteY200" fmla="*/ 2180999 h 2237474"/>
              <a:gd name="connsiteX201" fmla="*/ 558449 w 12192000"/>
              <a:gd name="connsiteY201" fmla="*/ 2182346 h 2237474"/>
              <a:gd name="connsiteX202" fmla="*/ 550517 w 12192000"/>
              <a:gd name="connsiteY202" fmla="*/ 2182060 h 2237474"/>
              <a:gd name="connsiteX203" fmla="*/ 550309 w 12192000"/>
              <a:gd name="connsiteY203" fmla="*/ 2181825 h 2237474"/>
              <a:gd name="connsiteX204" fmla="*/ 541836 w 12192000"/>
              <a:gd name="connsiteY204" fmla="*/ 2181063 h 2237474"/>
              <a:gd name="connsiteX205" fmla="*/ 536057 w 12192000"/>
              <a:gd name="connsiteY205" fmla="*/ 2181537 h 2237474"/>
              <a:gd name="connsiteX206" fmla="*/ 520671 w 12192000"/>
              <a:gd name="connsiteY206" fmla="*/ 2180980 h 2237474"/>
              <a:gd name="connsiteX207" fmla="*/ 515024 w 12192000"/>
              <a:gd name="connsiteY207" fmla="*/ 2179258 h 2237474"/>
              <a:gd name="connsiteX208" fmla="*/ 512278 w 12192000"/>
              <a:gd name="connsiteY208" fmla="*/ 2176369 h 2237474"/>
              <a:gd name="connsiteX209" fmla="*/ 480419 w 12192000"/>
              <a:gd name="connsiteY209" fmla="*/ 2167807 h 2237474"/>
              <a:gd name="connsiteX210" fmla="*/ 413835 w 12192000"/>
              <a:gd name="connsiteY210" fmla="*/ 2156783 h 2237474"/>
              <a:gd name="connsiteX211" fmla="*/ 376513 w 12192000"/>
              <a:gd name="connsiteY211" fmla="*/ 2154014 h 2237474"/>
              <a:gd name="connsiteX212" fmla="*/ 273386 w 12192000"/>
              <a:gd name="connsiteY212" fmla="*/ 2142551 h 2237474"/>
              <a:gd name="connsiteX213" fmla="*/ 169207 w 12192000"/>
              <a:gd name="connsiteY213" fmla="*/ 2128100 h 2237474"/>
              <a:gd name="connsiteX214" fmla="*/ 93149 w 12192000"/>
              <a:gd name="connsiteY214" fmla="*/ 2105324 h 2237474"/>
              <a:gd name="connsiteX215" fmla="*/ 88109 w 12192000"/>
              <a:gd name="connsiteY215" fmla="*/ 2106704 h 2237474"/>
              <a:gd name="connsiteX216" fmla="*/ 80022 w 12192000"/>
              <a:gd name="connsiteY216" fmla="*/ 2107254 h 2237474"/>
              <a:gd name="connsiteX217" fmla="*/ 79717 w 12192000"/>
              <a:gd name="connsiteY217" fmla="*/ 2107046 h 2237474"/>
              <a:gd name="connsiteX218" fmla="*/ 72352 w 12192000"/>
              <a:gd name="connsiteY218" fmla="*/ 2107991 h 2237474"/>
              <a:gd name="connsiteX219" fmla="*/ 37645 w 12192000"/>
              <a:gd name="connsiteY219" fmla="*/ 2115401 h 2237474"/>
              <a:gd name="connsiteX220" fmla="*/ 4572 w 12192000"/>
              <a:gd name="connsiteY220" fmla="*/ 2111091 h 2237474"/>
              <a:gd name="connsiteX221" fmla="*/ 0 w 12192000"/>
              <a:gd name="connsiteY221" fmla="*/ 2110468 h 2237474"/>
              <a:gd name="connsiteX222" fmla="*/ 0 w 12192000"/>
              <a:gd name="connsiteY22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75879 w 12192000"/>
              <a:gd name="connsiteY67" fmla="*/ 1345646 h 2237474"/>
              <a:gd name="connsiteX68" fmla="*/ 7840612 w 12192000"/>
              <a:gd name="connsiteY68" fmla="*/ 1369373 h 2237474"/>
              <a:gd name="connsiteX69" fmla="*/ 7786819 w 12192000"/>
              <a:gd name="connsiteY69" fmla="*/ 1378970 h 2237474"/>
              <a:gd name="connsiteX70" fmla="*/ 7548172 w 12192000"/>
              <a:gd name="connsiteY70" fmla="*/ 1417460 h 2237474"/>
              <a:gd name="connsiteX71" fmla="*/ 7483437 w 12192000"/>
              <a:gd name="connsiteY71" fmla="*/ 1478152 h 2237474"/>
              <a:gd name="connsiteX72" fmla="*/ 7377870 w 12192000"/>
              <a:gd name="connsiteY72" fmla="*/ 1523319 h 2237474"/>
              <a:gd name="connsiteX73" fmla="*/ 7230737 w 12192000"/>
              <a:gd name="connsiteY73" fmla="*/ 1562633 h 2237474"/>
              <a:gd name="connsiteX74" fmla="*/ 7224458 w 12192000"/>
              <a:gd name="connsiteY74" fmla="*/ 1573008 h 2237474"/>
              <a:gd name="connsiteX75" fmla="*/ 7213486 w 12192000"/>
              <a:gd name="connsiteY75" fmla="*/ 1580987 h 2237474"/>
              <a:gd name="connsiteX76" fmla="*/ 7183121 w 12192000"/>
              <a:gd name="connsiteY76" fmla="*/ 1595162 h 2237474"/>
              <a:gd name="connsiteX77" fmla="*/ 7164601 w 12192000"/>
              <a:gd name="connsiteY77" fmla="*/ 1606490 h 2237474"/>
              <a:gd name="connsiteX78" fmla="*/ 7114651 w 12192000"/>
              <a:gd name="connsiteY78" fmla="*/ 1620959 h 2237474"/>
              <a:gd name="connsiteX79" fmla="*/ 7092727 w 12192000"/>
              <a:gd name="connsiteY79" fmla="*/ 1623628 h 2237474"/>
              <a:gd name="connsiteX80" fmla="*/ 7031309 w 12192000"/>
              <a:gd name="connsiteY80" fmla="*/ 1619451 h 2237474"/>
              <a:gd name="connsiteX81" fmla="*/ 6999084 w 12192000"/>
              <a:gd name="connsiteY81" fmla="*/ 1634317 h 2237474"/>
              <a:gd name="connsiteX82" fmla="*/ 6992107 w 12192000"/>
              <a:gd name="connsiteY82" fmla="*/ 1636860 h 2237474"/>
              <a:gd name="connsiteX83" fmla="*/ 6991765 w 12192000"/>
              <a:gd name="connsiteY83" fmla="*/ 1636725 h 2237474"/>
              <a:gd name="connsiteX84" fmla="*/ 6900177 w 12192000"/>
              <a:gd name="connsiteY84" fmla="*/ 1636016 h 2237474"/>
              <a:gd name="connsiteX85" fmla="*/ 6795372 w 12192000"/>
              <a:gd name="connsiteY85" fmla="*/ 1644845 h 2237474"/>
              <a:gd name="connsiteX86" fmla="*/ 6692251 w 12192000"/>
              <a:gd name="connsiteY86" fmla="*/ 1656357 h 2237474"/>
              <a:gd name="connsiteX87" fmla="*/ 6655235 w 12192000"/>
              <a:gd name="connsiteY87" fmla="*/ 1661869 h 2237474"/>
              <a:gd name="connsiteX88" fmla="*/ 6587857 w 12192000"/>
              <a:gd name="connsiteY88" fmla="*/ 1665769 h 2237474"/>
              <a:gd name="connsiteX89" fmla="*/ 6554894 w 12192000"/>
              <a:gd name="connsiteY89" fmla="*/ 1664428 h 2237474"/>
              <a:gd name="connsiteX90" fmla="*/ 6516595 w 12192000"/>
              <a:gd name="connsiteY90" fmla="*/ 1667475 h 2237474"/>
              <a:gd name="connsiteX91" fmla="*/ 6508541 w 12192000"/>
              <a:gd name="connsiteY91" fmla="*/ 1668757 h 2237474"/>
              <a:gd name="connsiteX92" fmla="*/ 6471012 w 12192000"/>
              <a:gd name="connsiteY92" fmla="*/ 1678604 h 2237474"/>
              <a:gd name="connsiteX93" fmla="*/ 6415265 w 12192000"/>
              <a:gd name="connsiteY93" fmla="*/ 1665317 h 2237474"/>
              <a:gd name="connsiteX94" fmla="*/ 6364035 w 12192000"/>
              <a:gd name="connsiteY94" fmla="*/ 1667683 h 2237474"/>
              <a:gd name="connsiteX95" fmla="*/ 6280959 w 12192000"/>
              <a:gd name="connsiteY95" fmla="*/ 1689329 h 2237474"/>
              <a:gd name="connsiteX96" fmla="*/ 6243319 w 12192000"/>
              <a:gd name="connsiteY96" fmla="*/ 1695560 h 2237474"/>
              <a:gd name="connsiteX97" fmla="*/ 6098321 w 12192000"/>
              <a:gd name="connsiteY97" fmla="*/ 1721646 h 2237474"/>
              <a:gd name="connsiteX98" fmla="*/ 5880652 w 12192000"/>
              <a:gd name="connsiteY98" fmla="*/ 1779643 h 2237474"/>
              <a:gd name="connsiteX99" fmla="*/ 5785959 w 12192000"/>
              <a:gd name="connsiteY99" fmla="*/ 1775307 h 2237474"/>
              <a:gd name="connsiteX100" fmla="*/ 5643534 w 12192000"/>
              <a:gd name="connsiteY100" fmla="*/ 1802919 h 2237474"/>
              <a:gd name="connsiteX101" fmla="*/ 5518799 w 12192000"/>
              <a:gd name="connsiteY101" fmla="*/ 1818312 h 2237474"/>
              <a:gd name="connsiteX102" fmla="*/ 5505014 w 12192000"/>
              <a:gd name="connsiteY102" fmla="*/ 1819259 h 2237474"/>
              <a:gd name="connsiteX103" fmla="*/ 5453307 w 12192000"/>
              <a:gd name="connsiteY103" fmla="*/ 1815450 h 2237474"/>
              <a:gd name="connsiteX104" fmla="*/ 5364192 w 12192000"/>
              <a:gd name="connsiteY104" fmla="*/ 1826074 h 2237474"/>
              <a:gd name="connsiteX105" fmla="*/ 5350380 w 12192000"/>
              <a:gd name="connsiteY105" fmla="*/ 1830891 h 2237474"/>
              <a:gd name="connsiteX106" fmla="*/ 5259633 w 12192000"/>
              <a:gd name="connsiteY106" fmla="*/ 1837160 h 2237474"/>
              <a:gd name="connsiteX107" fmla="*/ 5197513 w 12192000"/>
              <a:gd name="connsiteY107" fmla="*/ 1844718 h 2237474"/>
              <a:gd name="connsiteX108" fmla="*/ 5168852 w 12192000"/>
              <a:gd name="connsiteY108" fmla="*/ 1844846 h 2237474"/>
              <a:gd name="connsiteX109" fmla="*/ 5114927 w 12192000"/>
              <a:gd name="connsiteY109" fmla="*/ 1847827 h 2237474"/>
              <a:gd name="connsiteX110" fmla="*/ 5108970 w 12192000"/>
              <a:gd name="connsiteY110" fmla="*/ 1847935 h 2237474"/>
              <a:gd name="connsiteX111" fmla="*/ 5067961 w 12192000"/>
              <a:gd name="connsiteY111" fmla="*/ 1845917 h 2237474"/>
              <a:gd name="connsiteX112" fmla="*/ 5007075 w 12192000"/>
              <a:gd name="connsiteY112" fmla="*/ 1838626 h 2237474"/>
              <a:gd name="connsiteX113" fmla="*/ 4944087 w 12192000"/>
              <a:gd name="connsiteY113" fmla="*/ 1823332 h 2237474"/>
              <a:gd name="connsiteX114" fmla="*/ 4907662 w 12192000"/>
              <a:gd name="connsiteY114" fmla="*/ 1816900 h 2237474"/>
              <a:gd name="connsiteX115" fmla="*/ 4882386 w 12192000"/>
              <a:gd name="connsiteY115" fmla="*/ 1809844 h 2237474"/>
              <a:gd name="connsiteX116" fmla="*/ 4811440 w 12192000"/>
              <a:gd name="connsiteY116" fmla="*/ 1804655 h 2237474"/>
              <a:gd name="connsiteX117" fmla="*/ 4691075 w 12192000"/>
              <a:gd name="connsiteY117" fmla="*/ 1801389 h 2237474"/>
              <a:gd name="connsiteX118" fmla="*/ 4611738 w 12192000"/>
              <a:gd name="connsiteY118" fmla="*/ 1776964 h 2237474"/>
              <a:gd name="connsiteX119" fmla="*/ 4560070 w 12192000"/>
              <a:gd name="connsiteY119" fmla="*/ 1785640 h 2237474"/>
              <a:gd name="connsiteX120" fmla="*/ 4536503 w 12192000"/>
              <a:gd name="connsiteY120" fmla="*/ 1785334 h 2237474"/>
              <a:gd name="connsiteX121" fmla="*/ 4513724 w 12192000"/>
              <a:gd name="connsiteY121" fmla="*/ 1791996 h 2237474"/>
              <a:gd name="connsiteX122" fmla="*/ 4459810 w 12192000"/>
              <a:gd name="connsiteY122" fmla="*/ 1797886 h 2237474"/>
              <a:gd name="connsiteX123" fmla="*/ 4379064 w 12192000"/>
              <a:gd name="connsiteY123" fmla="*/ 1817177 h 2237474"/>
              <a:gd name="connsiteX124" fmla="*/ 4319209 w 12192000"/>
              <a:gd name="connsiteY124" fmla="*/ 1834833 h 2237474"/>
              <a:gd name="connsiteX125" fmla="*/ 4290981 w 12192000"/>
              <a:gd name="connsiteY125" fmla="*/ 1839677 h 2237474"/>
              <a:gd name="connsiteX126" fmla="*/ 4285792 w 12192000"/>
              <a:gd name="connsiteY126" fmla="*/ 1836231 h 2237474"/>
              <a:gd name="connsiteX127" fmla="*/ 4238372 w 12192000"/>
              <a:gd name="connsiteY127" fmla="*/ 1851480 h 2237474"/>
              <a:gd name="connsiteX128" fmla="*/ 4232517 w 12192000"/>
              <a:gd name="connsiteY128" fmla="*/ 1852567 h 2237474"/>
              <a:gd name="connsiteX129" fmla="*/ 4191732 w 12192000"/>
              <a:gd name="connsiteY129" fmla="*/ 1857328 h 2237474"/>
              <a:gd name="connsiteX130" fmla="*/ 4065532 w 12192000"/>
              <a:gd name="connsiteY130" fmla="*/ 1855477 h 2237474"/>
              <a:gd name="connsiteX131" fmla="*/ 4028460 w 12192000"/>
              <a:gd name="connsiteY131" fmla="*/ 1855137 h 2237474"/>
              <a:gd name="connsiteX132" fmla="*/ 4002267 w 12192000"/>
              <a:gd name="connsiteY132" fmla="*/ 1852352 h 2237474"/>
              <a:gd name="connsiteX133" fmla="*/ 3931396 w 12192000"/>
              <a:gd name="connsiteY133" fmla="*/ 1858915 h 2237474"/>
              <a:gd name="connsiteX134" fmla="*/ 3812162 w 12192000"/>
              <a:gd name="connsiteY134" fmla="*/ 1875501 h 2237474"/>
              <a:gd name="connsiteX135" fmla="*/ 3729530 w 12192000"/>
              <a:gd name="connsiteY135" fmla="*/ 1864513 h 2237474"/>
              <a:gd name="connsiteX136" fmla="*/ 3680177 w 12192000"/>
              <a:gd name="connsiteY136" fmla="*/ 1881552 h 2237474"/>
              <a:gd name="connsiteX137" fmla="*/ 3567259 w 12192000"/>
              <a:gd name="connsiteY137" fmla="*/ 1893482 h 2237474"/>
              <a:gd name="connsiteX138" fmla="*/ 3405770 w 12192000"/>
              <a:gd name="connsiteY138" fmla="*/ 1904591 h 2237474"/>
              <a:gd name="connsiteX139" fmla="*/ 3280097 w 12192000"/>
              <a:gd name="connsiteY139" fmla="*/ 1919610 h 2237474"/>
              <a:gd name="connsiteX140" fmla="*/ 3123424 w 12192000"/>
              <a:gd name="connsiteY140" fmla="*/ 1952930 h 2237474"/>
              <a:gd name="connsiteX141" fmla="*/ 3009910 w 12192000"/>
              <a:gd name="connsiteY141" fmla="*/ 1957866 h 2237474"/>
              <a:gd name="connsiteX142" fmla="*/ 2995934 w 12192000"/>
              <a:gd name="connsiteY142" fmla="*/ 1967085 h 2237474"/>
              <a:gd name="connsiteX143" fmla="*/ 2980071 w 12192000"/>
              <a:gd name="connsiteY143" fmla="*/ 1972988 h 2237474"/>
              <a:gd name="connsiteX144" fmla="*/ 2978094 w 12192000"/>
              <a:gd name="connsiteY144" fmla="*/ 1972369 h 2237474"/>
              <a:gd name="connsiteX145" fmla="*/ 2942858 w 12192000"/>
              <a:gd name="connsiteY145" fmla="*/ 1981367 h 2237474"/>
              <a:gd name="connsiteX146" fmla="*/ 2875436 w 12192000"/>
              <a:gd name="connsiteY146" fmla="*/ 1996977 h 2237474"/>
              <a:gd name="connsiteX147" fmla="*/ 2874892 w 12192000"/>
              <a:gd name="connsiteY147" fmla="*/ 1996085 h 2237474"/>
              <a:gd name="connsiteX148" fmla="*/ 2864145 w 12192000"/>
              <a:gd name="connsiteY148" fmla="*/ 1994061 h 2237474"/>
              <a:gd name="connsiteX149" fmla="*/ 2843662 w 12192000"/>
              <a:gd name="connsiteY149" fmla="*/ 1992498 h 2237474"/>
              <a:gd name="connsiteX150" fmla="*/ 2796128 w 12192000"/>
              <a:gd name="connsiteY150" fmla="*/ 1976403 h 2237474"/>
              <a:gd name="connsiteX151" fmla="*/ 2756784 w 12192000"/>
              <a:gd name="connsiteY151" fmla="*/ 1985116 h 2237474"/>
              <a:gd name="connsiteX152" fmla="*/ 2748833 w 12192000"/>
              <a:gd name="connsiteY152" fmla="*/ 1986323 h 2237474"/>
              <a:gd name="connsiteX153" fmla="*/ 2748661 w 12192000"/>
              <a:gd name="connsiteY153" fmla="*/ 1986122 h 2237474"/>
              <a:gd name="connsiteX154" fmla="*/ 2740251 w 12192000"/>
              <a:gd name="connsiteY154" fmla="*/ 1986946 h 2237474"/>
              <a:gd name="connsiteX155" fmla="*/ 2718916 w 12192000"/>
              <a:gd name="connsiteY155" fmla="*/ 1990867 h 2237474"/>
              <a:gd name="connsiteX156" fmla="*/ 2713522 w 12192000"/>
              <a:gd name="connsiteY156" fmla="*/ 1990173 h 2237474"/>
              <a:gd name="connsiteX157" fmla="*/ 2680597 w 12192000"/>
              <a:gd name="connsiteY157" fmla="*/ 1984996 h 2237474"/>
              <a:gd name="connsiteX158" fmla="*/ 2578178 w 12192000"/>
              <a:gd name="connsiteY158" fmla="*/ 1990531 h 2237474"/>
              <a:gd name="connsiteX159" fmla="*/ 2476147 w 12192000"/>
              <a:gd name="connsiteY159" fmla="*/ 1998305 h 2237474"/>
              <a:gd name="connsiteX160" fmla="*/ 2373568 w 12192000"/>
              <a:gd name="connsiteY160" fmla="*/ 2003219 h 2237474"/>
              <a:gd name="connsiteX161" fmla="*/ 2321399 w 12192000"/>
              <a:gd name="connsiteY161" fmla="*/ 1989467 h 2237474"/>
              <a:gd name="connsiteX162" fmla="*/ 2315525 w 12192000"/>
              <a:gd name="connsiteY162" fmla="*/ 1989708 h 2237474"/>
              <a:gd name="connsiteX163" fmla="*/ 2300792 w 12192000"/>
              <a:gd name="connsiteY163" fmla="*/ 1994290 h 2237474"/>
              <a:gd name="connsiteX164" fmla="*/ 2295469 w 12192000"/>
              <a:gd name="connsiteY164" fmla="*/ 1996659 h 2237474"/>
              <a:gd name="connsiteX165" fmla="*/ 2287219 w 12192000"/>
              <a:gd name="connsiteY165" fmla="*/ 1998750 h 2237474"/>
              <a:gd name="connsiteX166" fmla="*/ 2286948 w 12192000"/>
              <a:gd name="connsiteY166" fmla="*/ 1998596 h 2237474"/>
              <a:gd name="connsiteX167" fmla="*/ 2243069 w 12192000"/>
              <a:gd name="connsiteY167" fmla="*/ 2015111 h 2237474"/>
              <a:gd name="connsiteX168" fmla="*/ 2186609 w 12192000"/>
              <a:gd name="connsiteY168" fmla="*/ 2008263 h 2237474"/>
              <a:gd name="connsiteX169" fmla="*/ 2164831 w 12192000"/>
              <a:gd name="connsiteY169" fmla="*/ 2010143 h 2237474"/>
              <a:gd name="connsiteX170" fmla="*/ 2152836 w 12192000"/>
              <a:gd name="connsiteY170" fmla="*/ 2010048 h 2237474"/>
              <a:gd name="connsiteX171" fmla="*/ 2117102 w 12192000"/>
              <a:gd name="connsiteY171" fmla="*/ 2023004 h 2237474"/>
              <a:gd name="connsiteX172" fmla="*/ 2111935 w 12192000"/>
              <a:gd name="connsiteY172" fmla="*/ 2023163 h 2237474"/>
              <a:gd name="connsiteX173" fmla="*/ 2089991 w 12192000"/>
              <a:gd name="connsiteY173" fmla="*/ 2034193 h 2237474"/>
              <a:gd name="connsiteX174" fmla="*/ 2058061 w 12192000"/>
              <a:gd name="connsiteY174" fmla="*/ 2047942 h 2237474"/>
              <a:gd name="connsiteX175" fmla="*/ 2055737 w 12192000"/>
              <a:gd name="connsiteY175" fmla="*/ 2047704 h 2237474"/>
              <a:gd name="connsiteX176" fmla="*/ 2042244 w 12192000"/>
              <a:gd name="connsiteY176" fmla="*/ 2055560 h 2237474"/>
              <a:gd name="connsiteX177" fmla="*/ 1976224 w 12192000"/>
              <a:gd name="connsiteY177" fmla="*/ 2074257 h 2237474"/>
              <a:gd name="connsiteX178" fmla="*/ 1877728 w 12192000"/>
              <a:gd name="connsiteY178" fmla="*/ 2101004 h 2237474"/>
              <a:gd name="connsiteX179" fmla="*/ 1759056 w 12192000"/>
              <a:gd name="connsiteY179" fmla="*/ 2125608 h 2237474"/>
              <a:gd name="connsiteX180" fmla="*/ 1637948 w 12192000"/>
              <a:gd name="connsiteY180" fmla="*/ 2172597 h 2237474"/>
              <a:gd name="connsiteX181" fmla="*/ 1434549 w 12192000"/>
              <a:gd name="connsiteY181" fmla="*/ 2234522 h 2237474"/>
              <a:gd name="connsiteX182" fmla="*/ 1398481 w 12192000"/>
              <a:gd name="connsiteY182" fmla="*/ 2237074 h 2237474"/>
              <a:gd name="connsiteX183" fmla="*/ 1398407 w 12192000"/>
              <a:gd name="connsiteY183" fmla="*/ 2237095 h 2237474"/>
              <a:gd name="connsiteX184" fmla="*/ 1370962 w 12192000"/>
              <a:gd name="connsiteY184" fmla="*/ 2237474 h 2237474"/>
              <a:gd name="connsiteX185" fmla="*/ 1356367 w 12192000"/>
              <a:gd name="connsiteY185" fmla="*/ 2235089 h 2237474"/>
              <a:gd name="connsiteX186" fmla="*/ 1324828 w 12192000"/>
              <a:gd name="connsiteY186" fmla="*/ 2231968 h 2237474"/>
              <a:gd name="connsiteX187" fmla="*/ 1297744 w 12192000"/>
              <a:gd name="connsiteY187" fmla="*/ 2235849 h 2237474"/>
              <a:gd name="connsiteX188" fmla="*/ 1286236 w 12192000"/>
              <a:gd name="connsiteY188" fmla="*/ 2233135 h 2237474"/>
              <a:gd name="connsiteX189" fmla="*/ 1283504 w 12192000"/>
              <a:gd name="connsiteY189" fmla="*/ 2233797 h 2237474"/>
              <a:gd name="connsiteX190" fmla="*/ 1279765 w 12192000"/>
              <a:gd name="connsiteY190" fmla="*/ 2229639 h 2237474"/>
              <a:gd name="connsiteX191" fmla="*/ 1195347 w 12192000"/>
              <a:gd name="connsiteY191" fmla="*/ 2212354 h 2237474"/>
              <a:gd name="connsiteX192" fmla="*/ 970251 w 12192000"/>
              <a:gd name="connsiteY192" fmla="*/ 2221029 h 2237474"/>
              <a:gd name="connsiteX193" fmla="*/ 812914 w 12192000"/>
              <a:gd name="connsiteY193" fmla="*/ 2202752 h 2237474"/>
              <a:gd name="connsiteX194" fmla="*/ 800195 w 12192000"/>
              <a:gd name="connsiteY194" fmla="*/ 2209407 h 2237474"/>
              <a:gd name="connsiteX195" fmla="*/ 784978 w 12192000"/>
              <a:gd name="connsiteY195" fmla="*/ 2212360 h 2237474"/>
              <a:gd name="connsiteX196" fmla="*/ 681987 w 12192000"/>
              <a:gd name="connsiteY196" fmla="*/ 2216757 h 2237474"/>
              <a:gd name="connsiteX197" fmla="*/ 669923 w 12192000"/>
              <a:gd name="connsiteY197" fmla="*/ 2211682 h 2237474"/>
              <a:gd name="connsiteX198" fmla="*/ 648680 w 12192000"/>
              <a:gd name="connsiteY198" fmla="*/ 2206229 h 2237474"/>
              <a:gd name="connsiteX199" fmla="*/ 597225 w 12192000"/>
              <a:gd name="connsiteY199" fmla="*/ 2180999 h 2237474"/>
              <a:gd name="connsiteX200" fmla="*/ 558449 w 12192000"/>
              <a:gd name="connsiteY200" fmla="*/ 2182346 h 2237474"/>
              <a:gd name="connsiteX201" fmla="*/ 550517 w 12192000"/>
              <a:gd name="connsiteY201" fmla="*/ 2182060 h 2237474"/>
              <a:gd name="connsiteX202" fmla="*/ 550309 w 12192000"/>
              <a:gd name="connsiteY202" fmla="*/ 2181825 h 2237474"/>
              <a:gd name="connsiteX203" fmla="*/ 541836 w 12192000"/>
              <a:gd name="connsiteY203" fmla="*/ 2181063 h 2237474"/>
              <a:gd name="connsiteX204" fmla="*/ 536057 w 12192000"/>
              <a:gd name="connsiteY204" fmla="*/ 2181537 h 2237474"/>
              <a:gd name="connsiteX205" fmla="*/ 520671 w 12192000"/>
              <a:gd name="connsiteY205" fmla="*/ 2180980 h 2237474"/>
              <a:gd name="connsiteX206" fmla="*/ 515024 w 12192000"/>
              <a:gd name="connsiteY206" fmla="*/ 2179258 h 2237474"/>
              <a:gd name="connsiteX207" fmla="*/ 512278 w 12192000"/>
              <a:gd name="connsiteY207" fmla="*/ 2176369 h 2237474"/>
              <a:gd name="connsiteX208" fmla="*/ 480419 w 12192000"/>
              <a:gd name="connsiteY208" fmla="*/ 2167807 h 2237474"/>
              <a:gd name="connsiteX209" fmla="*/ 413835 w 12192000"/>
              <a:gd name="connsiteY209" fmla="*/ 2156783 h 2237474"/>
              <a:gd name="connsiteX210" fmla="*/ 376513 w 12192000"/>
              <a:gd name="connsiteY210" fmla="*/ 2154014 h 2237474"/>
              <a:gd name="connsiteX211" fmla="*/ 273386 w 12192000"/>
              <a:gd name="connsiteY211" fmla="*/ 2142551 h 2237474"/>
              <a:gd name="connsiteX212" fmla="*/ 169207 w 12192000"/>
              <a:gd name="connsiteY212" fmla="*/ 2128100 h 2237474"/>
              <a:gd name="connsiteX213" fmla="*/ 93149 w 12192000"/>
              <a:gd name="connsiteY213" fmla="*/ 2105324 h 2237474"/>
              <a:gd name="connsiteX214" fmla="*/ 88109 w 12192000"/>
              <a:gd name="connsiteY214" fmla="*/ 2106704 h 2237474"/>
              <a:gd name="connsiteX215" fmla="*/ 80022 w 12192000"/>
              <a:gd name="connsiteY215" fmla="*/ 2107254 h 2237474"/>
              <a:gd name="connsiteX216" fmla="*/ 79717 w 12192000"/>
              <a:gd name="connsiteY216" fmla="*/ 2107046 h 2237474"/>
              <a:gd name="connsiteX217" fmla="*/ 72352 w 12192000"/>
              <a:gd name="connsiteY217" fmla="*/ 2107991 h 2237474"/>
              <a:gd name="connsiteX218" fmla="*/ 37645 w 12192000"/>
              <a:gd name="connsiteY218" fmla="*/ 2115401 h 2237474"/>
              <a:gd name="connsiteX219" fmla="*/ 4572 w 12192000"/>
              <a:gd name="connsiteY219" fmla="*/ 2111091 h 2237474"/>
              <a:gd name="connsiteX220" fmla="*/ 0 w 12192000"/>
              <a:gd name="connsiteY220" fmla="*/ 2110468 h 2237474"/>
              <a:gd name="connsiteX221" fmla="*/ 0 w 12192000"/>
              <a:gd name="connsiteY22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278619 w 12192000"/>
              <a:gd name="connsiteY39" fmla="*/ 1011878 h 2237474"/>
              <a:gd name="connsiteX40" fmla="*/ 9268019 w 12192000"/>
              <a:gd name="connsiteY40" fmla="*/ 1007442 h 2237474"/>
              <a:gd name="connsiteX41" fmla="*/ 9234662 w 12192000"/>
              <a:gd name="connsiteY41" fmla="*/ 1023056 h 2237474"/>
              <a:gd name="connsiteX42" fmla="*/ 9181033 w 12192000"/>
              <a:gd name="connsiteY42" fmla="*/ 1037921 h 2237474"/>
              <a:gd name="connsiteX43" fmla="*/ 9155969 w 12192000"/>
              <a:gd name="connsiteY43" fmla="*/ 1046804 h 2237474"/>
              <a:gd name="connsiteX44" fmla="*/ 9133985 w 12192000"/>
              <a:gd name="connsiteY44" fmla="*/ 1046450 h 2237474"/>
              <a:gd name="connsiteX45" fmla="*/ 9012987 w 12192000"/>
              <a:gd name="connsiteY45" fmla="*/ 1061986 h 2237474"/>
              <a:gd name="connsiteX46" fmla="*/ 8968445 w 12192000"/>
              <a:gd name="connsiteY46" fmla="*/ 1052169 h 2237474"/>
              <a:gd name="connsiteX47" fmla="*/ 8958984 w 12192000"/>
              <a:gd name="connsiteY47" fmla="*/ 1057212 h 2237474"/>
              <a:gd name="connsiteX48" fmla="*/ 8886001 w 12192000"/>
              <a:gd name="connsiteY48" fmla="*/ 1067468 h 2237474"/>
              <a:gd name="connsiteX49" fmla="*/ 8838610 w 12192000"/>
              <a:gd name="connsiteY49" fmla="*/ 1075091 h 2237474"/>
              <a:gd name="connsiteX50" fmla="*/ 8750383 w 12192000"/>
              <a:gd name="connsiteY50" fmla="*/ 1097387 h 2237474"/>
              <a:gd name="connsiteX51" fmla="*/ 8697365 w 12192000"/>
              <a:gd name="connsiteY51" fmla="*/ 1105869 h 2237474"/>
              <a:gd name="connsiteX52" fmla="*/ 8665605 w 12192000"/>
              <a:gd name="connsiteY52" fmla="*/ 1110791 h 2237474"/>
              <a:gd name="connsiteX53" fmla="*/ 8584946 w 12192000"/>
              <a:gd name="connsiteY53" fmla="*/ 1135226 h 2237474"/>
              <a:gd name="connsiteX54" fmla="*/ 8460755 w 12192000"/>
              <a:gd name="connsiteY54" fmla="*/ 1203427 h 2237474"/>
              <a:gd name="connsiteX55" fmla="*/ 8419755 w 12192000"/>
              <a:gd name="connsiteY55" fmla="*/ 1216260 h 2237474"/>
              <a:gd name="connsiteX56" fmla="*/ 8411626 w 12192000"/>
              <a:gd name="connsiteY56" fmla="*/ 1214397 h 2237474"/>
              <a:gd name="connsiteX57" fmla="*/ 8363469 w 12192000"/>
              <a:gd name="connsiteY57" fmla="*/ 1246658 h 2237474"/>
              <a:gd name="connsiteX58" fmla="*/ 8275497 w 12192000"/>
              <a:gd name="connsiteY58" fmla="*/ 1264396 h 2237474"/>
              <a:gd name="connsiteX59" fmla="*/ 8206287 w 12192000"/>
              <a:gd name="connsiteY59" fmla="*/ 1273060 h 2237474"/>
              <a:gd name="connsiteX60" fmla="*/ 8168705 w 12192000"/>
              <a:gd name="connsiteY60" fmla="*/ 1279956 h 2237474"/>
              <a:gd name="connsiteX61" fmla="*/ 8139997 w 12192000"/>
              <a:gd name="connsiteY61" fmla="*/ 1282713 h 2237474"/>
              <a:gd name="connsiteX62" fmla="*/ 8074238 w 12192000"/>
              <a:gd name="connsiteY62" fmla="*/ 1301895 h 2237474"/>
              <a:gd name="connsiteX63" fmla="*/ 7968292 w 12192000"/>
              <a:gd name="connsiteY63" fmla="*/ 1338779 h 2237474"/>
              <a:gd name="connsiteX64" fmla="*/ 7945122 w 12192000"/>
              <a:gd name="connsiteY64" fmla="*/ 1345477 h 2237474"/>
              <a:gd name="connsiteX65" fmla="*/ 7902328 w 12192000"/>
              <a:gd name="connsiteY65" fmla="*/ 1345865 h 2237474"/>
              <a:gd name="connsiteX66" fmla="*/ 7875879 w 12192000"/>
              <a:gd name="connsiteY66" fmla="*/ 1345646 h 2237474"/>
              <a:gd name="connsiteX67" fmla="*/ 7840612 w 12192000"/>
              <a:gd name="connsiteY67" fmla="*/ 1369373 h 2237474"/>
              <a:gd name="connsiteX68" fmla="*/ 7786819 w 12192000"/>
              <a:gd name="connsiteY68" fmla="*/ 1378970 h 2237474"/>
              <a:gd name="connsiteX69" fmla="*/ 7548172 w 12192000"/>
              <a:gd name="connsiteY69" fmla="*/ 1417460 h 2237474"/>
              <a:gd name="connsiteX70" fmla="*/ 7483437 w 12192000"/>
              <a:gd name="connsiteY70" fmla="*/ 1478152 h 2237474"/>
              <a:gd name="connsiteX71" fmla="*/ 7377870 w 12192000"/>
              <a:gd name="connsiteY71" fmla="*/ 1523319 h 2237474"/>
              <a:gd name="connsiteX72" fmla="*/ 7230737 w 12192000"/>
              <a:gd name="connsiteY72" fmla="*/ 1562633 h 2237474"/>
              <a:gd name="connsiteX73" fmla="*/ 7224458 w 12192000"/>
              <a:gd name="connsiteY73" fmla="*/ 1573008 h 2237474"/>
              <a:gd name="connsiteX74" fmla="*/ 7213486 w 12192000"/>
              <a:gd name="connsiteY74" fmla="*/ 1580987 h 2237474"/>
              <a:gd name="connsiteX75" fmla="*/ 7183121 w 12192000"/>
              <a:gd name="connsiteY75" fmla="*/ 1595162 h 2237474"/>
              <a:gd name="connsiteX76" fmla="*/ 7164601 w 12192000"/>
              <a:gd name="connsiteY76" fmla="*/ 1606490 h 2237474"/>
              <a:gd name="connsiteX77" fmla="*/ 7114651 w 12192000"/>
              <a:gd name="connsiteY77" fmla="*/ 1620959 h 2237474"/>
              <a:gd name="connsiteX78" fmla="*/ 7092727 w 12192000"/>
              <a:gd name="connsiteY78" fmla="*/ 1623628 h 2237474"/>
              <a:gd name="connsiteX79" fmla="*/ 7031309 w 12192000"/>
              <a:gd name="connsiteY79" fmla="*/ 1619451 h 2237474"/>
              <a:gd name="connsiteX80" fmla="*/ 6999084 w 12192000"/>
              <a:gd name="connsiteY80" fmla="*/ 1634317 h 2237474"/>
              <a:gd name="connsiteX81" fmla="*/ 6992107 w 12192000"/>
              <a:gd name="connsiteY81" fmla="*/ 1636860 h 2237474"/>
              <a:gd name="connsiteX82" fmla="*/ 6991765 w 12192000"/>
              <a:gd name="connsiteY82" fmla="*/ 1636725 h 2237474"/>
              <a:gd name="connsiteX83" fmla="*/ 6900177 w 12192000"/>
              <a:gd name="connsiteY83" fmla="*/ 1636016 h 2237474"/>
              <a:gd name="connsiteX84" fmla="*/ 6795372 w 12192000"/>
              <a:gd name="connsiteY84" fmla="*/ 1644845 h 2237474"/>
              <a:gd name="connsiteX85" fmla="*/ 6692251 w 12192000"/>
              <a:gd name="connsiteY85" fmla="*/ 1656357 h 2237474"/>
              <a:gd name="connsiteX86" fmla="*/ 6655235 w 12192000"/>
              <a:gd name="connsiteY86" fmla="*/ 1661869 h 2237474"/>
              <a:gd name="connsiteX87" fmla="*/ 6587857 w 12192000"/>
              <a:gd name="connsiteY87" fmla="*/ 1665769 h 2237474"/>
              <a:gd name="connsiteX88" fmla="*/ 6554894 w 12192000"/>
              <a:gd name="connsiteY88" fmla="*/ 1664428 h 2237474"/>
              <a:gd name="connsiteX89" fmla="*/ 6516595 w 12192000"/>
              <a:gd name="connsiteY89" fmla="*/ 1667475 h 2237474"/>
              <a:gd name="connsiteX90" fmla="*/ 6508541 w 12192000"/>
              <a:gd name="connsiteY90" fmla="*/ 1668757 h 2237474"/>
              <a:gd name="connsiteX91" fmla="*/ 6471012 w 12192000"/>
              <a:gd name="connsiteY91" fmla="*/ 1678604 h 2237474"/>
              <a:gd name="connsiteX92" fmla="*/ 6415265 w 12192000"/>
              <a:gd name="connsiteY92" fmla="*/ 1665317 h 2237474"/>
              <a:gd name="connsiteX93" fmla="*/ 6364035 w 12192000"/>
              <a:gd name="connsiteY93" fmla="*/ 1667683 h 2237474"/>
              <a:gd name="connsiteX94" fmla="*/ 6280959 w 12192000"/>
              <a:gd name="connsiteY94" fmla="*/ 1689329 h 2237474"/>
              <a:gd name="connsiteX95" fmla="*/ 6243319 w 12192000"/>
              <a:gd name="connsiteY95" fmla="*/ 1695560 h 2237474"/>
              <a:gd name="connsiteX96" fmla="*/ 6098321 w 12192000"/>
              <a:gd name="connsiteY96" fmla="*/ 1721646 h 2237474"/>
              <a:gd name="connsiteX97" fmla="*/ 5880652 w 12192000"/>
              <a:gd name="connsiteY97" fmla="*/ 1779643 h 2237474"/>
              <a:gd name="connsiteX98" fmla="*/ 5785959 w 12192000"/>
              <a:gd name="connsiteY98" fmla="*/ 1775307 h 2237474"/>
              <a:gd name="connsiteX99" fmla="*/ 5643534 w 12192000"/>
              <a:gd name="connsiteY99" fmla="*/ 1802919 h 2237474"/>
              <a:gd name="connsiteX100" fmla="*/ 5518799 w 12192000"/>
              <a:gd name="connsiteY100" fmla="*/ 1818312 h 2237474"/>
              <a:gd name="connsiteX101" fmla="*/ 5505014 w 12192000"/>
              <a:gd name="connsiteY101" fmla="*/ 1819259 h 2237474"/>
              <a:gd name="connsiteX102" fmla="*/ 5453307 w 12192000"/>
              <a:gd name="connsiteY102" fmla="*/ 1815450 h 2237474"/>
              <a:gd name="connsiteX103" fmla="*/ 5364192 w 12192000"/>
              <a:gd name="connsiteY103" fmla="*/ 1826074 h 2237474"/>
              <a:gd name="connsiteX104" fmla="*/ 5350380 w 12192000"/>
              <a:gd name="connsiteY104" fmla="*/ 1830891 h 2237474"/>
              <a:gd name="connsiteX105" fmla="*/ 5259633 w 12192000"/>
              <a:gd name="connsiteY105" fmla="*/ 1837160 h 2237474"/>
              <a:gd name="connsiteX106" fmla="*/ 5197513 w 12192000"/>
              <a:gd name="connsiteY106" fmla="*/ 1844718 h 2237474"/>
              <a:gd name="connsiteX107" fmla="*/ 5168852 w 12192000"/>
              <a:gd name="connsiteY107" fmla="*/ 1844846 h 2237474"/>
              <a:gd name="connsiteX108" fmla="*/ 5114927 w 12192000"/>
              <a:gd name="connsiteY108" fmla="*/ 1847827 h 2237474"/>
              <a:gd name="connsiteX109" fmla="*/ 5108970 w 12192000"/>
              <a:gd name="connsiteY109" fmla="*/ 1847935 h 2237474"/>
              <a:gd name="connsiteX110" fmla="*/ 5067961 w 12192000"/>
              <a:gd name="connsiteY110" fmla="*/ 1845917 h 2237474"/>
              <a:gd name="connsiteX111" fmla="*/ 5007075 w 12192000"/>
              <a:gd name="connsiteY111" fmla="*/ 1838626 h 2237474"/>
              <a:gd name="connsiteX112" fmla="*/ 4944087 w 12192000"/>
              <a:gd name="connsiteY112" fmla="*/ 1823332 h 2237474"/>
              <a:gd name="connsiteX113" fmla="*/ 4907662 w 12192000"/>
              <a:gd name="connsiteY113" fmla="*/ 1816900 h 2237474"/>
              <a:gd name="connsiteX114" fmla="*/ 4882386 w 12192000"/>
              <a:gd name="connsiteY114" fmla="*/ 1809844 h 2237474"/>
              <a:gd name="connsiteX115" fmla="*/ 4811440 w 12192000"/>
              <a:gd name="connsiteY115" fmla="*/ 1804655 h 2237474"/>
              <a:gd name="connsiteX116" fmla="*/ 4691075 w 12192000"/>
              <a:gd name="connsiteY116" fmla="*/ 1801389 h 2237474"/>
              <a:gd name="connsiteX117" fmla="*/ 4611738 w 12192000"/>
              <a:gd name="connsiteY117" fmla="*/ 1776964 h 2237474"/>
              <a:gd name="connsiteX118" fmla="*/ 4560070 w 12192000"/>
              <a:gd name="connsiteY118" fmla="*/ 1785640 h 2237474"/>
              <a:gd name="connsiteX119" fmla="*/ 4536503 w 12192000"/>
              <a:gd name="connsiteY119" fmla="*/ 1785334 h 2237474"/>
              <a:gd name="connsiteX120" fmla="*/ 4513724 w 12192000"/>
              <a:gd name="connsiteY120" fmla="*/ 1791996 h 2237474"/>
              <a:gd name="connsiteX121" fmla="*/ 4459810 w 12192000"/>
              <a:gd name="connsiteY121" fmla="*/ 1797886 h 2237474"/>
              <a:gd name="connsiteX122" fmla="*/ 4379064 w 12192000"/>
              <a:gd name="connsiteY122" fmla="*/ 1817177 h 2237474"/>
              <a:gd name="connsiteX123" fmla="*/ 4319209 w 12192000"/>
              <a:gd name="connsiteY123" fmla="*/ 1834833 h 2237474"/>
              <a:gd name="connsiteX124" fmla="*/ 4290981 w 12192000"/>
              <a:gd name="connsiteY124" fmla="*/ 1839677 h 2237474"/>
              <a:gd name="connsiteX125" fmla="*/ 4285792 w 12192000"/>
              <a:gd name="connsiteY125" fmla="*/ 1836231 h 2237474"/>
              <a:gd name="connsiteX126" fmla="*/ 4238372 w 12192000"/>
              <a:gd name="connsiteY126" fmla="*/ 1851480 h 2237474"/>
              <a:gd name="connsiteX127" fmla="*/ 4232517 w 12192000"/>
              <a:gd name="connsiteY127" fmla="*/ 1852567 h 2237474"/>
              <a:gd name="connsiteX128" fmla="*/ 4191732 w 12192000"/>
              <a:gd name="connsiteY128" fmla="*/ 1857328 h 2237474"/>
              <a:gd name="connsiteX129" fmla="*/ 4065532 w 12192000"/>
              <a:gd name="connsiteY129" fmla="*/ 1855477 h 2237474"/>
              <a:gd name="connsiteX130" fmla="*/ 4028460 w 12192000"/>
              <a:gd name="connsiteY130" fmla="*/ 1855137 h 2237474"/>
              <a:gd name="connsiteX131" fmla="*/ 4002267 w 12192000"/>
              <a:gd name="connsiteY131" fmla="*/ 1852352 h 2237474"/>
              <a:gd name="connsiteX132" fmla="*/ 3931396 w 12192000"/>
              <a:gd name="connsiteY132" fmla="*/ 1858915 h 2237474"/>
              <a:gd name="connsiteX133" fmla="*/ 3812162 w 12192000"/>
              <a:gd name="connsiteY133" fmla="*/ 1875501 h 2237474"/>
              <a:gd name="connsiteX134" fmla="*/ 3729530 w 12192000"/>
              <a:gd name="connsiteY134" fmla="*/ 1864513 h 2237474"/>
              <a:gd name="connsiteX135" fmla="*/ 3680177 w 12192000"/>
              <a:gd name="connsiteY135" fmla="*/ 1881552 h 2237474"/>
              <a:gd name="connsiteX136" fmla="*/ 3567259 w 12192000"/>
              <a:gd name="connsiteY136" fmla="*/ 1893482 h 2237474"/>
              <a:gd name="connsiteX137" fmla="*/ 3405770 w 12192000"/>
              <a:gd name="connsiteY137" fmla="*/ 1904591 h 2237474"/>
              <a:gd name="connsiteX138" fmla="*/ 3280097 w 12192000"/>
              <a:gd name="connsiteY138" fmla="*/ 1919610 h 2237474"/>
              <a:gd name="connsiteX139" fmla="*/ 3123424 w 12192000"/>
              <a:gd name="connsiteY139" fmla="*/ 1952930 h 2237474"/>
              <a:gd name="connsiteX140" fmla="*/ 3009910 w 12192000"/>
              <a:gd name="connsiteY140" fmla="*/ 1957866 h 2237474"/>
              <a:gd name="connsiteX141" fmla="*/ 2995934 w 12192000"/>
              <a:gd name="connsiteY141" fmla="*/ 1967085 h 2237474"/>
              <a:gd name="connsiteX142" fmla="*/ 2980071 w 12192000"/>
              <a:gd name="connsiteY142" fmla="*/ 1972988 h 2237474"/>
              <a:gd name="connsiteX143" fmla="*/ 2978094 w 12192000"/>
              <a:gd name="connsiteY143" fmla="*/ 1972369 h 2237474"/>
              <a:gd name="connsiteX144" fmla="*/ 2942858 w 12192000"/>
              <a:gd name="connsiteY144" fmla="*/ 1981367 h 2237474"/>
              <a:gd name="connsiteX145" fmla="*/ 2875436 w 12192000"/>
              <a:gd name="connsiteY145" fmla="*/ 1996977 h 2237474"/>
              <a:gd name="connsiteX146" fmla="*/ 2874892 w 12192000"/>
              <a:gd name="connsiteY146" fmla="*/ 1996085 h 2237474"/>
              <a:gd name="connsiteX147" fmla="*/ 2864145 w 12192000"/>
              <a:gd name="connsiteY147" fmla="*/ 1994061 h 2237474"/>
              <a:gd name="connsiteX148" fmla="*/ 2843662 w 12192000"/>
              <a:gd name="connsiteY148" fmla="*/ 1992498 h 2237474"/>
              <a:gd name="connsiteX149" fmla="*/ 2796128 w 12192000"/>
              <a:gd name="connsiteY149" fmla="*/ 1976403 h 2237474"/>
              <a:gd name="connsiteX150" fmla="*/ 2756784 w 12192000"/>
              <a:gd name="connsiteY150" fmla="*/ 1985116 h 2237474"/>
              <a:gd name="connsiteX151" fmla="*/ 2748833 w 12192000"/>
              <a:gd name="connsiteY151" fmla="*/ 1986323 h 2237474"/>
              <a:gd name="connsiteX152" fmla="*/ 2748661 w 12192000"/>
              <a:gd name="connsiteY152" fmla="*/ 1986122 h 2237474"/>
              <a:gd name="connsiteX153" fmla="*/ 2740251 w 12192000"/>
              <a:gd name="connsiteY153" fmla="*/ 1986946 h 2237474"/>
              <a:gd name="connsiteX154" fmla="*/ 2718916 w 12192000"/>
              <a:gd name="connsiteY154" fmla="*/ 1990867 h 2237474"/>
              <a:gd name="connsiteX155" fmla="*/ 2713522 w 12192000"/>
              <a:gd name="connsiteY155" fmla="*/ 1990173 h 2237474"/>
              <a:gd name="connsiteX156" fmla="*/ 2680597 w 12192000"/>
              <a:gd name="connsiteY156" fmla="*/ 1984996 h 2237474"/>
              <a:gd name="connsiteX157" fmla="*/ 2578178 w 12192000"/>
              <a:gd name="connsiteY157" fmla="*/ 1990531 h 2237474"/>
              <a:gd name="connsiteX158" fmla="*/ 2476147 w 12192000"/>
              <a:gd name="connsiteY158" fmla="*/ 1998305 h 2237474"/>
              <a:gd name="connsiteX159" fmla="*/ 2373568 w 12192000"/>
              <a:gd name="connsiteY159" fmla="*/ 2003219 h 2237474"/>
              <a:gd name="connsiteX160" fmla="*/ 2321399 w 12192000"/>
              <a:gd name="connsiteY160" fmla="*/ 1989467 h 2237474"/>
              <a:gd name="connsiteX161" fmla="*/ 2315525 w 12192000"/>
              <a:gd name="connsiteY161" fmla="*/ 1989708 h 2237474"/>
              <a:gd name="connsiteX162" fmla="*/ 2300792 w 12192000"/>
              <a:gd name="connsiteY162" fmla="*/ 1994290 h 2237474"/>
              <a:gd name="connsiteX163" fmla="*/ 2295469 w 12192000"/>
              <a:gd name="connsiteY163" fmla="*/ 1996659 h 2237474"/>
              <a:gd name="connsiteX164" fmla="*/ 2287219 w 12192000"/>
              <a:gd name="connsiteY164" fmla="*/ 1998750 h 2237474"/>
              <a:gd name="connsiteX165" fmla="*/ 2286948 w 12192000"/>
              <a:gd name="connsiteY165" fmla="*/ 1998596 h 2237474"/>
              <a:gd name="connsiteX166" fmla="*/ 2243069 w 12192000"/>
              <a:gd name="connsiteY166" fmla="*/ 2015111 h 2237474"/>
              <a:gd name="connsiteX167" fmla="*/ 2186609 w 12192000"/>
              <a:gd name="connsiteY167" fmla="*/ 2008263 h 2237474"/>
              <a:gd name="connsiteX168" fmla="*/ 2164831 w 12192000"/>
              <a:gd name="connsiteY168" fmla="*/ 2010143 h 2237474"/>
              <a:gd name="connsiteX169" fmla="*/ 2152836 w 12192000"/>
              <a:gd name="connsiteY169" fmla="*/ 2010048 h 2237474"/>
              <a:gd name="connsiteX170" fmla="*/ 2117102 w 12192000"/>
              <a:gd name="connsiteY170" fmla="*/ 2023004 h 2237474"/>
              <a:gd name="connsiteX171" fmla="*/ 2111935 w 12192000"/>
              <a:gd name="connsiteY171" fmla="*/ 2023163 h 2237474"/>
              <a:gd name="connsiteX172" fmla="*/ 2089991 w 12192000"/>
              <a:gd name="connsiteY172" fmla="*/ 2034193 h 2237474"/>
              <a:gd name="connsiteX173" fmla="*/ 2058061 w 12192000"/>
              <a:gd name="connsiteY173" fmla="*/ 2047942 h 2237474"/>
              <a:gd name="connsiteX174" fmla="*/ 2055737 w 12192000"/>
              <a:gd name="connsiteY174" fmla="*/ 2047704 h 2237474"/>
              <a:gd name="connsiteX175" fmla="*/ 2042244 w 12192000"/>
              <a:gd name="connsiteY175" fmla="*/ 2055560 h 2237474"/>
              <a:gd name="connsiteX176" fmla="*/ 1976224 w 12192000"/>
              <a:gd name="connsiteY176" fmla="*/ 2074257 h 2237474"/>
              <a:gd name="connsiteX177" fmla="*/ 1877728 w 12192000"/>
              <a:gd name="connsiteY177" fmla="*/ 2101004 h 2237474"/>
              <a:gd name="connsiteX178" fmla="*/ 1759056 w 12192000"/>
              <a:gd name="connsiteY178" fmla="*/ 2125608 h 2237474"/>
              <a:gd name="connsiteX179" fmla="*/ 1637948 w 12192000"/>
              <a:gd name="connsiteY179" fmla="*/ 2172597 h 2237474"/>
              <a:gd name="connsiteX180" fmla="*/ 1434549 w 12192000"/>
              <a:gd name="connsiteY180" fmla="*/ 2234522 h 2237474"/>
              <a:gd name="connsiteX181" fmla="*/ 1398481 w 12192000"/>
              <a:gd name="connsiteY181" fmla="*/ 2237074 h 2237474"/>
              <a:gd name="connsiteX182" fmla="*/ 1398407 w 12192000"/>
              <a:gd name="connsiteY182" fmla="*/ 2237095 h 2237474"/>
              <a:gd name="connsiteX183" fmla="*/ 1370962 w 12192000"/>
              <a:gd name="connsiteY183" fmla="*/ 2237474 h 2237474"/>
              <a:gd name="connsiteX184" fmla="*/ 1356367 w 12192000"/>
              <a:gd name="connsiteY184" fmla="*/ 2235089 h 2237474"/>
              <a:gd name="connsiteX185" fmla="*/ 1324828 w 12192000"/>
              <a:gd name="connsiteY185" fmla="*/ 2231968 h 2237474"/>
              <a:gd name="connsiteX186" fmla="*/ 1297744 w 12192000"/>
              <a:gd name="connsiteY186" fmla="*/ 2235849 h 2237474"/>
              <a:gd name="connsiteX187" fmla="*/ 1286236 w 12192000"/>
              <a:gd name="connsiteY187" fmla="*/ 2233135 h 2237474"/>
              <a:gd name="connsiteX188" fmla="*/ 1283504 w 12192000"/>
              <a:gd name="connsiteY188" fmla="*/ 2233797 h 2237474"/>
              <a:gd name="connsiteX189" fmla="*/ 1279765 w 12192000"/>
              <a:gd name="connsiteY189" fmla="*/ 2229639 h 2237474"/>
              <a:gd name="connsiteX190" fmla="*/ 1195347 w 12192000"/>
              <a:gd name="connsiteY190" fmla="*/ 2212354 h 2237474"/>
              <a:gd name="connsiteX191" fmla="*/ 970251 w 12192000"/>
              <a:gd name="connsiteY191" fmla="*/ 2221029 h 2237474"/>
              <a:gd name="connsiteX192" fmla="*/ 812914 w 12192000"/>
              <a:gd name="connsiteY192" fmla="*/ 2202752 h 2237474"/>
              <a:gd name="connsiteX193" fmla="*/ 800195 w 12192000"/>
              <a:gd name="connsiteY193" fmla="*/ 2209407 h 2237474"/>
              <a:gd name="connsiteX194" fmla="*/ 784978 w 12192000"/>
              <a:gd name="connsiteY194" fmla="*/ 2212360 h 2237474"/>
              <a:gd name="connsiteX195" fmla="*/ 681987 w 12192000"/>
              <a:gd name="connsiteY195" fmla="*/ 2216757 h 2237474"/>
              <a:gd name="connsiteX196" fmla="*/ 669923 w 12192000"/>
              <a:gd name="connsiteY196" fmla="*/ 2211682 h 2237474"/>
              <a:gd name="connsiteX197" fmla="*/ 648680 w 12192000"/>
              <a:gd name="connsiteY197" fmla="*/ 2206229 h 2237474"/>
              <a:gd name="connsiteX198" fmla="*/ 597225 w 12192000"/>
              <a:gd name="connsiteY198" fmla="*/ 2180999 h 2237474"/>
              <a:gd name="connsiteX199" fmla="*/ 558449 w 12192000"/>
              <a:gd name="connsiteY199" fmla="*/ 2182346 h 2237474"/>
              <a:gd name="connsiteX200" fmla="*/ 550517 w 12192000"/>
              <a:gd name="connsiteY200" fmla="*/ 2182060 h 2237474"/>
              <a:gd name="connsiteX201" fmla="*/ 550309 w 12192000"/>
              <a:gd name="connsiteY201" fmla="*/ 2181825 h 2237474"/>
              <a:gd name="connsiteX202" fmla="*/ 541836 w 12192000"/>
              <a:gd name="connsiteY202" fmla="*/ 2181063 h 2237474"/>
              <a:gd name="connsiteX203" fmla="*/ 536057 w 12192000"/>
              <a:gd name="connsiteY203" fmla="*/ 2181537 h 2237474"/>
              <a:gd name="connsiteX204" fmla="*/ 520671 w 12192000"/>
              <a:gd name="connsiteY204" fmla="*/ 2180980 h 2237474"/>
              <a:gd name="connsiteX205" fmla="*/ 515024 w 12192000"/>
              <a:gd name="connsiteY205" fmla="*/ 2179258 h 2237474"/>
              <a:gd name="connsiteX206" fmla="*/ 512278 w 12192000"/>
              <a:gd name="connsiteY206" fmla="*/ 2176369 h 2237474"/>
              <a:gd name="connsiteX207" fmla="*/ 480419 w 12192000"/>
              <a:gd name="connsiteY207" fmla="*/ 2167807 h 2237474"/>
              <a:gd name="connsiteX208" fmla="*/ 413835 w 12192000"/>
              <a:gd name="connsiteY208" fmla="*/ 2156783 h 2237474"/>
              <a:gd name="connsiteX209" fmla="*/ 376513 w 12192000"/>
              <a:gd name="connsiteY209" fmla="*/ 2154014 h 2237474"/>
              <a:gd name="connsiteX210" fmla="*/ 273386 w 12192000"/>
              <a:gd name="connsiteY210" fmla="*/ 2142551 h 2237474"/>
              <a:gd name="connsiteX211" fmla="*/ 169207 w 12192000"/>
              <a:gd name="connsiteY211" fmla="*/ 2128100 h 2237474"/>
              <a:gd name="connsiteX212" fmla="*/ 93149 w 12192000"/>
              <a:gd name="connsiteY212" fmla="*/ 2105324 h 2237474"/>
              <a:gd name="connsiteX213" fmla="*/ 88109 w 12192000"/>
              <a:gd name="connsiteY213" fmla="*/ 2106704 h 2237474"/>
              <a:gd name="connsiteX214" fmla="*/ 80022 w 12192000"/>
              <a:gd name="connsiteY214" fmla="*/ 2107254 h 2237474"/>
              <a:gd name="connsiteX215" fmla="*/ 79717 w 12192000"/>
              <a:gd name="connsiteY215" fmla="*/ 2107046 h 2237474"/>
              <a:gd name="connsiteX216" fmla="*/ 72352 w 12192000"/>
              <a:gd name="connsiteY216" fmla="*/ 2107991 h 2237474"/>
              <a:gd name="connsiteX217" fmla="*/ 37645 w 12192000"/>
              <a:gd name="connsiteY217" fmla="*/ 2115401 h 2237474"/>
              <a:gd name="connsiteX218" fmla="*/ 4572 w 12192000"/>
              <a:gd name="connsiteY218" fmla="*/ 2111091 h 2237474"/>
              <a:gd name="connsiteX219" fmla="*/ 0 w 12192000"/>
              <a:gd name="connsiteY219" fmla="*/ 2110468 h 2237474"/>
              <a:gd name="connsiteX220" fmla="*/ 0 w 12192000"/>
              <a:gd name="connsiteY22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00499 w 12192000"/>
              <a:gd name="connsiteY34" fmla="*/ 954680 h 2237474"/>
              <a:gd name="connsiteX35" fmla="*/ 9428195 w 12192000"/>
              <a:gd name="connsiteY35" fmla="*/ 986225 h 2237474"/>
              <a:gd name="connsiteX36" fmla="*/ 9410017 w 12192000"/>
              <a:gd name="connsiteY36" fmla="*/ 993931 h 2237474"/>
              <a:gd name="connsiteX37" fmla="*/ 9392919 w 12192000"/>
              <a:gd name="connsiteY37" fmla="*/ 994656 h 2237474"/>
              <a:gd name="connsiteX38" fmla="*/ 9278619 w 12192000"/>
              <a:gd name="connsiteY38" fmla="*/ 1011878 h 2237474"/>
              <a:gd name="connsiteX39" fmla="*/ 9268019 w 12192000"/>
              <a:gd name="connsiteY39" fmla="*/ 1007442 h 2237474"/>
              <a:gd name="connsiteX40" fmla="*/ 9234662 w 12192000"/>
              <a:gd name="connsiteY40" fmla="*/ 1023056 h 2237474"/>
              <a:gd name="connsiteX41" fmla="*/ 9181033 w 12192000"/>
              <a:gd name="connsiteY41" fmla="*/ 1037921 h 2237474"/>
              <a:gd name="connsiteX42" fmla="*/ 9155969 w 12192000"/>
              <a:gd name="connsiteY42" fmla="*/ 1046804 h 2237474"/>
              <a:gd name="connsiteX43" fmla="*/ 9133985 w 12192000"/>
              <a:gd name="connsiteY43" fmla="*/ 1046450 h 2237474"/>
              <a:gd name="connsiteX44" fmla="*/ 9012987 w 12192000"/>
              <a:gd name="connsiteY44" fmla="*/ 1061986 h 2237474"/>
              <a:gd name="connsiteX45" fmla="*/ 8968445 w 12192000"/>
              <a:gd name="connsiteY45" fmla="*/ 1052169 h 2237474"/>
              <a:gd name="connsiteX46" fmla="*/ 8958984 w 12192000"/>
              <a:gd name="connsiteY46" fmla="*/ 1057212 h 2237474"/>
              <a:gd name="connsiteX47" fmla="*/ 8886001 w 12192000"/>
              <a:gd name="connsiteY47" fmla="*/ 1067468 h 2237474"/>
              <a:gd name="connsiteX48" fmla="*/ 8838610 w 12192000"/>
              <a:gd name="connsiteY48" fmla="*/ 1075091 h 2237474"/>
              <a:gd name="connsiteX49" fmla="*/ 8750383 w 12192000"/>
              <a:gd name="connsiteY49" fmla="*/ 1097387 h 2237474"/>
              <a:gd name="connsiteX50" fmla="*/ 8697365 w 12192000"/>
              <a:gd name="connsiteY50" fmla="*/ 1105869 h 2237474"/>
              <a:gd name="connsiteX51" fmla="*/ 8665605 w 12192000"/>
              <a:gd name="connsiteY51" fmla="*/ 1110791 h 2237474"/>
              <a:gd name="connsiteX52" fmla="*/ 8584946 w 12192000"/>
              <a:gd name="connsiteY52" fmla="*/ 1135226 h 2237474"/>
              <a:gd name="connsiteX53" fmla="*/ 8460755 w 12192000"/>
              <a:gd name="connsiteY53" fmla="*/ 1203427 h 2237474"/>
              <a:gd name="connsiteX54" fmla="*/ 8419755 w 12192000"/>
              <a:gd name="connsiteY54" fmla="*/ 1216260 h 2237474"/>
              <a:gd name="connsiteX55" fmla="*/ 8411626 w 12192000"/>
              <a:gd name="connsiteY55" fmla="*/ 1214397 h 2237474"/>
              <a:gd name="connsiteX56" fmla="*/ 8363469 w 12192000"/>
              <a:gd name="connsiteY56" fmla="*/ 1246658 h 2237474"/>
              <a:gd name="connsiteX57" fmla="*/ 8275497 w 12192000"/>
              <a:gd name="connsiteY57" fmla="*/ 1264396 h 2237474"/>
              <a:gd name="connsiteX58" fmla="*/ 8206287 w 12192000"/>
              <a:gd name="connsiteY58" fmla="*/ 1273060 h 2237474"/>
              <a:gd name="connsiteX59" fmla="*/ 8168705 w 12192000"/>
              <a:gd name="connsiteY59" fmla="*/ 1279956 h 2237474"/>
              <a:gd name="connsiteX60" fmla="*/ 8139997 w 12192000"/>
              <a:gd name="connsiteY60" fmla="*/ 1282713 h 2237474"/>
              <a:gd name="connsiteX61" fmla="*/ 8074238 w 12192000"/>
              <a:gd name="connsiteY61" fmla="*/ 1301895 h 2237474"/>
              <a:gd name="connsiteX62" fmla="*/ 7968292 w 12192000"/>
              <a:gd name="connsiteY62" fmla="*/ 1338779 h 2237474"/>
              <a:gd name="connsiteX63" fmla="*/ 7945122 w 12192000"/>
              <a:gd name="connsiteY63" fmla="*/ 1345477 h 2237474"/>
              <a:gd name="connsiteX64" fmla="*/ 7902328 w 12192000"/>
              <a:gd name="connsiteY64" fmla="*/ 1345865 h 2237474"/>
              <a:gd name="connsiteX65" fmla="*/ 7875879 w 12192000"/>
              <a:gd name="connsiteY65" fmla="*/ 1345646 h 2237474"/>
              <a:gd name="connsiteX66" fmla="*/ 7840612 w 12192000"/>
              <a:gd name="connsiteY66" fmla="*/ 1369373 h 2237474"/>
              <a:gd name="connsiteX67" fmla="*/ 7786819 w 12192000"/>
              <a:gd name="connsiteY67" fmla="*/ 1378970 h 2237474"/>
              <a:gd name="connsiteX68" fmla="*/ 7548172 w 12192000"/>
              <a:gd name="connsiteY68" fmla="*/ 1417460 h 2237474"/>
              <a:gd name="connsiteX69" fmla="*/ 7483437 w 12192000"/>
              <a:gd name="connsiteY69" fmla="*/ 1478152 h 2237474"/>
              <a:gd name="connsiteX70" fmla="*/ 7377870 w 12192000"/>
              <a:gd name="connsiteY70" fmla="*/ 1523319 h 2237474"/>
              <a:gd name="connsiteX71" fmla="*/ 7230737 w 12192000"/>
              <a:gd name="connsiteY71" fmla="*/ 1562633 h 2237474"/>
              <a:gd name="connsiteX72" fmla="*/ 7224458 w 12192000"/>
              <a:gd name="connsiteY72" fmla="*/ 1573008 h 2237474"/>
              <a:gd name="connsiteX73" fmla="*/ 7213486 w 12192000"/>
              <a:gd name="connsiteY73" fmla="*/ 1580987 h 2237474"/>
              <a:gd name="connsiteX74" fmla="*/ 7183121 w 12192000"/>
              <a:gd name="connsiteY74" fmla="*/ 1595162 h 2237474"/>
              <a:gd name="connsiteX75" fmla="*/ 7164601 w 12192000"/>
              <a:gd name="connsiteY75" fmla="*/ 1606490 h 2237474"/>
              <a:gd name="connsiteX76" fmla="*/ 7114651 w 12192000"/>
              <a:gd name="connsiteY76" fmla="*/ 1620959 h 2237474"/>
              <a:gd name="connsiteX77" fmla="*/ 7092727 w 12192000"/>
              <a:gd name="connsiteY77" fmla="*/ 1623628 h 2237474"/>
              <a:gd name="connsiteX78" fmla="*/ 7031309 w 12192000"/>
              <a:gd name="connsiteY78" fmla="*/ 1619451 h 2237474"/>
              <a:gd name="connsiteX79" fmla="*/ 6999084 w 12192000"/>
              <a:gd name="connsiteY79" fmla="*/ 1634317 h 2237474"/>
              <a:gd name="connsiteX80" fmla="*/ 6992107 w 12192000"/>
              <a:gd name="connsiteY80" fmla="*/ 1636860 h 2237474"/>
              <a:gd name="connsiteX81" fmla="*/ 6991765 w 12192000"/>
              <a:gd name="connsiteY81" fmla="*/ 1636725 h 2237474"/>
              <a:gd name="connsiteX82" fmla="*/ 6900177 w 12192000"/>
              <a:gd name="connsiteY82" fmla="*/ 1636016 h 2237474"/>
              <a:gd name="connsiteX83" fmla="*/ 6795372 w 12192000"/>
              <a:gd name="connsiteY83" fmla="*/ 1644845 h 2237474"/>
              <a:gd name="connsiteX84" fmla="*/ 6692251 w 12192000"/>
              <a:gd name="connsiteY84" fmla="*/ 1656357 h 2237474"/>
              <a:gd name="connsiteX85" fmla="*/ 6655235 w 12192000"/>
              <a:gd name="connsiteY85" fmla="*/ 1661869 h 2237474"/>
              <a:gd name="connsiteX86" fmla="*/ 6587857 w 12192000"/>
              <a:gd name="connsiteY86" fmla="*/ 1665769 h 2237474"/>
              <a:gd name="connsiteX87" fmla="*/ 6554894 w 12192000"/>
              <a:gd name="connsiteY87" fmla="*/ 1664428 h 2237474"/>
              <a:gd name="connsiteX88" fmla="*/ 6516595 w 12192000"/>
              <a:gd name="connsiteY88" fmla="*/ 1667475 h 2237474"/>
              <a:gd name="connsiteX89" fmla="*/ 6508541 w 12192000"/>
              <a:gd name="connsiteY89" fmla="*/ 1668757 h 2237474"/>
              <a:gd name="connsiteX90" fmla="*/ 6471012 w 12192000"/>
              <a:gd name="connsiteY90" fmla="*/ 1678604 h 2237474"/>
              <a:gd name="connsiteX91" fmla="*/ 6415265 w 12192000"/>
              <a:gd name="connsiteY91" fmla="*/ 1665317 h 2237474"/>
              <a:gd name="connsiteX92" fmla="*/ 6364035 w 12192000"/>
              <a:gd name="connsiteY92" fmla="*/ 1667683 h 2237474"/>
              <a:gd name="connsiteX93" fmla="*/ 6280959 w 12192000"/>
              <a:gd name="connsiteY93" fmla="*/ 1689329 h 2237474"/>
              <a:gd name="connsiteX94" fmla="*/ 6243319 w 12192000"/>
              <a:gd name="connsiteY94" fmla="*/ 1695560 h 2237474"/>
              <a:gd name="connsiteX95" fmla="*/ 6098321 w 12192000"/>
              <a:gd name="connsiteY95" fmla="*/ 1721646 h 2237474"/>
              <a:gd name="connsiteX96" fmla="*/ 5880652 w 12192000"/>
              <a:gd name="connsiteY96" fmla="*/ 1779643 h 2237474"/>
              <a:gd name="connsiteX97" fmla="*/ 5785959 w 12192000"/>
              <a:gd name="connsiteY97" fmla="*/ 1775307 h 2237474"/>
              <a:gd name="connsiteX98" fmla="*/ 5643534 w 12192000"/>
              <a:gd name="connsiteY98" fmla="*/ 1802919 h 2237474"/>
              <a:gd name="connsiteX99" fmla="*/ 5518799 w 12192000"/>
              <a:gd name="connsiteY99" fmla="*/ 1818312 h 2237474"/>
              <a:gd name="connsiteX100" fmla="*/ 5505014 w 12192000"/>
              <a:gd name="connsiteY100" fmla="*/ 1819259 h 2237474"/>
              <a:gd name="connsiteX101" fmla="*/ 5453307 w 12192000"/>
              <a:gd name="connsiteY101" fmla="*/ 1815450 h 2237474"/>
              <a:gd name="connsiteX102" fmla="*/ 5364192 w 12192000"/>
              <a:gd name="connsiteY102" fmla="*/ 1826074 h 2237474"/>
              <a:gd name="connsiteX103" fmla="*/ 5350380 w 12192000"/>
              <a:gd name="connsiteY103" fmla="*/ 1830891 h 2237474"/>
              <a:gd name="connsiteX104" fmla="*/ 5259633 w 12192000"/>
              <a:gd name="connsiteY104" fmla="*/ 1837160 h 2237474"/>
              <a:gd name="connsiteX105" fmla="*/ 5197513 w 12192000"/>
              <a:gd name="connsiteY105" fmla="*/ 1844718 h 2237474"/>
              <a:gd name="connsiteX106" fmla="*/ 5168852 w 12192000"/>
              <a:gd name="connsiteY106" fmla="*/ 1844846 h 2237474"/>
              <a:gd name="connsiteX107" fmla="*/ 5114927 w 12192000"/>
              <a:gd name="connsiteY107" fmla="*/ 1847827 h 2237474"/>
              <a:gd name="connsiteX108" fmla="*/ 5108970 w 12192000"/>
              <a:gd name="connsiteY108" fmla="*/ 1847935 h 2237474"/>
              <a:gd name="connsiteX109" fmla="*/ 5067961 w 12192000"/>
              <a:gd name="connsiteY109" fmla="*/ 1845917 h 2237474"/>
              <a:gd name="connsiteX110" fmla="*/ 5007075 w 12192000"/>
              <a:gd name="connsiteY110" fmla="*/ 1838626 h 2237474"/>
              <a:gd name="connsiteX111" fmla="*/ 4944087 w 12192000"/>
              <a:gd name="connsiteY111" fmla="*/ 1823332 h 2237474"/>
              <a:gd name="connsiteX112" fmla="*/ 4907662 w 12192000"/>
              <a:gd name="connsiteY112" fmla="*/ 1816900 h 2237474"/>
              <a:gd name="connsiteX113" fmla="*/ 4882386 w 12192000"/>
              <a:gd name="connsiteY113" fmla="*/ 1809844 h 2237474"/>
              <a:gd name="connsiteX114" fmla="*/ 4811440 w 12192000"/>
              <a:gd name="connsiteY114" fmla="*/ 1804655 h 2237474"/>
              <a:gd name="connsiteX115" fmla="*/ 4691075 w 12192000"/>
              <a:gd name="connsiteY115" fmla="*/ 1801389 h 2237474"/>
              <a:gd name="connsiteX116" fmla="*/ 4611738 w 12192000"/>
              <a:gd name="connsiteY116" fmla="*/ 1776964 h 2237474"/>
              <a:gd name="connsiteX117" fmla="*/ 4560070 w 12192000"/>
              <a:gd name="connsiteY117" fmla="*/ 1785640 h 2237474"/>
              <a:gd name="connsiteX118" fmla="*/ 4536503 w 12192000"/>
              <a:gd name="connsiteY118" fmla="*/ 1785334 h 2237474"/>
              <a:gd name="connsiteX119" fmla="*/ 4513724 w 12192000"/>
              <a:gd name="connsiteY119" fmla="*/ 1791996 h 2237474"/>
              <a:gd name="connsiteX120" fmla="*/ 4459810 w 12192000"/>
              <a:gd name="connsiteY120" fmla="*/ 1797886 h 2237474"/>
              <a:gd name="connsiteX121" fmla="*/ 4379064 w 12192000"/>
              <a:gd name="connsiteY121" fmla="*/ 1817177 h 2237474"/>
              <a:gd name="connsiteX122" fmla="*/ 4319209 w 12192000"/>
              <a:gd name="connsiteY122" fmla="*/ 1834833 h 2237474"/>
              <a:gd name="connsiteX123" fmla="*/ 4290981 w 12192000"/>
              <a:gd name="connsiteY123" fmla="*/ 1839677 h 2237474"/>
              <a:gd name="connsiteX124" fmla="*/ 4285792 w 12192000"/>
              <a:gd name="connsiteY124" fmla="*/ 1836231 h 2237474"/>
              <a:gd name="connsiteX125" fmla="*/ 4238372 w 12192000"/>
              <a:gd name="connsiteY125" fmla="*/ 1851480 h 2237474"/>
              <a:gd name="connsiteX126" fmla="*/ 4232517 w 12192000"/>
              <a:gd name="connsiteY126" fmla="*/ 1852567 h 2237474"/>
              <a:gd name="connsiteX127" fmla="*/ 4191732 w 12192000"/>
              <a:gd name="connsiteY127" fmla="*/ 1857328 h 2237474"/>
              <a:gd name="connsiteX128" fmla="*/ 4065532 w 12192000"/>
              <a:gd name="connsiteY128" fmla="*/ 1855477 h 2237474"/>
              <a:gd name="connsiteX129" fmla="*/ 4028460 w 12192000"/>
              <a:gd name="connsiteY129" fmla="*/ 1855137 h 2237474"/>
              <a:gd name="connsiteX130" fmla="*/ 4002267 w 12192000"/>
              <a:gd name="connsiteY130" fmla="*/ 1852352 h 2237474"/>
              <a:gd name="connsiteX131" fmla="*/ 3931396 w 12192000"/>
              <a:gd name="connsiteY131" fmla="*/ 1858915 h 2237474"/>
              <a:gd name="connsiteX132" fmla="*/ 3812162 w 12192000"/>
              <a:gd name="connsiteY132" fmla="*/ 1875501 h 2237474"/>
              <a:gd name="connsiteX133" fmla="*/ 3729530 w 12192000"/>
              <a:gd name="connsiteY133" fmla="*/ 1864513 h 2237474"/>
              <a:gd name="connsiteX134" fmla="*/ 3680177 w 12192000"/>
              <a:gd name="connsiteY134" fmla="*/ 1881552 h 2237474"/>
              <a:gd name="connsiteX135" fmla="*/ 3567259 w 12192000"/>
              <a:gd name="connsiteY135" fmla="*/ 1893482 h 2237474"/>
              <a:gd name="connsiteX136" fmla="*/ 3405770 w 12192000"/>
              <a:gd name="connsiteY136" fmla="*/ 1904591 h 2237474"/>
              <a:gd name="connsiteX137" fmla="*/ 3280097 w 12192000"/>
              <a:gd name="connsiteY137" fmla="*/ 1919610 h 2237474"/>
              <a:gd name="connsiteX138" fmla="*/ 3123424 w 12192000"/>
              <a:gd name="connsiteY138" fmla="*/ 1952930 h 2237474"/>
              <a:gd name="connsiteX139" fmla="*/ 3009910 w 12192000"/>
              <a:gd name="connsiteY139" fmla="*/ 1957866 h 2237474"/>
              <a:gd name="connsiteX140" fmla="*/ 2995934 w 12192000"/>
              <a:gd name="connsiteY140" fmla="*/ 1967085 h 2237474"/>
              <a:gd name="connsiteX141" fmla="*/ 2980071 w 12192000"/>
              <a:gd name="connsiteY141" fmla="*/ 1972988 h 2237474"/>
              <a:gd name="connsiteX142" fmla="*/ 2978094 w 12192000"/>
              <a:gd name="connsiteY142" fmla="*/ 1972369 h 2237474"/>
              <a:gd name="connsiteX143" fmla="*/ 2942858 w 12192000"/>
              <a:gd name="connsiteY143" fmla="*/ 1981367 h 2237474"/>
              <a:gd name="connsiteX144" fmla="*/ 2875436 w 12192000"/>
              <a:gd name="connsiteY144" fmla="*/ 1996977 h 2237474"/>
              <a:gd name="connsiteX145" fmla="*/ 2874892 w 12192000"/>
              <a:gd name="connsiteY145" fmla="*/ 1996085 h 2237474"/>
              <a:gd name="connsiteX146" fmla="*/ 2864145 w 12192000"/>
              <a:gd name="connsiteY146" fmla="*/ 1994061 h 2237474"/>
              <a:gd name="connsiteX147" fmla="*/ 2843662 w 12192000"/>
              <a:gd name="connsiteY147" fmla="*/ 1992498 h 2237474"/>
              <a:gd name="connsiteX148" fmla="*/ 2796128 w 12192000"/>
              <a:gd name="connsiteY148" fmla="*/ 1976403 h 2237474"/>
              <a:gd name="connsiteX149" fmla="*/ 2756784 w 12192000"/>
              <a:gd name="connsiteY149" fmla="*/ 1985116 h 2237474"/>
              <a:gd name="connsiteX150" fmla="*/ 2748833 w 12192000"/>
              <a:gd name="connsiteY150" fmla="*/ 1986323 h 2237474"/>
              <a:gd name="connsiteX151" fmla="*/ 2748661 w 12192000"/>
              <a:gd name="connsiteY151" fmla="*/ 1986122 h 2237474"/>
              <a:gd name="connsiteX152" fmla="*/ 2740251 w 12192000"/>
              <a:gd name="connsiteY152" fmla="*/ 1986946 h 2237474"/>
              <a:gd name="connsiteX153" fmla="*/ 2718916 w 12192000"/>
              <a:gd name="connsiteY153" fmla="*/ 1990867 h 2237474"/>
              <a:gd name="connsiteX154" fmla="*/ 2713522 w 12192000"/>
              <a:gd name="connsiteY154" fmla="*/ 1990173 h 2237474"/>
              <a:gd name="connsiteX155" fmla="*/ 2680597 w 12192000"/>
              <a:gd name="connsiteY155" fmla="*/ 1984996 h 2237474"/>
              <a:gd name="connsiteX156" fmla="*/ 2578178 w 12192000"/>
              <a:gd name="connsiteY156" fmla="*/ 1990531 h 2237474"/>
              <a:gd name="connsiteX157" fmla="*/ 2476147 w 12192000"/>
              <a:gd name="connsiteY157" fmla="*/ 1998305 h 2237474"/>
              <a:gd name="connsiteX158" fmla="*/ 2373568 w 12192000"/>
              <a:gd name="connsiteY158" fmla="*/ 2003219 h 2237474"/>
              <a:gd name="connsiteX159" fmla="*/ 2321399 w 12192000"/>
              <a:gd name="connsiteY159" fmla="*/ 1989467 h 2237474"/>
              <a:gd name="connsiteX160" fmla="*/ 2315525 w 12192000"/>
              <a:gd name="connsiteY160" fmla="*/ 1989708 h 2237474"/>
              <a:gd name="connsiteX161" fmla="*/ 2300792 w 12192000"/>
              <a:gd name="connsiteY161" fmla="*/ 1994290 h 2237474"/>
              <a:gd name="connsiteX162" fmla="*/ 2295469 w 12192000"/>
              <a:gd name="connsiteY162" fmla="*/ 1996659 h 2237474"/>
              <a:gd name="connsiteX163" fmla="*/ 2287219 w 12192000"/>
              <a:gd name="connsiteY163" fmla="*/ 1998750 h 2237474"/>
              <a:gd name="connsiteX164" fmla="*/ 2286948 w 12192000"/>
              <a:gd name="connsiteY164" fmla="*/ 1998596 h 2237474"/>
              <a:gd name="connsiteX165" fmla="*/ 2243069 w 12192000"/>
              <a:gd name="connsiteY165" fmla="*/ 2015111 h 2237474"/>
              <a:gd name="connsiteX166" fmla="*/ 2186609 w 12192000"/>
              <a:gd name="connsiteY166" fmla="*/ 2008263 h 2237474"/>
              <a:gd name="connsiteX167" fmla="*/ 2164831 w 12192000"/>
              <a:gd name="connsiteY167" fmla="*/ 2010143 h 2237474"/>
              <a:gd name="connsiteX168" fmla="*/ 2152836 w 12192000"/>
              <a:gd name="connsiteY168" fmla="*/ 2010048 h 2237474"/>
              <a:gd name="connsiteX169" fmla="*/ 2117102 w 12192000"/>
              <a:gd name="connsiteY169" fmla="*/ 2023004 h 2237474"/>
              <a:gd name="connsiteX170" fmla="*/ 2111935 w 12192000"/>
              <a:gd name="connsiteY170" fmla="*/ 2023163 h 2237474"/>
              <a:gd name="connsiteX171" fmla="*/ 2089991 w 12192000"/>
              <a:gd name="connsiteY171" fmla="*/ 2034193 h 2237474"/>
              <a:gd name="connsiteX172" fmla="*/ 2058061 w 12192000"/>
              <a:gd name="connsiteY172" fmla="*/ 2047942 h 2237474"/>
              <a:gd name="connsiteX173" fmla="*/ 2055737 w 12192000"/>
              <a:gd name="connsiteY173" fmla="*/ 2047704 h 2237474"/>
              <a:gd name="connsiteX174" fmla="*/ 2042244 w 12192000"/>
              <a:gd name="connsiteY174" fmla="*/ 2055560 h 2237474"/>
              <a:gd name="connsiteX175" fmla="*/ 1976224 w 12192000"/>
              <a:gd name="connsiteY175" fmla="*/ 2074257 h 2237474"/>
              <a:gd name="connsiteX176" fmla="*/ 1877728 w 12192000"/>
              <a:gd name="connsiteY176" fmla="*/ 2101004 h 2237474"/>
              <a:gd name="connsiteX177" fmla="*/ 1759056 w 12192000"/>
              <a:gd name="connsiteY177" fmla="*/ 2125608 h 2237474"/>
              <a:gd name="connsiteX178" fmla="*/ 1637948 w 12192000"/>
              <a:gd name="connsiteY178" fmla="*/ 2172597 h 2237474"/>
              <a:gd name="connsiteX179" fmla="*/ 1434549 w 12192000"/>
              <a:gd name="connsiteY179" fmla="*/ 2234522 h 2237474"/>
              <a:gd name="connsiteX180" fmla="*/ 1398481 w 12192000"/>
              <a:gd name="connsiteY180" fmla="*/ 2237074 h 2237474"/>
              <a:gd name="connsiteX181" fmla="*/ 1398407 w 12192000"/>
              <a:gd name="connsiteY181" fmla="*/ 2237095 h 2237474"/>
              <a:gd name="connsiteX182" fmla="*/ 1370962 w 12192000"/>
              <a:gd name="connsiteY182" fmla="*/ 2237474 h 2237474"/>
              <a:gd name="connsiteX183" fmla="*/ 1356367 w 12192000"/>
              <a:gd name="connsiteY183" fmla="*/ 2235089 h 2237474"/>
              <a:gd name="connsiteX184" fmla="*/ 1324828 w 12192000"/>
              <a:gd name="connsiteY184" fmla="*/ 2231968 h 2237474"/>
              <a:gd name="connsiteX185" fmla="*/ 1297744 w 12192000"/>
              <a:gd name="connsiteY185" fmla="*/ 2235849 h 2237474"/>
              <a:gd name="connsiteX186" fmla="*/ 1286236 w 12192000"/>
              <a:gd name="connsiteY186" fmla="*/ 2233135 h 2237474"/>
              <a:gd name="connsiteX187" fmla="*/ 1283504 w 12192000"/>
              <a:gd name="connsiteY187" fmla="*/ 2233797 h 2237474"/>
              <a:gd name="connsiteX188" fmla="*/ 1279765 w 12192000"/>
              <a:gd name="connsiteY188" fmla="*/ 2229639 h 2237474"/>
              <a:gd name="connsiteX189" fmla="*/ 1195347 w 12192000"/>
              <a:gd name="connsiteY189" fmla="*/ 2212354 h 2237474"/>
              <a:gd name="connsiteX190" fmla="*/ 970251 w 12192000"/>
              <a:gd name="connsiteY190" fmla="*/ 2221029 h 2237474"/>
              <a:gd name="connsiteX191" fmla="*/ 812914 w 12192000"/>
              <a:gd name="connsiteY191" fmla="*/ 2202752 h 2237474"/>
              <a:gd name="connsiteX192" fmla="*/ 800195 w 12192000"/>
              <a:gd name="connsiteY192" fmla="*/ 2209407 h 2237474"/>
              <a:gd name="connsiteX193" fmla="*/ 784978 w 12192000"/>
              <a:gd name="connsiteY193" fmla="*/ 2212360 h 2237474"/>
              <a:gd name="connsiteX194" fmla="*/ 681987 w 12192000"/>
              <a:gd name="connsiteY194" fmla="*/ 2216757 h 2237474"/>
              <a:gd name="connsiteX195" fmla="*/ 669923 w 12192000"/>
              <a:gd name="connsiteY195" fmla="*/ 2211682 h 2237474"/>
              <a:gd name="connsiteX196" fmla="*/ 648680 w 12192000"/>
              <a:gd name="connsiteY196" fmla="*/ 2206229 h 2237474"/>
              <a:gd name="connsiteX197" fmla="*/ 597225 w 12192000"/>
              <a:gd name="connsiteY197" fmla="*/ 2180999 h 2237474"/>
              <a:gd name="connsiteX198" fmla="*/ 558449 w 12192000"/>
              <a:gd name="connsiteY198" fmla="*/ 2182346 h 2237474"/>
              <a:gd name="connsiteX199" fmla="*/ 550517 w 12192000"/>
              <a:gd name="connsiteY199" fmla="*/ 2182060 h 2237474"/>
              <a:gd name="connsiteX200" fmla="*/ 550309 w 12192000"/>
              <a:gd name="connsiteY200" fmla="*/ 2181825 h 2237474"/>
              <a:gd name="connsiteX201" fmla="*/ 541836 w 12192000"/>
              <a:gd name="connsiteY201" fmla="*/ 2181063 h 2237474"/>
              <a:gd name="connsiteX202" fmla="*/ 536057 w 12192000"/>
              <a:gd name="connsiteY202" fmla="*/ 2181537 h 2237474"/>
              <a:gd name="connsiteX203" fmla="*/ 520671 w 12192000"/>
              <a:gd name="connsiteY203" fmla="*/ 2180980 h 2237474"/>
              <a:gd name="connsiteX204" fmla="*/ 515024 w 12192000"/>
              <a:gd name="connsiteY204" fmla="*/ 2179258 h 2237474"/>
              <a:gd name="connsiteX205" fmla="*/ 512278 w 12192000"/>
              <a:gd name="connsiteY205" fmla="*/ 2176369 h 2237474"/>
              <a:gd name="connsiteX206" fmla="*/ 480419 w 12192000"/>
              <a:gd name="connsiteY206" fmla="*/ 2167807 h 2237474"/>
              <a:gd name="connsiteX207" fmla="*/ 413835 w 12192000"/>
              <a:gd name="connsiteY207" fmla="*/ 2156783 h 2237474"/>
              <a:gd name="connsiteX208" fmla="*/ 376513 w 12192000"/>
              <a:gd name="connsiteY208" fmla="*/ 2154014 h 2237474"/>
              <a:gd name="connsiteX209" fmla="*/ 273386 w 12192000"/>
              <a:gd name="connsiteY209" fmla="*/ 2142551 h 2237474"/>
              <a:gd name="connsiteX210" fmla="*/ 169207 w 12192000"/>
              <a:gd name="connsiteY210" fmla="*/ 2128100 h 2237474"/>
              <a:gd name="connsiteX211" fmla="*/ 93149 w 12192000"/>
              <a:gd name="connsiteY211" fmla="*/ 2105324 h 2237474"/>
              <a:gd name="connsiteX212" fmla="*/ 88109 w 12192000"/>
              <a:gd name="connsiteY212" fmla="*/ 2106704 h 2237474"/>
              <a:gd name="connsiteX213" fmla="*/ 80022 w 12192000"/>
              <a:gd name="connsiteY213" fmla="*/ 2107254 h 2237474"/>
              <a:gd name="connsiteX214" fmla="*/ 79717 w 12192000"/>
              <a:gd name="connsiteY214" fmla="*/ 2107046 h 2237474"/>
              <a:gd name="connsiteX215" fmla="*/ 72352 w 12192000"/>
              <a:gd name="connsiteY215" fmla="*/ 2107991 h 2237474"/>
              <a:gd name="connsiteX216" fmla="*/ 37645 w 12192000"/>
              <a:gd name="connsiteY216" fmla="*/ 2115401 h 2237474"/>
              <a:gd name="connsiteX217" fmla="*/ 4572 w 12192000"/>
              <a:gd name="connsiteY217" fmla="*/ 2111091 h 2237474"/>
              <a:gd name="connsiteX218" fmla="*/ 0 w 12192000"/>
              <a:gd name="connsiteY218" fmla="*/ 2110468 h 2237474"/>
              <a:gd name="connsiteX219" fmla="*/ 0 w 12192000"/>
              <a:gd name="connsiteY21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61459 w 12192000"/>
              <a:gd name="connsiteY27" fmla="*/ 862394 h 2237474"/>
              <a:gd name="connsiteX28" fmla="*/ 9705768 w 12192000"/>
              <a:gd name="connsiteY28" fmla="*/ 894610 h 2237474"/>
              <a:gd name="connsiteX29" fmla="*/ 9683005 w 12192000"/>
              <a:gd name="connsiteY29" fmla="*/ 894128 h 2237474"/>
              <a:gd name="connsiteX30" fmla="*/ 9594438 w 12192000"/>
              <a:gd name="connsiteY30" fmla="*/ 919051 h 2237474"/>
              <a:gd name="connsiteX31" fmla="*/ 9577033 w 12192000"/>
              <a:gd name="connsiteY31" fmla="*/ 922857 h 2237474"/>
              <a:gd name="connsiteX32" fmla="*/ 9544189 w 12192000"/>
              <a:gd name="connsiteY32" fmla="*/ 938966 h 2237474"/>
              <a:gd name="connsiteX33" fmla="*/ 9500499 w 12192000"/>
              <a:gd name="connsiteY33" fmla="*/ 954680 h 2237474"/>
              <a:gd name="connsiteX34" fmla="*/ 9428195 w 12192000"/>
              <a:gd name="connsiteY34" fmla="*/ 986225 h 2237474"/>
              <a:gd name="connsiteX35" fmla="*/ 9410017 w 12192000"/>
              <a:gd name="connsiteY35" fmla="*/ 993931 h 2237474"/>
              <a:gd name="connsiteX36" fmla="*/ 9392919 w 12192000"/>
              <a:gd name="connsiteY36" fmla="*/ 994656 h 2237474"/>
              <a:gd name="connsiteX37" fmla="*/ 9278619 w 12192000"/>
              <a:gd name="connsiteY37" fmla="*/ 1011878 h 2237474"/>
              <a:gd name="connsiteX38" fmla="*/ 9268019 w 12192000"/>
              <a:gd name="connsiteY38" fmla="*/ 1007442 h 2237474"/>
              <a:gd name="connsiteX39" fmla="*/ 9234662 w 12192000"/>
              <a:gd name="connsiteY39" fmla="*/ 1023056 h 2237474"/>
              <a:gd name="connsiteX40" fmla="*/ 9181033 w 12192000"/>
              <a:gd name="connsiteY40" fmla="*/ 1037921 h 2237474"/>
              <a:gd name="connsiteX41" fmla="*/ 9155969 w 12192000"/>
              <a:gd name="connsiteY41" fmla="*/ 1046804 h 2237474"/>
              <a:gd name="connsiteX42" fmla="*/ 9133985 w 12192000"/>
              <a:gd name="connsiteY42" fmla="*/ 1046450 h 2237474"/>
              <a:gd name="connsiteX43" fmla="*/ 9012987 w 12192000"/>
              <a:gd name="connsiteY43" fmla="*/ 1061986 h 2237474"/>
              <a:gd name="connsiteX44" fmla="*/ 8968445 w 12192000"/>
              <a:gd name="connsiteY44" fmla="*/ 1052169 h 2237474"/>
              <a:gd name="connsiteX45" fmla="*/ 8958984 w 12192000"/>
              <a:gd name="connsiteY45" fmla="*/ 1057212 h 2237474"/>
              <a:gd name="connsiteX46" fmla="*/ 8886001 w 12192000"/>
              <a:gd name="connsiteY46" fmla="*/ 1067468 h 2237474"/>
              <a:gd name="connsiteX47" fmla="*/ 8838610 w 12192000"/>
              <a:gd name="connsiteY47" fmla="*/ 1075091 h 2237474"/>
              <a:gd name="connsiteX48" fmla="*/ 8750383 w 12192000"/>
              <a:gd name="connsiteY48" fmla="*/ 1097387 h 2237474"/>
              <a:gd name="connsiteX49" fmla="*/ 8697365 w 12192000"/>
              <a:gd name="connsiteY49" fmla="*/ 1105869 h 2237474"/>
              <a:gd name="connsiteX50" fmla="*/ 8665605 w 12192000"/>
              <a:gd name="connsiteY50" fmla="*/ 1110791 h 2237474"/>
              <a:gd name="connsiteX51" fmla="*/ 8584946 w 12192000"/>
              <a:gd name="connsiteY51" fmla="*/ 1135226 h 2237474"/>
              <a:gd name="connsiteX52" fmla="*/ 8460755 w 12192000"/>
              <a:gd name="connsiteY52" fmla="*/ 1203427 h 2237474"/>
              <a:gd name="connsiteX53" fmla="*/ 8419755 w 12192000"/>
              <a:gd name="connsiteY53" fmla="*/ 1216260 h 2237474"/>
              <a:gd name="connsiteX54" fmla="*/ 8411626 w 12192000"/>
              <a:gd name="connsiteY54" fmla="*/ 1214397 h 2237474"/>
              <a:gd name="connsiteX55" fmla="*/ 8363469 w 12192000"/>
              <a:gd name="connsiteY55" fmla="*/ 1246658 h 2237474"/>
              <a:gd name="connsiteX56" fmla="*/ 8275497 w 12192000"/>
              <a:gd name="connsiteY56" fmla="*/ 1264396 h 2237474"/>
              <a:gd name="connsiteX57" fmla="*/ 8206287 w 12192000"/>
              <a:gd name="connsiteY57" fmla="*/ 1273060 h 2237474"/>
              <a:gd name="connsiteX58" fmla="*/ 8168705 w 12192000"/>
              <a:gd name="connsiteY58" fmla="*/ 1279956 h 2237474"/>
              <a:gd name="connsiteX59" fmla="*/ 8139997 w 12192000"/>
              <a:gd name="connsiteY59" fmla="*/ 1282713 h 2237474"/>
              <a:gd name="connsiteX60" fmla="*/ 8074238 w 12192000"/>
              <a:gd name="connsiteY60" fmla="*/ 1301895 h 2237474"/>
              <a:gd name="connsiteX61" fmla="*/ 7968292 w 12192000"/>
              <a:gd name="connsiteY61" fmla="*/ 1338779 h 2237474"/>
              <a:gd name="connsiteX62" fmla="*/ 7945122 w 12192000"/>
              <a:gd name="connsiteY62" fmla="*/ 1345477 h 2237474"/>
              <a:gd name="connsiteX63" fmla="*/ 7902328 w 12192000"/>
              <a:gd name="connsiteY63" fmla="*/ 1345865 h 2237474"/>
              <a:gd name="connsiteX64" fmla="*/ 7875879 w 12192000"/>
              <a:gd name="connsiteY64" fmla="*/ 1345646 h 2237474"/>
              <a:gd name="connsiteX65" fmla="*/ 7840612 w 12192000"/>
              <a:gd name="connsiteY65" fmla="*/ 1369373 h 2237474"/>
              <a:gd name="connsiteX66" fmla="*/ 7786819 w 12192000"/>
              <a:gd name="connsiteY66" fmla="*/ 1378970 h 2237474"/>
              <a:gd name="connsiteX67" fmla="*/ 7548172 w 12192000"/>
              <a:gd name="connsiteY67" fmla="*/ 1417460 h 2237474"/>
              <a:gd name="connsiteX68" fmla="*/ 7483437 w 12192000"/>
              <a:gd name="connsiteY68" fmla="*/ 1478152 h 2237474"/>
              <a:gd name="connsiteX69" fmla="*/ 7377870 w 12192000"/>
              <a:gd name="connsiteY69" fmla="*/ 1523319 h 2237474"/>
              <a:gd name="connsiteX70" fmla="*/ 7230737 w 12192000"/>
              <a:gd name="connsiteY70" fmla="*/ 1562633 h 2237474"/>
              <a:gd name="connsiteX71" fmla="*/ 7224458 w 12192000"/>
              <a:gd name="connsiteY71" fmla="*/ 1573008 h 2237474"/>
              <a:gd name="connsiteX72" fmla="*/ 7213486 w 12192000"/>
              <a:gd name="connsiteY72" fmla="*/ 1580987 h 2237474"/>
              <a:gd name="connsiteX73" fmla="*/ 7183121 w 12192000"/>
              <a:gd name="connsiteY73" fmla="*/ 1595162 h 2237474"/>
              <a:gd name="connsiteX74" fmla="*/ 7164601 w 12192000"/>
              <a:gd name="connsiteY74" fmla="*/ 1606490 h 2237474"/>
              <a:gd name="connsiteX75" fmla="*/ 7114651 w 12192000"/>
              <a:gd name="connsiteY75" fmla="*/ 1620959 h 2237474"/>
              <a:gd name="connsiteX76" fmla="*/ 7092727 w 12192000"/>
              <a:gd name="connsiteY76" fmla="*/ 1623628 h 2237474"/>
              <a:gd name="connsiteX77" fmla="*/ 7031309 w 12192000"/>
              <a:gd name="connsiteY77" fmla="*/ 1619451 h 2237474"/>
              <a:gd name="connsiteX78" fmla="*/ 6999084 w 12192000"/>
              <a:gd name="connsiteY78" fmla="*/ 1634317 h 2237474"/>
              <a:gd name="connsiteX79" fmla="*/ 6992107 w 12192000"/>
              <a:gd name="connsiteY79" fmla="*/ 1636860 h 2237474"/>
              <a:gd name="connsiteX80" fmla="*/ 6991765 w 12192000"/>
              <a:gd name="connsiteY80" fmla="*/ 1636725 h 2237474"/>
              <a:gd name="connsiteX81" fmla="*/ 6900177 w 12192000"/>
              <a:gd name="connsiteY81" fmla="*/ 1636016 h 2237474"/>
              <a:gd name="connsiteX82" fmla="*/ 6795372 w 12192000"/>
              <a:gd name="connsiteY82" fmla="*/ 1644845 h 2237474"/>
              <a:gd name="connsiteX83" fmla="*/ 6692251 w 12192000"/>
              <a:gd name="connsiteY83" fmla="*/ 1656357 h 2237474"/>
              <a:gd name="connsiteX84" fmla="*/ 6655235 w 12192000"/>
              <a:gd name="connsiteY84" fmla="*/ 1661869 h 2237474"/>
              <a:gd name="connsiteX85" fmla="*/ 6587857 w 12192000"/>
              <a:gd name="connsiteY85" fmla="*/ 1665769 h 2237474"/>
              <a:gd name="connsiteX86" fmla="*/ 6554894 w 12192000"/>
              <a:gd name="connsiteY86" fmla="*/ 1664428 h 2237474"/>
              <a:gd name="connsiteX87" fmla="*/ 6516595 w 12192000"/>
              <a:gd name="connsiteY87" fmla="*/ 1667475 h 2237474"/>
              <a:gd name="connsiteX88" fmla="*/ 6508541 w 12192000"/>
              <a:gd name="connsiteY88" fmla="*/ 1668757 h 2237474"/>
              <a:gd name="connsiteX89" fmla="*/ 6471012 w 12192000"/>
              <a:gd name="connsiteY89" fmla="*/ 1678604 h 2237474"/>
              <a:gd name="connsiteX90" fmla="*/ 6415265 w 12192000"/>
              <a:gd name="connsiteY90" fmla="*/ 1665317 h 2237474"/>
              <a:gd name="connsiteX91" fmla="*/ 6364035 w 12192000"/>
              <a:gd name="connsiteY91" fmla="*/ 1667683 h 2237474"/>
              <a:gd name="connsiteX92" fmla="*/ 6280959 w 12192000"/>
              <a:gd name="connsiteY92" fmla="*/ 1689329 h 2237474"/>
              <a:gd name="connsiteX93" fmla="*/ 6243319 w 12192000"/>
              <a:gd name="connsiteY93" fmla="*/ 1695560 h 2237474"/>
              <a:gd name="connsiteX94" fmla="*/ 6098321 w 12192000"/>
              <a:gd name="connsiteY94" fmla="*/ 1721646 h 2237474"/>
              <a:gd name="connsiteX95" fmla="*/ 5880652 w 12192000"/>
              <a:gd name="connsiteY95" fmla="*/ 1779643 h 2237474"/>
              <a:gd name="connsiteX96" fmla="*/ 5785959 w 12192000"/>
              <a:gd name="connsiteY96" fmla="*/ 1775307 h 2237474"/>
              <a:gd name="connsiteX97" fmla="*/ 5643534 w 12192000"/>
              <a:gd name="connsiteY97" fmla="*/ 1802919 h 2237474"/>
              <a:gd name="connsiteX98" fmla="*/ 5518799 w 12192000"/>
              <a:gd name="connsiteY98" fmla="*/ 1818312 h 2237474"/>
              <a:gd name="connsiteX99" fmla="*/ 5505014 w 12192000"/>
              <a:gd name="connsiteY99" fmla="*/ 1819259 h 2237474"/>
              <a:gd name="connsiteX100" fmla="*/ 5453307 w 12192000"/>
              <a:gd name="connsiteY100" fmla="*/ 1815450 h 2237474"/>
              <a:gd name="connsiteX101" fmla="*/ 5364192 w 12192000"/>
              <a:gd name="connsiteY101" fmla="*/ 1826074 h 2237474"/>
              <a:gd name="connsiteX102" fmla="*/ 5350380 w 12192000"/>
              <a:gd name="connsiteY102" fmla="*/ 1830891 h 2237474"/>
              <a:gd name="connsiteX103" fmla="*/ 5259633 w 12192000"/>
              <a:gd name="connsiteY103" fmla="*/ 1837160 h 2237474"/>
              <a:gd name="connsiteX104" fmla="*/ 5197513 w 12192000"/>
              <a:gd name="connsiteY104" fmla="*/ 1844718 h 2237474"/>
              <a:gd name="connsiteX105" fmla="*/ 5168852 w 12192000"/>
              <a:gd name="connsiteY105" fmla="*/ 1844846 h 2237474"/>
              <a:gd name="connsiteX106" fmla="*/ 5114927 w 12192000"/>
              <a:gd name="connsiteY106" fmla="*/ 1847827 h 2237474"/>
              <a:gd name="connsiteX107" fmla="*/ 5108970 w 12192000"/>
              <a:gd name="connsiteY107" fmla="*/ 1847935 h 2237474"/>
              <a:gd name="connsiteX108" fmla="*/ 5067961 w 12192000"/>
              <a:gd name="connsiteY108" fmla="*/ 1845917 h 2237474"/>
              <a:gd name="connsiteX109" fmla="*/ 5007075 w 12192000"/>
              <a:gd name="connsiteY109" fmla="*/ 1838626 h 2237474"/>
              <a:gd name="connsiteX110" fmla="*/ 4944087 w 12192000"/>
              <a:gd name="connsiteY110" fmla="*/ 1823332 h 2237474"/>
              <a:gd name="connsiteX111" fmla="*/ 4907662 w 12192000"/>
              <a:gd name="connsiteY111" fmla="*/ 1816900 h 2237474"/>
              <a:gd name="connsiteX112" fmla="*/ 4882386 w 12192000"/>
              <a:gd name="connsiteY112" fmla="*/ 1809844 h 2237474"/>
              <a:gd name="connsiteX113" fmla="*/ 4811440 w 12192000"/>
              <a:gd name="connsiteY113" fmla="*/ 1804655 h 2237474"/>
              <a:gd name="connsiteX114" fmla="*/ 4691075 w 12192000"/>
              <a:gd name="connsiteY114" fmla="*/ 1801389 h 2237474"/>
              <a:gd name="connsiteX115" fmla="*/ 4611738 w 12192000"/>
              <a:gd name="connsiteY115" fmla="*/ 1776964 h 2237474"/>
              <a:gd name="connsiteX116" fmla="*/ 4560070 w 12192000"/>
              <a:gd name="connsiteY116" fmla="*/ 1785640 h 2237474"/>
              <a:gd name="connsiteX117" fmla="*/ 4536503 w 12192000"/>
              <a:gd name="connsiteY117" fmla="*/ 1785334 h 2237474"/>
              <a:gd name="connsiteX118" fmla="*/ 4513724 w 12192000"/>
              <a:gd name="connsiteY118" fmla="*/ 1791996 h 2237474"/>
              <a:gd name="connsiteX119" fmla="*/ 4459810 w 12192000"/>
              <a:gd name="connsiteY119" fmla="*/ 1797886 h 2237474"/>
              <a:gd name="connsiteX120" fmla="*/ 4379064 w 12192000"/>
              <a:gd name="connsiteY120" fmla="*/ 1817177 h 2237474"/>
              <a:gd name="connsiteX121" fmla="*/ 4319209 w 12192000"/>
              <a:gd name="connsiteY121" fmla="*/ 1834833 h 2237474"/>
              <a:gd name="connsiteX122" fmla="*/ 4290981 w 12192000"/>
              <a:gd name="connsiteY122" fmla="*/ 1839677 h 2237474"/>
              <a:gd name="connsiteX123" fmla="*/ 4285792 w 12192000"/>
              <a:gd name="connsiteY123" fmla="*/ 1836231 h 2237474"/>
              <a:gd name="connsiteX124" fmla="*/ 4238372 w 12192000"/>
              <a:gd name="connsiteY124" fmla="*/ 1851480 h 2237474"/>
              <a:gd name="connsiteX125" fmla="*/ 4232517 w 12192000"/>
              <a:gd name="connsiteY125" fmla="*/ 1852567 h 2237474"/>
              <a:gd name="connsiteX126" fmla="*/ 4191732 w 12192000"/>
              <a:gd name="connsiteY126" fmla="*/ 1857328 h 2237474"/>
              <a:gd name="connsiteX127" fmla="*/ 4065532 w 12192000"/>
              <a:gd name="connsiteY127" fmla="*/ 1855477 h 2237474"/>
              <a:gd name="connsiteX128" fmla="*/ 4028460 w 12192000"/>
              <a:gd name="connsiteY128" fmla="*/ 1855137 h 2237474"/>
              <a:gd name="connsiteX129" fmla="*/ 4002267 w 12192000"/>
              <a:gd name="connsiteY129" fmla="*/ 1852352 h 2237474"/>
              <a:gd name="connsiteX130" fmla="*/ 3931396 w 12192000"/>
              <a:gd name="connsiteY130" fmla="*/ 1858915 h 2237474"/>
              <a:gd name="connsiteX131" fmla="*/ 3812162 w 12192000"/>
              <a:gd name="connsiteY131" fmla="*/ 1875501 h 2237474"/>
              <a:gd name="connsiteX132" fmla="*/ 3729530 w 12192000"/>
              <a:gd name="connsiteY132" fmla="*/ 1864513 h 2237474"/>
              <a:gd name="connsiteX133" fmla="*/ 3680177 w 12192000"/>
              <a:gd name="connsiteY133" fmla="*/ 1881552 h 2237474"/>
              <a:gd name="connsiteX134" fmla="*/ 3567259 w 12192000"/>
              <a:gd name="connsiteY134" fmla="*/ 1893482 h 2237474"/>
              <a:gd name="connsiteX135" fmla="*/ 3405770 w 12192000"/>
              <a:gd name="connsiteY135" fmla="*/ 1904591 h 2237474"/>
              <a:gd name="connsiteX136" fmla="*/ 3280097 w 12192000"/>
              <a:gd name="connsiteY136" fmla="*/ 1919610 h 2237474"/>
              <a:gd name="connsiteX137" fmla="*/ 3123424 w 12192000"/>
              <a:gd name="connsiteY137" fmla="*/ 1952930 h 2237474"/>
              <a:gd name="connsiteX138" fmla="*/ 3009910 w 12192000"/>
              <a:gd name="connsiteY138" fmla="*/ 1957866 h 2237474"/>
              <a:gd name="connsiteX139" fmla="*/ 2995934 w 12192000"/>
              <a:gd name="connsiteY139" fmla="*/ 1967085 h 2237474"/>
              <a:gd name="connsiteX140" fmla="*/ 2980071 w 12192000"/>
              <a:gd name="connsiteY140" fmla="*/ 1972988 h 2237474"/>
              <a:gd name="connsiteX141" fmla="*/ 2978094 w 12192000"/>
              <a:gd name="connsiteY141" fmla="*/ 1972369 h 2237474"/>
              <a:gd name="connsiteX142" fmla="*/ 2942858 w 12192000"/>
              <a:gd name="connsiteY142" fmla="*/ 1981367 h 2237474"/>
              <a:gd name="connsiteX143" fmla="*/ 2875436 w 12192000"/>
              <a:gd name="connsiteY143" fmla="*/ 1996977 h 2237474"/>
              <a:gd name="connsiteX144" fmla="*/ 2874892 w 12192000"/>
              <a:gd name="connsiteY144" fmla="*/ 1996085 h 2237474"/>
              <a:gd name="connsiteX145" fmla="*/ 2864145 w 12192000"/>
              <a:gd name="connsiteY145" fmla="*/ 1994061 h 2237474"/>
              <a:gd name="connsiteX146" fmla="*/ 2843662 w 12192000"/>
              <a:gd name="connsiteY146" fmla="*/ 1992498 h 2237474"/>
              <a:gd name="connsiteX147" fmla="*/ 2796128 w 12192000"/>
              <a:gd name="connsiteY147" fmla="*/ 1976403 h 2237474"/>
              <a:gd name="connsiteX148" fmla="*/ 2756784 w 12192000"/>
              <a:gd name="connsiteY148" fmla="*/ 1985116 h 2237474"/>
              <a:gd name="connsiteX149" fmla="*/ 2748833 w 12192000"/>
              <a:gd name="connsiteY149" fmla="*/ 1986323 h 2237474"/>
              <a:gd name="connsiteX150" fmla="*/ 2748661 w 12192000"/>
              <a:gd name="connsiteY150" fmla="*/ 1986122 h 2237474"/>
              <a:gd name="connsiteX151" fmla="*/ 2740251 w 12192000"/>
              <a:gd name="connsiteY151" fmla="*/ 1986946 h 2237474"/>
              <a:gd name="connsiteX152" fmla="*/ 2718916 w 12192000"/>
              <a:gd name="connsiteY152" fmla="*/ 1990867 h 2237474"/>
              <a:gd name="connsiteX153" fmla="*/ 2713522 w 12192000"/>
              <a:gd name="connsiteY153" fmla="*/ 1990173 h 2237474"/>
              <a:gd name="connsiteX154" fmla="*/ 2680597 w 12192000"/>
              <a:gd name="connsiteY154" fmla="*/ 1984996 h 2237474"/>
              <a:gd name="connsiteX155" fmla="*/ 2578178 w 12192000"/>
              <a:gd name="connsiteY155" fmla="*/ 1990531 h 2237474"/>
              <a:gd name="connsiteX156" fmla="*/ 2476147 w 12192000"/>
              <a:gd name="connsiteY156" fmla="*/ 1998305 h 2237474"/>
              <a:gd name="connsiteX157" fmla="*/ 2373568 w 12192000"/>
              <a:gd name="connsiteY157" fmla="*/ 2003219 h 2237474"/>
              <a:gd name="connsiteX158" fmla="*/ 2321399 w 12192000"/>
              <a:gd name="connsiteY158" fmla="*/ 1989467 h 2237474"/>
              <a:gd name="connsiteX159" fmla="*/ 2315525 w 12192000"/>
              <a:gd name="connsiteY159" fmla="*/ 1989708 h 2237474"/>
              <a:gd name="connsiteX160" fmla="*/ 2300792 w 12192000"/>
              <a:gd name="connsiteY160" fmla="*/ 1994290 h 2237474"/>
              <a:gd name="connsiteX161" fmla="*/ 2295469 w 12192000"/>
              <a:gd name="connsiteY161" fmla="*/ 1996659 h 2237474"/>
              <a:gd name="connsiteX162" fmla="*/ 2287219 w 12192000"/>
              <a:gd name="connsiteY162" fmla="*/ 1998750 h 2237474"/>
              <a:gd name="connsiteX163" fmla="*/ 2286948 w 12192000"/>
              <a:gd name="connsiteY163" fmla="*/ 1998596 h 2237474"/>
              <a:gd name="connsiteX164" fmla="*/ 2243069 w 12192000"/>
              <a:gd name="connsiteY164" fmla="*/ 2015111 h 2237474"/>
              <a:gd name="connsiteX165" fmla="*/ 2186609 w 12192000"/>
              <a:gd name="connsiteY165" fmla="*/ 2008263 h 2237474"/>
              <a:gd name="connsiteX166" fmla="*/ 2164831 w 12192000"/>
              <a:gd name="connsiteY166" fmla="*/ 2010143 h 2237474"/>
              <a:gd name="connsiteX167" fmla="*/ 2152836 w 12192000"/>
              <a:gd name="connsiteY167" fmla="*/ 2010048 h 2237474"/>
              <a:gd name="connsiteX168" fmla="*/ 2117102 w 12192000"/>
              <a:gd name="connsiteY168" fmla="*/ 2023004 h 2237474"/>
              <a:gd name="connsiteX169" fmla="*/ 2111935 w 12192000"/>
              <a:gd name="connsiteY169" fmla="*/ 2023163 h 2237474"/>
              <a:gd name="connsiteX170" fmla="*/ 2089991 w 12192000"/>
              <a:gd name="connsiteY170" fmla="*/ 2034193 h 2237474"/>
              <a:gd name="connsiteX171" fmla="*/ 2058061 w 12192000"/>
              <a:gd name="connsiteY171" fmla="*/ 2047942 h 2237474"/>
              <a:gd name="connsiteX172" fmla="*/ 2055737 w 12192000"/>
              <a:gd name="connsiteY172" fmla="*/ 2047704 h 2237474"/>
              <a:gd name="connsiteX173" fmla="*/ 2042244 w 12192000"/>
              <a:gd name="connsiteY173" fmla="*/ 2055560 h 2237474"/>
              <a:gd name="connsiteX174" fmla="*/ 1976224 w 12192000"/>
              <a:gd name="connsiteY174" fmla="*/ 2074257 h 2237474"/>
              <a:gd name="connsiteX175" fmla="*/ 1877728 w 12192000"/>
              <a:gd name="connsiteY175" fmla="*/ 2101004 h 2237474"/>
              <a:gd name="connsiteX176" fmla="*/ 1759056 w 12192000"/>
              <a:gd name="connsiteY176" fmla="*/ 2125608 h 2237474"/>
              <a:gd name="connsiteX177" fmla="*/ 1637948 w 12192000"/>
              <a:gd name="connsiteY177" fmla="*/ 2172597 h 2237474"/>
              <a:gd name="connsiteX178" fmla="*/ 1434549 w 12192000"/>
              <a:gd name="connsiteY178" fmla="*/ 2234522 h 2237474"/>
              <a:gd name="connsiteX179" fmla="*/ 1398481 w 12192000"/>
              <a:gd name="connsiteY179" fmla="*/ 2237074 h 2237474"/>
              <a:gd name="connsiteX180" fmla="*/ 1398407 w 12192000"/>
              <a:gd name="connsiteY180" fmla="*/ 2237095 h 2237474"/>
              <a:gd name="connsiteX181" fmla="*/ 1370962 w 12192000"/>
              <a:gd name="connsiteY181" fmla="*/ 2237474 h 2237474"/>
              <a:gd name="connsiteX182" fmla="*/ 1356367 w 12192000"/>
              <a:gd name="connsiteY182" fmla="*/ 2235089 h 2237474"/>
              <a:gd name="connsiteX183" fmla="*/ 1324828 w 12192000"/>
              <a:gd name="connsiteY183" fmla="*/ 2231968 h 2237474"/>
              <a:gd name="connsiteX184" fmla="*/ 1297744 w 12192000"/>
              <a:gd name="connsiteY184" fmla="*/ 2235849 h 2237474"/>
              <a:gd name="connsiteX185" fmla="*/ 1286236 w 12192000"/>
              <a:gd name="connsiteY185" fmla="*/ 2233135 h 2237474"/>
              <a:gd name="connsiteX186" fmla="*/ 1283504 w 12192000"/>
              <a:gd name="connsiteY186" fmla="*/ 2233797 h 2237474"/>
              <a:gd name="connsiteX187" fmla="*/ 1279765 w 12192000"/>
              <a:gd name="connsiteY187" fmla="*/ 2229639 h 2237474"/>
              <a:gd name="connsiteX188" fmla="*/ 1195347 w 12192000"/>
              <a:gd name="connsiteY188" fmla="*/ 2212354 h 2237474"/>
              <a:gd name="connsiteX189" fmla="*/ 970251 w 12192000"/>
              <a:gd name="connsiteY189" fmla="*/ 2221029 h 2237474"/>
              <a:gd name="connsiteX190" fmla="*/ 812914 w 12192000"/>
              <a:gd name="connsiteY190" fmla="*/ 2202752 h 2237474"/>
              <a:gd name="connsiteX191" fmla="*/ 800195 w 12192000"/>
              <a:gd name="connsiteY191" fmla="*/ 2209407 h 2237474"/>
              <a:gd name="connsiteX192" fmla="*/ 784978 w 12192000"/>
              <a:gd name="connsiteY192" fmla="*/ 2212360 h 2237474"/>
              <a:gd name="connsiteX193" fmla="*/ 681987 w 12192000"/>
              <a:gd name="connsiteY193" fmla="*/ 2216757 h 2237474"/>
              <a:gd name="connsiteX194" fmla="*/ 669923 w 12192000"/>
              <a:gd name="connsiteY194" fmla="*/ 2211682 h 2237474"/>
              <a:gd name="connsiteX195" fmla="*/ 648680 w 12192000"/>
              <a:gd name="connsiteY195" fmla="*/ 2206229 h 2237474"/>
              <a:gd name="connsiteX196" fmla="*/ 597225 w 12192000"/>
              <a:gd name="connsiteY196" fmla="*/ 2180999 h 2237474"/>
              <a:gd name="connsiteX197" fmla="*/ 558449 w 12192000"/>
              <a:gd name="connsiteY197" fmla="*/ 2182346 h 2237474"/>
              <a:gd name="connsiteX198" fmla="*/ 550517 w 12192000"/>
              <a:gd name="connsiteY198" fmla="*/ 2182060 h 2237474"/>
              <a:gd name="connsiteX199" fmla="*/ 550309 w 12192000"/>
              <a:gd name="connsiteY199" fmla="*/ 2181825 h 2237474"/>
              <a:gd name="connsiteX200" fmla="*/ 541836 w 12192000"/>
              <a:gd name="connsiteY200" fmla="*/ 2181063 h 2237474"/>
              <a:gd name="connsiteX201" fmla="*/ 536057 w 12192000"/>
              <a:gd name="connsiteY201" fmla="*/ 2181537 h 2237474"/>
              <a:gd name="connsiteX202" fmla="*/ 520671 w 12192000"/>
              <a:gd name="connsiteY202" fmla="*/ 2180980 h 2237474"/>
              <a:gd name="connsiteX203" fmla="*/ 515024 w 12192000"/>
              <a:gd name="connsiteY203" fmla="*/ 2179258 h 2237474"/>
              <a:gd name="connsiteX204" fmla="*/ 512278 w 12192000"/>
              <a:gd name="connsiteY204" fmla="*/ 2176369 h 2237474"/>
              <a:gd name="connsiteX205" fmla="*/ 480419 w 12192000"/>
              <a:gd name="connsiteY205" fmla="*/ 2167807 h 2237474"/>
              <a:gd name="connsiteX206" fmla="*/ 413835 w 12192000"/>
              <a:gd name="connsiteY206" fmla="*/ 2156783 h 2237474"/>
              <a:gd name="connsiteX207" fmla="*/ 376513 w 12192000"/>
              <a:gd name="connsiteY207" fmla="*/ 2154014 h 2237474"/>
              <a:gd name="connsiteX208" fmla="*/ 273386 w 12192000"/>
              <a:gd name="connsiteY208" fmla="*/ 2142551 h 2237474"/>
              <a:gd name="connsiteX209" fmla="*/ 169207 w 12192000"/>
              <a:gd name="connsiteY209" fmla="*/ 2128100 h 2237474"/>
              <a:gd name="connsiteX210" fmla="*/ 93149 w 12192000"/>
              <a:gd name="connsiteY210" fmla="*/ 2105324 h 2237474"/>
              <a:gd name="connsiteX211" fmla="*/ 88109 w 12192000"/>
              <a:gd name="connsiteY211" fmla="*/ 2106704 h 2237474"/>
              <a:gd name="connsiteX212" fmla="*/ 80022 w 12192000"/>
              <a:gd name="connsiteY212" fmla="*/ 2107254 h 2237474"/>
              <a:gd name="connsiteX213" fmla="*/ 79717 w 12192000"/>
              <a:gd name="connsiteY213" fmla="*/ 2107046 h 2237474"/>
              <a:gd name="connsiteX214" fmla="*/ 72352 w 12192000"/>
              <a:gd name="connsiteY214" fmla="*/ 2107991 h 2237474"/>
              <a:gd name="connsiteX215" fmla="*/ 37645 w 12192000"/>
              <a:gd name="connsiteY215" fmla="*/ 2115401 h 2237474"/>
              <a:gd name="connsiteX216" fmla="*/ 4572 w 12192000"/>
              <a:gd name="connsiteY216" fmla="*/ 2111091 h 2237474"/>
              <a:gd name="connsiteX217" fmla="*/ 0 w 12192000"/>
              <a:gd name="connsiteY217" fmla="*/ 2110468 h 2237474"/>
              <a:gd name="connsiteX218" fmla="*/ 0 w 12192000"/>
              <a:gd name="connsiteY21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78288 w 12192000"/>
              <a:gd name="connsiteY25" fmla="*/ 854362 h 2237474"/>
              <a:gd name="connsiteX26" fmla="*/ 9761459 w 12192000"/>
              <a:gd name="connsiteY26" fmla="*/ 862394 h 2237474"/>
              <a:gd name="connsiteX27" fmla="*/ 9705768 w 12192000"/>
              <a:gd name="connsiteY27" fmla="*/ 894610 h 2237474"/>
              <a:gd name="connsiteX28" fmla="*/ 9683005 w 12192000"/>
              <a:gd name="connsiteY28" fmla="*/ 894128 h 2237474"/>
              <a:gd name="connsiteX29" fmla="*/ 9594438 w 12192000"/>
              <a:gd name="connsiteY29" fmla="*/ 919051 h 2237474"/>
              <a:gd name="connsiteX30" fmla="*/ 9577033 w 12192000"/>
              <a:gd name="connsiteY30" fmla="*/ 922857 h 2237474"/>
              <a:gd name="connsiteX31" fmla="*/ 9544189 w 12192000"/>
              <a:gd name="connsiteY31" fmla="*/ 938966 h 2237474"/>
              <a:gd name="connsiteX32" fmla="*/ 9500499 w 12192000"/>
              <a:gd name="connsiteY32" fmla="*/ 954680 h 2237474"/>
              <a:gd name="connsiteX33" fmla="*/ 9428195 w 12192000"/>
              <a:gd name="connsiteY33" fmla="*/ 986225 h 2237474"/>
              <a:gd name="connsiteX34" fmla="*/ 9410017 w 12192000"/>
              <a:gd name="connsiteY34" fmla="*/ 993931 h 2237474"/>
              <a:gd name="connsiteX35" fmla="*/ 9392919 w 12192000"/>
              <a:gd name="connsiteY35" fmla="*/ 994656 h 2237474"/>
              <a:gd name="connsiteX36" fmla="*/ 9278619 w 12192000"/>
              <a:gd name="connsiteY36" fmla="*/ 1011878 h 2237474"/>
              <a:gd name="connsiteX37" fmla="*/ 9268019 w 12192000"/>
              <a:gd name="connsiteY37" fmla="*/ 1007442 h 2237474"/>
              <a:gd name="connsiteX38" fmla="*/ 9234662 w 12192000"/>
              <a:gd name="connsiteY38" fmla="*/ 1023056 h 2237474"/>
              <a:gd name="connsiteX39" fmla="*/ 9181033 w 12192000"/>
              <a:gd name="connsiteY39" fmla="*/ 1037921 h 2237474"/>
              <a:gd name="connsiteX40" fmla="*/ 9155969 w 12192000"/>
              <a:gd name="connsiteY40" fmla="*/ 1046804 h 2237474"/>
              <a:gd name="connsiteX41" fmla="*/ 9133985 w 12192000"/>
              <a:gd name="connsiteY41" fmla="*/ 1046450 h 2237474"/>
              <a:gd name="connsiteX42" fmla="*/ 9012987 w 12192000"/>
              <a:gd name="connsiteY42" fmla="*/ 1061986 h 2237474"/>
              <a:gd name="connsiteX43" fmla="*/ 8968445 w 12192000"/>
              <a:gd name="connsiteY43" fmla="*/ 1052169 h 2237474"/>
              <a:gd name="connsiteX44" fmla="*/ 8958984 w 12192000"/>
              <a:gd name="connsiteY44" fmla="*/ 1057212 h 2237474"/>
              <a:gd name="connsiteX45" fmla="*/ 8886001 w 12192000"/>
              <a:gd name="connsiteY45" fmla="*/ 1067468 h 2237474"/>
              <a:gd name="connsiteX46" fmla="*/ 8838610 w 12192000"/>
              <a:gd name="connsiteY46" fmla="*/ 1075091 h 2237474"/>
              <a:gd name="connsiteX47" fmla="*/ 8750383 w 12192000"/>
              <a:gd name="connsiteY47" fmla="*/ 1097387 h 2237474"/>
              <a:gd name="connsiteX48" fmla="*/ 8697365 w 12192000"/>
              <a:gd name="connsiteY48" fmla="*/ 1105869 h 2237474"/>
              <a:gd name="connsiteX49" fmla="*/ 8665605 w 12192000"/>
              <a:gd name="connsiteY49" fmla="*/ 1110791 h 2237474"/>
              <a:gd name="connsiteX50" fmla="*/ 8584946 w 12192000"/>
              <a:gd name="connsiteY50" fmla="*/ 1135226 h 2237474"/>
              <a:gd name="connsiteX51" fmla="*/ 8460755 w 12192000"/>
              <a:gd name="connsiteY51" fmla="*/ 1203427 h 2237474"/>
              <a:gd name="connsiteX52" fmla="*/ 8419755 w 12192000"/>
              <a:gd name="connsiteY52" fmla="*/ 1216260 h 2237474"/>
              <a:gd name="connsiteX53" fmla="*/ 8411626 w 12192000"/>
              <a:gd name="connsiteY53" fmla="*/ 1214397 h 2237474"/>
              <a:gd name="connsiteX54" fmla="*/ 8363469 w 12192000"/>
              <a:gd name="connsiteY54" fmla="*/ 1246658 h 2237474"/>
              <a:gd name="connsiteX55" fmla="*/ 8275497 w 12192000"/>
              <a:gd name="connsiteY55" fmla="*/ 1264396 h 2237474"/>
              <a:gd name="connsiteX56" fmla="*/ 8206287 w 12192000"/>
              <a:gd name="connsiteY56" fmla="*/ 1273060 h 2237474"/>
              <a:gd name="connsiteX57" fmla="*/ 8168705 w 12192000"/>
              <a:gd name="connsiteY57" fmla="*/ 1279956 h 2237474"/>
              <a:gd name="connsiteX58" fmla="*/ 8139997 w 12192000"/>
              <a:gd name="connsiteY58" fmla="*/ 1282713 h 2237474"/>
              <a:gd name="connsiteX59" fmla="*/ 8074238 w 12192000"/>
              <a:gd name="connsiteY59" fmla="*/ 1301895 h 2237474"/>
              <a:gd name="connsiteX60" fmla="*/ 7968292 w 12192000"/>
              <a:gd name="connsiteY60" fmla="*/ 1338779 h 2237474"/>
              <a:gd name="connsiteX61" fmla="*/ 7945122 w 12192000"/>
              <a:gd name="connsiteY61" fmla="*/ 1345477 h 2237474"/>
              <a:gd name="connsiteX62" fmla="*/ 7902328 w 12192000"/>
              <a:gd name="connsiteY62" fmla="*/ 1345865 h 2237474"/>
              <a:gd name="connsiteX63" fmla="*/ 7875879 w 12192000"/>
              <a:gd name="connsiteY63" fmla="*/ 1345646 h 2237474"/>
              <a:gd name="connsiteX64" fmla="*/ 7840612 w 12192000"/>
              <a:gd name="connsiteY64" fmla="*/ 1369373 h 2237474"/>
              <a:gd name="connsiteX65" fmla="*/ 7786819 w 12192000"/>
              <a:gd name="connsiteY65" fmla="*/ 1378970 h 2237474"/>
              <a:gd name="connsiteX66" fmla="*/ 7548172 w 12192000"/>
              <a:gd name="connsiteY66" fmla="*/ 1417460 h 2237474"/>
              <a:gd name="connsiteX67" fmla="*/ 7483437 w 12192000"/>
              <a:gd name="connsiteY67" fmla="*/ 1478152 h 2237474"/>
              <a:gd name="connsiteX68" fmla="*/ 7377870 w 12192000"/>
              <a:gd name="connsiteY68" fmla="*/ 1523319 h 2237474"/>
              <a:gd name="connsiteX69" fmla="*/ 7230737 w 12192000"/>
              <a:gd name="connsiteY69" fmla="*/ 1562633 h 2237474"/>
              <a:gd name="connsiteX70" fmla="*/ 7224458 w 12192000"/>
              <a:gd name="connsiteY70" fmla="*/ 1573008 h 2237474"/>
              <a:gd name="connsiteX71" fmla="*/ 7213486 w 12192000"/>
              <a:gd name="connsiteY71" fmla="*/ 1580987 h 2237474"/>
              <a:gd name="connsiteX72" fmla="*/ 7183121 w 12192000"/>
              <a:gd name="connsiteY72" fmla="*/ 1595162 h 2237474"/>
              <a:gd name="connsiteX73" fmla="*/ 7164601 w 12192000"/>
              <a:gd name="connsiteY73" fmla="*/ 1606490 h 2237474"/>
              <a:gd name="connsiteX74" fmla="*/ 7114651 w 12192000"/>
              <a:gd name="connsiteY74" fmla="*/ 1620959 h 2237474"/>
              <a:gd name="connsiteX75" fmla="*/ 7092727 w 12192000"/>
              <a:gd name="connsiteY75" fmla="*/ 1623628 h 2237474"/>
              <a:gd name="connsiteX76" fmla="*/ 7031309 w 12192000"/>
              <a:gd name="connsiteY76" fmla="*/ 1619451 h 2237474"/>
              <a:gd name="connsiteX77" fmla="*/ 6999084 w 12192000"/>
              <a:gd name="connsiteY77" fmla="*/ 1634317 h 2237474"/>
              <a:gd name="connsiteX78" fmla="*/ 6992107 w 12192000"/>
              <a:gd name="connsiteY78" fmla="*/ 1636860 h 2237474"/>
              <a:gd name="connsiteX79" fmla="*/ 6991765 w 12192000"/>
              <a:gd name="connsiteY79" fmla="*/ 1636725 h 2237474"/>
              <a:gd name="connsiteX80" fmla="*/ 6900177 w 12192000"/>
              <a:gd name="connsiteY80" fmla="*/ 1636016 h 2237474"/>
              <a:gd name="connsiteX81" fmla="*/ 6795372 w 12192000"/>
              <a:gd name="connsiteY81" fmla="*/ 1644845 h 2237474"/>
              <a:gd name="connsiteX82" fmla="*/ 6692251 w 12192000"/>
              <a:gd name="connsiteY82" fmla="*/ 1656357 h 2237474"/>
              <a:gd name="connsiteX83" fmla="*/ 6655235 w 12192000"/>
              <a:gd name="connsiteY83" fmla="*/ 1661869 h 2237474"/>
              <a:gd name="connsiteX84" fmla="*/ 6587857 w 12192000"/>
              <a:gd name="connsiteY84" fmla="*/ 1665769 h 2237474"/>
              <a:gd name="connsiteX85" fmla="*/ 6554894 w 12192000"/>
              <a:gd name="connsiteY85" fmla="*/ 1664428 h 2237474"/>
              <a:gd name="connsiteX86" fmla="*/ 6516595 w 12192000"/>
              <a:gd name="connsiteY86" fmla="*/ 1667475 h 2237474"/>
              <a:gd name="connsiteX87" fmla="*/ 6508541 w 12192000"/>
              <a:gd name="connsiteY87" fmla="*/ 1668757 h 2237474"/>
              <a:gd name="connsiteX88" fmla="*/ 6471012 w 12192000"/>
              <a:gd name="connsiteY88" fmla="*/ 1678604 h 2237474"/>
              <a:gd name="connsiteX89" fmla="*/ 6415265 w 12192000"/>
              <a:gd name="connsiteY89" fmla="*/ 1665317 h 2237474"/>
              <a:gd name="connsiteX90" fmla="*/ 6364035 w 12192000"/>
              <a:gd name="connsiteY90" fmla="*/ 1667683 h 2237474"/>
              <a:gd name="connsiteX91" fmla="*/ 6280959 w 12192000"/>
              <a:gd name="connsiteY91" fmla="*/ 1689329 h 2237474"/>
              <a:gd name="connsiteX92" fmla="*/ 6243319 w 12192000"/>
              <a:gd name="connsiteY92" fmla="*/ 1695560 h 2237474"/>
              <a:gd name="connsiteX93" fmla="*/ 6098321 w 12192000"/>
              <a:gd name="connsiteY93" fmla="*/ 1721646 h 2237474"/>
              <a:gd name="connsiteX94" fmla="*/ 5880652 w 12192000"/>
              <a:gd name="connsiteY94" fmla="*/ 1779643 h 2237474"/>
              <a:gd name="connsiteX95" fmla="*/ 5785959 w 12192000"/>
              <a:gd name="connsiteY95" fmla="*/ 1775307 h 2237474"/>
              <a:gd name="connsiteX96" fmla="*/ 5643534 w 12192000"/>
              <a:gd name="connsiteY96" fmla="*/ 1802919 h 2237474"/>
              <a:gd name="connsiteX97" fmla="*/ 5518799 w 12192000"/>
              <a:gd name="connsiteY97" fmla="*/ 1818312 h 2237474"/>
              <a:gd name="connsiteX98" fmla="*/ 5505014 w 12192000"/>
              <a:gd name="connsiteY98" fmla="*/ 1819259 h 2237474"/>
              <a:gd name="connsiteX99" fmla="*/ 5453307 w 12192000"/>
              <a:gd name="connsiteY99" fmla="*/ 1815450 h 2237474"/>
              <a:gd name="connsiteX100" fmla="*/ 5364192 w 12192000"/>
              <a:gd name="connsiteY100" fmla="*/ 1826074 h 2237474"/>
              <a:gd name="connsiteX101" fmla="*/ 5350380 w 12192000"/>
              <a:gd name="connsiteY101" fmla="*/ 1830891 h 2237474"/>
              <a:gd name="connsiteX102" fmla="*/ 5259633 w 12192000"/>
              <a:gd name="connsiteY102" fmla="*/ 1837160 h 2237474"/>
              <a:gd name="connsiteX103" fmla="*/ 5197513 w 12192000"/>
              <a:gd name="connsiteY103" fmla="*/ 1844718 h 2237474"/>
              <a:gd name="connsiteX104" fmla="*/ 5168852 w 12192000"/>
              <a:gd name="connsiteY104" fmla="*/ 1844846 h 2237474"/>
              <a:gd name="connsiteX105" fmla="*/ 5114927 w 12192000"/>
              <a:gd name="connsiteY105" fmla="*/ 1847827 h 2237474"/>
              <a:gd name="connsiteX106" fmla="*/ 5108970 w 12192000"/>
              <a:gd name="connsiteY106" fmla="*/ 1847935 h 2237474"/>
              <a:gd name="connsiteX107" fmla="*/ 5067961 w 12192000"/>
              <a:gd name="connsiteY107" fmla="*/ 1845917 h 2237474"/>
              <a:gd name="connsiteX108" fmla="*/ 5007075 w 12192000"/>
              <a:gd name="connsiteY108" fmla="*/ 1838626 h 2237474"/>
              <a:gd name="connsiteX109" fmla="*/ 4944087 w 12192000"/>
              <a:gd name="connsiteY109" fmla="*/ 1823332 h 2237474"/>
              <a:gd name="connsiteX110" fmla="*/ 4907662 w 12192000"/>
              <a:gd name="connsiteY110" fmla="*/ 1816900 h 2237474"/>
              <a:gd name="connsiteX111" fmla="*/ 4882386 w 12192000"/>
              <a:gd name="connsiteY111" fmla="*/ 1809844 h 2237474"/>
              <a:gd name="connsiteX112" fmla="*/ 4811440 w 12192000"/>
              <a:gd name="connsiteY112" fmla="*/ 1804655 h 2237474"/>
              <a:gd name="connsiteX113" fmla="*/ 4691075 w 12192000"/>
              <a:gd name="connsiteY113" fmla="*/ 1801389 h 2237474"/>
              <a:gd name="connsiteX114" fmla="*/ 4611738 w 12192000"/>
              <a:gd name="connsiteY114" fmla="*/ 1776964 h 2237474"/>
              <a:gd name="connsiteX115" fmla="*/ 4560070 w 12192000"/>
              <a:gd name="connsiteY115" fmla="*/ 1785640 h 2237474"/>
              <a:gd name="connsiteX116" fmla="*/ 4536503 w 12192000"/>
              <a:gd name="connsiteY116" fmla="*/ 1785334 h 2237474"/>
              <a:gd name="connsiteX117" fmla="*/ 4513724 w 12192000"/>
              <a:gd name="connsiteY117" fmla="*/ 1791996 h 2237474"/>
              <a:gd name="connsiteX118" fmla="*/ 4459810 w 12192000"/>
              <a:gd name="connsiteY118" fmla="*/ 1797886 h 2237474"/>
              <a:gd name="connsiteX119" fmla="*/ 4379064 w 12192000"/>
              <a:gd name="connsiteY119" fmla="*/ 1817177 h 2237474"/>
              <a:gd name="connsiteX120" fmla="*/ 4319209 w 12192000"/>
              <a:gd name="connsiteY120" fmla="*/ 1834833 h 2237474"/>
              <a:gd name="connsiteX121" fmla="*/ 4290981 w 12192000"/>
              <a:gd name="connsiteY121" fmla="*/ 1839677 h 2237474"/>
              <a:gd name="connsiteX122" fmla="*/ 4285792 w 12192000"/>
              <a:gd name="connsiteY122" fmla="*/ 1836231 h 2237474"/>
              <a:gd name="connsiteX123" fmla="*/ 4238372 w 12192000"/>
              <a:gd name="connsiteY123" fmla="*/ 1851480 h 2237474"/>
              <a:gd name="connsiteX124" fmla="*/ 4232517 w 12192000"/>
              <a:gd name="connsiteY124" fmla="*/ 1852567 h 2237474"/>
              <a:gd name="connsiteX125" fmla="*/ 4191732 w 12192000"/>
              <a:gd name="connsiteY125" fmla="*/ 1857328 h 2237474"/>
              <a:gd name="connsiteX126" fmla="*/ 4065532 w 12192000"/>
              <a:gd name="connsiteY126" fmla="*/ 1855477 h 2237474"/>
              <a:gd name="connsiteX127" fmla="*/ 4028460 w 12192000"/>
              <a:gd name="connsiteY127" fmla="*/ 1855137 h 2237474"/>
              <a:gd name="connsiteX128" fmla="*/ 4002267 w 12192000"/>
              <a:gd name="connsiteY128" fmla="*/ 1852352 h 2237474"/>
              <a:gd name="connsiteX129" fmla="*/ 3931396 w 12192000"/>
              <a:gd name="connsiteY129" fmla="*/ 1858915 h 2237474"/>
              <a:gd name="connsiteX130" fmla="*/ 3812162 w 12192000"/>
              <a:gd name="connsiteY130" fmla="*/ 1875501 h 2237474"/>
              <a:gd name="connsiteX131" fmla="*/ 3729530 w 12192000"/>
              <a:gd name="connsiteY131" fmla="*/ 1864513 h 2237474"/>
              <a:gd name="connsiteX132" fmla="*/ 3680177 w 12192000"/>
              <a:gd name="connsiteY132" fmla="*/ 1881552 h 2237474"/>
              <a:gd name="connsiteX133" fmla="*/ 3567259 w 12192000"/>
              <a:gd name="connsiteY133" fmla="*/ 1893482 h 2237474"/>
              <a:gd name="connsiteX134" fmla="*/ 3405770 w 12192000"/>
              <a:gd name="connsiteY134" fmla="*/ 1904591 h 2237474"/>
              <a:gd name="connsiteX135" fmla="*/ 3280097 w 12192000"/>
              <a:gd name="connsiteY135" fmla="*/ 1919610 h 2237474"/>
              <a:gd name="connsiteX136" fmla="*/ 3123424 w 12192000"/>
              <a:gd name="connsiteY136" fmla="*/ 1952930 h 2237474"/>
              <a:gd name="connsiteX137" fmla="*/ 3009910 w 12192000"/>
              <a:gd name="connsiteY137" fmla="*/ 1957866 h 2237474"/>
              <a:gd name="connsiteX138" fmla="*/ 2995934 w 12192000"/>
              <a:gd name="connsiteY138" fmla="*/ 1967085 h 2237474"/>
              <a:gd name="connsiteX139" fmla="*/ 2980071 w 12192000"/>
              <a:gd name="connsiteY139" fmla="*/ 1972988 h 2237474"/>
              <a:gd name="connsiteX140" fmla="*/ 2978094 w 12192000"/>
              <a:gd name="connsiteY140" fmla="*/ 1972369 h 2237474"/>
              <a:gd name="connsiteX141" fmla="*/ 2942858 w 12192000"/>
              <a:gd name="connsiteY141" fmla="*/ 1981367 h 2237474"/>
              <a:gd name="connsiteX142" fmla="*/ 2875436 w 12192000"/>
              <a:gd name="connsiteY142" fmla="*/ 1996977 h 2237474"/>
              <a:gd name="connsiteX143" fmla="*/ 2874892 w 12192000"/>
              <a:gd name="connsiteY143" fmla="*/ 1996085 h 2237474"/>
              <a:gd name="connsiteX144" fmla="*/ 2864145 w 12192000"/>
              <a:gd name="connsiteY144" fmla="*/ 1994061 h 2237474"/>
              <a:gd name="connsiteX145" fmla="*/ 2843662 w 12192000"/>
              <a:gd name="connsiteY145" fmla="*/ 1992498 h 2237474"/>
              <a:gd name="connsiteX146" fmla="*/ 2796128 w 12192000"/>
              <a:gd name="connsiteY146" fmla="*/ 1976403 h 2237474"/>
              <a:gd name="connsiteX147" fmla="*/ 2756784 w 12192000"/>
              <a:gd name="connsiteY147" fmla="*/ 1985116 h 2237474"/>
              <a:gd name="connsiteX148" fmla="*/ 2748833 w 12192000"/>
              <a:gd name="connsiteY148" fmla="*/ 1986323 h 2237474"/>
              <a:gd name="connsiteX149" fmla="*/ 2748661 w 12192000"/>
              <a:gd name="connsiteY149" fmla="*/ 1986122 h 2237474"/>
              <a:gd name="connsiteX150" fmla="*/ 2740251 w 12192000"/>
              <a:gd name="connsiteY150" fmla="*/ 1986946 h 2237474"/>
              <a:gd name="connsiteX151" fmla="*/ 2718916 w 12192000"/>
              <a:gd name="connsiteY151" fmla="*/ 1990867 h 2237474"/>
              <a:gd name="connsiteX152" fmla="*/ 2713522 w 12192000"/>
              <a:gd name="connsiteY152" fmla="*/ 1990173 h 2237474"/>
              <a:gd name="connsiteX153" fmla="*/ 2680597 w 12192000"/>
              <a:gd name="connsiteY153" fmla="*/ 1984996 h 2237474"/>
              <a:gd name="connsiteX154" fmla="*/ 2578178 w 12192000"/>
              <a:gd name="connsiteY154" fmla="*/ 1990531 h 2237474"/>
              <a:gd name="connsiteX155" fmla="*/ 2476147 w 12192000"/>
              <a:gd name="connsiteY155" fmla="*/ 1998305 h 2237474"/>
              <a:gd name="connsiteX156" fmla="*/ 2373568 w 12192000"/>
              <a:gd name="connsiteY156" fmla="*/ 2003219 h 2237474"/>
              <a:gd name="connsiteX157" fmla="*/ 2321399 w 12192000"/>
              <a:gd name="connsiteY157" fmla="*/ 1989467 h 2237474"/>
              <a:gd name="connsiteX158" fmla="*/ 2315525 w 12192000"/>
              <a:gd name="connsiteY158" fmla="*/ 1989708 h 2237474"/>
              <a:gd name="connsiteX159" fmla="*/ 2300792 w 12192000"/>
              <a:gd name="connsiteY159" fmla="*/ 1994290 h 2237474"/>
              <a:gd name="connsiteX160" fmla="*/ 2295469 w 12192000"/>
              <a:gd name="connsiteY160" fmla="*/ 1996659 h 2237474"/>
              <a:gd name="connsiteX161" fmla="*/ 2287219 w 12192000"/>
              <a:gd name="connsiteY161" fmla="*/ 1998750 h 2237474"/>
              <a:gd name="connsiteX162" fmla="*/ 2286948 w 12192000"/>
              <a:gd name="connsiteY162" fmla="*/ 1998596 h 2237474"/>
              <a:gd name="connsiteX163" fmla="*/ 2243069 w 12192000"/>
              <a:gd name="connsiteY163" fmla="*/ 2015111 h 2237474"/>
              <a:gd name="connsiteX164" fmla="*/ 2186609 w 12192000"/>
              <a:gd name="connsiteY164" fmla="*/ 2008263 h 2237474"/>
              <a:gd name="connsiteX165" fmla="*/ 2164831 w 12192000"/>
              <a:gd name="connsiteY165" fmla="*/ 2010143 h 2237474"/>
              <a:gd name="connsiteX166" fmla="*/ 2152836 w 12192000"/>
              <a:gd name="connsiteY166" fmla="*/ 2010048 h 2237474"/>
              <a:gd name="connsiteX167" fmla="*/ 2117102 w 12192000"/>
              <a:gd name="connsiteY167" fmla="*/ 2023004 h 2237474"/>
              <a:gd name="connsiteX168" fmla="*/ 2111935 w 12192000"/>
              <a:gd name="connsiteY168" fmla="*/ 2023163 h 2237474"/>
              <a:gd name="connsiteX169" fmla="*/ 2089991 w 12192000"/>
              <a:gd name="connsiteY169" fmla="*/ 2034193 h 2237474"/>
              <a:gd name="connsiteX170" fmla="*/ 2058061 w 12192000"/>
              <a:gd name="connsiteY170" fmla="*/ 2047942 h 2237474"/>
              <a:gd name="connsiteX171" fmla="*/ 2055737 w 12192000"/>
              <a:gd name="connsiteY171" fmla="*/ 2047704 h 2237474"/>
              <a:gd name="connsiteX172" fmla="*/ 2042244 w 12192000"/>
              <a:gd name="connsiteY172" fmla="*/ 2055560 h 2237474"/>
              <a:gd name="connsiteX173" fmla="*/ 1976224 w 12192000"/>
              <a:gd name="connsiteY173" fmla="*/ 2074257 h 2237474"/>
              <a:gd name="connsiteX174" fmla="*/ 1877728 w 12192000"/>
              <a:gd name="connsiteY174" fmla="*/ 2101004 h 2237474"/>
              <a:gd name="connsiteX175" fmla="*/ 1759056 w 12192000"/>
              <a:gd name="connsiteY175" fmla="*/ 2125608 h 2237474"/>
              <a:gd name="connsiteX176" fmla="*/ 1637948 w 12192000"/>
              <a:gd name="connsiteY176" fmla="*/ 2172597 h 2237474"/>
              <a:gd name="connsiteX177" fmla="*/ 1434549 w 12192000"/>
              <a:gd name="connsiteY177" fmla="*/ 2234522 h 2237474"/>
              <a:gd name="connsiteX178" fmla="*/ 1398481 w 12192000"/>
              <a:gd name="connsiteY178" fmla="*/ 2237074 h 2237474"/>
              <a:gd name="connsiteX179" fmla="*/ 1398407 w 12192000"/>
              <a:gd name="connsiteY179" fmla="*/ 2237095 h 2237474"/>
              <a:gd name="connsiteX180" fmla="*/ 1370962 w 12192000"/>
              <a:gd name="connsiteY180" fmla="*/ 2237474 h 2237474"/>
              <a:gd name="connsiteX181" fmla="*/ 1356367 w 12192000"/>
              <a:gd name="connsiteY181" fmla="*/ 2235089 h 2237474"/>
              <a:gd name="connsiteX182" fmla="*/ 1324828 w 12192000"/>
              <a:gd name="connsiteY182" fmla="*/ 2231968 h 2237474"/>
              <a:gd name="connsiteX183" fmla="*/ 1297744 w 12192000"/>
              <a:gd name="connsiteY183" fmla="*/ 2235849 h 2237474"/>
              <a:gd name="connsiteX184" fmla="*/ 1286236 w 12192000"/>
              <a:gd name="connsiteY184" fmla="*/ 2233135 h 2237474"/>
              <a:gd name="connsiteX185" fmla="*/ 1283504 w 12192000"/>
              <a:gd name="connsiteY185" fmla="*/ 2233797 h 2237474"/>
              <a:gd name="connsiteX186" fmla="*/ 1279765 w 12192000"/>
              <a:gd name="connsiteY186" fmla="*/ 2229639 h 2237474"/>
              <a:gd name="connsiteX187" fmla="*/ 1195347 w 12192000"/>
              <a:gd name="connsiteY187" fmla="*/ 2212354 h 2237474"/>
              <a:gd name="connsiteX188" fmla="*/ 970251 w 12192000"/>
              <a:gd name="connsiteY188" fmla="*/ 2221029 h 2237474"/>
              <a:gd name="connsiteX189" fmla="*/ 812914 w 12192000"/>
              <a:gd name="connsiteY189" fmla="*/ 2202752 h 2237474"/>
              <a:gd name="connsiteX190" fmla="*/ 800195 w 12192000"/>
              <a:gd name="connsiteY190" fmla="*/ 2209407 h 2237474"/>
              <a:gd name="connsiteX191" fmla="*/ 784978 w 12192000"/>
              <a:gd name="connsiteY191" fmla="*/ 2212360 h 2237474"/>
              <a:gd name="connsiteX192" fmla="*/ 681987 w 12192000"/>
              <a:gd name="connsiteY192" fmla="*/ 2216757 h 2237474"/>
              <a:gd name="connsiteX193" fmla="*/ 669923 w 12192000"/>
              <a:gd name="connsiteY193" fmla="*/ 2211682 h 2237474"/>
              <a:gd name="connsiteX194" fmla="*/ 648680 w 12192000"/>
              <a:gd name="connsiteY194" fmla="*/ 2206229 h 2237474"/>
              <a:gd name="connsiteX195" fmla="*/ 597225 w 12192000"/>
              <a:gd name="connsiteY195" fmla="*/ 2180999 h 2237474"/>
              <a:gd name="connsiteX196" fmla="*/ 558449 w 12192000"/>
              <a:gd name="connsiteY196" fmla="*/ 2182346 h 2237474"/>
              <a:gd name="connsiteX197" fmla="*/ 550517 w 12192000"/>
              <a:gd name="connsiteY197" fmla="*/ 2182060 h 2237474"/>
              <a:gd name="connsiteX198" fmla="*/ 550309 w 12192000"/>
              <a:gd name="connsiteY198" fmla="*/ 2181825 h 2237474"/>
              <a:gd name="connsiteX199" fmla="*/ 541836 w 12192000"/>
              <a:gd name="connsiteY199" fmla="*/ 2181063 h 2237474"/>
              <a:gd name="connsiteX200" fmla="*/ 536057 w 12192000"/>
              <a:gd name="connsiteY200" fmla="*/ 2181537 h 2237474"/>
              <a:gd name="connsiteX201" fmla="*/ 520671 w 12192000"/>
              <a:gd name="connsiteY201" fmla="*/ 2180980 h 2237474"/>
              <a:gd name="connsiteX202" fmla="*/ 515024 w 12192000"/>
              <a:gd name="connsiteY202" fmla="*/ 2179258 h 2237474"/>
              <a:gd name="connsiteX203" fmla="*/ 512278 w 12192000"/>
              <a:gd name="connsiteY203" fmla="*/ 2176369 h 2237474"/>
              <a:gd name="connsiteX204" fmla="*/ 480419 w 12192000"/>
              <a:gd name="connsiteY204" fmla="*/ 2167807 h 2237474"/>
              <a:gd name="connsiteX205" fmla="*/ 413835 w 12192000"/>
              <a:gd name="connsiteY205" fmla="*/ 2156783 h 2237474"/>
              <a:gd name="connsiteX206" fmla="*/ 376513 w 12192000"/>
              <a:gd name="connsiteY206" fmla="*/ 2154014 h 2237474"/>
              <a:gd name="connsiteX207" fmla="*/ 273386 w 12192000"/>
              <a:gd name="connsiteY207" fmla="*/ 2142551 h 2237474"/>
              <a:gd name="connsiteX208" fmla="*/ 169207 w 12192000"/>
              <a:gd name="connsiteY208" fmla="*/ 2128100 h 2237474"/>
              <a:gd name="connsiteX209" fmla="*/ 93149 w 12192000"/>
              <a:gd name="connsiteY209" fmla="*/ 2105324 h 2237474"/>
              <a:gd name="connsiteX210" fmla="*/ 88109 w 12192000"/>
              <a:gd name="connsiteY210" fmla="*/ 2106704 h 2237474"/>
              <a:gd name="connsiteX211" fmla="*/ 80022 w 12192000"/>
              <a:gd name="connsiteY211" fmla="*/ 2107254 h 2237474"/>
              <a:gd name="connsiteX212" fmla="*/ 79717 w 12192000"/>
              <a:gd name="connsiteY212" fmla="*/ 2107046 h 2237474"/>
              <a:gd name="connsiteX213" fmla="*/ 72352 w 12192000"/>
              <a:gd name="connsiteY213" fmla="*/ 2107991 h 2237474"/>
              <a:gd name="connsiteX214" fmla="*/ 37645 w 12192000"/>
              <a:gd name="connsiteY214" fmla="*/ 2115401 h 2237474"/>
              <a:gd name="connsiteX215" fmla="*/ 4572 w 12192000"/>
              <a:gd name="connsiteY215" fmla="*/ 2111091 h 2237474"/>
              <a:gd name="connsiteX216" fmla="*/ 0 w 12192000"/>
              <a:gd name="connsiteY216" fmla="*/ 2110468 h 2237474"/>
              <a:gd name="connsiteX217" fmla="*/ 0 w 12192000"/>
              <a:gd name="connsiteY21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092727 w 12192000"/>
              <a:gd name="connsiteY72" fmla="*/ 1623628 h 2237474"/>
              <a:gd name="connsiteX73" fmla="*/ 7031309 w 12192000"/>
              <a:gd name="connsiteY73" fmla="*/ 1619451 h 2237474"/>
              <a:gd name="connsiteX74" fmla="*/ 6999084 w 12192000"/>
              <a:gd name="connsiteY74" fmla="*/ 1634317 h 2237474"/>
              <a:gd name="connsiteX75" fmla="*/ 6992107 w 12192000"/>
              <a:gd name="connsiteY75" fmla="*/ 1636860 h 2237474"/>
              <a:gd name="connsiteX76" fmla="*/ 6991765 w 12192000"/>
              <a:gd name="connsiteY76" fmla="*/ 1636725 h 2237474"/>
              <a:gd name="connsiteX77" fmla="*/ 6900177 w 12192000"/>
              <a:gd name="connsiteY77" fmla="*/ 1636016 h 2237474"/>
              <a:gd name="connsiteX78" fmla="*/ 6795372 w 12192000"/>
              <a:gd name="connsiteY78" fmla="*/ 1644845 h 2237474"/>
              <a:gd name="connsiteX79" fmla="*/ 6692251 w 12192000"/>
              <a:gd name="connsiteY79" fmla="*/ 1656357 h 2237474"/>
              <a:gd name="connsiteX80" fmla="*/ 6655235 w 12192000"/>
              <a:gd name="connsiteY80" fmla="*/ 1661869 h 2237474"/>
              <a:gd name="connsiteX81" fmla="*/ 6587857 w 12192000"/>
              <a:gd name="connsiteY81" fmla="*/ 1665769 h 2237474"/>
              <a:gd name="connsiteX82" fmla="*/ 6554894 w 12192000"/>
              <a:gd name="connsiteY82" fmla="*/ 1664428 h 2237474"/>
              <a:gd name="connsiteX83" fmla="*/ 6516595 w 12192000"/>
              <a:gd name="connsiteY83" fmla="*/ 1667475 h 2237474"/>
              <a:gd name="connsiteX84" fmla="*/ 6508541 w 12192000"/>
              <a:gd name="connsiteY84" fmla="*/ 1668757 h 2237474"/>
              <a:gd name="connsiteX85" fmla="*/ 6471012 w 12192000"/>
              <a:gd name="connsiteY85" fmla="*/ 1678604 h 2237474"/>
              <a:gd name="connsiteX86" fmla="*/ 6415265 w 12192000"/>
              <a:gd name="connsiteY86" fmla="*/ 1665317 h 2237474"/>
              <a:gd name="connsiteX87" fmla="*/ 6364035 w 12192000"/>
              <a:gd name="connsiteY87" fmla="*/ 1667683 h 2237474"/>
              <a:gd name="connsiteX88" fmla="*/ 6280959 w 12192000"/>
              <a:gd name="connsiteY88" fmla="*/ 1689329 h 2237474"/>
              <a:gd name="connsiteX89" fmla="*/ 6243319 w 12192000"/>
              <a:gd name="connsiteY89" fmla="*/ 1695560 h 2237474"/>
              <a:gd name="connsiteX90" fmla="*/ 6098321 w 12192000"/>
              <a:gd name="connsiteY90" fmla="*/ 1721646 h 2237474"/>
              <a:gd name="connsiteX91" fmla="*/ 5880652 w 12192000"/>
              <a:gd name="connsiteY91" fmla="*/ 1779643 h 2237474"/>
              <a:gd name="connsiteX92" fmla="*/ 5785959 w 12192000"/>
              <a:gd name="connsiteY92" fmla="*/ 1775307 h 2237474"/>
              <a:gd name="connsiteX93" fmla="*/ 5643534 w 12192000"/>
              <a:gd name="connsiteY93" fmla="*/ 1802919 h 2237474"/>
              <a:gd name="connsiteX94" fmla="*/ 5518799 w 12192000"/>
              <a:gd name="connsiteY94" fmla="*/ 1818312 h 2237474"/>
              <a:gd name="connsiteX95" fmla="*/ 5505014 w 12192000"/>
              <a:gd name="connsiteY95" fmla="*/ 1819259 h 2237474"/>
              <a:gd name="connsiteX96" fmla="*/ 5453307 w 12192000"/>
              <a:gd name="connsiteY96" fmla="*/ 1815450 h 2237474"/>
              <a:gd name="connsiteX97" fmla="*/ 5364192 w 12192000"/>
              <a:gd name="connsiteY97" fmla="*/ 1826074 h 2237474"/>
              <a:gd name="connsiteX98" fmla="*/ 5350380 w 12192000"/>
              <a:gd name="connsiteY98" fmla="*/ 1830891 h 2237474"/>
              <a:gd name="connsiteX99" fmla="*/ 5259633 w 12192000"/>
              <a:gd name="connsiteY99" fmla="*/ 1837160 h 2237474"/>
              <a:gd name="connsiteX100" fmla="*/ 5197513 w 12192000"/>
              <a:gd name="connsiteY100" fmla="*/ 1844718 h 2237474"/>
              <a:gd name="connsiteX101" fmla="*/ 5168852 w 12192000"/>
              <a:gd name="connsiteY101" fmla="*/ 1844846 h 2237474"/>
              <a:gd name="connsiteX102" fmla="*/ 5114927 w 12192000"/>
              <a:gd name="connsiteY102" fmla="*/ 1847827 h 2237474"/>
              <a:gd name="connsiteX103" fmla="*/ 5108970 w 12192000"/>
              <a:gd name="connsiteY103" fmla="*/ 1847935 h 2237474"/>
              <a:gd name="connsiteX104" fmla="*/ 5067961 w 12192000"/>
              <a:gd name="connsiteY104" fmla="*/ 1845917 h 2237474"/>
              <a:gd name="connsiteX105" fmla="*/ 5007075 w 12192000"/>
              <a:gd name="connsiteY105" fmla="*/ 1838626 h 2237474"/>
              <a:gd name="connsiteX106" fmla="*/ 4944087 w 12192000"/>
              <a:gd name="connsiteY106" fmla="*/ 1823332 h 2237474"/>
              <a:gd name="connsiteX107" fmla="*/ 4907662 w 12192000"/>
              <a:gd name="connsiteY107" fmla="*/ 1816900 h 2237474"/>
              <a:gd name="connsiteX108" fmla="*/ 4882386 w 12192000"/>
              <a:gd name="connsiteY108" fmla="*/ 1809844 h 2237474"/>
              <a:gd name="connsiteX109" fmla="*/ 4811440 w 12192000"/>
              <a:gd name="connsiteY109" fmla="*/ 1804655 h 2237474"/>
              <a:gd name="connsiteX110" fmla="*/ 4691075 w 12192000"/>
              <a:gd name="connsiteY110" fmla="*/ 1801389 h 2237474"/>
              <a:gd name="connsiteX111" fmla="*/ 4611738 w 12192000"/>
              <a:gd name="connsiteY111" fmla="*/ 1776964 h 2237474"/>
              <a:gd name="connsiteX112" fmla="*/ 4560070 w 12192000"/>
              <a:gd name="connsiteY112" fmla="*/ 1785640 h 2237474"/>
              <a:gd name="connsiteX113" fmla="*/ 4536503 w 12192000"/>
              <a:gd name="connsiteY113" fmla="*/ 1785334 h 2237474"/>
              <a:gd name="connsiteX114" fmla="*/ 4513724 w 12192000"/>
              <a:gd name="connsiteY114" fmla="*/ 1791996 h 2237474"/>
              <a:gd name="connsiteX115" fmla="*/ 4459810 w 12192000"/>
              <a:gd name="connsiteY115" fmla="*/ 1797886 h 2237474"/>
              <a:gd name="connsiteX116" fmla="*/ 4379064 w 12192000"/>
              <a:gd name="connsiteY116" fmla="*/ 1817177 h 2237474"/>
              <a:gd name="connsiteX117" fmla="*/ 4319209 w 12192000"/>
              <a:gd name="connsiteY117" fmla="*/ 1834833 h 2237474"/>
              <a:gd name="connsiteX118" fmla="*/ 4290981 w 12192000"/>
              <a:gd name="connsiteY118" fmla="*/ 1839677 h 2237474"/>
              <a:gd name="connsiteX119" fmla="*/ 4285792 w 12192000"/>
              <a:gd name="connsiteY119" fmla="*/ 1836231 h 2237474"/>
              <a:gd name="connsiteX120" fmla="*/ 4238372 w 12192000"/>
              <a:gd name="connsiteY120" fmla="*/ 1851480 h 2237474"/>
              <a:gd name="connsiteX121" fmla="*/ 4232517 w 12192000"/>
              <a:gd name="connsiteY121" fmla="*/ 1852567 h 2237474"/>
              <a:gd name="connsiteX122" fmla="*/ 4191732 w 12192000"/>
              <a:gd name="connsiteY122" fmla="*/ 1857328 h 2237474"/>
              <a:gd name="connsiteX123" fmla="*/ 4065532 w 12192000"/>
              <a:gd name="connsiteY123" fmla="*/ 1855477 h 2237474"/>
              <a:gd name="connsiteX124" fmla="*/ 4028460 w 12192000"/>
              <a:gd name="connsiteY124" fmla="*/ 1855137 h 2237474"/>
              <a:gd name="connsiteX125" fmla="*/ 4002267 w 12192000"/>
              <a:gd name="connsiteY125" fmla="*/ 1852352 h 2237474"/>
              <a:gd name="connsiteX126" fmla="*/ 3931396 w 12192000"/>
              <a:gd name="connsiteY126" fmla="*/ 1858915 h 2237474"/>
              <a:gd name="connsiteX127" fmla="*/ 3812162 w 12192000"/>
              <a:gd name="connsiteY127" fmla="*/ 1875501 h 2237474"/>
              <a:gd name="connsiteX128" fmla="*/ 3729530 w 12192000"/>
              <a:gd name="connsiteY128" fmla="*/ 1864513 h 2237474"/>
              <a:gd name="connsiteX129" fmla="*/ 3680177 w 12192000"/>
              <a:gd name="connsiteY129" fmla="*/ 1881552 h 2237474"/>
              <a:gd name="connsiteX130" fmla="*/ 3567259 w 12192000"/>
              <a:gd name="connsiteY130" fmla="*/ 1893482 h 2237474"/>
              <a:gd name="connsiteX131" fmla="*/ 3405770 w 12192000"/>
              <a:gd name="connsiteY131" fmla="*/ 1904591 h 2237474"/>
              <a:gd name="connsiteX132" fmla="*/ 3280097 w 12192000"/>
              <a:gd name="connsiteY132" fmla="*/ 1919610 h 2237474"/>
              <a:gd name="connsiteX133" fmla="*/ 3123424 w 12192000"/>
              <a:gd name="connsiteY133" fmla="*/ 1952930 h 2237474"/>
              <a:gd name="connsiteX134" fmla="*/ 3009910 w 12192000"/>
              <a:gd name="connsiteY134" fmla="*/ 1957866 h 2237474"/>
              <a:gd name="connsiteX135" fmla="*/ 2995934 w 12192000"/>
              <a:gd name="connsiteY135" fmla="*/ 1967085 h 2237474"/>
              <a:gd name="connsiteX136" fmla="*/ 2980071 w 12192000"/>
              <a:gd name="connsiteY136" fmla="*/ 1972988 h 2237474"/>
              <a:gd name="connsiteX137" fmla="*/ 2978094 w 12192000"/>
              <a:gd name="connsiteY137" fmla="*/ 1972369 h 2237474"/>
              <a:gd name="connsiteX138" fmla="*/ 2942858 w 12192000"/>
              <a:gd name="connsiteY138" fmla="*/ 1981367 h 2237474"/>
              <a:gd name="connsiteX139" fmla="*/ 2875436 w 12192000"/>
              <a:gd name="connsiteY139" fmla="*/ 1996977 h 2237474"/>
              <a:gd name="connsiteX140" fmla="*/ 2874892 w 12192000"/>
              <a:gd name="connsiteY140" fmla="*/ 1996085 h 2237474"/>
              <a:gd name="connsiteX141" fmla="*/ 2864145 w 12192000"/>
              <a:gd name="connsiteY141" fmla="*/ 1994061 h 2237474"/>
              <a:gd name="connsiteX142" fmla="*/ 2843662 w 12192000"/>
              <a:gd name="connsiteY142" fmla="*/ 1992498 h 2237474"/>
              <a:gd name="connsiteX143" fmla="*/ 2796128 w 12192000"/>
              <a:gd name="connsiteY143" fmla="*/ 1976403 h 2237474"/>
              <a:gd name="connsiteX144" fmla="*/ 2756784 w 12192000"/>
              <a:gd name="connsiteY144" fmla="*/ 1985116 h 2237474"/>
              <a:gd name="connsiteX145" fmla="*/ 2748833 w 12192000"/>
              <a:gd name="connsiteY145" fmla="*/ 1986323 h 2237474"/>
              <a:gd name="connsiteX146" fmla="*/ 2748661 w 12192000"/>
              <a:gd name="connsiteY146" fmla="*/ 1986122 h 2237474"/>
              <a:gd name="connsiteX147" fmla="*/ 2740251 w 12192000"/>
              <a:gd name="connsiteY147" fmla="*/ 1986946 h 2237474"/>
              <a:gd name="connsiteX148" fmla="*/ 2718916 w 12192000"/>
              <a:gd name="connsiteY148" fmla="*/ 1990867 h 2237474"/>
              <a:gd name="connsiteX149" fmla="*/ 2713522 w 12192000"/>
              <a:gd name="connsiteY149" fmla="*/ 1990173 h 2237474"/>
              <a:gd name="connsiteX150" fmla="*/ 2680597 w 12192000"/>
              <a:gd name="connsiteY150" fmla="*/ 1984996 h 2237474"/>
              <a:gd name="connsiteX151" fmla="*/ 2578178 w 12192000"/>
              <a:gd name="connsiteY151" fmla="*/ 1990531 h 2237474"/>
              <a:gd name="connsiteX152" fmla="*/ 2476147 w 12192000"/>
              <a:gd name="connsiteY152" fmla="*/ 1998305 h 2237474"/>
              <a:gd name="connsiteX153" fmla="*/ 2373568 w 12192000"/>
              <a:gd name="connsiteY153" fmla="*/ 2003219 h 2237474"/>
              <a:gd name="connsiteX154" fmla="*/ 2321399 w 12192000"/>
              <a:gd name="connsiteY154" fmla="*/ 1989467 h 2237474"/>
              <a:gd name="connsiteX155" fmla="*/ 2315525 w 12192000"/>
              <a:gd name="connsiteY155" fmla="*/ 1989708 h 2237474"/>
              <a:gd name="connsiteX156" fmla="*/ 2300792 w 12192000"/>
              <a:gd name="connsiteY156" fmla="*/ 1994290 h 2237474"/>
              <a:gd name="connsiteX157" fmla="*/ 2295469 w 12192000"/>
              <a:gd name="connsiteY157" fmla="*/ 1996659 h 2237474"/>
              <a:gd name="connsiteX158" fmla="*/ 2287219 w 12192000"/>
              <a:gd name="connsiteY158" fmla="*/ 1998750 h 2237474"/>
              <a:gd name="connsiteX159" fmla="*/ 2286948 w 12192000"/>
              <a:gd name="connsiteY159" fmla="*/ 1998596 h 2237474"/>
              <a:gd name="connsiteX160" fmla="*/ 2243069 w 12192000"/>
              <a:gd name="connsiteY160" fmla="*/ 2015111 h 2237474"/>
              <a:gd name="connsiteX161" fmla="*/ 2186609 w 12192000"/>
              <a:gd name="connsiteY161" fmla="*/ 2008263 h 2237474"/>
              <a:gd name="connsiteX162" fmla="*/ 2164831 w 12192000"/>
              <a:gd name="connsiteY162" fmla="*/ 2010143 h 2237474"/>
              <a:gd name="connsiteX163" fmla="*/ 2152836 w 12192000"/>
              <a:gd name="connsiteY163" fmla="*/ 2010048 h 2237474"/>
              <a:gd name="connsiteX164" fmla="*/ 2117102 w 12192000"/>
              <a:gd name="connsiteY164" fmla="*/ 2023004 h 2237474"/>
              <a:gd name="connsiteX165" fmla="*/ 2111935 w 12192000"/>
              <a:gd name="connsiteY165" fmla="*/ 2023163 h 2237474"/>
              <a:gd name="connsiteX166" fmla="*/ 2089991 w 12192000"/>
              <a:gd name="connsiteY166" fmla="*/ 2034193 h 2237474"/>
              <a:gd name="connsiteX167" fmla="*/ 2058061 w 12192000"/>
              <a:gd name="connsiteY167" fmla="*/ 2047942 h 2237474"/>
              <a:gd name="connsiteX168" fmla="*/ 2055737 w 12192000"/>
              <a:gd name="connsiteY168" fmla="*/ 2047704 h 2237474"/>
              <a:gd name="connsiteX169" fmla="*/ 2042244 w 12192000"/>
              <a:gd name="connsiteY169" fmla="*/ 2055560 h 2237474"/>
              <a:gd name="connsiteX170" fmla="*/ 1976224 w 12192000"/>
              <a:gd name="connsiteY170" fmla="*/ 2074257 h 2237474"/>
              <a:gd name="connsiteX171" fmla="*/ 1877728 w 12192000"/>
              <a:gd name="connsiteY171" fmla="*/ 2101004 h 2237474"/>
              <a:gd name="connsiteX172" fmla="*/ 1759056 w 12192000"/>
              <a:gd name="connsiteY172" fmla="*/ 2125608 h 2237474"/>
              <a:gd name="connsiteX173" fmla="*/ 1637948 w 12192000"/>
              <a:gd name="connsiteY173" fmla="*/ 2172597 h 2237474"/>
              <a:gd name="connsiteX174" fmla="*/ 1434549 w 12192000"/>
              <a:gd name="connsiteY174" fmla="*/ 2234522 h 2237474"/>
              <a:gd name="connsiteX175" fmla="*/ 1398481 w 12192000"/>
              <a:gd name="connsiteY175" fmla="*/ 2237074 h 2237474"/>
              <a:gd name="connsiteX176" fmla="*/ 1398407 w 12192000"/>
              <a:gd name="connsiteY176" fmla="*/ 2237095 h 2237474"/>
              <a:gd name="connsiteX177" fmla="*/ 1370962 w 12192000"/>
              <a:gd name="connsiteY177" fmla="*/ 2237474 h 2237474"/>
              <a:gd name="connsiteX178" fmla="*/ 1356367 w 12192000"/>
              <a:gd name="connsiteY178" fmla="*/ 2235089 h 2237474"/>
              <a:gd name="connsiteX179" fmla="*/ 1324828 w 12192000"/>
              <a:gd name="connsiteY179" fmla="*/ 2231968 h 2237474"/>
              <a:gd name="connsiteX180" fmla="*/ 1297744 w 12192000"/>
              <a:gd name="connsiteY180" fmla="*/ 2235849 h 2237474"/>
              <a:gd name="connsiteX181" fmla="*/ 1286236 w 12192000"/>
              <a:gd name="connsiteY181" fmla="*/ 2233135 h 2237474"/>
              <a:gd name="connsiteX182" fmla="*/ 1283504 w 12192000"/>
              <a:gd name="connsiteY182" fmla="*/ 2233797 h 2237474"/>
              <a:gd name="connsiteX183" fmla="*/ 1279765 w 12192000"/>
              <a:gd name="connsiteY183" fmla="*/ 2229639 h 2237474"/>
              <a:gd name="connsiteX184" fmla="*/ 1195347 w 12192000"/>
              <a:gd name="connsiteY184" fmla="*/ 2212354 h 2237474"/>
              <a:gd name="connsiteX185" fmla="*/ 970251 w 12192000"/>
              <a:gd name="connsiteY185" fmla="*/ 2221029 h 2237474"/>
              <a:gd name="connsiteX186" fmla="*/ 812914 w 12192000"/>
              <a:gd name="connsiteY186" fmla="*/ 2202752 h 2237474"/>
              <a:gd name="connsiteX187" fmla="*/ 800195 w 12192000"/>
              <a:gd name="connsiteY187" fmla="*/ 2209407 h 2237474"/>
              <a:gd name="connsiteX188" fmla="*/ 784978 w 12192000"/>
              <a:gd name="connsiteY188" fmla="*/ 2212360 h 2237474"/>
              <a:gd name="connsiteX189" fmla="*/ 681987 w 12192000"/>
              <a:gd name="connsiteY189" fmla="*/ 2216757 h 2237474"/>
              <a:gd name="connsiteX190" fmla="*/ 669923 w 12192000"/>
              <a:gd name="connsiteY190" fmla="*/ 2211682 h 2237474"/>
              <a:gd name="connsiteX191" fmla="*/ 648680 w 12192000"/>
              <a:gd name="connsiteY191" fmla="*/ 2206229 h 2237474"/>
              <a:gd name="connsiteX192" fmla="*/ 597225 w 12192000"/>
              <a:gd name="connsiteY192" fmla="*/ 2180999 h 2237474"/>
              <a:gd name="connsiteX193" fmla="*/ 558449 w 12192000"/>
              <a:gd name="connsiteY193" fmla="*/ 2182346 h 2237474"/>
              <a:gd name="connsiteX194" fmla="*/ 550517 w 12192000"/>
              <a:gd name="connsiteY194" fmla="*/ 2182060 h 2237474"/>
              <a:gd name="connsiteX195" fmla="*/ 550309 w 12192000"/>
              <a:gd name="connsiteY195" fmla="*/ 2181825 h 2237474"/>
              <a:gd name="connsiteX196" fmla="*/ 541836 w 12192000"/>
              <a:gd name="connsiteY196" fmla="*/ 2181063 h 2237474"/>
              <a:gd name="connsiteX197" fmla="*/ 536057 w 12192000"/>
              <a:gd name="connsiteY197" fmla="*/ 2181537 h 2237474"/>
              <a:gd name="connsiteX198" fmla="*/ 520671 w 12192000"/>
              <a:gd name="connsiteY198" fmla="*/ 2180980 h 2237474"/>
              <a:gd name="connsiteX199" fmla="*/ 515024 w 12192000"/>
              <a:gd name="connsiteY199" fmla="*/ 2179258 h 2237474"/>
              <a:gd name="connsiteX200" fmla="*/ 512278 w 12192000"/>
              <a:gd name="connsiteY200" fmla="*/ 2176369 h 2237474"/>
              <a:gd name="connsiteX201" fmla="*/ 480419 w 12192000"/>
              <a:gd name="connsiteY201" fmla="*/ 2167807 h 2237474"/>
              <a:gd name="connsiteX202" fmla="*/ 413835 w 12192000"/>
              <a:gd name="connsiteY202" fmla="*/ 2156783 h 2237474"/>
              <a:gd name="connsiteX203" fmla="*/ 376513 w 12192000"/>
              <a:gd name="connsiteY203" fmla="*/ 2154014 h 2237474"/>
              <a:gd name="connsiteX204" fmla="*/ 273386 w 12192000"/>
              <a:gd name="connsiteY204" fmla="*/ 2142551 h 2237474"/>
              <a:gd name="connsiteX205" fmla="*/ 169207 w 12192000"/>
              <a:gd name="connsiteY205" fmla="*/ 2128100 h 2237474"/>
              <a:gd name="connsiteX206" fmla="*/ 93149 w 12192000"/>
              <a:gd name="connsiteY206" fmla="*/ 2105324 h 2237474"/>
              <a:gd name="connsiteX207" fmla="*/ 88109 w 12192000"/>
              <a:gd name="connsiteY207" fmla="*/ 2106704 h 2237474"/>
              <a:gd name="connsiteX208" fmla="*/ 80022 w 12192000"/>
              <a:gd name="connsiteY208" fmla="*/ 2107254 h 2237474"/>
              <a:gd name="connsiteX209" fmla="*/ 79717 w 12192000"/>
              <a:gd name="connsiteY209" fmla="*/ 2107046 h 2237474"/>
              <a:gd name="connsiteX210" fmla="*/ 72352 w 12192000"/>
              <a:gd name="connsiteY210" fmla="*/ 2107991 h 2237474"/>
              <a:gd name="connsiteX211" fmla="*/ 37645 w 12192000"/>
              <a:gd name="connsiteY211" fmla="*/ 2115401 h 2237474"/>
              <a:gd name="connsiteX212" fmla="*/ 4572 w 12192000"/>
              <a:gd name="connsiteY212" fmla="*/ 2111091 h 2237474"/>
              <a:gd name="connsiteX213" fmla="*/ 0 w 12192000"/>
              <a:gd name="connsiteY213" fmla="*/ 2110468 h 2237474"/>
              <a:gd name="connsiteX214" fmla="*/ 0 w 12192000"/>
              <a:gd name="connsiteY21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87857 w 12192000"/>
              <a:gd name="connsiteY80" fmla="*/ 1665769 h 2237474"/>
              <a:gd name="connsiteX81" fmla="*/ 6554894 w 12192000"/>
              <a:gd name="connsiteY81" fmla="*/ 1664428 h 2237474"/>
              <a:gd name="connsiteX82" fmla="*/ 6516595 w 12192000"/>
              <a:gd name="connsiteY82" fmla="*/ 1667475 h 2237474"/>
              <a:gd name="connsiteX83" fmla="*/ 6508541 w 12192000"/>
              <a:gd name="connsiteY83" fmla="*/ 1668757 h 2237474"/>
              <a:gd name="connsiteX84" fmla="*/ 6471012 w 12192000"/>
              <a:gd name="connsiteY84" fmla="*/ 1678604 h 2237474"/>
              <a:gd name="connsiteX85" fmla="*/ 6415265 w 12192000"/>
              <a:gd name="connsiteY85" fmla="*/ 1665317 h 2237474"/>
              <a:gd name="connsiteX86" fmla="*/ 6364035 w 12192000"/>
              <a:gd name="connsiteY86" fmla="*/ 1667683 h 2237474"/>
              <a:gd name="connsiteX87" fmla="*/ 6280959 w 12192000"/>
              <a:gd name="connsiteY87" fmla="*/ 1689329 h 2237474"/>
              <a:gd name="connsiteX88" fmla="*/ 6243319 w 12192000"/>
              <a:gd name="connsiteY88" fmla="*/ 1695560 h 2237474"/>
              <a:gd name="connsiteX89" fmla="*/ 6098321 w 12192000"/>
              <a:gd name="connsiteY89" fmla="*/ 1721646 h 2237474"/>
              <a:gd name="connsiteX90" fmla="*/ 5880652 w 12192000"/>
              <a:gd name="connsiteY90" fmla="*/ 1779643 h 2237474"/>
              <a:gd name="connsiteX91" fmla="*/ 5785959 w 12192000"/>
              <a:gd name="connsiteY91" fmla="*/ 1775307 h 2237474"/>
              <a:gd name="connsiteX92" fmla="*/ 5643534 w 12192000"/>
              <a:gd name="connsiteY92" fmla="*/ 1802919 h 2237474"/>
              <a:gd name="connsiteX93" fmla="*/ 5518799 w 12192000"/>
              <a:gd name="connsiteY93" fmla="*/ 1818312 h 2237474"/>
              <a:gd name="connsiteX94" fmla="*/ 5505014 w 12192000"/>
              <a:gd name="connsiteY94" fmla="*/ 1819259 h 2237474"/>
              <a:gd name="connsiteX95" fmla="*/ 5453307 w 12192000"/>
              <a:gd name="connsiteY95" fmla="*/ 1815450 h 2237474"/>
              <a:gd name="connsiteX96" fmla="*/ 5364192 w 12192000"/>
              <a:gd name="connsiteY96" fmla="*/ 1826074 h 2237474"/>
              <a:gd name="connsiteX97" fmla="*/ 5350380 w 12192000"/>
              <a:gd name="connsiteY97" fmla="*/ 1830891 h 2237474"/>
              <a:gd name="connsiteX98" fmla="*/ 5259633 w 12192000"/>
              <a:gd name="connsiteY98" fmla="*/ 1837160 h 2237474"/>
              <a:gd name="connsiteX99" fmla="*/ 5197513 w 12192000"/>
              <a:gd name="connsiteY99" fmla="*/ 1844718 h 2237474"/>
              <a:gd name="connsiteX100" fmla="*/ 5168852 w 12192000"/>
              <a:gd name="connsiteY100" fmla="*/ 1844846 h 2237474"/>
              <a:gd name="connsiteX101" fmla="*/ 5114927 w 12192000"/>
              <a:gd name="connsiteY101" fmla="*/ 1847827 h 2237474"/>
              <a:gd name="connsiteX102" fmla="*/ 5108970 w 12192000"/>
              <a:gd name="connsiteY102" fmla="*/ 1847935 h 2237474"/>
              <a:gd name="connsiteX103" fmla="*/ 5067961 w 12192000"/>
              <a:gd name="connsiteY103" fmla="*/ 1845917 h 2237474"/>
              <a:gd name="connsiteX104" fmla="*/ 5007075 w 12192000"/>
              <a:gd name="connsiteY104" fmla="*/ 1838626 h 2237474"/>
              <a:gd name="connsiteX105" fmla="*/ 4944087 w 12192000"/>
              <a:gd name="connsiteY105" fmla="*/ 1823332 h 2237474"/>
              <a:gd name="connsiteX106" fmla="*/ 4907662 w 12192000"/>
              <a:gd name="connsiteY106" fmla="*/ 1816900 h 2237474"/>
              <a:gd name="connsiteX107" fmla="*/ 4882386 w 12192000"/>
              <a:gd name="connsiteY107" fmla="*/ 1809844 h 2237474"/>
              <a:gd name="connsiteX108" fmla="*/ 4811440 w 12192000"/>
              <a:gd name="connsiteY108" fmla="*/ 1804655 h 2237474"/>
              <a:gd name="connsiteX109" fmla="*/ 4691075 w 12192000"/>
              <a:gd name="connsiteY109" fmla="*/ 1801389 h 2237474"/>
              <a:gd name="connsiteX110" fmla="*/ 4611738 w 12192000"/>
              <a:gd name="connsiteY110" fmla="*/ 1776964 h 2237474"/>
              <a:gd name="connsiteX111" fmla="*/ 4560070 w 12192000"/>
              <a:gd name="connsiteY111" fmla="*/ 1785640 h 2237474"/>
              <a:gd name="connsiteX112" fmla="*/ 4536503 w 12192000"/>
              <a:gd name="connsiteY112" fmla="*/ 1785334 h 2237474"/>
              <a:gd name="connsiteX113" fmla="*/ 4513724 w 12192000"/>
              <a:gd name="connsiteY113" fmla="*/ 1791996 h 2237474"/>
              <a:gd name="connsiteX114" fmla="*/ 4459810 w 12192000"/>
              <a:gd name="connsiteY114" fmla="*/ 1797886 h 2237474"/>
              <a:gd name="connsiteX115" fmla="*/ 4379064 w 12192000"/>
              <a:gd name="connsiteY115" fmla="*/ 1817177 h 2237474"/>
              <a:gd name="connsiteX116" fmla="*/ 4319209 w 12192000"/>
              <a:gd name="connsiteY116" fmla="*/ 1834833 h 2237474"/>
              <a:gd name="connsiteX117" fmla="*/ 4290981 w 12192000"/>
              <a:gd name="connsiteY117" fmla="*/ 1839677 h 2237474"/>
              <a:gd name="connsiteX118" fmla="*/ 4285792 w 12192000"/>
              <a:gd name="connsiteY118" fmla="*/ 1836231 h 2237474"/>
              <a:gd name="connsiteX119" fmla="*/ 4238372 w 12192000"/>
              <a:gd name="connsiteY119" fmla="*/ 1851480 h 2237474"/>
              <a:gd name="connsiteX120" fmla="*/ 4232517 w 12192000"/>
              <a:gd name="connsiteY120" fmla="*/ 1852567 h 2237474"/>
              <a:gd name="connsiteX121" fmla="*/ 4191732 w 12192000"/>
              <a:gd name="connsiteY121" fmla="*/ 1857328 h 2237474"/>
              <a:gd name="connsiteX122" fmla="*/ 4065532 w 12192000"/>
              <a:gd name="connsiteY122" fmla="*/ 1855477 h 2237474"/>
              <a:gd name="connsiteX123" fmla="*/ 4028460 w 12192000"/>
              <a:gd name="connsiteY123" fmla="*/ 1855137 h 2237474"/>
              <a:gd name="connsiteX124" fmla="*/ 4002267 w 12192000"/>
              <a:gd name="connsiteY124" fmla="*/ 1852352 h 2237474"/>
              <a:gd name="connsiteX125" fmla="*/ 3931396 w 12192000"/>
              <a:gd name="connsiteY125" fmla="*/ 1858915 h 2237474"/>
              <a:gd name="connsiteX126" fmla="*/ 3812162 w 12192000"/>
              <a:gd name="connsiteY126" fmla="*/ 1875501 h 2237474"/>
              <a:gd name="connsiteX127" fmla="*/ 3729530 w 12192000"/>
              <a:gd name="connsiteY127" fmla="*/ 1864513 h 2237474"/>
              <a:gd name="connsiteX128" fmla="*/ 3680177 w 12192000"/>
              <a:gd name="connsiteY128" fmla="*/ 1881552 h 2237474"/>
              <a:gd name="connsiteX129" fmla="*/ 3567259 w 12192000"/>
              <a:gd name="connsiteY129" fmla="*/ 1893482 h 2237474"/>
              <a:gd name="connsiteX130" fmla="*/ 3405770 w 12192000"/>
              <a:gd name="connsiteY130" fmla="*/ 1904591 h 2237474"/>
              <a:gd name="connsiteX131" fmla="*/ 3280097 w 12192000"/>
              <a:gd name="connsiteY131" fmla="*/ 1919610 h 2237474"/>
              <a:gd name="connsiteX132" fmla="*/ 3123424 w 12192000"/>
              <a:gd name="connsiteY132" fmla="*/ 1952930 h 2237474"/>
              <a:gd name="connsiteX133" fmla="*/ 3009910 w 12192000"/>
              <a:gd name="connsiteY133" fmla="*/ 1957866 h 2237474"/>
              <a:gd name="connsiteX134" fmla="*/ 2995934 w 12192000"/>
              <a:gd name="connsiteY134" fmla="*/ 1967085 h 2237474"/>
              <a:gd name="connsiteX135" fmla="*/ 2980071 w 12192000"/>
              <a:gd name="connsiteY135" fmla="*/ 1972988 h 2237474"/>
              <a:gd name="connsiteX136" fmla="*/ 2978094 w 12192000"/>
              <a:gd name="connsiteY136" fmla="*/ 1972369 h 2237474"/>
              <a:gd name="connsiteX137" fmla="*/ 2942858 w 12192000"/>
              <a:gd name="connsiteY137" fmla="*/ 1981367 h 2237474"/>
              <a:gd name="connsiteX138" fmla="*/ 2875436 w 12192000"/>
              <a:gd name="connsiteY138" fmla="*/ 1996977 h 2237474"/>
              <a:gd name="connsiteX139" fmla="*/ 2874892 w 12192000"/>
              <a:gd name="connsiteY139" fmla="*/ 1996085 h 2237474"/>
              <a:gd name="connsiteX140" fmla="*/ 2864145 w 12192000"/>
              <a:gd name="connsiteY140" fmla="*/ 1994061 h 2237474"/>
              <a:gd name="connsiteX141" fmla="*/ 2843662 w 12192000"/>
              <a:gd name="connsiteY141" fmla="*/ 1992498 h 2237474"/>
              <a:gd name="connsiteX142" fmla="*/ 2796128 w 12192000"/>
              <a:gd name="connsiteY142" fmla="*/ 1976403 h 2237474"/>
              <a:gd name="connsiteX143" fmla="*/ 2756784 w 12192000"/>
              <a:gd name="connsiteY143" fmla="*/ 1985116 h 2237474"/>
              <a:gd name="connsiteX144" fmla="*/ 2748833 w 12192000"/>
              <a:gd name="connsiteY144" fmla="*/ 1986323 h 2237474"/>
              <a:gd name="connsiteX145" fmla="*/ 2748661 w 12192000"/>
              <a:gd name="connsiteY145" fmla="*/ 1986122 h 2237474"/>
              <a:gd name="connsiteX146" fmla="*/ 2740251 w 12192000"/>
              <a:gd name="connsiteY146" fmla="*/ 1986946 h 2237474"/>
              <a:gd name="connsiteX147" fmla="*/ 2718916 w 12192000"/>
              <a:gd name="connsiteY147" fmla="*/ 1990867 h 2237474"/>
              <a:gd name="connsiteX148" fmla="*/ 2713522 w 12192000"/>
              <a:gd name="connsiteY148" fmla="*/ 1990173 h 2237474"/>
              <a:gd name="connsiteX149" fmla="*/ 2680597 w 12192000"/>
              <a:gd name="connsiteY149" fmla="*/ 1984996 h 2237474"/>
              <a:gd name="connsiteX150" fmla="*/ 2578178 w 12192000"/>
              <a:gd name="connsiteY150" fmla="*/ 1990531 h 2237474"/>
              <a:gd name="connsiteX151" fmla="*/ 2476147 w 12192000"/>
              <a:gd name="connsiteY151" fmla="*/ 1998305 h 2237474"/>
              <a:gd name="connsiteX152" fmla="*/ 2373568 w 12192000"/>
              <a:gd name="connsiteY152" fmla="*/ 2003219 h 2237474"/>
              <a:gd name="connsiteX153" fmla="*/ 2321399 w 12192000"/>
              <a:gd name="connsiteY153" fmla="*/ 1989467 h 2237474"/>
              <a:gd name="connsiteX154" fmla="*/ 2315525 w 12192000"/>
              <a:gd name="connsiteY154" fmla="*/ 1989708 h 2237474"/>
              <a:gd name="connsiteX155" fmla="*/ 2300792 w 12192000"/>
              <a:gd name="connsiteY155" fmla="*/ 1994290 h 2237474"/>
              <a:gd name="connsiteX156" fmla="*/ 2295469 w 12192000"/>
              <a:gd name="connsiteY156" fmla="*/ 1996659 h 2237474"/>
              <a:gd name="connsiteX157" fmla="*/ 2287219 w 12192000"/>
              <a:gd name="connsiteY157" fmla="*/ 1998750 h 2237474"/>
              <a:gd name="connsiteX158" fmla="*/ 2286948 w 12192000"/>
              <a:gd name="connsiteY158" fmla="*/ 1998596 h 2237474"/>
              <a:gd name="connsiteX159" fmla="*/ 2243069 w 12192000"/>
              <a:gd name="connsiteY159" fmla="*/ 2015111 h 2237474"/>
              <a:gd name="connsiteX160" fmla="*/ 2186609 w 12192000"/>
              <a:gd name="connsiteY160" fmla="*/ 2008263 h 2237474"/>
              <a:gd name="connsiteX161" fmla="*/ 2164831 w 12192000"/>
              <a:gd name="connsiteY161" fmla="*/ 2010143 h 2237474"/>
              <a:gd name="connsiteX162" fmla="*/ 2152836 w 12192000"/>
              <a:gd name="connsiteY162" fmla="*/ 2010048 h 2237474"/>
              <a:gd name="connsiteX163" fmla="*/ 2117102 w 12192000"/>
              <a:gd name="connsiteY163" fmla="*/ 2023004 h 2237474"/>
              <a:gd name="connsiteX164" fmla="*/ 2111935 w 12192000"/>
              <a:gd name="connsiteY164" fmla="*/ 2023163 h 2237474"/>
              <a:gd name="connsiteX165" fmla="*/ 2089991 w 12192000"/>
              <a:gd name="connsiteY165" fmla="*/ 2034193 h 2237474"/>
              <a:gd name="connsiteX166" fmla="*/ 2058061 w 12192000"/>
              <a:gd name="connsiteY166" fmla="*/ 2047942 h 2237474"/>
              <a:gd name="connsiteX167" fmla="*/ 2055737 w 12192000"/>
              <a:gd name="connsiteY167" fmla="*/ 2047704 h 2237474"/>
              <a:gd name="connsiteX168" fmla="*/ 2042244 w 12192000"/>
              <a:gd name="connsiteY168" fmla="*/ 2055560 h 2237474"/>
              <a:gd name="connsiteX169" fmla="*/ 1976224 w 12192000"/>
              <a:gd name="connsiteY169" fmla="*/ 2074257 h 2237474"/>
              <a:gd name="connsiteX170" fmla="*/ 1877728 w 12192000"/>
              <a:gd name="connsiteY170" fmla="*/ 2101004 h 2237474"/>
              <a:gd name="connsiteX171" fmla="*/ 1759056 w 12192000"/>
              <a:gd name="connsiteY171" fmla="*/ 2125608 h 2237474"/>
              <a:gd name="connsiteX172" fmla="*/ 1637948 w 12192000"/>
              <a:gd name="connsiteY172" fmla="*/ 2172597 h 2237474"/>
              <a:gd name="connsiteX173" fmla="*/ 1434549 w 12192000"/>
              <a:gd name="connsiteY173" fmla="*/ 2234522 h 2237474"/>
              <a:gd name="connsiteX174" fmla="*/ 1398481 w 12192000"/>
              <a:gd name="connsiteY174" fmla="*/ 2237074 h 2237474"/>
              <a:gd name="connsiteX175" fmla="*/ 1398407 w 12192000"/>
              <a:gd name="connsiteY175" fmla="*/ 2237095 h 2237474"/>
              <a:gd name="connsiteX176" fmla="*/ 1370962 w 12192000"/>
              <a:gd name="connsiteY176" fmla="*/ 2237474 h 2237474"/>
              <a:gd name="connsiteX177" fmla="*/ 1356367 w 12192000"/>
              <a:gd name="connsiteY177" fmla="*/ 2235089 h 2237474"/>
              <a:gd name="connsiteX178" fmla="*/ 1324828 w 12192000"/>
              <a:gd name="connsiteY178" fmla="*/ 2231968 h 2237474"/>
              <a:gd name="connsiteX179" fmla="*/ 1297744 w 12192000"/>
              <a:gd name="connsiteY179" fmla="*/ 2235849 h 2237474"/>
              <a:gd name="connsiteX180" fmla="*/ 1286236 w 12192000"/>
              <a:gd name="connsiteY180" fmla="*/ 2233135 h 2237474"/>
              <a:gd name="connsiteX181" fmla="*/ 1283504 w 12192000"/>
              <a:gd name="connsiteY181" fmla="*/ 2233797 h 2237474"/>
              <a:gd name="connsiteX182" fmla="*/ 1279765 w 12192000"/>
              <a:gd name="connsiteY182" fmla="*/ 2229639 h 2237474"/>
              <a:gd name="connsiteX183" fmla="*/ 1195347 w 12192000"/>
              <a:gd name="connsiteY183" fmla="*/ 2212354 h 2237474"/>
              <a:gd name="connsiteX184" fmla="*/ 970251 w 12192000"/>
              <a:gd name="connsiteY184" fmla="*/ 2221029 h 2237474"/>
              <a:gd name="connsiteX185" fmla="*/ 812914 w 12192000"/>
              <a:gd name="connsiteY185" fmla="*/ 2202752 h 2237474"/>
              <a:gd name="connsiteX186" fmla="*/ 800195 w 12192000"/>
              <a:gd name="connsiteY186" fmla="*/ 2209407 h 2237474"/>
              <a:gd name="connsiteX187" fmla="*/ 784978 w 12192000"/>
              <a:gd name="connsiteY187" fmla="*/ 2212360 h 2237474"/>
              <a:gd name="connsiteX188" fmla="*/ 681987 w 12192000"/>
              <a:gd name="connsiteY188" fmla="*/ 2216757 h 2237474"/>
              <a:gd name="connsiteX189" fmla="*/ 669923 w 12192000"/>
              <a:gd name="connsiteY189" fmla="*/ 2211682 h 2237474"/>
              <a:gd name="connsiteX190" fmla="*/ 648680 w 12192000"/>
              <a:gd name="connsiteY190" fmla="*/ 2206229 h 2237474"/>
              <a:gd name="connsiteX191" fmla="*/ 597225 w 12192000"/>
              <a:gd name="connsiteY191" fmla="*/ 2180999 h 2237474"/>
              <a:gd name="connsiteX192" fmla="*/ 558449 w 12192000"/>
              <a:gd name="connsiteY192" fmla="*/ 2182346 h 2237474"/>
              <a:gd name="connsiteX193" fmla="*/ 550517 w 12192000"/>
              <a:gd name="connsiteY193" fmla="*/ 2182060 h 2237474"/>
              <a:gd name="connsiteX194" fmla="*/ 550309 w 12192000"/>
              <a:gd name="connsiteY194" fmla="*/ 2181825 h 2237474"/>
              <a:gd name="connsiteX195" fmla="*/ 541836 w 12192000"/>
              <a:gd name="connsiteY195" fmla="*/ 2181063 h 2237474"/>
              <a:gd name="connsiteX196" fmla="*/ 536057 w 12192000"/>
              <a:gd name="connsiteY196" fmla="*/ 2181537 h 2237474"/>
              <a:gd name="connsiteX197" fmla="*/ 520671 w 12192000"/>
              <a:gd name="connsiteY197" fmla="*/ 2180980 h 2237474"/>
              <a:gd name="connsiteX198" fmla="*/ 515024 w 12192000"/>
              <a:gd name="connsiteY198" fmla="*/ 2179258 h 2237474"/>
              <a:gd name="connsiteX199" fmla="*/ 512278 w 12192000"/>
              <a:gd name="connsiteY199" fmla="*/ 2176369 h 2237474"/>
              <a:gd name="connsiteX200" fmla="*/ 480419 w 12192000"/>
              <a:gd name="connsiteY200" fmla="*/ 2167807 h 2237474"/>
              <a:gd name="connsiteX201" fmla="*/ 413835 w 12192000"/>
              <a:gd name="connsiteY201" fmla="*/ 2156783 h 2237474"/>
              <a:gd name="connsiteX202" fmla="*/ 376513 w 12192000"/>
              <a:gd name="connsiteY202" fmla="*/ 2154014 h 2237474"/>
              <a:gd name="connsiteX203" fmla="*/ 273386 w 12192000"/>
              <a:gd name="connsiteY203" fmla="*/ 2142551 h 2237474"/>
              <a:gd name="connsiteX204" fmla="*/ 169207 w 12192000"/>
              <a:gd name="connsiteY204" fmla="*/ 2128100 h 2237474"/>
              <a:gd name="connsiteX205" fmla="*/ 93149 w 12192000"/>
              <a:gd name="connsiteY205" fmla="*/ 2105324 h 2237474"/>
              <a:gd name="connsiteX206" fmla="*/ 88109 w 12192000"/>
              <a:gd name="connsiteY206" fmla="*/ 2106704 h 2237474"/>
              <a:gd name="connsiteX207" fmla="*/ 80022 w 12192000"/>
              <a:gd name="connsiteY207" fmla="*/ 2107254 h 2237474"/>
              <a:gd name="connsiteX208" fmla="*/ 79717 w 12192000"/>
              <a:gd name="connsiteY208" fmla="*/ 2107046 h 2237474"/>
              <a:gd name="connsiteX209" fmla="*/ 72352 w 12192000"/>
              <a:gd name="connsiteY209" fmla="*/ 2107991 h 2237474"/>
              <a:gd name="connsiteX210" fmla="*/ 37645 w 12192000"/>
              <a:gd name="connsiteY210" fmla="*/ 2115401 h 2237474"/>
              <a:gd name="connsiteX211" fmla="*/ 4572 w 12192000"/>
              <a:gd name="connsiteY211" fmla="*/ 2111091 h 2237474"/>
              <a:gd name="connsiteX212" fmla="*/ 0 w 12192000"/>
              <a:gd name="connsiteY212" fmla="*/ 2110468 h 2237474"/>
              <a:gd name="connsiteX213" fmla="*/ 0 w 12192000"/>
              <a:gd name="connsiteY21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54894 w 12192000"/>
              <a:gd name="connsiteY80" fmla="*/ 1664428 h 2237474"/>
              <a:gd name="connsiteX81" fmla="*/ 6516595 w 12192000"/>
              <a:gd name="connsiteY81" fmla="*/ 1667475 h 2237474"/>
              <a:gd name="connsiteX82" fmla="*/ 6508541 w 12192000"/>
              <a:gd name="connsiteY82" fmla="*/ 1668757 h 2237474"/>
              <a:gd name="connsiteX83" fmla="*/ 6471012 w 12192000"/>
              <a:gd name="connsiteY83" fmla="*/ 1678604 h 2237474"/>
              <a:gd name="connsiteX84" fmla="*/ 6415265 w 12192000"/>
              <a:gd name="connsiteY84" fmla="*/ 1665317 h 2237474"/>
              <a:gd name="connsiteX85" fmla="*/ 6364035 w 12192000"/>
              <a:gd name="connsiteY85" fmla="*/ 1667683 h 2237474"/>
              <a:gd name="connsiteX86" fmla="*/ 6280959 w 12192000"/>
              <a:gd name="connsiteY86" fmla="*/ 1689329 h 2237474"/>
              <a:gd name="connsiteX87" fmla="*/ 6243319 w 12192000"/>
              <a:gd name="connsiteY87" fmla="*/ 1695560 h 2237474"/>
              <a:gd name="connsiteX88" fmla="*/ 6098321 w 12192000"/>
              <a:gd name="connsiteY88" fmla="*/ 1721646 h 2237474"/>
              <a:gd name="connsiteX89" fmla="*/ 5880652 w 12192000"/>
              <a:gd name="connsiteY89" fmla="*/ 1779643 h 2237474"/>
              <a:gd name="connsiteX90" fmla="*/ 5785959 w 12192000"/>
              <a:gd name="connsiteY90" fmla="*/ 1775307 h 2237474"/>
              <a:gd name="connsiteX91" fmla="*/ 5643534 w 12192000"/>
              <a:gd name="connsiteY91" fmla="*/ 1802919 h 2237474"/>
              <a:gd name="connsiteX92" fmla="*/ 5518799 w 12192000"/>
              <a:gd name="connsiteY92" fmla="*/ 1818312 h 2237474"/>
              <a:gd name="connsiteX93" fmla="*/ 5505014 w 12192000"/>
              <a:gd name="connsiteY93" fmla="*/ 1819259 h 2237474"/>
              <a:gd name="connsiteX94" fmla="*/ 5453307 w 12192000"/>
              <a:gd name="connsiteY94" fmla="*/ 1815450 h 2237474"/>
              <a:gd name="connsiteX95" fmla="*/ 5364192 w 12192000"/>
              <a:gd name="connsiteY95" fmla="*/ 1826074 h 2237474"/>
              <a:gd name="connsiteX96" fmla="*/ 5350380 w 12192000"/>
              <a:gd name="connsiteY96" fmla="*/ 1830891 h 2237474"/>
              <a:gd name="connsiteX97" fmla="*/ 5259633 w 12192000"/>
              <a:gd name="connsiteY97" fmla="*/ 1837160 h 2237474"/>
              <a:gd name="connsiteX98" fmla="*/ 5197513 w 12192000"/>
              <a:gd name="connsiteY98" fmla="*/ 1844718 h 2237474"/>
              <a:gd name="connsiteX99" fmla="*/ 5168852 w 12192000"/>
              <a:gd name="connsiteY99" fmla="*/ 1844846 h 2237474"/>
              <a:gd name="connsiteX100" fmla="*/ 5114927 w 12192000"/>
              <a:gd name="connsiteY100" fmla="*/ 1847827 h 2237474"/>
              <a:gd name="connsiteX101" fmla="*/ 5108970 w 12192000"/>
              <a:gd name="connsiteY101" fmla="*/ 1847935 h 2237474"/>
              <a:gd name="connsiteX102" fmla="*/ 5067961 w 12192000"/>
              <a:gd name="connsiteY102" fmla="*/ 1845917 h 2237474"/>
              <a:gd name="connsiteX103" fmla="*/ 5007075 w 12192000"/>
              <a:gd name="connsiteY103" fmla="*/ 1838626 h 2237474"/>
              <a:gd name="connsiteX104" fmla="*/ 4944087 w 12192000"/>
              <a:gd name="connsiteY104" fmla="*/ 1823332 h 2237474"/>
              <a:gd name="connsiteX105" fmla="*/ 4907662 w 12192000"/>
              <a:gd name="connsiteY105" fmla="*/ 1816900 h 2237474"/>
              <a:gd name="connsiteX106" fmla="*/ 4882386 w 12192000"/>
              <a:gd name="connsiteY106" fmla="*/ 1809844 h 2237474"/>
              <a:gd name="connsiteX107" fmla="*/ 4811440 w 12192000"/>
              <a:gd name="connsiteY107" fmla="*/ 1804655 h 2237474"/>
              <a:gd name="connsiteX108" fmla="*/ 4691075 w 12192000"/>
              <a:gd name="connsiteY108" fmla="*/ 1801389 h 2237474"/>
              <a:gd name="connsiteX109" fmla="*/ 4611738 w 12192000"/>
              <a:gd name="connsiteY109" fmla="*/ 1776964 h 2237474"/>
              <a:gd name="connsiteX110" fmla="*/ 4560070 w 12192000"/>
              <a:gd name="connsiteY110" fmla="*/ 1785640 h 2237474"/>
              <a:gd name="connsiteX111" fmla="*/ 4536503 w 12192000"/>
              <a:gd name="connsiteY111" fmla="*/ 1785334 h 2237474"/>
              <a:gd name="connsiteX112" fmla="*/ 4513724 w 12192000"/>
              <a:gd name="connsiteY112" fmla="*/ 1791996 h 2237474"/>
              <a:gd name="connsiteX113" fmla="*/ 4459810 w 12192000"/>
              <a:gd name="connsiteY113" fmla="*/ 1797886 h 2237474"/>
              <a:gd name="connsiteX114" fmla="*/ 4379064 w 12192000"/>
              <a:gd name="connsiteY114" fmla="*/ 1817177 h 2237474"/>
              <a:gd name="connsiteX115" fmla="*/ 4319209 w 12192000"/>
              <a:gd name="connsiteY115" fmla="*/ 1834833 h 2237474"/>
              <a:gd name="connsiteX116" fmla="*/ 4290981 w 12192000"/>
              <a:gd name="connsiteY116" fmla="*/ 1839677 h 2237474"/>
              <a:gd name="connsiteX117" fmla="*/ 4285792 w 12192000"/>
              <a:gd name="connsiteY117" fmla="*/ 1836231 h 2237474"/>
              <a:gd name="connsiteX118" fmla="*/ 4238372 w 12192000"/>
              <a:gd name="connsiteY118" fmla="*/ 1851480 h 2237474"/>
              <a:gd name="connsiteX119" fmla="*/ 4232517 w 12192000"/>
              <a:gd name="connsiteY119" fmla="*/ 1852567 h 2237474"/>
              <a:gd name="connsiteX120" fmla="*/ 4191732 w 12192000"/>
              <a:gd name="connsiteY120" fmla="*/ 1857328 h 2237474"/>
              <a:gd name="connsiteX121" fmla="*/ 4065532 w 12192000"/>
              <a:gd name="connsiteY121" fmla="*/ 1855477 h 2237474"/>
              <a:gd name="connsiteX122" fmla="*/ 4028460 w 12192000"/>
              <a:gd name="connsiteY122" fmla="*/ 1855137 h 2237474"/>
              <a:gd name="connsiteX123" fmla="*/ 4002267 w 12192000"/>
              <a:gd name="connsiteY123" fmla="*/ 1852352 h 2237474"/>
              <a:gd name="connsiteX124" fmla="*/ 3931396 w 12192000"/>
              <a:gd name="connsiteY124" fmla="*/ 1858915 h 2237474"/>
              <a:gd name="connsiteX125" fmla="*/ 3812162 w 12192000"/>
              <a:gd name="connsiteY125" fmla="*/ 1875501 h 2237474"/>
              <a:gd name="connsiteX126" fmla="*/ 3729530 w 12192000"/>
              <a:gd name="connsiteY126" fmla="*/ 1864513 h 2237474"/>
              <a:gd name="connsiteX127" fmla="*/ 3680177 w 12192000"/>
              <a:gd name="connsiteY127" fmla="*/ 1881552 h 2237474"/>
              <a:gd name="connsiteX128" fmla="*/ 3567259 w 12192000"/>
              <a:gd name="connsiteY128" fmla="*/ 1893482 h 2237474"/>
              <a:gd name="connsiteX129" fmla="*/ 3405770 w 12192000"/>
              <a:gd name="connsiteY129" fmla="*/ 1904591 h 2237474"/>
              <a:gd name="connsiteX130" fmla="*/ 3280097 w 12192000"/>
              <a:gd name="connsiteY130" fmla="*/ 1919610 h 2237474"/>
              <a:gd name="connsiteX131" fmla="*/ 3123424 w 12192000"/>
              <a:gd name="connsiteY131" fmla="*/ 1952930 h 2237474"/>
              <a:gd name="connsiteX132" fmla="*/ 3009910 w 12192000"/>
              <a:gd name="connsiteY132" fmla="*/ 1957866 h 2237474"/>
              <a:gd name="connsiteX133" fmla="*/ 2995934 w 12192000"/>
              <a:gd name="connsiteY133" fmla="*/ 1967085 h 2237474"/>
              <a:gd name="connsiteX134" fmla="*/ 2980071 w 12192000"/>
              <a:gd name="connsiteY134" fmla="*/ 1972988 h 2237474"/>
              <a:gd name="connsiteX135" fmla="*/ 2978094 w 12192000"/>
              <a:gd name="connsiteY135" fmla="*/ 1972369 h 2237474"/>
              <a:gd name="connsiteX136" fmla="*/ 2942858 w 12192000"/>
              <a:gd name="connsiteY136" fmla="*/ 1981367 h 2237474"/>
              <a:gd name="connsiteX137" fmla="*/ 2875436 w 12192000"/>
              <a:gd name="connsiteY137" fmla="*/ 1996977 h 2237474"/>
              <a:gd name="connsiteX138" fmla="*/ 2874892 w 12192000"/>
              <a:gd name="connsiteY138" fmla="*/ 1996085 h 2237474"/>
              <a:gd name="connsiteX139" fmla="*/ 2864145 w 12192000"/>
              <a:gd name="connsiteY139" fmla="*/ 1994061 h 2237474"/>
              <a:gd name="connsiteX140" fmla="*/ 2843662 w 12192000"/>
              <a:gd name="connsiteY140" fmla="*/ 1992498 h 2237474"/>
              <a:gd name="connsiteX141" fmla="*/ 2796128 w 12192000"/>
              <a:gd name="connsiteY141" fmla="*/ 1976403 h 2237474"/>
              <a:gd name="connsiteX142" fmla="*/ 2756784 w 12192000"/>
              <a:gd name="connsiteY142" fmla="*/ 1985116 h 2237474"/>
              <a:gd name="connsiteX143" fmla="*/ 2748833 w 12192000"/>
              <a:gd name="connsiteY143" fmla="*/ 1986323 h 2237474"/>
              <a:gd name="connsiteX144" fmla="*/ 2748661 w 12192000"/>
              <a:gd name="connsiteY144" fmla="*/ 1986122 h 2237474"/>
              <a:gd name="connsiteX145" fmla="*/ 2740251 w 12192000"/>
              <a:gd name="connsiteY145" fmla="*/ 1986946 h 2237474"/>
              <a:gd name="connsiteX146" fmla="*/ 2718916 w 12192000"/>
              <a:gd name="connsiteY146" fmla="*/ 1990867 h 2237474"/>
              <a:gd name="connsiteX147" fmla="*/ 2713522 w 12192000"/>
              <a:gd name="connsiteY147" fmla="*/ 1990173 h 2237474"/>
              <a:gd name="connsiteX148" fmla="*/ 2680597 w 12192000"/>
              <a:gd name="connsiteY148" fmla="*/ 1984996 h 2237474"/>
              <a:gd name="connsiteX149" fmla="*/ 2578178 w 12192000"/>
              <a:gd name="connsiteY149" fmla="*/ 1990531 h 2237474"/>
              <a:gd name="connsiteX150" fmla="*/ 2476147 w 12192000"/>
              <a:gd name="connsiteY150" fmla="*/ 1998305 h 2237474"/>
              <a:gd name="connsiteX151" fmla="*/ 2373568 w 12192000"/>
              <a:gd name="connsiteY151" fmla="*/ 2003219 h 2237474"/>
              <a:gd name="connsiteX152" fmla="*/ 2321399 w 12192000"/>
              <a:gd name="connsiteY152" fmla="*/ 1989467 h 2237474"/>
              <a:gd name="connsiteX153" fmla="*/ 2315525 w 12192000"/>
              <a:gd name="connsiteY153" fmla="*/ 1989708 h 2237474"/>
              <a:gd name="connsiteX154" fmla="*/ 2300792 w 12192000"/>
              <a:gd name="connsiteY154" fmla="*/ 1994290 h 2237474"/>
              <a:gd name="connsiteX155" fmla="*/ 2295469 w 12192000"/>
              <a:gd name="connsiteY155" fmla="*/ 1996659 h 2237474"/>
              <a:gd name="connsiteX156" fmla="*/ 2287219 w 12192000"/>
              <a:gd name="connsiteY156" fmla="*/ 1998750 h 2237474"/>
              <a:gd name="connsiteX157" fmla="*/ 2286948 w 12192000"/>
              <a:gd name="connsiteY157" fmla="*/ 1998596 h 2237474"/>
              <a:gd name="connsiteX158" fmla="*/ 2243069 w 12192000"/>
              <a:gd name="connsiteY158" fmla="*/ 2015111 h 2237474"/>
              <a:gd name="connsiteX159" fmla="*/ 2186609 w 12192000"/>
              <a:gd name="connsiteY159" fmla="*/ 2008263 h 2237474"/>
              <a:gd name="connsiteX160" fmla="*/ 2164831 w 12192000"/>
              <a:gd name="connsiteY160" fmla="*/ 2010143 h 2237474"/>
              <a:gd name="connsiteX161" fmla="*/ 2152836 w 12192000"/>
              <a:gd name="connsiteY161" fmla="*/ 2010048 h 2237474"/>
              <a:gd name="connsiteX162" fmla="*/ 2117102 w 12192000"/>
              <a:gd name="connsiteY162" fmla="*/ 2023004 h 2237474"/>
              <a:gd name="connsiteX163" fmla="*/ 2111935 w 12192000"/>
              <a:gd name="connsiteY163" fmla="*/ 2023163 h 2237474"/>
              <a:gd name="connsiteX164" fmla="*/ 2089991 w 12192000"/>
              <a:gd name="connsiteY164" fmla="*/ 2034193 h 2237474"/>
              <a:gd name="connsiteX165" fmla="*/ 2058061 w 12192000"/>
              <a:gd name="connsiteY165" fmla="*/ 2047942 h 2237474"/>
              <a:gd name="connsiteX166" fmla="*/ 2055737 w 12192000"/>
              <a:gd name="connsiteY166" fmla="*/ 2047704 h 2237474"/>
              <a:gd name="connsiteX167" fmla="*/ 2042244 w 12192000"/>
              <a:gd name="connsiteY167" fmla="*/ 2055560 h 2237474"/>
              <a:gd name="connsiteX168" fmla="*/ 1976224 w 12192000"/>
              <a:gd name="connsiteY168" fmla="*/ 2074257 h 2237474"/>
              <a:gd name="connsiteX169" fmla="*/ 1877728 w 12192000"/>
              <a:gd name="connsiteY169" fmla="*/ 2101004 h 2237474"/>
              <a:gd name="connsiteX170" fmla="*/ 1759056 w 12192000"/>
              <a:gd name="connsiteY170" fmla="*/ 2125608 h 2237474"/>
              <a:gd name="connsiteX171" fmla="*/ 1637948 w 12192000"/>
              <a:gd name="connsiteY171" fmla="*/ 2172597 h 2237474"/>
              <a:gd name="connsiteX172" fmla="*/ 1434549 w 12192000"/>
              <a:gd name="connsiteY172" fmla="*/ 2234522 h 2237474"/>
              <a:gd name="connsiteX173" fmla="*/ 1398481 w 12192000"/>
              <a:gd name="connsiteY173" fmla="*/ 2237074 h 2237474"/>
              <a:gd name="connsiteX174" fmla="*/ 1398407 w 12192000"/>
              <a:gd name="connsiteY174" fmla="*/ 2237095 h 2237474"/>
              <a:gd name="connsiteX175" fmla="*/ 1370962 w 12192000"/>
              <a:gd name="connsiteY175" fmla="*/ 2237474 h 2237474"/>
              <a:gd name="connsiteX176" fmla="*/ 1356367 w 12192000"/>
              <a:gd name="connsiteY176" fmla="*/ 2235089 h 2237474"/>
              <a:gd name="connsiteX177" fmla="*/ 1324828 w 12192000"/>
              <a:gd name="connsiteY177" fmla="*/ 2231968 h 2237474"/>
              <a:gd name="connsiteX178" fmla="*/ 1297744 w 12192000"/>
              <a:gd name="connsiteY178" fmla="*/ 2235849 h 2237474"/>
              <a:gd name="connsiteX179" fmla="*/ 1286236 w 12192000"/>
              <a:gd name="connsiteY179" fmla="*/ 2233135 h 2237474"/>
              <a:gd name="connsiteX180" fmla="*/ 1283504 w 12192000"/>
              <a:gd name="connsiteY180" fmla="*/ 2233797 h 2237474"/>
              <a:gd name="connsiteX181" fmla="*/ 1279765 w 12192000"/>
              <a:gd name="connsiteY181" fmla="*/ 2229639 h 2237474"/>
              <a:gd name="connsiteX182" fmla="*/ 1195347 w 12192000"/>
              <a:gd name="connsiteY182" fmla="*/ 2212354 h 2237474"/>
              <a:gd name="connsiteX183" fmla="*/ 970251 w 12192000"/>
              <a:gd name="connsiteY183" fmla="*/ 2221029 h 2237474"/>
              <a:gd name="connsiteX184" fmla="*/ 812914 w 12192000"/>
              <a:gd name="connsiteY184" fmla="*/ 2202752 h 2237474"/>
              <a:gd name="connsiteX185" fmla="*/ 800195 w 12192000"/>
              <a:gd name="connsiteY185" fmla="*/ 2209407 h 2237474"/>
              <a:gd name="connsiteX186" fmla="*/ 784978 w 12192000"/>
              <a:gd name="connsiteY186" fmla="*/ 2212360 h 2237474"/>
              <a:gd name="connsiteX187" fmla="*/ 681987 w 12192000"/>
              <a:gd name="connsiteY187" fmla="*/ 2216757 h 2237474"/>
              <a:gd name="connsiteX188" fmla="*/ 669923 w 12192000"/>
              <a:gd name="connsiteY188" fmla="*/ 2211682 h 2237474"/>
              <a:gd name="connsiteX189" fmla="*/ 648680 w 12192000"/>
              <a:gd name="connsiteY189" fmla="*/ 2206229 h 2237474"/>
              <a:gd name="connsiteX190" fmla="*/ 597225 w 12192000"/>
              <a:gd name="connsiteY190" fmla="*/ 2180999 h 2237474"/>
              <a:gd name="connsiteX191" fmla="*/ 558449 w 12192000"/>
              <a:gd name="connsiteY191" fmla="*/ 2182346 h 2237474"/>
              <a:gd name="connsiteX192" fmla="*/ 550517 w 12192000"/>
              <a:gd name="connsiteY192" fmla="*/ 2182060 h 2237474"/>
              <a:gd name="connsiteX193" fmla="*/ 550309 w 12192000"/>
              <a:gd name="connsiteY193" fmla="*/ 2181825 h 2237474"/>
              <a:gd name="connsiteX194" fmla="*/ 541836 w 12192000"/>
              <a:gd name="connsiteY194" fmla="*/ 2181063 h 2237474"/>
              <a:gd name="connsiteX195" fmla="*/ 536057 w 12192000"/>
              <a:gd name="connsiteY195" fmla="*/ 2181537 h 2237474"/>
              <a:gd name="connsiteX196" fmla="*/ 520671 w 12192000"/>
              <a:gd name="connsiteY196" fmla="*/ 2180980 h 2237474"/>
              <a:gd name="connsiteX197" fmla="*/ 515024 w 12192000"/>
              <a:gd name="connsiteY197" fmla="*/ 2179258 h 2237474"/>
              <a:gd name="connsiteX198" fmla="*/ 512278 w 12192000"/>
              <a:gd name="connsiteY198" fmla="*/ 2176369 h 2237474"/>
              <a:gd name="connsiteX199" fmla="*/ 480419 w 12192000"/>
              <a:gd name="connsiteY199" fmla="*/ 2167807 h 2237474"/>
              <a:gd name="connsiteX200" fmla="*/ 413835 w 12192000"/>
              <a:gd name="connsiteY200" fmla="*/ 2156783 h 2237474"/>
              <a:gd name="connsiteX201" fmla="*/ 376513 w 12192000"/>
              <a:gd name="connsiteY201" fmla="*/ 2154014 h 2237474"/>
              <a:gd name="connsiteX202" fmla="*/ 273386 w 12192000"/>
              <a:gd name="connsiteY202" fmla="*/ 2142551 h 2237474"/>
              <a:gd name="connsiteX203" fmla="*/ 169207 w 12192000"/>
              <a:gd name="connsiteY203" fmla="*/ 2128100 h 2237474"/>
              <a:gd name="connsiteX204" fmla="*/ 93149 w 12192000"/>
              <a:gd name="connsiteY204" fmla="*/ 2105324 h 2237474"/>
              <a:gd name="connsiteX205" fmla="*/ 88109 w 12192000"/>
              <a:gd name="connsiteY205" fmla="*/ 2106704 h 2237474"/>
              <a:gd name="connsiteX206" fmla="*/ 80022 w 12192000"/>
              <a:gd name="connsiteY206" fmla="*/ 2107254 h 2237474"/>
              <a:gd name="connsiteX207" fmla="*/ 79717 w 12192000"/>
              <a:gd name="connsiteY207" fmla="*/ 2107046 h 2237474"/>
              <a:gd name="connsiteX208" fmla="*/ 72352 w 12192000"/>
              <a:gd name="connsiteY208" fmla="*/ 2107991 h 2237474"/>
              <a:gd name="connsiteX209" fmla="*/ 37645 w 12192000"/>
              <a:gd name="connsiteY209" fmla="*/ 2115401 h 2237474"/>
              <a:gd name="connsiteX210" fmla="*/ 4572 w 12192000"/>
              <a:gd name="connsiteY210" fmla="*/ 2111091 h 2237474"/>
              <a:gd name="connsiteX211" fmla="*/ 0 w 12192000"/>
              <a:gd name="connsiteY211" fmla="*/ 2110468 h 2237474"/>
              <a:gd name="connsiteX212" fmla="*/ 0 w 12192000"/>
              <a:gd name="connsiteY21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415265 w 12192000"/>
              <a:gd name="connsiteY83" fmla="*/ 1665317 h 2237474"/>
              <a:gd name="connsiteX84" fmla="*/ 6364035 w 12192000"/>
              <a:gd name="connsiteY84" fmla="*/ 1667683 h 2237474"/>
              <a:gd name="connsiteX85" fmla="*/ 6280959 w 12192000"/>
              <a:gd name="connsiteY85" fmla="*/ 1689329 h 2237474"/>
              <a:gd name="connsiteX86" fmla="*/ 6243319 w 12192000"/>
              <a:gd name="connsiteY86" fmla="*/ 1695560 h 2237474"/>
              <a:gd name="connsiteX87" fmla="*/ 6098321 w 12192000"/>
              <a:gd name="connsiteY87" fmla="*/ 1721646 h 2237474"/>
              <a:gd name="connsiteX88" fmla="*/ 5880652 w 12192000"/>
              <a:gd name="connsiteY88" fmla="*/ 1779643 h 2237474"/>
              <a:gd name="connsiteX89" fmla="*/ 5785959 w 12192000"/>
              <a:gd name="connsiteY89" fmla="*/ 1775307 h 2237474"/>
              <a:gd name="connsiteX90" fmla="*/ 5643534 w 12192000"/>
              <a:gd name="connsiteY90" fmla="*/ 1802919 h 2237474"/>
              <a:gd name="connsiteX91" fmla="*/ 5518799 w 12192000"/>
              <a:gd name="connsiteY91" fmla="*/ 1818312 h 2237474"/>
              <a:gd name="connsiteX92" fmla="*/ 5505014 w 12192000"/>
              <a:gd name="connsiteY92" fmla="*/ 1819259 h 2237474"/>
              <a:gd name="connsiteX93" fmla="*/ 5453307 w 12192000"/>
              <a:gd name="connsiteY93" fmla="*/ 1815450 h 2237474"/>
              <a:gd name="connsiteX94" fmla="*/ 5364192 w 12192000"/>
              <a:gd name="connsiteY94" fmla="*/ 1826074 h 2237474"/>
              <a:gd name="connsiteX95" fmla="*/ 5350380 w 12192000"/>
              <a:gd name="connsiteY95" fmla="*/ 1830891 h 2237474"/>
              <a:gd name="connsiteX96" fmla="*/ 5259633 w 12192000"/>
              <a:gd name="connsiteY96" fmla="*/ 1837160 h 2237474"/>
              <a:gd name="connsiteX97" fmla="*/ 5197513 w 12192000"/>
              <a:gd name="connsiteY97" fmla="*/ 1844718 h 2237474"/>
              <a:gd name="connsiteX98" fmla="*/ 5168852 w 12192000"/>
              <a:gd name="connsiteY98" fmla="*/ 1844846 h 2237474"/>
              <a:gd name="connsiteX99" fmla="*/ 5114927 w 12192000"/>
              <a:gd name="connsiteY99" fmla="*/ 1847827 h 2237474"/>
              <a:gd name="connsiteX100" fmla="*/ 5108970 w 12192000"/>
              <a:gd name="connsiteY100" fmla="*/ 1847935 h 2237474"/>
              <a:gd name="connsiteX101" fmla="*/ 5067961 w 12192000"/>
              <a:gd name="connsiteY101" fmla="*/ 1845917 h 2237474"/>
              <a:gd name="connsiteX102" fmla="*/ 5007075 w 12192000"/>
              <a:gd name="connsiteY102" fmla="*/ 1838626 h 2237474"/>
              <a:gd name="connsiteX103" fmla="*/ 4944087 w 12192000"/>
              <a:gd name="connsiteY103" fmla="*/ 1823332 h 2237474"/>
              <a:gd name="connsiteX104" fmla="*/ 4907662 w 12192000"/>
              <a:gd name="connsiteY104" fmla="*/ 1816900 h 2237474"/>
              <a:gd name="connsiteX105" fmla="*/ 4882386 w 12192000"/>
              <a:gd name="connsiteY105" fmla="*/ 1809844 h 2237474"/>
              <a:gd name="connsiteX106" fmla="*/ 4811440 w 12192000"/>
              <a:gd name="connsiteY106" fmla="*/ 1804655 h 2237474"/>
              <a:gd name="connsiteX107" fmla="*/ 4691075 w 12192000"/>
              <a:gd name="connsiteY107" fmla="*/ 1801389 h 2237474"/>
              <a:gd name="connsiteX108" fmla="*/ 4611738 w 12192000"/>
              <a:gd name="connsiteY108" fmla="*/ 1776964 h 2237474"/>
              <a:gd name="connsiteX109" fmla="*/ 4560070 w 12192000"/>
              <a:gd name="connsiteY109" fmla="*/ 1785640 h 2237474"/>
              <a:gd name="connsiteX110" fmla="*/ 4536503 w 12192000"/>
              <a:gd name="connsiteY110" fmla="*/ 1785334 h 2237474"/>
              <a:gd name="connsiteX111" fmla="*/ 4513724 w 12192000"/>
              <a:gd name="connsiteY111" fmla="*/ 1791996 h 2237474"/>
              <a:gd name="connsiteX112" fmla="*/ 4459810 w 12192000"/>
              <a:gd name="connsiteY112" fmla="*/ 1797886 h 2237474"/>
              <a:gd name="connsiteX113" fmla="*/ 4379064 w 12192000"/>
              <a:gd name="connsiteY113" fmla="*/ 1817177 h 2237474"/>
              <a:gd name="connsiteX114" fmla="*/ 4319209 w 12192000"/>
              <a:gd name="connsiteY114" fmla="*/ 1834833 h 2237474"/>
              <a:gd name="connsiteX115" fmla="*/ 4290981 w 12192000"/>
              <a:gd name="connsiteY115" fmla="*/ 1839677 h 2237474"/>
              <a:gd name="connsiteX116" fmla="*/ 4285792 w 12192000"/>
              <a:gd name="connsiteY116" fmla="*/ 1836231 h 2237474"/>
              <a:gd name="connsiteX117" fmla="*/ 4238372 w 12192000"/>
              <a:gd name="connsiteY117" fmla="*/ 1851480 h 2237474"/>
              <a:gd name="connsiteX118" fmla="*/ 4232517 w 12192000"/>
              <a:gd name="connsiteY118" fmla="*/ 1852567 h 2237474"/>
              <a:gd name="connsiteX119" fmla="*/ 4191732 w 12192000"/>
              <a:gd name="connsiteY119" fmla="*/ 1857328 h 2237474"/>
              <a:gd name="connsiteX120" fmla="*/ 4065532 w 12192000"/>
              <a:gd name="connsiteY120" fmla="*/ 1855477 h 2237474"/>
              <a:gd name="connsiteX121" fmla="*/ 4028460 w 12192000"/>
              <a:gd name="connsiteY121" fmla="*/ 1855137 h 2237474"/>
              <a:gd name="connsiteX122" fmla="*/ 4002267 w 12192000"/>
              <a:gd name="connsiteY122" fmla="*/ 1852352 h 2237474"/>
              <a:gd name="connsiteX123" fmla="*/ 3931396 w 12192000"/>
              <a:gd name="connsiteY123" fmla="*/ 1858915 h 2237474"/>
              <a:gd name="connsiteX124" fmla="*/ 3812162 w 12192000"/>
              <a:gd name="connsiteY124" fmla="*/ 1875501 h 2237474"/>
              <a:gd name="connsiteX125" fmla="*/ 3729530 w 12192000"/>
              <a:gd name="connsiteY125" fmla="*/ 1864513 h 2237474"/>
              <a:gd name="connsiteX126" fmla="*/ 3680177 w 12192000"/>
              <a:gd name="connsiteY126" fmla="*/ 1881552 h 2237474"/>
              <a:gd name="connsiteX127" fmla="*/ 3567259 w 12192000"/>
              <a:gd name="connsiteY127" fmla="*/ 1893482 h 2237474"/>
              <a:gd name="connsiteX128" fmla="*/ 3405770 w 12192000"/>
              <a:gd name="connsiteY128" fmla="*/ 1904591 h 2237474"/>
              <a:gd name="connsiteX129" fmla="*/ 3280097 w 12192000"/>
              <a:gd name="connsiteY129" fmla="*/ 1919610 h 2237474"/>
              <a:gd name="connsiteX130" fmla="*/ 3123424 w 12192000"/>
              <a:gd name="connsiteY130" fmla="*/ 1952930 h 2237474"/>
              <a:gd name="connsiteX131" fmla="*/ 3009910 w 12192000"/>
              <a:gd name="connsiteY131" fmla="*/ 1957866 h 2237474"/>
              <a:gd name="connsiteX132" fmla="*/ 2995934 w 12192000"/>
              <a:gd name="connsiteY132" fmla="*/ 1967085 h 2237474"/>
              <a:gd name="connsiteX133" fmla="*/ 2980071 w 12192000"/>
              <a:gd name="connsiteY133" fmla="*/ 1972988 h 2237474"/>
              <a:gd name="connsiteX134" fmla="*/ 2978094 w 12192000"/>
              <a:gd name="connsiteY134" fmla="*/ 1972369 h 2237474"/>
              <a:gd name="connsiteX135" fmla="*/ 2942858 w 12192000"/>
              <a:gd name="connsiteY135" fmla="*/ 1981367 h 2237474"/>
              <a:gd name="connsiteX136" fmla="*/ 2875436 w 12192000"/>
              <a:gd name="connsiteY136" fmla="*/ 1996977 h 2237474"/>
              <a:gd name="connsiteX137" fmla="*/ 2874892 w 12192000"/>
              <a:gd name="connsiteY137" fmla="*/ 1996085 h 2237474"/>
              <a:gd name="connsiteX138" fmla="*/ 2864145 w 12192000"/>
              <a:gd name="connsiteY138" fmla="*/ 1994061 h 2237474"/>
              <a:gd name="connsiteX139" fmla="*/ 2843662 w 12192000"/>
              <a:gd name="connsiteY139" fmla="*/ 1992498 h 2237474"/>
              <a:gd name="connsiteX140" fmla="*/ 2796128 w 12192000"/>
              <a:gd name="connsiteY140" fmla="*/ 1976403 h 2237474"/>
              <a:gd name="connsiteX141" fmla="*/ 2756784 w 12192000"/>
              <a:gd name="connsiteY141" fmla="*/ 1985116 h 2237474"/>
              <a:gd name="connsiteX142" fmla="*/ 2748833 w 12192000"/>
              <a:gd name="connsiteY142" fmla="*/ 1986323 h 2237474"/>
              <a:gd name="connsiteX143" fmla="*/ 2748661 w 12192000"/>
              <a:gd name="connsiteY143" fmla="*/ 1986122 h 2237474"/>
              <a:gd name="connsiteX144" fmla="*/ 2740251 w 12192000"/>
              <a:gd name="connsiteY144" fmla="*/ 1986946 h 2237474"/>
              <a:gd name="connsiteX145" fmla="*/ 2718916 w 12192000"/>
              <a:gd name="connsiteY145" fmla="*/ 1990867 h 2237474"/>
              <a:gd name="connsiteX146" fmla="*/ 2713522 w 12192000"/>
              <a:gd name="connsiteY146" fmla="*/ 1990173 h 2237474"/>
              <a:gd name="connsiteX147" fmla="*/ 2680597 w 12192000"/>
              <a:gd name="connsiteY147" fmla="*/ 1984996 h 2237474"/>
              <a:gd name="connsiteX148" fmla="*/ 2578178 w 12192000"/>
              <a:gd name="connsiteY148" fmla="*/ 1990531 h 2237474"/>
              <a:gd name="connsiteX149" fmla="*/ 2476147 w 12192000"/>
              <a:gd name="connsiteY149" fmla="*/ 1998305 h 2237474"/>
              <a:gd name="connsiteX150" fmla="*/ 2373568 w 12192000"/>
              <a:gd name="connsiteY150" fmla="*/ 2003219 h 2237474"/>
              <a:gd name="connsiteX151" fmla="*/ 2321399 w 12192000"/>
              <a:gd name="connsiteY151" fmla="*/ 1989467 h 2237474"/>
              <a:gd name="connsiteX152" fmla="*/ 2315525 w 12192000"/>
              <a:gd name="connsiteY152" fmla="*/ 1989708 h 2237474"/>
              <a:gd name="connsiteX153" fmla="*/ 2300792 w 12192000"/>
              <a:gd name="connsiteY153" fmla="*/ 1994290 h 2237474"/>
              <a:gd name="connsiteX154" fmla="*/ 2295469 w 12192000"/>
              <a:gd name="connsiteY154" fmla="*/ 1996659 h 2237474"/>
              <a:gd name="connsiteX155" fmla="*/ 2287219 w 12192000"/>
              <a:gd name="connsiteY155" fmla="*/ 1998750 h 2237474"/>
              <a:gd name="connsiteX156" fmla="*/ 2286948 w 12192000"/>
              <a:gd name="connsiteY156" fmla="*/ 1998596 h 2237474"/>
              <a:gd name="connsiteX157" fmla="*/ 2243069 w 12192000"/>
              <a:gd name="connsiteY157" fmla="*/ 2015111 h 2237474"/>
              <a:gd name="connsiteX158" fmla="*/ 2186609 w 12192000"/>
              <a:gd name="connsiteY158" fmla="*/ 2008263 h 2237474"/>
              <a:gd name="connsiteX159" fmla="*/ 2164831 w 12192000"/>
              <a:gd name="connsiteY159" fmla="*/ 2010143 h 2237474"/>
              <a:gd name="connsiteX160" fmla="*/ 2152836 w 12192000"/>
              <a:gd name="connsiteY160" fmla="*/ 2010048 h 2237474"/>
              <a:gd name="connsiteX161" fmla="*/ 2117102 w 12192000"/>
              <a:gd name="connsiteY161" fmla="*/ 2023004 h 2237474"/>
              <a:gd name="connsiteX162" fmla="*/ 2111935 w 12192000"/>
              <a:gd name="connsiteY162" fmla="*/ 2023163 h 2237474"/>
              <a:gd name="connsiteX163" fmla="*/ 2089991 w 12192000"/>
              <a:gd name="connsiteY163" fmla="*/ 2034193 h 2237474"/>
              <a:gd name="connsiteX164" fmla="*/ 2058061 w 12192000"/>
              <a:gd name="connsiteY164" fmla="*/ 2047942 h 2237474"/>
              <a:gd name="connsiteX165" fmla="*/ 2055737 w 12192000"/>
              <a:gd name="connsiteY165" fmla="*/ 2047704 h 2237474"/>
              <a:gd name="connsiteX166" fmla="*/ 2042244 w 12192000"/>
              <a:gd name="connsiteY166" fmla="*/ 2055560 h 2237474"/>
              <a:gd name="connsiteX167" fmla="*/ 1976224 w 12192000"/>
              <a:gd name="connsiteY167" fmla="*/ 2074257 h 2237474"/>
              <a:gd name="connsiteX168" fmla="*/ 1877728 w 12192000"/>
              <a:gd name="connsiteY168" fmla="*/ 2101004 h 2237474"/>
              <a:gd name="connsiteX169" fmla="*/ 1759056 w 12192000"/>
              <a:gd name="connsiteY169" fmla="*/ 2125608 h 2237474"/>
              <a:gd name="connsiteX170" fmla="*/ 1637948 w 12192000"/>
              <a:gd name="connsiteY170" fmla="*/ 2172597 h 2237474"/>
              <a:gd name="connsiteX171" fmla="*/ 1434549 w 12192000"/>
              <a:gd name="connsiteY171" fmla="*/ 2234522 h 2237474"/>
              <a:gd name="connsiteX172" fmla="*/ 1398481 w 12192000"/>
              <a:gd name="connsiteY172" fmla="*/ 2237074 h 2237474"/>
              <a:gd name="connsiteX173" fmla="*/ 1398407 w 12192000"/>
              <a:gd name="connsiteY173" fmla="*/ 2237095 h 2237474"/>
              <a:gd name="connsiteX174" fmla="*/ 1370962 w 12192000"/>
              <a:gd name="connsiteY174" fmla="*/ 2237474 h 2237474"/>
              <a:gd name="connsiteX175" fmla="*/ 1356367 w 12192000"/>
              <a:gd name="connsiteY175" fmla="*/ 2235089 h 2237474"/>
              <a:gd name="connsiteX176" fmla="*/ 1324828 w 12192000"/>
              <a:gd name="connsiteY176" fmla="*/ 2231968 h 2237474"/>
              <a:gd name="connsiteX177" fmla="*/ 1297744 w 12192000"/>
              <a:gd name="connsiteY177" fmla="*/ 2235849 h 2237474"/>
              <a:gd name="connsiteX178" fmla="*/ 1286236 w 12192000"/>
              <a:gd name="connsiteY178" fmla="*/ 2233135 h 2237474"/>
              <a:gd name="connsiteX179" fmla="*/ 1283504 w 12192000"/>
              <a:gd name="connsiteY179" fmla="*/ 2233797 h 2237474"/>
              <a:gd name="connsiteX180" fmla="*/ 1279765 w 12192000"/>
              <a:gd name="connsiteY180" fmla="*/ 2229639 h 2237474"/>
              <a:gd name="connsiteX181" fmla="*/ 1195347 w 12192000"/>
              <a:gd name="connsiteY181" fmla="*/ 2212354 h 2237474"/>
              <a:gd name="connsiteX182" fmla="*/ 970251 w 12192000"/>
              <a:gd name="connsiteY182" fmla="*/ 2221029 h 2237474"/>
              <a:gd name="connsiteX183" fmla="*/ 812914 w 12192000"/>
              <a:gd name="connsiteY183" fmla="*/ 2202752 h 2237474"/>
              <a:gd name="connsiteX184" fmla="*/ 800195 w 12192000"/>
              <a:gd name="connsiteY184" fmla="*/ 2209407 h 2237474"/>
              <a:gd name="connsiteX185" fmla="*/ 784978 w 12192000"/>
              <a:gd name="connsiteY185" fmla="*/ 2212360 h 2237474"/>
              <a:gd name="connsiteX186" fmla="*/ 681987 w 12192000"/>
              <a:gd name="connsiteY186" fmla="*/ 2216757 h 2237474"/>
              <a:gd name="connsiteX187" fmla="*/ 669923 w 12192000"/>
              <a:gd name="connsiteY187" fmla="*/ 2211682 h 2237474"/>
              <a:gd name="connsiteX188" fmla="*/ 648680 w 12192000"/>
              <a:gd name="connsiteY188" fmla="*/ 2206229 h 2237474"/>
              <a:gd name="connsiteX189" fmla="*/ 597225 w 12192000"/>
              <a:gd name="connsiteY189" fmla="*/ 2180999 h 2237474"/>
              <a:gd name="connsiteX190" fmla="*/ 558449 w 12192000"/>
              <a:gd name="connsiteY190" fmla="*/ 2182346 h 2237474"/>
              <a:gd name="connsiteX191" fmla="*/ 550517 w 12192000"/>
              <a:gd name="connsiteY191" fmla="*/ 2182060 h 2237474"/>
              <a:gd name="connsiteX192" fmla="*/ 550309 w 12192000"/>
              <a:gd name="connsiteY192" fmla="*/ 2181825 h 2237474"/>
              <a:gd name="connsiteX193" fmla="*/ 541836 w 12192000"/>
              <a:gd name="connsiteY193" fmla="*/ 2181063 h 2237474"/>
              <a:gd name="connsiteX194" fmla="*/ 536057 w 12192000"/>
              <a:gd name="connsiteY194" fmla="*/ 2181537 h 2237474"/>
              <a:gd name="connsiteX195" fmla="*/ 520671 w 12192000"/>
              <a:gd name="connsiteY195" fmla="*/ 2180980 h 2237474"/>
              <a:gd name="connsiteX196" fmla="*/ 515024 w 12192000"/>
              <a:gd name="connsiteY196" fmla="*/ 2179258 h 2237474"/>
              <a:gd name="connsiteX197" fmla="*/ 512278 w 12192000"/>
              <a:gd name="connsiteY197" fmla="*/ 2176369 h 2237474"/>
              <a:gd name="connsiteX198" fmla="*/ 480419 w 12192000"/>
              <a:gd name="connsiteY198" fmla="*/ 2167807 h 2237474"/>
              <a:gd name="connsiteX199" fmla="*/ 413835 w 12192000"/>
              <a:gd name="connsiteY199" fmla="*/ 2156783 h 2237474"/>
              <a:gd name="connsiteX200" fmla="*/ 376513 w 12192000"/>
              <a:gd name="connsiteY200" fmla="*/ 2154014 h 2237474"/>
              <a:gd name="connsiteX201" fmla="*/ 273386 w 12192000"/>
              <a:gd name="connsiteY201" fmla="*/ 2142551 h 2237474"/>
              <a:gd name="connsiteX202" fmla="*/ 169207 w 12192000"/>
              <a:gd name="connsiteY202" fmla="*/ 2128100 h 2237474"/>
              <a:gd name="connsiteX203" fmla="*/ 93149 w 12192000"/>
              <a:gd name="connsiteY203" fmla="*/ 2105324 h 2237474"/>
              <a:gd name="connsiteX204" fmla="*/ 88109 w 12192000"/>
              <a:gd name="connsiteY204" fmla="*/ 2106704 h 2237474"/>
              <a:gd name="connsiteX205" fmla="*/ 80022 w 12192000"/>
              <a:gd name="connsiteY205" fmla="*/ 2107254 h 2237474"/>
              <a:gd name="connsiteX206" fmla="*/ 79717 w 12192000"/>
              <a:gd name="connsiteY206" fmla="*/ 2107046 h 2237474"/>
              <a:gd name="connsiteX207" fmla="*/ 72352 w 12192000"/>
              <a:gd name="connsiteY207" fmla="*/ 2107991 h 2237474"/>
              <a:gd name="connsiteX208" fmla="*/ 37645 w 12192000"/>
              <a:gd name="connsiteY208" fmla="*/ 2115401 h 2237474"/>
              <a:gd name="connsiteX209" fmla="*/ 4572 w 12192000"/>
              <a:gd name="connsiteY209" fmla="*/ 2111091 h 2237474"/>
              <a:gd name="connsiteX210" fmla="*/ 0 w 12192000"/>
              <a:gd name="connsiteY210" fmla="*/ 2110468 h 2237474"/>
              <a:gd name="connsiteX211" fmla="*/ 0 w 12192000"/>
              <a:gd name="connsiteY21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364035 w 12192000"/>
              <a:gd name="connsiteY83" fmla="*/ 1667683 h 2237474"/>
              <a:gd name="connsiteX84" fmla="*/ 6280959 w 12192000"/>
              <a:gd name="connsiteY84" fmla="*/ 1689329 h 2237474"/>
              <a:gd name="connsiteX85" fmla="*/ 6243319 w 12192000"/>
              <a:gd name="connsiteY85" fmla="*/ 1695560 h 2237474"/>
              <a:gd name="connsiteX86" fmla="*/ 6098321 w 12192000"/>
              <a:gd name="connsiteY86" fmla="*/ 1721646 h 2237474"/>
              <a:gd name="connsiteX87" fmla="*/ 5880652 w 12192000"/>
              <a:gd name="connsiteY87" fmla="*/ 1779643 h 2237474"/>
              <a:gd name="connsiteX88" fmla="*/ 5785959 w 12192000"/>
              <a:gd name="connsiteY88" fmla="*/ 1775307 h 2237474"/>
              <a:gd name="connsiteX89" fmla="*/ 5643534 w 12192000"/>
              <a:gd name="connsiteY89" fmla="*/ 1802919 h 2237474"/>
              <a:gd name="connsiteX90" fmla="*/ 5518799 w 12192000"/>
              <a:gd name="connsiteY90" fmla="*/ 1818312 h 2237474"/>
              <a:gd name="connsiteX91" fmla="*/ 5505014 w 12192000"/>
              <a:gd name="connsiteY91" fmla="*/ 1819259 h 2237474"/>
              <a:gd name="connsiteX92" fmla="*/ 5453307 w 12192000"/>
              <a:gd name="connsiteY92" fmla="*/ 1815450 h 2237474"/>
              <a:gd name="connsiteX93" fmla="*/ 5364192 w 12192000"/>
              <a:gd name="connsiteY93" fmla="*/ 1826074 h 2237474"/>
              <a:gd name="connsiteX94" fmla="*/ 5350380 w 12192000"/>
              <a:gd name="connsiteY94" fmla="*/ 1830891 h 2237474"/>
              <a:gd name="connsiteX95" fmla="*/ 5259633 w 12192000"/>
              <a:gd name="connsiteY95" fmla="*/ 1837160 h 2237474"/>
              <a:gd name="connsiteX96" fmla="*/ 5197513 w 12192000"/>
              <a:gd name="connsiteY96" fmla="*/ 1844718 h 2237474"/>
              <a:gd name="connsiteX97" fmla="*/ 5168852 w 12192000"/>
              <a:gd name="connsiteY97" fmla="*/ 1844846 h 2237474"/>
              <a:gd name="connsiteX98" fmla="*/ 5114927 w 12192000"/>
              <a:gd name="connsiteY98" fmla="*/ 1847827 h 2237474"/>
              <a:gd name="connsiteX99" fmla="*/ 5108970 w 12192000"/>
              <a:gd name="connsiteY99" fmla="*/ 1847935 h 2237474"/>
              <a:gd name="connsiteX100" fmla="*/ 5067961 w 12192000"/>
              <a:gd name="connsiteY100" fmla="*/ 1845917 h 2237474"/>
              <a:gd name="connsiteX101" fmla="*/ 5007075 w 12192000"/>
              <a:gd name="connsiteY101" fmla="*/ 1838626 h 2237474"/>
              <a:gd name="connsiteX102" fmla="*/ 4944087 w 12192000"/>
              <a:gd name="connsiteY102" fmla="*/ 1823332 h 2237474"/>
              <a:gd name="connsiteX103" fmla="*/ 4907662 w 12192000"/>
              <a:gd name="connsiteY103" fmla="*/ 1816900 h 2237474"/>
              <a:gd name="connsiteX104" fmla="*/ 4882386 w 12192000"/>
              <a:gd name="connsiteY104" fmla="*/ 1809844 h 2237474"/>
              <a:gd name="connsiteX105" fmla="*/ 4811440 w 12192000"/>
              <a:gd name="connsiteY105" fmla="*/ 1804655 h 2237474"/>
              <a:gd name="connsiteX106" fmla="*/ 4691075 w 12192000"/>
              <a:gd name="connsiteY106" fmla="*/ 1801389 h 2237474"/>
              <a:gd name="connsiteX107" fmla="*/ 4611738 w 12192000"/>
              <a:gd name="connsiteY107" fmla="*/ 1776964 h 2237474"/>
              <a:gd name="connsiteX108" fmla="*/ 4560070 w 12192000"/>
              <a:gd name="connsiteY108" fmla="*/ 1785640 h 2237474"/>
              <a:gd name="connsiteX109" fmla="*/ 4536503 w 12192000"/>
              <a:gd name="connsiteY109" fmla="*/ 1785334 h 2237474"/>
              <a:gd name="connsiteX110" fmla="*/ 4513724 w 12192000"/>
              <a:gd name="connsiteY110" fmla="*/ 1791996 h 2237474"/>
              <a:gd name="connsiteX111" fmla="*/ 4459810 w 12192000"/>
              <a:gd name="connsiteY111" fmla="*/ 1797886 h 2237474"/>
              <a:gd name="connsiteX112" fmla="*/ 4379064 w 12192000"/>
              <a:gd name="connsiteY112" fmla="*/ 1817177 h 2237474"/>
              <a:gd name="connsiteX113" fmla="*/ 4319209 w 12192000"/>
              <a:gd name="connsiteY113" fmla="*/ 1834833 h 2237474"/>
              <a:gd name="connsiteX114" fmla="*/ 4290981 w 12192000"/>
              <a:gd name="connsiteY114" fmla="*/ 1839677 h 2237474"/>
              <a:gd name="connsiteX115" fmla="*/ 4285792 w 12192000"/>
              <a:gd name="connsiteY115" fmla="*/ 1836231 h 2237474"/>
              <a:gd name="connsiteX116" fmla="*/ 4238372 w 12192000"/>
              <a:gd name="connsiteY116" fmla="*/ 1851480 h 2237474"/>
              <a:gd name="connsiteX117" fmla="*/ 4232517 w 12192000"/>
              <a:gd name="connsiteY117" fmla="*/ 1852567 h 2237474"/>
              <a:gd name="connsiteX118" fmla="*/ 4191732 w 12192000"/>
              <a:gd name="connsiteY118" fmla="*/ 1857328 h 2237474"/>
              <a:gd name="connsiteX119" fmla="*/ 4065532 w 12192000"/>
              <a:gd name="connsiteY119" fmla="*/ 1855477 h 2237474"/>
              <a:gd name="connsiteX120" fmla="*/ 4028460 w 12192000"/>
              <a:gd name="connsiteY120" fmla="*/ 1855137 h 2237474"/>
              <a:gd name="connsiteX121" fmla="*/ 4002267 w 12192000"/>
              <a:gd name="connsiteY121" fmla="*/ 1852352 h 2237474"/>
              <a:gd name="connsiteX122" fmla="*/ 3931396 w 12192000"/>
              <a:gd name="connsiteY122" fmla="*/ 1858915 h 2237474"/>
              <a:gd name="connsiteX123" fmla="*/ 3812162 w 12192000"/>
              <a:gd name="connsiteY123" fmla="*/ 1875501 h 2237474"/>
              <a:gd name="connsiteX124" fmla="*/ 3729530 w 12192000"/>
              <a:gd name="connsiteY124" fmla="*/ 1864513 h 2237474"/>
              <a:gd name="connsiteX125" fmla="*/ 3680177 w 12192000"/>
              <a:gd name="connsiteY125" fmla="*/ 1881552 h 2237474"/>
              <a:gd name="connsiteX126" fmla="*/ 3567259 w 12192000"/>
              <a:gd name="connsiteY126" fmla="*/ 1893482 h 2237474"/>
              <a:gd name="connsiteX127" fmla="*/ 3405770 w 12192000"/>
              <a:gd name="connsiteY127" fmla="*/ 1904591 h 2237474"/>
              <a:gd name="connsiteX128" fmla="*/ 3280097 w 12192000"/>
              <a:gd name="connsiteY128" fmla="*/ 1919610 h 2237474"/>
              <a:gd name="connsiteX129" fmla="*/ 3123424 w 12192000"/>
              <a:gd name="connsiteY129" fmla="*/ 1952930 h 2237474"/>
              <a:gd name="connsiteX130" fmla="*/ 3009910 w 12192000"/>
              <a:gd name="connsiteY130" fmla="*/ 1957866 h 2237474"/>
              <a:gd name="connsiteX131" fmla="*/ 2995934 w 12192000"/>
              <a:gd name="connsiteY131" fmla="*/ 1967085 h 2237474"/>
              <a:gd name="connsiteX132" fmla="*/ 2980071 w 12192000"/>
              <a:gd name="connsiteY132" fmla="*/ 1972988 h 2237474"/>
              <a:gd name="connsiteX133" fmla="*/ 2978094 w 12192000"/>
              <a:gd name="connsiteY133" fmla="*/ 1972369 h 2237474"/>
              <a:gd name="connsiteX134" fmla="*/ 2942858 w 12192000"/>
              <a:gd name="connsiteY134" fmla="*/ 1981367 h 2237474"/>
              <a:gd name="connsiteX135" fmla="*/ 2875436 w 12192000"/>
              <a:gd name="connsiteY135" fmla="*/ 1996977 h 2237474"/>
              <a:gd name="connsiteX136" fmla="*/ 2874892 w 12192000"/>
              <a:gd name="connsiteY136" fmla="*/ 1996085 h 2237474"/>
              <a:gd name="connsiteX137" fmla="*/ 2864145 w 12192000"/>
              <a:gd name="connsiteY137" fmla="*/ 1994061 h 2237474"/>
              <a:gd name="connsiteX138" fmla="*/ 2843662 w 12192000"/>
              <a:gd name="connsiteY138" fmla="*/ 1992498 h 2237474"/>
              <a:gd name="connsiteX139" fmla="*/ 2796128 w 12192000"/>
              <a:gd name="connsiteY139" fmla="*/ 1976403 h 2237474"/>
              <a:gd name="connsiteX140" fmla="*/ 2756784 w 12192000"/>
              <a:gd name="connsiteY140" fmla="*/ 1985116 h 2237474"/>
              <a:gd name="connsiteX141" fmla="*/ 2748833 w 12192000"/>
              <a:gd name="connsiteY141" fmla="*/ 1986323 h 2237474"/>
              <a:gd name="connsiteX142" fmla="*/ 2748661 w 12192000"/>
              <a:gd name="connsiteY142" fmla="*/ 1986122 h 2237474"/>
              <a:gd name="connsiteX143" fmla="*/ 2740251 w 12192000"/>
              <a:gd name="connsiteY143" fmla="*/ 1986946 h 2237474"/>
              <a:gd name="connsiteX144" fmla="*/ 2718916 w 12192000"/>
              <a:gd name="connsiteY144" fmla="*/ 1990867 h 2237474"/>
              <a:gd name="connsiteX145" fmla="*/ 2713522 w 12192000"/>
              <a:gd name="connsiteY145" fmla="*/ 1990173 h 2237474"/>
              <a:gd name="connsiteX146" fmla="*/ 2680597 w 12192000"/>
              <a:gd name="connsiteY146" fmla="*/ 1984996 h 2237474"/>
              <a:gd name="connsiteX147" fmla="*/ 2578178 w 12192000"/>
              <a:gd name="connsiteY147" fmla="*/ 1990531 h 2237474"/>
              <a:gd name="connsiteX148" fmla="*/ 2476147 w 12192000"/>
              <a:gd name="connsiteY148" fmla="*/ 1998305 h 2237474"/>
              <a:gd name="connsiteX149" fmla="*/ 2373568 w 12192000"/>
              <a:gd name="connsiteY149" fmla="*/ 2003219 h 2237474"/>
              <a:gd name="connsiteX150" fmla="*/ 2321399 w 12192000"/>
              <a:gd name="connsiteY150" fmla="*/ 1989467 h 2237474"/>
              <a:gd name="connsiteX151" fmla="*/ 2315525 w 12192000"/>
              <a:gd name="connsiteY151" fmla="*/ 1989708 h 2237474"/>
              <a:gd name="connsiteX152" fmla="*/ 2300792 w 12192000"/>
              <a:gd name="connsiteY152" fmla="*/ 1994290 h 2237474"/>
              <a:gd name="connsiteX153" fmla="*/ 2295469 w 12192000"/>
              <a:gd name="connsiteY153" fmla="*/ 1996659 h 2237474"/>
              <a:gd name="connsiteX154" fmla="*/ 2287219 w 12192000"/>
              <a:gd name="connsiteY154" fmla="*/ 1998750 h 2237474"/>
              <a:gd name="connsiteX155" fmla="*/ 2286948 w 12192000"/>
              <a:gd name="connsiteY155" fmla="*/ 1998596 h 2237474"/>
              <a:gd name="connsiteX156" fmla="*/ 2243069 w 12192000"/>
              <a:gd name="connsiteY156" fmla="*/ 2015111 h 2237474"/>
              <a:gd name="connsiteX157" fmla="*/ 2186609 w 12192000"/>
              <a:gd name="connsiteY157" fmla="*/ 2008263 h 2237474"/>
              <a:gd name="connsiteX158" fmla="*/ 2164831 w 12192000"/>
              <a:gd name="connsiteY158" fmla="*/ 2010143 h 2237474"/>
              <a:gd name="connsiteX159" fmla="*/ 2152836 w 12192000"/>
              <a:gd name="connsiteY159" fmla="*/ 2010048 h 2237474"/>
              <a:gd name="connsiteX160" fmla="*/ 2117102 w 12192000"/>
              <a:gd name="connsiteY160" fmla="*/ 2023004 h 2237474"/>
              <a:gd name="connsiteX161" fmla="*/ 2111935 w 12192000"/>
              <a:gd name="connsiteY161" fmla="*/ 2023163 h 2237474"/>
              <a:gd name="connsiteX162" fmla="*/ 2089991 w 12192000"/>
              <a:gd name="connsiteY162" fmla="*/ 2034193 h 2237474"/>
              <a:gd name="connsiteX163" fmla="*/ 2058061 w 12192000"/>
              <a:gd name="connsiteY163" fmla="*/ 2047942 h 2237474"/>
              <a:gd name="connsiteX164" fmla="*/ 2055737 w 12192000"/>
              <a:gd name="connsiteY164" fmla="*/ 2047704 h 2237474"/>
              <a:gd name="connsiteX165" fmla="*/ 2042244 w 12192000"/>
              <a:gd name="connsiteY165" fmla="*/ 2055560 h 2237474"/>
              <a:gd name="connsiteX166" fmla="*/ 1976224 w 12192000"/>
              <a:gd name="connsiteY166" fmla="*/ 2074257 h 2237474"/>
              <a:gd name="connsiteX167" fmla="*/ 1877728 w 12192000"/>
              <a:gd name="connsiteY167" fmla="*/ 2101004 h 2237474"/>
              <a:gd name="connsiteX168" fmla="*/ 1759056 w 12192000"/>
              <a:gd name="connsiteY168" fmla="*/ 2125608 h 2237474"/>
              <a:gd name="connsiteX169" fmla="*/ 1637948 w 12192000"/>
              <a:gd name="connsiteY169" fmla="*/ 2172597 h 2237474"/>
              <a:gd name="connsiteX170" fmla="*/ 1434549 w 12192000"/>
              <a:gd name="connsiteY170" fmla="*/ 2234522 h 2237474"/>
              <a:gd name="connsiteX171" fmla="*/ 1398481 w 12192000"/>
              <a:gd name="connsiteY171" fmla="*/ 2237074 h 2237474"/>
              <a:gd name="connsiteX172" fmla="*/ 1398407 w 12192000"/>
              <a:gd name="connsiteY172" fmla="*/ 2237095 h 2237474"/>
              <a:gd name="connsiteX173" fmla="*/ 1370962 w 12192000"/>
              <a:gd name="connsiteY173" fmla="*/ 2237474 h 2237474"/>
              <a:gd name="connsiteX174" fmla="*/ 1356367 w 12192000"/>
              <a:gd name="connsiteY174" fmla="*/ 2235089 h 2237474"/>
              <a:gd name="connsiteX175" fmla="*/ 1324828 w 12192000"/>
              <a:gd name="connsiteY175" fmla="*/ 2231968 h 2237474"/>
              <a:gd name="connsiteX176" fmla="*/ 1297744 w 12192000"/>
              <a:gd name="connsiteY176" fmla="*/ 2235849 h 2237474"/>
              <a:gd name="connsiteX177" fmla="*/ 1286236 w 12192000"/>
              <a:gd name="connsiteY177" fmla="*/ 2233135 h 2237474"/>
              <a:gd name="connsiteX178" fmla="*/ 1283504 w 12192000"/>
              <a:gd name="connsiteY178" fmla="*/ 2233797 h 2237474"/>
              <a:gd name="connsiteX179" fmla="*/ 1279765 w 12192000"/>
              <a:gd name="connsiteY179" fmla="*/ 2229639 h 2237474"/>
              <a:gd name="connsiteX180" fmla="*/ 1195347 w 12192000"/>
              <a:gd name="connsiteY180" fmla="*/ 2212354 h 2237474"/>
              <a:gd name="connsiteX181" fmla="*/ 970251 w 12192000"/>
              <a:gd name="connsiteY181" fmla="*/ 2221029 h 2237474"/>
              <a:gd name="connsiteX182" fmla="*/ 812914 w 12192000"/>
              <a:gd name="connsiteY182" fmla="*/ 2202752 h 2237474"/>
              <a:gd name="connsiteX183" fmla="*/ 800195 w 12192000"/>
              <a:gd name="connsiteY183" fmla="*/ 2209407 h 2237474"/>
              <a:gd name="connsiteX184" fmla="*/ 784978 w 12192000"/>
              <a:gd name="connsiteY184" fmla="*/ 2212360 h 2237474"/>
              <a:gd name="connsiteX185" fmla="*/ 681987 w 12192000"/>
              <a:gd name="connsiteY185" fmla="*/ 2216757 h 2237474"/>
              <a:gd name="connsiteX186" fmla="*/ 669923 w 12192000"/>
              <a:gd name="connsiteY186" fmla="*/ 2211682 h 2237474"/>
              <a:gd name="connsiteX187" fmla="*/ 648680 w 12192000"/>
              <a:gd name="connsiteY187" fmla="*/ 2206229 h 2237474"/>
              <a:gd name="connsiteX188" fmla="*/ 597225 w 12192000"/>
              <a:gd name="connsiteY188" fmla="*/ 2180999 h 2237474"/>
              <a:gd name="connsiteX189" fmla="*/ 558449 w 12192000"/>
              <a:gd name="connsiteY189" fmla="*/ 2182346 h 2237474"/>
              <a:gd name="connsiteX190" fmla="*/ 550517 w 12192000"/>
              <a:gd name="connsiteY190" fmla="*/ 2182060 h 2237474"/>
              <a:gd name="connsiteX191" fmla="*/ 550309 w 12192000"/>
              <a:gd name="connsiteY191" fmla="*/ 2181825 h 2237474"/>
              <a:gd name="connsiteX192" fmla="*/ 541836 w 12192000"/>
              <a:gd name="connsiteY192" fmla="*/ 2181063 h 2237474"/>
              <a:gd name="connsiteX193" fmla="*/ 536057 w 12192000"/>
              <a:gd name="connsiteY193" fmla="*/ 2181537 h 2237474"/>
              <a:gd name="connsiteX194" fmla="*/ 520671 w 12192000"/>
              <a:gd name="connsiteY194" fmla="*/ 2180980 h 2237474"/>
              <a:gd name="connsiteX195" fmla="*/ 515024 w 12192000"/>
              <a:gd name="connsiteY195" fmla="*/ 2179258 h 2237474"/>
              <a:gd name="connsiteX196" fmla="*/ 512278 w 12192000"/>
              <a:gd name="connsiteY196" fmla="*/ 2176369 h 2237474"/>
              <a:gd name="connsiteX197" fmla="*/ 480419 w 12192000"/>
              <a:gd name="connsiteY197" fmla="*/ 2167807 h 2237474"/>
              <a:gd name="connsiteX198" fmla="*/ 413835 w 12192000"/>
              <a:gd name="connsiteY198" fmla="*/ 2156783 h 2237474"/>
              <a:gd name="connsiteX199" fmla="*/ 376513 w 12192000"/>
              <a:gd name="connsiteY199" fmla="*/ 2154014 h 2237474"/>
              <a:gd name="connsiteX200" fmla="*/ 273386 w 12192000"/>
              <a:gd name="connsiteY200" fmla="*/ 2142551 h 2237474"/>
              <a:gd name="connsiteX201" fmla="*/ 169207 w 12192000"/>
              <a:gd name="connsiteY201" fmla="*/ 2128100 h 2237474"/>
              <a:gd name="connsiteX202" fmla="*/ 93149 w 12192000"/>
              <a:gd name="connsiteY202" fmla="*/ 2105324 h 2237474"/>
              <a:gd name="connsiteX203" fmla="*/ 88109 w 12192000"/>
              <a:gd name="connsiteY203" fmla="*/ 2106704 h 2237474"/>
              <a:gd name="connsiteX204" fmla="*/ 80022 w 12192000"/>
              <a:gd name="connsiteY204" fmla="*/ 2107254 h 2237474"/>
              <a:gd name="connsiteX205" fmla="*/ 79717 w 12192000"/>
              <a:gd name="connsiteY205" fmla="*/ 2107046 h 2237474"/>
              <a:gd name="connsiteX206" fmla="*/ 72352 w 12192000"/>
              <a:gd name="connsiteY206" fmla="*/ 2107991 h 2237474"/>
              <a:gd name="connsiteX207" fmla="*/ 37645 w 12192000"/>
              <a:gd name="connsiteY207" fmla="*/ 2115401 h 2237474"/>
              <a:gd name="connsiteX208" fmla="*/ 4572 w 12192000"/>
              <a:gd name="connsiteY208" fmla="*/ 2111091 h 2237474"/>
              <a:gd name="connsiteX209" fmla="*/ 0 w 12192000"/>
              <a:gd name="connsiteY209" fmla="*/ 2110468 h 2237474"/>
              <a:gd name="connsiteX210" fmla="*/ 0 w 12192000"/>
              <a:gd name="connsiteY21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45122 w 12192000"/>
              <a:gd name="connsiteY58" fmla="*/ 1345477 h 2237474"/>
              <a:gd name="connsiteX59" fmla="*/ 7902328 w 12192000"/>
              <a:gd name="connsiteY59" fmla="*/ 1345865 h 2237474"/>
              <a:gd name="connsiteX60" fmla="*/ 7875879 w 12192000"/>
              <a:gd name="connsiteY60" fmla="*/ 1345646 h 2237474"/>
              <a:gd name="connsiteX61" fmla="*/ 7840612 w 12192000"/>
              <a:gd name="connsiteY61" fmla="*/ 1369373 h 2237474"/>
              <a:gd name="connsiteX62" fmla="*/ 7786819 w 12192000"/>
              <a:gd name="connsiteY62" fmla="*/ 1378970 h 2237474"/>
              <a:gd name="connsiteX63" fmla="*/ 7548172 w 12192000"/>
              <a:gd name="connsiteY63" fmla="*/ 1417460 h 2237474"/>
              <a:gd name="connsiteX64" fmla="*/ 7483437 w 12192000"/>
              <a:gd name="connsiteY64" fmla="*/ 1478152 h 2237474"/>
              <a:gd name="connsiteX65" fmla="*/ 7377870 w 12192000"/>
              <a:gd name="connsiteY65" fmla="*/ 1523319 h 2237474"/>
              <a:gd name="connsiteX66" fmla="*/ 7230737 w 12192000"/>
              <a:gd name="connsiteY66" fmla="*/ 1562633 h 2237474"/>
              <a:gd name="connsiteX67" fmla="*/ 7224458 w 12192000"/>
              <a:gd name="connsiteY67" fmla="*/ 1573008 h 2237474"/>
              <a:gd name="connsiteX68" fmla="*/ 7183121 w 12192000"/>
              <a:gd name="connsiteY68" fmla="*/ 1595162 h 2237474"/>
              <a:gd name="connsiteX69" fmla="*/ 7164601 w 12192000"/>
              <a:gd name="connsiteY69" fmla="*/ 1606490 h 2237474"/>
              <a:gd name="connsiteX70" fmla="*/ 7092727 w 12192000"/>
              <a:gd name="connsiteY70" fmla="*/ 1623628 h 2237474"/>
              <a:gd name="connsiteX71" fmla="*/ 7031309 w 12192000"/>
              <a:gd name="connsiteY71" fmla="*/ 1619451 h 2237474"/>
              <a:gd name="connsiteX72" fmla="*/ 6999084 w 12192000"/>
              <a:gd name="connsiteY72" fmla="*/ 1634317 h 2237474"/>
              <a:gd name="connsiteX73" fmla="*/ 6992107 w 12192000"/>
              <a:gd name="connsiteY73" fmla="*/ 1636860 h 2237474"/>
              <a:gd name="connsiteX74" fmla="*/ 6900177 w 12192000"/>
              <a:gd name="connsiteY74" fmla="*/ 1636016 h 2237474"/>
              <a:gd name="connsiteX75" fmla="*/ 6795372 w 12192000"/>
              <a:gd name="connsiteY75" fmla="*/ 1644845 h 2237474"/>
              <a:gd name="connsiteX76" fmla="*/ 6692251 w 12192000"/>
              <a:gd name="connsiteY76" fmla="*/ 1656357 h 2237474"/>
              <a:gd name="connsiteX77" fmla="*/ 6655235 w 12192000"/>
              <a:gd name="connsiteY77" fmla="*/ 1661869 h 2237474"/>
              <a:gd name="connsiteX78" fmla="*/ 6554894 w 12192000"/>
              <a:gd name="connsiteY78" fmla="*/ 1664428 h 2237474"/>
              <a:gd name="connsiteX79" fmla="*/ 6516595 w 12192000"/>
              <a:gd name="connsiteY79" fmla="*/ 1667475 h 2237474"/>
              <a:gd name="connsiteX80" fmla="*/ 6508541 w 12192000"/>
              <a:gd name="connsiteY80" fmla="*/ 1668757 h 2237474"/>
              <a:gd name="connsiteX81" fmla="*/ 6471012 w 12192000"/>
              <a:gd name="connsiteY81" fmla="*/ 1678604 h 2237474"/>
              <a:gd name="connsiteX82" fmla="*/ 6364035 w 12192000"/>
              <a:gd name="connsiteY82" fmla="*/ 1667683 h 2237474"/>
              <a:gd name="connsiteX83" fmla="*/ 6280959 w 12192000"/>
              <a:gd name="connsiteY83" fmla="*/ 1689329 h 2237474"/>
              <a:gd name="connsiteX84" fmla="*/ 6243319 w 12192000"/>
              <a:gd name="connsiteY84" fmla="*/ 1695560 h 2237474"/>
              <a:gd name="connsiteX85" fmla="*/ 6098321 w 12192000"/>
              <a:gd name="connsiteY85" fmla="*/ 1721646 h 2237474"/>
              <a:gd name="connsiteX86" fmla="*/ 5880652 w 12192000"/>
              <a:gd name="connsiteY86" fmla="*/ 1779643 h 2237474"/>
              <a:gd name="connsiteX87" fmla="*/ 5785959 w 12192000"/>
              <a:gd name="connsiteY87" fmla="*/ 1775307 h 2237474"/>
              <a:gd name="connsiteX88" fmla="*/ 5643534 w 12192000"/>
              <a:gd name="connsiteY88" fmla="*/ 1802919 h 2237474"/>
              <a:gd name="connsiteX89" fmla="*/ 5518799 w 12192000"/>
              <a:gd name="connsiteY89" fmla="*/ 1818312 h 2237474"/>
              <a:gd name="connsiteX90" fmla="*/ 5505014 w 12192000"/>
              <a:gd name="connsiteY90" fmla="*/ 1819259 h 2237474"/>
              <a:gd name="connsiteX91" fmla="*/ 5453307 w 12192000"/>
              <a:gd name="connsiteY91" fmla="*/ 1815450 h 2237474"/>
              <a:gd name="connsiteX92" fmla="*/ 5364192 w 12192000"/>
              <a:gd name="connsiteY92" fmla="*/ 1826074 h 2237474"/>
              <a:gd name="connsiteX93" fmla="*/ 5350380 w 12192000"/>
              <a:gd name="connsiteY93" fmla="*/ 1830891 h 2237474"/>
              <a:gd name="connsiteX94" fmla="*/ 5259633 w 12192000"/>
              <a:gd name="connsiteY94" fmla="*/ 1837160 h 2237474"/>
              <a:gd name="connsiteX95" fmla="*/ 5197513 w 12192000"/>
              <a:gd name="connsiteY95" fmla="*/ 1844718 h 2237474"/>
              <a:gd name="connsiteX96" fmla="*/ 5168852 w 12192000"/>
              <a:gd name="connsiteY96" fmla="*/ 1844846 h 2237474"/>
              <a:gd name="connsiteX97" fmla="*/ 5114927 w 12192000"/>
              <a:gd name="connsiteY97" fmla="*/ 1847827 h 2237474"/>
              <a:gd name="connsiteX98" fmla="*/ 5108970 w 12192000"/>
              <a:gd name="connsiteY98" fmla="*/ 1847935 h 2237474"/>
              <a:gd name="connsiteX99" fmla="*/ 5067961 w 12192000"/>
              <a:gd name="connsiteY99" fmla="*/ 1845917 h 2237474"/>
              <a:gd name="connsiteX100" fmla="*/ 5007075 w 12192000"/>
              <a:gd name="connsiteY100" fmla="*/ 1838626 h 2237474"/>
              <a:gd name="connsiteX101" fmla="*/ 4944087 w 12192000"/>
              <a:gd name="connsiteY101" fmla="*/ 1823332 h 2237474"/>
              <a:gd name="connsiteX102" fmla="*/ 4907662 w 12192000"/>
              <a:gd name="connsiteY102" fmla="*/ 1816900 h 2237474"/>
              <a:gd name="connsiteX103" fmla="*/ 4882386 w 12192000"/>
              <a:gd name="connsiteY103" fmla="*/ 1809844 h 2237474"/>
              <a:gd name="connsiteX104" fmla="*/ 4811440 w 12192000"/>
              <a:gd name="connsiteY104" fmla="*/ 1804655 h 2237474"/>
              <a:gd name="connsiteX105" fmla="*/ 4691075 w 12192000"/>
              <a:gd name="connsiteY105" fmla="*/ 1801389 h 2237474"/>
              <a:gd name="connsiteX106" fmla="*/ 4611738 w 12192000"/>
              <a:gd name="connsiteY106" fmla="*/ 1776964 h 2237474"/>
              <a:gd name="connsiteX107" fmla="*/ 4560070 w 12192000"/>
              <a:gd name="connsiteY107" fmla="*/ 1785640 h 2237474"/>
              <a:gd name="connsiteX108" fmla="*/ 4536503 w 12192000"/>
              <a:gd name="connsiteY108" fmla="*/ 1785334 h 2237474"/>
              <a:gd name="connsiteX109" fmla="*/ 4513724 w 12192000"/>
              <a:gd name="connsiteY109" fmla="*/ 1791996 h 2237474"/>
              <a:gd name="connsiteX110" fmla="*/ 4459810 w 12192000"/>
              <a:gd name="connsiteY110" fmla="*/ 1797886 h 2237474"/>
              <a:gd name="connsiteX111" fmla="*/ 4379064 w 12192000"/>
              <a:gd name="connsiteY111" fmla="*/ 1817177 h 2237474"/>
              <a:gd name="connsiteX112" fmla="*/ 4319209 w 12192000"/>
              <a:gd name="connsiteY112" fmla="*/ 1834833 h 2237474"/>
              <a:gd name="connsiteX113" fmla="*/ 4290981 w 12192000"/>
              <a:gd name="connsiteY113" fmla="*/ 1839677 h 2237474"/>
              <a:gd name="connsiteX114" fmla="*/ 4285792 w 12192000"/>
              <a:gd name="connsiteY114" fmla="*/ 1836231 h 2237474"/>
              <a:gd name="connsiteX115" fmla="*/ 4238372 w 12192000"/>
              <a:gd name="connsiteY115" fmla="*/ 1851480 h 2237474"/>
              <a:gd name="connsiteX116" fmla="*/ 4232517 w 12192000"/>
              <a:gd name="connsiteY116" fmla="*/ 1852567 h 2237474"/>
              <a:gd name="connsiteX117" fmla="*/ 4191732 w 12192000"/>
              <a:gd name="connsiteY117" fmla="*/ 1857328 h 2237474"/>
              <a:gd name="connsiteX118" fmla="*/ 4065532 w 12192000"/>
              <a:gd name="connsiteY118" fmla="*/ 1855477 h 2237474"/>
              <a:gd name="connsiteX119" fmla="*/ 4028460 w 12192000"/>
              <a:gd name="connsiteY119" fmla="*/ 1855137 h 2237474"/>
              <a:gd name="connsiteX120" fmla="*/ 4002267 w 12192000"/>
              <a:gd name="connsiteY120" fmla="*/ 1852352 h 2237474"/>
              <a:gd name="connsiteX121" fmla="*/ 3931396 w 12192000"/>
              <a:gd name="connsiteY121" fmla="*/ 1858915 h 2237474"/>
              <a:gd name="connsiteX122" fmla="*/ 3812162 w 12192000"/>
              <a:gd name="connsiteY122" fmla="*/ 1875501 h 2237474"/>
              <a:gd name="connsiteX123" fmla="*/ 3729530 w 12192000"/>
              <a:gd name="connsiteY123" fmla="*/ 1864513 h 2237474"/>
              <a:gd name="connsiteX124" fmla="*/ 3680177 w 12192000"/>
              <a:gd name="connsiteY124" fmla="*/ 1881552 h 2237474"/>
              <a:gd name="connsiteX125" fmla="*/ 3567259 w 12192000"/>
              <a:gd name="connsiteY125" fmla="*/ 1893482 h 2237474"/>
              <a:gd name="connsiteX126" fmla="*/ 3405770 w 12192000"/>
              <a:gd name="connsiteY126" fmla="*/ 1904591 h 2237474"/>
              <a:gd name="connsiteX127" fmla="*/ 3280097 w 12192000"/>
              <a:gd name="connsiteY127" fmla="*/ 1919610 h 2237474"/>
              <a:gd name="connsiteX128" fmla="*/ 3123424 w 12192000"/>
              <a:gd name="connsiteY128" fmla="*/ 1952930 h 2237474"/>
              <a:gd name="connsiteX129" fmla="*/ 3009910 w 12192000"/>
              <a:gd name="connsiteY129" fmla="*/ 1957866 h 2237474"/>
              <a:gd name="connsiteX130" fmla="*/ 2995934 w 12192000"/>
              <a:gd name="connsiteY130" fmla="*/ 1967085 h 2237474"/>
              <a:gd name="connsiteX131" fmla="*/ 2980071 w 12192000"/>
              <a:gd name="connsiteY131" fmla="*/ 1972988 h 2237474"/>
              <a:gd name="connsiteX132" fmla="*/ 2978094 w 12192000"/>
              <a:gd name="connsiteY132" fmla="*/ 1972369 h 2237474"/>
              <a:gd name="connsiteX133" fmla="*/ 2942858 w 12192000"/>
              <a:gd name="connsiteY133" fmla="*/ 1981367 h 2237474"/>
              <a:gd name="connsiteX134" fmla="*/ 2875436 w 12192000"/>
              <a:gd name="connsiteY134" fmla="*/ 1996977 h 2237474"/>
              <a:gd name="connsiteX135" fmla="*/ 2874892 w 12192000"/>
              <a:gd name="connsiteY135" fmla="*/ 1996085 h 2237474"/>
              <a:gd name="connsiteX136" fmla="*/ 2864145 w 12192000"/>
              <a:gd name="connsiteY136" fmla="*/ 1994061 h 2237474"/>
              <a:gd name="connsiteX137" fmla="*/ 2843662 w 12192000"/>
              <a:gd name="connsiteY137" fmla="*/ 1992498 h 2237474"/>
              <a:gd name="connsiteX138" fmla="*/ 2796128 w 12192000"/>
              <a:gd name="connsiteY138" fmla="*/ 1976403 h 2237474"/>
              <a:gd name="connsiteX139" fmla="*/ 2756784 w 12192000"/>
              <a:gd name="connsiteY139" fmla="*/ 1985116 h 2237474"/>
              <a:gd name="connsiteX140" fmla="*/ 2748833 w 12192000"/>
              <a:gd name="connsiteY140" fmla="*/ 1986323 h 2237474"/>
              <a:gd name="connsiteX141" fmla="*/ 2748661 w 12192000"/>
              <a:gd name="connsiteY141" fmla="*/ 1986122 h 2237474"/>
              <a:gd name="connsiteX142" fmla="*/ 2740251 w 12192000"/>
              <a:gd name="connsiteY142" fmla="*/ 1986946 h 2237474"/>
              <a:gd name="connsiteX143" fmla="*/ 2718916 w 12192000"/>
              <a:gd name="connsiteY143" fmla="*/ 1990867 h 2237474"/>
              <a:gd name="connsiteX144" fmla="*/ 2713522 w 12192000"/>
              <a:gd name="connsiteY144" fmla="*/ 1990173 h 2237474"/>
              <a:gd name="connsiteX145" fmla="*/ 2680597 w 12192000"/>
              <a:gd name="connsiteY145" fmla="*/ 1984996 h 2237474"/>
              <a:gd name="connsiteX146" fmla="*/ 2578178 w 12192000"/>
              <a:gd name="connsiteY146" fmla="*/ 1990531 h 2237474"/>
              <a:gd name="connsiteX147" fmla="*/ 2476147 w 12192000"/>
              <a:gd name="connsiteY147" fmla="*/ 1998305 h 2237474"/>
              <a:gd name="connsiteX148" fmla="*/ 2373568 w 12192000"/>
              <a:gd name="connsiteY148" fmla="*/ 2003219 h 2237474"/>
              <a:gd name="connsiteX149" fmla="*/ 2321399 w 12192000"/>
              <a:gd name="connsiteY149" fmla="*/ 1989467 h 2237474"/>
              <a:gd name="connsiteX150" fmla="*/ 2315525 w 12192000"/>
              <a:gd name="connsiteY150" fmla="*/ 1989708 h 2237474"/>
              <a:gd name="connsiteX151" fmla="*/ 2300792 w 12192000"/>
              <a:gd name="connsiteY151" fmla="*/ 1994290 h 2237474"/>
              <a:gd name="connsiteX152" fmla="*/ 2295469 w 12192000"/>
              <a:gd name="connsiteY152" fmla="*/ 1996659 h 2237474"/>
              <a:gd name="connsiteX153" fmla="*/ 2287219 w 12192000"/>
              <a:gd name="connsiteY153" fmla="*/ 1998750 h 2237474"/>
              <a:gd name="connsiteX154" fmla="*/ 2286948 w 12192000"/>
              <a:gd name="connsiteY154" fmla="*/ 1998596 h 2237474"/>
              <a:gd name="connsiteX155" fmla="*/ 2243069 w 12192000"/>
              <a:gd name="connsiteY155" fmla="*/ 2015111 h 2237474"/>
              <a:gd name="connsiteX156" fmla="*/ 2186609 w 12192000"/>
              <a:gd name="connsiteY156" fmla="*/ 2008263 h 2237474"/>
              <a:gd name="connsiteX157" fmla="*/ 2164831 w 12192000"/>
              <a:gd name="connsiteY157" fmla="*/ 2010143 h 2237474"/>
              <a:gd name="connsiteX158" fmla="*/ 2152836 w 12192000"/>
              <a:gd name="connsiteY158" fmla="*/ 2010048 h 2237474"/>
              <a:gd name="connsiteX159" fmla="*/ 2117102 w 12192000"/>
              <a:gd name="connsiteY159" fmla="*/ 2023004 h 2237474"/>
              <a:gd name="connsiteX160" fmla="*/ 2111935 w 12192000"/>
              <a:gd name="connsiteY160" fmla="*/ 2023163 h 2237474"/>
              <a:gd name="connsiteX161" fmla="*/ 2089991 w 12192000"/>
              <a:gd name="connsiteY161" fmla="*/ 2034193 h 2237474"/>
              <a:gd name="connsiteX162" fmla="*/ 2058061 w 12192000"/>
              <a:gd name="connsiteY162" fmla="*/ 2047942 h 2237474"/>
              <a:gd name="connsiteX163" fmla="*/ 2055737 w 12192000"/>
              <a:gd name="connsiteY163" fmla="*/ 2047704 h 2237474"/>
              <a:gd name="connsiteX164" fmla="*/ 2042244 w 12192000"/>
              <a:gd name="connsiteY164" fmla="*/ 2055560 h 2237474"/>
              <a:gd name="connsiteX165" fmla="*/ 1976224 w 12192000"/>
              <a:gd name="connsiteY165" fmla="*/ 2074257 h 2237474"/>
              <a:gd name="connsiteX166" fmla="*/ 1877728 w 12192000"/>
              <a:gd name="connsiteY166" fmla="*/ 2101004 h 2237474"/>
              <a:gd name="connsiteX167" fmla="*/ 1759056 w 12192000"/>
              <a:gd name="connsiteY167" fmla="*/ 2125608 h 2237474"/>
              <a:gd name="connsiteX168" fmla="*/ 1637948 w 12192000"/>
              <a:gd name="connsiteY168" fmla="*/ 2172597 h 2237474"/>
              <a:gd name="connsiteX169" fmla="*/ 1434549 w 12192000"/>
              <a:gd name="connsiteY169" fmla="*/ 2234522 h 2237474"/>
              <a:gd name="connsiteX170" fmla="*/ 1398481 w 12192000"/>
              <a:gd name="connsiteY170" fmla="*/ 2237074 h 2237474"/>
              <a:gd name="connsiteX171" fmla="*/ 1398407 w 12192000"/>
              <a:gd name="connsiteY171" fmla="*/ 2237095 h 2237474"/>
              <a:gd name="connsiteX172" fmla="*/ 1370962 w 12192000"/>
              <a:gd name="connsiteY172" fmla="*/ 2237474 h 2237474"/>
              <a:gd name="connsiteX173" fmla="*/ 1356367 w 12192000"/>
              <a:gd name="connsiteY173" fmla="*/ 2235089 h 2237474"/>
              <a:gd name="connsiteX174" fmla="*/ 1324828 w 12192000"/>
              <a:gd name="connsiteY174" fmla="*/ 2231968 h 2237474"/>
              <a:gd name="connsiteX175" fmla="*/ 1297744 w 12192000"/>
              <a:gd name="connsiteY175" fmla="*/ 2235849 h 2237474"/>
              <a:gd name="connsiteX176" fmla="*/ 1286236 w 12192000"/>
              <a:gd name="connsiteY176" fmla="*/ 2233135 h 2237474"/>
              <a:gd name="connsiteX177" fmla="*/ 1283504 w 12192000"/>
              <a:gd name="connsiteY177" fmla="*/ 2233797 h 2237474"/>
              <a:gd name="connsiteX178" fmla="*/ 1279765 w 12192000"/>
              <a:gd name="connsiteY178" fmla="*/ 2229639 h 2237474"/>
              <a:gd name="connsiteX179" fmla="*/ 1195347 w 12192000"/>
              <a:gd name="connsiteY179" fmla="*/ 2212354 h 2237474"/>
              <a:gd name="connsiteX180" fmla="*/ 970251 w 12192000"/>
              <a:gd name="connsiteY180" fmla="*/ 2221029 h 2237474"/>
              <a:gd name="connsiteX181" fmla="*/ 812914 w 12192000"/>
              <a:gd name="connsiteY181" fmla="*/ 2202752 h 2237474"/>
              <a:gd name="connsiteX182" fmla="*/ 800195 w 12192000"/>
              <a:gd name="connsiteY182" fmla="*/ 2209407 h 2237474"/>
              <a:gd name="connsiteX183" fmla="*/ 784978 w 12192000"/>
              <a:gd name="connsiteY183" fmla="*/ 2212360 h 2237474"/>
              <a:gd name="connsiteX184" fmla="*/ 681987 w 12192000"/>
              <a:gd name="connsiteY184" fmla="*/ 2216757 h 2237474"/>
              <a:gd name="connsiteX185" fmla="*/ 669923 w 12192000"/>
              <a:gd name="connsiteY185" fmla="*/ 2211682 h 2237474"/>
              <a:gd name="connsiteX186" fmla="*/ 648680 w 12192000"/>
              <a:gd name="connsiteY186" fmla="*/ 2206229 h 2237474"/>
              <a:gd name="connsiteX187" fmla="*/ 597225 w 12192000"/>
              <a:gd name="connsiteY187" fmla="*/ 2180999 h 2237474"/>
              <a:gd name="connsiteX188" fmla="*/ 558449 w 12192000"/>
              <a:gd name="connsiteY188" fmla="*/ 2182346 h 2237474"/>
              <a:gd name="connsiteX189" fmla="*/ 550517 w 12192000"/>
              <a:gd name="connsiteY189" fmla="*/ 2182060 h 2237474"/>
              <a:gd name="connsiteX190" fmla="*/ 550309 w 12192000"/>
              <a:gd name="connsiteY190" fmla="*/ 2181825 h 2237474"/>
              <a:gd name="connsiteX191" fmla="*/ 541836 w 12192000"/>
              <a:gd name="connsiteY191" fmla="*/ 2181063 h 2237474"/>
              <a:gd name="connsiteX192" fmla="*/ 536057 w 12192000"/>
              <a:gd name="connsiteY192" fmla="*/ 2181537 h 2237474"/>
              <a:gd name="connsiteX193" fmla="*/ 520671 w 12192000"/>
              <a:gd name="connsiteY193" fmla="*/ 2180980 h 2237474"/>
              <a:gd name="connsiteX194" fmla="*/ 515024 w 12192000"/>
              <a:gd name="connsiteY194" fmla="*/ 2179258 h 2237474"/>
              <a:gd name="connsiteX195" fmla="*/ 512278 w 12192000"/>
              <a:gd name="connsiteY195" fmla="*/ 2176369 h 2237474"/>
              <a:gd name="connsiteX196" fmla="*/ 480419 w 12192000"/>
              <a:gd name="connsiteY196" fmla="*/ 2167807 h 2237474"/>
              <a:gd name="connsiteX197" fmla="*/ 413835 w 12192000"/>
              <a:gd name="connsiteY197" fmla="*/ 2156783 h 2237474"/>
              <a:gd name="connsiteX198" fmla="*/ 376513 w 12192000"/>
              <a:gd name="connsiteY198" fmla="*/ 2154014 h 2237474"/>
              <a:gd name="connsiteX199" fmla="*/ 273386 w 12192000"/>
              <a:gd name="connsiteY199" fmla="*/ 2142551 h 2237474"/>
              <a:gd name="connsiteX200" fmla="*/ 169207 w 12192000"/>
              <a:gd name="connsiteY200" fmla="*/ 2128100 h 2237474"/>
              <a:gd name="connsiteX201" fmla="*/ 93149 w 12192000"/>
              <a:gd name="connsiteY201" fmla="*/ 2105324 h 2237474"/>
              <a:gd name="connsiteX202" fmla="*/ 88109 w 12192000"/>
              <a:gd name="connsiteY202" fmla="*/ 2106704 h 2237474"/>
              <a:gd name="connsiteX203" fmla="*/ 80022 w 12192000"/>
              <a:gd name="connsiteY203" fmla="*/ 2107254 h 2237474"/>
              <a:gd name="connsiteX204" fmla="*/ 79717 w 12192000"/>
              <a:gd name="connsiteY204" fmla="*/ 2107046 h 2237474"/>
              <a:gd name="connsiteX205" fmla="*/ 72352 w 12192000"/>
              <a:gd name="connsiteY205" fmla="*/ 2107991 h 2237474"/>
              <a:gd name="connsiteX206" fmla="*/ 37645 w 12192000"/>
              <a:gd name="connsiteY206" fmla="*/ 2115401 h 2237474"/>
              <a:gd name="connsiteX207" fmla="*/ 4572 w 12192000"/>
              <a:gd name="connsiteY207" fmla="*/ 2111091 h 2237474"/>
              <a:gd name="connsiteX208" fmla="*/ 0 w 12192000"/>
              <a:gd name="connsiteY208" fmla="*/ 2110468 h 2237474"/>
              <a:gd name="connsiteX209" fmla="*/ 0 w 12192000"/>
              <a:gd name="connsiteY20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02328 w 12192000"/>
              <a:gd name="connsiteY58" fmla="*/ 1345865 h 2237474"/>
              <a:gd name="connsiteX59" fmla="*/ 7875879 w 12192000"/>
              <a:gd name="connsiteY59" fmla="*/ 1345646 h 2237474"/>
              <a:gd name="connsiteX60" fmla="*/ 7840612 w 12192000"/>
              <a:gd name="connsiteY60" fmla="*/ 1369373 h 2237474"/>
              <a:gd name="connsiteX61" fmla="*/ 7786819 w 12192000"/>
              <a:gd name="connsiteY61" fmla="*/ 1378970 h 2237474"/>
              <a:gd name="connsiteX62" fmla="*/ 7548172 w 12192000"/>
              <a:gd name="connsiteY62" fmla="*/ 1417460 h 2237474"/>
              <a:gd name="connsiteX63" fmla="*/ 7483437 w 12192000"/>
              <a:gd name="connsiteY63" fmla="*/ 1478152 h 2237474"/>
              <a:gd name="connsiteX64" fmla="*/ 7377870 w 12192000"/>
              <a:gd name="connsiteY64" fmla="*/ 1523319 h 2237474"/>
              <a:gd name="connsiteX65" fmla="*/ 7230737 w 12192000"/>
              <a:gd name="connsiteY65" fmla="*/ 1562633 h 2237474"/>
              <a:gd name="connsiteX66" fmla="*/ 7224458 w 12192000"/>
              <a:gd name="connsiteY66" fmla="*/ 1573008 h 2237474"/>
              <a:gd name="connsiteX67" fmla="*/ 7183121 w 12192000"/>
              <a:gd name="connsiteY67" fmla="*/ 1595162 h 2237474"/>
              <a:gd name="connsiteX68" fmla="*/ 7164601 w 12192000"/>
              <a:gd name="connsiteY68" fmla="*/ 1606490 h 2237474"/>
              <a:gd name="connsiteX69" fmla="*/ 7092727 w 12192000"/>
              <a:gd name="connsiteY69" fmla="*/ 1623628 h 2237474"/>
              <a:gd name="connsiteX70" fmla="*/ 7031309 w 12192000"/>
              <a:gd name="connsiteY70" fmla="*/ 1619451 h 2237474"/>
              <a:gd name="connsiteX71" fmla="*/ 6999084 w 12192000"/>
              <a:gd name="connsiteY71" fmla="*/ 1634317 h 2237474"/>
              <a:gd name="connsiteX72" fmla="*/ 6992107 w 12192000"/>
              <a:gd name="connsiteY72" fmla="*/ 1636860 h 2237474"/>
              <a:gd name="connsiteX73" fmla="*/ 6900177 w 12192000"/>
              <a:gd name="connsiteY73" fmla="*/ 1636016 h 2237474"/>
              <a:gd name="connsiteX74" fmla="*/ 6795372 w 12192000"/>
              <a:gd name="connsiteY74" fmla="*/ 1644845 h 2237474"/>
              <a:gd name="connsiteX75" fmla="*/ 6692251 w 12192000"/>
              <a:gd name="connsiteY75" fmla="*/ 1656357 h 2237474"/>
              <a:gd name="connsiteX76" fmla="*/ 6655235 w 12192000"/>
              <a:gd name="connsiteY76" fmla="*/ 1661869 h 2237474"/>
              <a:gd name="connsiteX77" fmla="*/ 6554894 w 12192000"/>
              <a:gd name="connsiteY77" fmla="*/ 1664428 h 2237474"/>
              <a:gd name="connsiteX78" fmla="*/ 6516595 w 12192000"/>
              <a:gd name="connsiteY78" fmla="*/ 1667475 h 2237474"/>
              <a:gd name="connsiteX79" fmla="*/ 6508541 w 12192000"/>
              <a:gd name="connsiteY79" fmla="*/ 1668757 h 2237474"/>
              <a:gd name="connsiteX80" fmla="*/ 6471012 w 12192000"/>
              <a:gd name="connsiteY80" fmla="*/ 1678604 h 2237474"/>
              <a:gd name="connsiteX81" fmla="*/ 6364035 w 12192000"/>
              <a:gd name="connsiteY81" fmla="*/ 1667683 h 2237474"/>
              <a:gd name="connsiteX82" fmla="*/ 6280959 w 12192000"/>
              <a:gd name="connsiteY82" fmla="*/ 1689329 h 2237474"/>
              <a:gd name="connsiteX83" fmla="*/ 6243319 w 12192000"/>
              <a:gd name="connsiteY83" fmla="*/ 1695560 h 2237474"/>
              <a:gd name="connsiteX84" fmla="*/ 6098321 w 12192000"/>
              <a:gd name="connsiteY84" fmla="*/ 1721646 h 2237474"/>
              <a:gd name="connsiteX85" fmla="*/ 5880652 w 12192000"/>
              <a:gd name="connsiteY85" fmla="*/ 1779643 h 2237474"/>
              <a:gd name="connsiteX86" fmla="*/ 5785959 w 12192000"/>
              <a:gd name="connsiteY86" fmla="*/ 1775307 h 2237474"/>
              <a:gd name="connsiteX87" fmla="*/ 5643534 w 12192000"/>
              <a:gd name="connsiteY87" fmla="*/ 1802919 h 2237474"/>
              <a:gd name="connsiteX88" fmla="*/ 5518799 w 12192000"/>
              <a:gd name="connsiteY88" fmla="*/ 1818312 h 2237474"/>
              <a:gd name="connsiteX89" fmla="*/ 5505014 w 12192000"/>
              <a:gd name="connsiteY89" fmla="*/ 1819259 h 2237474"/>
              <a:gd name="connsiteX90" fmla="*/ 5453307 w 12192000"/>
              <a:gd name="connsiteY90" fmla="*/ 1815450 h 2237474"/>
              <a:gd name="connsiteX91" fmla="*/ 5364192 w 12192000"/>
              <a:gd name="connsiteY91" fmla="*/ 1826074 h 2237474"/>
              <a:gd name="connsiteX92" fmla="*/ 5350380 w 12192000"/>
              <a:gd name="connsiteY92" fmla="*/ 1830891 h 2237474"/>
              <a:gd name="connsiteX93" fmla="*/ 5259633 w 12192000"/>
              <a:gd name="connsiteY93" fmla="*/ 1837160 h 2237474"/>
              <a:gd name="connsiteX94" fmla="*/ 5197513 w 12192000"/>
              <a:gd name="connsiteY94" fmla="*/ 1844718 h 2237474"/>
              <a:gd name="connsiteX95" fmla="*/ 5168852 w 12192000"/>
              <a:gd name="connsiteY95" fmla="*/ 1844846 h 2237474"/>
              <a:gd name="connsiteX96" fmla="*/ 5114927 w 12192000"/>
              <a:gd name="connsiteY96" fmla="*/ 1847827 h 2237474"/>
              <a:gd name="connsiteX97" fmla="*/ 5108970 w 12192000"/>
              <a:gd name="connsiteY97" fmla="*/ 1847935 h 2237474"/>
              <a:gd name="connsiteX98" fmla="*/ 5067961 w 12192000"/>
              <a:gd name="connsiteY98" fmla="*/ 1845917 h 2237474"/>
              <a:gd name="connsiteX99" fmla="*/ 5007075 w 12192000"/>
              <a:gd name="connsiteY99" fmla="*/ 1838626 h 2237474"/>
              <a:gd name="connsiteX100" fmla="*/ 4944087 w 12192000"/>
              <a:gd name="connsiteY100" fmla="*/ 1823332 h 2237474"/>
              <a:gd name="connsiteX101" fmla="*/ 4907662 w 12192000"/>
              <a:gd name="connsiteY101" fmla="*/ 1816900 h 2237474"/>
              <a:gd name="connsiteX102" fmla="*/ 4882386 w 12192000"/>
              <a:gd name="connsiteY102" fmla="*/ 1809844 h 2237474"/>
              <a:gd name="connsiteX103" fmla="*/ 4811440 w 12192000"/>
              <a:gd name="connsiteY103" fmla="*/ 1804655 h 2237474"/>
              <a:gd name="connsiteX104" fmla="*/ 4691075 w 12192000"/>
              <a:gd name="connsiteY104" fmla="*/ 1801389 h 2237474"/>
              <a:gd name="connsiteX105" fmla="*/ 4611738 w 12192000"/>
              <a:gd name="connsiteY105" fmla="*/ 1776964 h 2237474"/>
              <a:gd name="connsiteX106" fmla="*/ 4560070 w 12192000"/>
              <a:gd name="connsiteY106" fmla="*/ 1785640 h 2237474"/>
              <a:gd name="connsiteX107" fmla="*/ 4536503 w 12192000"/>
              <a:gd name="connsiteY107" fmla="*/ 1785334 h 2237474"/>
              <a:gd name="connsiteX108" fmla="*/ 4513724 w 12192000"/>
              <a:gd name="connsiteY108" fmla="*/ 1791996 h 2237474"/>
              <a:gd name="connsiteX109" fmla="*/ 4459810 w 12192000"/>
              <a:gd name="connsiteY109" fmla="*/ 1797886 h 2237474"/>
              <a:gd name="connsiteX110" fmla="*/ 4379064 w 12192000"/>
              <a:gd name="connsiteY110" fmla="*/ 1817177 h 2237474"/>
              <a:gd name="connsiteX111" fmla="*/ 4319209 w 12192000"/>
              <a:gd name="connsiteY111" fmla="*/ 1834833 h 2237474"/>
              <a:gd name="connsiteX112" fmla="*/ 4290981 w 12192000"/>
              <a:gd name="connsiteY112" fmla="*/ 1839677 h 2237474"/>
              <a:gd name="connsiteX113" fmla="*/ 4285792 w 12192000"/>
              <a:gd name="connsiteY113" fmla="*/ 1836231 h 2237474"/>
              <a:gd name="connsiteX114" fmla="*/ 4238372 w 12192000"/>
              <a:gd name="connsiteY114" fmla="*/ 1851480 h 2237474"/>
              <a:gd name="connsiteX115" fmla="*/ 4232517 w 12192000"/>
              <a:gd name="connsiteY115" fmla="*/ 1852567 h 2237474"/>
              <a:gd name="connsiteX116" fmla="*/ 4191732 w 12192000"/>
              <a:gd name="connsiteY116" fmla="*/ 1857328 h 2237474"/>
              <a:gd name="connsiteX117" fmla="*/ 4065532 w 12192000"/>
              <a:gd name="connsiteY117" fmla="*/ 1855477 h 2237474"/>
              <a:gd name="connsiteX118" fmla="*/ 4028460 w 12192000"/>
              <a:gd name="connsiteY118" fmla="*/ 1855137 h 2237474"/>
              <a:gd name="connsiteX119" fmla="*/ 4002267 w 12192000"/>
              <a:gd name="connsiteY119" fmla="*/ 1852352 h 2237474"/>
              <a:gd name="connsiteX120" fmla="*/ 3931396 w 12192000"/>
              <a:gd name="connsiteY120" fmla="*/ 1858915 h 2237474"/>
              <a:gd name="connsiteX121" fmla="*/ 3812162 w 12192000"/>
              <a:gd name="connsiteY121" fmla="*/ 1875501 h 2237474"/>
              <a:gd name="connsiteX122" fmla="*/ 3729530 w 12192000"/>
              <a:gd name="connsiteY122" fmla="*/ 1864513 h 2237474"/>
              <a:gd name="connsiteX123" fmla="*/ 3680177 w 12192000"/>
              <a:gd name="connsiteY123" fmla="*/ 1881552 h 2237474"/>
              <a:gd name="connsiteX124" fmla="*/ 3567259 w 12192000"/>
              <a:gd name="connsiteY124" fmla="*/ 1893482 h 2237474"/>
              <a:gd name="connsiteX125" fmla="*/ 3405770 w 12192000"/>
              <a:gd name="connsiteY125" fmla="*/ 1904591 h 2237474"/>
              <a:gd name="connsiteX126" fmla="*/ 3280097 w 12192000"/>
              <a:gd name="connsiteY126" fmla="*/ 1919610 h 2237474"/>
              <a:gd name="connsiteX127" fmla="*/ 3123424 w 12192000"/>
              <a:gd name="connsiteY127" fmla="*/ 1952930 h 2237474"/>
              <a:gd name="connsiteX128" fmla="*/ 3009910 w 12192000"/>
              <a:gd name="connsiteY128" fmla="*/ 1957866 h 2237474"/>
              <a:gd name="connsiteX129" fmla="*/ 2995934 w 12192000"/>
              <a:gd name="connsiteY129" fmla="*/ 1967085 h 2237474"/>
              <a:gd name="connsiteX130" fmla="*/ 2980071 w 12192000"/>
              <a:gd name="connsiteY130" fmla="*/ 1972988 h 2237474"/>
              <a:gd name="connsiteX131" fmla="*/ 2978094 w 12192000"/>
              <a:gd name="connsiteY131" fmla="*/ 1972369 h 2237474"/>
              <a:gd name="connsiteX132" fmla="*/ 2942858 w 12192000"/>
              <a:gd name="connsiteY132" fmla="*/ 1981367 h 2237474"/>
              <a:gd name="connsiteX133" fmla="*/ 2875436 w 12192000"/>
              <a:gd name="connsiteY133" fmla="*/ 1996977 h 2237474"/>
              <a:gd name="connsiteX134" fmla="*/ 2874892 w 12192000"/>
              <a:gd name="connsiteY134" fmla="*/ 1996085 h 2237474"/>
              <a:gd name="connsiteX135" fmla="*/ 2864145 w 12192000"/>
              <a:gd name="connsiteY135" fmla="*/ 1994061 h 2237474"/>
              <a:gd name="connsiteX136" fmla="*/ 2843662 w 12192000"/>
              <a:gd name="connsiteY136" fmla="*/ 1992498 h 2237474"/>
              <a:gd name="connsiteX137" fmla="*/ 2796128 w 12192000"/>
              <a:gd name="connsiteY137" fmla="*/ 1976403 h 2237474"/>
              <a:gd name="connsiteX138" fmla="*/ 2756784 w 12192000"/>
              <a:gd name="connsiteY138" fmla="*/ 1985116 h 2237474"/>
              <a:gd name="connsiteX139" fmla="*/ 2748833 w 12192000"/>
              <a:gd name="connsiteY139" fmla="*/ 1986323 h 2237474"/>
              <a:gd name="connsiteX140" fmla="*/ 2748661 w 12192000"/>
              <a:gd name="connsiteY140" fmla="*/ 1986122 h 2237474"/>
              <a:gd name="connsiteX141" fmla="*/ 2740251 w 12192000"/>
              <a:gd name="connsiteY141" fmla="*/ 1986946 h 2237474"/>
              <a:gd name="connsiteX142" fmla="*/ 2718916 w 12192000"/>
              <a:gd name="connsiteY142" fmla="*/ 1990867 h 2237474"/>
              <a:gd name="connsiteX143" fmla="*/ 2713522 w 12192000"/>
              <a:gd name="connsiteY143" fmla="*/ 1990173 h 2237474"/>
              <a:gd name="connsiteX144" fmla="*/ 2680597 w 12192000"/>
              <a:gd name="connsiteY144" fmla="*/ 1984996 h 2237474"/>
              <a:gd name="connsiteX145" fmla="*/ 2578178 w 12192000"/>
              <a:gd name="connsiteY145" fmla="*/ 1990531 h 2237474"/>
              <a:gd name="connsiteX146" fmla="*/ 2476147 w 12192000"/>
              <a:gd name="connsiteY146" fmla="*/ 1998305 h 2237474"/>
              <a:gd name="connsiteX147" fmla="*/ 2373568 w 12192000"/>
              <a:gd name="connsiteY147" fmla="*/ 2003219 h 2237474"/>
              <a:gd name="connsiteX148" fmla="*/ 2321399 w 12192000"/>
              <a:gd name="connsiteY148" fmla="*/ 1989467 h 2237474"/>
              <a:gd name="connsiteX149" fmla="*/ 2315525 w 12192000"/>
              <a:gd name="connsiteY149" fmla="*/ 1989708 h 2237474"/>
              <a:gd name="connsiteX150" fmla="*/ 2300792 w 12192000"/>
              <a:gd name="connsiteY150" fmla="*/ 1994290 h 2237474"/>
              <a:gd name="connsiteX151" fmla="*/ 2295469 w 12192000"/>
              <a:gd name="connsiteY151" fmla="*/ 1996659 h 2237474"/>
              <a:gd name="connsiteX152" fmla="*/ 2287219 w 12192000"/>
              <a:gd name="connsiteY152" fmla="*/ 1998750 h 2237474"/>
              <a:gd name="connsiteX153" fmla="*/ 2286948 w 12192000"/>
              <a:gd name="connsiteY153" fmla="*/ 1998596 h 2237474"/>
              <a:gd name="connsiteX154" fmla="*/ 2243069 w 12192000"/>
              <a:gd name="connsiteY154" fmla="*/ 2015111 h 2237474"/>
              <a:gd name="connsiteX155" fmla="*/ 2186609 w 12192000"/>
              <a:gd name="connsiteY155" fmla="*/ 2008263 h 2237474"/>
              <a:gd name="connsiteX156" fmla="*/ 2164831 w 12192000"/>
              <a:gd name="connsiteY156" fmla="*/ 2010143 h 2237474"/>
              <a:gd name="connsiteX157" fmla="*/ 2152836 w 12192000"/>
              <a:gd name="connsiteY157" fmla="*/ 2010048 h 2237474"/>
              <a:gd name="connsiteX158" fmla="*/ 2117102 w 12192000"/>
              <a:gd name="connsiteY158" fmla="*/ 2023004 h 2237474"/>
              <a:gd name="connsiteX159" fmla="*/ 2111935 w 12192000"/>
              <a:gd name="connsiteY159" fmla="*/ 2023163 h 2237474"/>
              <a:gd name="connsiteX160" fmla="*/ 2089991 w 12192000"/>
              <a:gd name="connsiteY160" fmla="*/ 2034193 h 2237474"/>
              <a:gd name="connsiteX161" fmla="*/ 2058061 w 12192000"/>
              <a:gd name="connsiteY161" fmla="*/ 2047942 h 2237474"/>
              <a:gd name="connsiteX162" fmla="*/ 2055737 w 12192000"/>
              <a:gd name="connsiteY162" fmla="*/ 2047704 h 2237474"/>
              <a:gd name="connsiteX163" fmla="*/ 2042244 w 12192000"/>
              <a:gd name="connsiteY163" fmla="*/ 2055560 h 2237474"/>
              <a:gd name="connsiteX164" fmla="*/ 1976224 w 12192000"/>
              <a:gd name="connsiteY164" fmla="*/ 2074257 h 2237474"/>
              <a:gd name="connsiteX165" fmla="*/ 1877728 w 12192000"/>
              <a:gd name="connsiteY165" fmla="*/ 2101004 h 2237474"/>
              <a:gd name="connsiteX166" fmla="*/ 1759056 w 12192000"/>
              <a:gd name="connsiteY166" fmla="*/ 2125608 h 2237474"/>
              <a:gd name="connsiteX167" fmla="*/ 1637948 w 12192000"/>
              <a:gd name="connsiteY167" fmla="*/ 2172597 h 2237474"/>
              <a:gd name="connsiteX168" fmla="*/ 1434549 w 12192000"/>
              <a:gd name="connsiteY168" fmla="*/ 2234522 h 2237474"/>
              <a:gd name="connsiteX169" fmla="*/ 1398481 w 12192000"/>
              <a:gd name="connsiteY169" fmla="*/ 2237074 h 2237474"/>
              <a:gd name="connsiteX170" fmla="*/ 1398407 w 12192000"/>
              <a:gd name="connsiteY170" fmla="*/ 2237095 h 2237474"/>
              <a:gd name="connsiteX171" fmla="*/ 1370962 w 12192000"/>
              <a:gd name="connsiteY171" fmla="*/ 2237474 h 2237474"/>
              <a:gd name="connsiteX172" fmla="*/ 1356367 w 12192000"/>
              <a:gd name="connsiteY172" fmla="*/ 2235089 h 2237474"/>
              <a:gd name="connsiteX173" fmla="*/ 1324828 w 12192000"/>
              <a:gd name="connsiteY173" fmla="*/ 2231968 h 2237474"/>
              <a:gd name="connsiteX174" fmla="*/ 1297744 w 12192000"/>
              <a:gd name="connsiteY174" fmla="*/ 2235849 h 2237474"/>
              <a:gd name="connsiteX175" fmla="*/ 1286236 w 12192000"/>
              <a:gd name="connsiteY175" fmla="*/ 2233135 h 2237474"/>
              <a:gd name="connsiteX176" fmla="*/ 1283504 w 12192000"/>
              <a:gd name="connsiteY176" fmla="*/ 2233797 h 2237474"/>
              <a:gd name="connsiteX177" fmla="*/ 1279765 w 12192000"/>
              <a:gd name="connsiteY177" fmla="*/ 2229639 h 2237474"/>
              <a:gd name="connsiteX178" fmla="*/ 1195347 w 12192000"/>
              <a:gd name="connsiteY178" fmla="*/ 2212354 h 2237474"/>
              <a:gd name="connsiteX179" fmla="*/ 970251 w 12192000"/>
              <a:gd name="connsiteY179" fmla="*/ 2221029 h 2237474"/>
              <a:gd name="connsiteX180" fmla="*/ 812914 w 12192000"/>
              <a:gd name="connsiteY180" fmla="*/ 2202752 h 2237474"/>
              <a:gd name="connsiteX181" fmla="*/ 800195 w 12192000"/>
              <a:gd name="connsiteY181" fmla="*/ 2209407 h 2237474"/>
              <a:gd name="connsiteX182" fmla="*/ 784978 w 12192000"/>
              <a:gd name="connsiteY182" fmla="*/ 2212360 h 2237474"/>
              <a:gd name="connsiteX183" fmla="*/ 681987 w 12192000"/>
              <a:gd name="connsiteY183" fmla="*/ 2216757 h 2237474"/>
              <a:gd name="connsiteX184" fmla="*/ 669923 w 12192000"/>
              <a:gd name="connsiteY184" fmla="*/ 2211682 h 2237474"/>
              <a:gd name="connsiteX185" fmla="*/ 648680 w 12192000"/>
              <a:gd name="connsiteY185" fmla="*/ 2206229 h 2237474"/>
              <a:gd name="connsiteX186" fmla="*/ 597225 w 12192000"/>
              <a:gd name="connsiteY186" fmla="*/ 2180999 h 2237474"/>
              <a:gd name="connsiteX187" fmla="*/ 558449 w 12192000"/>
              <a:gd name="connsiteY187" fmla="*/ 2182346 h 2237474"/>
              <a:gd name="connsiteX188" fmla="*/ 550517 w 12192000"/>
              <a:gd name="connsiteY188" fmla="*/ 2182060 h 2237474"/>
              <a:gd name="connsiteX189" fmla="*/ 550309 w 12192000"/>
              <a:gd name="connsiteY189" fmla="*/ 2181825 h 2237474"/>
              <a:gd name="connsiteX190" fmla="*/ 541836 w 12192000"/>
              <a:gd name="connsiteY190" fmla="*/ 2181063 h 2237474"/>
              <a:gd name="connsiteX191" fmla="*/ 536057 w 12192000"/>
              <a:gd name="connsiteY191" fmla="*/ 2181537 h 2237474"/>
              <a:gd name="connsiteX192" fmla="*/ 520671 w 12192000"/>
              <a:gd name="connsiteY192" fmla="*/ 2180980 h 2237474"/>
              <a:gd name="connsiteX193" fmla="*/ 515024 w 12192000"/>
              <a:gd name="connsiteY193" fmla="*/ 2179258 h 2237474"/>
              <a:gd name="connsiteX194" fmla="*/ 512278 w 12192000"/>
              <a:gd name="connsiteY194" fmla="*/ 2176369 h 2237474"/>
              <a:gd name="connsiteX195" fmla="*/ 480419 w 12192000"/>
              <a:gd name="connsiteY195" fmla="*/ 2167807 h 2237474"/>
              <a:gd name="connsiteX196" fmla="*/ 413835 w 12192000"/>
              <a:gd name="connsiteY196" fmla="*/ 2156783 h 2237474"/>
              <a:gd name="connsiteX197" fmla="*/ 376513 w 12192000"/>
              <a:gd name="connsiteY197" fmla="*/ 2154014 h 2237474"/>
              <a:gd name="connsiteX198" fmla="*/ 273386 w 12192000"/>
              <a:gd name="connsiteY198" fmla="*/ 2142551 h 2237474"/>
              <a:gd name="connsiteX199" fmla="*/ 169207 w 12192000"/>
              <a:gd name="connsiteY199" fmla="*/ 2128100 h 2237474"/>
              <a:gd name="connsiteX200" fmla="*/ 93149 w 12192000"/>
              <a:gd name="connsiteY200" fmla="*/ 2105324 h 2237474"/>
              <a:gd name="connsiteX201" fmla="*/ 88109 w 12192000"/>
              <a:gd name="connsiteY201" fmla="*/ 2106704 h 2237474"/>
              <a:gd name="connsiteX202" fmla="*/ 80022 w 12192000"/>
              <a:gd name="connsiteY202" fmla="*/ 2107254 h 2237474"/>
              <a:gd name="connsiteX203" fmla="*/ 79717 w 12192000"/>
              <a:gd name="connsiteY203" fmla="*/ 2107046 h 2237474"/>
              <a:gd name="connsiteX204" fmla="*/ 72352 w 12192000"/>
              <a:gd name="connsiteY204" fmla="*/ 2107991 h 2237474"/>
              <a:gd name="connsiteX205" fmla="*/ 37645 w 12192000"/>
              <a:gd name="connsiteY205" fmla="*/ 2115401 h 2237474"/>
              <a:gd name="connsiteX206" fmla="*/ 4572 w 12192000"/>
              <a:gd name="connsiteY206" fmla="*/ 2111091 h 2237474"/>
              <a:gd name="connsiteX207" fmla="*/ 0 w 12192000"/>
              <a:gd name="connsiteY207" fmla="*/ 2110468 h 2237474"/>
              <a:gd name="connsiteX208" fmla="*/ 0 w 12192000"/>
              <a:gd name="connsiteY20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05768 w 12192000"/>
              <a:gd name="connsiteY24" fmla="*/ 894610 h 2237474"/>
              <a:gd name="connsiteX25" fmla="*/ 9683005 w 12192000"/>
              <a:gd name="connsiteY25" fmla="*/ 894128 h 2237474"/>
              <a:gd name="connsiteX26" fmla="*/ 9594438 w 12192000"/>
              <a:gd name="connsiteY26" fmla="*/ 919051 h 2237474"/>
              <a:gd name="connsiteX27" fmla="*/ 9577033 w 12192000"/>
              <a:gd name="connsiteY27" fmla="*/ 922857 h 2237474"/>
              <a:gd name="connsiteX28" fmla="*/ 9544189 w 12192000"/>
              <a:gd name="connsiteY28" fmla="*/ 938966 h 2237474"/>
              <a:gd name="connsiteX29" fmla="*/ 9500499 w 12192000"/>
              <a:gd name="connsiteY29" fmla="*/ 954680 h 2237474"/>
              <a:gd name="connsiteX30" fmla="*/ 9428195 w 12192000"/>
              <a:gd name="connsiteY30" fmla="*/ 986225 h 2237474"/>
              <a:gd name="connsiteX31" fmla="*/ 9410017 w 12192000"/>
              <a:gd name="connsiteY31" fmla="*/ 993931 h 2237474"/>
              <a:gd name="connsiteX32" fmla="*/ 9392919 w 12192000"/>
              <a:gd name="connsiteY32" fmla="*/ 994656 h 2237474"/>
              <a:gd name="connsiteX33" fmla="*/ 9278619 w 12192000"/>
              <a:gd name="connsiteY33" fmla="*/ 1011878 h 2237474"/>
              <a:gd name="connsiteX34" fmla="*/ 9268019 w 12192000"/>
              <a:gd name="connsiteY34" fmla="*/ 1007442 h 2237474"/>
              <a:gd name="connsiteX35" fmla="*/ 9234662 w 12192000"/>
              <a:gd name="connsiteY35" fmla="*/ 1023056 h 2237474"/>
              <a:gd name="connsiteX36" fmla="*/ 9181033 w 12192000"/>
              <a:gd name="connsiteY36" fmla="*/ 1037921 h 2237474"/>
              <a:gd name="connsiteX37" fmla="*/ 9155969 w 12192000"/>
              <a:gd name="connsiteY37" fmla="*/ 1046804 h 2237474"/>
              <a:gd name="connsiteX38" fmla="*/ 9133985 w 12192000"/>
              <a:gd name="connsiteY38" fmla="*/ 1046450 h 2237474"/>
              <a:gd name="connsiteX39" fmla="*/ 9012987 w 12192000"/>
              <a:gd name="connsiteY39" fmla="*/ 1061986 h 2237474"/>
              <a:gd name="connsiteX40" fmla="*/ 8968445 w 12192000"/>
              <a:gd name="connsiteY40" fmla="*/ 1052169 h 2237474"/>
              <a:gd name="connsiteX41" fmla="*/ 8958984 w 12192000"/>
              <a:gd name="connsiteY41" fmla="*/ 1057212 h 2237474"/>
              <a:gd name="connsiteX42" fmla="*/ 8886001 w 12192000"/>
              <a:gd name="connsiteY42" fmla="*/ 1067468 h 2237474"/>
              <a:gd name="connsiteX43" fmla="*/ 8838610 w 12192000"/>
              <a:gd name="connsiteY43" fmla="*/ 1075091 h 2237474"/>
              <a:gd name="connsiteX44" fmla="*/ 8750383 w 12192000"/>
              <a:gd name="connsiteY44" fmla="*/ 1097387 h 2237474"/>
              <a:gd name="connsiteX45" fmla="*/ 8665605 w 12192000"/>
              <a:gd name="connsiteY45" fmla="*/ 1110791 h 2237474"/>
              <a:gd name="connsiteX46" fmla="*/ 8584946 w 12192000"/>
              <a:gd name="connsiteY46" fmla="*/ 1135226 h 2237474"/>
              <a:gd name="connsiteX47" fmla="*/ 8460755 w 12192000"/>
              <a:gd name="connsiteY47" fmla="*/ 1203427 h 2237474"/>
              <a:gd name="connsiteX48" fmla="*/ 8419755 w 12192000"/>
              <a:gd name="connsiteY48" fmla="*/ 1216260 h 2237474"/>
              <a:gd name="connsiteX49" fmla="*/ 8411626 w 12192000"/>
              <a:gd name="connsiteY49" fmla="*/ 1214397 h 2237474"/>
              <a:gd name="connsiteX50" fmla="*/ 8363469 w 12192000"/>
              <a:gd name="connsiteY50" fmla="*/ 1246658 h 2237474"/>
              <a:gd name="connsiteX51" fmla="*/ 8275497 w 12192000"/>
              <a:gd name="connsiteY51" fmla="*/ 1264396 h 2237474"/>
              <a:gd name="connsiteX52" fmla="*/ 8206287 w 12192000"/>
              <a:gd name="connsiteY52" fmla="*/ 1273060 h 2237474"/>
              <a:gd name="connsiteX53" fmla="*/ 8168705 w 12192000"/>
              <a:gd name="connsiteY53" fmla="*/ 1279956 h 2237474"/>
              <a:gd name="connsiteX54" fmla="*/ 8139997 w 12192000"/>
              <a:gd name="connsiteY54" fmla="*/ 1282713 h 2237474"/>
              <a:gd name="connsiteX55" fmla="*/ 8074238 w 12192000"/>
              <a:gd name="connsiteY55" fmla="*/ 1301895 h 2237474"/>
              <a:gd name="connsiteX56" fmla="*/ 7968292 w 12192000"/>
              <a:gd name="connsiteY56" fmla="*/ 1338779 h 2237474"/>
              <a:gd name="connsiteX57" fmla="*/ 7902328 w 12192000"/>
              <a:gd name="connsiteY57" fmla="*/ 1345865 h 2237474"/>
              <a:gd name="connsiteX58" fmla="*/ 7875879 w 12192000"/>
              <a:gd name="connsiteY58" fmla="*/ 1345646 h 2237474"/>
              <a:gd name="connsiteX59" fmla="*/ 7840612 w 12192000"/>
              <a:gd name="connsiteY59" fmla="*/ 1369373 h 2237474"/>
              <a:gd name="connsiteX60" fmla="*/ 7786819 w 12192000"/>
              <a:gd name="connsiteY60" fmla="*/ 1378970 h 2237474"/>
              <a:gd name="connsiteX61" fmla="*/ 7548172 w 12192000"/>
              <a:gd name="connsiteY61" fmla="*/ 1417460 h 2237474"/>
              <a:gd name="connsiteX62" fmla="*/ 7483437 w 12192000"/>
              <a:gd name="connsiteY62" fmla="*/ 1478152 h 2237474"/>
              <a:gd name="connsiteX63" fmla="*/ 7377870 w 12192000"/>
              <a:gd name="connsiteY63" fmla="*/ 1523319 h 2237474"/>
              <a:gd name="connsiteX64" fmla="*/ 7230737 w 12192000"/>
              <a:gd name="connsiteY64" fmla="*/ 1562633 h 2237474"/>
              <a:gd name="connsiteX65" fmla="*/ 7224458 w 12192000"/>
              <a:gd name="connsiteY65" fmla="*/ 1573008 h 2237474"/>
              <a:gd name="connsiteX66" fmla="*/ 7183121 w 12192000"/>
              <a:gd name="connsiteY66" fmla="*/ 1595162 h 2237474"/>
              <a:gd name="connsiteX67" fmla="*/ 7164601 w 12192000"/>
              <a:gd name="connsiteY67" fmla="*/ 1606490 h 2237474"/>
              <a:gd name="connsiteX68" fmla="*/ 7092727 w 12192000"/>
              <a:gd name="connsiteY68" fmla="*/ 1623628 h 2237474"/>
              <a:gd name="connsiteX69" fmla="*/ 7031309 w 12192000"/>
              <a:gd name="connsiteY69" fmla="*/ 1619451 h 2237474"/>
              <a:gd name="connsiteX70" fmla="*/ 6999084 w 12192000"/>
              <a:gd name="connsiteY70" fmla="*/ 1634317 h 2237474"/>
              <a:gd name="connsiteX71" fmla="*/ 6992107 w 12192000"/>
              <a:gd name="connsiteY71" fmla="*/ 1636860 h 2237474"/>
              <a:gd name="connsiteX72" fmla="*/ 6900177 w 12192000"/>
              <a:gd name="connsiteY72" fmla="*/ 1636016 h 2237474"/>
              <a:gd name="connsiteX73" fmla="*/ 6795372 w 12192000"/>
              <a:gd name="connsiteY73" fmla="*/ 1644845 h 2237474"/>
              <a:gd name="connsiteX74" fmla="*/ 6692251 w 12192000"/>
              <a:gd name="connsiteY74" fmla="*/ 1656357 h 2237474"/>
              <a:gd name="connsiteX75" fmla="*/ 6655235 w 12192000"/>
              <a:gd name="connsiteY75" fmla="*/ 1661869 h 2237474"/>
              <a:gd name="connsiteX76" fmla="*/ 6554894 w 12192000"/>
              <a:gd name="connsiteY76" fmla="*/ 1664428 h 2237474"/>
              <a:gd name="connsiteX77" fmla="*/ 6516595 w 12192000"/>
              <a:gd name="connsiteY77" fmla="*/ 1667475 h 2237474"/>
              <a:gd name="connsiteX78" fmla="*/ 6508541 w 12192000"/>
              <a:gd name="connsiteY78" fmla="*/ 1668757 h 2237474"/>
              <a:gd name="connsiteX79" fmla="*/ 6471012 w 12192000"/>
              <a:gd name="connsiteY79" fmla="*/ 1678604 h 2237474"/>
              <a:gd name="connsiteX80" fmla="*/ 6364035 w 12192000"/>
              <a:gd name="connsiteY80" fmla="*/ 1667683 h 2237474"/>
              <a:gd name="connsiteX81" fmla="*/ 6280959 w 12192000"/>
              <a:gd name="connsiteY81" fmla="*/ 1689329 h 2237474"/>
              <a:gd name="connsiteX82" fmla="*/ 6243319 w 12192000"/>
              <a:gd name="connsiteY82" fmla="*/ 1695560 h 2237474"/>
              <a:gd name="connsiteX83" fmla="*/ 6098321 w 12192000"/>
              <a:gd name="connsiteY83" fmla="*/ 1721646 h 2237474"/>
              <a:gd name="connsiteX84" fmla="*/ 5880652 w 12192000"/>
              <a:gd name="connsiteY84" fmla="*/ 1779643 h 2237474"/>
              <a:gd name="connsiteX85" fmla="*/ 5785959 w 12192000"/>
              <a:gd name="connsiteY85" fmla="*/ 1775307 h 2237474"/>
              <a:gd name="connsiteX86" fmla="*/ 5643534 w 12192000"/>
              <a:gd name="connsiteY86" fmla="*/ 1802919 h 2237474"/>
              <a:gd name="connsiteX87" fmla="*/ 5518799 w 12192000"/>
              <a:gd name="connsiteY87" fmla="*/ 1818312 h 2237474"/>
              <a:gd name="connsiteX88" fmla="*/ 5505014 w 12192000"/>
              <a:gd name="connsiteY88" fmla="*/ 1819259 h 2237474"/>
              <a:gd name="connsiteX89" fmla="*/ 5453307 w 12192000"/>
              <a:gd name="connsiteY89" fmla="*/ 1815450 h 2237474"/>
              <a:gd name="connsiteX90" fmla="*/ 5364192 w 12192000"/>
              <a:gd name="connsiteY90" fmla="*/ 1826074 h 2237474"/>
              <a:gd name="connsiteX91" fmla="*/ 5350380 w 12192000"/>
              <a:gd name="connsiteY91" fmla="*/ 1830891 h 2237474"/>
              <a:gd name="connsiteX92" fmla="*/ 5259633 w 12192000"/>
              <a:gd name="connsiteY92" fmla="*/ 1837160 h 2237474"/>
              <a:gd name="connsiteX93" fmla="*/ 5197513 w 12192000"/>
              <a:gd name="connsiteY93" fmla="*/ 1844718 h 2237474"/>
              <a:gd name="connsiteX94" fmla="*/ 5168852 w 12192000"/>
              <a:gd name="connsiteY94" fmla="*/ 1844846 h 2237474"/>
              <a:gd name="connsiteX95" fmla="*/ 5114927 w 12192000"/>
              <a:gd name="connsiteY95" fmla="*/ 1847827 h 2237474"/>
              <a:gd name="connsiteX96" fmla="*/ 5108970 w 12192000"/>
              <a:gd name="connsiteY96" fmla="*/ 1847935 h 2237474"/>
              <a:gd name="connsiteX97" fmla="*/ 5067961 w 12192000"/>
              <a:gd name="connsiteY97" fmla="*/ 1845917 h 2237474"/>
              <a:gd name="connsiteX98" fmla="*/ 5007075 w 12192000"/>
              <a:gd name="connsiteY98" fmla="*/ 1838626 h 2237474"/>
              <a:gd name="connsiteX99" fmla="*/ 4944087 w 12192000"/>
              <a:gd name="connsiteY99" fmla="*/ 1823332 h 2237474"/>
              <a:gd name="connsiteX100" fmla="*/ 4907662 w 12192000"/>
              <a:gd name="connsiteY100" fmla="*/ 1816900 h 2237474"/>
              <a:gd name="connsiteX101" fmla="*/ 4882386 w 12192000"/>
              <a:gd name="connsiteY101" fmla="*/ 1809844 h 2237474"/>
              <a:gd name="connsiteX102" fmla="*/ 4811440 w 12192000"/>
              <a:gd name="connsiteY102" fmla="*/ 1804655 h 2237474"/>
              <a:gd name="connsiteX103" fmla="*/ 4691075 w 12192000"/>
              <a:gd name="connsiteY103" fmla="*/ 1801389 h 2237474"/>
              <a:gd name="connsiteX104" fmla="*/ 4611738 w 12192000"/>
              <a:gd name="connsiteY104" fmla="*/ 1776964 h 2237474"/>
              <a:gd name="connsiteX105" fmla="*/ 4560070 w 12192000"/>
              <a:gd name="connsiteY105" fmla="*/ 1785640 h 2237474"/>
              <a:gd name="connsiteX106" fmla="*/ 4536503 w 12192000"/>
              <a:gd name="connsiteY106" fmla="*/ 1785334 h 2237474"/>
              <a:gd name="connsiteX107" fmla="*/ 4513724 w 12192000"/>
              <a:gd name="connsiteY107" fmla="*/ 1791996 h 2237474"/>
              <a:gd name="connsiteX108" fmla="*/ 4459810 w 12192000"/>
              <a:gd name="connsiteY108" fmla="*/ 1797886 h 2237474"/>
              <a:gd name="connsiteX109" fmla="*/ 4379064 w 12192000"/>
              <a:gd name="connsiteY109" fmla="*/ 1817177 h 2237474"/>
              <a:gd name="connsiteX110" fmla="*/ 4319209 w 12192000"/>
              <a:gd name="connsiteY110" fmla="*/ 1834833 h 2237474"/>
              <a:gd name="connsiteX111" fmla="*/ 4290981 w 12192000"/>
              <a:gd name="connsiteY111" fmla="*/ 1839677 h 2237474"/>
              <a:gd name="connsiteX112" fmla="*/ 4285792 w 12192000"/>
              <a:gd name="connsiteY112" fmla="*/ 1836231 h 2237474"/>
              <a:gd name="connsiteX113" fmla="*/ 4238372 w 12192000"/>
              <a:gd name="connsiteY113" fmla="*/ 1851480 h 2237474"/>
              <a:gd name="connsiteX114" fmla="*/ 4232517 w 12192000"/>
              <a:gd name="connsiteY114" fmla="*/ 1852567 h 2237474"/>
              <a:gd name="connsiteX115" fmla="*/ 4191732 w 12192000"/>
              <a:gd name="connsiteY115" fmla="*/ 1857328 h 2237474"/>
              <a:gd name="connsiteX116" fmla="*/ 4065532 w 12192000"/>
              <a:gd name="connsiteY116" fmla="*/ 1855477 h 2237474"/>
              <a:gd name="connsiteX117" fmla="*/ 4028460 w 12192000"/>
              <a:gd name="connsiteY117" fmla="*/ 1855137 h 2237474"/>
              <a:gd name="connsiteX118" fmla="*/ 4002267 w 12192000"/>
              <a:gd name="connsiteY118" fmla="*/ 1852352 h 2237474"/>
              <a:gd name="connsiteX119" fmla="*/ 3931396 w 12192000"/>
              <a:gd name="connsiteY119" fmla="*/ 1858915 h 2237474"/>
              <a:gd name="connsiteX120" fmla="*/ 3812162 w 12192000"/>
              <a:gd name="connsiteY120" fmla="*/ 1875501 h 2237474"/>
              <a:gd name="connsiteX121" fmla="*/ 3729530 w 12192000"/>
              <a:gd name="connsiteY121" fmla="*/ 1864513 h 2237474"/>
              <a:gd name="connsiteX122" fmla="*/ 3680177 w 12192000"/>
              <a:gd name="connsiteY122" fmla="*/ 1881552 h 2237474"/>
              <a:gd name="connsiteX123" fmla="*/ 3567259 w 12192000"/>
              <a:gd name="connsiteY123" fmla="*/ 1893482 h 2237474"/>
              <a:gd name="connsiteX124" fmla="*/ 3405770 w 12192000"/>
              <a:gd name="connsiteY124" fmla="*/ 1904591 h 2237474"/>
              <a:gd name="connsiteX125" fmla="*/ 3280097 w 12192000"/>
              <a:gd name="connsiteY125" fmla="*/ 1919610 h 2237474"/>
              <a:gd name="connsiteX126" fmla="*/ 3123424 w 12192000"/>
              <a:gd name="connsiteY126" fmla="*/ 1952930 h 2237474"/>
              <a:gd name="connsiteX127" fmla="*/ 3009910 w 12192000"/>
              <a:gd name="connsiteY127" fmla="*/ 1957866 h 2237474"/>
              <a:gd name="connsiteX128" fmla="*/ 2995934 w 12192000"/>
              <a:gd name="connsiteY128" fmla="*/ 1967085 h 2237474"/>
              <a:gd name="connsiteX129" fmla="*/ 2980071 w 12192000"/>
              <a:gd name="connsiteY129" fmla="*/ 1972988 h 2237474"/>
              <a:gd name="connsiteX130" fmla="*/ 2978094 w 12192000"/>
              <a:gd name="connsiteY130" fmla="*/ 1972369 h 2237474"/>
              <a:gd name="connsiteX131" fmla="*/ 2942858 w 12192000"/>
              <a:gd name="connsiteY131" fmla="*/ 1981367 h 2237474"/>
              <a:gd name="connsiteX132" fmla="*/ 2875436 w 12192000"/>
              <a:gd name="connsiteY132" fmla="*/ 1996977 h 2237474"/>
              <a:gd name="connsiteX133" fmla="*/ 2874892 w 12192000"/>
              <a:gd name="connsiteY133" fmla="*/ 1996085 h 2237474"/>
              <a:gd name="connsiteX134" fmla="*/ 2864145 w 12192000"/>
              <a:gd name="connsiteY134" fmla="*/ 1994061 h 2237474"/>
              <a:gd name="connsiteX135" fmla="*/ 2843662 w 12192000"/>
              <a:gd name="connsiteY135" fmla="*/ 1992498 h 2237474"/>
              <a:gd name="connsiteX136" fmla="*/ 2796128 w 12192000"/>
              <a:gd name="connsiteY136" fmla="*/ 1976403 h 2237474"/>
              <a:gd name="connsiteX137" fmla="*/ 2756784 w 12192000"/>
              <a:gd name="connsiteY137" fmla="*/ 1985116 h 2237474"/>
              <a:gd name="connsiteX138" fmla="*/ 2748833 w 12192000"/>
              <a:gd name="connsiteY138" fmla="*/ 1986323 h 2237474"/>
              <a:gd name="connsiteX139" fmla="*/ 2748661 w 12192000"/>
              <a:gd name="connsiteY139" fmla="*/ 1986122 h 2237474"/>
              <a:gd name="connsiteX140" fmla="*/ 2740251 w 12192000"/>
              <a:gd name="connsiteY140" fmla="*/ 1986946 h 2237474"/>
              <a:gd name="connsiteX141" fmla="*/ 2718916 w 12192000"/>
              <a:gd name="connsiteY141" fmla="*/ 1990867 h 2237474"/>
              <a:gd name="connsiteX142" fmla="*/ 2713522 w 12192000"/>
              <a:gd name="connsiteY142" fmla="*/ 1990173 h 2237474"/>
              <a:gd name="connsiteX143" fmla="*/ 2680597 w 12192000"/>
              <a:gd name="connsiteY143" fmla="*/ 1984996 h 2237474"/>
              <a:gd name="connsiteX144" fmla="*/ 2578178 w 12192000"/>
              <a:gd name="connsiteY144" fmla="*/ 1990531 h 2237474"/>
              <a:gd name="connsiteX145" fmla="*/ 2476147 w 12192000"/>
              <a:gd name="connsiteY145" fmla="*/ 1998305 h 2237474"/>
              <a:gd name="connsiteX146" fmla="*/ 2373568 w 12192000"/>
              <a:gd name="connsiteY146" fmla="*/ 2003219 h 2237474"/>
              <a:gd name="connsiteX147" fmla="*/ 2321399 w 12192000"/>
              <a:gd name="connsiteY147" fmla="*/ 1989467 h 2237474"/>
              <a:gd name="connsiteX148" fmla="*/ 2315525 w 12192000"/>
              <a:gd name="connsiteY148" fmla="*/ 1989708 h 2237474"/>
              <a:gd name="connsiteX149" fmla="*/ 2300792 w 12192000"/>
              <a:gd name="connsiteY149" fmla="*/ 1994290 h 2237474"/>
              <a:gd name="connsiteX150" fmla="*/ 2295469 w 12192000"/>
              <a:gd name="connsiteY150" fmla="*/ 1996659 h 2237474"/>
              <a:gd name="connsiteX151" fmla="*/ 2287219 w 12192000"/>
              <a:gd name="connsiteY151" fmla="*/ 1998750 h 2237474"/>
              <a:gd name="connsiteX152" fmla="*/ 2286948 w 12192000"/>
              <a:gd name="connsiteY152" fmla="*/ 1998596 h 2237474"/>
              <a:gd name="connsiteX153" fmla="*/ 2243069 w 12192000"/>
              <a:gd name="connsiteY153" fmla="*/ 2015111 h 2237474"/>
              <a:gd name="connsiteX154" fmla="*/ 2186609 w 12192000"/>
              <a:gd name="connsiteY154" fmla="*/ 2008263 h 2237474"/>
              <a:gd name="connsiteX155" fmla="*/ 2164831 w 12192000"/>
              <a:gd name="connsiteY155" fmla="*/ 2010143 h 2237474"/>
              <a:gd name="connsiteX156" fmla="*/ 2152836 w 12192000"/>
              <a:gd name="connsiteY156" fmla="*/ 2010048 h 2237474"/>
              <a:gd name="connsiteX157" fmla="*/ 2117102 w 12192000"/>
              <a:gd name="connsiteY157" fmla="*/ 2023004 h 2237474"/>
              <a:gd name="connsiteX158" fmla="*/ 2111935 w 12192000"/>
              <a:gd name="connsiteY158" fmla="*/ 2023163 h 2237474"/>
              <a:gd name="connsiteX159" fmla="*/ 2089991 w 12192000"/>
              <a:gd name="connsiteY159" fmla="*/ 2034193 h 2237474"/>
              <a:gd name="connsiteX160" fmla="*/ 2058061 w 12192000"/>
              <a:gd name="connsiteY160" fmla="*/ 2047942 h 2237474"/>
              <a:gd name="connsiteX161" fmla="*/ 2055737 w 12192000"/>
              <a:gd name="connsiteY161" fmla="*/ 2047704 h 2237474"/>
              <a:gd name="connsiteX162" fmla="*/ 2042244 w 12192000"/>
              <a:gd name="connsiteY162" fmla="*/ 2055560 h 2237474"/>
              <a:gd name="connsiteX163" fmla="*/ 1976224 w 12192000"/>
              <a:gd name="connsiteY163" fmla="*/ 2074257 h 2237474"/>
              <a:gd name="connsiteX164" fmla="*/ 1877728 w 12192000"/>
              <a:gd name="connsiteY164" fmla="*/ 2101004 h 2237474"/>
              <a:gd name="connsiteX165" fmla="*/ 1759056 w 12192000"/>
              <a:gd name="connsiteY165" fmla="*/ 2125608 h 2237474"/>
              <a:gd name="connsiteX166" fmla="*/ 1637948 w 12192000"/>
              <a:gd name="connsiteY166" fmla="*/ 2172597 h 2237474"/>
              <a:gd name="connsiteX167" fmla="*/ 1434549 w 12192000"/>
              <a:gd name="connsiteY167" fmla="*/ 2234522 h 2237474"/>
              <a:gd name="connsiteX168" fmla="*/ 1398481 w 12192000"/>
              <a:gd name="connsiteY168" fmla="*/ 2237074 h 2237474"/>
              <a:gd name="connsiteX169" fmla="*/ 1398407 w 12192000"/>
              <a:gd name="connsiteY169" fmla="*/ 2237095 h 2237474"/>
              <a:gd name="connsiteX170" fmla="*/ 1370962 w 12192000"/>
              <a:gd name="connsiteY170" fmla="*/ 2237474 h 2237474"/>
              <a:gd name="connsiteX171" fmla="*/ 1356367 w 12192000"/>
              <a:gd name="connsiteY171" fmla="*/ 2235089 h 2237474"/>
              <a:gd name="connsiteX172" fmla="*/ 1324828 w 12192000"/>
              <a:gd name="connsiteY172" fmla="*/ 2231968 h 2237474"/>
              <a:gd name="connsiteX173" fmla="*/ 1297744 w 12192000"/>
              <a:gd name="connsiteY173" fmla="*/ 2235849 h 2237474"/>
              <a:gd name="connsiteX174" fmla="*/ 1286236 w 12192000"/>
              <a:gd name="connsiteY174" fmla="*/ 2233135 h 2237474"/>
              <a:gd name="connsiteX175" fmla="*/ 1283504 w 12192000"/>
              <a:gd name="connsiteY175" fmla="*/ 2233797 h 2237474"/>
              <a:gd name="connsiteX176" fmla="*/ 1279765 w 12192000"/>
              <a:gd name="connsiteY176" fmla="*/ 2229639 h 2237474"/>
              <a:gd name="connsiteX177" fmla="*/ 1195347 w 12192000"/>
              <a:gd name="connsiteY177" fmla="*/ 2212354 h 2237474"/>
              <a:gd name="connsiteX178" fmla="*/ 970251 w 12192000"/>
              <a:gd name="connsiteY178" fmla="*/ 2221029 h 2237474"/>
              <a:gd name="connsiteX179" fmla="*/ 812914 w 12192000"/>
              <a:gd name="connsiteY179" fmla="*/ 2202752 h 2237474"/>
              <a:gd name="connsiteX180" fmla="*/ 800195 w 12192000"/>
              <a:gd name="connsiteY180" fmla="*/ 2209407 h 2237474"/>
              <a:gd name="connsiteX181" fmla="*/ 784978 w 12192000"/>
              <a:gd name="connsiteY181" fmla="*/ 2212360 h 2237474"/>
              <a:gd name="connsiteX182" fmla="*/ 681987 w 12192000"/>
              <a:gd name="connsiteY182" fmla="*/ 2216757 h 2237474"/>
              <a:gd name="connsiteX183" fmla="*/ 669923 w 12192000"/>
              <a:gd name="connsiteY183" fmla="*/ 2211682 h 2237474"/>
              <a:gd name="connsiteX184" fmla="*/ 648680 w 12192000"/>
              <a:gd name="connsiteY184" fmla="*/ 2206229 h 2237474"/>
              <a:gd name="connsiteX185" fmla="*/ 597225 w 12192000"/>
              <a:gd name="connsiteY185" fmla="*/ 2180999 h 2237474"/>
              <a:gd name="connsiteX186" fmla="*/ 558449 w 12192000"/>
              <a:gd name="connsiteY186" fmla="*/ 2182346 h 2237474"/>
              <a:gd name="connsiteX187" fmla="*/ 550517 w 12192000"/>
              <a:gd name="connsiteY187" fmla="*/ 2182060 h 2237474"/>
              <a:gd name="connsiteX188" fmla="*/ 550309 w 12192000"/>
              <a:gd name="connsiteY188" fmla="*/ 2181825 h 2237474"/>
              <a:gd name="connsiteX189" fmla="*/ 541836 w 12192000"/>
              <a:gd name="connsiteY189" fmla="*/ 2181063 h 2237474"/>
              <a:gd name="connsiteX190" fmla="*/ 536057 w 12192000"/>
              <a:gd name="connsiteY190" fmla="*/ 2181537 h 2237474"/>
              <a:gd name="connsiteX191" fmla="*/ 520671 w 12192000"/>
              <a:gd name="connsiteY191" fmla="*/ 2180980 h 2237474"/>
              <a:gd name="connsiteX192" fmla="*/ 515024 w 12192000"/>
              <a:gd name="connsiteY192" fmla="*/ 2179258 h 2237474"/>
              <a:gd name="connsiteX193" fmla="*/ 512278 w 12192000"/>
              <a:gd name="connsiteY193" fmla="*/ 2176369 h 2237474"/>
              <a:gd name="connsiteX194" fmla="*/ 480419 w 12192000"/>
              <a:gd name="connsiteY194" fmla="*/ 2167807 h 2237474"/>
              <a:gd name="connsiteX195" fmla="*/ 413835 w 12192000"/>
              <a:gd name="connsiteY195" fmla="*/ 2156783 h 2237474"/>
              <a:gd name="connsiteX196" fmla="*/ 376513 w 12192000"/>
              <a:gd name="connsiteY196" fmla="*/ 2154014 h 2237474"/>
              <a:gd name="connsiteX197" fmla="*/ 273386 w 12192000"/>
              <a:gd name="connsiteY197" fmla="*/ 2142551 h 2237474"/>
              <a:gd name="connsiteX198" fmla="*/ 169207 w 12192000"/>
              <a:gd name="connsiteY198" fmla="*/ 2128100 h 2237474"/>
              <a:gd name="connsiteX199" fmla="*/ 93149 w 12192000"/>
              <a:gd name="connsiteY199" fmla="*/ 2105324 h 2237474"/>
              <a:gd name="connsiteX200" fmla="*/ 88109 w 12192000"/>
              <a:gd name="connsiteY200" fmla="*/ 2106704 h 2237474"/>
              <a:gd name="connsiteX201" fmla="*/ 80022 w 12192000"/>
              <a:gd name="connsiteY201" fmla="*/ 2107254 h 2237474"/>
              <a:gd name="connsiteX202" fmla="*/ 79717 w 12192000"/>
              <a:gd name="connsiteY202" fmla="*/ 2107046 h 2237474"/>
              <a:gd name="connsiteX203" fmla="*/ 72352 w 12192000"/>
              <a:gd name="connsiteY203" fmla="*/ 2107991 h 2237474"/>
              <a:gd name="connsiteX204" fmla="*/ 37645 w 12192000"/>
              <a:gd name="connsiteY204" fmla="*/ 2115401 h 2237474"/>
              <a:gd name="connsiteX205" fmla="*/ 4572 w 12192000"/>
              <a:gd name="connsiteY205" fmla="*/ 2111091 h 2237474"/>
              <a:gd name="connsiteX206" fmla="*/ 0 w 12192000"/>
              <a:gd name="connsiteY206" fmla="*/ 2110468 h 2237474"/>
              <a:gd name="connsiteX207" fmla="*/ 0 w 12192000"/>
              <a:gd name="connsiteY20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67091 w 12192000"/>
              <a:gd name="connsiteY23" fmla="*/ 870550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834800 w 12192000"/>
              <a:gd name="connsiteY7" fmla="*/ 747840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92107 w 12192000"/>
              <a:gd name="connsiteY68" fmla="*/ 1636860 h 2237474"/>
              <a:gd name="connsiteX69" fmla="*/ 6900177 w 12192000"/>
              <a:gd name="connsiteY69" fmla="*/ 1636016 h 2237474"/>
              <a:gd name="connsiteX70" fmla="*/ 6795372 w 12192000"/>
              <a:gd name="connsiteY70" fmla="*/ 1644845 h 2237474"/>
              <a:gd name="connsiteX71" fmla="*/ 6692251 w 12192000"/>
              <a:gd name="connsiteY71" fmla="*/ 1656357 h 2237474"/>
              <a:gd name="connsiteX72" fmla="*/ 6655235 w 12192000"/>
              <a:gd name="connsiteY72" fmla="*/ 1661869 h 2237474"/>
              <a:gd name="connsiteX73" fmla="*/ 6554894 w 12192000"/>
              <a:gd name="connsiteY73" fmla="*/ 1664428 h 2237474"/>
              <a:gd name="connsiteX74" fmla="*/ 6516595 w 12192000"/>
              <a:gd name="connsiteY74" fmla="*/ 1667475 h 2237474"/>
              <a:gd name="connsiteX75" fmla="*/ 6508541 w 12192000"/>
              <a:gd name="connsiteY75" fmla="*/ 1668757 h 2237474"/>
              <a:gd name="connsiteX76" fmla="*/ 6471012 w 12192000"/>
              <a:gd name="connsiteY76" fmla="*/ 1678604 h 2237474"/>
              <a:gd name="connsiteX77" fmla="*/ 6364035 w 12192000"/>
              <a:gd name="connsiteY77" fmla="*/ 1667683 h 2237474"/>
              <a:gd name="connsiteX78" fmla="*/ 6280959 w 12192000"/>
              <a:gd name="connsiteY78" fmla="*/ 1689329 h 2237474"/>
              <a:gd name="connsiteX79" fmla="*/ 6243319 w 12192000"/>
              <a:gd name="connsiteY79" fmla="*/ 1695560 h 2237474"/>
              <a:gd name="connsiteX80" fmla="*/ 6098321 w 12192000"/>
              <a:gd name="connsiteY80" fmla="*/ 1721646 h 2237474"/>
              <a:gd name="connsiteX81" fmla="*/ 5880652 w 12192000"/>
              <a:gd name="connsiteY81" fmla="*/ 1779643 h 2237474"/>
              <a:gd name="connsiteX82" fmla="*/ 5785959 w 12192000"/>
              <a:gd name="connsiteY82" fmla="*/ 1775307 h 2237474"/>
              <a:gd name="connsiteX83" fmla="*/ 5643534 w 12192000"/>
              <a:gd name="connsiteY83" fmla="*/ 1802919 h 2237474"/>
              <a:gd name="connsiteX84" fmla="*/ 5518799 w 12192000"/>
              <a:gd name="connsiteY84" fmla="*/ 1818312 h 2237474"/>
              <a:gd name="connsiteX85" fmla="*/ 5505014 w 12192000"/>
              <a:gd name="connsiteY85" fmla="*/ 1819259 h 2237474"/>
              <a:gd name="connsiteX86" fmla="*/ 5453307 w 12192000"/>
              <a:gd name="connsiteY86" fmla="*/ 1815450 h 2237474"/>
              <a:gd name="connsiteX87" fmla="*/ 5364192 w 12192000"/>
              <a:gd name="connsiteY87" fmla="*/ 1826074 h 2237474"/>
              <a:gd name="connsiteX88" fmla="*/ 5350380 w 12192000"/>
              <a:gd name="connsiteY88" fmla="*/ 1830891 h 2237474"/>
              <a:gd name="connsiteX89" fmla="*/ 5259633 w 12192000"/>
              <a:gd name="connsiteY89" fmla="*/ 1837160 h 2237474"/>
              <a:gd name="connsiteX90" fmla="*/ 5197513 w 12192000"/>
              <a:gd name="connsiteY90" fmla="*/ 1844718 h 2237474"/>
              <a:gd name="connsiteX91" fmla="*/ 5168852 w 12192000"/>
              <a:gd name="connsiteY91" fmla="*/ 1844846 h 2237474"/>
              <a:gd name="connsiteX92" fmla="*/ 5114927 w 12192000"/>
              <a:gd name="connsiteY92" fmla="*/ 1847827 h 2237474"/>
              <a:gd name="connsiteX93" fmla="*/ 5108970 w 12192000"/>
              <a:gd name="connsiteY93" fmla="*/ 1847935 h 2237474"/>
              <a:gd name="connsiteX94" fmla="*/ 5067961 w 12192000"/>
              <a:gd name="connsiteY94" fmla="*/ 1845917 h 2237474"/>
              <a:gd name="connsiteX95" fmla="*/ 5007075 w 12192000"/>
              <a:gd name="connsiteY95" fmla="*/ 1838626 h 2237474"/>
              <a:gd name="connsiteX96" fmla="*/ 4944087 w 12192000"/>
              <a:gd name="connsiteY96" fmla="*/ 1823332 h 2237474"/>
              <a:gd name="connsiteX97" fmla="*/ 4907662 w 12192000"/>
              <a:gd name="connsiteY97" fmla="*/ 1816900 h 2237474"/>
              <a:gd name="connsiteX98" fmla="*/ 4882386 w 12192000"/>
              <a:gd name="connsiteY98" fmla="*/ 1809844 h 2237474"/>
              <a:gd name="connsiteX99" fmla="*/ 4811440 w 12192000"/>
              <a:gd name="connsiteY99" fmla="*/ 1804655 h 2237474"/>
              <a:gd name="connsiteX100" fmla="*/ 4691075 w 12192000"/>
              <a:gd name="connsiteY100" fmla="*/ 1801389 h 2237474"/>
              <a:gd name="connsiteX101" fmla="*/ 4611738 w 12192000"/>
              <a:gd name="connsiteY101" fmla="*/ 1776964 h 2237474"/>
              <a:gd name="connsiteX102" fmla="*/ 4560070 w 12192000"/>
              <a:gd name="connsiteY102" fmla="*/ 1785640 h 2237474"/>
              <a:gd name="connsiteX103" fmla="*/ 4536503 w 12192000"/>
              <a:gd name="connsiteY103" fmla="*/ 1785334 h 2237474"/>
              <a:gd name="connsiteX104" fmla="*/ 4513724 w 12192000"/>
              <a:gd name="connsiteY104" fmla="*/ 1791996 h 2237474"/>
              <a:gd name="connsiteX105" fmla="*/ 4459810 w 12192000"/>
              <a:gd name="connsiteY105" fmla="*/ 1797886 h 2237474"/>
              <a:gd name="connsiteX106" fmla="*/ 4379064 w 12192000"/>
              <a:gd name="connsiteY106" fmla="*/ 1817177 h 2237474"/>
              <a:gd name="connsiteX107" fmla="*/ 4319209 w 12192000"/>
              <a:gd name="connsiteY107" fmla="*/ 1834833 h 2237474"/>
              <a:gd name="connsiteX108" fmla="*/ 4290981 w 12192000"/>
              <a:gd name="connsiteY108" fmla="*/ 1839677 h 2237474"/>
              <a:gd name="connsiteX109" fmla="*/ 4285792 w 12192000"/>
              <a:gd name="connsiteY109" fmla="*/ 1836231 h 2237474"/>
              <a:gd name="connsiteX110" fmla="*/ 4238372 w 12192000"/>
              <a:gd name="connsiteY110" fmla="*/ 1851480 h 2237474"/>
              <a:gd name="connsiteX111" fmla="*/ 4232517 w 12192000"/>
              <a:gd name="connsiteY111" fmla="*/ 1852567 h 2237474"/>
              <a:gd name="connsiteX112" fmla="*/ 4191732 w 12192000"/>
              <a:gd name="connsiteY112" fmla="*/ 1857328 h 2237474"/>
              <a:gd name="connsiteX113" fmla="*/ 4065532 w 12192000"/>
              <a:gd name="connsiteY113" fmla="*/ 1855477 h 2237474"/>
              <a:gd name="connsiteX114" fmla="*/ 4028460 w 12192000"/>
              <a:gd name="connsiteY114" fmla="*/ 1855137 h 2237474"/>
              <a:gd name="connsiteX115" fmla="*/ 4002267 w 12192000"/>
              <a:gd name="connsiteY115" fmla="*/ 1852352 h 2237474"/>
              <a:gd name="connsiteX116" fmla="*/ 3931396 w 12192000"/>
              <a:gd name="connsiteY116" fmla="*/ 1858915 h 2237474"/>
              <a:gd name="connsiteX117" fmla="*/ 3812162 w 12192000"/>
              <a:gd name="connsiteY117" fmla="*/ 1875501 h 2237474"/>
              <a:gd name="connsiteX118" fmla="*/ 3729530 w 12192000"/>
              <a:gd name="connsiteY118" fmla="*/ 1864513 h 2237474"/>
              <a:gd name="connsiteX119" fmla="*/ 3680177 w 12192000"/>
              <a:gd name="connsiteY119" fmla="*/ 1881552 h 2237474"/>
              <a:gd name="connsiteX120" fmla="*/ 3567259 w 12192000"/>
              <a:gd name="connsiteY120" fmla="*/ 1893482 h 2237474"/>
              <a:gd name="connsiteX121" fmla="*/ 3405770 w 12192000"/>
              <a:gd name="connsiteY121" fmla="*/ 1904591 h 2237474"/>
              <a:gd name="connsiteX122" fmla="*/ 3280097 w 12192000"/>
              <a:gd name="connsiteY122" fmla="*/ 1919610 h 2237474"/>
              <a:gd name="connsiteX123" fmla="*/ 3123424 w 12192000"/>
              <a:gd name="connsiteY123" fmla="*/ 1952930 h 2237474"/>
              <a:gd name="connsiteX124" fmla="*/ 3009910 w 12192000"/>
              <a:gd name="connsiteY124" fmla="*/ 1957866 h 2237474"/>
              <a:gd name="connsiteX125" fmla="*/ 2995934 w 12192000"/>
              <a:gd name="connsiteY125" fmla="*/ 1967085 h 2237474"/>
              <a:gd name="connsiteX126" fmla="*/ 2980071 w 12192000"/>
              <a:gd name="connsiteY126" fmla="*/ 1972988 h 2237474"/>
              <a:gd name="connsiteX127" fmla="*/ 2978094 w 12192000"/>
              <a:gd name="connsiteY127" fmla="*/ 1972369 h 2237474"/>
              <a:gd name="connsiteX128" fmla="*/ 2942858 w 12192000"/>
              <a:gd name="connsiteY128" fmla="*/ 1981367 h 2237474"/>
              <a:gd name="connsiteX129" fmla="*/ 2875436 w 12192000"/>
              <a:gd name="connsiteY129" fmla="*/ 1996977 h 2237474"/>
              <a:gd name="connsiteX130" fmla="*/ 2874892 w 12192000"/>
              <a:gd name="connsiteY130" fmla="*/ 1996085 h 2237474"/>
              <a:gd name="connsiteX131" fmla="*/ 2864145 w 12192000"/>
              <a:gd name="connsiteY131" fmla="*/ 1994061 h 2237474"/>
              <a:gd name="connsiteX132" fmla="*/ 2843662 w 12192000"/>
              <a:gd name="connsiteY132" fmla="*/ 1992498 h 2237474"/>
              <a:gd name="connsiteX133" fmla="*/ 2796128 w 12192000"/>
              <a:gd name="connsiteY133" fmla="*/ 1976403 h 2237474"/>
              <a:gd name="connsiteX134" fmla="*/ 2756784 w 12192000"/>
              <a:gd name="connsiteY134" fmla="*/ 1985116 h 2237474"/>
              <a:gd name="connsiteX135" fmla="*/ 2748833 w 12192000"/>
              <a:gd name="connsiteY135" fmla="*/ 1986323 h 2237474"/>
              <a:gd name="connsiteX136" fmla="*/ 2748661 w 12192000"/>
              <a:gd name="connsiteY136" fmla="*/ 1986122 h 2237474"/>
              <a:gd name="connsiteX137" fmla="*/ 2740251 w 12192000"/>
              <a:gd name="connsiteY137" fmla="*/ 1986946 h 2237474"/>
              <a:gd name="connsiteX138" fmla="*/ 2718916 w 12192000"/>
              <a:gd name="connsiteY138" fmla="*/ 1990867 h 2237474"/>
              <a:gd name="connsiteX139" fmla="*/ 2713522 w 12192000"/>
              <a:gd name="connsiteY139" fmla="*/ 1990173 h 2237474"/>
              <a:gd name="connsiteX140" fmla="*/ 2680597 w 12192000"/>
              <a:gd name="connsiteY140" fmla="*/ 1984996 h 2237474"/>
              <a:gd name="connsiteX141" fmla="*/ 2578178 w 12192000"/>
              <a:gd name="connsiteY141" fmla="*/ 1990531 h 2237474"/>
              <a:gd name="connsiteX142" fmla="*/ 2476147 w 12192000"/>
              <a:gd name="connsiteY142" fmla="*/ 1998305 h 2237474"/>
              <a:gd name="connsiteX143" fmla="*/ 2373568 w 12192000"/>
              <a:gd name="connsiteY143" fmla="*/ 2003219 h 2237474"/>
              <a:gd name="connsiteX144" fmla="*/ 2321399 w 12192000"/>
              <a:gd name="connsiteY144" fmla="*/ 1989467 h 2237474"/>
              <a:gd name="connsiteX145" fmla="*/ 2315525 w 12192000"/>
              <a:gd name="connsiteY145" fmla="*/ 1989708 h 2237474"/>
              <a:gd name="connsiteX146" fmla="*/ 2300792 w 12192000"/>
              <a:gd name="connsiteY146" fmla="*/ 1994290 h 2237474"/>
              <a:gd name="connsiteX147" fmla="*/ 2295469 w 12192000"/>
              <a:gd name="connsiteY147" fmla="*/ 1996659 h 2237474"/>
              <a:gd name="connsiteX148" fmla="*/ 2287219 w 12192000"/>
              <a:gd name="connsiteY148" fmla="*/ 1998750 h 2237474"/>
              <a:gd name="connsiteX149" fmla="*/ 2286948 w 12192000"/>
              <a:gd name="connsiteY149" fmla="*/ 1998596 h 2237474"/>
              <a:gd name="connsiteX150" fmla="*/ 2243069 w 12192000"/>
              <a:gd name="connsiteY150" fmla="*/ 2015111 h 2237474"/>
              <a:gd name="connsiteX151" fmla="*/ 2186609 w 12192000"/>
              <a:gd name="connsiteY151" fmla="*/ 2008263 h 2237474"/>
              <a:gd name="connsiteX152" fmla="*/ 2164831 w 12192000"/>
              <a:gd name="connsiteY152" fmla="*/ 2010143 h 2237474"/>
              <a:gd name="connsiteX153" fmla="*/ 2152836 w 12192000"/>
              <a:gd name="connsiteY153" fmla="*/ 2010048 h 2237474"/>
              <a:gd name="connsiteX154" fmla="*/ 2117102 w 12192000"/>
              <a:gd name="connsiteY154" fmla="*/ 2023004 h 2237474"/>
              <a:gd name="connsiteX155" fmla="*/ 2111935 w 12192000"/>
              <a:gd name="connsiteY155" fmla="*/ 2023163 h 2237474"/>
              <a:gd name="connsiteX156" fmla="*/ 2089991 w 12192000"/>
              <a:gd name="connsiteY156" fmla="*/ 2034193 h 2237474"/>
              <a:gd name="connsiteX157" fmla="*/ 2058061 w 12192000"/>
              <a:gd name="connsiteY157" fmla="*/ 2047942 h 2237474"/>
              <a:gd name="connsiteX158" fmla="*/ 2055737 w 12192000"/>
              <a:gd name="connsiteY158" fmla="*/ 2047704 h 2237474"/>
              <a:gd name="connsiteX159" fmla="*/ 2042244 w 12192000"/>
              <a:gd name="connsiteY159" fmla="*/ 2055560 h 2237474"/>
              <a:gd name="connsiteX160" fmla="*/ 1976224 w 12192000"/>
              <a:gd name="connsiteY160" fmla="*/ 2074257 h 2237474"/>
              <a:gd name="connsiteX161" fmla="*/ 1877728 w 12192000"/>
              <a:gd name="connsiteY161" fmla="*/ 2101004 h 2237474"/>
              <a:gd name="connsiteX162" fmla="*/ 1759056 w 12192000"/>
              <a:gd name="connsiteY162" fmla="*/ 2125608 h 2237474"/>
              <a:gd name="connsiteX163" fmla="*/ 1637948 w 12192000"/>
              <a:gd name="connsiteY163" fmla="*/ 2172597 h 2237474"/>
              <a:gd name="connsiteX164" fmla="*/ 1434549 w 12192000"/>
              <a:gd name="connsiteY164" fmla="*/ 2234522 h 2237474"/>
              <a:gd name="connsiteX165" fmla="*/ 1398481 w 12192000"/>
              <a:gd name="connsiteY165" fmla="*/ 2237074 h 2237474"/>
              <a:gd name="connsiteX166" fmla="*/ 1398407 w 12192000"/>
              <a:gd name="connsiteY166" fmla="*/ 2237095 h 2237474"/>
              <a:gd name="connsiteX167" fmla="*/ 1370962 w 12192000"/>
              <a:gd name="connsiteY167" fmla="*/ 2237474 h 2237474"/>
              <a:gd name="connsiteX168" fmla="*/ 1356367 w 12192000"/>
              <a:gd name="connsiteY168" fmla="*/ 2235089 h 2237474"/>
              <a:gd name="connsiteX169" fmla="*/ 1324828 w 12192000"/>
              <a:gd name="connsiteY169" fmla="*/ 2231968 h 2237474"/>
              <a:gd name="connsiteX170" fmla="*/ 1297744 w 12192000"/>
              <a:gd name="connsiteY170" fmla="*/ 2235849 h 2237474"/>
              <a:gd name="connsiteX171" fmla="*/ 1286236 w 12192000"/>
              <a:gd name="connsiteY171" fmla="*/ 2233135 h 2237474"/>
              <a:gd name="connsiteX172" fmla="*/ 1283504 w 12192000"/>
              <a:gd name="connsiteY172" fmla="*/ 2233797 h 2237474"/>
              <a:gd name="connsiteX173" fmla="*/ 1279765 w 12192000"/>
              <a:gd name="connsiteY173" fmla="*/ 2229639 h 2237474"/>
              <a:gd name="connsiteX174" fmla="*/ 1195347 w 12192000"/>
              <a:gd name="connsiteY174" fmla="*/ 2212354 h 2237474"/>
              <a:gd name="connsiteX175" fmla="*/ 970251 w 12192000"/>
              <a:gd name="connsiteY175" fmla="*/ 2221029 h 2237474"/>
              <a:gd name="connsiteX176" fmla="*/ 812914 w 12192000"/>
              <a:gd name="connsiteY176" fmla="*/ 2202752 h 2237474"/>
              <a:gd name="connsiteX177" fmla="*/ 800195 w 12192000"/>
              <a:gd name="connsiteY177" fmla="*/ 2209407 h 2237474"/>
              <a:gd name="connsiteX178" fmla="*/ 784978 w 12192000"/>
              <a:gd name="connsiteY178" fmla="*/ 2212360 h 2237474"/>
              <a:gd name="connsiteX179" fmla="*/ 681987 w 12192000"/>
              <a:gd name="connsiteY179" fmla="*/ 2216757 h 2237474"/>
              <a:gd name="connsiteX180" fmla="*/ 669923 w 12192000"/>
              <a:gd name="connsiteY180" fmla="*/ 2211682 h 2237474"/>
              <a:gd name="connsiteX181" fmla="*/ 648680 w 12192000"/>
              <a:gd name="connsiteY181" fmla="*/ 2206229 h 2237474"/>
              <a:gd name="connsiteX182" fmla="*/ 597225 w 12192000"/>
              <a:gd name="connsiteY182" fmla="*/ 2180999 h 2237474"/>
              <a:gd name="connsiteX183" fmla="*/ 558449 w 12192000"/>
              <a:gd name="connsiteY183" fmla="*/ 2182346 h 2237474"/>
              <a:gd name="connsiteX184" fmla="*/ 550517 w 12192000"/>
              <a:gd name="connsiteY184" fmla="*/ 2182060 h 2237474"/>
              <a:gd name="connsiteX185" fmla="*/ 550309 w 12192000"/>
              <a:gd name="connsiteY185" fmla="*/ 2181825 h 2237474"/>
              <a:gd name="connsiteX186" fmla="*/ 541836 w 12192000"/>
              <a:gd name="connsiteY186" fmla="*/ 2181063 h 2237474"/>
              <a:gd name="connsiteX187" fmla="*/ 536057 w 12192000"/>
              <a:gd name="connsiteY187" fmla="*/ 2181537 h 2237474"/>
              <a:gd name="connsiteX188" fmla="*/ 520671 w 12192000"/>
              <a:gd name="connsiteY188" fmla="*/ 2180980 h 2237474"/>
              <a:gd name="connsiteX189" fmla="*/ 515024 w 12192000"/>
              <a:gd name="connsiteY189" fmla="*/ 2179258 h 2237474"/>
              <a:gd name="connsiteX190" fmla="*/ 512278 w 12192000"/>
              <a:gd name="connsiteY190" fmla="*/ 2176369 h 2237474"/>
              <a:gd name="connsiteX191" fmla="*/ 480419 w 12192000"/>
              <a:gd name="connsiteY191" fmla="*/ 2167807 h 2237474"/>
              <a:gd name="connsiteX192" fmla="*/ 413835 w 12192000"/>
              <a:gd name="connsiteY192" fmla="*/ 2156783 h 2237474"/>
              <a:gd name="connsiteX193" fmla="*/ 376513 w 12192000"/>
              <a:gd name="connsiteY193" fmla="*/ 2154014 h 2237474"/>
              <a:gd name="connsiteX194" fmla="*/ 273386 w 12192000"/>
              <a:gd name="connsiteY194" fmla="*/ 2142551 h 2237474"/>
              <a:gd name="connsiteX195" fmla="*/ 169207 w 12192000"/>
              <a:gd name="connsiteY195" fmla="*/ 2128100 h 2237474"/>
              <a:gd name="connsiteX196" fmla="*/ 93149 w 12192000"/>
              <a:gd name="connsiteY196" fmla="*/ 2105324 h 2237474"/>
              <a:gd name="connsiteX197" fmla="*/ 88109 w 12192000"/>
              <a:gd name="connsiteY197" fmla="*/ 2106704 h 2237474"/>
              <a:gd name="connsiteX198" fmla="*/ 80022 w 12192000"/>
              <a:gd name="connsiteY198" fmla="*/ 2107254 h 2237474"/>
              <a:gd name="connsiteX199" fmla="*/ 79717 w 12192000"/>
              <a:gd name="connsiteY199" fmla="*/ 2107046 h 2237474"/>
              <a:gd name="connsiteX200" fmla="*/ 72352 w 12192000"/>
              <a:gd name="connsiteY200" fmla="*/ 2107991 h 2237474"/>
              <a:gd name="connsiteX201" fmla="*/ 37645 w 12192000"/>
              <a:gd name="connsiteY201" fmla="*/ 2115401 h 2237474"/>
              <a:gd name="connsiteX202" fmla="*/ 4572 w 12192000"/>
              <a:gd name="connsiteY202" fmla="*/ 2111091 h 2237474"/>
              <a:gd name="connsiteX203" fmla="*/ 0 w 12192000"/>
              <a:gd name="connsiteY203" fmla="*/ 2110468 h 2237474"/>
              <a:gd name="connsiteX204" fmla="*/ 0 w 12192000"/>
              <a:gd name="connsiteY20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00177 w 12192000"/>
              <a:gd name="connsiteY68" fmla="*/ 1636016 h 2237474"/>
              <a:gd name="connsiteX69" fmla="*/ 6795372 w 12192000"/>
              <a:gd name="connsiteY69" fmla="*/ 1644845 h 2237474"/>
              <a:gd name="connsiteX70" fmla="*/ 6692251 w 12192000"/>
              <a:gd name="connsiteY70" fmla="*/ 1656357 h 2237474"/>
              <a:gd name="connsiteX71" fmla="*/ 6655235 w 12192000"/>
              <a:gd name="connsiteY71" fmla="*/ 1661869 h 2237474"/>
              <a:gd name="connsiteX72" fmla="*/ 6554894 w 12192000"/>
              <a:gd name="connsiteY72" fmla="*/ 1664428 h 2237474"/>
              <a:gd name="connsiteX73" fmla="*/ 6516595 w 12192000"/>
              <a:gd name="connsiteY73" fmla="*/ 1667475 h 2237474"/>
              <a:gd name="connsiteX74" fmla="*/ 6508541 w 12192000"/>
              <a:gd name="connsiteY74" fmla="*/ 1668757 h 2237474"/>
              <a:gd name="connsiteX75" fmla="*/ 6471012 w 12192000"/>
              <a:gd name="connsiteY75" fmla="*/ 1678604 h 2237474"/>
              <a:gd name="connsiteX76" fmla="*/ 6364035 w 12192000"/>
              <a:gd name="connsiteY76" fmla="*/ 1667683 h 2237474"/>
              <a:gd name="connsiteX77" fmla="*/ 6280959 w 12192000"/>
              <a:gd name="connsiteY77" fmla="*/ 1689329 h 2237474"/>
              <a:gd name="connsiteX78" fmla="*/ 6243319 w 12192000"/>
              <a:gd name="connsiteY78" fmla="*/ 1695560 h 2237474"/>
              <a:gd name="connsiteX79" fmla="*/ 6098321 w 12192000"/>
              <a:gd name="connsiteY79" fmla="*/ 1721646 h 2237474"/>
              <a:gd name="connsiteX80" fmla="*/ 5880652 w 12192000"/>
              <a:gd name="connsiteY80" fmla="*/ 1779643 h 2237474"/>
              <a:gd name="connsiteX81" fmla="*/ 5785959 w 12192000"/>
              <a:gd name="connsiteY81" fmla="*/ 1775307 h 2237474"/>
              <a:gd name="connsiteX82" fmla="*/ 5643534 w 12192000"/>
              <a:gd name="connsiteY82" fmla="*/ 1802919 h 2237474"/>
              <a:gd name="connsiteX83" fmla="*/ 5518799 w 12192000"/>
              <a:gd name="connsiteY83" fmla="*/ 1818312 h 2237474"/>
              <a:gd name="connsiteX84" fmla="*/ 5505014 w 12192000"/>
              <a:gd name="connsiteY84" fmla="*/ 1819259 h 2237474"/>
              <a:gd name="connsiteX85" fmla="*/ 5453307 w 12192000"/>
              <a:gd name="connsiteY85" fmla="*/ 1815450 h 2237474"/>
              <a:gd name="connsiteX86" fmla="*/ 5364192 w 12192000"/>
              <a:gd name="connsiteY86" fmla="*/ 1826074 h 2237474"/>
              <a:gd name="connsiteX87" fmla="*/ 5350380 w 12192000"/>
              <a:gd name="connsiteY87" fmla="*/ 1830891 h 2237474"/>
              <a:gd name="connsiteX88" fmla="*/ 5259633 w 12192000"/>
              <a:gd name="connsiteY88" fmla="*/ 1837160 h 2237474"/>
              <a:gd name="connsiteX89" fmla="*/ 5197513 w 12192000"/>
              <a:gd name="connsiteY89" fmla="*/ 1844718 h 2237474"/>
              <a:gd name="connsiteX90" fmla="*/ 5168852 w 12192000"/>
              <a:gd name="connsiteY90" fmla="*/ 1844846 h 2237474"/>
              <a:gd name="connsiteX91" fmla="*/ 5114927 w 12192000"/>
              <a:gd name="connsiteY91" fmla="*/ 1847827 h 2237474"/>
              <a:gd name="connsiteX92" fmla="*/ 5108970 w 12192000"/>
              <a:gd name="connsiteY92" fmla="*/ 1847935 h 2237474"/>
              <a:gd name="connsiteX93" fmla="*/ 5067961 w 12192000"/>
              <a:gd name="connsiteY93" fmla="*/ 1845917 h 2237474"/>
              <a:gd name="connsiteX94" fmla="*/ 5007075 w 12192000"/>
              <a:gd name="connsiteY94" fmla="*/ 1838626 h 2237474"/>
              <a:gd name="connsiteX95" fmla="*/ 4944087 w 12192000"/>
              <a:gd name="connsiteY95" fmla="*/ 1823332 h 2237474"/>
              <a:gd name="connsiteX96" fmla="*/ 4907662 w 12192000"/>
              <a:gd name="connsiteY96" fmla="*/ 1816900 h 2237474"/>
              <a:gd name="connsiteX97" fmla="*/ 4882386 w 12192000"/>
              <a:gd name="connsiteY97" fmla="*/ 1809844 h 2237474"/>
              <a:gd name="connsiteX98" fmla="*/ 4811440 w 12192000"/>
              <a:gd name="connsiteY98" fmla="*/ 1804655 h 2237474"/>
              <a:gd name="connsiteX99" fmla="*/ 4691075 w 12192000"/>
              <a:gd name="connsiteY99" fmla="*/ 1801389 h 2237474"/>
              <a:gd name="connsiteX100" fmla="*/ 4611738 w 12192000"/>
              <a:gd name="connsiteY100" fmla="*/ 1776964 h 2237474"/>
              <a:gd name="connsiteX101" fmla="*/ 4560070 w 12192000"/>
              <a:gd name="connsiteY101" fmla="*/ 1785640 h 2237474"/>
              <a:gd name="connsiteX102" fmla="*/ 4536503 w 12192000"/>
              <a:gd name="connsiteY102" fmla="*/ 1785334 h 2237474"/>
              <a:gd name="connsiteX103" fmla="*/ 4513724 w 12192000"/>
              <a:gd name="connsiteY103" fmla="*/ 1791996 h 2237474"/>
              <a:gd name="connsiteX104" fmla="*/ 4459810 w 12192000"/>
              <a:gd name="connsiteY104" fmla="*/ 1797886 h 2237474"/>
              <a:gd name="connsiteX105" fmla="*/ 4379064 w 12192000"/>
              <a:gd name="connsiteY105" fmla="*/ 1817177 h 2237474"/>
              <a:gd name="connsiteX106" fmla="*/ 4319209 w 12192000"/>
              <a:gd name="connsiteY106" fmla="*/ 1834833 h 2237474"/>
              <a:gd name="connsiteX107" fmla="*/ 4290981 w 12192000"/>
              <a:gd name="connsiteY107" fmla="*/ 1839677 h 2237474"/>
              <a:gd name="connsiteX108" fmla="*/ 4285792 w 12192000"/>
              <a:gd name="connsiteY108" fmla="*/ 1836231 h 2237474"/>
              <a:gd name="connsiteX109" fmla="*/ 4238372 w 12192000"/>
              <a:gd name="connsiteY109" fmla="*/ 1851480 h 2237474"/>
              <a:gd name="connsiteX110" fmla="*/ 4232517 w 12192000"/>
              <a:gd name="connsiteY110" fmla="*/ 1852567 h 2237474"/>
              <a:gd name="connsiteX111" fmla="*/ 4191732 w 12192000"/>
              <a:gd name="connsiteY111" fmla="*/ 1857328 h 2237474"/>
              <a:gd name="connsiteX112" fmla="*/ 4065532 w 12192000"/>
              <a:gd name="connsiteY112" fmla="*/ 1855477 h 2237474"/>
              <a:gd name="connsiteX113" fmla="*/ 4028460 w 12192000"/>
              <a:gd name="connsiteY113" fmla="*/ 1855137 h 2237474"/>
              <a:gd name="connsiteX114" fmla="*/ 4002267 w 12192000"/>
              <a:gd name="connsiteY114" fmla="*/ 1852352 h 2237474"/>
              <a:gd name="connsiteX115" fmla="*/ 3931396 w 12192000"/>
              <a:gd name="connsiteY115" fmla="*/ 1858915 h 2237474"/>
              <a:gd name="connsiteX116" fmla="*/ 3812162 w 12192000"/>
              <a:gd name="connsiteY116" fmla="*/ 1875501 h 2237474"/>
              <a:gd name="connsiteX117" fmla="*/ 3729530 w 12192000"/>
              <a:gd name="connsiteY117" fmla="*/ 1864513 h 2237474"/>
              <a:gd name="connsiteX118" fmla="*/ 3680177 w 12192000"/>
              <a:gd name="connsiteY118" fmla="*/ 1881552 h 2237474"/>
              <a:gd name="connsiteX119" fmla="*/ 3567259 w 12192000"/>
              <a:gd name="connsiteY119" fmla="*/ 1893482 h 2237474"/>
              <a:gd name="connsiteX120" fmla="*/ 3405770 w 12192000"/>
              <a:gd name="connsiteY120" fmla="*/ 1904591 h 2237474"/>
              <a:gd name="connsiteX121" fmla="*/ 3280097 w 12192000"/>
              <a:gd name="connsiteY121" fmla="*/ 1919610 h 2237474"/>
              <a:gd name="connsiteX122" fmla="*/ 3123424 w 12192000"/>
              <a:gd name="connsiteY122" fmla="*/ 1952930 h 2237474"/>
              <a:gd name="connsiteX123" fmla="*/ 3009910 w 12192000"/>
              <a:gd name="connsiteY123" fmla="*/ 1957866 h 2237474"/>
              <a:gd name="connsiteX124" fmla="*/ 2995934 w 12192000"/>
              <a:gd name="connsiteY124" fmla="*/ 1967085 h 2237474"/>
              <a:gd name="connsiteX125" fmla="*/ 2980071 w 12192000"/>
              <a:gd name="connsiteY125" fmla="*/ 1972988 h 2237474"/>
              <a:gd name="connsiteX126" fmla="*/ 2978094 w 12192000"/>
              <a:gd name="connsiteY126" fmla="*/ 1972369 h 2237474"/>
              <a:gd name="connsiteX127" fmla="*/ 2942858 w 12192000"/>
              <a:gd name="connsiteY127" fmla="*/ 1981367 h 2237474"/>
              <a:gd name="connsiteX128" fmla="*/ 2875436 w 12192000"/>
              <a:gd name="connsiteY128" fmla="*/ 1996977 h 2237474"/>
              <a:gd name="connsiteX129" fmla="*/ 2874892 w 12192000"/>
              <a:gd name="connsiteY129" fmla="*/ 1996085 h 2237474"/>
              <a:gd name="connsiteX130" fmla="*/ 2864145 w 12192000"/>
              <a:gd name="connsiteY130" fmla="*/ 1994061 h 2237474"/>
              <a:gd name="connsiteX131" fmla="*/ 2843662 w 12192000"/>
              <a:gd name="connsiteY131" fmla="*/ 1992498 h 2237474"/>
              <a:gd name="connsiteX132" fmla="*/ 2796128 w 12192000"/>
              <a:gd name="connsiteY132" fmla="*/ 1976403 h 2237474"/>
              <a:gd name="connsiteX133" fmla="*/ 2756784 w 12192000"/>
              <a:gd name="connsiteY133" fmla="*/ 1985116 h 2237474"/>
              <a:gd name="connsiteX134" fmla="*/ 2748833 w 12192000"/>
              <a:gd name="connsiteY134" fmla="*/ 1986323 h 2237474"/>
              <a:gd name="connsiteX135" fmla="*/ 2748661 w 12192000"/>
              <a:gd name="connsiteY135" fmla="*/ 1986122 h 2237474"/>
              <a:gd name="connsiteX136" fmla="*/ 2740251 w 12192000"/>
              <a:gd name="connsiteY136" fmla="*/ 1986946 h 2237474"/>
              <a:gd name="connsiteX137" fmla="*/ 2718916 w 12192000"/>
              <a:gd name="connsiteY137" fmla="*/ 1990867 h 2237474"/>
              <a:gd name="connsiteX138" fmla="*/ 2713522 w 12192000"/>
              <a:gd name="connsiteY138" fmla="*/ 1990173 h 2237474"/>
              <a:gd name="connsiteX139" fmla="*/ 2680597 w 12192000"/>
              <a:gd name="connsiteY139" fmla="*/ 1984996 h 2237474"/>
              <a:gd name="connsiteX140" fmla="*/ 2578178 w 12192000"/>
              <a:gd name="connsiteY140" fmla="*/ 1990531 h 2237474"/>
              <a:gd name="connsiteX141" fmla="*/ 2476147 w 12192000"/>
              <a:gd name="connsiteY141" fmla="*/ 1998305 h 2237474"/>
              <a:gd name="connsiteX142" fmla="*/ 2373568 w 12192000"/>
              <a:gd name="connsiteY142" fmla="*/ 2003219 h 2237474"/>
              <a:gd name="connsiteX143" fmla="*/ 2321399 w 12192000"/>
              <a:gd name="connsiteY143" fmla="*/ 1989467 h 2237474"/>
              <a:gd name="connsiteX144" fmla="*/ 2315525 w 12192000"/>
              <a:gd name="connsiteY144" fmla="*/ 1989708 h 2237474"/>
              <a:gd name="connsiteX145" fmla="*/ 2300792 w 12192000"/>
              <a:gd name="connsiteY145" fmla="*/ 1994290 h 2237474"/>
              <a:gd name="connsiteX146" fmla="*/ 2295469 w 12192000"/>
              <a:gd name="connsiteY146" fmla="*/ 1996659 h 2237474"/>
              <a:gd name="connsiteX147" fmla="*/ 2287219 w 12192000"/>
              <a:gd name="connsiteY147" fmla="*/ 1998750 h 2237474"/>
              <a:gd name="connsiteX148" fmla="*/ 2286948 w 12192000"/>
              <a:gd name="connsiteY148" fmla="*/ 1998596 h 2237474"/>
              <a:gd name="connsiteX149" fmla="*/ 2243069 w 12192000"/>
              <a:gd name="connsiteY149" fmla="*/ 2015111 h 2237474"/>
              <a:gd name="connsiteX150" fmla="*/ 2186609 w 12192000"/>
              <a:gd name="connsiteY150" fmla="*/ 2008263 h 2237474"/>
              <a:gd name="connsiteX151" fmla="*/ 2164831 w 12192000"/>
              <a:gd name="connsiteY151" fmla="*/ 2010143 h 2237474"/>
              <a:gd name="connsiteX152" fmla="*/ 2152836 w 12192000"/>
              <a:gd name="connsiteY152" fmla="*/ 2010048 h 2237474"/>
              <a:gd name="connsiteX153" fmla="*/ 2117102 w 12192000"/>
              <a:gd name="connsiteY153" fmla="*/ 2023004 h 2237474"/>
              <a:gd name="connsiteX154" fmla="*/ 2111935 w 12192000"/>
              <a:gd name="connsiteY154" fmla="*/ 2023163 h 2237474"/>
              <a:gd name="connsiteX155" fmla="*/ 2089991 w 12192000"/>
              <a:gd name="connsiteY155" fmla="*/ 2034193 h 2237474"/>
              <a:gd name="connsiteX156" fmla="*/ 2058061 w 12192000"/>
              <a:gd name="connsiteY156" fmla="*/ 2047942 h 2237474"/>
              <a:gd name="connsiteX157" fmla="*/ 2055737 w 12192000"/>
              <a:gd name="connsiteY157" fmla="*/ 2047704 h 2237474"/>
              <a:gd name="connsiteX158" fmla="*/ 2042244 w 12192000"/>
              <a:gd name="connsiteY158" fmla="*/ 2055560 h 2237474"/>
              <a:gd name="connsiteX159" fmla="*/ 1976224 w 12192000"/>
              <a:gd name="connsiteY159" fmla="*/ 2074257 h 2237474"/>
              <a:gd name="connsiteX160" fmla="*/ 1877728 w 12192000"/>
              <a:gd name="connsiteY160" fmla="*/ 2101004 h 2237474"/>
              <a:gd name="connsiteX161" fmla="*/ 1759056 w 12192000"/>
              <a:gd name="connsiteY161" fmla="*/ 2125608 h 2237474"/>
              <a:gd name="connsiteX162" fmla="*/ 1637948 w 12192000"/>
              <a:gd name="connsiteY162" fmla="*/ 2172597 h 2237474"/>
              <a:gd name="connsiteX163" fmla="*/ 1434549 w 12192000"/>
              <a:gd name="connsiteY163" fmla="*/ 2234522 h 2237474"/>
              <a:gd name="connsiteX164" fmla="*/ 1398481 w 12192000"/>
              <a:gd name="connsiteY164" fmla="*/ 2237074 h 2237474"/>
              <a:gd name="connsiteX165" fmla="*/ 1398407 w 12192000"/>
              <a:gd name="connsiteY165" fmla="*/ 2237095 h 2237474"/>
              <a:gd name="connsiteX166" fmla="*/ 1370962 w 12192000"/>
              <a:gd name="connsiteY166" fmla="*/ 2237474 h 2237474"/>
              <a:gd name="connsiteX167" fmla="*/ 1356367 w 12192000"/>
              <a:gd name="connsiteY167" fmla="*/ 2235089 h 2237474"/>
              <a:gd name="connsiteX168" fmla="*/ 1324828 w 12192000"/>
              <a:gd name="connsiteY168" fmla="*/ 2231968 h 2237474"/>
              <a:gd name="connsiteX169" fmla="*/ 1297744 w 12192000"/>
              <a:gd name="connsiteY169" fmla="*/ 2235849 h 2237474"/>
              <a:gd name="connsiteX170" fmla="*/ 1286236 w 12192000"/>
              <a:gd name="connsiteY170" fmla="*/ 2233135 h 2237474"/>
              <a:gd name="connsiteX171" fmla="*/ 1283504 w 12192000"/>
              <a:gd name="connsiteY171" fmla="*/ 2233797 h 2237474"/>
              <a:gd name="connsiteX172" fmla="*/ 1279765 w 12192000"/>
              <a:gd name="connsiteY172" fmla="*/ 2229639 h 2237474"/>
              <a:gd name="connsiteX173" fmla="*/ 1195347 w 12192000"/>
              <a:gd name="connsiteY173" fmla="*/ 2212354 h 2237474"/>
              <a:gd name="connsiteX174" fmla="*/ 970251 w 12192000"/>
              <a:gd name="connsiteY174" fmla="*/ 2221029 h 2237474"/>
              <a:gd name="connsiteX175" fmla="*/ 812914 w 12192000"/>
              <a:gd name="connsiteY175" fmla="*/ 2202752 h 2237474"/>
              <a:gd name="connsiteX176" fmla="*/ 800195 w 12192000"/>
              <a:gd name="connsiteY176" fmla="*/ 2209407 h 2237474"/>
              <a:gd name="connsiteX177" fmla="*/ 784978 w 12192000"/>
              <a:gd name="connsiteY177" fmla="*/ 2212360 h 2237474"/>
              <a:gd name="connsiteX178" fmla="*/ 681987 w 12192000"/>
              <a:gd name="connsiteY178" fmla="*/ 2216757 h 2237474"/>
              <a:gd name="connsiteX179" fmla="*/ 669923 w 12192000"/>
              <a:gd name="connsiteY179" fmla="*/ 2211682 h 2237474"/>
              <a:gd name="connsiteX180" fmla="*/ 648680 w 12192000"/>
              <a:gd name="connsiteY180" fmla="*/ 2206229 h 2237474"/>
              <a:gd name="connsiteX181" fmla="*/ 597225 w 12192000"/>
              <a:gd name="connsiteY181" fmla="*/ 2180999 h 2237474"/>
              <a:gd name="connsiteX182" fmla="*/ 558449 w 12192000"/>
              <a:gd name="connsiteY182" fmla="*/ 2182346 h 2237474"/>
              <a:gd name="connsiteX183" fmla="*/ 550517 w 12192000"/>
              <a:gd name="connsiteY183" fmla="*/ 2182060 h 2237474"/>
              <a:gd name="connsiteX184" fmla="*/ 550309 w 12192000"/>
              <a:gd name="connsiteY184" fmla="*/ 2181825 h 2237474"/>
              <a:gd name="connsiteX185" fmla="*/ 541836 w 12192000"/>
              <a:gd name="connsiteY185" fmla="*/ 2181063 h 2237474"/>
              <a:gd name="connsiteX186" fmla="*/ 536057 w 12192000"/>
              <a:gd name="connsiteY186" fmla="*/ 2181537 h 2237474"/>
              <a:gd name="connsiteX187" fmla="*/ 520671 w 12192000"/>
              <a:gd name="connsiteY187" fmla="*/ 2180980 h 2237474"/>
              <a:gd name="connsiteX188" fmla="*/ 515024 w 12192000"/>
              <a:gd name="connsiteY188" fmla="*/ 2179258 h 2237474"/>
              <a:gd name="connsiteX189" fmla="*/ 512278 w 12192000"/>
              <a:gd name="connsiteY189" fmla="*/ 2176369 h 2237474"/>
              <a:gd name="connsiteX190" fmla="*/ 480419 w 12192000"/>
              <a:gd name="connsiteY190" fmla="*/ 2167807 h 2237474"/>
              <a:gd name="connsiteX191" fmla="*/ 413835 w 12192000"/>
              <a:gd name="connsiteY191" fmla="*/ 2156783 h 2237474"/>
              <a:gd name="connsiteX192" fmla="*/ 376513 w 12192000"/>
              <a:gd name="connsiteY192" fmla="*/ 2154014 h 2237474"/>
              <a:gd name="connsiteX193" fmla="*/ 273386 w 12192000"/>
              <a:gd name="connsiteY193" fmla="*/ 2142551 h 2237474"/>
              <a:gd name="connsiteX194" fmla="*/ 169207 w 12192000"/>
              <a:gd name="connsiteY194" fmla="*/ 2128100 h 2237474"/>
              <a:gd name="connsiteX195" fmla="*/ 93149 w 12192000"/>
              <a:gd name="connsiteY195" fmla="*/ 2105324 h 2237474"/>
              <a:gd name="connsiteX196" fmla="*/ 88109 w 12192000"/>
              <a:gd name="connsiteY196" fmla="*/ 2106704 h 2237474"/>
              <a:gd name="connsiteX197" fmla="*/ 80022 w 12192000"/>
              <a:gd name="connsiteY197" fmla="*/ 2107254 h 2237474"/>
              <a:gd name="connsiteX198" fmla="*/ 79717 w 12192000"/>
              <a:gd name="connsiteY198" fmla="*/ 2107046 h 2237474"/>
              <a:gd name="connsiteX199" fmla="*/ 72352 w 12192000"/>
              <a:gd name="connsiteY199" fmla="*/ 2107991 h 2237474"/>
              <a:gd name="connsiteX200" fmla="*/ 37645 w 12192000"/>
              <a:gd name="connsiteY200" fmla="*/ 2115401 h 2237474"/>
              <a:gd name="connsiteX201" fmla="*/ 4572 w 12192000"/>
              <a:gd name="connsiteY201" fmla="*/ 2111091 h 2237474"/>
              <a:gd name="connsiteX202" fmla="*/ 0 w 12192000"/>
              <a:gd name="connsiteY202" fmla="*/ 2110468 h 2237474"/>
              <a:gd name="connsiteX203" fmla="*/ 0 w 12192000"/>
              <a:gd name="connsiteY20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97513 w 12192000"/>
              <a:gd name="connsiteY87" fmla="*/ 1844718 h 2237474"/>
              <a:gd name="connsiteX88" fmla="*/ 5168852 w 12192000"/>
              <a:gd name="connsiteY88" fmla="*/ 1844846 h 2237474"/>
              <a:gd name="connsiteX89" fmla="*/ 5114927 w 12192000"/>
              <a:gd name="connsiteY89" fmla="*/ 1847827 h 2237474"/>
              <a:gd name="connsiteX90" fmla="*/ 5108970 w 12192000"/>
              <a:gd name="connsiteY90" fmla="*/ 1847935 h 2237474"/>
              <a:gd name="connsiteX91" fmla="*/ 5067961 w 12192000"/>
              <a:gd name="connsiteY91" fmla="*/ 1845917 h 2237474"/>
              <a:gd name="connsiteX92" fmla="*/ 5007075 w 12192000"/>
              <a:gd name="connsiteY92" fmla="*/ 1838626 h 2237474"/>
              <a:gd name="connsiteX93" fmla="*/ 4944087 w 12192000"/>
              <a:gd name="connsiteY93" fmla="*/ 1823332 h 2237474"/>
              <a:gd name="connsiteX94" fmla="*/ 4907662 w 12192000"/>
              <a:gd name="connsiteY94" fmla="*/ 1816900 h 2237474"/>
              <a:gd name="connsiteX95" fmla="*/ 4882386 w 12192000"/>
              <a:gd name="connsiteY95" fmla="*/ 1809844 h 2237474"/>
              <a:gd name="connsiteX96" fmla="*/ 4811440 w 12192000"/>
              <a:gd name="connsiteY96" fmla="*/ 1804655 h 2237474"/>
              <a:gd name="connsiteX97" fmla="*/ 4691075 w 12192000"/>
              <a:gd name="connsiteY97" fmla="*/ 1801389 h 2237474"/>
              <a:gd name="connsiteX98" fmla="*/ 4611738 w 12192000"/>
              <a:gd name="connsiteY98" fmla="*/ 1776964 h 2237474"/>
              <a:gd name="connsiteX99" fmla="*/ 4560070 w 12192000"/>
              <a:gd name="connsiteY99" fmla="*/ 1785640 h 2237474"/>
              <a:gd name="connsiteX100" fmla="*/ 4536503 w 12192000"/>
              <a:gd name="connsiteY100" fmla="*/ 1785334 h 2237474"/>
              <a:gd name="connsiteX101" fmla="*/ 4513724 w 12192000"/>
              <a:gd name="connsiteY101" fmla="*/ 1791996 h 2237474"/>
              <a:gd name="connsiteX102" fmla="*/ 4459810 w 12192000"/>
              <a:gd name="connsiteY102" fmla="*/ 1797886 h 2237474"/>
              <a:gd name="connsiteX103" fmla="*/ 4379064 w 12192000"/>
              <a:gd name="connsiteY103" fmla="*/ 1817177 h 2237474"/>
              <a:gd name="connsiteX104" fmla="*/ 4319209 w 12192000"/>
              <a:gd name="connsiteY104" fmla="*/ 1834833 h 2237474"/>
              <a:gd name="connsiteX105" fmla="*/ 4290981 w 12192000"/>
              <a:gd name="connsiteY105" fmla="*/ 1839677 h 2237474"/>
              <a:gd name="connsiteX106" fmla="*/ 4285792 w 12192000"/>
              <a:gd name="connsiteY106" fmla="*/ 1836231 h 2237474"/>
              <a:gd name="connsiteX107" fmla="*/ 4238372 w 12192000"/>
              <a:gd name="connsiteY107" fmla="*/ 1851480 h 2237474"/>
              <a:gd name="connsiteX108" fmla="*/ 4232517 w 12192000"/>
              <a:gd name="connsiteY108" fmla="*/ 1852567 h 2237474"/>
              <a:gd name="connsiteX109" fmla="*/ 4191732 w 12192000"/>
              <a:gd name="connsiteY109" fmla="*/ 1857328 h 2237474"/>
              <a:gd name="connsiteX110" fmla="*/ 4065532 w 12192000"/>
              <a:gd name="connsiteY110" fmla="*/ 1855477 h 2237474"/>
              <a:gd name="connsiteX111" fmla="*/ 4028460 w 12192000"/>
              <a:gd name="connsiteY111" fmla="*/ 1855137 h 2237474"/>
              <a:gd name="connsiteX112" fmla="*/ 4002267 w 12192000"/>
              <a:gd name="connsiteY112" fmla="*/ 1852352 h 2237474"/>
              <a:gd name="connsiteX113" fmla="*/ 3931396 w 12192000"/>
              <a:gd name="connsiteY113" fmla="*/ 1858915 h 2237474"/>
              <a:gd name="connsiteX114" fmla="*/ 3812162 w 12192000"/>
              <a:gd name="connsiteY114" fmla="*/ 1875501 h 2237474"/>
              <a:gd name="connsiteX115" fmla="*/ 3729530 w 12192000"/>
              <a:gd name="connsiteY115" fmla="*/ 1864513 h 2237474"/>
              <a:gd name="connsiteX116" fmla="*/ 3680177 w 12192000"/>
              <a:gd name="connsiteY116" fmla="*/ 1881552 h 2237474"/>
              <a:gd name="connsiteX117" fmla="*/ 3567259 w 12192000"/>
              <a:gd name="connsiteY117" fmla="*/ 1893482 h 2237474"/>
              <a:gd name="connsiteX118" fmla="*/ 3405770 w 12192000"/>
              <a:gd name="connsiteY118" fmla="*/ 1904591 h 2237474"/>
              <a:gd name="connsiteX119" fmla="*/ 3280097 w 12192000"/>
              <a:gd name="connsiteY119" fmla="*/ 1919610 h 2237474"/>
              <a:gd name="connsiteX120" fmla="*/ 3123424 w 12192000"/>
              <a:gd name="connsiteY120" fmla="*/ 1952930 h 2237474"/>
              <a:gd name="connsiteX121" fmla="*/ 3009910 w 12192000"/>
              <a:gd name="connsiteY121" fmla="*/ 1957866 h 2237474"/>
              <a:gd name="connsiteX122" fmla="*/ 2995934 w 12192000"/>
              <a:gd name="connsiteY122" fmla="*/ 1967085 h 2237474"/>
              <a:gd name="connsiteX123" fmla="*/ 2980071 w 12192000"/>
              <a:gd name="connsiteY123" fmla="*/ 1972988 h 2237474"/>
              <a:gd name="connsiteX124" fmla="*/ 2978094 w 12192000"/>
              <a:gd name="connsiteY124" fmla="*/ 1972369 h 2237474"/>
              <a:gd name="connsiteX125" fmla="*/ 2942858 w 12192000"/>
              <a:gd name="connsiteY125" fmla="*/ 1981367 h 2237474"/>
              <a:gd name="connsiteX126" fmla="*/ 2875436 w 12192000"/>
              <a:gd name="connsiteY126" fmla="*/ 1996977 h 2237474"/>
              <a:gd name="connsiteX127" fmla="*/ 2874892 w 12192000"/>
              <a:gd name="connsiteY127" fmla="*/ 1996085 h 2237474"/>
              <a:gd name="connsiteX128" fmla="*/ 2864145 w 12192000"/>
              <a:gd name="connsiteY128" fmla="*/ 1994061 h 2237474"/>
              <a:gd name="connsiteX129" fmla="*/ 2843662 w 12192000"/>
              <a:gd name="connsiteY129" fmla="*/ 1992498 h 2237474"/>
              <a:gd name="connsiteX130" fmla="*/ 2796128 w 12192000"/>
              <a:gd name="connsiteY130" fmla="*/ 1976403 h 2237474"/>
              <a:gd name="connsiteX131" fmla="*/ 2756784 w 12192000"/>
              <a:gd name="connsiteY131" fmla="*/ 1985116 h 2237474"/>
              <a:gd name="connsiteX132" fmla="*/ 2748833 w 12192000"/>
              <a:gd name="connsiteY132" fmla="*/ 1986323 h 2237474"/>
              <a:gd name="connsiteX133" fmla="*/ 2748661 w 12192000"/>
              <a:gd name="connsiteY133" fmla="*/ 1986122 h 2237474"/>
              <a:gd name="connsiteX134" fmla="*/ 2740251 w 12192000"/>
              <a:gd name="connsiteY134" fmla="*/ 1986946 h 2237474"/>
              <a:gd name="connsiteX135" fmla="*/ 2718916 w 12192000"/>
              <a:gd name="connsiteY135" fmla="*/ 1990867 h 2237474"/>
              <a:gd name="connsiteX136" fmla="*/ 2713522 w 12192000"/>
              <a:gd name="connsiteY136" fmla="*/ 1990173 h 2237474"/>
              <a:gd name="connsiteX137" fmla="*/ 2680597 w 12192000"/>
              <a:gd name="connsiteY137" fmla="*/ 1984996 h 2237474"/>
              <a:gd name="connsiteX138" fmla="*/ 2578178 w 12192000"/>
              <a:gd name="connsiteY138" fmla="*/ 1990531 h 2237474"/>
              <a:gd name="connsiteX139" fmla="*/ 2476147 w 12192000"/>
              <a:gd name="connsiteY139" fmla="*/ 1998305 h 2237474"/>
              <a:gd name="connsiteX140" fmla="*/ 2373568 w 12192000"/>
              <a:gd name="connsiteY140" fmla="*/ 2003219 h 2237474"/>
              <a:gd name="connsiteX141" fmla="*/ 2321399 w 12192000"/>
              <a:gd name="connsiteY141" fmla="*/ 1989467 h 2237474"/>
              <a:gd name="connsiteX142" fmla="*/ 2315525 w 12192000"/>
              <a:gd name="connsiteY142" fmla="*/ 1989708 h 2237474"/>
              <a:gd name="connsiteX143" fmla="*/ 2300792 w 12192000"/>
              <a:gd name="connsiteY143" fmla="*/ 1994290 h 2237474"/>
              <a:gd name="connsiteX144" fmla="*/ 2295469 w 12192000"/>
              <a:gd name="connsiteY144" fmla="*/ 1996659 h 2237474"/>
              <a:gd name="connsiteX145" fmla="*/ 2287219 w 12192000"/>
              <a:gd name="connsiteY145" fmla="*/ 1998750 h 2237474"/>
              <a:gd name="connsiteX146" fmla="*/ 2286948 w 12192000"/>
              <a:gd name="connsiteY146" fmla="*/ 1998596 h 2237474"/>
              <a:gd name="connsiteX147" fmla="*/ 2243069 w 12192000"/>
              <a:gd name="connsiteY147" fmla="*/ 2015111 h 2237474"/>
              <a:gd name="connsiteX148" fmla="*/ 2186609 w 12192000"/>
              <a:gd name="connsiteY148" fmla="*/ 2008263 h 2237474"/>
              <a:gd name="connsiteX149" fmla="*/ 2164831 w 12192000"/>
              <a:gd name="connsiteY149" fmla="*/ 2010143 h 2237474"/>
              <a:gd name="connsiteX150" fmla="*/ 2152836 w 12192000"/>
              <a:gd name="connsiteY150" fmla="*/ 2010048 h 2237474"/>
              <a:gd name="connsiteX151" fmla="*/ 2117102 w 12192000"/>
              <a:gd name="connsiteY151" fmla="*/ 2023004 h 2237474"/>
              <a:gd name="connsiteX152" fmla="*/ 2111935 w 12192000"/>
              <a:gd name="connsiteY152" fmla="*/ 2023163 h 2237474"/>
              <a:gd name="connsiteX153" fmla="*/ 2089991 w 12192000"/>
              <a:gd name="connsiteY153" fmla="*/ 2034193 h 2237474"/>
              <a:gd name="connsiteX154" fmla="*/ 2058061 w 12192000"/>
              <a:gd name="connsiteY154" fmla="*/ 2047942 h 2237474"/>
              <a:gd name="connsiteX155" fmla="*/ 2055737 w 12192000"/>
              <a:gd name="connsiteY155" fmla="*/ 2047704 h 2237474"/>
              <a:gd name="connsiteX156" fmla="*/ 2042244 w 12192000"/>
              <a:gd name="connsiteY156" fmla="*/ 2055560 h 2237474"/>
              <a:gd name="connsiteX157" fmla="*/ 1976224 w 12192000"/>
              <a:gd name="connsiteY157" fmla="*/ 2074257 h 2237474"/>
              <a:gd name="connsiteX158" fmla="*/ 1877728 w 12192000"/>
              <a:gd name="connsiteY158" fmla="*/ 2101004 h 2237474"/>
              <a:gd name="connsiteX159" fmla="*/ 1759056 w 12192000"/>
              <a:gd name="connsiteY159" fmla="*/ 2125608 h 2237474"/>
              <a:gd name="connsiteX160" fmla="*/ 1637948 w 12192000"/>
              <a:gd name="connsiteY160" fmla="*/ 2172597 h 2237474"/>
              <a:gd name="connsiteX161" fmla="*/ 1434549 w 12192000"/>
              <a:gd name="connsiteY161" fmla="*/ 2234522 h 2237474"/>
              <a:gd name="connsiteX162" fmla="*/ 1398481 w 12192000"/>
              <a:gd name="connsiteY162" fmla="*/ 2237074 h 2237474"/>
              <a:gd name="connsiteX163" fmla="*/ 1398407 w 12192000"/>
              <a:gd name="connsiteY163" fmla="*/ 2237095 h 2237474"/>
              <a:gd name="connsiteX164" fmla="*/ 1370962 w 12192000"/>
              <a:gd name="connsiteY164" fmla="*/ 2237474 h 2237474"/>
              <a:gd name="connsiteX165" fmla="*/ 1356367 w 12192000"/>
              <a:gd name="connsiteY165" fmla="*/ 2235089 h 2237474"/>
              <a:gd name="connsiteX166" fmla="*/ 1324828 w 12192000"/>
              <a:gd name="connsiteY166" fmla="*/ 2231968 h 2237474"/>
              <a:gd name="connsiteX167" fmla="*/ 1297744 w 12192000"/>
              <a:gd name="connsiteY167" fmla="*/ 2235849 h 2237474"/>
              <a:gd name="connsiteX168" fmla="*/ 1286236 w 12192000"/>
              <a:gd name="connsiteY168" fmla="*/ 2233135 h 2237474"/>
              <a:gd name="connsiteX169" fmla="*/ 1283504 w 12192000"/>
              <a:gd name="connsiteY169" fmla="*/ 2233797 h 2237474"/>
              <a:gd name="connsiteX170" fmla="*/ 1279765 w 12192000"/>
              <a:gd name="connsiteY170" fmla="*/ 2229639 h 2237474"/>
              <a:gd name="connsiteX171" fmla="*/ 1195347 w 12192000"/>
              <a:gd name="connsiteY171" fmla="*/ 2212354 h 2237474"/>
              <a:gd name="connsiteX172" fmla="*/ 970251 w 12192000"/>
              <a:gd name="connsiteY172" fmla="*/ 2221029 h 2237474"/>
              <a:gd name="connsiteX173" fmla="*/ 812914 w 12192000"/>
              <a:gd name="connsiteY173" fmla="*/ 2202752 h 2237474"/>
              <a:gd name="connsiteX174" fmla="*/ 800195 w 12192000"/>
              <a:gd name="connsiteY174" fmla="*/ 2209407 h 2237474"/>
              <a:gd name="connsiteX175" fmla="*/ 784978 w 12192000"/>
              <a:gd name="connsiteY175" fmla="*/ 2212360 h 2237474"/>
              <a:gd name="connsiteX176" fmla="*/ 681987 w 12192000"/>
              <a:gd name="connsiteY176" fmla="*/ 2216757 h 2237474"/>
              <a:gd name="connsiteX177" fmla="*/ 669923 w 12192000"/>
              <a:gd name="connsiteY177" fmla="*/ 2211682 h 2237474"/>
              <a:gd name="connsiteX178" fmla="*/ 648680 w 12192000"/>
              <a:gd name="connsiteY178" fmla="*/ 2206229 h 2237474"/>
              <a:gd name="connsiteX179" fmla="*/ 597225 w 12192000"/>
              <a:gd name="connsiteY179" fmla="*/ 2180999 h 2237474"/>
              <a:gd name="connsiteX180" fmla="*/ 558449 w 12192000"/>
              <a:gd name="connsiteY180" fmla="*/ 2182346 h 2237474"/>
              <a:gd name="connsiteX181" fmla="*/ 550517 w 12192000"/>
              <a:gd name="connsiteY181" fmla="*/ 2182060 h 2237474"/>
              <a:gd name="connsiteX182" fmla="*/ 550309 w 12192000"/>
              <a:gd name="connsiteY182" fmla="*/ 2181825 h 2237474"/>
              <a:gd name="connsiteX183" fmla="*/ 541836 w 12192000"/>
              <a:gd name="connsiteY183" fmla="*/ 2181063 h 2237474"/>
              <a:gd name="connsiteX184" fmla="*/ 536057 w 12192000"/>
              <a:gd name="connsiteY184" fmla="*/ 2181537 h 2237474"/>
              <a:gd name="connsiteX185" fmla="*/ 520671 w 12192000"/>
              <a:gd name="connsiteY185" fmla="*/ 2180980 h 2237474"/>
              <a:gd name="connsiteX186" fmla="*/ 515024 w 12192000"/>
              <a:gd name="connsiteY186" fmla="*/ 2179258 h 2237474"/>
              <a:gd name="connsiteX187" fmla="*/ 512278 w 12192000"/>
              <a:gd name="connsiteY187" fmla="*/ 2176369 h 2237474"/>
              <a:gd name="connsiteX188" fmla="*/ 480419 w 12192000"/>
              <a:gd name="connsiteY188" fmla="*/ 2167807 h 2237474"/>
              <a:gd name="connsiteX189" fmla="*/ 413835 w 12192000"/>
              <a:gd name="connsiteY189" fmla="*/ 2156783 h 2237474"/>
              <a:gd name="connsiteX190" fmla="*/ 376513 w 12192000"/>
              <a:gd name="connsiteY190" fmla="*/ 2154014 h 2237474"/>
              <a:gd name="connsiteX191" fmla="*/ 273386 w 12192000"/>
              <a:gd name="connsiteY191" fmla="*/ 2142551 h 2237474"/>
              <a:gd name="connsiteX192" fmla="*/ 169207 w 12192000"/>
              <a:gd name="connsiteY192" fmla="*/ 2128100 h 2237474"/>
              <a:gd name="connsiteX193" fmla="*/ 93149 w 12192000"/>
              <a:gd name="connsiteY193" fmla="*/ 2105324 h 2237474"/>
              <a:gd name="connsiteX194" fmla="*/ 88109 w 12192000"/>
              <a:gd name="connsiteY194" fmla="*/ 2106704 h 2237474"/>
              <a:gd name="connsiteX195" fmla="*/ 80022 w 12192000"/>
              <a:gd name="connsiteY195" fmla="*/ 2107254 h 2237474"/>
              <a:gd name="connsiteX196" fmla="*/ 79717 w 12192000"/>
              <a:gd name="connsiteY196" fmla="*/ 2107046 h 2237474"/>
              <a:gd name="connsiteX197" fmla="*/ 72352 w 12192000"/>
              <a:gd name="connsiteY197" fmla="*/ 2107991 h 2237474"/>
              <a:gd name="connsiteX198" fmla="*/ 37645 w 12192000"/>
              <a:gd name="connsiteY198" fmla="*/ 2115401 h 2237474"/>
              <a:gd name="connsiteX199" fmla="*/ 4572 w 12192000"/>
              <a:gd name="connsiteY199" fmla="*/ 2111091 h 2237474"/>
              <a:gd name="connsiteX200" fmla="*/ 0 w 12192000"/>
              <a:gd name="connsiteY200" fmla="*/ 2110468 h 2237474"/>
              <a:gd name="connsiteX201" fmla="*/ 0 w 12192000"/>
              <a:gd name="connsiteY20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6885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4980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38372 w 12192000"/>
              <a:gd name="connsiteY104" fmla="*/ 1851480 h 2237474"/>
              <a:gd name="connsiteX105" fmla="*/ 4232517 w 12192000"/>
              <a:gd name="connsiteY105" fmla="*/ 1852567 h 2237474"/>
              <a:gd name="connsiteX106" fmla="*/ 4191732 w 12192000"/>
              <a:gd name="connsiteY106" fmla="*/ 1857328 h 2237474"/>
              <a:gd name="connsiteX107" fmla="*/ 4065532 w 12192000"/>
              <a:gd name="connsiteY107" fmla="*/ 1855477 h 2237474"/>
              <a:gd name="connsiteX108" fmla="*/ 4028460 w 12192000"/>
              <a:gd name="connsiteY108" fmla="*/ 1855137 h 2237474"/>
              <a:gd name="connsiteX109" fmla="*/ 4002267 w 12192000"/>
              <a:gd name="connsiteY109" fmla="*/ 1852352 h 2237474"/>
              <a:gd name="connsiteX110" fmla="*/ 3931396 w 12192000"/>
              <a:gd name="connsiteY110" fmla="*/ 1858915 h 2237474"/>
              <a:gd name="connsiteX111" fmla="*/ 3812162 w 12192000"/>
              <a:gd name="connsiteY111" fmla="*/ 1875501 h 2237474"/>
              <a:gd name="connsiteX112" fmla="*/ 3729530 w 12192000"/>
              <a:gd name="connsiteY112" fmla="*/ 1864513 h 2237474"/>
              <a:gd name="connsiteX113" fmla="*/ 3680177 w 12192000"/>
              <a:gd name="connsiteY113" fmla="*/ 1881552 h 2237474"/>
              <a:gd name="connsiteX114" fmla="*/ 3567259 w 12192000"/>
              <a:gd name="connsiteY114" fmla="*/ 1893482 h 2237474"/>
              <a:gd name="connsiteX115" fmla="*/ 3405770 w 12192000"/>
              <a:gd name="connsiteY115" fmla="*/ 1904591 h 2237474"/>
              <a:gd name="connsiteX116" fmla="*/ 3280097 w 12192000"/>
              <a:gd name="connsiteY116" fmla="*/ 1919610 h 2237474"/>
              <a:gd name="connsiteX117" fmla="*/ 3123424 w 12192000"/>
              <a:gd name="connsiteY117" fmla="*/ 1952930 h 2237474"/>
              <a:gd name="connsiteX118" fmla="*/ 3009910 w 12192000"/>
              <a:gd name="connsiteY118" fmla="*/ 1957866 h 2237474"/>
              <a:gd name="connsiteX119" fmla="*/ 2995934 w 12192000"/>
              <a:gd name="connsiteY119" fmla="*/ 1967085 h 2237474"/>
              <a:gd name="connsiteX120" fmla="*/ 2980071 w 12192000"/>
              <a:gd name="connsiteY120" fmla="*/ 1972988 h 2237474"/>
              <a:gd name="connsiteX121" fmla="*/ 2978094 w 12192000"/>
              <a:gd name="connsiteY121" fmla="*/ 1972369 h 2237474"/>
              <a:gd name="connsiteX122" fmla="*/ 2942858 w 12192000"/>
              <a:gd name="connsiteY122" fmla="*/ 1981367 h 2237474"/>
              <a:gd name="connsiteX123" fmla="*/ 2875436 w 12192000"/>
              <a:gd name="connsiteY123" fmla="*/ 1996977 h 2237474"/>
              <a:gd name="connsiteX124" fmla="*/ 2874892 w 12192000"/>
              <a:gd name="connsiteY124" fmla="*/ 1996085 h 2237474"/>
              <a:gd name="connsiteX125" fmla="*/ 2864145 w 12192000"/>
              <a:gd name="connsiteY125" fmla="*/ 1994061 h 2237474"/>
              <a:gd name="connsiteX126" fmla="*/ 2843662 w 12192000"/>
              <a:gd name="connsiteY126" fmla="*/ 1992498 h 2237474"/>
              <a:gd name="connsiteX127" fmla="*/ 2796128 w 12192000"/>
              <a:gd name="connsiteY127" fmla="*/ 1976403 h 2237474"/>
              <a:gd name="connsiteX128" fmla="*/ 2756784 w 12192000"/>
              <a:gd name="connsiteY128" fmla="*/ 1985116 h 2237474"/>
              <a:gd name="connsiteX129" fmla="*/ 2748833 w 12192000"/>
              <a:gd name="connsiteY129" fmla="*/ 1986323 h 2237474"/>
              <a:gd name="connsiteX130" fmla="*/ 2748661 w 12192000"/>
              <a:gd name="connsiteY130" fmla="*/ 1986122 h 2237474"/>
              <a:gd name="connsiteX131" fmla="*/ 2740251 w 12192000"/>
              <a:gd name="connsiteY131" fmla="*/ 1986946 h 2237474"/>
              <a:gd name="connsiteX132" fmla="*/ 2718916 w 12192000"/>
              <a:gd name="connsiteY132" fmla="*/ 1990867 h 2237474"/>
              <a:gd name="connsiteX133" fmla="*/ 2713522 w 12192000"/>
              <a:gd name="connsiteY133" fmla="*/ 1990173 h 2237474"/>
              <a:gd name="connsiteX134" fmla="*/ 2680597 w 12192000"/>
              <a:gd name="connsiteY134" fmla="*/ 1984996 h 2237474"/>
              <a:gd name="connsiteX135" fmla="*/ 2578178 w 12192000"/>
              <a:gd name="connsiteY135" fmla="*/ 1990531 h 2237474"/>
              <a:gd name="connsiteX136" fmla="*/ 2476147 w 12192000"/>
              <a:gd name="connsiteY136" fmla="*/ 1998305 h 2237474"/>
              <a:gd name="connsiteX137" fmla="*/ 2373568 w 12192000"/>
              <a:gd name="connsiteY137" fmla="*/ 2003219 h 2237474"/>
              <a:gd name="connsiteX138" fmla="*/ 2321399 w 12192000"/>
              <a:gd name="connsiteY138" fmla="*/ 1989467 h 2237474"/>
              <a:gd name="connsiteX139" fmla="*/ 2315525 w 12192000"/>
              <a:gd name="connsiteY139" fmla="*/ 1989708 h 2237474"/>
              <a:gd name="connsiteX140" fmla="*/ 2300792 w 12192000"/>
              <a:gd name="connsiteY140" fmla="*/ 1994290 h 2237474"/>
              <a:gd name="connsiteX141" fmla="*/ 2295469 w 12192000"/>
              <a:gd name="connsiteY141" fmla="*/ 1996659 h 2237474"/>
              <a:gd name="connsiteX142" fmla="*/ 2287219 w 12192000"/>
              <a:gd name="connsiteY142" fmla="*/ 1998750 h 2237474"/>
              <a:gd name="connsiteX143" fmla="*/ 2286948 w 12192000"/>
              <a:gd name="connsiteY143" fmla="*/ 1998596 h 2237474"/>
              <a:gd name="connsiteX144" fmla="*/ 2243069 w 12192000"/>
              <a:gd name="connsiteY144" fmla="*/ 2015111 h 2237474"/>
              <a:gd name="connsiteX145" fmla="*/ 2186609 w 12192000"/>
              <a:gd name="connsiteY145" fmla="*/ 2008263 h 2237474"/>
              <a:gd name="connsiteX146" fmla="*/ 2164831 w 12192000"/>
              <a:gd name="connsiteY146" fmla="*/ 2010143 h 2237474"/>
              <a:gd name="connsiteX147" fmla="*/ 2152836 w 12192000"/>
              <a:gd name="connsiteY147" fmla="*/ 2010048 h 2237474"/>
              <a:gd name="connsiteX148" fmla="*/ 2117102 w 12192000"/>
              <a:gd name="connsiteY148" fmla="*/ 2023004 h 2237474"/>
              <a:gd name="connsiteX149" fmla="*/ 2111935 w 12192000"/>
              <a:gd name="connsiteY149" fmla="*/ 2023163 h 2237474"/>
              <a:gd name="connsiteX150" fmla="*/ 2089991 w 12192000"/>
              <a:gd name="connsiteY150" fmla="*/ 2034193 h 2237474"/>
              <a:gd name="connsiteX151" fmla="*/ 2058061 w 12192000"/>
              <a:gd name="connsiteY151" fmla="*/ 2047942 h 2237474"/>
              <a:gd name="connsiteX152" fmla="*/ 2055737 w 12192000"/>
              <a:gd name="connsiteY152" fmla="*/ 2047704 h 2237474"/>
              <a:gd name="connsiteX153" fmla="*/ 2042244 w 12192000"/>
              <a:gd name="connsiteY153" fmla="*/ 2055560 h 2237474"/>
              <a:gd name="connsiteX154" fmla="*/ 1976224 w 12192000"/>
              <a:gd name="connsiteY154" fmla="*/ 2074257 h 2237474"/>
              <a:gd name="connsiteX155" fmla="*/ 1877728 w 12192000"/>
              <a:gd name="connsiteY155" fmla="*/ 2101004 h 2237474"/>
              <a:gd name="connsiteX156" fmla="*/ 1759056 w 12192000"/>
              <a:gd name="connsiteY156" fmla="*/ 2125608 h 2237474"/>
              <a:gd name="connsiteX157" fmla="*/ 1637948 w 12192000"/>
              <a:gd name="connsiteY157" fmla="*/ 2172597 h 2237474"/>
              <a:gd name="connsiteX158" fmla="*/ 1434549 w 12192000"/>
              <a:gd name="connsiteY158" fmla="*/ 2234522 h 2237474"/>
              <a:gd name="connsiteX159" fmla="*/ 1398481 w 12192000"/>
              <a:gd name="connsiteY159" fmla="*/ 2237074 h 2237474"/>
              <a:gd name="connsiteX160" fmla="*/ 1398407 w 12192000"/>
              <a:gd name="connsiteY160" fmla="*/ 2237095 h 2237474"/>
              <a:gd name="connsiteX161" fmla="*/ 1370962 w 12192000"/>
              <a:gd name="connsiteY161" fmla="*/ 2237474 h 2237474"/>
              <a:gd name="connsiteX162" fmla="*/ 1356367 w 12192000"/>
              <a:gd name="connsiteY162" fmla="*/ 2235089 h 2237474"/>
              <a:gd name="connsiteX163" fmla="*/ 1324828 w 12192000"/>
              <a:gd name="connsiteY163" fmla="*/ 2231968 h 2237474"/>
              <a:gd name="connsiteX164" fmla="*/ 1297744 w 12192000"/>
              <a:gd name="connsiteY164" fmla="*/ 2235849 h 2237474"/>
              <a:gd name="connsiteX165" fmla="*/ 1286236 w 12192000"/>
              <a:gd name="connsiteY165" fmla="*/ 2233135 h 2237474"/>
              <a:gd name="connsiteX166" fmla="*/ 1283504 w 12192000"/>
              <a:gd name="connsiteY166" fmla="*/ 2233797 h 2237474"/>
              <a:gd name="connsiteX167" fmla="*/ 1279765 w 12192000"/>
              <a:gd name="connsiteY167" fmla="*/ 2229639 h 2237474"/>
              <a:gd name="connsiteX168" fmla="*/ 1195347 w 12192000"/>
              <a:gd name="connsiteY168" fmla="*/ 2212354 h 2237474"/>
              <a:gd name="connsiteX169" fmla="*/ 970251 w 12192000"/>
              <a:gd name="connsiteY169" fmla="*/ 2221029 h 2237474"/>
              <a:gd name="connsiteX170" fmla="*/ 812914 w 12192000"/>
              <a:gd name="connsiteY170" fmla="*/ 2202752 h 2237474"/>
              <a:gd name="connsiteX171" fmla="*/ 800195 w 12192000"/>
              <a:gd name="connsiteY171" fmla="*/ 2209407 h 2237474"/>
              <a:gd name="connsiteX172" fmla="*/ 784978 w 12192000"/>
              <a:gd name="connsiteY172" fmla="*/ 2212360 h 2237474"/>
              <a:gd name="connsiteX173" fmla="*/ 681987 w 12192000"/>
              <a:gd name="connsiteY173" fmla="*/ 2216757 h 2237474"/>
              <a:gd name="connsiteX174" fmla="*/ 669923 w 12192000"/>
              <a:gd name="connsiteY174" fmla="*/ 2211682 h 2237474"/>
              <a:gd name="connsiteX175" fmla="*/ 648680 w 12192000"/>
              <a:gd name="connsiteY175" fmla="*/ 2206229 h 2237474"/>
              <a:gd name="connsiteX176" fmla="*/ 597225 w 12192000"/>
              <a:gd name="connsiteY176" fmla="*/ 2180999 h 2237474"/>
              <a:gd name="connsiteX177" fmla="*/ 558449 w 12192000"/>
              <a:gd name="connsiteY177" fmla="*/ 2182346 h 2237474"/>
              <a:gd name="connsiteX178" fmla="*/ 550517 w 12192000"/>
              <a:gd name="connsiteY178" fmla="*/ 2182060 h 2237474"/>
              <a:gd name="connsiteX179" fmla="*/ 550309 w 12192000"/>
              <a:gd name="connsiteY179" fmla="*/ 2181825 h 2237474"/>
              <a:gd name="connsiteX180" fmla="*/ 541836 w 12192000"/>
              <a:gd name="connsiteY180" fmla="*/ 2181063 h 2237474"/>
              <a:gd name="connsiteX181" fmla="*/ 536057 w 12192000"/>
              <a:gd name="connsiteY181" fmla="*/ 2181537 h 2237474"/>
              <a:gd name="connsiteX182" fmla="*/ 520671 w 12192000"/>
              <a:gd name="connsiteY182" fmla="*/ 2180980 h 2237474"/>
              <a:gd name="connsiteX183" fmla="*/ 515024 w 12192000"/>
              <a:gd name="connsiteY183" fmla="*/ 2179258 h 2237474"/>
              <a:gd name="connsiteX184" fmla="*/ 512278 w 12192000"/>
              <a:gd name="connsiteY184" fmla="*/ 2176369 h 2237474"/>
              <a:gd name="connsiteX185" fmla="*/ 480419 w 12192000"/>
              <a:gd name="connsiteY185" fmla="*/ 2167807 h 2237474"/>
              <a:gd name="connsiteX186" fmla="*/ 413835 w 12192000"/>
              <a:gd name="connsiteY186" fmla="*/ 2156783 h 2237474"/>
              <a:gd name="connsiteX187" fmla="*/ 376513 w 12192000"/>
              <a:gd name="connsiteY187" fmla="*/ 2154014 h 2237474"/>
              <a:gd name="connsiteX188" fmla="*/ 273386 w 12192000"/>
              <a:gd name="connsiteY188" fmla="*/ 2142551 h 2237474"/>
              <a:gd name="connsiteX189" fmla="*/ 169207 w 12192000"/>
              <a:gd name="connsiteY189" fmla="*/ 2128100 h 2237474"/>
              <a:gd name="connsiteX190" fmla="*/ 93149 w 12192000"/>
              <a:gd name="connsiteY190" fmla="*/ 2105324 h 2237474"/>
              <a:gd name="connsiteX191" fmla="*/ 88109 w 12192000"/>
              <a:gd name="connsiteY191" fmla="*/ 2106704 h 2237474"/>
              <a:gd name="connsiteX192" fmla="*/ 80022 w 12192000"/>
              <a:gd name="connsiteY192" fmla="*/ 2107254 h 2237474"/>
              <a:gd name="connsiteX193" fmla="*/ 79717 w 12192000"/>
              <a:gd name="connsiteY193" fmla="*/ 2107046 h 2237474"/>
              <a:gd name="connsiteX194" fmla="*/ 72352 w 12192000"/>
              <a:gd name="connsiteY194" fmla="*/ 2107991 h 2237474"/>
              <a:gd name="connsiteX195" fmla="*/ 37645 w 12192000"/>
              <a:gd name="connsiteY195" fmla="*/ 2115401 h 2237474"/>
              <a:gd name="connsiteX196" fmla="*/ 4572 w 12192000"/>
              <a:gd name="connsiteY196" fmla="*/ 2111091 h 2237474"/>
              <a:gd name="connsiteX197" fmla="*/ 0 w 12192000"/>
              <a:gd name="connsiteY197" fmla="*/ 2110468 h 2237474"/>
              <a:gd name="connsiteX198" fmla="*/ 0 w 12192000"/>
              <a:gd name="connsiteY19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42099 w 12192000"/>
              <a:gd name="connsiteY53" fmla="*/ 1336332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39997 w 12192000"/>
              <a:gd name="connsiteY50" fmla="*/ 1282713 h 2237474"/>
              <a:gd name="connsiteX51" fmla="*/ 8074238 w 12192000"/>
              <a:gd name="connsiteY51" fmla="*/ 1301895 h 2237474"/>
              <a:gd name="connsiteX52" fmla="*/ 7942099 w 12192000"/>
              <a:gd name="connsiteY52" fmla="*/ 1336332 h 2237474"/>
              <a:gd name="connsiteX53" fmla="*/ 7902328 w 12192000"/>
              <a:gd name="connsiteY53" fmla="*/ 1345865 h 2237474"/>
              <a:gd name="connsiteX54" fmla="*/ 7840612 w 12192000"/>
              <a:gd name="connsiteY54" fmla="*/ 1369373 h 2237474"/>
              <a:gd name="connsiteX55" fmla="*/ 7786819 w 12192000"/>
              <a:gd name="connsiteY55" fmla="*/ 1378970 h 2237474"/>
              <a:gd name="connsiteX56" fmla="*/ 7548172 w 12192000"/>
              <a:gd name="connsiteY56" fmla="*/ 1417460 h 2237474"/>
              <a:gd name="connsiteX57" fmla="*/ 7483437 w 12192000"/>
              <a:gd name="connsiteY57" fmla="*/ 1478152 h 2237474"/>
              <a:gd name="connsiteX58" fmla="*/ 7377870 w 12192000"/>
              <a:gd name="connsiteY58" fmla="*/ 1523319 h 2237474"/>
              <a:gd name="connsiteX59" fmla="*/ 7230737 w 12192000"/>
              <a:gd name="connsiteY59" fmla="*/ 1562633 h 2237474"/>
              <a:gd name="connsiteX60" fmla="*/ 7224458 w 12192000"/>
              <a:gd name="connsiteY60" fmla="*/ 1573008 h 2237474"/>
              <a:gd name="connsiteX61" fmla="*/ 7183121 w 12192000"/>
              <a:gd name="connsiteY61" fmla="*/ 1595162 h 2237474"/>
              <a:gd name="connsiteX62" fmla="*/ 7164601 w 12192000"/>
              <a:gd name="connsiteY62" fmla="*/ 1606490 h 2237474"/>
              <a:gd name="connsiteX63" fmla="*/ 7031309 w 12192000"/>
              <a:gd name="connsiteY63" fmla="*/ 1619451 h 2237474"/>
              <a:gd name="connsiteX64" fmla="*/ 6900177 w 12192000"/>
              <a:gd name="connsiteY64" fmla="*/ 1636016 h 2237474"/>
              <a:gd name="connsiteX65" fmla="*/ 6795372 w 12192000"/>
              <a:gd name="connsiteY65" fmla="*/ 1644845 h 2237474"/>
              <a:gd name="connsiteX66" fmla="*/ 6692251 w 12192000"/>
              <a:gd name="connsiteY66" fmla="*/ 1656357 h 2237474"/>
              <a:gd name="connsiteX67" fmla="*/ 6655235 w 12192000"/>
              <a:gd name="connsiteY67" fmla="*/ 1661869 h 2237474"/>
              <a:gd name="connsiteX68" fmla="*/ 6554894 w 12192000"/>
              <a:gd name="connsiteY68" fmla="*/ 1664428 h 2237474"/>
              <a:gd name="connsiteX69" fmla="*/ 6516595 w 12192000"/>
              <a:gd name="connsiteY69" fmla="*/ 1667475 h 2237474"/>
              <a:gd name="connsiteX70" fmla="*/ 6508541 w 12192000"/>
              <a:gd name="connsiteY70" fmla="*/ 1668757 h 2237474"/>
              <a:gd name="connsiteX71" fmla="*/ 6471012 w 12192000"/>
              <a:gd name="connsiteY71" fmla="*/ 1678604 h 2237474"/>
              <a:gd name="connsiteX72" fmla="*/ 6364035 w 12192000"/>
              <a:gd name="connsiteY72" fmla="*/ 1667683 h 2237474"/>
              <a:gd name="connsiteX73" fmla="*/ 6280959 w 12192000"/>
              <a:gd name="connsiteY73" fmla="*/ 1689329 h 2237474"/>
              <a:gd name="connsiteX74" fmla="*/ 6243319 w 12192000"/>
              <a:gd name="connsiteY74" fmla="*/ 1695560 h 2237474"/>
              <a:gd name="connsiteX75" fmla="*/ 6098321 w 12192000"/>
              <a:gd name="connsiteY75" fmla="*/ 1721646 h 2237474"/>
              <a:gd name="connsiteX76" fmla="*/ 5880652 w 12192000"/>
              <a:gd name="connsiteY76" fmla="*/ 1779643 h 2237474"/>
              <a:gd name="connsiteX77" fmla="*/ 5785959 w 12192000"/>
              <a:gd name="connsiteY77" fmla="*/ 1775307 h 2237474"/>
              <a:gd name="connsiteX78" fmla="*/ 5643534 w 12192000"/>
              <a:gd name="connsiteY78" fmla="*/ 1802919 h 2237474"/>
              <a:gd name="connsiteX79" fmla="*/ 5518799 w 12192000"/>
              <a:gd name="connsiteY79" fmla="*/ 1818312 h 2237474"/>
              <a:gd name="connsiteX80" fmla="*/ 5505014 w 12192000"/>
              <a:gd name="connsiteY80" fmla="*/ 1819259 h 2237474"/>
              <a:gd name="connsiteX81" fmla="*/ 5453307 w 12192000"/>
              <a:gd name="connsiteY81" fmla="*/ 1815450 h 2237474"/>
              <a:gd name="connsiteX82" fmla="*/ 5221533 w 12192000"/>
              <a:gd name="connsiteY82" fmla="*/ 1846950 h 2237474"/>
              <a:gd name="connsiteX83" fmla="*/ 5149802 w 12192000"/>
              <a:gd name="connsiteY83" fmla="*/ 1844846 h 2237474"/>
              <a:gd name="connsiteX84" fmla="*/ 5114927 w 12192000"/>
              <a:gd name="connsiteY84" fmla="*/ 1847827 h 2237474"/>
              <a:gd name="connsiteX85" fmla="*/ 5108970 w 12192000"/>
              <a:gd name="connsiteY85" fmla="*/ 1847935 h 2237474"/>
              <a:gd name="connsiteX86" fmla="*/ 5067961 w 12192000"/>
              <a:gd name="connsiteY86" fmla="*/ 1845917 h 2237474"/>
              <a:gd name="connsiteX87" fmla="*/ 5007075 w 12192000"/>
              <a:gd name="connsiteY87" fmla="*/ 1838626 h 2237474"/>
              <a:gd name="connsiteX88" fmla="*/ 4944087 w 12192000"/>
              <a:gd name="connsiteY88" fmla="*/ 1823332 h 2237474"/>
              <a:gd name="connsiteX89" fmla="*/ 4907662 w 12192000"/>
              <a:gd name="connsiteY89" fmla="*/ 1816900 h 2237474"/>
              <a:gd name="connsiteX90" fmla="*/ 4882386 w 12192000"/>
              <a:gd name="connsiteY90" fmla="*/ 1809844 h 2237474"/>
              <a:gd name="connsiteX91" fmla="*/ 4811440 w 12192000"/>
              <a:gd name="connsiteY91" fmla="*/ 1804655 h 2237474"/>
              <a:gd name="connsiteX92" fmla="*/ 4691075 w 12192000"/>
              <a:gd name="connsiteY92" fmla="*/ 1801389 h 2237474"/>
              <a:gd name="connsiteX93" fmla="*/ 4611738 w 12192000"/>
              <a:gd name="connsiteY93" fmla="*/ 1776964 h 2237474"/>
              <a:gd name="connsiteX94" fmla="*/ 4560070 w 12192000"/>
              <a:gd name="connsiteY94" fmla="*/ 1785640 h 2237474"/>
              <a:gd name="connsiteX95" fmla="*/ 4536503 w 12192000"/>
              <a:gd name="connsiteY95" fmla="*/ 1785334 h 2237474"/>
              <a:gd name="connsiteX96" fmla="*/ 4513724 w 12192000"/>
              <a:gd name="connsiteY96" fmla="*/ 1791996 h 2237474"/>
              <a:gd name="connsiteX97" fmla="*/ 4459810 w 12192000"/>
              <a:gd name="connsiteY97" fmla="*/ 1797886 h 2237474"/>
              <a:gd name="connsiteX98" fmla="*/ 4379064 w 12192000"/>
              <a:gd name="connsiteY98" fmla="*/ 1817177 h 2237474"/>
              <a:gd name="connsiteX99" fmla="*/ 4290981 w 12192000"/>
              <a:gd name="connsiteY99" fmla="*/ 1839677 h 2237474"/>
              <a:gd name="connsiteX100" fmla="*/ 4238372 w 12192000"/>
              <a:gd name="connsiteY100" fmla="*/ 1851480 h 2237474"/>
              <a:gd name="connsiteX101" fmla="*/ 4232517 w 12192000"/>
              <a:gd name="connsiteY101" fmla="*/ 1852567 h 2237474"/>
              <a:gd name="connsiteX102" fmla="*/ 4191732 w 12192000"/>
              <a:gd name="connsiteY102" fmla="*/ 1857328 h 2237474"/>
              <a:gd name="connsiteX103" fmla="*/ 4065532 w 12192000"/>
              <a:gd name="connsiteY103" fmla="*/ 1855477 h 2237474"/>
              <a:gd name="connsiteX104" fmla="*/ 4028460 w 12192000"/>
              <a:gd name="connsiteY104" fmla="*/ 1855137 h 2237474"/>
              <a:gd name="connsiteX105" fmla="*/ 4002267 w 12192000"/>
              <a:gd name="connsiteY105" fmla="*/ 1852352 h 2237474"/>
              <a:gd name="connsiteX106" fmla="*/ 3931396 w 12192000"/>
              <a:gd name="connsiteY106" fmla="*/ 1858915 h 2237474"/>
              <a:gd name="connsiteX107" fmla="*/ 3812162 w 12192000"/>
              <a:gd name="connsiteY107" fmla="*/ 1875501 h 2237474"/>
              <a:gd name="connsiteX108" fmla="*/ 3729530 w 12192000"/>
              <a:gd name="connsiteY108" fmla="*/ 1864513 h 2237474"/>
              <a:gd name="connsiteX109" fmla="*/ 3680177 w 12192000"/>
              <a:gd name="connsiteY109" fmla="*/ 1881552 h 2237474"/>
              <a:gd name="connsiteX110" fmla="*/ 3567259 w 12192000"/>
              <a:gd name="connsiteY110" fmla="*/ 1893482 h 2237474"/>
              <a:gd name="connsiteX111" fmla="*/ 3405770 w 12192000"/>
              <a:gd name="connsiteY111" fmla="*/ 1904591 h 2237474"/>
              <a:gd name="connsiteX112" fmla="*/ 3280097 w 12192000"/>
              <a:gd name="connsiteY112" fmla="*/ 1919610 h 2237474"/>
              <a:gd name="connsiteX113" fmla="*/ 3123424 w 12192000"/>
              <a:gd name="connsiteY113" fmla="*/ 1952930 h 2237474"/>
              <a:gd name="connsiteX114" fmla="*/ 3009910 w 12192000"/>
              <a:gd name="connsiteY114" fmla="*/ 1957866 h 2237474"/>
              <a:gd name="connsiteX115" fmla="*/ 2995934 w 12192000"/>
              <a:gd name="connsiteY115" fmla="*/ 1967085 h 2237474"/>
              <a:gd name="connsiteX116" fmla="*/ 2980071 w 12192000"/>
              <a:gd name="connsiteY116" fmla="*/ 1972988 h 2237474"/>
              <a:gd name="connsiteX117" fmla="*/ 2978094 w 12192000"/>
              <a:gd name="connsiteY117" fmla="*/ 1972369 h 2237474"/>
              <a:gd name="connsiteX118" fmla="*/ 2942858 w 12192000"/>
              <a:gd name="connsiteY118" fmla="*/ 1981367 h 2237474"/>
              <a:gd name="connsiteX119" fmla="*/ 2875436 w 12192000"/>
              <a:gd name="connsiteY119" fmla="*/ 1996977 h 2237474"/>
              <a:gd name="connsiteX120" fmla="*/ 2874892 w 12192000"/>
              <a:gd name="connsiteY120" fmla="*/ 1996085 h 2237474"/>
              <a:gd name="connsiteX121" fmla="*/ 2864145 w 12192000"/>
              <a:gd name="connsiteY121" fmla="*/ 1994061 h 2237474"/>
              <a:gd name="connsiteX122" fmla="*/ 2843662 w 12192000"/>
              <a:gd name="connsiteY122" fmla="*/ 1992498 h 2237474"/>
              <a:gd name="connsiteX123" fmla="*/ 2796128 w 12192000"/>
              <a:gd name="connsiteY123" fmla="*/ 1976403 h 2237474"/>
              <a:gd name="connsiteX124" fmla="*/ 2756784 w 12192000"/>
              <a:gd name="connsiteY124" fmla="*/ 1985116 h 2237474"/>
              <a:gd name="connsiteX125" fmla="*/ 2748833 w 12192000"/>
              <a:gd name="connsiteY125" fmla="*/ 1986323 h 2237474"/>
              <a:gd name="connsiteX126" fmla="*/ 2748661 w 12192000"/>
              <a:gd name="connsiteY126" fmla="*/ 1986122 h 2237474"/>
              <a:gd name="connsiteX127" fmla="*/ 2740251 w 12192000"/>
              <a:gd name="connsiteY127" fmla="*/ 1986946 h 2237474"/>
              <a:gd name="connsiteX128" fmla="*/ 2718916 w 12192000"/>
              <a:gd name="connsiteY128" fmla="*/ 1990867 h 2237474"/>
              <a:gd name="connsiteX129" fmla="*/ 2713522 w 12192000"/>
              <a:gd name="connsiteY129" fmla="*/ 1990173 h 2237474"/>
              <a:gd name="connsiteX130" fmla="*/ 2680597 w 12192000"/>
              <a:gd name="connsiteY130" fmla="*/ 1984996 h 2237474"/>
              <a:gd name="connsiteX131" fmla="*/ 2578178 w 12192000"/>
              <a:gd name="connsiteY131" fmla="*/ 1990531 h 2237474"/>
              <a:gd name="connsiteX132" fmla="*/ 2476147 w 12192000"/>
              <a:gd name="connsiteY132" fmla="*/ 1998305 h 2237474"/>
              <a:gd name="connsiteX133" fmla="*/ 2373568 w 12192000"/>
              <a:gd name="connsiteY133" fmla="*/ 2003219 h 2237474"/>
              <a:gd name="connsiteX134" fmla="*/ 2321399 w 12192000"/>
              <a:gd name="connsiteY134" fmla="*/ 1989467 h 2237474"/>
              <a:gd name="connsiteX135" fmla="*/ 2315525 w 12192000"/>
              <a:gd name="connsiteY135" fmla="*/ 1989708 h 2237474"/>
              <a:gd name="connsiteX136" fmla="*/ 2300792 w 12192000"/>
              <a:gd name="connsiteY136" fmla="*/ 1994290 h 2237474"/>
              <a:gd name="connsiteX137" fmla="*/ 2295469 w 12192000"/>
              <a:gd name="connsiteY137" fmla="*/ 1996659 h 2237474"/>
              <a:gd name="connsiteX138" fmla="*/ 2287219 w 12192000"/>
              <a:gd name="connsiteY138" fmla="*/ 1998750 h 2237474"/>
              <a:gd name="connsiteX139" fmla="*/ 2286948 w 12192000"/>
              <a:gd name="connsiteY139" fmla="*/ 1998596 h 2237474"/>
              <a:gd name="connsiteX140" fmla="*/ 2243069 w 12192000"/>
              <a:gd name="connsiteY140" fmla="*/ 2015111 h 2237474"/>
              <a:gd name="connsiteX141" fmla="*/ 2186609 w 12192000"/>
              <a:gd name="connsiteY141" fmla="*/ 2008263 h 2237474"/>
              <a:gd name="connsiteX142" fmla="*/ 2164831 w 12192000"/>
              <a:gd name="connsiteY142" fmla="*/ 2010143 h 2237474"/>
              <a:gd name="connsiteX143" fmla="*/ 2152836 w 12192000"/>
              <a:gd name="connsiteY143" fmla="*/ 2010048 h 2237474"/>
              <a:gd name="connsiteX144" fmla="*/ 2117102 w 12192000"/>
              <a:gd name="connsiteY144" fmla="*/ 2023004 h 2237474"/>
              <a:gd name="connsiteX145" fmla="*/ 2111935 w 12192000"/>
              <a:gd name="connsiteY145" fmla="*/ 2023163 h 2237474"/>
              <a:gd name="connsiteX146" fmla="*/ 2089991 w 12192000"/>
              <a:gd name="connsiteY146" fmla="*/ 2034193 h 2237474"/>
              <a:gd name="connsiteX147" fmla="*/ 2058061 w 12192000"/>
              <a:gd name="connsiteY147" fmla="*/ 2047942 h 2237474"/>
              <a:gd name="connsiteX148" fmla="*/ 2055737 w 12192000"/>
              <a:gd name="connsiteY148" fmla="*/ 2047704 h 2237474"/>
              <a:gd name="connsiteX149" fmla="*/ 2042244 w 12192000"/>
              <a:gd name="connsiteY149" fmla="*/ 2055560 h 2237474"/>
              <a:gd name="connsiteX150" fmla="*/ 1976224 w 12192000"/>
              <a:gd name="connsiteY150" fmla="*/ 2074257 h 2237474"/>
              <a:gd name="connsiteX151" fmla="*/ 1877728 w 12192000"/>
              <a:gd name="connsiteY151" fmla="*/ 2101004 h 2237474"/>
              <a:gd name="connsiteX152" fmla="*/ 1759056 w 12192000"/>
              <a:gd name="connsiteY152" fmla="*/ 2125608 h 2237474"/>
              <a:gd name="connsiteX153" fmla="*/ 1637948 w 12192000"/>
              <a:gd name="connsiteY153" fmla="*/ 2172597 h 2237474"/>
              <a:gd name="connsiteX154" fmla="*/ 1434549 w 12192000"/>
              <a:gd name="connsiteY154" fmla="*/ 2234522 h 2237474"/>
              <a:gd name="connsiteX155" fmla="*/ 1398481 w 12192000"/>
              <a:gd name="connsiteY155" fmla="*/ 2237074 h 2237474"/>
              <a:gd name="connsiteX156" fmla="*/ 1398407 w 12192000"/>
              <a:gd name="connsiteY156" fmla="*/ 2237095 h 2237474"/>
              <a:gd name="connsiteX157" fmla="*/ 1370962 w 12192000"/>
              <a:gd name="connsiteY157" fmla="*/ 2237474 h 2237474"/>
              <a:gd name="connsiteX158" fmla="*/ 1356367 w 12192000"/>
              <a:gd name="connsiteY158" fmla="*/ 2235089 h 2237474"/>
              <a:gd name="connsiteX159" fmla="*/ 1324828 w 12192000"/>
              <a:gd name="connsiteY159" fmla="*/ 2231968 h 2237474"/>
              <a:gd name="connsiteX160" fmla="*/ 1297744 w 12192000"/>
              <a:gd name="connsiteY160" fmla="*/ 2235849 h 2237474"/>
              <a:gd name="connsiteX161" fmla="*/ 1286236 w 12192000"/>
              <a:gd name="connsiteY161" fmla="*/ 2233135 h 2237474"/>
              <a:gd name="connsiteX162" fmla="*/ 1283504 w 12192000"/>
              <a:gd name="connsiteY162" fmla="*/ 2233797 h 2237474"/>
              <a:gd name="connsiteX163" fmla="*/ 1279765 w 12192000"/>
              <a:gd name="connsiteY163" fmla="*/ 2229639 h 2237474"/>
              <a:gd name="connsiteX164" fmla="*/ 1195347 w 12192000"/>
              <a:gd name="connsiteY164" fmla="*/ 2212354 h 2237474"/>
              <a:gd name="connsiteX165" fmla="*/ 970251 w 12192000"/>
              <a:gd name="connsiteY165" fmla="*/ 2221029 h 2237474"/>
              <a:gd name="connsiteX166" fmla="*/ 812914 w 12192000"/>
              <a:gd name="connsiteY166" fmla="*/ 2202752 h 2237474"/>
              <a:gd name="connsiteX167" fmla="*/ 800195 w 12192000"/>
              <a:gd name="connsiteY167" fmla="*/ 2209407 h 2237474"/>
              <a:gd name="connsiteX168" fmla="*/ 784978 w 12192000"/>
              <a:gd name="connsiteY168" fmla="*/ 2212360 h 2237474"/>
              <a:gd name="connsiteX169" fmla="*/ 681987 w 12192000"/>
              <a:gd name="connsiteY169" fmla="*/ 2216757 h 2237474"/>
              <a:gd name="connsiteX170" fmla="*/ 669923 w 12192000"/>
              <a:gd name="connsiteY170" fmla="*/ 2211682 h 2237474"/>
              <a:gd name="connsiteX171" fmla="*/ 648680 w 12192000"/>
              <a:gd name="connsiteY171" fmla="*/ 2206229 h 2237474"/>
              <a:gd name="connsiteX172" fmla="*/ 597225 w 12192000"/>
              <a:gd name="connsiteY172" fmla="*/ 2180999 h 2237474"/>
              <a:gd name="connsiteX173" fmla="*/ 558449 w 12192000"/>
              <a:gd name="connsiteY173" fmla="*/ 2182346 h 2237474"/>
              <a:gd name="connsiteX174" fmla="*/ 550517 w 12192000"/>
              <a:gd name="connsiteY174" fmla="*/ 2182060 h 2237474"/>
              <a:gd name="connsiteX175" fmla="*/ 550309 w 12192000"/>
              <a:gd name="connsiteY175" fmla="*/ 2181825 h 2237474"/>
              <a:gd name="connsiteX176" fmla="*/ 541836 w 12192000"/>
              <a:gd name="connsiteY176" fmla="*/ 2181063 h 2237474"/>
              <a:gd name="connsiteX177" fmla="*/ 536057 w 12192000"/>
              <a:gd name="connsiteY177" fmla="*/ 2181537 h 2237474"/>
              <a:gd name="connsiteX178" fmla="*/ 520671 w 12192000"/>
              <a:gd name="connsiteY178" fmla="*/ 2180980 h 2237474"/>
              <a:gd name="connsiteX179" fmla="*/ 515024 w 12192000"/>
              <a:gd name="connsiteY179" fmla="*/ 2179258 h 2237474"/>
              <a:gd name="connsiteX180" fmla="*/ 512278 w 12192000"/>
              <a:gd name="connsiteY180" fmla="*/ 2176369 h 2237474"/>
              <a:gd name="connsiteX181" fmla="*/ 480419 w 12192000"/>
              <a:gd name="connsiteY181" fmla="*/ 2167807 h 2237474"/>
              <a:gd name="connsiteX182" fmla="*/ 413835 w 12192000"/>
              <a:gd name="connsiteY182" fmla="*/ 2156783 h 2237474"/>
              <a:gd name="connsiteX183" fmla="*/ 376513 w 12192000"/>
              <a:gd name="connsiteY183" fmla="*/ 2154014 h 2237474"/>
              <a:gd name="connsiteX184" fmla="*/ 273386 w 12192000"/>
              <a:gd name="connsiteY184" fmla="*/ 2142551 h 2237474"/>
              <a:gd name="connsiteX185" fmla="*/ 169207 w 12192000"/>
              <a:gd name="connsiteY185" fmla="*/ 2128100 h 2237474"/>
              <a:gd name="connsiteX186" fmla="*/ 93149 w 12192000"/>
              <a:gd name="connsiteY186" fmla="*/ 2105324 h 2237474"/>
              <a:gd name="connsiteX187" fmla="*/ 88109 w 12192000"/>
              <a:gd name="connsiteY187" fmla="*/ 2106704 h 2237474"/>
              <a:gd name="connsiteX188" fmla="*/ 80022 w 12192000"/>
              <a:gd name="connsiteY188" fmla="*/ 2107254 h 2237474"/>
              <a:gd name="connsiteX189" fmla="*/ 79717 w 12192000"/>
              <a:gd name="connsiteY189" fmla="*/ 2107046 h 2237474"/>
              <a:gd name="connsiteX190" fmla="*/ 72352 w 12192000"/>
              <a:gd name="connsiteY190" fmla="*/ 2107991 h 2237474"/>
              <a:gd name="connsiteX191" fmla="*/ 37645 w 12192000"/>
              <a:gd name="connsiteY191" fmla="*/ 2115401 h 2237474"/>
              <a:gd name="connsiteX192" fmla="*/ 4572 w 12192000"/>
              <a:gd name="connsiteY192" fmla="*/ 2111091 h 2237474"/>
              <a:gd name="connsiteX193" fmla="*/ 0 w 12192000"/>
              <a:gd name="connsiteY193" fmla="*/ 2110468 h 2237474"/>
              <a:gd name="connsiteX194" fmla="*/ 0 w 12192000"/>
              <a:gd name="connsiteY19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8975 w 12192000"/>
              <a:gd name="connsiteY12" fmla="*/ 75527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715896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78619 w 12192000"/>
              <a:gd name="connsiteY28" fmla="*/ 1011878 h 2237474"/>
              <a:gd name="connsiteX29" fmla="*/ 9268019 w 12192000"/>
              <a:gd name="connsiteY29" fmla="*/ 1007442 h 2237474"/>
              <a:gd name="connsiteX30" fmla="*/ 9234662 w 12192000"/>
              <a:gd name="connsiteY30" fmla="*/ 1023056 h 2237474"/>
              <a:gd name="connsiteX31" fmla="*/ 9181033 w 12192000"/>
              <a:gd name="connsiteY31" fmla="*/ 1037921 h 2237474"/>
              <a:gd name="connsiteX32" fmla="*/ 9155969 w 12192000"/>
              <a:gd name="connsiteY32" fmla="*/ 1046804 h 2237474"/>
              <a:gd name="connsiteX33" fmla="*/ 9133985 w 12192000"/>
              <a:gd name="connsiteY33" fmla="*/ 1046450 h 2237474"/>
              <a:gd name="connsiteX34" fmla="*/ 9003462 w 12192000"/>
              <a:gd name="connsiteY34" fmla="*/ 1042406 h 2237474"/>
              <a:gd name="connsiteX35" fmla="*/ 8968445 w 12192000"/>
              <a:gd name="connsiteY35" fmla="*/ 1052169 h 2237474"/>
              <a:gd name="connsiteX36" fmla="*/ 8886001 w 12192000"/>
              <a:gd name="connsiteY36" fmla="*/ 1067468 h 2237474"/>
              <a:gd name="connsiteX37" fmla="*/ 8838610 w 12192000"/>
              <a:gd name="connsiteY37" fmla="*/ 1075091 h 2237474"/>
              <a:gd name="connsiteX38" fmla="*/ 8750383 w 12192000"/>
              <a:gd name="connsiteY38" fmla="*/ 1097387 h 2237474"/>
              <a:gd name="connsiteX39" fmla="*/ 8665605 w 12192000"/>
              <a:gd name="connsiteY39" fmla="*/ 1110791 h 2237474"/>
              <a:gd name="connsiteX40" fmla="*/ 8584946 w 12192000"/>
              <a:gd name="connsiteY40" fmla="*/ 1135226 h 2237474"/>
              <a:gd name="connsiteX41" fmla="*/ 8460755 w 12192000"/>
              <a:gd name="connsiteY41" fmla="*/ 1203427 h 2237474"/>
              <a:gd name="connsiteX42" fmla="*/ 8419755 w 12192000"/>
              <a:gd name="connsiteY42" fmla="*/ 1216260 h 2237474"/>
              <a:gd name="connsiteX43" fmla="*/ 8411626 w 12192000"/>
              <a:gd name="connsiteY43" fmla="*/ 1214397 h 2237474"/>
              <a:gd name="connsiteX44" fmla="*/ 8363469 w 12192000"/>
              <a:gd name="connsiteY44" fmla="*/ 1246658 h 2237474"/>
              <a:gd name="connsiteX45" fmla="*/ 8275497 w 12192000"/>
              <a:gd name="connsiteY45" fmla="*/ 1264396 h 2237474"/>
              <a:gd name="connsiteX46" fmla="*/ 8206287 w 12192000"/>
              <a:gd name="connsiteY46" fmla="*/ 1273060 h 2237474"/>
              <a:gd name="connsiteX47" fmla="*/ 8139997 w 12192000"/>
              <a:gd name="connsiteY47" fmla="*/ 1282713 h 2237474"/>
              <a:gd name="connsiteX48" fmla="*/ 8074238 w 12192000"/>
              <a:gd name="connsiteY48" fmla="*/ 1301895 h 2237474"/>
              <a:gd name="connsiteX49" fmla="*/ 7942099 w 12192000"/>
              <a:gd name="connsiteY49" fmla="*/ 1336332 h 2237474"/>
              <a:gd name="connsiteX50" fmla="*/ 7902328 w 12192000"/>
              <a:gd name="connsiteY50" fmla="*/ 1345865 h 2237474"/>
              <a:gd name="connsiteX51" fmla="*/ 7840612 w 12192000"/>
              <a:gd name="connsiteY51" fmla="*/ 1369373 h 2237474"/>
              <a:gd name="connsiteX52" fmla="*/ 7786819 w 12192000"/>
              <a:gd name="connsiteY52" fmla="*/ 1378970 h 2237474"/>
              <a:gd name="connsiteX53" fmla="*/ 7548172 w 12192000"/>
              <a:gd name="connsiteY53" fmla="*/ 1417460 h 2237474"/>
              <a:gd name="connsiteX54" fmla="*/ 7483437 w 12192000"/>
              <a:gd name="connsiteY54" fmla="*/ 1478152 h 2237474"/>
              <a:gd name="connsiteX55" fmla="*/ 7377870 w 12192000"/>
              <a:gd name="connsiteY55" fmla="*/ 1523319 h 2237474"/>
              <a:gd name="connsiteX56" fmla="*/ 7230737 w 12192000"/>
              <a:gd name="connsiteY56" fmla="*/ 1562633 h 2237474"/>
              <a:gd name="connsiteX57" fmla="*/ 7224458 w 12192000"/>
              <a:gd name="connsiteY57" fmla="*/ 1573008 h 2237474"/>
              <a:gd name="connsiteX58" fmla="*/ 7183121 w 12192000"/>
              <a:gd name="connsiteY58" fmla="*/ 1595162 h 2237474"/>
              <a:gd name="connsiteX59" fmla="*/ 7164601 w 12192000"/>
              <a:gd name="connsiteY59" fmla="*/ 1606490 h 2237474"/>
              <a:gd name="connsiteX60" fmla="*/ 7031309 w 12192000"/>
              <a:gd name="connsiteY60" fmla="*/ 1619451 h 2237474"/>
              <a:gd name="connsiteX61" fmla="*/ 6900177 w 12192000"/>
              <a:gd name="connsiteY61" fmla="*/ 1636016 h 2237474"/>
              <a:gd name="connsiteX62" fmla="*/ 6795372 w 12192000"/>
              <a:gd name="connsiteY62" fmla="*/ 1644845 h 2237474"/>
              <a:gd name="connsiteX63" fmla="*/ 6692251 w 12192000"/>
              <a:gd name="connsiteY63" fmla="*/ 1656357 h 2237474"/>
              <a:gd name="connsiteX64" fmla="*/ 6655235 w 12192000"/>
              <a:gd name="connsiteY64" fmla="*/ 1661869 h 2237474"/>
              <a:gd name="connsiteX65" fmla="*/ 6554894 w 12192000"/>
              <a:gd name="connsiteY65" fmla="*/ 1664428 h 2237474"/>
              <a:gd name="connsiteX66" fmla="*/ 6516595 w 12192000"/>
              <a:gd name="connsiteY66" fmla="*/ 1667475 h 2237474"/>
              <a:gd name="connsiteX67" fmla="*/ 6508541 w 12192000"/>
              <a:gd name="connsiteY67" fmla="*/ 1668757 h 2237474"/>
              <a:gd name="connsiteX68" fmla="*/ 6471012 w 12192000"/>
              <a:gd name="connsiteY68" fmla="*/ 1678604 h 2237474"/>
              <a:gd name="connsiteX69" fmla="*/ 6364035 w 12192000"/>
              <a:gd name="connsiteY69" fmla="*/ 1667683 h 2237474"/>
              <a:gd name="connsiteX70" fmla="*/ 6280959 w 12192000"/>
              <a:gd name="connsiteY70" fmla="*/ 1689329 h 2237474"/>
              <a:gd name="connsiteX71" fmla="*/ 6243319 w 12192000"/>
              <a:gd name="connsiteY71" fmla="*/ 1695560 h 2237474"/>
              <a:gd name="connsiteX72" fmla="*/ 6098321 w 12192000"/>
              <a:gd name="connsiteY72" fmla="*/ 1721646 h 2237474"/>
              <a:gd name="connsiteX73" fmla="*/ 5880652 w 12192000"/>
              <a:gd name="connsiteY73" fmla="*/ 1779643 h 2237474"/>
              <a:gd name="connsiteX74" fmla="*/ 5785959 w 12192000"/>
              <a:gd name="connsiteY74" fmla="*/ 1775307 h 2237474"/>
              <a:gd name="connsiteX75" fmla="*/ 5643534 w 12192000"/>
              <a:gd name="connsiteY75" fmla="*/ 1802919 h 2237474"/>
              <a:gd name="connsiteX76" fmla="*/ 5518799 w 12192000"/>
              <a:gd name="connsiteY76" fmla="*/ 1818312 h 2237474"/>
              <a:gd name="connsiteX77" fmla="*/ 5505014 w 12192000"/>
              <a:gd name="connsiteY77" fmla="*/ 1819259 h 2237474"/>
              <a:gd name="connsiteX78" fmla="*/ 5453307 w 12192000"/>
              <a:gd name="connsiteY78" fmla="*/ 1815450 h 2237474"/>
              <a:gd name="connsiteX79" fmla="*/ 5221533 w 12192000"/>
              <a:gd name="connsiteY79" fmla="*/ 1846950 h 2237474"/>
              <a:gd name="connsiteX80" fmla="*/ 5149802 w 12192000"/>
              <a:gd name="connsiteY80" fmla="*/ 1844846 h 2237474"/>
              <a:gd name="connsiteX81" fmla="*/ 5114927 w 12192000"/>
              <a:gd name="connsiteY81" fmla="*/ 1847827 h 2237474"/>
              <a:gd name="connsiteX82" fmla="*/ 5108970 w 12192000"/>
              <a:gd name="connsiteY82" fmla="*/ 1847935 h 2237474"/>
              <a:gd name="connsiteX83" fmla="*/ 5067961 w 12192000"/>
              <a:gd name="connsiteY83" fmla="*/ 1845917 h 2237474"/>
              <a:gd name="connsiteX84" fmla="*/ 5007075 w 12192000"/>
              <a:gd name="connsiteY84" fmla="*/ 1838626 h 2237474"/>
              <a:gd name="connsiteX85" fmla="*/ 4944087 w 12192000"/>
              <a:gd name="connsiteY85" fmla="*/ 1823332 h 2237474"/>
              <a:gd name="connsiteX86" fmla="*/ 4907662 w 12192000"/>
              <a:gd name="connsiteY86" fmla="*/ 1816900 h 2237474"/>
              <a:gd name="connsiteX87" fmla="*/ 4882386 w 12192000"/>
              <a:gd name="connsiteY87" fmla="*/ 1809844 h 2237474"/>
              <a:gd name="connsiteX88" fmla="*/ 4811440 w 12192000"/>
              <a:gd name="connsiteY88" fmla="*/ 1804655 h 2237474"/>
              <a:gd name="connsiteX89" fmla="*/ 4691075 w 12192000"/>
              <a:gd name="connsiteY89" fmla="*/ 1801389 h 2237474"/>
              <a:gd name="connsiteX90" fmla="*/ 4640313 w 12192000"/>
              <a:gd name="connsiteY90" fmla="*/ 1784307 h 2237474"/>
              <a:gd name="connsiteX91" fmla="*/ 4536503 w 12192000"/>
              <a:gd name="connsiteY91" fmla="*/ 1785334 h 2237474"/>
              <a:gd name="connsiteX92" fmla="*/ 4513724 w 12192000"/>
              <a:gd name="connsiteY92" fmla="*/ 1791996 h 2237474"/>
              <a:gd name="connsiteX93" fmla="*/ 4459810 w 12192000"/>
              <a:gd name="connsiteY93" fmla="*/ 1797886 h 2237474"/>
              <a:gd name="connsiteX94" fmla="*/ 4379064 w 12192000"/>
              <a:gd name="connsiteY94" fmla="*/ 1817177 h 2237474"/>
              <a:gd name="connsiteX95" fmla="*/ 4290981 w 12192000"/>
              <a:gd name="connsiteY95" fmla="*/ 1839677 h 2237474"/>
              <a:gd name="connsiteX96" fmla="*/ 4238372 w 12192000"/>
              <a:gd name="connsiteY96" fmla="*/ 1851480 h 2237474"/>
              <a:gd name="connsiteX97" fmla="*/ 4232517 w 12192000"/>
              <a:gd name="connsiteY97" fmla="*/ 1852567 h 2237474"/>
              <a:gd name="connsiteX98" fmla="*/ 4191732 w 12192000"/>
              <a:gd name="connsiteY98" fmla="*/ 1857328 h 2237474"/>
              <a:gd name="connsiteX99" fmla="*/ 4065532 w 12192000"/>
              <a:gd name="connsiteY99" fmla="*/ 1855477 h 2237474"/>
              <a:gd name="connsiteX100" fmla="*/ 4028460 w 12192000"/>
              <a:gd name="connsiteY100" fmla="*/ 1855137 h 2237474"/>
              <a:gd name="connsiteX101" fmla="*/ 4002267 w 12192000"/>
              <a:gd name="connsiteY101" fmla="*/ 1852352 h 2237474"/>
              <a:gd name="connsiteX102" fmla="*/ 3931396 w 12192000"/>
              <a:gd name="connsiteY102" fmla="*/ 1858915 h 2237474"/>
              <a:gd name="connsiteX103" fmla="*/ 3812162 w 12192000"/>
              <a:gd name="connsiteY103" fmla="*/ 1875501 h 2237474"/>
              <a:gd name="connsiteX104" fmla="*/ 3758105 w 12192000"/>
              <a:gd name="connsiteY104" fmla="*/ 1871856 h 2237474"/>
              <a:gd name="connsiteX105" fmla="*/ 3715896 w 12192000"/>
              <a:gd name="connsiteY105" fmla="*/ 1881552 h 2237474"/>
              <a:gd name="connsiteX106" fmla="*/ 3567259 w 12192000"/>
              <a:gd name="connsiteY106" fmla="*/ 1893482 h 2237474"/>
              <a:gd name="connsiteX107" fmla="*/ 3405770 w 12192000"/>
              <a:gd name="connsiteY107" fmla="*/ 1904591 h 2237474"/>
              <a:gd name="connsiteX108" fmla="*/ 3280097 w 12192000"/>
              <a:gd name="connsiteY108" fmla="*/ 1919610 h 2237474"/>
              <a:gd name="connsiteX109" fmla="*/ 3123424 w 12192000"/>
              <a:gd name="connsiteY109" fmla="*/ 1952930 h 2237474"/>
              <a:gd name="connsiteX110" fmla="*/ 3009910 w 12192000"/>
              <a:gd name="connsiteY110" fmla="*/ 1957866 h 2237474"/>
              <a:gd name="connsiteX111" fmla="*/ 2995934 w 12192000"/>
              <a:gd name="connsiteY111" fmla="*/ 1967085 h 2237474"/>
              <a:gd name="connsiteX112" fmla="*/ 2980071 w 12192000"/>
              <a:gd name="connsiteY112" fmla="*/ 1972988 h 2237474"/>
              <a:gd name="connsiteX113" fmla="*/ 2942858 w 12192000"/>
              <a:gd name="connsiteY113" fmla="*/ 1981367 h 2237474"/>
              <a:gd name="connsiteX114" fmla="*/ 2875436 w 12192000"/>
              <a:gd name="connsiteY114" fmla="*/ 1996977 h 2237474"/>
              <a:gd name="connsiteX115" fmla="*/ 2874892 w 12192000"/>
              <a:gd name="connsiteY115" fmla="*/ 1996085 h 2237474"/>
              <a:gd name="connsiteX116" fmla="*/ 2864145 w 12192000"/>
              <a:gd name="connsiteY116" fmla="*/ 1994061 h 2237474"/>
              <a:gd name="connsiteX117" fmla="*/ 2843662 w 12192000"/>
              <a:gd name="connsiteY117" fmla="*/ 1992498 h 2237474"/>
              <a:gd name="connsiteX118" fmla="*/ 2796128 w 12192000"/>
              <a:gd name="connsiteY118" fmla="*/ 1976403 h 2237474"/>
              <a:gd name="connsiteX119" fmla="*/ 2756784 w 12192000"/>
              <a:gd name="connsiteY119" fmla="*/ 1985116 h 2237474"/>
              <a:gd name="connsiteX120" fmla="*/ 2748833 w 12192000"/>
              <a:gd name="connsiteY120" fmla="*/ 1986323 h 2237474"/>
              <a:gd name="connsiteX121" fmla="*/ 2748661 w 12192000"/>
              <a:gd name="connsiteY121" fmla="*/ 1986122 h 2237474"/>
              <a:gd name="connsiteX122" fmla="*/ 2740251 w 12192000"/>
              <a:gd name="connsiteY122" fmla="*/ 1986946 h 2237474"/>
              <a:gd name="connsiteX123" fmla="*/ 2718916 w 12192000"/>
              <a:gd name="connsiteY123" fmla="*/ 1990867 h 2237474"/>
              <a:gd name="connsiteX124" fmla="*/ 2713522 w 12192000"/>
              <a:gd name="connsiteY124" fmla="*/ 1990173 h 2237474"/>
              <a:gd name="connsiteX125" fmla="*/ 2680597 w 12192000"/>
              <a:gd name="connsiteY125" fmla="*/ 1984996 h 2237474"/>
              <a:gd name="connsiteX126" fmla="*/ 2578178 w 12192000"/>
              <a:gd name="connsiteY126" fmla="*/ 1990531 h 2237474"/>
              <a:gd name="connsiteX127" fmla="*/ 2476147 w 12192000"/>
              <a:gd name="connsiteY127" fmla="*/ 1998305 h 2237474"/>
              <a:gd name="connsiteX128" fmla="*/ 2373568 w 12192000"/>
              <a:gd name="connsiteY128" fmla="*/ 2003219 h 2237474"/>
              <a:gd name="connsiteX129" fmla="*/ 2321399 w 12192000"/>
              <a:gd name="connsiteY129" fmla="*/ 1989467 h 2237474"/>
              <a:gd name="connsiteX130" fmla="*/ 2315525 w 12192000"/>
              <a:gd name="connsiteY130" fmla="*/ 1989708 h 2237474"/>
              <a:gd name="connsiteX131" fmla="*/ 2300792 w 12192000"/>
              <a:gd name="connsiteY131" fmla="*/ 1994290 h 2237474"/>
              <a:gd name="connsiteX132" fmla="*/ 2295469 w 12192000"/>
              <a:gd name="connsiteY132" fmla="*/ 1996659 h 2237474"/>
              <a:gd name="connsiteX133" fmla="*/ 2287219 w 12192000"/>
              <a:gd name="connsiteY133" fmla="*/ 1998750 h 2237474"/>
              <a:gd name="connsiteX134" fmla="*/ 2286948 w 12192000"/>
              <a:gd name="connsiteY134" fmla="*/ 1998596 h 2237474"/>
              <a:gd name="connsiteX135" fmla="*/ 2243069 w 12192000"/>
              <a:gd name="connsiteY135" fmla="*/ 2015111 h 2237474"/>
              <a:gd name="connsiteX136" fmla="*/ 2186609 w 12192000"/>
              <a:gd name="connsiteY136" fmla="*/ 2008263 h 2237474"/>
              <a:gd name="connsiteX137" fmla="*/ 2164831 w 12192000"/>
              <a:gd name="connsiteY137" fmla="*/ 2010143 h 2237474"/>
              <a:gd name="connsiteX138" fmla="*/ 2152836 w 12192000"/>
              <a:gd name="connsiteY138" fmla="*/ 2010048 h 2237474"/>
              <a:gd name="connsiteX139" fmla="*/ 2117102 w 12192000"/>
              <a:gd name="connsiteY139" fmla="*/ 2023004 h 2237474"/>
              <a:gd name="connsiteX140" fmla="*/ 2111935 w 12192000"/>
              <a:gd name="connsiteY140" fmla="*/ 2023163 h 2237474"/>
              <a:gd name="connsiteX141" fmla="*/ 2089991 w 12192000"/>
              <a:gd name="connsiteY141" fmla="*/ 2034193 h 2237474"/>
              <a:gd name="connsiteX142" fmla="*/ 2058061 w 12192000"/>
              <a:gd name="connsiteY142" fmla="*/ 2047942 h 2237474"/>
              <a:gd name="connsiteX143" fmla="*/ 2055737 w 12192000"/>
              <a:gd name="connsiteY143" fmla="*/ 2047704 h 2237474"/>
              <a:gd name="connsiteX144" fmla="*/ 2042244 w 12192000"/>
              <a:gd name="connsiteY144" fmla="*/ 2055560 h 2237474"/>
              <a:gd name="connsiteX145" fmla="*/ 1976224 w 12192000"/>
              <a:gd name="connsiteY145" fmla="*/ 2074257 h 2237474"/>
              <a:gd name="connsiteX146" fmla="*/ 1877728 w 12192000"/>
              <a:gd name="connsiteY146" fmla="*/ 2101004 h 2237474"/>
              <a:gd name="connsiteX147" fmla="*/ 1759056 w 12192000"/>
              <a:gd name="connsiteY147" fmla="*/ 2125608 h 2237474"/>
              <a:gd name="connsiteX148" fmla="*/ 1637948 w 12192000"/>
              <a:gd name="connsiteY148" fmla="*/ 2172597 h 2237474"/>
              <a:gd name="connsiteX149" fmla="*/ 1434549 w 12192000"/>
              <a:gd name="connsiteY149" fmla="*/ 2234522 h 2237474"/>
              <a:gd name="connsiteX150" fmla="*/ 1398481 w 12192000"/>
              <a:gd name="connsiteY150" fmla="*/ 2237074 h 2237474"/>
              <a:gd name="connsiteX151" fmla="*/ 1398407 w 12192000"/>
              <a:gd name="connsiteY151" fmla="*/ 2237095 h 2237474"/>
              <a:gd name="connsiteX152" fmla="*/ 1370962 w 12192000"/>
              <a:gd name="connsiteY152" fmla="*/ 2237474 h 2237474"/>
              <a:gd name="connsiteX153" fmla="*/ 1356367 w 12192000"/>
              <a:gd name="connsiteY153" fmla="*/ 2235089 h 2237474"/>
              <a:gd name="connsiteX154" fmla="*/ 1324828 w 12192000"/>
              <a:gd name="connsiteY154" fmla="*/ 2231968 h 2237474"/>
              <a:gd name="connsiteX155" fmla="*/ 1297744 w 12192000"/>
              <a:gd name="connsiteY155" fmla="*/ 2235849 h 2237474"/>
              <a:gd name="connsiteX156" fmla="*/ 1286236 w 12192000"/>
              <a:gd name="connsiteY156" fmla="*/ 2233135 h 2237474"/>
              <a:gd name="connsiteX157" fmla="*/ 1283504 w 12192000"/>
              <a:gd name="connsiteY157" fmla="*/ 2233797 h 2237474"/>
              <a:gd name="connsiteX158" fmla="*/ 1279765 w 12192000"/>
              <a:gd name="connsiteY158" fmla="*/ 2229639 h 2237474"/>
              <a:gd name="connsiteX159" fmla="*/ 1195347 w 12192000"/>
              <a:gd name="connsiteY159" fmla="*/ 2212354 h 2237474"/>
              <a:gd name="connsiteX160" fmla="*/ 970251 w 12192000"/>
              <a:gd name="connsiteY160" fmla="*/ 2221029 h 2237474"/>
              <a:gd name="connsiteX161" fmla="*/ 812914 w 12192000"/>
              <a:gd name="connsiteY161" fmla="*/ 2202752 h 2237474"/>
              <a:gd name="connsiteX162" fmla="*/ 800195 w 12192000"/>
              <a:gd name="connsiteY162" fmla="*/ 2209407 h 2237474"/>
              <a:gd name="connsiteX163" fmla="*/ 784978 w 12192000"/>
              <a:gd name="connsiteY163" fmla="*/ 2212360 h 2237474"/>
              <a:gd name="connsiteX164" fmla="*/ 681987 w 12192000"/>
              <a:gd name="connsiteY164" fmla="*/ 2216757 h 2237474"/>
              <a:gd name="connsiteX165" fmla="*/ 669923 w 12192000"/>
              <a:gd name="connsiteY165" fmla="*/ 2211682 h 2237474"/>
              <a:gd name="connsiteX166" fmla="*/ 648680 w 12192000"/>
              <a:gd name="connsiteY166" fmla="*/ 2206229 h 2237474"/>
              <a:gd name="connsiteX167" fmla="*/ 597225 w 12192000"/>
              <a:gd name="connsiteY167" fmla="*/ 2180999 h 2237474"/>
              <a:gd name="connsiteX168" fmla="*/ 558449 w 12192000"/>
              <a:gd name="connsiteY168" fmla="*/ 2182346 h 2237474"/>
              <a:gd name="connsiteX169" fmla="*/ 550517 w 12192000"/>
              <a:gd name="connsiteY169" fmla="*/ 2182060 h 2237474"/>
              <a:gd name="connsiteX170" fmla="*/ 550309 w 12192000"/>
              <a:gd name="connsiteY170" fmla="*/ 2181825 h 2237474"/>
              <a:gd name="connsiteX171" fmla="*/ 541836 w 12192000"/>
              <a:gd name="connsiteY171" fmla="*/ 2181063 h 2237474"/>
              <a:gd name="connsiteX172" fmla="*/ 536057 w 12192000"/>
              <a:gd name="connsiteY172" fmla="*/ 2181537 h 2237474"/>
              <a:gd name="connsiteX173" fmla="*/ 520671 w 12192000"/>
              <a:gd name="connsiteY173" fmla="*/ 2180980 h 2237474"/>
              <a:gd name="connsiteX174" fmla="*/ 515024 w 12192000"/>
              <a:gd name="connsiteY174" fmla="*/ 2179258 h 2237474"/>
              <a:gd name="connsiteX175" fmla="*/ 512278 w 12192000"/>
              <a:gd name="connsiteY175" fmla="*/ 2176369 h 2237474"/>
              <a:gd name="connsiteX176" fmla="*/ 480419 w 12192000"/>
              <a:gd name="connsiteY176" fmla="*/ 2167807 h 2237474"/>
              <a:gd name="connsiteX177" fmla="*/ 413835 w 12192000"/>
              <a:gd name="connsiteY177" fmla="*/ 2156783 h 2237474"/>
              <a:gd name="connsiteX178" fmla="*/ 376513 w 12192000"/>
              <a:gd name="connsiteY178" fmla="*/ 2154014 h 2237474"/>
              <a:gd name="connsiteX179" fmla="*/ 273386 w 12192000"/>
              <a:gd name="connsiteY179" fmla="*/ 2142551 h 2237474"/>
              <a:gd name="connsiteX180" fmla="*/ 169207 w 12192000"/>
              <a:gd name="connsiteY180" fmla="*/ 2128100 h 2237474"/>
              <a:gd name="connsiteX181" fmla="*/ 93149 w 12192000"/>
              <a:gd name="connsiteY181" fmla="*/ 2105324 h 2237474"/>
              <a:gd name="connsiteX182" fmla="*/ 88109 w 12192000"/>
              <a:gd name="connsiteY182" fmla="*/ 2106704 h 2237474"/>
              <a:gd name="connsiteX183" fmla="*/ 80022 w 12192000"/>
              <a:gd name="connsiteY183" fmla="*/ 2107254 h 2237474"/>
              <a:gd name="connsiteX184" fmla="*/ 79717 w 12192000"/>
              <a:gd name="connsiteY184" fmla="*/ 2107046 h 2237474"/>
              <a:gd name="connsiteX185" fmla="*/ 72352 w 12192000"/>
              <a:gd name="connsiteY185" fmla="*/ 2107991 h 2237474"/>
              <a:gd name="connsiteX186" fmla="*/ 37645 w 12192000"/>
              <a:gd name="connsiteY186" fmla="*/ 2115401 h 2237474"/>
              <a:gd name="connsiteX187" fmla="*/ 4572 w 12192000"/>
              <a:gd name="connsiteY187" fmla="*/ 2111091 h 2237474"/>
              <a:gd name="connsiteX188" fmla="*/ 0 w 12192000"/>
              <a:gd name="connsiteY188" fmla="*/ 2110468 h 2237474"/>
              <a:gd name="connsiteX189" fmla="*/ 0 w 12192000"/>
              <a:gd name="connsiteY18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60755 w 12192000"/>
              <a:gd name="connsiteY40" fmla="*/ 1203427 h 2237474"/>
              <a:gd name="connsiteX41" fmla="*/ 8419755 w 12192000"/>
              <a:gd name="connsiteY41" fmla="*/ 1216260 h 2237474"/>
              <a:gd name="connsiteX42" fmla="*/ 8411626 w 12192000"/>
              <a:gd name="connsiteY42" fmla="*/ 1214397 h 2237474"/>
              <a:gd name="connsiteX43" fmla="*/ 8363469 w 12192000"/>
              <a:gd name="connsiteY43" fmla="*/ 1246658 h 2237474"/>
              <a:gd name="connsiteX44" fmla="*/ 8275497 w 12192000"/>
              <a:gd name="connsiteY44" fmla="*/ 1264396 h 2237474"/>
              <a:gd name="connsiteX45" fmla="*/ 8206287 w 12192000"/>
              <a:gd name="connsiteY45" fmla="*/ 1273060 h 2237474"/>
              <a:gd name="connsiteX46" fmla="*/ 8139997 w 12192000"/>
              <a:gd name="connsiteY46" fmla="*/ 1282713 h 2237474"/>
              <a:gd name="connsiteX47" fmla="*/ 8074238 w 12192000"/>
              <a:gd name="connsiteY47" fmla="*/ 1301895 h 2237474"/>
              <a:gd name="connsiteX48" fmla="*/ 7942099 w 12192000"/>
              <a:gd name="connsiteY48" fmla="*/ 1336332 h 2237474"/>
              <a:gd name="connsiteX49" fmla="*/ 7902328 w 12192000"/>
              <a:gd name="connsiteY49" fmla="*/ 1345865 h 2237474"/>
              <a:gd name="connsiteX50" fmla="*/ 7840612 w 12192000"/>
              <a:gd name="connsiteY50" fmla="*/ 1369373 h 2237474"/>
              <a:gd name="connsiteX51" fmla="*/ 7786819 w 12192000"/>
              <a:gd name="connsiteY51" fmla="*/ 1378970 h 2237474"/>
              <a:gd name="connsiteX52" fmla="*/ 7548172 w 12192000"/>
              <a:gd name="connsiteY52" fmla="*/ 1417460 h 2237474"/>
              <a:gd name="connsiteX53" fmla="*/ 7483437 w 12192000"/>
              <a:gd name="connsiteY53" fmla="*/ 1478152 h 2237474"/>
              <a:gd name="connsiteX54" fmla="*/ 7377870 w 12192000"/>
              <a:gd name="connsiteY54" fmla="*/ 1523319 h 2237474"/>
              <a:gd name="connsiteX55" fmla="*/ 7230737 w 12192000"/>
              <a:gd name="connsiteY55" fmla="*/ 1562633 h 2237474"/>
              <a:gd name="connsiteX56" fmla="*/ 7224458 w 12192000"/>
              <a:gd name="connsiteY56" fmla="*/ 1573008 h 2237474"/>
              <a:gd name="connsiteX57" fmla="*/ 7183121 w 12192000"/>
              <a:gd name="connsiteY57" fmla="*/ 1595162 h 2237474"/>
              <a:gd name="connsiteX58" fmla="*/ 7164601 w 12192000"/>
              <a:gd name="connsiteY58" fmla="*/ 1606490 h 2237474"/>
              <a:gd name="connsiteX59" fmla="*/ 7031309 w 12192000"/>
              <a:gd name="connsiteY59" fmla="*/ 1619451 h 2237474"/>
              <a:gd name="connsiteX60" fmla="*/ 6900177 w 12192000"/>
              <a:gd name="connsiteY60" fmla="*/ 1636016 h 2237474"/>
              <a:gd name="connsiteX61" fmla="*/ 6795372 w 12192000"/>
              <a:gd name="connsiteY61" fmla="*/ 1644845 h 2237474"/>
              <a:gd name="connsiteX62" fmla="*/ 6692251 w 12192000"/>
              <a:gd name="connsiteY62" fmla="*/ 1656357 h 2237474"/>
              <a:gd name="connsiteX63" fmla="*/ 6655235 w 12192000"/>
              <a:gd name="connsiteY63" fmla="*/ 1661869 h 2237474"/>
              <a:gd name="connsiteX64" fmla="*/ 6554894 w 12192000"/>
              <a:gd name="connsiteY64" fmla="*/ 1664428 h 2237474"/>
              <a:gd name="connsiteX65" fmla="*/ 6516595 w 12192000"/>
              <a:gd name="connsiteY65" fmla="*/ 1667475 h 2237474"/>
              <a:gd name="connsiteX66" fmla="*/ 6508541 w 12192000"/>
              <a:gd name="connsiteY66" fmla="*/ 1668757 h 2237474"/>
              <a:gd name="connsiteX67" fmla="*/ 6471012 w 12192000"/>
              <a:gd name="connsiteY67" fmla="*/ 1678604 h 2237474"/>
              <a:gd name="connsiteX68" fmla="*/ 6364035 w 12192000"/>
              <a:gd name="connsiteY68" fmla="*/ 1667683 h 2237474"/>
              <a:gd name="connsiteX69" fmla="*/ 6280959 w 12192000"/>
              <a:gd name="connsiteY69" fmla="*/ 1689329 h 2237474"/>
              <a:gd name="connsiteX70" fmla="*/ 6243319 w 12192000"/>
              <a:gd name="connsiteY70" fmla="*/ 1695560 h 2237474"/>
              <a:gd name="connsiteX71" fmla="*/ 6098321 w 12192000"/>
              <a:gd name="connsiteY71" fmla="*/ 1721646 h 2237474"/>
              <a:gd name="connsiteX72" fmla="*/ 5880652 w 12192000"/>
              <a:gd name="connsiteY72" fmla="*/ 1779643 h 2237474"/>
              <a:gd name="connsiteX73" fmla="*/ 5785959 w 12192000"/>
              <a:gd name="connsiteY73" fmla="*/ 1775307 h 2237474"/>
              <a:gd name="connsiteX74" fmla="*/ 5643534 w 12192000"/>
              <a:gd name="connsiteY74" fmla="*/ 1802919 h 2237474"/>
              <a:gd name="connsiteX75" fmla="*/ 5518799 w 12192000"/>
              <a:gd name="connsiteY75" fmla="*/ 1818312 h 2237474"/>
              <a:gd name="connsiteX76" fmla="*/ 5505014 w 12192000"/>
              <a:gd name="connsiteY76" fmla="*/ 1819259 h 2237474"/>
              <a:gd name="connsiteX77" fmla="*/ 5453307 w 12192000"/>
              <a:gd name="connsiteY77" fmla="*/ 1815450 h 2237474"/>
              <a:gd name="connsiteX78" fmla="*/ 5221533 w 12192000"/>
              <a:gd name="connsiteY78" fmla="*/ 1846950 h 2237474"/>
              <a:gd name="connsiteX79" fmla="*/ 5149802 w 12192000"/>
              <a:gd name="connsiteY79" fmla="*/ 1844846 h 2237474"/>
              <a:gd name="connsiteX80" fmla="*/ 5114927 w 12192000"/>
              <a:gd name="connsiteY80" fmla="*/ 1847827 h 2237474"/>
              <a:gd name="connsiteX81" fmla="*/ 5108970 w 12192000"/>
              <a:gd name="connsiteY81" fmla="*/ 1847935 h 2237474"/>
              <a:gd name="connsiteX82" fmla="*/ 5067961 w 12192000"/>
              <a:gd name="connsiteY82" fmla="*/ 1845917 h 2237474"/>
              <a:gd name="connsiteX83" fmla="*/ 5007075 w 12192000"/>
              <a:gd name="connsiteY83" fmla="*/ 1838626 h 2237474"/>
              <a:gd name="connsiteX84" fmla="*/ 4944087 w 12192000"/>
              <a:gd name="connsiteY84" fmla="*/ 1823332 h 2237474"/>
              <a:gd name="connsiteX85" fmla="*/ 4907662 w 12192000"/>
              <a:gd name="connsiteY85" fmla="*/ 1816900 h 2237474"/>
              <a:gd name="connsiteX86" fmla="*/ 4882386 w 12192000"/>
              <a:gd name="connsiteY86" fmla="*/ 1809844 h 2237474"/>
              <a:gd name="connsiteX87" fmla="*/ 4811440 w 12192000"/>
              <a:gd name="connsiteY87" fmla="*/ 1804655 h 2237474"/>
              <a:gd name="connsiteX88" fmla="*/ 4691075 w 12192000"/>
              <a:gd name="connsiteY88" fmla="*/ 1801389 h 2237474"/>
              <a:gd name="connsiteX89" fmla="*/ 4640313 w 12192000"/>
              <a:gd name="connsiteY89" fmla="*/ 1784307 h 2237474"/>
              <a:gd name="connsiteX90" fmla="*/ 4536503 w 12192000"/>
              <a:gd name="connsiteY90" fmla="*/ 1785334 h 2237474"/>
              <a:gd name="connsiteX91" fmla="*/ 4513724 w 12192000"/>
              <a:gd name="connsiteY91" fmla="*/ 1791996 h 2237474"/>
              <a:gd name="connsiteX92" fmla="*/ 4459810 w 12192000"/>
              <a:gd name="connsiteY92" fmla="*/ 1797886 h 2237474"/>
              <a:gd name="connsiteX93" fmla="*/ 4379064 w 12192000"/>
              <a:gd name="connsiteY93" fmla="*/ 1817177 h 2237474"/>
              <a:gd name="connsiteX94" fmla="*/ 4290981 w 12192000"/>
              <a:gd name="connsiteY94" fmla="*/ 1839677 h 2237474"/>
              <a:gd name="connsiteX95" fmla="*/ 4238372 w 12192000"/>
              <a:gd name="connsiteY95" fmla="*/ 1851480 h 2237474"/>
              <a:gd name="connsiteX96" fmla="*/ 4232517 w 12192000"/>
              <a:gd name="connsiteY96" fmla="*/ 1852567 h 2237474"/>
              <a:gd name="connsiteX97" fmla="*/ 4191732 w 12192000"/>
              <a:gd name="connsiteY97" fmla="*/ 1857328 h 2237474"/>
              <a:gd name="connsiteX98" fmla="*/ 4065532 w 12192000"/>
              <a:gd name="connsiteY98" fmla="*/ 1855477 h 2237474"/>
              <a:gd name="connsiteX99" fmla="*/ 4028460 w 12192000"/>
              <a:gd name="connsiteY99" fmla="*/ 1855137 h 2237474"/>
              <a:gd name="connsiteX100" fmla="*/ 4002267 w 12192000"/>
              <a:gd name="connsiteY100" fmla="*/ 1852352 h 2237474"/>
              <a:gd name="connsiteX101" fmla="*/ 3931396 w 12192000"/>
              <a:gd name="connsiteY101" fmla="*/ 1858915 h 2237474"/>
              <a:gd name="connsiteX102" fmla="*/ 3812162 w 12192000"/>
              <a:gd name="connsiteY102" fmla="*/ 1875501 h 2237474"/>
              <a:gd name="connsiteX103" fmla="*/ 3758105 w 12192000"/>
              <a:gd name="connsiteY103" fmla="*/ 1871856 h 2237474"/>
              <a:gd name="connsiteX104" fmla="*/ 3715896 w 12192000"/>
              <a:gd name="connsiteY104" fmla="*/ 1881552 h 2237474"/>
              <a:gd name="connsiteX105" fmla="*/ 3567259 w 12192000"/>
              <a:gd name="connsiteY105" fmla="*/ 1893482 h 2237474"/>
              <a:gd name="connsiteX106" fmla="*/ 3405770 w 12192000"/>
              <a:gd name="connsiteY106" fmla="*/ 1904591 h 2237474"/>
              <a:gd name="connsiteX107" fmla="*/ 3280097 w 12192000"/>
              <a:gd name="connsiteY107" fmla="*/ 1919610 h 2237474"/>
              <a:gd name="connsiteX108" fmla="*/ 3123424 w 12192000"/>
              <a:gd name="connsiteY108" fmla="*/ 1952930 h 2237474"/>
              <a:gd name="connsiteX109" fmla="*/ 3009910 w 12192000"/>
              <a:gd name="connsiteY109" fmla="*/ 1957866 h 2237474"/>
              <a:gd name="connsiteX110" fmla="*/ 2995934 w 12192000"/>
              <a:gd name="connsiteY110" fmla="*/ 1967085 h 2237474"/>
              <a:gd name="connsiteX111" fmla="*/ 2980071 w 12192000"/>
              <a:gd name="connsiteY111" fmla="*/ 1972988 h 2237474"/>
              <a:gd name="connsiteX112" fmla="*/ 2942858 w 12192000"/>
              <a:gd name="connsiteY112" fmla="*/ 1981367 h 2237474"/>
              <a:gd name="connsiteX113" fmla="*/ 2875436 w 12192000"/>
              <a:gd name="connsiteY113" fmla="*/ 1996977 h 2237474"/>
              <a:gd name="connsiteX114" fmla="*/ 2874892 w 12192000"/>
              <a:gd name="connsiteY114" fmla="*/ 1996085 h 2237474"/>
              <a:gd name="connsiteX115" fmla="*/ 2864145 w 12192000"/>
              <a:gd name="connsiteY115" fmla="*/ 1994061 h 2237474"/>
              <a:gd name="connsiteX116" fmla="*/ 2843662 w 12192000"/>
              <a:gd name="connsiteY116" fmla="*/ 1992498 h 2237474"/>
              <a:gd name="connsiteX117" fmla="*/ 2796128 w 12192000"/>
              <a:gd name="connsiteY117" fmla="*/ 1976403 h 2237474"/>
              <a:gd name="connsiteX118" fmla="*/ 2756784 w 12192000"/>
              <a:gd name="connsiteY118" fmla="*/ 1985116 h 2237474"/>
              <a:gd name="connsiteX119" fmla="*/ 2748833 w 12192000"/>
              <a:gd name="connsiteY119" fmla="*/ 1986323 h 2237474"/>
              <a:gd name="connsiteX120" fmla="*/ 2748661 w 12192000"/>
              <a:gd name="connsiteY120" fmla="*/ 1986122 h 2237474"/>
              <a:gd name="connsiteX121" fmla="*/ 2740251 w 12192000"/>
              <a:gd name="connsiteY121" fmla="*/ 1986946 h 2237474"/>
              <a:gd name="connsiteX122" fmla="*/ 2718916 w 12192000"/>
              <a:gd name="connsiteY122" fmla="*/ 1990867 h 2237474"/>
              <a:gd name="connsiteX123" fmla="*/ 2713522 w 12192000"/>
              <a:gd name="connsiteY123" fmla="*/ 1990173 h 2237474"/>
              <a:gd name="connsiteX124" fmla="*/ 2680597 w 12192000"/>
              <a:gd name="connsiteY124" fmla="*/ 1984996 h 2237474"/>
              <a:gd name="connsiteX125" fmla="*/ 2578178 w 12192000"/>
              <a:gd name="connsiteY125" fmla="*/ 1990531 h 2237474"/>
              <a:gd name="connsiteX126" fmla="*/ 2476147 w 12192000"/>
              <a:gd name="connsiteY126" fmla="*/ 1998305 h 2237474"/>
              <a:gd name="connsiteX127" fmla="*/ 2373568 w 12192000"/>
              <a:gd name="connsiteY127" fmla="*/ 2003219 h 2237474"/>
              <a:gd name="connsiteX128" fmla="*/ 2321399 w 12192000"/>
              <a:gd name="connsiteY128" fmla="*/ 1989467 h 2237474"/>
              <a:gd name="connsiteX129" fmla="*/ 2315525 w 12192000"/>
              <a:gd name="connsiteY129" fmla="*/ 1989708 h 2237474"/>
              <a:gd name="connsiteX130" fmla="*/ 2300792 w 12192000"/>
              <a:gd name="connsiteY130" fmla="*/ 1994290 h 2237474"/>
              <a:gd name="connsiteX131" fmla="*/ 2295469 w 12192000"/>
              <a:gd name="connsiteY131" fmla="*/ 1996659 h 2237474"/>
              <a:gd name="connsiteX132" fmla="*/ 2287219 w 12192000"/>
              <a:gd name="connsiteY132" fmla="*/ 1998750 h 2237474"/>
              <a:gd name="connsiteX133" fmla="*/ 2286948 w 12192000"/>
              <a:gd name="connsiteY133" fmla="*/ 1998596 h 2237474"/>
              <a:gd name="connsiteX134" fmla="*/ 2243069 w 12192000"/>
              <a:gd name="connsiteY134" fmla="*/ 2015111 h 2237474"/>
              <a:gd name="connsiteX135" fmla="*/ 2186609 w 12192000"/>
              <a:gd name="connsiteY135" fmla="*/ 2008263 h 2237474"/>
              <a:gd name="connsiteX136" fmla="*/ 2164831 w 12192000"/>
              <a:gd name="connsiteY136" fmla="*/ 2010143 h 2237474"/>
              <a:gd name="connsiteX137" fmla="*/ 2152836 w 12192000"/>
              <a:gd name="connsiteY137" fmla="*/ 2010048 h 2237474"/>
              <a:gd name="connsiteX138" fmla="*/ 2117102 w 12192000"/>
              <a:gd name="connsiteY138" fmla="*/ 2023004 h 2237474"/>
              <a:gd name="connsiteX139" fmla="*/ 2111935 w 12192000"/>
              <a:gd name="connsiteY139" fmla="*/ 2023163 h 2237474"/>
              <a:gd name="connsiteX140" fmla="*/ 2089991 w 12192000"/>
              <a:gd name="connsiteY140" fmla="*/ 2034193 h 2237474"/>
              <a:gd name="connsiteX141" fmla="*/ 2058061 w 12192000"/>
              <a:gd name="connsiteY141" fmla="*/ 2047942 h 2237474"/>
              <a:gd name="connsiteX142" fmla="*/ 2055737 w 12192000"/>
              <a:gd name="connsiteY142" fmla="*/ 2047704 h 2237474"/>
              <a:gd name="connsiteX143" fmla="*/ 2042244 w 12192000"/>
              <a:gd name="connsiteY143" fmla="*/ 2055560 h 2237474"/>
              <a:gd name="connsiteX144" fmla="*/ 1976224 w 12192000"/>
              <a:gd name="connsiteY144" fmla="*/ 2074257 h 2237474"/>
              <a:gd name="connsiteX145" fmla="*/ 1877728 w 12192000"/>
              <a:gd name="connsiteY145" fmla="*/ 2101004 h 2237474"/>
              <a:gd name="connsiteX146" fmla="*/ 1759056 w 12192000"/>
              <a:gd name="connsiteY146" fmla="*/ 2125608 h 2237474"/>
              <a:gd name="connsiteX147" fmla="*/ 1637948 w 12192000"/>
              <a:gd name="connsiteY147" fmla="*/ 2172597 h 2237474"/>
              <a:gd name="connsiteX148" fmla="*/ 1434549 w 12192000"/>
              <a:gd name="connsiteY148" fmla="*/ 2234522 h 2237474"/>
              <a:gd name="connsiteX149" fmla="*/ 1398481 w 12192000"/>
              <a:gd name="connsiteY149" fmla="*/ 2237074 h 2237474"/>
              <a:gd name="connsiteX150" fmla="*/ 1398407 w 12192000"/>
              <a:gd name="connsiteY150" fmla="*/ 2237095 h 2237474"/>
              <a:gd name="connsiteX151" fmla="*/ 1370962 w 12192000"/>
              <a:gd name="connsiteY151" fmla="*/ 2237474 h 2237474"/>
              <a:gd name="connsiteX152" fmla="*/ 1356367 w 12192000"/>
              <a:gd name="connsiteY152" fmla="*/ 2235089 h 2237474"/>
              <a:gd name="connsiteX153" fmla="*/ 1324828 w 12192000"/>
              <a:gd name="connsiteY153" fmla="*/ 2231968 h 2237474"/>
              <a:gd name="connsiteX154" fmla="*/ 1297744 w 12192000"/>
              <a:gd name="connsiteY154" fmla="*/ 2235849 h 2237474"/>
              <a:gd name="connsiteX155" fmla="*/ 1286236 w 12192000"/>
              <a:gd name="connsiteY155" fmla="*/ 2233135 h 2237474"/>
              <a:gd name="connsiteX156" fmla="*/ 1283504 w 12192000"/>
              <a:gd name="connsiteY156" fmla="*/ 2233797 h 2237474"/>
              <a:gd name="connsiteX157" fmla="*/ 1279765 w 12192000"/>
              <a:gd name="connsiteY157" fmla="*/ 2229639 h 2237474"/>
              <a:gd name="connsiteX158" fmla="*/ 1195347 w 12192000"/>
              <a:gd name="connsiteY158" fmla="*/ 2212354 h 2237474"/>
              <a:gd name="connsiteX159" fmla="*/ 970251 w 12192000"/>
              <a:gd name="connsiteY159" fmla="*/ 2221029 h 2237474"/>
              <a:gd name="connsiteX160" fmla="*/ 812914 w 12192000"/>
              <a:gd name="connsiteY160" fmla="*/ 2202752 h 2237474"/>
              <a:gd name="connsiteX161" fmla="*/ 800195 w 12192000"/>
              <a:gd name="connsiteY161" fmla="*/ 2209407 h 2237474"/>
              <a:gd name="connsiteX162" fmla="*/ 784978 w 12192000"/>
              <a:gd name="connsiteY162" fmla="*/ 2212360 h 2237474"/>
              <a:gd name="connsiteX163" fmla="*/ 681987 w 12192000"/>
              <a:gd name="connsiteY163" fmla="*/ 2216757 h 2237474"/>
              <a:gd name="connsiteX164" fmla="*/ 669923 w 12192000"/>
              <a:gd name="connsiteY164" fmla="*/ 2211682 h 2237474"/>
              <a:gd name="connsiteX165" fmla="*/ 648680 w 12192000"/>
              <a:gd name="connsiteY165" fmla="*/ 2206229 h 2237474"/>
              <a:gd name="connsiteX166" fmla="*/ 597225 w 12192000"/>
              <a:gd name="connsiteY166" fmla="*/ 2180999 h 2237474"/>
              <a:gd name="connsiteX167" fmla="*/ 558449 w 12192000"/>
              <a:gd name="connsiteY167" fmla="*/ 2182346 h 2237474"/>
              <a:gd name="connsiteX168" fmla="*/ 550517 w 12192000"/>
              <a:gd name="connsiteY168" fmla="*/ 2182060 h 2237474"/>
              <a:gd name="connsiteX169" fmla="*/ 550309 w 12192000"/>
              <a:gd name="connsiteY169" fmla="*/ 2181825 h 2237474"/>
              <a:gd name="connsiteX170" fmla="*/ 541836 w 12192000"/>
              <a:gd name="connsiteY170" fmla="*/ 2181063 h 2237474"/>
              <a:gd name="connsiteX171" fmla="*/ 536057 w 12192000"/>
              <a:gd name="connsiteY171" fmla="*/ 2181537 h 2237474"/>
              <a:gd name="connsiteX172" fmla="*/ 520671 w 12192000"/>
              <a:gd name="connsiteY172" fmla="*/ 2180980 h 2237474"/>
              <a:gd name="connsiteX173" fmla="*/ 515024 w 12192000"/>
              <a:gd name="connsiteY173" fmla="*/ 2179258 h 2237474"/>
              <a:gd name="connsiteX174" fmla="*/ 512278 w 12192000"/>
              <a:gd name="connsiteY174" fmla="*/ 2176369 h 2237474"/>
              <a:gd name="connsiteX175" fmla="*/ 480419 w 12192000"/>
              <a:gd name="connsiteY175" fmla="*/ 2167807 h 2237474"/>
              <a:gd name="connsiteX176" fmla="*/ 413835 w 12192000"/>
              <a:gd name="connsiteY176" fmla="*/ 2156783 h 2237474"/>
              <a:gd name="connsiteX177" fmla="*/ 376513 w 12192000"/>
              <a:gd name="connsiteY177" fmla="*/ 2154014 h 2237474"/>
              <a:gd name="connsiteX178" fmla="*/ 273386 w 12192000"/>
              <a:gd name="connsiteY178" fmla="*/ 2142551 h 2237474"/>
              <a:gd name="connsiteX179" fmla="*/ 169207 w 12192000"/>
              <a:gd name="connsiteY179" fmla="*/ 2128100 h 2237474"/>
              <a:gd name="connsiteX180" fmla="*/ 93149 w 12192000"/>
              <a:gd name="connsiteY180" fmla="*/ 2105324 h 2237474"/>
              <a:gd name="connsiteX181" fmla="*/ 88109 w 12192000"/>
              <a:gd name="connsiteY181" fmla="*/ 2106704 h 2237474"/>
              <a:gd name="connsiteX182" fmla="*/ 80022 w 12192000"/>
              <a:gd name="connsiteY182" fmla="*/ 2107254 h 2237474"/>
              <a:gd name="connsiteX183" fmla="*/ 79717 w 12192000"/>
              <a:gd name="connsiteY183" fmla="*/ 2107046 h 2237474"/>
              <a:gd name="connsiteX184" fmla="*/ 72352 w 12192000"/>
              <a:gd name="connsiteY184" fmla="*/ 2107991 h 2237474"/>
              <a:gd name="connsiteX185" fmla="*/ 37645 w 12192000"/>
              <a:gd name="connsiteY185" fmla="*/ 2115401 h 2237474"/>
              <a:gd name="connsiteX186" fmla="*/ 4572 w 12192000"/>
              <a:gd name="connsiteY186" fmla="*/ 2111091 h 2237474"/>
              <a:gd name="connsiteX187" fmla="*/ 0 w 12192000"/>
              <a:gd name="connsiteY187" fmla="*/ 2110468 h 2237474"/>
              <a:gd name="connsiteX188" fmla="*/ 0 w 12192000"/>
              <a:gd name="connsiteY18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80071 w 12192000"/>
              <a:gd name="connsiteY110" fmla="*/ 1972988 h 2237474"/>
              <a:gd name="connsiteX111" fmla="*/ 2942858 w 12192000"/>
              <a:gd name="connsiteY111" fmla="*/ 1981367 h 2237474"/>
              <a:gd name="connsiteX112" fmla="*/ 2875436 w 12192000"/>
              <a:gd name="connsiteY112" fmla="*/ 1996977 h 2237474"/>
              <a:gd name="connsiteX113" fmla="*/ 2874892 w 12192000"/>
              <a:gd name="connsiteY113" fmla="*/ 1996085 h 2237474"/>
              <a:gd name="connsiteX114" fmla="*/ 2864145 w 12192000"/>
              <a:gd name="connsiteY114" fmla="*/ 1994061 h 2237474"/>
              <a:gd name="connsiteX115" fmla="*/ 2843662 w 12192000"/>
              <a:gd name="connsiteY115" fmla="*/ 1992498 h 2237474"/>
              <a:gd name="connsiteX116" fmla="*/ 2796128 w 12192000"/>
              <a:gd name="connsiteY116" fmla="*/ 1976403 h 2237474"/>
              <a:gd name="connsiteX117" fmla="*/ 2756784 w 12192000"/>
              <a:gd name="connsiteY117" fmla="*/ 1985116 h 2237474"/>
              <a:gd name="connsiteX118" fmla="*/ 2748833 w 12192000"/>
              <a:gd name="connsiteY118" fmla="*/ 1986323 h 2237474"/>
              <a:gd name="connsiteX119" fmla="*/ 2748661 w 12192000"/>
              <a:gd name="connsiteY119" fmla="*/ 1986122 h 2237474"/>
              <a:gd name="connsiteX120" fmla="*/ 2740251 w 12192000"/>
              <a:gd name="connsiteY120" fmla="*/ 1986946 h 2237474"/>
              <a:gd name="connsiteX121" fmla="*/ 2718916 w 12192000"/>
              <a:gd name="connsiteY121" fmla="*/ 1990867 h 2237474"/>
              <a:gd name="connsiteX122" fmla="*/ 2713522 w 12192000"/>
              <a:gd name="connsiteY122" fmla="*/ 1990173 h 2237474"/>
              <a:gd name="connsiteX123" fmla="*/ 2680597 w 12192000"/>
              <a:gd name="connsiteY123" fmla="*/ 1984996 h 2237474"/>
              <a:gd name="connsiteX124" fmla="*/ 2578178 w 12192000"/>
              <a:gd name="connsiteY124" fmla="*/ 1990531 h 2237474"/>
              <a:gd name="connsiteX125" fmla="*/ 2476147 w 12192000"/>
              <a:gd name="connsiteY125" fmla="*/ 1998305 h 2237474"/>
              <a:gd name="connsiteX126" fmla="*/ 2373568 w 12192000"/>
              <a:gd name="connsiteY126" fmla="*/ 2003219 h 2237474"/>
              <a:gd name="connsiteX127" fmla="*/ 2321399 w 12192000"/>
              <a:gd name="connsiteY127" fmla="*/ 1989467 h 2237474"/>
              <a:gd name="connsiteX128" fmla="*/ 2315525 w 12192000"/>
              <a:gd name="connsiteY128" fmla="*/ 1989708 h 2237474"/>
              <a:gd name="connsiteX129" fmla="*/ 2300792 w 12192000"/>
              <a:gd name="connsiteY129" fmla="*/ 1994290 h 2237474"/>
              <a:gd name="connsiteX130" fmla="*/ 2295469 w 12192000"/>
              <a:gd name="connsiteY130" fmla="*/ 1996659 h 2237474"/>
              <a:gd name="connsiteX131" fmla="*/ 2287219 w 12192000"/>
              <a:gd name="connsiteY131" fmla="*/ 1998750 h 2237474"/>
              <a:gd name="connsiteX132" fmla="*/ 2286948 w 12192000"/>
              <a:gd name="connsiteY132" fmla="*/ 1998596 h 2237474"/>
              <a:gd name="connsiteX133" fmla="*/ 2243069 w 12192000"/>
              <a:gd name="connsiteY133" fmla="*/ 2015111 h 2237474"/>
              <a:gd name="connsiteX134" fmla="*/ 2186609 w 12192000"/>
              <a:gd name="connsiteY134" fmla="*/ 2008263 h 2237474"/>
              <a:gd name="connsiteX135" fmla="*/ 2164831 w 12192000"/>
              <a:gd name="connsiteY135" fmla="*/ 2010143 h 2237474"/>
              <a:gd name="connsiteX136" fmla="*/ 2152836 w 12192000"/>
              <a:gd name="connsiteY136" fmla="*/ 2010048 h 2237474"/>
              <a:gd name="connsiteX137" fmla="*/ 2117102 w 12192000"/>
              <a:gd name="connsiteY137" fmla="*/ 2023004 h 2237474"/>
              <a:gd name="connsiteX138" fmla="*/ 2111935 w 12192000"/>
              <a:gd name="connsiteY138" fmla="*/ 2023163 h 2237474"/>
              <a:gd name="connsiteX139" fmla="*/ 2089991 w 12192000"/>
              <a:gd name="connsiteY139" fmla="*/ 2034193 h 2237474"/>
              <a:gd name="connsiteX140" fmla="*/ 2058061 w 12192000"/>
              <a:gd name="connsiteY140" fmla="*/ 2047942 h 2237474"/>
              <a:gd name="connsiteX141" fmla="*/ 2055737 w 12192000"/>
              <a:gd name="connsiteY141" fmla="*/ 2047704 h 2237474"/>
              <a:gd name="connsiteX142" fmla="*/ 2042244 w 12192000"/>
              <a:gd name="connsiteY142" fmla="*/ 2055560 h 2237474"/>
              <a:gd name="connsiteX143" fmla="*/ 1976224 w 12192000"/>
              <a:gd name="connsiteY143" fmla="*/ 2074257 h 2237474"/>
              <a:gd name="connsiteX144" fmla="*/ 1877728 w 12192000"/>
              <a:gd name="connsiteY144" fmla="*/ 2101004 h 2237474"/>
              <a:gd name="connsiteX145" fmla="*/ 1759056 w 12192000"/>
              <a:gd name="connsiteY145" fmla="*/ 2125608 h 2237474"/>
              <a:gd name="connsiteX146" fmla="*/ 1637948 w 12192000"/>
              <a:gd name="connsiteY146" fmla="*/ 2172597 h 2237474"/>
              <a:gd name="connsiteX147" fmla="*/ 1434549 w 12192000"/>
              <a:gd name="connsiteY147" fmla="*/ 2234522 h 2237474"/>
              <a:gd name="connsiteX148" fmla="*/ 1398481 w 12192000"/>
              <a:gd name="connsiteY148" fmla="*/ 2237074 h 2237474"/>
              <a:gd name="connsiteX149" fmla="*/ 1398407 w 12192000"/>
              <a:gd name="connsiteY149" fmla="*/ 2237095 h 2237474"/>
              <a:gd name="connsiteX150" fmla="*/ 1370962 w 12192000"/>
              <a:gd name="connsiteY150" fmla="*/ 2237474 h 2237474"/>
              <a:gd name="connsiteX151" fmla="*/ 1356367 w 12192000"/>
              <a:gd name="connsiteY151" fmla="*/ 2235089 h 2237474"/>
              <a:gd name="connsiteX152" fmla="*/ 1324828 w 12192000"/>
              <a:gd name="connsiteY152" fmla="*/ 2231968 h 2237474"/>
              <a:gd name="connsiteX153" fmla="*/ 1297744 w 12192000"/>
              <a:gd name="connsiteY153" fmla="*/ 2235849 h 2237474"/>
              <a:gd name="connsiteX154" fmla="*/ 1286236 w 12192000"/>
              <a:gd name="connsiteY154" fmla="*/ 2233135 h 2237474"/>
              <a:gd name="connsiteX155" fmla="*/ 1283504 w 12192000"/>
              <a:gd name="connsiteY155" fmla="*/ 2233797 h 2237474"/>
              <a:gd name="connsiteX156" fmla="*/ 1279765 w 12192000"/>
              <a:gd name="connsiteY156" fmla="*/ 2229639 h 2237474"/>
              <a:gd name="connsiteX157" fmla="*/ 1195347 w 12192000"/>
              <a:gd name="connsiteY157" fmla="*/ 2212354 h 2237474"/>
              <a:gd name="connsiteX158" fmla="*/ 970251 w 12192000"/>
              <a:gd name="connsiteY158" fmla="*/ 2221029 h 2237474"/>
              <a:gd name="connsiteX159" fmla="*/ 812914 w 12192000"/>
              <a:gd name="connsiteY159" fmla="*/ 2202752 h 2237474"/>
              <a:gd name="connsiteX160" fmla="*/ 800195 w 12192000"/>
              <a:gd name="connsiteY160" fmla="*/ 2209407 h 2237474"/>
              <a:gd name="connsiteX161" fmla="*/ 784978 w 12192000"/>
              <a:gd name="connsiteY161" fmla="*/ 2212360 h 2237474"/>
              <a:gd name="connsiteX162" fmla="*/ 681987 w 12192000"/>
              <a:gd name="connsiteY162" fmla="*/ 2216757 h 2237474"/>
              <a:gd name="connsiteX163" fmla="*/ 669923 w 12192000"/>
              <a:gd name="connsiteY163" fmla="*/ 2211682 h 2237474"/>
              <a:gd name="connsiteX164" fmla="*/ 648680 w 12192000"/>
              <a:gd name="connsiteY164" fmla="*/ 2206229 h 2237474"/>
              <a:gd name="connsiteX165" fmla="*/ 597225 w 12192000"/>
              <a:gd name="connsiteY165" fmla="*/ 2180999 h 2237474"/>
              <a:gd name="connsiteX166" fmla="*/ 558449 w 12192000"/>
              <a:gd name="connsiteY166" fmla="*/ 2182346 h 2237474"/>
              <a:gd name="connsiteX167" fmla="*/ 550517 w 12192000"/>
              <a:gd name="connsiteY167" fmla="*/ 2182060 h 2237474"/>
              <a:gd name="connsiteX168" fmla="*/ 550309 w 12192000"/>
              <a:gd name="connsiteY168" fmla="*/ 2181825 h 2237474"/>
              <a:gd name="connsiteX169" fmla="*/ 541836 w 12192000"/>
              <a:gd name="connsiteY169" fmla="*/ 2181063 h 2237474"/>
              <a:gd name="connsiteX170" fmla="*/ 536057 w 12192000"/>
              <a:gd name="connsiteY170" fmla="*/ 2181537 h 2237474"/>
              <a:gd name="connsiteX171" fmla="*/ 520671 w 12192000"/>
              <a:gd name="connsiteY171" fmla="*/ 2180980 h 2237474"/>
              <a:gd name="connsiteX172" fmla="*/ 515024 w 12192000"/>
              <a:gd name="connsiteY172" fmla="*/ 2179258 h 2237474"/>
              <a:gd name="connsiteX173" fmla="*/ 512278 w 12192000"/>
              <a:gd name="connsiteY173" fmla="*/ 2176369 h 2237474"/>
              <a:gd name="connsiteX174" fmla="*/ 480419 w 12192000"/>
              <a:gd name="connsiteY174" fmla="*/ 2167807 h 2237474"/>
              <a:gd name="connsiteX175" fmla="*/ 413835 w 12192000"/>
              <a:gd name="connsiteY175" fmla="*/ 2156783 h 2237474"/>
              <a:gd name="connsiteX176" fmla="*/ 376513 w 12192000"/>
              <a:gd name="connsiteY176" fmla="*/ 2154014 h 2237474"/>
              <a:gd name="connsiteX177" fmla="*/ 273386 w 12192000"/>
              <a:gd name="connsiteY177" fmla="*/ 2142551 h 2237474"/>
              <a:gd name="connsiteX178" fmla="*/ 169207 w 12192000"/>
              <a:gd name="connsiteY178" fmla="*/ 2128100 h 2237474"/>
              <a:gd name="connsiteX179" fmla="*/ 93149 w 12192000"/>
              <a:gd name="connsiteY179" fmla="*/ 2105324 h 2237474"/>
              <a:gd name="connsiteX180" fmla="*/ 88109 w 12192000"/>
              <a:gd name="connsiteY180" fmla="*/ 2106704 h 2237474"/>
              <a:gd name="connsiteX181" fmla="*/ 80022 w 12192000"/>
              <a:gd name="connsiteY181" fmla="*/ 2107254 h 2237474"/>
              <a:gd name="connsiteX182" fmla="*/ 79717 w 12192000"/>
              <a:gd name="connsiteY182" fmla="*/ 2107046 h 2237474"/>
              <a:gd name="connsiteX183" fmla="*/ 72352 w 12192000"/>
              <a:gd name="connsiteY183" fmla="*/ 2107991 h 2237474"/>
              <a:gd name="connsiteX184" fmla="*/ 37645 w 12192000"/>
              <a:gd name="connsiteY184" fmla="*/ 2115401 h 2237474"/>
              <a:gd name="connsiteX185" fmla="*/ 4572 w 12192000"/>
              <a:gd name="connsiteY185" fmla="*/ 2111091 h 2237474"/>
              <a:gd name="connsiteX186" fmla="*/ 0 w 12192000"/>
              <a:gd name="connsiteY186" fmla="*/ 2110468 h 2237474"/>
              <a:gd name="connsiteX187" fmla="*/ 0 w 12192000"/>
              <a:gd name="connsiteY18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40251 w 12192000"/>
              <a:gd name="connsiteY119" fmla="*/ 1986946 h 2237474"/>
              <a:gd name="connsiteX120" fmla="*/ 2718916 w 12192000"/>
              <a:gd name="connsiteY120" fmla="*/ 1990867 h 2237474"/>
              <a:gd name="connsiteX121" fmla="*/ 2713522 w 12192000"/>
              <a:gd name="connsiteY121" fmla="*/ 1990173 h 2237474"/>
              <a:gd name="connsiteX122" fmla="*/ 2680597 w 12192000"/>
              <a:gd name="connsiteY122" fmla="*/ 1984996 h 2237474"/>
              <a:gd name="connsiteX123" fmla="*/ 2578178 w 12192000"/>
              <a:gd name="connsiteY123" fmla="*/ 1990531 h 2237474"/>
              <a:gd name="connsiteX124" fmla="*/ 2476147 w 12192000"/>
              <a:gd name="connsiteY124" fmla="*/ 1998305 h 2237474"/>
              <a:gd name="connsiteX125" fmla="*/ 2373568 w 12192000"/>
              <a:gd name="connsiteY125" fmla="*/ 2003219 h 2237474"/>
              <a:gd name="connsiteX126" fmla="*/ 2321399 w 12192000"/>
              <a:gd name="connsiteY126" fmla="*/ 1989467 h 2237474"/>
              <a:gd name="connsiteX127" fmla="*/ 2315525 w 12192000"/>
              <a:gd name="connsiteY127" fmla="*/ 1989708 h 2237474"/>
              <a:gd name="connsiteX128" fmla="*/ 2300792 w 12192000"/>
              <a:gd name="connsiteY128" fmla="*/ 1994290 h 2237474"/>
              <a:gd name="connsiteX129" fmla="*/ 2295469 w 12192000"/>
              <a:gd name="connsiteY129" fmla="*/ 1996659 h 2237474"/>
              <a:gd name="connsiteX130" fmla="*/ 2287219 w 12192000"/>
              <a:gd name="connsiteY130" fmla="*/ 1998750 h 2237474"/>
              <a:gd name="connsiteX131" fmla="*/ 2286948 w 12192000"/>
              <a:gd name="connsiteY131" fmla="*/ 1998596 h 2237474"/>
              <a:gd name="connsiteX132" fmla="*/ 2243069 w 12192000"/>
              <a:gd name="connsiteY132" fmla="*/ 2015111 h 2237474"/>
              <a:gd name="connsiteX133" fmla="*/ 2186609 w 12192000"/>
              <a:gd name="connsiteY133" fmla="*/ 2008263 h 2237474"/>
              <a:gd name="connsiteX134" fmla="*/ 2164831 w 12192000"/>
              <a:gd name="connsiteY134" fmla="*/ 2010143 h 2237474"/>
              <a:gd name="connsiteX135" fmla="*/ 2152836 w 12192000"/>
              <a:gd name="connsiteY135" fmla="*/ 2010048 h 2237474"/>
              <a:gd name="connsiteX136" fmla="*/ 2117102 w 12192000"/>
              <a:gd name="connsiteY136" fmla="*/ 2023004 h 2237474"/>
              <a:gd name="connsiteX137" fmla="*/ 2111935 w 12192000"/>
              <a:gd name="connsiteY137" fmla="*/ 2023163 h 2237474"/>
              <a:gd name="connsiteX138" fmla="*/ 2089991 w 12192000"/>
              <a:gd name="connsiteY138" fmla="*/ 2034193 h 2237474"/>
              <a:gd name="connsiteX139" fmla="*/ 2058061 w 12192000"/>
              <a:gd name="connsiteY139" fmla="*/ 2047942 h 2237474"/>
              <a:gd name="connsiteX140" fmla="*/ 2055737 w 12192000"/>
              <a:gd name="connsiteY140" fmla="*/ 2047704 h 2237474"/>
              <a:gd name="connsiteX141" fmla="*/ 2042244 w 12192000"/>
              <a:gd name="connsiteY141" fmla="*/ 2055560 h 2237474"/>
              <a:gd name="connsiteX142" fmla="*/ 1976224 w 12192000"/>
              <a:gd name="connsiteY142" fmla="*/ 2074257 h 2237474"/>
              <a:gd name="connsiteX143" fmla="*/ 1877728 w 12192000"/>
              <a:gd name="connsiteY143" fmla="*/ 2101004 h 2237474"/>
              <a:gd name="connsiteX144" fmla="*/ 1759056 w 12192000"/>
              <a:gd name="connsiteY144" fmla="*/ 2125608 h 2237474"/>
              <a:gd name="connsiteX145" fmla="*/ 1637948 w 12192000"/>
              <a:gd name="connsiteY145" fmla="*/ 2172597 h 2237474"/>
              <a:gd name="connsiteX146" fmla="*/ 1434549 w 12192000"/>
              <a:gd name="connsiteY146" fmla="*/ 2234522 h 2237474"/>
              <a:gd name="connsiteX147" fmla="*/ 1398481 w 12192000"/>
              <a:gd name="connsiteY147" fmla="*/ 2237074 h 2237474"/>
              <a:gd name="connsiteX148" fmla="*/ 1398407 w 12192000"/>
              <a:gd name="connsiteY148" fmla="*/ 2237095 h 2237474"/>
              <a:gd name="connsiteX149" fmla="*/ 1370962 w 12192000"/>
              <a:gd name="connsiteY149" fmla="*/ 2237474 h 2237474"/>
              <a:gd name="connsiteX150" fmla="*/ 1356367 w 12192000"/>
              <a:gd name="connsiteY150" fmla="*/ 2235089 h 2237474"/>
              <a:gd name="connsiteX151" fmla="*/ 1324828 w 12192000"/>
              <a:gd name="connsiteY151" fmla="*/ 2231968 h 2237474"/>
              <a:gd name="connsiteX152" fmla="*/ 1297744 w 12192000"/>
              <a:gd name="connsiteY152" fmla="*/ 2235849 h 2237474"/>
              <a:gd name="connsiteX153" fmla="*/ 1286236 w 12192000"/>
              <a:gd name="connsiteY153" fmla="*/ 2233135 h 2237474"/>
              <a:gd name="connsiteX154" fmla="*/ 1283504 w 12192000"/>
              <a:gd name="connsiteY154" fmla="*/ 2233797 h 2237474"/>
              <a:gd name="connsiteX155" fmla="*/ 1279765 w 12192000"/>
              <a:gd name="connsiteY155" fmla="*/ 2229639 h 2237474"/>
              <a:gd name="connsiteX156" fmla="*/ 1195347 w 12192000"/>
              <a:gd name="connsiteY156" fmla="*/ 2212354 h 2237474"/>
              <a:gd name="connsiteX157" fmla="*/ 970251 w 12192000"/>
              <a:gd name="connsiteY157" fmla="*/ 2221029 h 2237474"/>
              <a:gd name="connsiteX158" fmla="*/ 812914 w 12192000"/>
              <a:gd name="connsiteY158" fmla="*/ 2202752 h 2237474"/>
              <a:gd name="connsiteX159" fmla="*/ 800195 w 12192000"/>
              <a:gd name="connsiteY159" fmla="*/ 2209407 h 2237474"/>
              <a:gd name="connsiteX160" fmla="*/ 784978 w 12192000"/>
              <a:gd name="connsiteY160" fmla="*/ 2212360 h 2237474"/>
              <a:gd name="connsiteX161" fmla="*/ 681987 w 12192000"/>
              <a:gd name="connsiteY161" fmla="*/ 2216757 h 2237474"/>
              <a:gd name="connsiteX162" fmla="*/ 669923 w 12192000"/>
              <a:gd name="connsiteY162" fmla="*/ 2211682 h 2237474"/>
              <a:gd name="connsiteX163" fmla="*/ 648680 w 12192000"/>
              <a:gd name="connsiteY163" fmla="*/ 2206229 h 2237474"/>
              <a:gd name="connsiteX164" fmla="*/ 597225 w 12192000"/>
              <a:gd name="connsiteY164" fmla="*/ 2180999 h 2237474"/>
              <a:gd name="connsiteX165" fmla="*/ 558449 w 12192000"/>
              <a:gd name="connsiteY165" fmla="*/ 2182346 h 2237474"/>
              <a:gd name="connsiteX166" fmla="*/ 550517 w 12192000"/>
              <a:gd name="connsiteY166" fmla="*/ 2182060 h 2237474"/>
              <a:gd name="connsiteX167" fmla="*/ 550309 w 12192000"/>
              <a:gd name="connsiteY167" fmla="*/ 2181825 h 2237474"/>
              <a:gd name="connsiteX168" fmla="*/ 541836 w 12192000"/>
              <a:gd name="connsiteY168" fmla="*/ 2181063 h 2237474"/>
              <a:gd name="connsiteX169" fmla="*/ 536057 w 12192000"/>
              <a:gd name="connsiteY169" fmla="*/ 2181537 h 2237474"/>
              <a:gd name="connsiteX170" fmla="*/ 520671 w 12192000"/>
              <a:gd name="connsiteY170" fmla="*/ 2180980 h 2237474"/>
              <a:gd name="connsiteX171" fmla="*/ 515024 w 12192000"/>
              <a:gd name="connsiteY171" fmla="*/ 2179258 h 2237474"/>
              <a:gd name="connsiteX172" fmla="*/ 512278 w 12192000"/>
              <a:gd name="connsiteY172" fmla="*/ 2176369 h 2237474"/>
              <a:gd name="connsiteX173" fmla="*/ 480419 w 12192000"/>
              <a:gd name="connsiteY173" fmla="*/ 2167807 h 2237474"/>
              <a:gd name="connsiteX174" fmla="*/ 413835 w 12192000"/>
              <a:gd name="connsiteY174" fmla="*/ 2156783 h 2237474"/>
              <a:gd name="connsiteX175" fmla="*/ 376513 w 12192000"/>
              <a:gd name="connsiteY175" fmla="*/ 2154014 h 2237474"/>
              <a:gd name="connsiteX176" fmla="*/ 273386 w 12192000"/>
              <a:gd name="connsiteY176" fmla="*/ 2142551 h 2237474"/>
              <a:gd name="connsiteX177" fmla="*/ 169207 w 12192000"/>
              <a:gd name="connsiteY177" fmla="*/ 2128100 h 2237474"/>
              <a:gd name="connsiteX178" fmla="*/ 93149 w 12192000"/>
              <a:gd name="connsiteY178" fmla="*/ 2105324 h 2237474"/>
              <a:gd name="connsiteX179" fmla="*/ 88109 w 12192000"/>
              <a:gd name="connsiteY179" fmla="*/ 2106704 h 2237474"/>
              <a:gd name="connsiteX180" fmla="*/ 80022 w 12192000"/>
              <a:gd name="connsiteY180" fmla="*/ 2107254 h 2237474"/>
              <a:gd name="connsiteX181" fmla="*/ 79717 w 12192000"/>
              <a:gd name="connsiteY181" fmla="*/ 2107046 h 2237474"/>
              <a:gd name="connsiteX182" fmla="*/ 72352 w 12192000"/>
              <a:gd name="connsiteY182" fmla="*/ 2107991 h 2237474"/>
              <a:gd name="connsiteX183" fmla="*/ 37645 w 12192000"/>
              <a:gd name="connsiteY183" fmla="*/ 2115401 h 2237474"/>
              <a:gd name="connsiteX184" fmla="*/ 4572 w 12192000"/>
              <a:gd name="connsiteY184" fmla="*/ 2111091 h 2237474"/>
              <a:gd name="connsiteX185" fmla="*/ 0 w 12192000"/>
              <a:gd name="connsiteY185" fmla="*/ 2110468 h 2237474"/>
              <a:gd name="connsiteX186" fmla="*/ 0 w 12192000"/>
              <a:gd name="connsiteY18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18916 w 12192000"/>
              <a:gd name="connsiteY119" fmla="*/ 1990867 h 2237474"/>
              <a:gd name="connsiteX120" fmla="*/ 2713522 w 12192000"/>
              <a:gd name="connsiteY120" fmla="*/ 1990173 h 2237474"/>
              <a:gd name="connsiteX121" fmla="*/ 2680597 w 12192000"/>
              <a:gd name="connsiteY121" fmla="*/ 1984996 h 2237474"/>
              <a:gd name="connsiteX122" fmla="*/ 2578178 w 12192000"/>
              <a:gd name="connsiteY122" fmla="*/ 1990531 h 2237474"/>
              <a:gd name="connsiteX123" fmla="*/ 2476147 w 12192000"/>
              <a:gd name="connsiteY123" fmla="*/ 1998305 h 2237474"/>
              <a:gd name="connsiteX124" fmla="*/ 2373568 w 12192000"/>
              <a:gd name="connsiteY124" fmla="*/ 2003219 h 2237474"/>
              <a:gd name="connsiteX125" fmla="*/ 2321399 w 12192000"/>
              <a:gd name="connsiteY125" fmla="*/ 1989467 h 2237474"/>
              <a:gd name="connsiteX126" fmla="*/ 2315525 w 12192000"/>
              <a:gd name="connsiteY126" fmla="*/ 1989708 h 2237474"/>
              <a:gd name="connsiteX127" fmla="*/ 2300792 w 12192000"/>
              <a:gd name="connsiteY127" fmla="*/ 1994290 h 2237474"/>
              <a:gd name="connsiteX128" fmla="*/ 2295469 w 12192000"/>
              <a:gd name="connsiteY128" fmla="*/ 1996659 h 2237474"/>
              <a:gd name="connsiteX129" fmla="*/ 2287219 w 12192000"/>
              <a:gd name="connsiteY129" fmla="*/ 1998750 h 2237474"/>
              <a:gd name="connsiteX130" fmla="*/ 2286948 w 12192000"/>
              <a:gd name="connsiteY130" fmla="*/ 1998596 h 2237474"/>
              <a:gd name="connsiteX131" fmla="*/ 2243069 w 12192000"/>
              <a:gd name="connsiteY131" fmla="*/ 2015111 h 2237474"/>
              <a:gd name="connsiteX132" fmla="*/ 2186609 w 12192000"/>
              <a:gd name="connsiteY132" fmla="*/ 2008263 h 2237474"/>
              <a:gd name="connsiteX133" fmla="*/ 2164831 w 12192000"/>
              <a:gd name="connsiteY133" fmla="*/ 2010143 h 2237474"/>
              <a:gd name="connsiteX134" fmla="*/ 2152836 w 12192000"/>
              <a:gd name="connsiteY134" fmla="*/ 2010048 h 2237474"/>
              <a:gd name="connsiteX135" fmla="*/ 2117102 w 12192000"/>
              <a:gd name="connsiteY135" fmla="*/ 2023004 h 2237474"/>
              <a:gd name="connsiteX136" fmla="*/ 2111935 w 12192000"/>
              <a:gd name="connsiteY136" fmla="*/ 2023163 h 2237474"/>
              <a:gd name="connsiteX137" fmla="*/ 2089991 w 12192000"/>
              <a:gd name="connsiteY137" fmla="*/ 2034193 h 2237474"/>
              <a:gd name="connsiteX138" fmla="*/ 2058061 w 12192000"/>
              <a:gd name="connsiteY138" fmla="*/ 2047942 h 2237474"/>
              <a:gd name="connsiteX139" fmla="*/ 2055737 w 12192000"/>
              <a:gd name="connsiteY139" fmla="*/ 2047704 h 2237474"/>
              <a:gd name="connsiteX140" fmla="*/ 2042244 w 12192000"/>
              <a:gd name="connsiteY140" fmla="*/ 2055560 h 2237474"/>
              <a:gd name="connsiteX141" fmla="*/ 1976224 w 12192000"/>
              <a:gd name="connsiteY141" fmla="*/ 2074257 h 2237474"/>
              <a:gd name="connsiteX142" fmla="*/ 1877728 w 12192000"/>
              <a:gd name="connsiteY142" fmla="*/ 2101004 h 2237474"/>
              <a:gd name="connsiteX143" fmla="*/ 1759056 w 12192000"/>
              <a:gd name="connsiteY143" fmla="*/ 2125608 h 2237474"/>
              <a:gd name="connsiteX144" fmla="*/ 1637948 w 12192000"/>
              <a:gd name="connsiteY144" fmla="*/ 2172597 h 2237474"/>
              <a:gd name="connsiteX145" fmla="*/ 1434549 w 12192000"/>
              <a:gd name="connsiteY145" fmla="*/ 2234522 h 2237474"/>
              <a:gd name="connsiteX146" fmla="*/ 1398481 w 12192000"/>
              <a:gd name="connsiteY146" fmla="*/ 2237074 h 2237474"/>
              <a:gd name="connsiteX147" fmla="*/ 1398407 w 12192000"/>
              <a:gd name="connsiteY147" fmla="*/ 2237095 h 2237474"/>
              <a:gd name="connsiteX148" fmla="*/ 1370962 w 12192000"/>
              <a:gd name="connsiteY148" fmla="*/ 2237474 h 2237474"/>
              <a:gd name="connsiteX149" fmla="*/ 1356367 w 12192000"/>
              <a:gd name="connsiteY149" fmla="*/ 2235089 h 2237474"/>
              <a:gd name="connsiteX150" fmla="*/ 1324828 w 12192000"/>
              <a:gd name="connsiteY150" fmla="*/ 2231968 h 2237474"/>
              <a:gd name="connsiteX151" fmla="*/ 1297744 w 12192000"/>
              <a:gd name="connsiteY151" fmla="*/ 2235849 h 2237474"/>
              <a:gd name="connsiteX152" fmla="*/ 1286236 w 12192000"/>
              <a:gd name="connsiteY152" fmla="*/ 2233135 h 2237474"/>
              <a:gd name="connsiteX153" fmla="*/ 1283504 w 12192000"/>
              <a:gd name="connsiteY153" fmla="*/ 2233797 h 2237474"/>
              <a:gd name="connsiteX154" fmla="*/ 1279765 w 12192000"/>
              <a:gd name="connsiteY154" fmla="*/ 2229639 h 2237474"/>
              <a:gd name="connsiteX155" fmla="*/ 1195347 w 12192000"/>
              <a:gd name="connsiteY155" fmla="*/ 2212354 h 2237474"/>
              <a:gd name="connsiteX156" fmla="*/ 970251 w 12192000"/>
              <a:gd name="connsiteY156" fmla="*/ 2221029 h 2237474"/>
              <a:gd name="connsiteX157" fmla="*/ 812914 w 12192000"/>
              <a:gd name="connsiteY157" fmla="*/ 2202752 h 2237474"/>
              <a:gd name="connsiteX158" fmla="*/ 800195 w 12192000"/>
              <a:gd name="connsiteY158" fmla="*/ 2209407 h 2237474"/>
              <a:gd name="connsiteX159" fmla="*/ 784978 w 12192000"/>
              <a:gd name="connsiteY159" fmla="*/ 2212360 h 2237474"/>
              <a:gd name="connsiteX160" fmla="*/ 681987 w 12192000"/>
              <a:gd name="connsiteY160" fmla="*/ 2216757 h 2237474"/>
              <a:gd name="connsiteX161" fmla="*/ 669923 w 12192000"/>
              <a:gd name="connsiteY161" fmla="*/ 2211682 h 2237474"/>
              <a:gd name="connsiteX162" fmla="*/ 648680 w 12192000"/>
              <a:gd name="connsiteY162" fmla="*/ 2206229 h 2237474"/>
              <a:gd name="connsiteX163" fmla="*/ 597225 w 12192000"/>
              <a:gd name="connsiteY163" fmla="*/ 2180999 h 2237474"/>
              <a:gd name="connsiteX164" fmla="*/ 558449 w 12192000"/>
              <a:gd name="connsiteY164" fmla="*/ 2182346 h 2237474"/>
              <a:gd name="connsiteX165" fmla="*/ 550517 w 12192000"/>
              <a:gd name="connsiteY165" fmla="*/ 2182060 h 2237474"/>
              <a:gd name="connsiteX166" fmla="*/ 550309 w 12192000"/>
              <a:gd name="connsiteY166" fmla="*/ 2181825 h 2237474"/>
              <a:gd name="connsiteX167" fmla="*/ 541836 w 12192000"/>
              <a:gd name="connsiteY167" fmla="*/ 2181063 h 2237474"/>
              <a:gd name="connsiteX168" fmla="*/ 536057 w 12192000"/>
              <a:gd name="connsiteY168" fmla="*/ 2181537 h 2237474"/>
              <a:gd name="connsiteX169" fmla="*/ 520671 w 12192000"/>
              <a:gd name="connsiteY169" fmla="*/ 2180980 h 2237474"/>
              <a:gd name="connsiteX170" fmla="*/ 515024 w 12192000"/>
              <a:gd name="connsiteY170" fmla="*/ 2179258 h 2237474"/>
              <a:gd name="connsiteX171" fmla="*/ 512278 w 12192000"/>
              <a:gd name="connsiteY171" fmla="*/ 2176369 h 2237474"/>
              <a:gd name="connsiteX172" fmla="*/ 480419 w 12192000"/>
              <a:gd name="connsiteY172" fmla="*/ 2167807 h 2237474"/>
              <a:gd name="connsiteX173" fmla="*/ 413835 w 12192000"/>
              <a:gd name="connsiteY173" fmla="*/ 2156783 h 2237474"/>
              <a:gd name="connsiteX174" fmla="*/ 376513 w 12192000"/>
              <a:gd name="connsiteY174" fmla="*/ 2154014 h 2237474"/>
              <a:gd name="connsiteX175" fmla="*/ 273386 w 12192000"/>
              <a:gd name="connsiteY175" fmla="*/ 2142551 h 2237474"/>
              <a:gd name="connsiteX176" fmla="*/ 169207 w 12192000"/>
              <a:gd name="connsiteY176" fmla="*/ 2128100 h 2237474"/>
              <a:gd name="connsiteX177" fmla="*/ 93149 w 12192000"/>
              <a:gd name="connsiteY177" fmla="*/ 2105324 h 2237474"/>
              <a:gd name="connsiteX178" fmla="*/ 88109 w 12192000"/>
              <a:gd name="connsiteY178" fmla="*/ 2106704 h 2237474"/>
              <a:gd name="connsiteX179" fmla="*/ 80022 w 12192000"/>
              <a:gd name="connsiteY179" fmla="*/ 2107254 h 2237474"/>
              <a:gd name="connsiteX180" fmla="*/ 79717 w 12192000"/>
              <a:gd name="connsiteY180" fmla="*/ 2107046 h 2237474"/>
              <a:gd name="connsiteX181" fmla="*/ 72352 w 12192000"/>
              <a:gd name="connsiteY181" fmla="*/ 2107991 h 2237474"/>
              <a:gd name="connsiteX182" fmla="*/ 37645 w 12192000"/>
              <a:gd name="connsiteY182" fmla="*/ 2115401 h 2237474"/>
              <a:gd name="connsiteX183" fmla="*/ 4572 w 12192000"/>
              <a:gd name="connsiteY183" fmla="*/ 2111091 h 2237474"/>
              <a:gd name="connsiteX184" fmla="*/ 0 w 12192000"/>
              <a:gd name="connsiteY184" fmla="*/ 2110468 h 2237474"/>
              <a:gd name="connsiteX185" fmla="*/ 0 w 12192000"/>
              <a:gd name="connsiteY18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86948 w 12192000"/>
              <a:gd name="connsiteY129" fmla="*/ 1998596 h 2237474"/>
              <a:gd name="connsiteX130" fmla="*/ 2243069 w 12192000"/>
              <a:gd name="connsiteY130" fmla="*/ 2015111 h 2237474"/>
              <a:gd name="connsiteX131" fmla="*/ 2186609 w 12192000"/>
              <a:gd name="connsiteY131" fmla="*/ 2008263 h 2237474"/>
              <a:gd name="connsiteX132" fmla="*/ 2164831 w 12192000"/>
              <a:gd name="connsiteY132" fmla="*/ 2010143 h 2237474"/>
              <a:gd name="connsiteX133" fmla="*/ 2152836 w 12192000"/>
              <a:gd name="connsiteY133" fmla="*/ 2010048 h 2237474"/>
              <a:gd name="connsiteX134" fmla="*/ 2117102 w 12192000"/>
              <a:gd name="connsiteY134" fmla="*/ 2023004 h 2237474"/>
              <a:gd name="connsiteX135" fmla="*/ 2111935 w 12192000"/>
              <a:gd name="connsiteY135" fmla="*/ 2023163 h 2237474"/>
              <a:gd name="connsiteX136" fmla="*/ 2089991 w 12192000"/>
              <a:gd name="connsiteY136" fmla="*/ 2034193 h 2237474"/>
              <a:gd name="connsiteX137" fmla="*/ 2058061 w 12192000"/>
              <a:gd name="connsiteY137" fmla="*/ 2047942 h 2237474"/>
              <a:gd name="connsiteX138" fmla="*/ 2055737 w 12192000"/>
              <a:gd name="connsiteY138" fmla="*/ 2047704 h 2237474"/>
              <a:gd name="connsiteX139" fmla="*/ 2042244 w 12192000"/>
              <a:gd name="connsiteY139" fmla="*/ 2055560 h 2237474"/>
              <a:gd name="connsiteX140" fmla="*/ 1976224 w 12192000"/>
              <a:gd name="connsiteY140" fmla="*/ 2074257 h 2237474"/>
              <a:gd name="connsiteX141" fmla="*/ 1877728 w 12192000"/>
              <a:gd name="connsiteY141" fmla="*/ 2101004 h 2237474"/>
              <a:gd name="connsiteX142" fmla="*/ 1759056 w 12192000"/>
              <a:gd name="connsiteY142" fmla="*/ 2125608 h 2237474"/>
              <a:gd name="connsiteX143" fmla="*/ 1637948 w 12192000"/>
              <a:gd name="connsiteY143" fmla="*/ 2172597 h 2237474"/>
              <a:gd name="connsiteX144" fmla="*/ 1434549 w 12192000"/>
              <a:gd name="connsiteY144" fmla="*/ 2234522 h 2237474"/>
              <a:gd name="connsiteX145" fmla="*/ 1398481 w 12192000"/>
              <a:gd name="connsiteY145" fmla="*/ 2237074 h 2237474"/>
              <a:gd name="connsiteX146" fmla="*/ 1398407 w 12192000"/>
              <a:gd name="connsiteY146" fmla="*/ 2237095 h 2237474"/>
              <a:gd name="connsiteX147" fmla="*/ 1370962 w 12192000"/>
              <a:gd name="connsiteY147" fmla="*/ 2237474 h 2237474"/>
              <a:gd name="connsiteX148" fmla="*/ 1356367 w 12192000"/>
              <a:gd name="connsiteY148" fmla="*/ 2235089 h 2237474"/>
              <a:gd name="connsiteX149" fmla="*/ 1324828 w 12192000"/>
              <a:gd name="connsiteY149" fmla="*/ 2231968 h 2237474"/>
              <a:gd name="connsiteX150" fmla="*/ 1297744 w 12192000"/>
              <a:gd name="connsiteY150" fmla="*/ 2235849 h 2237474"/>
              <a:gd name="connsiteX151" fmla="*/ 1286236 w 12192000"/>
              <a:gd name="connsiteY151" fmla="*/ 2233135 h 2237474"/>
              <a:gd name="connsiteX152" fmla="*/ 1283504 w 12192000"/>
              <a:gd name="connsiteY152" fmla="*/ 2233797 h 2237474"/>
              <a:gd name="connsiteX153" fmla="*/ 1279765 w 12192000"/>
              <a:gd name="connsiteY153" fmla="*/ 2229639 h 2237474"/>
              <a:gd name="connsiteX154" fmla="*/ 1195347 w 12192000"/>
              <a:gd name="connsiteY154" fmla="*/ 2212354 h 2237474"/>
              <a:gd name="connsiteX155" fmla="*/ 970251 w 12192000"/>
              <a:gd name="connsiteY155" fmla="*/ 2221029 h 2237474"/>
              <a:gd name="connsiteX156" fmla="*/ 812914 w 12192000"/>
              <a:gd name="connsiteY156" fmla="*/ 2202752 h 2237474"/>
              <a:gd name="connsiteX157" fmla="*/ 800195 w 12192000"/>
              <a:gd name="connsiteY157" fmla="*/ 2209407 h 2237474"/>
              <a:gd name="connsiteX158" fmla="*/ 784978 w 12192000"/>
              <a:gd name="connsiteY158" fmla="*/ 2212360 h 2237474"/>
              <a:gd name="connsiteX159" fmla="*/ 681987 w 12192000"/>
              <a:gd name="connsiteY159" fmla="*/ 2216757 h 2237474"/>
              <a:gd name="connsiteX160" fmla="*/ 669923 w 12192000"/>
              <a:gd name="connsiteY160" fmla="*/ 2211682 h 2237474"/>
              <a:gd name="connsiteX161" fmla="*/ 648680 w 12192000"/>
              <a:gd name="connsiteY161" fmla="*/ 2206229 h 2237474"/>
              <a:gd name="connsiteX162" fmla="*/ 597225 w 12192000"/>
              <a:gd name="connsiteY162" fmla="*/ 2180999 h 2237474"/>
              <a:gd name="connsiteX163" fmla="*/ 558449 w 12192000"/>
              <a:gd name="connsiteY163" fmla="*/ 2182346 h 2237474"/>
              <a:gd name="connsiteX164" fmla="*/ 550517 w 12192000"/>
              <a:gd name="connsiteY164" fmla="*/ 2182060 h 2237474"/>
              <a:gd name="connsiteX165" fmla="*/ 550309 w 12192000"/>
              <a:gd name="connsiteY165" fmla="*/ 2181825 h 2237474"/>
              <a:gd name="connsiteX166" fmla="*/ 541836 w 12192000"/>
              <a:gd name="connsiteY166" fmla="*/ 2181063 h 2237474"/>
              <a:gd name="connsiteX167" fmla="*/ 536057 w 12192000"/>
              <a:gd name="connsiteY167" fmla="*/ 2181537 h 2237474"/>
              <a:gd name="connsiteX168" fmla="*/ 520671 w 12192000"/>
              <a:gd name="connsiteY168" fmla="*/ 2180980 h 2237474"/>
              <a:gd name="connsiteX169" fmla="*/ 515024 w 12192000"/>
              <a:gd name="connsiteY169" fmla="*/ 2179258 h 2237474"/>
              <a:gd name="connsiteX170" fmla="*/ 512278 w 12192000"/>
              <a:gd name="connsiteY170" fmla="*/ 2176369 h 2237474"/>
              <a:gd name="connsiteX171" fmla="*/ 480419 w 12192000"/>
              <a:gd name="connsiteY171" fmla="*/ 2167807 h 2237474"/>
              <a:gd name="connsiteX172" fmla="*/ 413835 w 12192000"/>
              <a:gd name="connsiteY172" fmla="*/ 2156783 h 2237474"/>
              <a:gd name="connsiteX173" fmla="*/ 376513 w 12192000"/>
              <a:gd name="connsiteY173" fmla="*/ 2154014 h 2237474"/>
              <a:gd name="connsiteX174" fmla="*/ 273386 w 12192000"/>
              <a:gd name="connsiteY174" fmla="*/ 2142551 h 2237474"/>
              <a:gd name="connsiteX175" fmla="*/ 169207 w 12192000"/>
              <a:gd name="connsiteY175" fmla="*/ 2128100 h 2237474"/>
              <a:gd name="connsiteX176" fmla="*/ 93149 w 12192000"/>
              <a:gd name="connsiteY176" fmla="*/ 2105324 h 2237474"/>
              <a:gd name="connsiteX177" fmla="*/ 88109 w 12192000"/>
              <a:gd name="connsiteY177" fmla="*/ 2106704 h 2237474"/>
              <a:gd name="connsiteX178" fmla="*/ 80022 w 12192000"/>
              <a:gd name="connsiteY178" fmla="*/ 2107254 h 2237474"/>
              <a:gd name="connsiteX179" fmla="*/ 79717 w 12192000"/>
              <a:gd name="connsiteY179" fmla="*/ 2107046 h 2237474"/>
              <a:gd name="connsiteX180" fmla="*/ 72352 w 12192000"/>
              <a:gd name="connsiteY180" fmla="*/ 2107991 h 2237474"/>
              <a:gd name="connsiteX181" fmla="*/ 37645 w 12192000"/>
              <a:gd name="connsiteY181" fmla="*/ 2115401 h 2237474"/>
              <a:gd name="connsiteX182" fmla="*/ 4572 w 12192000"/>
              <a:gd name="connsiteY182" fmla="*/ 2111091 h 2237474"/>
              <a:gd name="connsiteX183" fmla="*/ 0 w 12192000"/>
              <a:gd name="connsiteY183" fmla="*/ 2110468 h 2237474"/>
              <a:gd name="connsiteX184" fmla="*/ 0 w 12192000"/>
              <a:gd name="connsiteY18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43069 w 12192000"/>
              <a:gd name="connsiteY129" fmla="*/ 2015111 h 2237474"/>
              <a:gd name="connsiteX130" fmla="*/ 2186609 w 12192000"/>
              <a:gd name="connsiteY130" fmla="*/ 2008263 h 2237474"/>
              <a:gd name="connsiteX131" fmla="*/ 2164831 w 12192000"/>
              <a:gd name="connsiteY131" fmla="*/ 2010143 h 2237474"/>
              <a:gd name="connsiteX132" fmla="*/ 2152836 w 12192000"/>
              <a:gd name="connsiteY132" fmla="*/ 2010048 h 2237474"/>
              <a:gd name="connsiteX133" fmla="*/ 2117102 w 12192000"/>
              <a:gd name="connsiteY133" fmla="*/ 2023004 h 2237474"/>
              <a:gd name="connsiteX134" fmla="*/ 2111935 w 12192000"/>
              <a:gd name="connsiteY134" fmla="*/ 2023163 h 2237474"/>
              <a:gd name="connsiteX135" fmla="*/ 2089991 w 12192000"/>
              <a:gd name="connsiteY135" fmla="*/ 2034193 h 2237474"/>
              <a:gd name="connsiteX136" fmla="*/ 2058061 w 12192000"/>
              <a:gd name="connsiteY136" fmla="*/ 2047942 h 2237474"/>
              <a:gd name="connsiteX137" fmla="*/ 2055737 w 12192000"/>
              <a:gd name="connsiteY137" fmla="*/ 2047704 h 2237474"/>
              <a:gd name="connsiteX138" fmla="*/ 2042244 w 12192000"/>
              <a:gd name="connsiteY138" fmla="*/ 2055560 h 2237474"/>
              <a:gd name="connsiteX139" fmla="*/ 1976224 w 12192000"/>
              <a:gd name="connsiteY139" fmla="*/ 2074257 h 2237474"/>
              <a:gd name="connsiteX140" fmla="*/ 1877728 w 12192000"/>
              <a:gd name="connsiteY140" fmla="*/ 2101004 h 2237474"/>
              <a:gd name="connsiteX141" fmla="*/ 1759056 w 12192000"/>
              <a:gd name="connsiteY141" fmla="*/ 2125608 h 2237474"/>
              <a:gd name="connsiteX142" fmla="*/ 1637948 w 12192000"/>
              <a:gd name="connsiteY142" fmla="*/ 2172597 h 2237474"/>
              <a:gd name="connsiteX143" fmla="*/ 1434549 w 12192000"/>
              <a:gd name="connsiteY143" fmla="*/ 2234522 h 2237474"/>
              <a:gd name="connsiteX144" fmla="*/ 1398481 w 12192000"/>
              <a:gd name="connsiteY144" fmla="*/ 2237074 h 2237474"/>
              <a:gd name="connsiteX145" fmla="*/ 1398407 w 12192000"/>
              <a:gd name="connsiteY145" fmla="*/ 2237095 h 2237474"/>
              <a:gd name="connsiteX146" fmla="*/ 1370962 w 12192000"/>
              <a:gd name="connsiteY146" fmla="*/ 2237474 h 2237474"/>
              <a:gd name="connsiteX147" fmla="*/ 1356367 w 12192000"/>
              <a:gd name="connsiteY147" fmla="*/ 2235089 h 2237474"/>
              <a:gd name="connsiteX148" fmla="*/ 1324828 w 12192000"/>
              <a:gd name="connsiteY148" fmla="*/ 2231968 h 2237474"/>
              <a:gd name="connsiteX149" fmla="*/ 1297744 w 12192000"/>
              <a:gd name="connsiteY149" fmla="*/ 2235849 h 2237474"/>
              <a:gd name="connsiteX150" fmla="*/ 1286236 w 12192000"/>
              <a:gd name="connsiteY150" fmla="*/ 2233135 h 2237474"/>
              <a:gd name="connsiteX151" fmla="*/ 1283504 w 12192000"/>
              <a:gd name="connsiteY151" fmla="*/ 2233797 h 2237474"/>
              <a:gd name="connsiteX152" fmla="*/ 1279765 w 12192000"/>
              <a:gd name="connsiteY152" fmla="*/ 2229639 h 2237474"/>
              <a:gd name="connsiteX153" fmla="*/ 1195347 w 12192000"/>
              <a:gd name="connsiteY153" fmla="*/ 2212354 h 2237474"/>
              <a:gd name="connsiteX154" fmla="*/ 970251 w 12192000"/>
              <a:gd name="connsiteY154" fmla="*/ 2221029 h 2237474"/>
              <a:gd name="connsiteX155" fmla="*/ 812914 w 12192000"/>
              <a:gd name="connsiteY155" fmla="*/ 2202752 h 2237474"/>
              <a:gd name="connsiteX156" fmla="*/ 800195 w 12192000"/>
              <a:gd name="connsiteY156" fmla="*/ 2209407 h 2237474"/>
              <a:gd name="connsiteX157" fmla="*/ 784978 w 12192000"/>
              <a:gd name="connsiteY157" fmla="*/ 2212360 h 2237474"/>
              <a:gd name="connsiteX158" fmla="*/ 681987 w 12192000"/>
              <a:gd name="connsiteY158" fmla="*/ 2216757 h 2237474"/>
              <a:gd name="connsiteX159" fmla="*/ 669923 w 12192000"/>
              <a:gd name="connsiteY159" fmla="*/ 2211682 h 2237474"/>
              <a:gd name="connsiteX160" fmla="*/ 648680 w 12192000"/>
              <a:gd name="connsiteY160" fmla="*/ 2206229 h 2237474"/>
              <a:gd name="connsiteX161" fmla="*/ 597225 w 12192000"/>
              <a:gd name="connsiteY161" fmla="*/ 2180999 h 2237474"/>
              <a:gd name="connsiteX162" fmla="*/ 558449 w 12192000"/>
              <a:gd name="connsiteY162" fmla="*/ 2182346 h 2237474"/>
              <a:gd name="connsiteX163" fmla="*/ 550517 w 12192000"/>
              <a:gd name="connsiteY163" fmla="*/ 2182060 h 2237474"/>
              <a:gd name="connsiteX164" fmla="*/ 550309 w 12192000"/>
              <a:gd name="connsiteY164" fmla="*/ 2181825 h 2237474"/>
              <a:gd name="connsiteX165" fmla="*/ 541836 w 12192000"/>
              <a:gd name="connsiteY165" fmla="*/ 2181063 h 2237474"/>
              <a:gd name="connsiteX166" fmla="*/ 536057 w 12192000"/>
              <a:gd name="connsiteY166" fmla="*/ 2181537 h 2237474"/>
              <a:gd name="connsiteX167" fmla="*/ 520671 w 12192000"/>
              <a:gd name="connsiteY167" fmla="*/ 2180980 h 2237474"/>
              <a:gd name="connsiteX168" fmla="*/ 515024 w 12192000"/>
              <a:gd name="connsiteY168" fmla="*/ 2179258 h 2237474"/>
              <a:gd name="connsiteX169" fmla="*/ 512278 w 12192000"/>
              <a:gd name="connsiteY169" fmla="*/ 2176369 h 2237474"/>
              <a:gd name="connsiteX170" fmla="*/ 480419 w 12192000"/>
              <a:gd name="connsiteY170" fmla="*/ 2167807 h 2237474"/>
              <a:gd name="connsiteX171" fmla="*/ 413835 w 12192000"/>
              <a:gd name="connsiteY171" fmla="*/ 2156783 h 2237474"/>
              <a:gd name="connsiteX172" fmla="*/ 376513 w 12192000"/>
              <a:gd name="connsiteY172" fmla="*/ 2154014 h 2237474"/>
              <a:gd name="connsiteX173" fmla="*/ 273386 w 12192000"/>
              <a:gd name="connsiteY173" fmla="*/ 2142551 h 2237474"/>
              <a:gd name="connsiteX174" fmla="*/ 169207 w 12192000"/>
              <a:gd name="connsiteY174" fmla="*/ 2128100 h 2237474"/>
              <a:gd name="connsiteX175" fmla="*/ 93149 w 12192000"/>
              <a:gd name="connsiteY175" fmla="*/ 2105324 h 2237474"/>
              <a:gd name="connsiteX176" fmla="*/ 88109 w 12192000"/>
              <a:gd name="connsiteY176" fmla="*/ 2106704 h 2237474"/>
              <a:gd name="connsiteX177" fmla="*/ 80022 w 12192000"/>
              <a:gd name="connsiteY177" fmla="*/ 2107254 h 2237474"/>
              <a:gd name="connsiteX178" fmla="*/ 79717 w 12192000"/>
              <a:gd name="connsiteY178" fmla="*/ 2107046 h 2237474"/>
              <a:gd name="connsiteX179" fmla="*/ 72352 w 12192000"/>
              <a:gd name="connsiteY179" fmla="*/ 2107991 h 2237474"/>
              <a:gd name="connsiteX180" fmla="*/ 37645 w 12192000"/>
              <a:gd name="connsiteY180" fmla="*/ 2115401 h 2237474"/>
              <a:gd name="connsiteX181" fmla="*/ 4572 w 12192000"/>
              <a:gd name="connsiteY181" fmla="*/ 2111091 h 2237474"/>
              <a:gd name="connsiteX182" fmla="*/ 0 w 12192000"/>
              <a:gd name="connsiteY182" fmla="*/ 2110468 h 2237474"/>
              <a:gd name="connsiteX183" fmla="*/ 0 w 12192000"/>
              <a:gd name="connsiteY18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87219 w 12192000"/>
              <a:gd name="connsiteY127" fmla="*/ 1998750 h 2237474"/>
              <a:gd name="connsiteX128" fmla="*/ 2243069 w 12192000"/>
              <a:gd name="connsiteY128" fmla="*/ 2015111 h 2237474"/>
              <a:gd name="connsiteX129" fmla="*/ 2186609 w 12192000"/>
              <a:gd name="connsiteY129" fmla="*/ 2008263 h 2237474"/>
              <a:gd name="connsiteX130" fmla="*/ 2164831 w 12192000"/>
              <a:gd name="connsiteY130" fmla="*/ 2010143 h 2237474"/>
              <a:gd name="connsiteX131" fmla="*/ 2152836 w 12192000"/>
              <a:gd name="connsiteY131" fmla="*/ 2010048 h 2237474"/>
              <a:gd name="connsiteX132" fmla="*/ 2117102 w 12192000"/>
              <a:gd name="connsiteY132" fmla="*/ 2023004 h 2237474"/>
              <a:gd name="connsiteX133" fmla="*/ 2111935 w 12192000"/>
              <a:gd name="connsiteY133" fmla="*/ 2023163 h 2237474"/>
              <a:gd name="connsiteX134" fmla="*/ 2089991 w 12192000"/>
              <a:gd name="connsiteY134" fmla="*/ 2034193 h 2237474"/>
              <a:gd name="connsiteX135" fmla="*/ 2058061 w 12192000"/>
              <a:gd name="connsiteY135" fmla="*/ 2047942 h 2237474"/>
              <a:gd name="connsiteX136" fmla="*/ 2055737 w 12192000"/>
              <a:gd name="connsiteY136" fmla="*/ 2047704 h 2237474"/>
              <a:gd name="connsiteX137" fmla="*/ 2042244 w 12192000"/>
              <a:gd name="connsiteY137" fmla="*/ 2055560 h 2237474"/>
              <a:gd name="connsiteX138" fmla="*/ 1976224 w 12192000"/>
              <a:gd name="connsiteY138" fmla="*/ 2074257 h 2237474"/>
              <a:gd name="connsiteX139" fmla="*/ 1877728 w 12192000"/>
              <a:gd name="connsiteY139" fmla="*/ 2101004 h 2237474"/>
              <a:gd name="connsiteX140" fmla="*/ 1759056 w 12192000"/>
              <a:gd name="connsiteY140" fmla="*/ 2125608 h 2237474"/>
              <a:gd name="connsiteX141" fmla="*/ 1637948 w 12192000"/>
              <a:gd name="connsiteY141" fmla="*/ 2172597 h 2237474"/>
              <a:gd name="connsiteX142" fmla="*/ 1434549 w 12192000"/>
              <a:gd name="connsiteY142" fmla="*/ 2234522 h 2237474"/>
              <a:gd name="connsiteX143" fmla="*/ 1398481 w 12192000"/>
              <a:gd name="connsiteY143" fmla="*/ 2237074 h 2237474"/>
              <a:gd name="connsiteX144" fmla="*/ 1398407 w 12192000"/>
              <a:gd name="connsiteY144" fmla="*/ 2237095 h 2237474"/>
              <a:gd name="connsiteX145" fmla="*/ 1370962 w 12192000"/>
              <a:gd name="connsiteY145" fmla="*/ 2237474 h 2237474"/>
              <a:gd name="connsiteX146" fmla="*/ 1356367 w 12192000"/>
              <a:gd name="connsiteY146" fmla="*/ 2235089 h 2237474"/>
              <a:gd name="connsiteX147" fmla="*/ 1324828 w 12192000"/>
              <a:gd name="connsiteY147" fmla="*/ 2231968 h 2237474"/>
              <a:gd name="connsiteX148" fmla="*/ 1297744 w 12192000"/>
              <a:gd name="connsiteY148" fmla="*/ 2235849 h 2237474"/>
              <a:gd name="connsiteX149" fmla="*/ 1286236 w 12192000"/>
              <a:gd name="connsiteY149" fmla="*/ 2233135 h 2237474"/>
              <a:gd name="connsiteX150" fmla="*/ 1283504 w 12192000"/>
              <a:gd name="connsiteY150" fmla="*/ 2233797 h 2237474"/>
              <a:gd name="connsiteX151" fmla="*/ 1279765 w 12192000"/>
              <a:gd name="connsiteY151" fmla="*/ 2229639 h 2237474"/>
              <a:gd name="connsiteX152" fmla="*/ 1195347 w 12192000"/>
              <a:gd name="connsiteY152" fmla="*/ 2212354 h 2237474"/>
              <a:gd name="connsiteX153" fmla="*/ 970251 w 12192000"/>
              <a:gd name="connsiteY153" fmla="*/ 2221029 h 2237474"/>
              <a:gd name="connsiteX154" fmla="*/ 812914 w 12192000"/>
              <a:gd name="connsiteY154" fmla="*/ 2202752 h 2237474"/>
              <a:gd name="connsiteX155" fmla="*/ 800195 w 12192000"/>
              <a:gd name="connsiteY155" fmla="*/ 2209407 h 2237474"/>
              <a:gd name="connsiteX156" fmla="*/ 784978 w 12192000"/>
              <a:gd name="connsiteY156" fmla="*/ 2212360 h 2237474"/>
              <a:gd name="connsiteX157" fmla="*/ 681987 w 12192000"/>
              <a:gd name="connsiteY157" fmla="*/ 2216757 h 2237474"/>
              <a:gd name="connsiteX158" fmla="*/ 669923 w 12192000"/>
              <a:gd name="connsiteY158" fmla="*/ 2211682 h 2237474"/>
              <a:gd name="connsiteX159" fmla="*/ 648680 w 12192000"/>
              <a:gd name="connsiteY159" fmla="*/ 2206229 h 2237474"/>
              <a:gd name="connsiteX160" fmla="*/ 597225 w 12192000"/>
              <a:gd name="connsiteY160" fmla="*/ 2180999 h 2237474"/>
              <a:gd name="connsiteX161" fmla="*/ 558449 w 12192000"/>
              <a:gd name="connsiteY161" fmla="*/ 2182346 h 2237474"/>
              <a:gd name="connsiteX162" fmla="*/ 550517 w 12192000"/>
              <a:gd name="connsiteY162" fmla="*/ 2182060 h 2237474"/>
              <a:gd name="connsiteX163" fmla="*/ 550309 w 12192000"/>
              <a:gd name="connsiteY163" fmla="*/ 2181825 h 2237474"/>
              <a:gd name="connsiteX164" fmla="*/ 541836 w 12192000"/>
              <a:gd name="connsiteY164" fmla="*/ 2181063 h 2237474"/>
              <a:gd name="connsiteX165" fmla="*/ 536057 w 12192000"/>
              <a:gd name="connsiteY165" fmla="*/ 2181537 h 2237474"/>
              <a:gd name="connsiteX166" fmla="*/ 520671 w 12192000"/>
              <a:gd name="connsiteY166" fmla="*/ 2180980 h 2237474"/>
              <a:gd name="connsiteX167" fmla="*/ 515024 w 12192000"/>
              <a:gd name="connsiteY167" fmla="*/ 2179258 h 2237474"/>
              <a:gd name="connsiteX168" fmla="*/ 512278 w 12192000"/>
              <a:gd name="connsiteY168" fmla="*/ 2176369 h 2237474"/>
              <a:gd name="connsiteX169" fmla="*/ 480419 w 12192000"/>
              <a:gd name="connsiteY169" fmla="*/ 2167807 h 2237474"/>
              <a:gd name="connsiteX170" fmla="*/ 413835 w 12192000"/>
              <a:gd name="connsiteY170" fmla="*/ 2156783 h 2237474"/>
              <a:gd name="connsiteX171" fmla="*/ 376513 w 12192000"/>
              <a:gd name="connsiteY171" fmla="*/ 2154014 h 2237474"/>
              <a:gd name="connsiteX172" fmla="*/ 273386 w 12192000"/>
              <a:gd name="connsiteY172" fmla="*/ 2142551 h 2237474"/>
              <a:gd name="connsiteX173" fmla="*/ 169207 w 12192000"/>
              <a:gd name="connsiteY173" fmla="*/ 2128100 h 2237474"/>
              <a:gd name="connsiteX174" fmla="*/ 93149 w 12192000"/>
              <a:gd name="connsiteY174" fmla="*/ 2105324 h 2237474"/>
              <a:gd name="connsiteX175" fmla="*/ 88109 w 12192000"/>
              <a:gd name="connsiteY175" fmla="*/ 2106704 h 2237474"/>
              <a:gd name="connsiteX176" fmla="*/ 80022 w 12192000"/>
              <a:gd name="connsiteY176" fmla="*/ 2107254 h 2237474"/>
              <a:gd name="connsiteX177" fmla="*/ 79717 w 12192000"/>
              <a:gd name="connsiteY177" fmla="*/ 2107046 h 2237474"/>
              <a:gd name="connsiteX178" fmla="*/ 72352 w 12192000"/>
              <a:gd name="connsiteY178" fmla="*/ 2107991 h 2237474"/>
              <a:gd name="connsiteX179" fmla="*/ 37645 w 12192000"/>
              <a:gd name="connsiteY179" fmla="*/ 2115401 h 2237474"/>
              <a:gd name="connsiteX180" fmla="*/ 4572 w 12192000"/>
              <a:gd name="connsiteY180" fmla="*/ 2111091 h 2237474"/>
              <a:gd name="connsiteX181" fmla="*/ 0 w 12192000"/>
              <a:gd name="connsiteY181" fmla="*/ 2110468 h 2237474"/>
              <a:gd name="connsiteX182" fmla="*/ 0 w 12192000"/>
              <a:gd name="connsiteY18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15525 w 12192000"/>
              <a:gd name="connsiteY124" fmla="*/ 1989708 h 2237474"/>
              <a:gd name="connsiteX125" fmla="*/ 2300792 w 12192000"/>
              <a:gd name="connsiteY125" fmla="*/ 1994290 h 2237474"/>
              <a:gd name="connsiteX126" fmla="*/ 2287219 w 12192000"/>
              <a:gd name="connsiteY126" fmla="*/ 1998750 h 2237474"/>
              <a:gd name="connsiteX127" fmla="*/ 2243069 w 12192000"/>
              <a:gd name="connsiteY127" fmla="*/ 2015111 h 2237474"/>
              <a:gd name="connsiteX128" fmla="*/ 2186609 w 12192000"/>
              <a:gd name="connsiteY128" fmla="*/ 2008263 h 2237474"/>
              <a:gd name="connsiteX129" fmla="*/ 2164831 w 12192000"/>
              <a:gd name="connsiteY129" fmla="*/ 2010143 h 2237474"/>
              <a:gd name="connsiteX130" fmla="*/ 2152836 w 12192000"/>
              <a:gd name="connsiteY130" fmla="*/ 2010048 h 2237474"/>
              <a:gd name="connsiteX131" fmla="*/ 2117102 w 12192000"/>
              <a:gd name="connsiteY131" fmla="*/ 2023004 h 2237474"/>
              <a:gd name="connsiteX132" fmla="*/ 2111935 w 12192000"/>
              <a:gd name="connsiteY132" fmla="*/ 2023163 h 2237474"/>
              <a:gd name="connsiteX133" fmla="*/ 2089991 w 12192000"/>
              <a:gd name="connsiteY133" fmla="*/ 2034193 h 2237474"/>
              <a:gd name="connsiteX134" fmla="*/ 2058061 w 12192000"/>
              <a:gd name="connsiteY134" fmla="*/ 2047942 h 2237474"/>
              <a:gd name="connsiteX135" fmla="*/ 2055737 w 12192000"/>
              <a:gd name="connsiteY135" fmla="*/ 2047704 h 2237474"/>
              <a:gd name="connsiteX136" fmla="*/ 2042244 w 12192000"/>
              <a:gd name="connsiteY136" fmla="*/ 2055560 h 2237474"/>
              <a:gd name="connsiteX137" fmla="*/ 1976224 w 12192000"/>
              <a:gd name="connsiteY137" fmla="*/ 2074257 h 2237474"/>
              <a:gd name="connsiteX138" fmla="*/ 1877728 w 12192000"/>
              <a:gd name="connsiteY138" fmla="*/ 2101004 h 2237474"/>
              <a:gd name="connsiteX139" fmla="*/ 1759056 w 12192000"/>
              <a:gd name="connsiteY139" fmla="*/ 2125608 h 2237474"/>
              <a:gd name="connsiteX140" fmla="*/ 1637948 w 12192000"/>
              <a:gd name="connsiteY140" fmla="*/ 2172597 h 2237474"/>
              <a:gd name="connsiteX141" fmla="*/ 1434549 w 12192000"/>
              <a:gd name="connsiteY141" fmla="*/ 2234522 h 2237474"/>
              <a:gd name="connsiteX142" fmla="*/ 1398481 w 12192000"/>
              <a:gd name="connsiteY142" fmla="*/ 2237074 h 2237474"/>
              <a:gd name="connsiteX143" fmla="*/ 1398407 w 12192000"/>
              <a:gd name="connsiteY143" fmla="*/ 2237095 h 2237474"/>
              <a:gd name="connsiteX144" fmla="*/ 1370962 w 12192000"/>
              <a:gd name="connsiteY144" fmla="*/ 2237474 h 2237474"/>
              <a:gd name="connsiteX145" fmla="*/ 1356367 w 12192000"/>
              <a:gd name="connsiteY145" fmla="*/ 2235089 h 2237474"/>
              <a:gd name="connsiteX146" fmla="*/ 1324828 w 12192000"/>
              <a:gd name="connsiteY146" fmla="*/ 2231968 h 2237474"/>
              <a:gd name="connsiteX147" fmla="*/ 1297744 w 12192000"/>
              <a:gd name="connsiteY147" fmla="*/ 2235849 h 2237474"/>
              <a:gd name="connsiteX148" fmla="*/ 1286236 w 12192000"/>
              <a:gd name="connsiteY148" fmla="*/ 2233135 h 2237474"/>
              <a:gd name="connsiteX149" fmla="*/ 1283504 w 12192000"/>
              <a:gd name="connsiteY149" fmla="*/ 2233797 h 2237474"/>
              <a:gd name="connsiteX150" fmla="*/ 1279765 w 12192000"/>
              <a:gd name="connsiteY150" fmla="*/ 2229639 h 2237474"/>
              <a:gd name="connsiteX151" fmla="*/ 1195347 w 12192000"/>
              <a:gd name="connsiteY151" fmla="*/ 2212354 h 2237474"/>
              <a:gd name="connsiteX152" fmla="*/ 970251 w 12192000"/>
              <a:gd name="connsiteY152" fmla="*/ 2221029 h 2237474"/>
              <a:gd name="connsiteX153" fmla="*/ 812914 w 12192000"/>
              <a:gd name="connsiteY153" fmla="*/ 2202752 h 2237474"/>
              <a:gd name="connsiteX154" fmla="*/ 800195 w 12192000"/>
              <a:gd name="connsiteY154" fmla="*/ 2209407 h 2237474"/>
              <a:gd name="connsiteX155" fmla="*/ 784978 w 12192000"/>
              <a:gd name="connsiteY155" fmla="*/ 2212360 h 2237474"/>
              <a:gd name="connsiteX156" fmla="*/ 681987 w 12192000"/>
              <a:gd name="connsiteY156" fmla="*/ 2216757 h 2237474"/>
              <a:gd name="connsiteX157" fmla="*/ 669923 w 12192000"/>
              <a:gd name="connsiteY157" fmla="*/ 2211682 h 2237474"/>
              <a:gd name="connsiteX158" fmla="*/ 648680 w 12192000"/>
              <a:gd name="connsiteY158" fmla="*/ 2206229 h 2237474"/>
              <a:gd name="connsiteX159" fmla="*/ 597225 w 12192000"/>
              <a:gd name="connsiteY159" fmla="*/ 2180999 h 2237474"/>
              <a:gd name="connsiteX160" fmla="*/ 558449 w 12192000"/>
              <a:gd name="connsiteY160" fmla="*/ 2182346 h 2237474"/>
              <a:gd name="connsiteX161" fmla="*/ 550517 w 12192000"/>
              <a:gd name="connsiteY161" fmla="*/ 2182060 h 2237474"/>
              <a:gd name="connsiteX162" fmla="*/ 550309 w 12192000"/>
              <a:gd name="connsiteY162" fmla="*/ 2181825 h 2237474"/>
              <a:gd name="connsiteX163" fmla="*/ 541836 w 12192000"/>
              <a:gd name="connsiteY163" fmla="*/ 2181063 h 2237474"/>
              <a:gd name="connsiteX164" fmla="*/ 536057 w 12192000"/>
              <a:gd name="connsiteY164" fmla="*/ 2181537 h 2237474"/>
              <a:gd name="connsiteX165" fmla="*/ 520671 w 12192000"/>
              <a:gd name="connsiteY165" fmla="*/ 2180980 h 2237474"/>
              <a:gd name="connsiteX166" fmla="*/ 515024 w 12192000"/>
              <a:gd name="connsiteY166" fmla="*/ 2179258 h 2237474"/>
              <a:gd name="connsiteX167" fmla="*/ 512278 w 12192000"/>
              <a:gd name="connsiteY167" fmla="*/ 2176369 h 2237474"/>
              <a:gd name="connsiteX168" fmla="*/ 480419 w 12192000"/>
              <a:gd name="connsiteY168" fmla="*/ 2167807 h 2237474"/>
              <a:gd name="connsiteX169" fmla="*/ 413835 w 12192000"/>
              <a:gd name="connsiteY169" fmla="*/ 2156783 h 2237474"/>
              <a:gd name="connsiteX170" fmla="*/ 376513 w 12192000"/>
              <a:gd name="connsiteY170" fmla="*/ 2154014 h 2237474"/>
              <a:gd name="connsiteX171" fmla="*/ 273386 w 12192000"/>
              <a:gd name="connsiteY171" fmla="*/ 2142551 h 2237474"/>
              <a:gd name="connsiteX172" fmla="*/ 169207 w 12192000"/>
              <a:gd name="connsiteY172" fmla="*/ 2128100 h 2237474"/>
              <a:gd name="connsiteX173" fmla="*/ 93149 w 12192000"/>
              <a:gd name="connsiteY173" fmla="*/ 2105324 h 2237474"/>
              <a:gd name="connsiteX174" fmla="*/ 88109 w 12192000"/>
              <a:gd name="connsiteY174" fmla="*/ 2106704 h 2237474"/>
              <a:gd name="connsiteX175" fmla="*/ 80022 w 12192000"/>
              <a:gd name="connsiteY175" fmla="*/ 2107254 h 2237474"/>
              <a:gd name="connsiteX176" fmla="*/ 79717 w 12192000"/>
              <a:gd name="connsiteY176" fmla="*/ 2107046 h 2237474"/>
              <a:gd name="connsiteX177" fmla="*/ 72352 w 12192000"/>
              <a:gd name="connsiteY177" fmla="*/ 2107991 h 2237474"/>
              <a:gd name="connsiteX178" fmla="*/ 37645 w 12192000"/>
              <a:gd name="connsiteY178" fmla="*/ 2115401 h 2237474"/>
              <a:gd name="connsiteX179" fmla="*/ 4572 w 12192000"/>
              <a:gd name="connsiteY179" fmla="*/ 2111091 h 2237474"/>
              <a:gd name="connsiteX180" fmla="*/ 0 w 12192000"/>
              <a:gd name="connsiteY180" fmla="*/ 2110468 h 2237474"/>
              <a:gd name="connsiteX181" fmla="*/ 0 w 12192000"/>
              <a:gd name="connsiteY18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00792 w 12192000"/>
              <a:gd name="connsiteY124" fmla="*/ 1994290 h 2237474"/>
              <a:gd name="connsiteX125" fmla="*/ 2287219 w 12192000"/>
              <a:gd name="connsiteY125" fmla="*/ 1998750 h 2237474"/>
              <a:gd name="connsiteX126" fmla="*/ 2243069 w 12192000"/>
              <a:gd name="connsiteY126" fmla="*/ 2015111 h 2237474"/>
              <a:gd name="connsiteX127" fmla="*/ 2186609 w 12192000"/>
              <a:gd name="connsiteY127" fmla="*/ 2008263 h 2237474"/>
              <a:gd name="connsiteX128" fmla="*/ 2164831 w 12192000"/>
              <a:gd name="connsiteY128" fmla="*/ 2010143 h 2237474"/>
              <a:gd name="connsiteX129" fmla="*/ 2152836 w 12192000"/>
              <a:gd name="connsiteY129" fmla="*/ 2010048 h 2237474"/>
              <a:gd name="connsiteX130" fmla="*/ 2117102 w 12192000"/>
              <a:gd name="connsiteY130" fmla="*/ 2023004 h 2237474"/>
              <a:gd name="connsiteX131" fmla="*/ 2111935 w 12192000"/>
              <a:gd name="connsiteY131" fmla="*/ 2023163 h 2237474"/>
              <a:gd name="connsiteX132" fmla="*/ 2089991 w 12192000"/>
              <a:gd name="connsiteY132" fmla="*/ 2034193 h 2237474"/>
              <a:gd name="connsiteX133" fmla="*/ 2058061 w 12192000"/>
              <a:gd name="connsiteY133" fmla="*/ 2047942 h 2237474"/>
              <a:gd name="connsiteX134" fmla="*/ 2055737 w 12192000"/>
              <a:gd name="connsiteY134" fmla="*/ 2047704 h 2237474"/>
              <a:gd name="connsiteX135" fmla="*/ 2042244 w 12192000"/>
              <a:gd name="connsiteY135" fmla="*/ 2055560 h 2237474"/>
              <a:gd name="connsiteX136" fmla="*/ 1976224 w 12192000"/>
              <a:gd name="connsiteY136" fmla="*/ 2074257 h 2237474"/>
              <a:gd name="connsiteX137" fmla="*/ 1877728 w 12192000"/>
              <a:gd name="connsiteY137" fmla="*/ 2101004 h 2237474"/>
              <a:gd name="connsiteX138" fmla="*/ 1759056 w 12192000"/>
              <a:gd name="connsiteY138" fmla="*/ 2125608 h 2237474"/>
              <a:gd name="connsiteX139" fmla="*/ 1637948 w 12192000"/>
              <a:gd name="connsiteY139" fmla="*/ 2172597 h 2237474"/>
              <a:gd name="connsiteX140" fmla="*/ 1434549 w 12192000"/>
              <a:gd name="connsiteY140" fmla="*/ 2234522 h 2237474"/>
              <a:gd name="connsiteX141" fmla="*/ 1398481 w 12192000"/>
              <a:gd name="connsiteY141" fmla="*/ 2237074 h 2237474"/>
              <a:gd name="connsiteX142" fmla="*/ 1398407 w 12192000"/>
              <a:gd name="connsiteY142" fmla="*/ 2237095 h 2237474"/>
              <a:gd name="connsiteX143" fmla="*/ 1370962 w 12192000"/>
              <a:gd name="connsiteY143" fmla="*/ 2237474 h 2237474"/>
              <a:gd name="connsiteX144" fmla="*/ 1356367 w 12192000"/>
              <a:gd name="connsiteY144" fmla="*/ 2235089 h 2237474"/>
              <a:gd name="connsiteX145" fmla="*/ 1324828 w 12192000"/>
              <a:gd name="connsiteY145" fmla="*/ 2231968 h 2237474"/>
              <a:gd name="connsiteX146" fmla="*/ 1297744 w 12192000"/>
              <a:gd name="connsiteY146" fmla="*/ 2235849 h 2237474"/>
              <a:gd name="connsiteX147" fmla="*/ 1286236 w 12192000"/>
              <a:gd name="connsiteY147" fmla="*/ 2233135 h 2237474"/>
              <a:gd name="connsiteX148" fmla="*/ 1283504 w 12192000"/>
              <a:gd name="connsiteY148" fmla="*/ 2233797 h 2237474"/>
              <a:gd name="connsiteX149" fmla="*/ 1279765 w 12192000"/>
              <a:gd name="connsiteY149" fmla="*/ 2229639 h 2237474"/>
              <a:gd name="connsiteX150" fmla="*/ 1195347 w 12192000"/>
              <a:gd name="connsiteY150" fmla="*/ 2212354 h 2237474"/>
              <a:gd name="connsiteX151" fmla="*/ 970251 w 12192000"/>
              <a:gd name="connsiteY151" fmla="*/ 2221029 h 2237474"/>
              <a:gd name="connsiteX152" fmla="*/ 812914 w 12192000"/>
              <a:gd name="connsiteY152" fmla="*/ 2202752 h 2237474"/>
              <a:gd name="connsiteX153" fmla="*/ 800195 w 12192000"/>
              <a:gd name="connsiteY153" fmla="*/ 2209407 h 2237474"/>
              <a:gd name="connsiteX154" fmla="*/ 784978 w 12192000"/>
              <a:gd name="connsiteY154" fmla="*/ 2212360 h 2237474"/>
              <a:gd name="connsiteX155" fmla="*/ 681987 w 12192000"/>
              <a:gd name="connsiteY155" fmla="*/ 2216757 h 2237474"/>
              <a:gd name="connsiteX156" fmla="*/ 669923 w 12192000"/>
              <a:gd name="connsiteY156" fmla="*/ 2211682 h 2237474"/>
              <a:gd name="connsiteX157" fmla="*/ 648680 w 12192000"/>
              <a:gd name="connsiteY157" fmla="*/ 2206229 h 2237474"/>
              <a:gd name="connsiteX158" fmla="*/ 597225 w 12192000"/>
              <a:gd name="connsiteY158" fmla="*/ 2180999 h 2237474"/>
              <a:gd name="connsiteX159" fmla="*/ 558449 w 12192000"/>
              <a:gd name="connsiteY159" fmla="*/ 2182346 h 2237474"/>
              <a:gd name="connsiteX160" fmla="*/ 550517 w 12192000"/>
              <a:gd name="connsiteY160" fmla="*/ 2182060 h 2237474"/>
              <a:gd name="connsiteX161" fmla="*/ 550309 w 12192000"/>
              <a:gd name="connsiteY161" fmla="*/ 2181825 h 2237474"/>
              <a:gd name="connsiteX162" fmla="*/ 541836 w 12192000"/>
              <a:gd name="connsiteY162" fmla="*/ 2181063 h 2237474"/>
              <a:gd name="connsiteX163" fmla="*/ 536057 w 12192000"/>
              <a:gd name="connsiteY163" fmla="*/ 2181537 h 2237474"/>
              <a:gd name="connsiteX164" fmla="*/ 520671 w 12192000"/>
              <a:gd name="connsiteY164" fmla="*/ 2180980 h 2237474"/>
              <a:gd name="connsiteX165" fmla="*/ 515024 w 12192000"/>
              <a:gd name="connsiteY165" fmla="*/ 2179258 h 2237474"/>
              <a:gd name="connsiteX166" fmla="*/ 512278 w 12192000"/>
              <a:gd name="connsiteY166" fmla="*/ 2176369 h 2237474"/>
              <a:gd name="connsiteX167" fmla="*/ 480419 w 12192000"/>
              <a:gd name="connsiteY167" fmla="*/ 2167807 h 2237474"/>
              <a:gd name="connsiteX168" fmla="*/ 413835 w 12192000"/>
              <a:gd name="connsiteY168" fmla="*/ 2156783 h 2237474"/>
              <a:gd name="connsiteX169" fmla="*/ 376513 w 12192000"/>
              <a:gd name="connsiteY169" fmla="*/ 2154014 h 2237474"/>
              <a:gd name="connsiteX170" fmla="*/ 273386 w 12192000"/>
              <a:gd name="connsiteY170" fmla="*/ 2142551 h 2237474"/>
              <a:gd name="connsiteX171" fmla="*/ 169207 w 12192000"/>
              <a:gd name="connsiteY171" fmla="*/ 2128100 h 2237474"/>
              <a:gd name="connsiteX172" fmla="*/ 93149 w 12192000"/>
              <a:gd name="connsiteY172" fmla="*/ 2105324 h 2237474"/>
              <a:gd name="connsiteX173" fmla="*/ 88109 w 12192000"/>
              <a:gd name="connsiteY173" fmla="*/ 2106704 h 2237474"/>
              <a:gd name="connsiteX174" fmla="*/ 80022 w 12192000"/>
              <a:gd name="connsiteY174" fmla="*/ 2107254 h 2237474"/>
              <a:gd name="connsiteX175" fmla="*/ 79717 w 12192000"/>
              <a:gd name="connsiteY175" fmla="*/ 2107046 h 2237474"/>
              <a:gd name="connsiteX176" fmla="*/ 72352 w 12192000"/>
              <a:gd name="connsiteY176" fmla="*/ 2107991 h 2237474"/>
              <a:gd name="connsiteX177" fmla="*/ 37645 w 12192000"/>
              <a:gd name="connsiteY177" fmla="*/ 2115401 h 2237474"/>
              <a:gd name="connsiteX178" fmla="*/ 4572 w 12192000"/>
              <a:gd name="connsiteY178" fmla="*/ 2111091 h 2237474"/>
              <a:gd name="connsiteX179" fmla="*/ 0 w 12192000"/>
              <a:gd name="connsiteY179" fmla="*/ 2110468 h 2237474"/>
              <a:gd name="connsiteX180" fmla="*/ 0 w 12192000"/>
              <a:gd name="connsiteY18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287219 w 12192000"/>
              <a:gd name="connsiteY124" fmla="*/ 1998750 h 2237474"/>
              <a:gd name="connsiteX125" fmla="*/ 2243069 w 12192000"/>
              <a:gd name="connsiteY125" fmla="*/ 2015111 h 2237474"/>
              <a:gd name="connsiteX126" fmla="*/ 2186609 w 12192000"/>
              <a:gd name="connsiteY126" fmla="*/ 2008263 h 2237474"/>
              <a:gd name="connsiteX127" fmla="*/ 2164831 w 12192000"/>
              <a:gd name="connsiteY127" fmla="*/ 2010143 h 2237474"/>
              <a:gd name="connsiteX128" fmla="*/ 2152836 w 12192000"/>
              <a:gd name="connsiteY128" fmla="*/ 2010048 h 2237474"/>
              <a:gd name="connsiteX129" fmla="*/ 2117102 w 12192000"/>
              <a:gd name="connsiteY129" fmla="*/ 2023004 h 2237474"/>
              <a:gd name="connsiteX130" fmla="*/ 2111935 w 12192000"/>
              <a:gd name="connsiteY130" fmla="*/ 2023163 h 2237474"/>
              <a:gd name="connsiteX131" fmla="*/ 2089991 w 12192000"/>
              <a:gd name="connsiteY131" fmla="*/ 2034193 h 2237474"/>
              <a:gd name="connsiteX132" fmla="*/ 2058061 w 12192000"/>
              <a:gd name="connsiteY132" fmla="*/ 2047942 h 2237474"/>
              <a:gd name="connsiteX133" fmla="*/ 2055737 w 12192000"/>
              <a:gd name="connsiteY133" fmla="*/ 2047704 h 2237474"/>
              <a:gd name="connsiteX134" fmla="*/ 2042244 w 12192000"/>
              <a:gd name="connsiteY134" fmla="*/ 2055560 h 2237474"/>
              <a:gd name="connsiteX135" fmla="*/ 1976224 w 12192000"/>
              <a:gd name="connsiteY135" fmla="*/ 2074257 h 2237474"/>
              <a:gd name="connsiteX136" fmla="*/ 1877728 w 12192000"/>
              <a:gd name="connsiteY136" fmla="*/ 2101004 h 2237474"/>
              <a:gd name="connsiteX137" fmla="*/ 1759056 w 12192000"/>
              <a:gd name="connsiteY137" fmla="*/ 2125608 h 2237474"/>
              <a:gd name="connsiteX138" fmla="*/ 1637948 w 12192000"/>
              <a:gd name="connsiteY138" fmla="*/ 2172597 h 2237474"/>
              <a:gd name="connsiteX139" fmla="*/ 1434549 w 12192000"/>
              <a:gd name="connsiteY139" fmla="*/ 2234522 h 2237474"/>
              <a:gd name="connsiteX140" fmla="*/ 1398481 w 12192000"/>
              <a:gd name="connsiteY140" fmla="*/ 2237074 h 2237474"/>
              <a:gd name="connsiteX141" fmla="*/ 1398407 w 12192000"/>
              <a:gd name="connsiteY141" fmla="*/ 2237095 h 2237474"/>
              <a:gd name="connsiteX142" fmla="*/ 1370962 w 12192000"/>
              <a:gd name="connsiteY142" fmla="*/ 2237474 h 2237474"/>
              <a:gd name="connsiteX143" fmla="*/ 1356367 w 12192000"/>
              <a:gd name="connsiteY143" fmla="*/ 2235089 h 2237474"/>
              <a:gd name="connsiteX144" fmla="*/ 1324828 w 12192000"/>
              <a:gd name="connsiteY144" fmla="*/ 2231968 h 2237474"/>
              <a:gd name="connsiteX145" fmla="*/ 1297744 w 12192000"/>
              <a:gd name="connsiteY145" fmla="*/ 2235849 h 2237474"/>
              <a:gd name="connsiteX146" fmla="*/ 1286236 w 12192000"/>
              <a:gd name="connsiteY146" fmla="*/ 2233135 h 2237474"/>
              <a:gd name="connsiteX147" fmla="*/ 1283504 w 12192000"/>
              <a:gd name="connsiteY147" fmla="*/ 2233797 h 2237474"/>
              <a:gd name="connsiteX148" fmla="*/ 1279765 w 12192000"/>
              <a:gd name="connsiteY148" fmla="*/ 2229639 h 2237474"/>
              <a:gd name="connsiteX149" fmla="*/ 1195347 w 12192000"/>
              <a:gd name="connsiteY149" fmla="*/ 2212354 h 2237474"/>
              <a:gd name="connsiteX150" fmla="*/ 970251 w 12192000"/>
              <a:gd name="connsiteY150" fmla="*/ 2221029 h 2237474"/>
              <a:gd name="connsiteX151" fmla="*/ 812914 w 12192000"/>
              <a:gd name="connsiteY151" fmla="*/ 2202752 h 2237474"/>
              <a:gd name="connsiteX152" fmla="*/ 800195 w 12192000"/>
              <a:gd name="connsiteY152" fmla="*/ 2209407 h 2237474"/>
              <a:gd name="connsiteX153" fmla="*/ 784978 w 12192000"/>
              <a:gd name="connsiteY153" fmla="*/ 2212360 h 2237474"/>
              <a:gd name="connsiteX154" fmla="*/ 681987 w 12192000"/>
              <a:gd name="connsiteY154" fmla="*/ 2216757 h 2237474"/>
              <a:gd name="connsiteX155" fmla="*/ 669923 w 12192000"/>
              <a:gd name="connsiteY155" fmla="*/ 2211682 h 2237474"/>
              <a:gd name="connsiteX156" fmla="*/ 648680 w 12192000"/>
              <a:gd name="connsiteY156" fmla="*/ 2206229 h 2237474"/>
              <a:gd name="connsiteX157" fmla="*/ 597225 w 12192000"/>
              <a:gd name="connsiteY157" fmla="*/ 2180999 h 2237474"/>
              <a:gd name="connsiteX158" fmla="*/ 558449 w 12192000"/>
              <a:gd name="connsiteY158" fmla="*/ 2182346 h 2237474"/>
              <a:gd name="connsiteX159" fmla="*/ 550517 w 12192000"/>
              <a:gd name="connsiteY159" fmla="*/ 2182060 h 2237474"/>
              <a:gd name="connsiteX160" fmla="*/ 550309 w 12192000"/>
              <a:gd name="connsiteY160" fmla="*/ 2181825 h 2237474"/>
              <a:gd name="connsiteX161" fmla="*/ 541836 w 12192000"/>
              <a:gd name="connsiteY161" fmla="*/ 2181063 h 2237474"/>
              <a:gd name="connsiteX162" fmla="*/ 536057 w 12192000"/>
              <a:gd name="connsiteY162" fmla="*/ 2181537 h 2237474"/>
              <a:gd name="connsiteX163" fmla="*/ 520671 w 12192000"/>
              <a:gd name="connsiteY163" fmla="*/ 2180980 h 2237474"/>
              <a:gd name="connsiteX164" fmla="*/ 515024 w 12192000"/>
              <a:gd name="connsiteY164" fmla="*/ 2179258 h 2237474"/>
              <a:gd name="connsiteX165" fmla="*/ 512278 w 12192000"/>
              <a:gd name="connsiteY165" fmla="*/ 2176369 h 2237474"/>
              <a:gd name="connsiteX166" fmla="*/ 480419 w 12192000"/>
              <a:gd name="connsiteY166" fmla="*/ 2167807 h 2237474"/>
              <a:gd name="connsiteX167" fmla="*/ 413835 w 12192000"/>
              <a:gd name="connsiteY167" fmla="*/ 2156783 h 2237474"/>
              <a:gd name="connsiteX168" fmla="*/ 376513 w 12192000"/>
              <a:gd name="connsiteY168" fmla="*/ 2154014 h 2237474"/>
              <a:gd name="connsiteX169" fmla="*/ 273386 w 12192000"/>
              <a:gd name="connsiteY169" fmla="*/ 2142551 h 2237474"/>
              <a:gd name="connsiteX170" fmla="*/ 169207 w 12192000"/>
              <a:gd name="connsiteY170" fmla="*/ 2128100 h 2237474"/>
              <a:gd name="connsiteX171" fmla="*/ 93149 w 12192000"/>
              <a:gd name="connsiteY171" fmla="*/ 2105324 h 2237474"/>
              <a:gd name="connsiteX172" fmla="*/ 88109 w 12192000"/>
              <a:gd name="connsiteY172" fmla="*/ 2106704 h 2237474"/>
              <a:gd name="connsiteX173" fmla="*/ 80022 w 12192000"/>
              <a:gd name="connsiteY173" fmla="*/ 2107254 h 2237474"/>
              <a:gd name="connsiteX174" fmla="*/ 79717 w 12192000"/>
              <a:gd name="connsiteY174" fmla="*/ 2107046 h 2237474"/>
              <a:gd name="connsiteX175" fmla="*/ 72352 w 12192000"/>
              <a:gd name="connsiteY175" fmla="*/ 2107991 h 2237474"/>
              <a:gd name="connsiteX176" fmla="*/ 37645 w 12192000"/>
              <a:gd name="connsiteY176" fmla="*/ 2115401 h 2237474"/>
              <a:gd name="connsiteX177" fmla="*/ 4572 w 12192000"/>
              <a:gd name="connsiteY177" fmla="*/ 2111091 h 2237474"/>
              <a:gd name="connsiteX178" fmla="*/ 0 w 12192000"/>
              <a:gd name="connsiteY178" fmla="*/ 2110468 h 2237474"/>
              <a:gd name="connsiteX179" fmla="*/ 0 w 12192000"/>
              <a:gd name="connsiteY17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578178 w 12192000"/>
              <a:gd name="connsiteY120" fmla="*/ 1990531 h 2237474"/>
              <a:gd name="connsiteX121" fmla="*/ 2476147 w 12192000"/>
              <a:gd name="connsiteY121" fmla="*/ 1998305 h 2237474"/>
              <a:gd name="connsiteX122" fmla="*/ 2373568 w 12192000"/>
              <a:gd name="connsiteY122" fmla="*/ 2003219 h 2237474"/>
              <a:gd name="connsiteX123" fmla="*/ 2287219 w 12192000"/>
              <a:gd name="connsiteY123" fmla="*/ 1998750 h 2237474"/>
              <a:gd name="connsiteX124" fmla="*/ 2243069 w 12192000"/>
              <a:gd name="connsiteY124" fmla="*/ 2015111 h 2237474"/>
              <a:gd name="connsiteX125" fmla="*/ 2186609 w 12192000"/>
              <a:gd name="connsiteY125" fmla="*/ 2008263 h 2237474"/>
              <a:gd name="connsiteX126" fmla="*/ 2164831 w 12192000"/>
              <a:gd name="connsiteY126" fmla="*/ 2010143 h 2237474"/>
              <a:gd name="connsiteX127" fmla="*/ 2152836 w 12192000"/>
              <a:gd name="connsiteY127" fmla="*/ 2010048 h 2237474"/>
              <a:gd name="connsiteX128" fmla="*/ 2117102 w 12192000"/>
              <a:gd name="connsiteY128" fmla="*/ 2023004 h 2237474"/>
              <a:gd name="connsiteX129" fmla="*/ 2111935 w 12192000"/>
              <a:gd name="connsiteY129" fmla="*/ 2023163 h 2237474"/>
              <a:gd name="connsiteX130" fmla="*/ 2089991 w 12192000"/>
              <a:gd name="connsiteY130" fmla="*/ 2034193 h 2237474"/>
              <a:gd name="connsiteX131" fmla="*/ 2058061 w 12192000"/>
              <a:gd name="connsiteY131" fmla="*/ 2047942 h 2237474"/>
              <a:gd name="connsiteX132" fmla="*/ 2055737 w 12192000"/>
              <a:gd name="connsiteY132" fmla="*/ 2047704 h 2237474"/>
              <a:gd name="connsiteX133" fmla="*/ 2042244 w 12192000"/>
              <a:gd name="connsiteY133" fmla="*/ 2055560 h 2237474"/>
              <a:gd name="connsiteX134" fmla="*/ 1976224 w 12192000"/>
              <a:gd name="connsiteY134" fmla="*/ 2074257 h 2237474"/>
              <a:gd name="connsiteX135" fmla="*/ 1877728 w 12192000"/>
              <a:gd name="connsiteY135" fmla="*/ 2101004 h 2237474"/>
              <a:gd name="connsiteX136" fmla="*/ 1759056 w 12192000"/>
              <a:gd name="connsiteY136" fmla="*/ 2125608 h 2237474"/>
              <a:gd name="connsiteX137" fmla="*/ 1637948 w 12192000"/>
              <a:gd name="connsiteY137" fmla="*/ 2172597 h 2237474"/>
              <a:gd name="connsiteX138" fmla="*/ 1434549 w 12192000"/>
              <a:gd name="connsiteY138" fmla="*/ 2234522 h 2237474"/>
              <a:gd name="connsiteX139" fmla="*/ 1398481 w 12192000"/>
              <a:gd name="connsiteY139" fmla="*/ 2237074 h 2237474"/>
              <a:gd name="connsiteX140" fmla="*/ 1398407 w 12192000"/>
              <a:gd name="connsiteY140" fmla="*/ 2237095 h 2237474"/>
              <a:gd name="connsiteX141" fmla="*/ 1370962 w 12192000"/>
              <a:gd name="connsiteY141" fmla="*/ 2237474 h 2237474"/>
              <a:gd name="connsiteX142" fmla="*/ 1356367 w 12192000"/>
              <a:gd name="connsiteY142" fmla="*/ 2235089 h 2237474"/>
              <a:gd name="connsiteX143" fmla="*/ 1324828 w 12192000"/>
              <a:gd name="connsiteY143" fmla="*/ 2231968 h 2237474"/>
              <a:gd name="connsiteX144" fmla="*/ 1297744 w 12192000"/>
              <a:gd name="connsiteY144" fmla="*/ 2235849 h 2237474"/>
              <a:gd name="connsiteX145" fmla="*/ 1286236 w 12192000"/>
              <a:gd name="connsiteY145" fmla="*/ 2233135 h 2237474"/>
              <a:gd name="connsiteX146" fmla="*/ 1283504 w 12192000"/>
              <a:gd name="connsiteY146" fmla="*/ 2233797 h 2237474"/>
              <a:gd name="connsiteX147" fmla="*/ 1279765 w 12192000"/>
              <a:gd name="connsiteY147" fmla="*/ 2229639 h 2237474"/>
              <a:gd name="connsiteX148" fmla="*/ 1195347 w 12192000"/>
              <a:gd name="connsiteY148" fmla="*/ 2212354 h 2237474"/>
              <a:gd name="connsiteX149" fmla="*/ 970251 w 12192000"/>
              <a:gd name="connsiteY149" fmla="*/ 2221029 h 2237474"/>
              <a:gd name="connsiteX150" fmla="*/ 812914 w 12192000"/>
              <a:gd name="connsiteY150" fmla="*/ 2202752 h 2237474"/>
              <a:gd name="connsiteX151" fmla="*/ 800195 w 12192000"/>
              <a:gd name="connsiteY151" fmla="*/ 2209407 h 2237474"/>
              <a:gd name="connsiteX152" fmla="*/ 784978 w 12192000"/>
              <a:gd name="connsiteY152" fmla="*/ 2212360 h 2237474"/>
              <a:gd name="connsiteX153" fmla="*/ 681987 w 12192000"/>
              <a:gd name="connsiteY153" fmla="*/ 2216757 h 2237474"/>
              <a:gd name="connsiteX154" fmla="*/ 669923 w 12192000"/>
              <a:gd name="connsiteY154" fmla="*/ 2211682 h 2237474"/>
              <a:gd name="connsiteX155" fmla="*/ 648680 w 12192000"/>
              <a:gd name="connsiteY155" fmla="*/ 2206229 h 2237474"/>
              <a:gd name="connsiteX156" fmla="*/ 597225 w 12192000"/>
              <a:gd name="connsiteY156" fmla="*/ 2180999 h 2237474"/>
              <a:gd name="connsiteX157" fmla="*/ 558449 w 12192000"/>
              <a:gd name="connsiteY157" fmla="*/ 2182346 h 2237474"/>
              <a:gd name="connsiteX158" fmla="*/ 550517 w 12192000"/>
              <a:gd name="connsiteY158" fmla="*/ 2182060 h 2237474"/>
              <a:gd name="connsiteX159" fmla="*/ 550309 w 12192000"/>
              <a:gd name="connsiteY159" fmla="*/ 2181825 h 2237474"/>
              <a:gd name="connsiteX160" fmla="*/ 541836 w 12192000"/>
              <a:gd name="connsiteY160" fmla="*/ 2181063 h 2237474"/>
              <a:gd name="connsiteX161" fmla="*/ 536057 w 12192000"/>
              <a:gd name="connsiteY161" fmla="*/ 2181537 h 2237474"/>
              <a:gd name="connsiteX162" fmla="*/ 520671 w 12192000"/>
              <a:gd name="connsiteY162" fmla="*/ 2180980 h 2237474"/>
              <a:gd name="connsiteX163" fmla="*/ 515024 w 12192000"/>
              <a:gd name="connsiteY163" fmla="*/ 2179258 h 2237474"/>
              <a:gd name="connsiteX164" fmla="*/ 512278 w 12192000"/>
              <a:gd name="connsiteY164" fmla="*/ 2176369 h 2237474"/>
              <a:gd name="connsiteX165" fmla="*/ 480419 w 12192000"/>
              <a:gd name="connsiteY165" fmla="*/ 2167807 h 2237474"/>
              <a:gd name="connsiteX166" fmla="*/ 413835 w 12192000"/>
              <a:gd name="connsiteY166" fmla="*/ 2156783 h 2237474"/>
              <a:gd name="connsiteX167" fmla="*/ 376513 w 12192000"/>
              <a:gd name="connsiteY167" fmla="*/ 2154014 h 2237474"/>
              <a:gd name="connsiteX168" fmla="*/ 273386 w 12192000"/>
              <a:gd name="connsiteY168" fmla="*/ 2142551 h 2237474"/>
              <a:gd name="connsiteX169" fmla="*/ 169207 w 12192000"/>
              <a:gd name="connsiteY169" fmla="*/ 2128100 h 2237474"/>
              <a:gd name="connsiteX170" fmla="*/ 93149 w 12192000"/>
              <a:gd name="connsiteY170" fmla="*/ 2105324 h 2237474"/>
              <a:gd name="connsiteX171" fmla="*/ 88109 w 12192000"/>
              <a:gd name="connsiteY171" fmla="*/ 2106704 h 2237474"/>
              <a:gd name="connsiteX172" fmla="*/ 80022 w 12192000"/>
              <a:gd name="connsiteY172" fmla="*/ 2107254 h 2237474"/>
              <a:gd name="connsiteX173" fmla="*/ 79717 w 12192000"/>
              <a:gd name="connsiteY173" fmla="*/ 2107046 h 2237474"/>
              <a:gd name="connsiteX174" fmla="*/ 72352 w 12192000"/>
              <a:gd name="connsiteY174" fmla="*/ 2107991 h 2237474"/>
              <a:gd name="connsiteX175" fmla="*/ 37645 w 12192000"/>
              <a:gd name="connsiteY175" fmla="*/ 2115401 h 2237474"/>
              <a:gd name="connsiteX176" fmla="*/ 4572 w 12192000"/>
              <a:gd name="connsiteY176" fmla="*/ 2111091 h 2237474"/>
              <a:gd name="connsiteX177" fmla="*/ 0 w 12192000"/>
              <a:gd name="connsiteY177" fmla="*/ 2110468 h 2237474"/>
              <a:gd name="connsiteX178" fmla="*/ 0 w 12192000"/>
              <a:gd name="connsiteY17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48661 w 12192000"/>
              <a:gd name="connsiteY116" fmla="*/ 1986122 h 2237474"/>
              <a:gd name="connsiteX117" fmla="*/ 2718916 w 12192000"/>
              <a:gd name="connsiteY117" fmla="*/ 1990867 h 2237474"/>
              <a:gd name="connsiteX118" fmla="*/ 2713522 w 12192000"/>
              <a:gd name="connsiteY118" fmla="*/ 1990173 h 2237474"/>
              <a:gd name="connsiteX119" fmla="*/ 2578178 w 12192000"/>
              <a:gd name="connsiteY119" fmla="*/ 1990531 h 2237474"/>
              <a:gd name="connsiteX120" fmla="*/ 2476147 w 12192000"/>
              <a:gd name="connsiteY120" fmla="*/ 1998305 h 2237474"/>
              <a:gd name="connsiteX121" fmla="*/ 2373568 w 12192000"/>
              <a:gd name="connsiteY121" fmla="*/ 2003219 h 2237474"/>
              <a:gd name="connsiteX122" fmla="*/ 2287219 w 12192000"/>
              <a:gd name="connsiteY122" fmla="*/ 1998750 h 2237474"/>
              <a:gd name="connsiteX123" fmla="*/ 2243069 w 12192000"/>
              <a:gd name="connsiteY123" fmla="*/ 2015111 h 2237474"/>
              <a:gd name="connsiteX124" fmla="*/ 2186609 w 12192000"/>
              <a:gd name="connsiteY124" fmla="*/ 2008263 h 2237474"/>
              <a:gd name="connsiteX125" fmla="*/ 2164831 w 12192000"/>
              <a:gd name="connsiteY125" fmla="*/ 2010143 h 2237474"/>
              <a:gd name="connsiteX126" fmla="*/ 2152836 w 12192000"/>
              <a:gd name="connsiteY126" fmla="*/ 2010048 h 2237474"/>
              <a:gd name="connsiteX127" fmla="*/ 2117102 w 12192000"/>
              <a:gd name="connsiteY127" fmla="*/ 2023004 h 2237474"/>
              <a:gd name="connsiteX128" fmla="*/ 2111935 w 12192000"/>
              <a:gd name="connsiteY128" fmla="*/ 2023163 h 2237474"/>
              <a:gd name="connsiteX129" fmla="*/ 2089991 w 12192000"/>
              <a:gd name="connsiteY129" fmla="*/ 2034193 h 2237474"/>
              <a:gd name="connsiteX130" fmla="*/ 2058061 w 12192000"/>
              <a:gd name="connsiteY130" fmla="*/ 2047942 h 2237474"/>
              <a:gd name="connsiteX131" fmla="*/ 2055737 w 12192000"/>
              <a:gd name="connsiteY131" fmla="*/ 2047704 h 2237474"/>
              <a:gd name="connsiteX132" fmla="*/ 2042244 w 12192000"/>
              <a:gd name="connsiteY132" fmla="*/ 2055560 h 2237474"/>
              <a:gd name="connsiteX133" fmla="*/ 1976224 w 12192000"/>
              <a:gd name="connsiteY133" fmla="*/ 2074257 h 2237474"/>
              <a:gd name="connsiteX134" fmla="*/ 1877728 w 12192000"/>
              <a:gd name="connsiteY134" fmla="*/ 2101004 h 2237474"/>
              <a:gd name="connsiteX135" fmla="*/ 1759056 w 12192000"/>
              <a:gd name="connsiteY135" fmla="*/ 2125608 h 2237474"/>
              <a:gd name="connsiteX136" fmla="*/ 1637948 w 12192000"/>
              <a:gd name="connsiteY136" fmla="*/ 2172597 h 2237474"/>
              <a:gd name="connsiteX137" fmla="*/ 1434549 w 12192000"/>
              <a:gd name="connsiteY137" fmla="*/ 2234522 h 2237474"/>
              <a:gd name="connsiteX138" fmla="*/ 1398481 w 12192000"/>
              <a:gd name="connsiteY138" fmla="*/ 2237074 h 2237474"/>
              <a:gd name="connsiteX139" fmla="*/ 1398407 w 12192000"/>
              <a:gd name="connsiteY139" fmla="*/ 2237095 h 2237474"/>
              <a:gd name="connsiteX140" fmla="*/ 1370962 w 12192000"/>
              <a:gd name="connsiteY140" fmla="*/ 2237474 h 2237474"/>
              <a:gd name="connsiteX141" fmla="*/ 1356367 w 12192000"/>
              <a:gd name="connsiteY141" fmla="*/ 2235089 h 2237474"/>
              <a:gd name="connsiteX142" fmla="*/ 1324828 w 12192000"/>
              <a:gd name="connsiteY142" fmla="*/ 2231968 h 2237474"/>
              <a:gd name="connsiteX143" fmla="*/ 1297744 w 12192000"/>
              <a:gd name="connsiteY143" fmla="*/ 2235849 h 2237474"/>
              <a:gd name="connsiteX144" fmla="*/ 1286236 w 12192000"/>
              <a:gd name="connsiteY144" fmla="*/ 2233135 h 2237474"/>
              <a:gd name="connsiteX145" fmla="*/ 1283504 w 12192000"/>
              <a:gd name="connsiteY145" fmla="*/ 2233797 h 2237474"/>
              <a:gd name="connsiteX146" fmla="*/ 1279765 w 12192000"/>
              <a:gd name="connsiteY146" fmla="*/ 2229639 h 2237474"/>
              <a:gd name="connsiteX147" fmla="*/ 1195347 w 12192000"/>
              <a:gd name="connsiteY147" fmla="*/ 2212354 h 2237474"/>
              <a:gd name="connsiteX148" fmla="*/ 970251 w 12192000"/>
              <a:gd name="connsiteY148" fmla="*/ 2221029 h 2237474"/>
              <a:gd name="connsiteX149" fmla="*/ 812914 w 12192000"/>
              <a:gd name="connsiteY149" fmla="*/ 2202752 h 2237474"/>
              <a:gd name="connsiteX150" fmla="*/ 800195 w 12192000"/>
              <a:gd name="connsiteY150" fmla="*/ 2209407 h 2237474"/>
              <a:gd name="connsiteX151" fmla="*/ 784978 w 12192000"/>
              <a:gd name="connsiteY151" fmla="*/ 2212360 h 2237474"/>
              <a:gd name="connsiteX152" fmla="*/ 681987 w 12192000"/>
              <a:gd name="connsiteY152" fmla="*/ 2216757 h 2237474"/>
              <a:gd name="connsiteX153" fmla="*/ 669923 w 12192000"/>
              <a:gd name="connsiteY153" fmla="*/ 2211682 h 2237474"/>
              <a:gd name="connsiteX154" fmla="*/ 648680 w 12192000"/>
              <a:gd name="connsiteY154" fmla="*/ 2206229 h 2237474"/>
              <a:gd name="connsiteX155" fmla="*/ 597225 w 12192000"/>
              <a:gd name="connsiteY155" fmla="*/ 2180999 h 2237474"/>
              <a:gd name="connsiteX156" fmla="*/ 558449 w 12192000"/>
              <a:gd name="connsiteY156" fmla="*/ 2182346 h 2237474"/>
              <a:gd name="connsiteX157" fmla="*/ 550517 w 12192000"/>
              <a:gd name="connsiteY157" fmla="*/ 2182060 h 2237474"/>
              <a:gd name="connsiteX158" fmla="*/ 550309 w 12192000"/>
              <a:gd name="connsiteY158" fmla="*/ 2181825 h 2237474"/>
              <a:gd name="connsiteX159" fmla="*/ 541836 w 12192000"/>
              <a:gd name="connsiteY159" fmla="*/ 2181063 h 2237474"/>
              <a:gd name="connsiteX160" fmla="*/ 536057 w 12192000"/>
              <a:gd name="connsiteY160" fmla="*/ 2181537 h 2237474"/>
              <a:gd name="connsiteX161" fmla="*/ 520671 w 12192000"/>
              <a:gd name="connsiteY161" fmla="*/ 2180980 h 2237474"/>
              <a:gd name="connsiteX162" fmla="*/ 515024 w 12192000"/>
              <a:gd name="connsiteY162" fmla="*/ 2179258 h 2237474"/>
              <a:gd name="connsiteX163" fmla="*/ 512278 w 12192000"/>
              <a:gd name="connsiteY163" fmla="*/ 2176369 h 2237474"/>
              <a:gd name="connsiteX164" fmla="*/ 480419 w 12192000"/>
              <a:gd name="connsiteY164" fmla="*/ 2167807 h 2237474"/>
              <a:gd name="connsiteX165" fmla="*/ 413835 w 12192000"/>
              <a:gd name="connsiteY165" fmla="*/ 2156783 h 2237474"/>
              <a:gd name="connsiteX166" fmla="*/ 376513 w 12192000"/>
              <a:gd name="connsiteY166" fmla="*/ 2154014 h 2237474"/>
              <a:gd name="connsiteX167" fmla="*/ 273386 w 12192000"/>
              <a:gd name="connsiteY167" fmla="*/ 2142551 h 2237474"/>
              <a:gd name="connsiteX168" fmla="*/ 169207 w 12192000"/>
              <a:gd name="connsiteY168" fmla="*/ 2128100 h 2237474"/>
              <a:gd name="connsiteX169" fmla="*/ 93149 w 12192000"/>
              <a:gd name="connsiteY169" fmla="*/ 2105324 h 2237474"/>
              <a:gd name="connsiteX170" fmla="*/ 88109 w 12192000"/>
              <a:gd name="connsiteY170" fmla="*/ 2106704 h 2237474"/>
              <a:gd name="connsiteX171" fmla="*/ 80022 w 12192000"/>
              <a:gd name="connsiteY171" fmla="*/ 2107254 h 2237474"/>
              <a:gd name="connsiteX172" fmla="*/ 79717 w 12192000"/>
              <a:gd name="connsiteY172" fmla="*/ 2107046 h 2237474"/>
              <a:gd name="connsiteX173" fmla="*/ 72352 w 12192000"/>
              <a:gd name="connsiteY173" fmla="*/ 2107991 h 2237474"/>
              <a:gd name="connsiteX174" fmla="*/ 37645 w 12192000"/>
              <a:gd name="connsiteY174" fmla="*/ 2115401 h 2237474"/>
              <a:gd name="connsiteX175" fmla="*/ 4572 w 12192000"/>
              <a:gd name="connsiteY175" fmla="*/ 2111091 h 2237474"/>
              <a:gd name="connsiteX176" fmla="*/ 0 w 12192000"/>
              <a:gd name="connsiteY176" fmla="*/ 2110468 h 2237474"/>
              <a:gd name="connsiteX177" fmla="*/ 0 w 12192000"/>
              <a:gd name="connsiteY17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18916 w 12192000"/>
              <a:gd name="connsiteY116" fmla="*/ 1990867 h 2237474"/>
              <a:gd name="connsiteX117" fmla="*/ 2713522 w 12192000"/>
              <a:gd name="connsiteY117" fmla="*/ 1990173 h 2237474"/>
              <a:gd name="connsiteX118" fmla="*/ 2578178 w 12192000"/>
              <a:gd name="connsiteY118" fmla="*/ 1990531 h 2237474"/>
              <a:gd name="connsiteX119" fmla="*/ 2476147 w 12192000"/>
              <a:gd name="connsiteY119" fmla="*/ 1998305 h 2237474"/>
              <a:gd name="connsiteX120" fmla="*/ 2373568 w 12192000"/>
              <a:gd name="connsiteY120" fmla="*/ 2003219 h 2237474"/>
              <a:gd name="connsiteX121" fmla="*/ 2287219 w 12192000"/>
              <a:gd name="connsiteY121" fmla="*/ 1998750 h 2237474"/>
              <a:gd name="connsiteX122" fmla="*/ 2243069 w 12192000"/>
              <a:gd name="connsiteY122" fmla="*/ 2015111 h 2237474"/>
              <a:gd name="connsiteX123" fmla="*/ 2186609 w 12192000"/>
              <a:gd name="connsiteY123" fmla="*/ 2008263 h 2237474"/>
              <a:gd name="connsiteX124" fmla="*/ 2164831 w 12192000"/>
              <a:gd name="connsiteY124" fmla="*/ 2010143 h 2237474"/>
              <a:gd name="connsiteX125" fmla="*/ 2152836 w 12192000"/>
              <a:gd name="connsiteY125" fmla="*/ 2010048 h 2237474"/>
              <a:gd name="connsiteX126" fmla="*/ 2117102 w 12192000"/>
              <a:gd name="connsiteY126" fmla="*/ 2023004 h 2237474"/>
              <a:gd name="connsiteX127" fmla="*/ 2111935 w 12192000"/>
              <a:gd name="connsiteY127" fmla="*/ 2023163 h 2237474"/>
              <a:gd name="connsiteX128" fmla="*/ 2089991 w 12192000"/>
              <a:gd name="connsiteY128" fmla="*/ 2034193 h 2237474"/>
              <a:gd name="connsiteX129" fmla="*/ 2058061 w 12192000"/>
              <a:gd name="connsiteY129" fmla="*/ 2047942 h 2237474"/>
              <a:gd name="connsiteX130" fmla="*/ 2055737 w 12192000"/>
              <a:gd name="connsiteY130" fmla="*/ 2047704 h 2237474"/>
              <a:gd name="connsiteX131" fmla="*/ 2042244 w 12192000"/>
              <a:gd name="connsiteY131" fmla="*/ 2055560 h 2237474"/>
              <a:gd name="connsiteX132" fmla="*/ 1976224 w 12192000"/>
              <a:gd name="connsiteY132" fmla="*/ 2074257 h 2237474"/>
              <a:gd name="connsiteX133" fmla="*/ 1877728 w 12192000"/>
              <a:gd name="connsiteY133" fmla="*/ 2101004 h 2237474"/>
              <a:gd name="connsiteX134" fmla="*/ 1759056 w 12192000"/>
              <a:gd name="connsiteY134" fmla="*/ 2125608 h 2237474"/>
              <a:gd name="connsiteX135" fmla="*/ 1637948 w 12192000"/>
              <a:gd name="connsiteY135" fmla="*/ 2172597 h 2237474"/>
              <a:gd name="connsiteX136" fmla="*/ 1434549 w 12192000"/>
              <a:gd name="connsiteY136" fmla="*/ 2234522 h 2237474"/>
              <a:gd name="connsiteX137" fmla="*/ 1398481 w 12192000"/>
              <a:gd name="connsiteY137" fmla="*/ 2237074 h 2237474"/>
              <a:gd name="connsiteX138" fmla="*/ 1398407 w 12192000"/>
              <a:gd name="connsiteY138" fmla="*/ 2237095 h 2237474"/>
              <a:gd name="connsiteX139" fmla="*/ 1370962 w 12192000"/>
              <a:gd name="connsiteY139" fmla="*/ 2237474 h 2237474"/>
              <a:gd name="connsiteX140" fmla="*/ 1356367 w 12192000"/>
              <a:gd name="connsiteY140" fmla="*/ 2235089 h 2237474"/>
              <a:gd name="connsiteX141" fmla="*/ 1324828 w 12192000"/>
              <a:gd name="connsiteY141" fmla="*/ 2231968 h 2237474"/>
              <a:gd name="connsiteX142" fmla="*/ 1297744 w 12192000"/>
              <a:gd name="connsiteY142" fmla="*/ 2235849 h 2237474"/>
              <a:gd name="connsiteX143" fmla="*/ 1286236 w 12192000"/>
              <a:gd name="connsiteY143" fmla="*/ 2233135 h 2237474"/>
              <a:gd name="connsiteX144" fmla="*/ 1283504 w 12192000"/>
              <a:gd name="connsiteY144" fmla="*/ 2233797 h 2237474"/>
              <a:gd name="connsiteX145" fmla="*/ 1279765 w 12192000"/>
              <a:gd name="connsiteY145" fmla="*/ 2229639 h 2237474"/>
              <a:gd name="connsiteX146" fmla="*/ 1195347 w 12192000"/>
              <a:gd name="connsiteY146" fmla="*/ 2212354 h 2237474"/>
              <a:gd name="connsiteX147" fmla="*/ 970251 w 12192000"/>
              <a:gd name="connsiteY147" fmla="*/ 2221029 h 2237474"/>
              <a:gd name="connsiteX148" fmla="*/ 812914 w 12192000"/>
              <a:gd name="connsiteY148" fmla="*/ 2202752 h 2237474"/>
              <a:gd name="connsiteX149" fmla="*/ 800195 w 12192000"/>
              <a:gd name="connsiteY149" fmla="*/ 2209407 h 2237474"/>
              <a:gd name="connsiteX150" fmla="*/ 784978 w 12192000"/>
              <a:gd name="connsiteY150" fmla="*/ 2212360 h 2237474"/>
              <a:gd name="connsiteX151" fmla="*/ 681987 w 12192000"/>
              <a:gd name="connsiteY151" fmla="*/ 2216757 h 2237474"/>
              <a:gd name="connsiteX152" fmla="*/ 669923 w 12192000"/>
              <a:gd name="connsiteY152" fmla="*/ 2211682 h 2237474"/>
              <a:gd name="connsiteX153" fmla="*/ 648680 w 12192000"/>
              <a:gd name="connsiteY153" fmla="*/ 2206229 h 2237474"/>
              <a:gd name="connsiteX154" fmla="*/ 597225 w 12192000"/>
              <a:gd name="connsiteY154" fmla="*/ 2180999 h 2237474"/>
              <a:gd name="connsiteX155" fmla="*/ 558449 w 12192000"/>
              <a:gd name="connsiteY155" fmla="*/ 2182346 h 2237474"/>
              <a:gd name="connsiteX156" fmla="*/ 550517 w 12192000"/>
              <a:gd name="connsiteY156" fmla="*/ 2182060 h 2237474"/>
              <a:gd name="connsiteX157" fmla="*/ 550309 w 12192000"/>
              <a:gd name="connsiteY157" fmla="*/ 2181825 h 2237474"/>
              <a:gd name="connsiteX158" fmla="*/ 541836 w 12192000"/>
              <a:gd name="connsiteY158" fmla="*/ 2181063 h 2237474"/>
              <a:gd name="connsiteX159" fmla="*/ 536057 w 12192000"/>
              <a:gd name="connsiteY159" fmla="*/ 2181537 h 2237474"/>
              <a:gd name="connsiteX160" fmla="*/ 520671 w 12192000"/>
              <a:gd name="connsiteY160" fmla="*/ 2180980 h 2237474"/>
              <a:gd name="connsiteX161" fmla="*/ 515024 w 12192000"/>
              <a:gd name="connsiteY161" fmla="*/ 2179258 h 2237474"/>
              <a:gd name="connsiteX162" fmla="*/ 512278 w 12192000"/>
              <a:gd name="connsiteY162" fmla="*/ 2176369 h 2237474"/>
              <a:gd name="connsiteX163" fmla="*/ 480419 w 12192000"/>
              <a:gd name="connsiteY163" fmla="*/ 2167807 h 2237474"/>
              <a:gd name="connsiteX164" fmla="*/ 413835 w 12192000"/>
              <a:gd name="connsiteY164" fmla="*/ 2156783 h 2237474"/>
              <a:gd name="connsiteX165" fmla="*/ 376513 w 12192000"/>
              <a:gd name="connsiteY165" fmla="*/ 2154014 h 2237474"/>
              <a:gd name="connsiteX166" fmla="*/ 273386 w 12192000"/>
              <a:gd name="connsiteY166" fmla="*/ 2142551 h 2237474"/>
              <a:gd name="connsiteX167" fmla="*/ 169207 w 12192000"/>
              <a:gd name="connsiteY167" fmla="*/ 2128100 h 2237474"/>
              <a:gd name="connsiteX168" fmla="*/ 93149 w 12192000"/>
              <a:gd name="connsiteY168" fmla="*/ 2105324 h 2237474"/>
              <a:gd name="connsiteX169" fmla="*/ 88109 w 12192000"/>
              <a:gd name="connsiteY169" fmla="*/ 2106704 h 2237474"/>
              <a:gd name="connsiteX170" fmla="*/ 80022 w 12192000"/>
              <a:gd name="connsiteY170" fmla="*/ 2107254 h 2237474"/>
              <a:gd name="connsiteX171" fmla="*/ 79717 w 12192000"/>
              <a:gd name="connsiteY171" fmla="*/ 2107046 h 2237474"/>
              <a:gd name="connsiteX172" fmla="*/ 72352 w 12192000"/>
              <a:gd name="connsiteY172" fmla="*/ 2107991 h 2237474"/>
              <a:gd name="connsiteX173" fmla="*/ 37645 w 12192000"/>
              <a:gd name="connsiteY173" fmla="*/ 2115401 h 2237474"/>
              <a:gd name="connsiteX174" fmla="*/ 4572 w 12192000"/>
              <a:gd name="connsiteY174" fmla="*/ 2111091 h 2237474"/>
              <a:gd name="connsiteX175" fmla="*/ 0 w 12192000"/>
              <a:gd name="connsiteY175" fmla="*/ 2110468 h 2237474"/>
              <a:gd name="connsiteX176" fmla="*/ 0 w 12192000"/>
              <a:gd name="connsiteY17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18916 w 12192000"/>
              <a:gd name="connsiteY115" fmla="*/ 1990867 h 2237474"/>
              <a:gd name="connsiteX116" fmla="*/ 2713522 w 12192000"/>
              <a:gd name="connsiteY116" fmla="*/ 1990173 h 2237474"/>
              <a:gd name="connsiteX117" fmla="*/ 2578178 w 12192000"/>
              <a:gd name="connsiteY117" fmla="*/ 1990531 h 2237474"/>
              <a:gd name="connsiteX118" fmla="*/ 2476147 w 12192000"/>
              <a:gd name="connsiteY118" fmla="*/ 1998305 h 2237474"/>
              <a:gd name="connsiteX119" fmla="*/ 2373568 w 12192000"/>
              <a:gd name="connsiteY119" fmla="*/ 2003219 h 2237474"/>
              <a:gd name="connsiteX120" fmla="*/ 2287219 w 12192000"/>
              <a:gd name="connsiteY120" fmla="*/ 1998750 h 2237474"/>
              <a:gd name="connsiteX121" fmla="*/ 2243069 w 12192000"/>
              <a:gd name="connsiteY121" fmla="*/ 2015111 h 2237474"/>
              <a:gd name="connsiteX122" fmla="*/ 2186609 w 12192000"/>
              <a:gd name="connsiteY122" fmla="*/ 2008263 h 2237474"/>
              <a:gd name="connsiteX123" fmla="*/ 2164831 w 12192000"/>
              <a:gd name="connsiteY123" fmla="*/ 2010143 h 2237474"/>
              <a:gd name="connsiteX124" fmla="*/ 2152836 w 12192000"/>
              <a:gd name="connsiteY124" fmla="*/ 2010048 h 2237474"/>
              <a:gd name="connsiteX125" fmla="*/ 2117102 w 12192000"/>
              <a:gd name="connsiteY125" fmla="*/ 2023004 h 2237474"/>
              <a:gd name="connsiteX126" fmla="*/ 2111935 w 12192000"/>
              <a:gd name="connsiteY126" fmla="*/ 2023163 h 2237474"/>
              <a:gd name="connsiteX127" fmla="*/ 2089991 w 12192000"/>
              <a:gd name="connsiteY127" fmla="*/ 2034193 h 2237474"/>
              <a:gd name="connsiteX128" fmla="*/ 2058061 w 12192000"/>
              <a:gd name="connsiteY128" fmla="*/ 2047942 h 2237474"/>
              <a:gd name="connsiteX129" fmla="*/ 2055737 w 12192000"/>
              <a:gd name="connsiteY129" fmla="*/ 2047704 h 2237474"/>
              <a:gd name="connsiteX130" fmla="*/ 2042244 w 12192000"/>
              <a:gd name="connsiteY130" fmla="*/ 2055560 h 2237474"/>
              <a:gd name="connsiteX131" fmla="*/ 1976224 w 12192000"/>
              <a:gd name="connsiteY131" fmla="*/ 2074257 h 2237474"/>
              <a:gd name="connsiteX132" fmla="*/ 1877728 w 12192000"/>
              <a:gd name="connsiteY132" fmla="*/ 2101004 h 2237474"/>
              <a:gd name="connsiteX133" fmla="*/ 1759056 w 12192000"/>
              <a:gd name="connsiteY133" fmla="*/ 2125608 h 2237474"/>
              <a:gd name="connsiteX134" fmla="*/ 1637948 w 12192000"/>
              <a:gd name="connsiteY134" fmla="*/ 2172597 h 2237474"/>
              <a:gd name="connsiteX135" fmla="*/ 1434549 w 12192000"/>
              <a:gd name="connsiteY135" fmla="*/ 2234522 h 2237474"/>
              <a:gd name="connsiteX136" fmla="*/ 1398481 w 12192000"/>
              <a:gd name="connsiteY136" fmla="*/ 2237074 h 2237474"/>
              <a:gd name="connsiteX137" fmla="*/ 1398407 w 12192000"/>
              <a:gd name="connsiteY137" fmla="*/ 2237095 h 2237474"/>
              <a:gd name="connsiteX138" fmla="*/ 1370962 w 12192000"/>
              <a:gd name="connsiteY138" fmla="*/ 2237474 h 2237474"/>
              <a:gd name="connsiteX139" fmla="*/ 1356367 w 12192000"/>
              <a:gd name="connsiteY139" fmla="*/ 2235089 h 2237474"/>
              <a:gd name="connsiteX140" fmla="*/ 1324828 w 12192000"/>
              <a:gd name="connsiteY140" fmla="*/ 2231968 h 2237474"/>
              <a:gd name="connsiteX141" fmla="*/ 1297744 w 12192000"/>
              <a:gd name="connsiteY141" fmla="*/ 2235849 h 2237474"/>
              <a:gd name="connsiteX142" fmla="*/ 1286236 w 12192000"/>
              <a:gd name="connsiteY142" fmla="*/ 2233135 h 2237474"/>
              <a:gd name="connsiteX143" fmla="*/ 1283504 w 12192000"/>
              <a:gd name="connsiteY143" fmla="*/ 2233797 h 2237474"/>
              <a:gd name="connsiteX144" fmla="*/ 1279765 w 12192000"/>
              <a:gd name="connsiteY144" fmla="*/ 2229639 h 2237474"/>
              <a:gd name="connsiteX145" fmla="*/ 1195347 w 12192000"/>
              <a:gd name="connsiteY145" fmla="*/ 2212354 h 2237474"/>
              <a:gd name="connsiteX146" fmla="*/ 970251 w 12192000"/>
              <a:gd name="connsiteY146" fmla="*/ 2221029 h 2237474"/>
              <a:gd name="connsiteX147" fmla="*/ 812914 w 12192000"/>
              <a:gd name="connsiteY147" fmla="*/ 2202752 h 2237474"/>
              <a:gd name="connsiteX148" fmla="*/ 800195 w 12192000"/>
              <a:gd name="connsiteY148" fmla="*/ 2209407 h 2237474"/>
              <a:gd name="connsiteX149" fmla="*/ 784978 w 12192000"/>
              <a:gd name="connsiteY149" fmla="*/ 2212360 h 2237474"/>
              <a:gd name="connsiteX150" fmla="*/ 681987 w 12192000"/>
              <a:gd name="connsiteY150" fmla="*/ 2216757 h 2237474"/>
              <a:gd name="connsiteX151" fmla="*/ 669923 w 12192000"/>
              <a:gd name="connsiteY151" fmla="*/ 2211682 h 2237474"/>
              <a:gd name="connsiteX152" fmla="*/ 648680 w 12192000"/>
              <a:gd name="connsiteY152" fmla="*/ 2206229 h 2237474"/>
              <a:gd name="connsiteX153" fmla="*/ 597225 w 12192000"/>
              <a:gd name="connsiteY153" fmla="*/ 2180999 h 2237474"/>
              <a:gd name="connsiteX154" fmla="*/ 558449 w 12192000"/>
              <a:gd name="connsiteY154" fmla="*/ 2182346 h 2237474"/>
              <a:gd name="connsiteX155" fmla="*/ 550517 w 12192000"/>
              <a:gd name="connsiteY155" fmla="*/ 2182060 h 2237474"/>
              <a:gd name="connsiteX156" fmla="*/ 550309 w 12192000"/>
              <a:gd name="connsiteY156" fmla="*/ 2181825 h 2237474"/>
              <a:gd name="connsiteX157" fmla="*/ 541836 w 12192000"/>
              <a:gd name="connsiteY157" fmla="*/ 2181063 h 2237474"/>
              <a:gd name="connsiteX158" fmla="*/ 536057 w 12192000"/>
              <a:gd name="connsiteY158" fmla="*/ 2181537 h 2237474"/>
              <a:gd name="connsiteX159" fmla="*/ 520671 w 12192000"/>
              <a:gd name="connsiteY159" fmla="*/ 2180980 h 2237474"/>
              <a:gd name="connsiteX160" fmla="*/ 515024 w 12192000"/>
              <a:gd name="connsiteY160" fmla="*/ 2179258 h 2237474"/>
              <a:gd name="connsiteX161" fmla="*/ 512278 w 12192000"/>
              <a:gd name="connsiteY161" fmla="*/ 2176369 h 2237474"/>
              <a:gd name="connsiteX162" fmla="*/ 480419 w 12192000"/>
              <a:gd name="connsiteY162" fmla="*/ 2167807 h 2237474"/>
              <a:gd name="connsiteX163" fmla="*/ 413835 w 12192000"/>
              <a:gd name="connsiteY163" fmla="*/ 2156783 h 2237474"/>
              <a:gd name="connsiteX164" fmla="*/ 376513 w 12192000"/>
              <a:gd name="connsiteY164" fmla="*/ 2154014 h 2237474"/>
              <a:gd name="connsiteX165" fmla="*/ 273386 w 12192000"/>
              <a:gd name="connsiteY165" fmla="*/ 2142551 h 2237474"/>
              <a:gd name="connsiteX166" fmla="*/ 169207 w 12192000"/>
              <a:gd name="connsiteY166" fmla="*/ 2128100 h 2237474"/>
              <a:gd name="connsiteX167" fmla="*/ 93149 w 12192000"/>
              <a:gd name="connsiteY167" fmla="*/ 2105324 h 2237474"/>
              <a:gd name="connsiteX168" fmla="*/ 88109 w 12192000"/>
              <a:gd name="connsiteY168" fmla="*/ 2106704 h 2237474"/>
              <a:gd name="connsiteX169" fmla="*/ 80022 w 12192000"/>
              <a:gd name="connsiteY169" fmla="*/ 2107254 h 2237474"/>
              <a:gd name="connsiteX170" fmla="*/ 79717 w 12192000"/>
              <a:gd name="connsiteY170" fmla="*/ 2107046 h 2237474"/>
              <a:gd name="connsiteX171" fmla="*/ 72352 w 12192000"/>
              <a:gd name="connsiteY171" fmla="*/ 2107991 h 2237474"/>
              <a:gd name="connsiteX172" fmla="*/ 37645 w 12192000"/>
              <a:gd name="connsiteY172" fmla="*/ 2115401 h 2237474"/>
              <a:gd name="connsiteX173" fmla="*/ 4572 w 12192000"/>
              <a:gd name="connsiteY173" fmla="*/ 2111091 h 2237474"/>
              <a:gd name="connsiteX174" fmla="*/ 0 w 12192000"/>
              <a:gd name="connsiteY174" fmla="*/ 2110468 h 2237474"/>
              <a:gd name="connsiteX175" fmla="*/ 0 w 12192000"/>
              <a:gd name="connsiteY17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83504 w 12192000"/>
              <a:gd name="connsiteY142" fmla="*/ 2233797 h 2237474"/>
              <a:gd name="connsiteX143" fmla="*/ 1279765 w 12192000"/>
              <a:gd name="connsiteY143" fmla="*/ 2229639 h 2237474"/>
              <a:gd name="connsiteX144" fmla="*/ 1195347 w 12192000"/>
              <a:gd name="connsiteY144" fmla="*/ 2212354 h 2237474"/>
              <a:gd name="connsiteX145" fmla="*/ 970251 w 12192000"/>
              <a:gd name="connsiteY145" fmla="*/ 2221029 h 2237474"/>
              <a:gd name="connsiteX146" fmla="*/ 812914 w 12192000"/>
              <a:gd name="connsiteY146" fmla="*/ 2202752 h 2237474"/>
              <a:gd name="connsiteX147" fmla="*/ 800195 w 12192000"/>
              <a:gd name="connsiteY147" fmla="*/ 2209407 h 2237474"/>
              <a:gd name="connsiteX148" fmla="*/ 784978 w 12192000"/>
              <a:gd name="connsiteY148" fmla="*/ 2212360 h 2237474"/>
              <a:gd name="connsiteX149" fmla="*/ 681987 w 12192000"/>
              <a:gd name="connsiteY149" fmla="*/ 2216757 h 2237474"/>
              <a:gd name="connsiteX150" fmla="*/ 669923 w 12192000"/>
              <a:gd name="connsiteY150" fmla="*/ 2211682 h 2237474"/>
              <a:gd name="connsiteX151" fmla="*/ 648680 w 12192000"/>
              <a:gd name="connsiteY151" fmla="*/ 2206229 h 2237474"/>
              <a:gd name="connsiteX152" fmla="*/ 597225 w 12192000"/>
              <a:gd name="connsiteY152" fmla="*/ 2180999 h 2237474"/>
              <a:gd name="connsiteX153" fmla="*/ 558449 w 12192000"/>
              <a:gd name="connsiteY153" fmla="*/ 2182346 h 2237474"/>
              <a:gd name="connsiteX154" fmla="*/ 550517 w 12192000"/>
              <a:gd name="connsiteY154" fmla="*/ 2182060 h 2237474"/>
              <a:gd name="connsiteX155" fmla="*/ 550309 w 12192000"/>
              <a:gd name="connsiteY155" fmla="*/ 2181825 h 2237474"/>
              <a:gd name="connsiteX156" fmla="*/ 541836 w 12192000"/>
              <a:gd name="connsiteY156" fmla="*/ 2181063 h 2237474"/>
              <a:gd name="connsiteX157" fmla="*/ 536057 w 12192000"/>
              <a:gd name="connsiteY157" fmla="*/ 2181537 h 2237474"/>
              <a:gd name="connsiteX158" fmla="*/ 520671 w 12192000"/>
              <a:gd name="connsiteY158" fmla="*/ 2180980 h 2237474"/>
              <a:gd name="connsiteX159" fmla="*/ 515024 w 12192000"/>
              <a:gd name="connsiteY159" fmla="*/ 2179258 h 2237474"/>
              <a:gd name="connsiteX160" fmla="*/ 512278 w 12192000"/>
              <a:gd name="connsiteY160" fmla="*/ 2176369 h 2237474"/>
              <a:gd name="connsiteX161" fmla="*/ 480419 w 12192000"/>
              <a:gd name="connsiteY161" fmla="*/ 2167807 h 2237474"/>
              <a:gd name="connsiteX162" fmla="*/ 413835 w 12192000"/>
              <a:gd name="connsiteY162" fmla="*/ 2156783 h 2237474"/>
              <a:gd name="connsiteX163" fmla="*/ 376513 w 12192000"/>
              <a:gd name="connsiteY163" fmla="*/ 2154014 h 2237474"/>
              <a:gd name="connsiteX164" fmla="*/ 273386 w 12192000"/>
              <a:gd name="connsiteY164" fmla="*/ 2142551 h 2237474"/>
              <a:gd name="connsiteX165" fmla="*/ 169207 w 12192000"/>
              <a:gd name="connsiteY165" fmla="*/ 2128100 h 2237474"/>
              <a:gd name="connsiteX166" fmla="*/ 93149 w 12192000"/>
              <a:gd name="connsiteY166" fmla="*/ 2105324 h 2237474"/>
              <a:gd name="connsiteX167" fmla="*/ 88109 w 12192000"/>
              <a:gd name="connsiteY167" fmla="*/ 2106704 h 2237474"/>
              <a:gd name="connsiteX168" fmla="*/ 80022 w 12192000"/>
              <a:gd name="connsiteY168" fmla="*/ 2107254 h 2237474"/>
              <a:gd name="connsiteX169" fmla="*/ 79717 w 12192000"/>
              <a:gd name="connsiteY169" fmla="*/ 2107046 h 2237474"/>
              <a:gd name="connsiteX170" fmla="*/ 72352 w 12192000"/>
              <a:gd name="connsiteY170" fmla="*/ 2107991 h 2237474"/>
              <a:gd name="connsiteX171" fmla="*/ 37645 w 12192000"/>
              <a:gd name="connsiteY171" fmla="*/ 2115401 h 2237474"/>
              <a:gd name="connsiteX172" fmla="*/ 4572 w 12192000"/>
              <a:gd name="connsiteY172" fmla="*/ 2111091 h 2237474"/>
              <a:gd name="connsiteX173" fmla="*/ 0 w 12192000"/>
              <a:gd name="connsiteY173" fmla="*/ 2110468 h 2237474"/>
              <a:gd name="connsiteX174" fmla="*/ 0 w 12192000"/>
              <a:gd name="connsiteY17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79765 w 12192000"/>
              <a:gd name="connsiteY142" fmla="*/ 2229639 h 2237474"/>
              <a:gd name="connsiteX143" fmla="*/ 1195347 w 12192000"/>
              <a:gd name="connsiteY143" fmla="*/ 2212354 h 2237474"/>
              <a:gd name="connsiteX144" fmla="*/ 970251 w 12192000"/>
              <a:gd name="connsiteY144" fmla="*/ 2221029 h 2237474"/>
              <a:gd name="connsiteX145" fmla="*/ 812914 w 12192000"/>
              <a:gd name="connsiteY145" fmla="*/ 2202752 h 2237474"/>
              <a:gd name="connsiteX146" fmla="*/ 800195 w 12192000"/>
              <a:gd name="connsiteY146" fmla="*/ 2209407 h 2237474"/>
              <a:gd name="connsiteX147" fmla="*/ 784978 w 12192000"/>
              <a:gd name="connsiteY147" fmla="*/ 2212360 h 2237474"/>
              <a:gd name="connsiteX148" fmla="*/ 681987 w 12192000"/>
              <a:gd name="connsiteY148" fmla="*/ 2216757 h 2237474"/>
              <a:gd name="connsiteX149" fmla="*/ 669923 w 12192000"/>
              <a:gd name="connsiteY149" fmla="*/ 2211682 h 2237474"/>
              <a:gd name="connsiteX150" fmla="*/ 648680 w 12192000"/>
              <a:gd name="connsiteY150" fmla="*/ 2206229 h 2237474"/>
              <a:gd name="connsiteX151" fmla="*/ 597225 w 12192000"/>
              <a:gd name="connsiteY151" fmla="*/ 2180999 h 2237474"/>
              <a:gd name="connsiteX152" fmla="*/ 558449 w 12192000"/>
              <a:gd name="connsiteY152" fmla="*/ 2182346 h 2237474"/>
              <a:gd name="connsiteX153" fmla="*/ 550517 w 12192000"/>
              <a:gd name="connsiteY153" fmla="*/ 2182060 h 2237474"/>
              <a:gd name="connsiteX154" fmla="*/ 550309 w 12192000"/>
              <a:gd name="connsiteY154" fmla="*/ 2181825 h 2237474"/>
              <a:gd name="connsiteX155" fmla="*/ 541836 w 12192000"/>
              <a:gd name="connsiteY155" fmla="*/ 2181063 h 2237474"/>
              <a:gd name="connsiteX156" fmla="*/ 536057 w 12192000"/>
              <a:gd name="connsiteY156" fmla="*/ 2181537 h 2237474"/>
              <a:gd name="connsiteX157" fmla="*/ 520671 w 12192000"/>
              <a:gd name="connsiteY157" fmla="*/ 2180980 h 2237474"/>
              <a:gd name="connsiteX158" fmla="*/ 515024 w 12192000"/>
              <a:gd name="connsiteY158" fmla="*/ 2179258 h 2237474"/>
              <a:gd name="connsiteX159" fmla="*/ 512278 w 12192000"/>
              <a:gd name="connsiteY159" fmla="*/ 2176369 h 2237474"/>
              <a:gd name="connsiteX160" fmla="*/ 480419 w 12192000"/>
              <a:gd name="connsiteY160" fmla="*/ 2167807 h 2237474"/>
              <a:gd name="connsiteX161" fmla="*/ 413835 w 12192000"/>
              <a:gd name="connsiteY161" fmla="*/ 2156783 h 2237474"/>
              <a:gd name="connsiteX162" fmla="*/ 376513 w 12192000"/>
              <a:gd name="connsiteY162" fmla="*/ 2154014 h 2237474"/>
              <a:gd name="connsiteX163" fmla="*/ 273386 w 12192000"/>
              <a:gd name="connsiteY163" fmla="*/ 2142551 h 2237474"/>
              <a:gd name="connsiteX164" fmla="*/ 169207 w 12192000"/>
              <a:gd name="connsiteY164" fmla="*/ 2128100 h 2237474"/>
              <a:gd name="connsiteX165" fmla="*/ 93149 w 12192000"/>
              <a:gd name="connsiteY165" fmla="*/ 2105324 h 2237474"/>
              <a:gd name="connsiteX166" fmla="*/ 88109 w 12192000"/>
              <a:gd name="connsiteY166" fmla="*/ 2106704 h 2237474"/>
              <a:gd name="connsiteX167" fmla="*/ 80022 w 12192000"/>
              <a:gd name="connsiteY167" fmla="*/ 2107254 h 2237474"/>
              <a:gd name="connsiteX168" fmla="*/ 79717 w 12192000"/>
              <a:gd name="connsiteY168" fmla="*/ 2107046 h 2237474"/>
              <a:gd name="connsiteX169" fmla="*/ 72352 w 12192000"/>
              <a:gd name="connsiteY169" fmla="*/ 2107991 h 2237474"/>
              <a:gd name="connsiteX170" fmla="*/ 37645 w 12192000"/>
              <a:gd name="connsiteY170" fmla="*/ 2115401 h 2237474"/>
              <a:gd name="connsiteX171" fmla="*/ 4572 w 12192000"/>
              <a:gd name="connsiteY171" fmla="*/ 2111091 h 2237474"/>
              <a:gd name="connsiteX172" fmla="*/ 0 w 12192000"/>
              <a:gd name="connsiteY172" fmla="*/ 2110468 h 2237474"/>
              <a:gd name="connsiteX173" fmla="*/ 0 w 12192000"/>
              <a:gd name="connsiteY17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79765 w 12192000"/>
              <a:gd name="connsiteY141" fmla="*/ 2229639 h 2237474"/>
              <a:gd name="connsiteX142" fmla="*/ 1195347 w 12192000"/>
              <a:gd name="connsiteY142" fmla="*/ 2212354 h 2237474"/>
              <a:gd name="connsiteX143" fmla="*/ 970251 w 12192000"/>
              <a:gd name="connsiteY143" fmla="*/ 2221029 h 2237474"/>
              <a:gd name="connsiteX144" fmla="*/ 812914 w 12192000"/>
              <a:gd name="connsiteY144" fmla="*/ 2202752 h 2237474"/>
              <a:gd name="connsiteX145" fmla="*/ 800195 w 12192000"/>
              <a:gd name="connsiteY145" fmla="*/ 2209407 h 2237474"/>
              <a:gd name="connsiteX146" fmla="*/ 784978 w 12192000"/>
              <a:gd name="connsiteY146" fmla="*/ 2212360 h 2237474"/>
              <a:gd name="connsiteX147" fmla="*/ 681987 w 12192000"/>
              <a:gd name="connsiteY147" fmla="*/ 2216757 h 2237474"/>
              <a:gd name="connsiteX148" fmla="*/ 669923 w 12192000"/>
              <a:gd name="connsiteY148" fmla="*/ 2211682 h 2237474"/>
              <a:gd name="connsiteX149" fmla="*/ 648680 w 12192000"/>
              <a:gd name="connsiteY149" fmla="*/ 2206229 h 2237474"/>
              <a:gd name="connsiteX150" fmla="*/ 597225 w 12192000"/>
              <a:gd name="connsiteY150" fmla="*/ 2180999 h 2237474"/>
              <a:gd name="connsiteX151" fmla="*/ 558449 w 12192000"/>
              <a:gd name="connsiteY151" fmla="*/ 2182346 h 2237474"/>
              <a:gd name="connsiteX152" fmla="*/ 550517 w 12192000"/>
              <a:gd name="connsiteY152" fmla="*/ 2182060 h 2237474"/>
              <a:gd name="connsiteX153" fmla="*/ 550309 w 12192000"/>
              <a:gd name="connsiteY153" fmla="*/ 2181825 h 2237474"/>
              <a:gd name="connsiteX154" fmla="*/ 541836 w 12192000"/>
              <a:gd name="connsiteY154" fmla="*/ 2181063 h 2237474"/>
              <a:gd name="connsiteX155" fmla="*/ 536057 w 12192000"/>
              <a:gd name="connsiteY155" fmla="*/ 2181537 h 2237474"/>
              <a:gd name="connsiteX156" fmla="*/ 520671 w 12192000"/>
              <a:gd name="connsiteY156" fmla="*/ 2180980 h 2237474"/>
              <a:gd name="connsiteX157" fmla="*/ 515024 w 12192000"/>
              <a:gd name="connsiteY157" fmla="*/ 2179258 h 2237474"/>
              <a:gd name="connsiteX158" fmla="*/ 512278 w 12192000"/>
              <a:gd name="connsiteY158" fmla="*/ 2176369 h 2237474"/>
              <a:gd name="connsiteX159" fmla="*/ 480419 w 12192000"/>
              <a:gd name="connsiteY159" fmla="*/ 2167807 h 2237474"/>
              <a:gd name="connsiteX160" fmla="*/ 413835 w 12192000"/>
              <a:gd name="connsiteY160" fmla="*/ 2156783 h 2237474"/>
              <a:gd name="connsiteX161" fmla="*/ 376513 w 12192000"/>
              <a:gd name="connsiteY161" fmla="*/ 2154014 h 2237474"/>
              <a:gd name="connsiteX162" fmla="*/ 273386 w 12192000"/>
              <a:gd name="connsiteY162" fmla="*/ 2142551 h 2237474"/>
              <a:gd name="connsiteX163" fmla="*/ 169207 w 12192000"/>
              <a:gd name="connsiteY163" fmla="*/ 2128100 h 2237474"/>
              <a:gd name="connsiteX164" fmla="*/ 93149 w 12192000"/>
              <a:gd name="connsiteY164" fmla="*/ 2105324 h 2237474"/>
              <a:gd name="connsiteX165" fmla="*/ 88109 w 12192000"/>
              <a:gd name="connsiteY165" fmla="*/ 2106704 h 2237474"/>
              <a:gd name="connsiteX166" fmla="*/ 80022 w 12192000"/>
              <a:gd name="connsiteY166" fmla="*/ 2107254 h 2237474"/>
              <a:gd name="connsiteX167" fmla="*/ 79717 w 12192000"/>
              <a:gd name="connsiteY167" fmla="*/ 2107046 h 2237474"/>
              <a:gd name="connsiteX168" fmla="*/ 72352 w 12192000"/>
              <a:gd name="connsiteY168" fmla="*/ 2107991 h 2237474"/>
              <a:gd name="connsiteX169" fmla="*/ 37645 w 12192000"/>
              <a:gd name="connsiteY169" fmla="*/ 2115401 h 2237474"/>
              <a:gd name="connsiteX170" fmla="*/ 4572 w 12192000"/>
              <a:gd name="connsiteY170" fmla="*/ 2111091 h 2237474"/>
              <a:gd name="connsiteX171" fmla="*/ 0 w 12192000"/>
              <a:gd name="connsiteY171" fmla="*/ 2110468 h 2237474"/>
              <a:gd name="connsiteX172" fmla="*/ 0 w 12192000"/>
              <a:gd name="connsiteY17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79765 w 12192000"/>
              <a:gd name="connsiteY140" fmla="*/ 2229639 h 2237474"/>
              <a:gd name="connsiteX141" fmla="*/ 1195347 w 12192000"/>
              <a:gd name="connsiteY141" fmla="*/ 2212354 h 2237474"/>
              <a:gd name="connsiteX142" fmla="*/ 970251 w 12192000"/>
              <a:gd name="connsiteY142" fmla="*/ 2221029 h 2237474"/>
              <a:gd name="connsiteX143" fmla="*/ 812914 w 12192000"/>
              <a:gd name="connsiteY143" fmla="*/ 2202752 h 2237474"/>
              <a:gd name="connsiteX144" fmla="*/ 800195 w 12192000"/>
              <a:gd name="connsiteY144" fmla="*/ 2209407 h 2237474"/>
              <a:gd name="connsiteX145" fmla="*/ 784978 w 12192000"/>
              <a:gd name="connsiteY145" fmla="*/ 2212360 h 2237474"/>
              <a:gd name="connsiteX146" fmla="*/ 681987 w 12192000"/>
              <a:gd name="connsiteY146" fmla="*/ 2216757 h 2237474"/>
              <a:gd name="connsiteX147" fmla="*/ 669923 w 12192000"/>
              <a:gd name="connsiteY147" fmla="*/ 2211682 h 2237474"/>
              <a:gd name="connsiteX148" fmla="*/ 648680 w 12192000"/>
              <a:gd name="connsiteY148" fmla="*/ 2206229 h 2237474"/>
              <a:gd name="connsiteX149" fmla="*/ 597225 w 12192000"/>
              <a:gd name="connsiteY149" fmla="*/ 2180999 h 2237474"/>
              <a:gd name="connsiteX150" fmla="*/ 558449 w 12192000"/>
              <a:gd name="connsiteY150" fmla="*/ 2182346 h 2237474"/>
              <a:gd name="connsiteX151" fmla="*/ 550517 w 12192000"/>
              <a:gd name="connsiteY151" fmla="*/ 2182060 h 2237474"/>
              <a:gd name="connsiteX152" fmla="*/ 550309 w 12192000"/>
              <a:gd name="connsiteY152" fmla="*/ 2181825 h 2237474"/>
              <a:gd name="connsiteX153" fmla="*/ 541836 w 12192000"/>
              <a:gd name="connsiteY153" fmla="*/ 2181063 h 2237474"/>
              <a:gd name="connsiteX154" fmla="*/ 536057 w 12192000"/>
              <a:gd name="connsiteY154" fmla="*/ 2181537 h 2237474"/>
              <a:gd name="connsiteX155" fmla="*/ 520671 w 12192000"/>
              <a:gd name="connsiteY155" fmla="*/ 2180980 h 2237474"/>
              <a:gd name="connsiteX156" fmla="*/ 515024 w 12192000"/>
              <a:gd name="connsiteY156" fmla="*/ 2179258 h 2237474"/>
              <a:gd name="connsiteX157" fmla="*/ 512278 w 12192000"/>
              <a:gd name="connsiteY157" fmla="*/ 2176369 h 2237474"/>
              <a:gd name="connsiteX158" fmla="*/ 480419 w 12192000"/>
              <a:gd name="connsiteY158" fmla="*/ 2167807 h 2237474"/>
              <a:gd name="connsiteX159" fmla="*/ 413835 w 12192000"/>
              <a:gd name="connsiteY159" fmla="*/ 2156783 h 2237474"/>
              <a:gd name="connsiteX160" fmla="*/ 376513 w 12192000"/>
              <a:gd name="connsiteY160" fmla="*/ 2154014 h 2237474"/>
              <a:gd name="connsiteX161" fmla="*/ 273386 w 12192000"/>
              <a:gd name="connsiteY161" fmla="*/ 2142551 h 2237474"/>
              <a:gd name="connsiteX162" fmla="*/ 169207 w 12192000"/>
              <a:gd name="connsiteY162" fmla="*/ 2128100 h 2237474"/>
              <a:gd name="connsiteX163" fmla="*/ 93149 w 12192000"/>
              <a:gd name="connsiteY163" fmla="*/ 2105324 h 2237474"/>
              <a:gd name="connsiteX164" fmla="*/ 88109 w 12192000"/>
              <a:gd name="connsiteY164" fmla="*/ 2106704 h 2237474"/>
              <a:gd name="connsiteX165" fmla="*/ 80022 w 12192000"/>
              <a:gd name="connsiteY165" fmla="*/ 2107254 h 2237474"/>
              <a:gd name="connsiteX166" fmla="*/ 79717 w 12192000"/>
              <a:gd name="connsiteY166" fmla="*/ 2107046 h 2237474"/>
              <a:gd name="connsiteX167" fmla="*/ 72352 w 12192000"/>
              <a:gd name="connsiteY167" fmla="*/ 2107991 h 2237474"/>
              <a:gd name="connsiteX168" fmla="*/ 37645 w 12192000"/>
              <a:gd name="connsiteY168" fmla="*/ 2115401 h 2237474"/>
              <a:gd name="connsiteX169" fmla="*/ 4572 w 12192000"/>
              <a:gd name="connsiteY169" fmla="*/ 2111091 h 2237474"/>
              <a:gd name="connsiteX170" fmla="*/ 0 w 12192000"/>
              <a:gd name="connsiteY170" fmla="*/ 2110468 h 2237474"/>
              <a:gd name="connsiteX171" fmla="*/ 0 w 12192000"/>
              <a:gd name="connsiteY17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42244 w 12192000"/>
              <a:gd name="connsiteY128" fmla="*/ 2055560 h 2237474"/>
              <a:gd name="connsiteX129" fmla="*/ 1877728 w 12192000"/>
              <a:gd name="connsiteY129" fmla="*/ 2101004 h 2237474"/>
              <a:gd name="connsiteX130" fmla="*/ 1759056 w 12192000"/>
              <a:gd name="connsiteY130" fmla="*/ 2125608 h 2237474"/>
              <a:gd name="connsiteX131" fmla="*/ 1637948 w 12192000"/>
              <a:gd name="connsiteY131" fmla="*/ 2172597 h 2237474"/>
              <a:gd name="connsiteX132" fmla="*/ 1434549 w 12192000"/>
              <a:gd name="connsiteY132" fmla="*/ 2234522 h 2237474"/>
              <a:gd name="connsiteX133" fmla="*/ 1398481 w 12192000"/>
              <a:gd name="connsiteY133" fmla="*/ 2237074 h 2237474"/>
              <a:gd name="connsiteX134" fmla="*/ 1398407 w 12192000"/>
              <a:gd name="connsiteY134" fmla="*/ 2237095 h 2237474"/>
              <a:gd name="connsiteX135" fmla="*/ 1370962 w 12192000"/>
              <a:gd name="connsiteY135" fmla="*/ 2237474 h 2237474"/>
              <a:gd name="connsiteX136" fmla="*/ 1356367 w 12192000"/>
              <a:gd name="connsiteY136" fmla="*/ 2235089 h 2237474"/>
              <a:gd name="connsiteX137" fmla="*/ 1324828 w 12192000"/>
              <a:gd name="connsiteY137" fmla="*/ 2231968 h 2237474"/>
              <a:gd name="connsiteX138" fmla="*/ 1279765 w 12192000"/>
              <a:gd name="connsiteY138" fmla="*/ 2229639 h 2237474"/>
              <a:gd name="connsiteX139" fmla="*/ 1195347 w 12192000"/>
              <a:gd name="connsiteY139" fmla="*/ 2212354 h 2237474"/>
              <a:gd name="connsiteX140" fmla="*/ 970251 w 12192000"/>
              <a:gd name="connsiteY140" fmla="*/ 2221029 h 2237474"/>
              <a:gd name="connsiteX141" fmla="*/ 812914 w 12192000"/>
              <a:gd name="connsiteY141" fmla="*/ 2202752 h 2237474"/>
              <a:gd name="connsiteX142" fmla="*/ 800195 w 12192000"/>
              <a:gd name="connsiteY142" fmla="*/ 2209407 h 2237474"/>
              <a:gd name="connsiteX143" fmla="*/ 784978 w 12192000"/>
              <a:gd name="connsiteY143" fmla="*/ 2212360 h 2237474"/>
              <a:gd name="connsiteX144" fmla="*/ 681987 w 12192000"/>
              <a:gd name="connsiteY144" fmla="*/ 2216757 h 2237474"/>
              <a:gd name="connsiteX145" fmla="*/ 669923 w 12192000"/>
              <a:gd name="connsiteY145" fmla="*/ 2211682 h 2237474"/>
              <a:gd name="connsiteX146" fmla="*/ 648680 w 12192000"/>
              <a:gd name="connsiteY146" fmla="*/ 2206229 h 2237474"/>
              <a:gd name="connsiteX147" fmla="*/ 597225 w 12192000"/>
              <a:gd name="connsiteY147" fmla="*/ 2180999 h 2237474"/>
              <a:gd name="connsiteX148" fmla="*/ 558449 w 12192000"/>
              <a:gd name="connsiteY148" fmla="*/ 2182346 h 2237474"/>
              <a:gd name="connsiteX149" fmla="*/ 550517 w 12192000"/>
              <a:gd name="connsiteY149" fmla="*/ 2182060 h 2237474"/>
              <a:gd name="connsiteX150" fmla="*/ 550309 w 12192000"/>
              <a:gd name="connsiteY150" fmla="*/ 2181825 h 2237474"/>
              <a:gd name="connsiteX151" fmla="*/ 541836 w 12192000"/>
              <a:gd name="connsiteY151" fmla="*/ 2181063 h 2237474"/>
              <a:gd name="connsiteX152" fmla="*/ 536057 w 12192000"/>
              <a:gd name="connsiteY152" fmla="*/ 2181537 h 2237474"/>
              <a:gd name="connsiteX153" fmla="*/ 520671 w 12192000"/>
              <a:gd name="connsiteY153" fmla="*/ 2180980 h 2237474"/>
              <a:gd name="connsiteX154" fmla="*/ 515024 w 12192000"/>
              <a:gd name="connsiteY154" fmla="*/ 2179258 h 2237474"/>
              <a:gd name="connsiteX155" fmla="*/ 512278 w 12192000"/>
              <a:gd name="connsiteY155" fmla="*/ 2176369 h 2237474"/>
              <a:gd name="connsiteX156" fmla="*/ 480419 w 12192000"/>
              <a:gd name="connsiteY156" fmla="*/ 2167807 h 2237474"/>
              <a:gd name="connsiteX157" fmla="*/ 413835 w 12192000"/>
              <a:gd name="connsiteY157" fmla="*/ 2156783 h 2237474"/>
              <a:gd name="connsiteX158" fmla="*/ 376513 w 12192000"/>
              <a:gd name="connsiteY158" fmla="*/ 2154014 h 2237474"/>
              <a:gd name="connsiteX159" fmla="*/ 273386 w 12192000"/>
              <a:gd name="connsiteY159" fmla="*/ 2142551 h 2237474"/>
              <a:gd name="connsiteX160" fmla="*/ 169207 w 12192000"/>
              <a:gd name="connsiteY160" fmla="*/ 2128100 h 2237474"/>
              <a:gd name="connsiteX161" fmla="*/ 93149 w 12192000"/>
              <a:gd name="connsiteY161" fmla="*/ 2105324 h 2237474"/>
              <a:gd name="connsiteX162" fmla="*/ 88109 w 12192000"/>
              <a:gd name="connsiteY162" fmla="*/ 2106704 h 2237474"/>
              <a:gd name="connsiteX163" fmla="*/ 80022 w 12192000"/>
              <a:gd name="connsiteY163" fmla="*/ 2107254 h 2237474"/>
              <a:gd name="connsiteX164" fmla="*/ 79717 w 12192000"/>
              <a:gd name="connsiteY164" fmla="*/ 2107046 h 2237474"/>
              <a:gd name="connsiteX165" fmla="*/ 72352 w 12192000"/>
              <a:gd name="connsiteY165" fmla="*/ 2107991 h 2237474"/>
              <a:gd name="connsiteX166" fmla="*/ 37645 w 12192000"/>
              <a:gd name="connsiteY166" fmla="*/ 2115401 h 2237474"/>
              <a:gd name="connsiteX167" fmla="*/ 4572 w 12192000"/>
              <a:gd name="connsiteY167" fmla="*/ 2111091 h 2237474"/>
              <a:gd name="connsiteX168" fmla="*/ 0 w 12192000"/>
              <a:gd name="connsiteY168" fmla="*/ 2110468 h 2237474"/>
              <a:gd name="connsiteX169" fmla="*/ 0 w 12192000"/>
              <a:gd name="connsiteY16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111935 w 12192000"/>
              <a:gd name="connsiteY124" fmla="*/ 2023163 h 2237474"/>
              <a:gd name="connsiteX125" fmla="*/ 2089991 w 12192000"/>
              <a:gd name="connsiteY125" fmla="*/ 2034193 h 2237474"/>
              <a:gd name="connsiteX126" fmla="*/ 2058061 w 12192000"/>
              <a:gd name="connsiteY126" fmla="*/ 2047942 h 2237474"/>
              <a:gd name="connsiteX127" fmla="*/ 2042244 w 12192000"/>
              <a:gd name="connsiteY127" fmla="*/ 2055560 h 2237474"/>
              <a:gd name="connsiteX128" fmla="*/ 1877728 w 12192000"/>
              <a:gd name="connsiteY128" fmla="*/ 2101004 h 2237474"/>
              <a:gd name="connsiteX129" fmla="*/ 1759056 w 12192000"/>
              <a:gd name="connsiteY129" fmla="*/ 2125608 h 2237474"/>
              <a:gd name="connsiteX130" fmla="*/ 1637948 w 12192000"/>
              <a:gd name="connsiteY130" fmla="*/ 2172597 h 2237474"/>
              <a:gd name="connsiteX131" fmla="*/ 1434549 w 12192000"/>
              <a:gd name="connsiteY131" fmla="*/ 2234522 h 2237474"/>
              <a:gd name="connsiteX132" fmla="*/ 1398481 w 12192000"/>
              <a:gd name="connsiteY132" fmla="*/ 2237074 h 2237474"/>
              <a:gd name="connsiteX133" fmla="*/ 1398407 w 12192000"/>
              <a:gd name="connsiteY133" fmla="*/ 2237095 h 2237474"/>
              <a:gd name="connsiteX134" fmla="*/ 1370962 w 12192000"/>
              <a:gd name="connsiteY134" fmla="*/ 2237474 h 2237474"/>
              <a:gd name="connsiteX135" fmla="*/ 1356367 w 12192000"/>
              <a:gd name="connsiteY135" fmla="*/ 2235089 h 2237474"/>
              <a:gd name="connsiteX136" fmla="*/ 1324828 w 12192000"/>
              <a:gd name="connsiteY136" fmla="*/ 2231968 h 2237474"/>
              <a:gd name="connsiteX137" fmla="*/ 1279765 w 12192000"/>
              <a:gd name="connsiteY137" fmla="*/ 2229639 h 2237474"/>
              <a:gd name="connsiteX138" fmla="*/ 1195347 w 12192000"/>
              <a:gd name="connsiteY138" fmla="*/ 2212354 h 2237474"/>
              <a:gd name="connsiteX139" fmla="*/ 970251 w 12192000"/>
              <a:gd name="connsiteY139" fmla="*/ 2221029 h 2237474"/>
              <a:gd name="connsiteX140" fmla="*/ 812914 w 12192000"/>
              <a:gd name="connsiteY140" fmla="*/ 2202752 h 2237474"/>
              <a:gd name="connsiteX141" fmla="*/ 800195 w 12192000"/>
              <a:gd name="connsiteY141" fmla="*/ 2209407 h 2237474"/>
              <a:gd name="connsiteX142" fmla="*/ 784978 w 12192000"/>
              <a:gd name="connsiteY142" fmla="*/ 2212360 h 2237474"/>
              <a:gd name="connsiteX143" fmla="*/ 681987 w 12192000"/>
              <a:gd name="connsiteY143" fmla="*/ 2216757 h 2237474"/>
              <a:gd name="connsiteX144" fmla="*/ 669923 w 12192000"/>
              <a:gd name="connsiteY144" fmla="*/ 2211682 h 2237474"/>
              <a:gd name="connsiteX145" fmla="*/ 648680 w 12192000"/>
              <a:gd name="connsiteY145" fmla="*/ 2206229 h 2237474"/>
              <a:gd name="connsiteX146" fmla="*/ 597225 w 12192000"/>
              <a:gd name="connsiteY146" fmla="*/ 2180999 h 2237474"/>
              <a:gd name="connsiteX147" fmla="*/ 558449 w 12192000"/>
              <a:gd name="connsiteY147" fmla="*/ 2182346 h 2237474"/>
              <a:gd name="connsiteX148" fmla="*/ 550517 w 12192000"/>
              <a:gd name="connsiteY148" fmla="*/ 2182060 h 2237474"/>
              <a:gd name="connsiteX149" fmla="*/ 550309 w 12192000"/>
              <a:gd name="connsiteY149" fmla="*/ 2181825 h 2237474"/>
              <a:gd name="connsiteX150" fmla="*/ 541836 w 12192000"/>
              <a:gd name="connsiteY150" fmla="*/ 2181063 h 2237474"/>
              <a:gd name="connsiteX151" fmla="*/ 536057 w 12192000"/>
              <a:gd name="connsiteY151" fmla="*/ 2181537 h 2237474"/>
              <a:gd name="connsiteX152" fmla="*/ 520671 w 12192000"/>
              <a:gd name="connsiteY152" fmla="*/ 2180980 h 2237474"/>
              <a:gd name="connsiteX153" fmla="*/ 515024 w 12192000"/>
              <a:gd name="connsiteY153" fmla="*/ 2179258 h 2237474"/>
              <a:gd name="connsiteX154" fmla="*/ 512278 w 12192000"/>
              <a:gd name="connsiteY154" fmla="*/ 2176369 h 2237474"/>
              <a:gd name="connsiteX155" fmla="*/ 480419 w 12192000"/>
              <a:gd name="connsiteY155" fmla="*/ 2167807 h 2237474"/>
              <a:gd name="connsiteX156" fmla="*/ 413835 w 12192000"/>
              <a:gd name="connsiteY156" fmla="*/ 2156783 h 2237474"/>
              <a:gd name="connsiteX157" fmla="*/ 376513 w 12192000"/>
              <a:gd name="connsiteY157" fmla="*/ 2154014 h 2237474"/>
              <a:gd name="connsiteX158" fmla="*/ 273386 w 12192000"/>
              <a:gd name="connsiteY158" fmla="*/ 2142551 h 2237474"/>
              <a:gd name="connsiteX159" fmla="*/ 169207 w 12192000"/>
              <a:gd name="connsiteY159" fmla="*/ 2128100 h 2237474"/>
              <a:gd name="connsiteX160" fmla="*/ 93149 w 12192000"/>
              <a:gd name="connsiteY160" fmla="*/ 2105324 h 2237474"/>
              <a:gd name="connsiteX161" fmla="*/ 88109 w 12192000"/>
              <a:gd name="connsiteY161" fmla="*/ 2106704 h 2237474"/>
              <a:gd name="connsiteX162" fmla="*/ 80022 w 12192000"/>
              <a:gd name="connsiteY162" fmla="*/ 2107254 h 2237474"/>
              <a:gd name="connsiteX163" fmla="*/ 79717 w 12192000"/>
              <a:gd name="connsiteY163" fmla="*/ 2107046 h 2237474"/>
              <a:gd name="connsiteX164" fmla="*/ 72352 w 12192000"/>
              <a:gd name="connsiteY164" fmla="*/ 2107991 h 2237474"/>
              <a:gd name="connsiteX165" fmla="*/ 37645 w 12192000"/>
              <a:gd name="connsiteY165" fmla="*/ 2115401 h 2237474"/>
              <a:gd name="connsiteX166" fmla="*/ 4572 w 12192000"/>
              <a:gd name="connsiteY166" fmla="*/ 2111091 h 2237474"/>
              <a:gd name="connsiteX167" fmla="*/ 0 w 12192000"/>
              <a:gd name="connsiteY167" fmla="*/ 2110468 h 2237474"/>
              <a:gd name="connsiteX168" fmla="*/ 0 w 12192000"/>
              <a:gd name="connsiteY16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089991 w 12192000"/>
              <a:gd name="connsiteY124" fmla="*/ 2034193 h 2237474"/>
              <a:gd name="connsiteX125" fmla="*/ 2058061 w 12192000"/>
              <a:gd name="connsiteY125" fmla="*/ 2047942 h 2237474"/>
              <a:gd name="connsiteX126" fmla="*/ 2042244 w 12192000"/>
              <a:gd name="connsiteY126" fmla="*/ 2055560 h 2237474"/>
              <a:gd name="connsiteX127" fmla="*/ 1877728 w 12192000"/>
              <a:gd name="connsiteY127" fmla="*/ 2101004 h 2237474"/>
              <a:gd name="connsiteX128" fmla="*/ 1759056 w 12192000"/>
              <a:gd name="connsiteY128" fmla="*/ 2125608 h 2237474"/>
              <a:gd name="connsiteX129" fmla="*/ 1637948 w 12192000"/>
              <a:gd name="connsiteY129" fmla="*/ 2172597 h 2237474"/>
              <a:gd name="connsiteX130" fmla="*/ 1434549 w 12192000"/>
              <a:gd name="connsiteY130" fmla="*/ 2234522 h 2237474"/>
              <a:gd name="connsiteX131" fmla="*/ 1398481 w 12192000"/>
              <a:gd name="connsiteY131" fmla="*/ 2237074 h 2237474"/>
              <a:gd name="connsiteX132" fmla="*/ 1398407 w 12192000"/>
              <a:gd name="connsiteY132" fmla="*/ 2237095 h 2237474"/>
              <a:gd name="connsiteX133" fmla="*/ 1370962 w 12192000"/>
              <a:gd name="connsiteY133" fmla="*/ 2237474 h 2237474"/>
              <a:gd name="connsiteX134" fmla="*/ 1356367 w 12192000"/>
              <a:gd name="connsiteY134" fmla="*/ 2235089 h 2237474"/>
              <a:gd name="connsiteX135" fmla="*/ 1324828 w 12192000"/>
              <a:gd name="connsiteY135" fmla="*/ 2231968 h 2237474"/>
              <a:gd name="connsiteX136" fmla="*/ 1279765 w 12192000"/>
              <a:gd name="connsiteY136" fmla="*/ 2229639 h 2237474"/>
              <a:gd name="connsiteX137" fmla="*/ 1195347 w 12192000"/>
              <a:gd name="connsiteY137" fmla="*/ 2212354 h 2237474"/>
              <a:gd name="connsiteX138" fmla="*/ 970251 w 12192000"/>
              <a:gd name="connsiteY138" fmla="*/ 2221029 h 2237474"/>
              <a:gd name="connsiteX139" fmla="*/ 812914 w 12192000"/>
              <a:gd name="connsiteY139" fmla="*/ 2202752 h 2237474"/>
              <a:gd name="connsiteX140" fmla="*/ 800195 w 12192000"/>
              <a:gd name="connsiteY140" fmla="*/ 2209407 h 2237474"/>
              <a:gd name="connsiteX141" fmla="*/ 784978 w 12192000"/>
              <a:gd name="connsiteY141" fmla="*/ 2212360 h 2237474"/>
              <a:gd name="connsiteX142" fmla="*/ 681987 w 12192000"/>
              <a:gd name="connsiteY142" fmla="*/ 2216757 h 2237474"/>
              <a:gd name="connsiteX143" fmla="*/ 669923 w 12192000"/>
              <a:gd name="connsiteY143" fmla="*/ 2211682 h 2237474"/>
              <a:gd name="connsiteX144" fmla="*/ 648680 w 12192000"/>
              <a:gd name="connsiteY144" fmla="*/ 2206229 h 2237474"/>
              <a:gd name="connsiteX145" fmla="*/ 597225 w 12192000"/>
              <a:gd name="connsiteY145" fmla="*/ 2180999 h 2237474"/>
              <a:gd name="connsiteX146" fmla="*/ 558449 w 12192000"/>
              <a:gd name="connsiteY146" fmla="*/ 2182346 h 2237474"/>
              <a:gd name="connsiteX147" fmla="*/ 550517 w 12192000"/>
              <a:gd name="connsiteY147" fmla="*/ 2182060 h 2237474"/>
              <a:gd name="connsiteX148" fmla="*/ 550309 w 12192000"/>
              <a:gd name="connsiteY148" fmla="*/ 2181825 h 2237474"/>
              <a:gd name="connsiteX149" fmla="*/ 541836 w 12192000"/>
              <a:gd name="connsiteY149" fmla="*/ 2181063 h 2237474"/>
              <a:gd name="connsiteX150" fmla="*/ 536057 w 12192000"/>
              <a:gd name="connsiteY150" fmla="*/ 2181537 h 2237474"/>
              <a:gd name="connsiteX151" fmla="*/ 520671 w 12192000"/>
              <a:gd name="connsiteY151" fmla="*/ 2180980 h 2237474"/>
              <a:gd name="connsiteX152" fmla="*/ 515024 w 12192000"/>
              <a:gd name="connsiteY152" fmla="*/ 2179258 h 2237474"/>
              <a:gd name="connsiteX153" fmla="*/ 512278 w 12192000"/>
              <a:gd name="connsiteY153" fmla="*/ 2176369 h 2237474"/>
              <a:gd name="connsiteX154" fmla="*/ 480419 w 12192000"/>
              <a:gd name="connsiteY154" fmla="*/ 2167807 h 2237474"/>
              <a:gd name="connsiteX155" fmla="*/ 413835 w 12192000"/>
              <a:gd name="connsiteY155" fmla="*/ 2156783 h 2237474"/>
              <a:gd name="connsiteX156" fmla="*/ 376513 w 12192000"/>
              <a:gd name="connsiteY156" fmla="*/ 2154014 h 2237474"/>
              <a:gd name="connsiteX157" fmla="*/ 273386 w 12192000"/>
              <a:gd name="connsiteY157" fmla="*/ 2142551 h 2237474"/>
              <a:gd name="connsiteX158" fmla="*/ 169207 w 12192000"/>
              <a:gd name="connsiteY158" fmla="*/ 2128100 h 2237474"/>
              <a:gd name="connsiteX159" fmla="*/ 93149 w 12192000"/>
              <a:gd name="connsiteY159" fmla="*/ 2105324 h 2237474"/>
              <a:gd name="connsiteX160" fmla="*/ 88109 w 12192000"/>
              <a:gd name="connsiteY160" fmla="*/ 2106704 h 2237474"/>
              <a:gd name="connsiteX161" fmla="*/ 80022 w 12192000"/>
              <a:gd name="connsiteY161" fmla="*/ 2107254 h 2237474"/>
              <a:gd name="connsiteX162" fmla="*/ 79717 w 12192000"/>
              <a:gd name="connsiteY162" fmla="*/ 2107046 h 2237474"/>
              <a:gd name="connsiteX163" fmla="*/ 72352 w 12192000"/>
              <a:gd name="connsiteY163" fmla="*/ 2107991 h 2237474"/>
              <a:gd name="connsiteX164" fmla="*/ 37645 w 12192000"/>
              <a:gd name="connsiteY164" fmla="*/ 2115401 h 2237474"/>
              <a:gd name="connsiteX165" fmla="*/ 4572 w 12192000"/>
              <a:gd name="connsiteY165" fmla="*/ 2111091 h 2237474"/>
              <a:gd name="connsiteX166" fmla="*/ 0 w 12192000"/>
              <a:gd name="connsiteY166" fmla="*/ 2110468 h 2237474"/>
              <a:gd name="connsiteX167" fmla="*/ 0 w 12192000"/>
              <a:gd name="connsiteY16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9991 w 12192000"/>
              <a:gd name="connsiteY123" fmla="*/ 2034193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5228 w 12192000"/>
              <a:gd name="connsiteY123" fmla="*/ 2046431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36057 w 12192000"/>
              <a:gd name="connsiteY147" fmla="*/ 2181537 h 2237474"/>
              <a:gd name="connsiteX148" fmla="*/ 520671 w 12192000"/>
              <a:gd name="connsiteY148" fmla="*/ 2180980 h 2237474"/>
              <a:gd name="connsiteX149" fmla="*/ 515024 w 12192000"/>
              <a:gd name="connsiteY149" fmla="*/ 2179258 h 2237474"/>
              <a:gd name="connsiteX150" fmla="*/ 512278 w 12192000"/>
              <a:gd name="connsiteY150" fmla="*/ 2176369 h 2237474"/>
              <a:gd name="connsiteX151" fmla="*/ 480419 w 12192000"/>
              <a:gd name="connsiteY151" fmla="*/ 2167807 h 2237474"/>
              <a:gd name="connsiteX152" fmla="*/ 413835 w 12192000"/>
              <a:gd name="connsiteY152" fmla="*/ 2156783 h 2237474"/>
              <a:gd name="connsiteX153" fmla="*/ 376513 w 12192000"/>
              <a:gd name="connsiteY153" fmla="*/ 2154014 h 2237474"/>
              <a:gd name="connsiteX154" fmla="*/ 273386 w 12192000"/>
              <a:gd name="connsiteY154" fmla="*/ 2142551 h 2237474"/>
              <a:gd name="connsiteX155" fmla="*/ 169207 w 12192000"/>
              <a:gd name="connsiteY155" fmla="*/ 2128100 h 2237474"/>
              <a:gd name="connsiteX156" fmla="*/ 93149 w 12192000"/>
              <a:gd name="connsiteY156" fmla="*/ 2105324 h 2237474"/>
              <a:gd name="connsiteX157" fmla="*/ 88109 w 12192000"/>
              <a:gd name="connsiteY157" fmla="*/ 2106704 h 2237474"/>
              <a:gd name="connsiteX158" fmla="*/ 80022 w 12192000"/>
              <a:gd name="connsiteY158" fmla="*/ 2107254 h 2237474"/>
              <a:gd name="connsiteX159" fmla="*/ 79717 w 12192000"/>
              <a:gd name="connsiteY159" fmla="*/ 2107046 h 2237474"/>
              <a:gd name="connsiteX160" fmla="*/ 72352 w 12192000"/>
              <a:gd name="connsiteY160" fmla="*/ 2107991 h 2237474"/>
              <a:gd name="connsiteX161" fmla="*/ 37645 w 12192000"/>
              <a:gd name="connsiteY161" fmla="*/ 2115401 h 2237474"/>
              <a:gd name="connsiteX162" fmla="*/ 4572 w 12192000"/>
              <a:gd name="connsiteY162" fmla="*/ 2111091 h 2237474"/>
              <a:gd name="connsiteX163" fmla="*/ 0 w 12192000"/>
              <a:gd name="connsiteY163" fmla="*/ 2110468 h 2237474"/>
              <a:gd name="connsiteX164" fmla="*/ 0 w 12192000"/>
              <a:gd name="connsiteY16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20671 w 12192000"/>
              <a:gd name="connsiteY147" fmla="*/ 2180980 h 2237474"/>
              <a:gd name="connsiteX148" fmla="*/ 515024 w 12192000"/>
              <a:gd name="connsiteY148" fmla="*/ 2179258 h 2237474"/>
              <a:gd name="connsiteX149" fmla="*/ 512278 w 12192000"/>
              <a:gd name="connsiteY149" fmla="*/ 2176369 h 2237474"/>
              <a:gd name="connsiteX150" fmla="*/ 480419 w 12192000"/>
              <a:gd name="connsiteY150" fmla="*/ 2167807 h 2237474"/>
              <a:gd name="connsiteX151" fmla="*/ 413835 w 12192000"/>
              <a:gd name="connsiteY151" fmla="*/ 2156783 h 2237474"/>
              <a:gd name="connsiteX152" fmla="*/ 376513 w 12192000"/>
              <a:gd name="connsiteY152" fmla="*/ 2154014 h 2237474"/>
              <a:gd name="connsiteX153" fmla="*/ 273386 w 12192000"/>
              <a:gd name="connsiteY153" fmla="*/ 2142551 h 2237474"/>
              <a:gd name="connsiteX154" fmla="*/ 169207 w 12192000"/>
              <a:gd name="connsiteY154" fmla="*/ 2128100 h 2237474"/>
              <a:gd name="connsiteX155" fmla="*/ 93149 w 12192000"/>
              <a:gd name="connsiteY155" fmla="*/ 2105324 h 2237474"/>
              <a:gd name="connsiteX156" fmla="*/ 88109 w 12192000"/>
              <a:gd name="connsiteY156" fmla="*/ 2106704 h 2237474"/>
              <a:gd name="connsiteX157" fmla="*/ 80022 w 12192000"/>
              <a:gd name="connsiteY157" fmla="*/ 2107254 h 2237474"/>
              <a:gd name="connsiteX158" fmla="*/ 79717 w 12192000"/>
              <a:gd name="connsiteY158" fmla="*/ 2107046 h 2237474"/>
              <a:gd name="connsiteX159" fmla="*/ 72352 w 12192000"/>
              <a:gd name="connsiteY159" fmla="*/ 2107991 h 2237474"/>
              <a:gd name="connsiteX160" fmla="*/ 37645 w 12192000"/>
              <a:gd name="connsiteY160" fmla="*/ 2115401 h 2237474"/>
              <a:gd name="connsiteX161" fmla="*/ 4572 w 12192000"/>
              <a:gd name="connsiteY161" fmla="*/ 2111091 h 2237474"/>
              <a:gd name="connsiteX162" fmla="*/ 0 w 12192000"/>
              <a:gd name="connsiteY162" fmla="*/ 2110468 h 2237474"/>
              <a:gd name="connsiteX163" fmla="*/ 0 w 12192000"/>
              <a:gd name="connsiteY16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512278 w 12192000"/>
              <a:gd name="connsiteY148" fmla="*/ 2176369 h 2237474"/>
              <a:gd name="connsiteX149" fmla="*/ 480419 w 12192000"/>
              <a:gd name="connsiteY149" fmla="*/ 2167807 h 2237474"/>
              <a:gd name="connsiteX150" fmla="*/ 413835 w 12192000"/>
              <a:gd name="connsiteY150" fmla="*/ 2156783 h 2237474"/>
              <a:gd name="connsiteX151" fmla="*/ 376513 w 12192000"/>
              <a:gd name="connsiteY151" fmla="*/ 2154014 h 2237474"/>
              <a:gd name="connsiteX152" fmla="*/ 273386 w 12192000"/>
              <a:gd name="connsiteY152" fmla="*/ 2142551 h 2237474"/>
              <a:gd name="connsiteX153" fmla="*/ 169207 w 12192000"/>
              <a:gd name="connsiteY153" fmla="*/ 2128100 h 2237474"/>
              <a:gd name="connsiteX154" fmla="*/ 93149 w 12192000"/>
              <a:gd name="connsiteY154" fmla="*/ 2105324 h 2237474"/>
              <a:gd name="connsiteX155" fmla="*/ 88109 w 12192000"/>
              <a:gd name="connsiteY155" fmla="*/ 2106704 h 2237474"/>
              <a:gd name="connsiteX156" fmla="*/ 80022 w 12192000"/>
              <a:gd name="connsiteY156" fmla="*/ 2107254 h 2237474"/>
              <a:gd name="connsiteX157" fmla="*/ 79717 w 12192000"/>
              <a:gd name="connsiteY157" fmla="*/ 2107046 h 2237474"/>
              <a:gd name="connsiteX158" fmla="*/ 72352 w 12192000"/>
              <a:gd name="connsiteY158" fmla="*/ 2107991 h 2237474"/>
              <a:gd name="connsiteX159" fmla="*/ 37645 w 12192000"/>
              <a:gd name="connsiteY159" fmla="*/ 2115401 h 2237474"/>
              <a:gd name="connsiteX160" fmla="*/ 4572 w 12192000"/>
              <a:gd name="connsiteY160" fmla="*/ 2111091 h 2237474"/>
              <a:gd name="connsiteX161" fmla="*/ 0 w 12192000"/>
              <a:gd name="connsiteY161" fmla="*/ 2110468 h 2237474"/>
              <a:gd name="connsiteX162" fmla="*/ 0 w 12192000"/>
              <a:gd name="connsiteY16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80419 w 12192000"/>
              <a:gd name="connsiteY148" fmla="*/ 2167807 h 2237474"/>
              <a:gd name="connsiteX149" fmla="*/ 413835 w 12192000"/>
              <a:gd name="connsiteY149" fmla="*/ 2156783 h 2237474"/>
              <a:gd name="connsiteX150" fmla="*/ 376513 w 12192000"/>
              <a:gd name="connsiteY150" fmla="*/ 2154014 h 2237474"/>
              <a:gd name="connsiteX151" fmla="*/ 273386 w 12192000"/>
              <a:gd name="connsiteY151" fmla="*/ 2142551 h 2237474"/>
              <a:gd name="connsiteX152" fmla="*/ 169207 w 12192000"/>
              <a:gd name="connsiteY152" fmla="*/ 2128100 h 2237474"/>
              <a:gd name="connsiteX153" fmla="*/ 93149 w 12192000"/>
              <a:gd name="connsiteY153" fmla="*/ 2105324 h 2237474"/>
              <a:gd name="connsiteX154" fmla="*/ 88109 w 12192000"/>
              <a:gd name="connsiteY154" fmla="*/ 2106704 h 2237474"/>
              <a:gd name="connsiteX155" fmla="*/ 80022 w 12192000"/>
              <a:gd name="connsiteY155" fmla="*/ 2107254 h 2237474"/>
              <a:gd name="connsiteX156" fmla="*/ 79717 w 12192000"/>
              <a:gd name="connsiteY156" fmla="*/ 2107046 h 2237474"/>
              <a:gd name="connsiteX157" fmla="*/ 72352 w 12192000"/>
              <a:gd name="connsiteY157" fmla="*/ 2107991 h 2237474"/>
              <a:gd name="connsiteX158" fmla="*/ 37645 w 12192000"/>
              <a:gd name="connsiteY158" fmla="*/ 2115401 h 2237474"/>
              <a:gd name="connsiteX159" fmla="*/ 4572 w 12192000"/>
              <a:gd name="connsiteY159" fmla="*/ 2111091 h 2237474"/>
              <a:gd name="connsiteX160" fmla="*/ 0 w 12192000"/>
              <a:gd name="connsiteY160" fmla="*/ 2110468 h 2237474"/>
              <a:gd name="connsiteX161" fmla="*/ 0 w 12192000"/>
              <a:gd name="connsiteY16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9717 w 12192000"/>
              <a:gd name="connsiteY155" fmla="*/ 2107046 h 2237474"/>
              <a:gd name="connsiteX156" fmla="*/ 72352 w 12192000"/>
              <a:gd name="connsiteY156" fmla="*/ 2107991 h 2237474"/>
              <a:gd name="connsiteX157" fmla="*/ 37645 w 12192000"/>
              <a:gd name="connsiteY157" fmla="*/ 2115401 h 2237474"/>
              <a:gd name="connsiteX158" fmla="*/ 4572 w 12192000"/>
              <a:gd name="connsiteY158" fmla="*/ 2111091 h 2237474"/>
              <a:gd name="connsiteX159" fmla="*/ 0 w 12192000"/>
              <a:gd name="connsiteY159" fmla="*/ 2110468 h 2237474"/>
              <a:gd name="connsiteX160" fmla="*/ 0 w 12192000"/>
              <a:gd name="connsiteY16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2352 w 12192000"/>
              <a:gd name="connsiteY155" fmla="*/ 2107991 h 2237474"/>
              <a:gd name="connsiteX156" fmla="*/ 37645 w 12192000"/>
              <a:gd name="connsiteY156" fmla="*/ 2115401 h 2237474"/>
              <a:gd name="connsiteX157" fmla="*/ 4572 w 12192000"/>
              <a:gd name="connsiteY157" fmla="*/ 2111091 h 2237474"/>
              <a:gd name="connsiteX158" fmla="*/ 0 w 12192000"/>
              <a:gd name="connsiteY158" fmla="*/ 2110468 h 2237474"/>
              <a:gd name="connsiteX159" fmla="*/ 0 w 12192000"/>
              <a:gd name="connsiteY15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0022 w 12192000"/>
              <a:gd name="connsiteY153" fmla="*/ 2107254 h 2237474"/>
              <a:gd name="connsiteX154" fmla="*/ 72352 w 12192000"/>
              <a:gd name="connsiteY154" fmla="*/ 2107991 h 2237474"/>
              <a:gd name="connsiteX155" fmla="*/ 37645 w 12192000"/>
              <a:gd name="connsiteY155" fmla="*/ 2115401 h 2237474"/>
              <a:gd name="connsiteX156" fmla="*/ 4572 w 12192000"/>
              <a:gd name="connsiteY156" fmla="*/ 2111091 h 2237474"/>
              <a:gd name="connsiteX157" fmla="*/ 0 w 12192000"/>
              <a:gd name="connsiteY157" fmla="*/ 2110468 h 2237474"/>
              <a:gd name="connsiteX158" fmla="*/ 0 w 12192000"/>
              <a:gd name="connsiteY15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80022 w 12192000"/>
              <a:gd name="connsiteY152" fmla="*/ 2107254 h 2237474"/>
              <a:gd name="connsiteX153" fmla="*/ 72352 w 12192000"/>
              <a:gd name="connsiteY153" fmla="*/ 2107991 h 2237474"/>
              <a:gd name="connsiteX154" fmla="*/ 37645 w 12192000"/>
              <a:gd name="connsiteY154" fmla="*/ 2115401 h 2237474"/>
              <a:gd name="connsiteX155" fmla="*/ 4572 w 12192000"/>
              <a:gd name="connsiteY155" fmla="*/ 2111091 h 2237474"/>
              <a:gd name="connsiteX156" fmla="*/ 0 w 12192000"/>
              <a:gd name="connsiteY156" fmla="*/ 2110468 h 2237474"/>
              <a:gd name="connsiteX157" fmla="*/ 0 w 12192000"/>
              <a:gd name="connsiteY15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20671 w 12192000"/>
              <a:gd name="connsiteY145" fmla="*/ 2180980 h 2237474"/>
              <a:gd name="connsiteX146" fmla="*/ 515024 w 12192000"/>
              <a:gd name="connsiteY146" fmla="*/ 2179258 h 2237474"/>
              <a:gd name="connsiteX147" fmla="*/ 413835 w 12192000"/>
              <a:gd name="connsiteY147" fmla="*/ 2156783 h 2237474"/>
              <a:gd name="connsiteX148" fmla="*/ 376513 w 12192000"/>
              <a:gd name="connsiteY148" fmla="*/ 2154014 h 2237474"/>
              <a:gd name="connsiteX149" fmla="*/ 273386 w 12192000"/>
              <a:gd name="connsiteY149" fmla="*/ 2142551 h 2237474"/>
              <a:gd name="connsiteX150" fmla="*/ 169207 w 12192000"/>
              <a:gd name="connsiteY150" fmla="*/ 2128100 h 2237474"/>
              <a:gd name="connsiteX151" fmla="*/ 80022 w 12192000"/>
              <a:gd name="connsiteY151" fmla="*/ 2107254 h 2237474"/>
              <a:gd name="connsiteX152" fmla="*/ 72352 w 12192000"/>
              <a:gd name="connsiteY152" fmla="*/ 2107991 h 2237474"/>
              <a:gd name="connsiteX153" fmla="*/ 37645 w 12192000"/>
              <a:gd name="connsiteY153" fmla="*/ 2115401 h 2237474"/>
              <a:gd name="connsiteX154" fmla="*/ 4572 w 12192000"/>
              <a:gd name="connsiteY154" fmla="*/ 2111091 h 2237474"/>
              <a:gd name="connsiteX155" fmla="*/ 0 w 12192000"/>
              <a:gd name="connsiteY155" fmla="*/ 2110468 h 2237474"/>
              <a:gd name="connsiteX156" fmla="*/ 0 w 12192000"/>
              <a:gd name="connsiteY15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20671 w 12192000"/>
              <a:gd name="connsiteY144" fmla="*/ 2180980 h 2237474"/>
              <a:gd name="connsiteX145" fmla="*/ 515024 w 12192000"/>
              <a:gd name="connsiteY145" fmla="*/ 2179258 h 2237474"/>
              <a:gd name="connsiteX146" fmla="*/ 413835 w 12192000"/>
              <a:gd name="connsiteY146" fmla="*/ 2156783 h 2237474"/>
              <a:gd name="connsiteX147" fmla="*/ 376513 w 12192000"/>
              <a:gd name="connsiteY147" fmla="*/ 2154014 h 2237474"/>
              <a:gd name="connsiteX148" fmla="*/ 273386 w 12192000"/>
              <a:gd name="connsiteY148" fmla="*/ 2142551 h 2237474"/>
              <a:gd name="connsiteX149" fmla="*/ 169207 w 12192000"/>
              <a:gd name="connsiteY149" fmla="*/ 2128100 h 2237474"/>
              <a:gd name="connsiteX150" fmla="*/ 80022 w 12192000"/>
              <a:gd name="connsiteY150" fmla="*/ 2107254 h 2237474"/>
              <a:gd name="connsiteX151" fmla="*/ 72352 w 12192000"/>
              <a:gd name="connsiteY151" fmla="*/ 2107991 h 2237474"/>
              <a:gd name="connsiteX152" fmla="*/ 37645 w 12192000"/>
              <a:gd name="connsiteY152" fmla="*/ 2115401 h 2237474"/>
              <a:gd name="connsiteX153" fmla="*/ 4572 w 12192000"/>
              <a:gd name="connsiteY153" fmla="*/ 2111091 h 2237474"/>
              <a:gd name="connsiteX154" fmla="*/ 0 w 12192000"/>
              <a:gd name="connsiteY154" fmla="*/ 2110468 h 2237474"/>
              <a:gd name="connsiteX155" fmla="*/ 0 w 12192000"/>
              <a:gd name="connsiteY15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20671 w 12192000"/>
              <a:gd name="connsiteY143" fmla="*/ 2180980 h 2237474"/>
              <a:gd name="connsiteX144" fmla="*/ 515024 w 12192000"/>
              <a:gd name="connsiteY144" fmla="*/ 2179258 h 2237474"/>
              <a:gd name="connsiteX145" fmla="*/ 413835 w 12192000"/>
              <a:gd name="connsiteY145" fmla="*/ 2156783 h 2237474"/>
              <a:gd name="connsiteX146" fmla="*/ 376513 w 12192000"/>
              <a:gd name="connsiteY146" fmla="*/ 2154014 h 2237474"/>
              <a:gd name="connsiteX147" fmla="*/ 273386 w 12192000"/>
              <a:gd name="connsiteY147" fmla="*/ 2142551 h 2237474"/>
              <a:gd name="connsiteX148" fmla="*/ 169207 w 12192000"/>
              <a:gd name="connsiteY148" fmla="*/ 2128100 h 2237474"/>
              <a:gd name="connsiteX149" fmla="*/ 80022 w 12192000"/>
              <a:gd name="connsiteY149" fmla="*/ 2107254 h 2237474"/>
              <a:gd name="connsiteX150" fmla="*/ 72352 w 12192000"/>
              <a:gd name="connsiteY150" fmla="*/ 2107991 h 2237474"/>
              <a:gd name="connsiteX151" fmla="*/ 37645 w 12192000"/>
              <a:gd name="connsiteY151" fmla="*/ 2115401 h 2237474"/>
              <a:gd name="connsiteX152" fmla="*/ 4572 w 12192000"/>
              <a:gd name="connsiteY152" fmla="*/ 2111091 h 2237474"/>
              <a:gd name="connsiteX153" fmla="*/ 0 w 12192000"/>
              <a:gd name="connsiteY153" fmla="*/ 2110468 h 2237474"/>
              <a:gd name="connsiteX154" fmla="*/ 0 w 12192000"/>
              <a:gd name="connsiteY15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48680 w 12192000"/>
              <a:gd name="connsiteY140" fmla="*/ 2206229 h 2237474"/>
              <a:gd name="connsiteX141" fmla="*/ 597225 w 12192000"/>
              <a:gd name="connsiteY141" fmla="*/ 2180999 h 2237474"/>
              <a:gd name="connsiteX142" fmla="*/ 520671 w 12192000"/>
              <a:gd name="connsiteY142" fmla="*/ 2180980 h 2237474"/>
              <a:gd name="connsiteX143" fmla="*/ 515024 w 12192000"/>
              <a:gd name="connsiteY143" fmla="*/ 2179258 h 2237474"/>
              <a:gd name="connsiteX144" fmla="*/ 413835 w 12192000"/>
              <a:gd name="connsiteY144" fmla="*/ 2156783 h 2237474"/>
              <a:gd name="connsiteX145" fmla="*/ 376513 w 12192000"/>
              <a:gd name="connsiteY145" fmla="*/ 2154014 h 2237474"/>
              <a:gd name="connsiteX146" fmla="*/ 273386 w 12192000"/>
              <a:gd name="connsiteY146" fmla="*/ 2142551 h 2237474"/>
              <a:gd name="connsiteX147" fmla="*/ 169207 w 12192000"/>
              <a:gd name="connsiteY147" fmla="*/ 2128100 h 2237474"/>
              <a:gd name="connsiteX148" fmla="*/ 80022 w 12192000"/>
              <a:gd name="connsiteY148" fmla="*/ 2107254 h 2237474"/>
              <a:gd name="connsiteX149" fmla="*/ 72352 w 12192000"/>
              <a:gd name="connsiteY149" fmla="*/ 2107991 h 2237474"/>
              <a:gd name="connsiteX150" fmla="*/ 37645 w 12192000"/>
              <a:gd name="connsiteY150" fmla="*/ 2115401 h 2237474"/>
              <a:gd name="connsiteX151" fmla="*/ 4572 w 12192000"/>
              <a:gd name="connsiteY151" fmla="*/ 2111091 h 2237474"/>
              <a:gd name="connsiteX152" fmla="*/ 0 w 12192000"/>
              <a:gd name="connsiteY152" fmla="*/ 2110468 h 2237474"/>
              <a:gd name="connsiteX153" fmla="*/ 0 w 12192000"/>
              <a:gd name="connsiteY15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72352 w 12192000"/>
              <a:gd name="connsiteY148" fmla="*/ 2107991 h 2237474"/>
              <a:gd name="connsiteX149" fmla="*/ 37645 w 12192000"/>
              <a:gd name="connsiteY149" fmla="*/ 2115401 h 2237474"/>
              <a:gd name="connsiteX150" fmla="*/ 4572 w 12192000"/>
              <a:gd name="connsiteY150" fmla="*/ 2111091 h 2237474"/>
              <a:gd name="connsiteX151" fmla="*/ 0 w 12192000"/>
              <a:gd name="connsiteY151" fmla="*/ 2110468 h 2237474"/>
              <a:gd name="connsiteX152" fmla="*/ 0 w 12192000"/>
              <a:gd name="connsiteY15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77641 w 12192000"/>
              <a:gd name="connsiteY147" fmla="*/ 2126835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279765 w 12192000"/>
              <a:gd name="connsiteY133" fmla="*/ 2229639 h 2237474"/>
              <a:gd name="connsiteX134" fmla="*/ 1195347 w 12192000"/>
              <a:gd name="connsiteY134" fmla="*/ 2212354 h 2237474"/>
              <a:gd name="connsiteX135" fmla="*/ 970251 w 12192000"/>
              <a:gd name="connsiteY135" fmla="*/ 2221029 h 2237474"/>
              <a:gd name="connsiteX136" fmla="*/ 812914 w 12192000"/>
              <a:gd name="connsiteY136" fmla="*/ 2210095 h 2237474"/>
              <a:gd name="connsiteX137" fmla="*/ 776382 w 12192000"/>
              <a:gd name="connsiteY137" fmla="*/ 2204512 h 2237474"/>
              <a:gd name="connsiteX138" fmla="*/ 597225 w 12192000"/>
              <a:gd name="connsiteY138" fmla="*/ 2180999 h 2237474"/>
              <a:gd name="connsiteX139" fmla="*/ 520671 w 12192000"/>
              <a:gd name="connsiteY139" fmla="*/ 2180980 h 2237474"/>
              <a:gd name="connsiteX140" fmla="*/ 515024 w 12192000"/>
              <a:gd name="connsiteY140" fmla="*/ 2179258 h 2237474"/>
              <a:gd name="connsiteX141" fmla="*/ 413835 w 12192000"/>
              <a:gd name="connsiteY141" fmla="*/ 2156783 h 2237474"/>
              <a:gd name="connsiteX142" fmla="*/ 376513 w 12192000"/>
              <a:gd name="connsiteY142" fmla="*/ 2154014 h 2237474"/>
              <a:gd name="connsiteX143" fmla="*/ 273386 w 12192000"/>
              <a:gd name="connsiteY143" fmla="*/ 2142551 h 2237474"/>
              <a:gd name="connsiteX144" fmla="*/ 169207 w 12192000"/>
              <a:gd name="connsiteY144" fmla="*/ 2128100 h 2237474"/>
              <a:gd name="connsiteX145" fmla="*/ 77641 w 12192000"/>
              <a:gd name="connsiteY145" fmla="*/ 2126835 h 2237474"/>
              <a:gd name="connsiteX146" fmla="*/ 37645 w 12192000"/>
              <a:gd name="connsiteY146" fmla="*/ 2115401 h 2237474"/>
              <a:gd name="connsiteX147" fmla="*/ 4572 w 12192000"/>
              <a:gd name="connsiteY147" fmla="*/ 2111091 h 2237474"/>
              <a:gd name="connsiteX148" fmla="*/ 0 w 12192000"/>
              <a:gd name="connsiteY148" fmla="*/ 2110468 h 2237474"/>
              <a:gd name="connsiteX149" fmla="*/ 0 w 12192000"/>
              <a:gd name="connsiteY14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476147 w 12192000"/>
              <a:gd name="connsiteY115" fmla="*/ 1998305 h 2237474"/>
              <a:gd name="connsiteX116" fmla="*/ 2373568 w 12192000"/>
              <a:gd name="connsiteY116" fmla="*/ 2003219 h 2237474"/>
              <a:gd name="connsiteX117" fmla="*/ 2287219 w 12192000"/>
              <a:gd name="connsiteY117" fmla="*/ 1998750 h 2237474"/>
              <a:gd name="connsiteX118" fmla="*/ 2243069 w 12192000"/>
              <a:gd name="connsiteY118" fmla="*/ 2005321 h 2237474"/>
              <a:gd name="connsiteX119" fmla="*/ 2164831 w 12192000"/>
              <a:gd name="connsiteY119" fmla="*/ 2010143 h 2237474"/>
              <a:gd name="connsiteX120" fmla="*/ 2085228 w 12192000"/>
              <a:gd name="connsiteY120" fmla="*/ 2046431 h 2237474"/>
              <a:gd name="connsiteX121" fmla="*/ 2058061 w 12192000"/>
              <a:gd name="connsiteY121" fmla="*/ 2047942 h 2237474"/>
              <a:gd name="connsiteX122" fmla="*/ 2042244 w 12192000"/>
              <a:gd name="connsiteY122" fmla="*/ 2055560 h 2237474"/>
              <a:gd name="connsiteX123" fmla="*/ 1877728 w 12192000"/>
              <a:gd name="connsiteY123" fmla="*/ 2101004 h 2237474"/>
              <a:gd name="connsiteX124" fmla="*/ 1759056 w 12192000"/>
              <a:gd name="connsiteY124" fmla="*/ 2125608 h 2237474"/>
              <a:gd name="connsiteX125" fmla="*/ 1637948 w 12192000"/>
              <a:gd name="connsiteY125" fmla="*/ 2172597 h 2237474"/>
              <a:gd name="connsiteX126" fmla="*/ 1434549 w 12192000"/>
              <a:gd name="connsiteY126" fmla="*/ 2234522 h 2237474"/>
              <a:gd name="connsiteX127" fmla="*/ 1398481 w 12192000"/>
              <a:gd name="connsiteY127" fmla="*/ 2237074 h 2237474"/>
              <a:gd name="connsiteX128" fmla="*/ 1398407 w 12192000"/>
              <a:gd name="connsiteY128" fmla="*/ 2237095 h 2237474"/>
              <a:gd name="connsiteX129" fmla="*/ 1370962 w 12192000"/>
              <a:gd name="connsiteY129" fmla="*/ 2237474 h 2237474"/>
              <a:gd name="connsiteX130" fmla="*/ 1356367 w 12192000"/>
              <a:gd name="connsiteY130" fmla="*/ 2235089 h 2237474"/>
              <a:gd name="connsiteX131" fmla="*/ 1279765 w 12192000"/>
              <a:gd name="connsiteY131" fmla="*/ 2229639 h 2237474"/>
              <a:gd name="connsiteX132" fmla="*/ 1195347 w 12192000"/>
              <a:gd name="connsiteY132" fmla="*/ 2212354 h 2237474"/>
              <a:gd name="connsiteX133" fmla="*/ 970251 w 12192000"/>
              <a:gd name="connsiteY133" fmla="*/ 2221029 h 2237474"/>
              <a:gd name="connsiteX134" fmla="*/ 812914 w 12192000"/>
              <a:gd name="connsiteY134" fmla="*/ 2210095 h 2237474"/>
              <a:gd name="connsiteX135" fmla="*/ 776382 w 12192000"/>
              <a:gd name="connsiteY135" fmla="*/ 2204512 h 2237474"/>
              <a:gd name="connsiteX136" fmla="*/ 597225 w 12192000"/>
              <a:gd name="connsiteY136" fmla="*/ 2180999 h 2237474"/>
              <a:gd name="connsiteX137" fmla="*/ 520671 w 12192000"/>
              <a:gd name="connsiteY137" fmla="*/ 2180980 h 2237474"/>
              <a:gd name="connsiteX138" fmla="*/ 515024 w 12192000"/>
              <a:gd name="connsiteY138" fmla="*/ 2179258 h 2237474"/>
              <a:gd name="connsiteX139" fmla="*/ 413835 w 12192000"/>
              <a:gd name="connsiteY139" fmla="*/ 2156783 h 2237474"/>
              <a:gd name="connsiteX140" fmla="*/ 376513 w 12192000"/>
              <a:gd name="connsiteY140" fmla="*/ 2154014 h 2237474"/>
              <a:gd name="connsiteX141" fmla="*/ 273386 w 12192000"/>
              <a:gd name="connsiteY141" fmla="*/ 2142551 h 2237474"/>
              <a:gd name="connsiteX142" fmla="*/ 169207 w 12192000"/>
              <a:gd name="connsiteY142" fmla="*/ 2128100 h 2237474"/>
              <a:gd name="connsiteX143" fmla="*/ 77641 w 12192000"/>
              <a:gd name="connsiteY143" fmla="*/ 2126835 h 2237474"/>
              <a:gd name="connsiteX144" fmla="*/ 37645 w 12192000"/>
              <a:gd name="connsiteY144" fmla="*/ 2115401 h 2237474"/>
              <a:gd name="connsiteX145" fmla="*/ 4572 w 12192000"/>
              <a:gd name="connsiteY145" fmla="*/ 2111091 h 2237474"/>
              <a:gd name="connsiteX146" fmla="*/ 0 w 12192000"/>
              <a:gd name="connsiteY146" fmla="*/ 2110468 h 2237474"/>
              <a:gd name="connsiteX147" fmla="*/ 0 w 12192000"/>
              <a:gd name="connsiteY1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6900177 w 12192000"/>
              <a:gd name="connsiteY58" fmla="*/ 1636016 h 2237474"/>
              <a:gd name="connsiteX59" fmla="*/ 6795372 w 12192000"/>
              <a:gd name="connsiteY59" fmla="*/ 1644845 h 2237474"/>
              <a:gd name="connsiteX60" fmla="*/ 6692251 w 12192000"/>
              <a:gd name="connsiteY60" fmla="*/ 1656357 h 2237474"/>
              <a:gd name="connsiteX61" fmla="*/ 6655235 w 12192000"/>
              <a:gd name="connsiteY61" fmla="*/ 1661869 h 2237474"/>
              <a:gd name="connsiteX62" fmla="*/ 6554894 w 12192000"/>
              <a:gd name="connsiteY62" fmla="*/ 1664428 h 2237474"/>
              <a:gd name="connsiteX63" fmla="*/ 6516595 w 12192000"/>
              <a:gd name="connsiteY63" fmla="*/ 1667475 h 2237474"/>
              <a:gd name="connsiteX64" fmla="*/ 6508541 w 12192000"/>
              <a:gd name="connsiteY64" fmla="*/ 1668757 h 2237474"/>
              <a:gd name="connsiteX65" fmla="*/ 6471012 w 12192000"/>
              <a:gd name="connsiteY65" fmla="*/ 1678604 h 2237474"/>
              <a:gd name="connsiteX66" fmla="*/ 6364035 w 12192000"/>
              <a:gd name="connsiteY66" fmla="*/ 1667683 h 2237474"/>
              <a:gd name="connsiteX67" fmla="*/ 6280959 w 12192000"/>
              <a:gd name="connsiteY67" fmla="*/ 1689329 h 2237474"/>
              <a:gd name="connsiteX68" fmla="*/ 6243319 w 12192000"/>
              <a:gd name="connsiteY68" fmla="*/ 1695560 h 2237474"/>
              <a:gd name="connsiteX69" fmla="*/ 6098321 w 12192000"/>
              <a:gd name="connsiteY69" fmla="*/ 1721646 h 2237474"/>
              <a:gd name="connsiteX70" fmla="*/ 5880652 w 12192000"/>
              <a:gd name="connsiteY70" fmla="*/ 1779643 h 2237474"/>
              <a:gd name="connsiteX71" fmla="*/ 5785959 w 12192000"/>
              <a:gd name="connsiteY71" fmla="*/ 1775307 h 2237474"/>
              <a:gd name="connsiteX72" fmla="*/ 5643534 w 12192000"/>
              <a:gd name="connsiteY72" fmla="*/ 1802919 h 2237474"/>
              <a:gd name="connsiteX73" fmla="*/ 5518799 w 12192000"/>
              <a:gd name="connsiteY73" fmla="*/ 1818312 h 2237474"/>
              <a:gd name="connsiteX74" fmla="*/ 5505014 w 12192000"/>
              <a:gd name="connsiteY74" fmla="*/ 1819259 h 2237474"/>
              <a:gd name="connsiteX75" fmla="*/ 5453307 w 12192000"/>
              <a:gd name="connsiteY75" fmla="*/ 1815450 h 2237474"/>
              <a:gd name="connsiteX76" fmla="*/ 5221533 w 12192000"/>
              <a:gd name="connsiteY76" fmla="*/ 1846950 h 2237474"/>
              <a:gd name="connsiteX77" fmla="*/ 5149802 w 12192000"/>
              <a:gd name="connsiteY77" fmla="*/ 1844846 h 2237474"/>
              <a:gd name="connsiteX78" fmla="*/ 5114927 w 12192000"/>
              <a:gd name="connsiteY78" fmla="*/ 1847827 h 2237474"/>
              <a:gd name="connsiteX79" fmla="*/ 5108970 w 12192000"/>
              <a:gd name="connsiteY79" fmla="*/ 1847935 h 2237474"/>
              <a:gd name="connsiteX80" fmla="*/ 5067961 w 12192000"/>
              <a:gd name="connsiteY80" fmla="*/ 1845917 h 2237474"/>
              <a:gd name="connsiteX81" fmla="*/ 5007075 w 12192000"/>
              <a:gd name="connsiteY81" fmla="*/ 1838626 h 2237474"/>
              <a:gd name="connsiteX82" fmla="*/ 4944087 w 12192000"/>
              <a:gd name="connsiteY82" fmla="*/ 1823332 h 2237474"/>
              <a:gd name="connsiteX83" fmla="*/ 4907662 w 12192000"/>
              <a:gd name="connsiteY83" fmla="*/ 1816900 h 2237474"/>
              <a:gd name="connsiteX84" fmla="*/ 4882386 w 12192000"/>
              <a:gd name="connsiteY84" fmla="*/ 1809844 h 2237474"/>
              <a:gd name="connsiteX85" fmla="*/ 4811440 w 12192000"/>
              <a:gd name="connsiteY85" fmla="*/ 1804655 h 2237474"/>
              <a:gd name="connsiteX86" fmla="*/ 4691075 w 12192000"/>
              <a:gd name="connsiteY86" fmla="*/ 1801389 h 2237474"/>
              <a:gd name="connsiteX87" fmla="*/ 4640313 w 12192000"/>
              <a:gd name="connsiteY87" fmla="*/ 1784307 h 2237474"/>
              <a:gd name="connsiteX88" fmla="*/ 4536503 w 12192000"/>
              <a:gd name="connsiteY88" fmla="*/ 1785334 h 2237474"/>
              <a:gd name="connsiteX89" fmla="*/ 4513724 w 12192000"/>
              <a:gd name="connsiteY89" fmla="*/ 1791996 h 2237474"/>
              <a:gd name="connsiteX90" fmla="*/ 4459810 w 12192000"/>
              <a:gd name="connsiteY90" fmla="*/ 1797886 h 2237474"/>
              <a:gd name="connsiteX91" fmla="*/ 4379064 w 12192000"/>
              <a:gd name="connsiteY91" fmla="*/ 1817177 h 2237474"/>
              <a:gd name="connsiteX92" fmla="*/ 4290981 w 12192000"/>
              <a:gd name="connsiteY92" fmla="*/ 1839677 h 2237474"/>
              <a:gd name="connsiteX93" fmla="*/ 4238372 w 12192000"/>
              <a:gd name="connsiteY93" fmla="*/ 1851480 h 2237474"/>
              <a:gd name="connsiteX94" fmla="*/ 4232517 w 12192000"/>
              <a:gd name="connsiteY94" fmla="*/ 1852567 h 2237474"/>
              <a:gd name="connsiteX95" fmla="*/ 4191732 w 12192000"/>
              <a:gd name="connsiteY95" fmla="*/ 1857328 h 2237474"/>
              <a:gd name="connsiteX96" fmla="*/ 4065532 w 12192000"/>
              <a:gd name="connsiteY96" fmla="*/ 1855477 h 2237474"/>
              <a:gd name="connsiteX97" fmla="*/ 4028460 w 12192000"/>
              <a:gd name="connsiteY97" fmla="*/ 1855137 h 2237474"/>
              <a:gd name="connsiteX98" fmla="*/ 4002267 w 12192000"/>
              <a:gd name="connsiteY98" fmla="*/ 1852352 h 2237474"/>
              <a:gd name="connsiteX99" fmla="*/ 3931396 w 12192000"/>
              <a:gd name="connsiteY99" fmla="*/ 1858915 h 2237474"/>
              <a:gd name="connsiteX100" fmla="*/ 3812162 w 12192000"/>
              <a:gd name="connsiteY100" fmla="*/ 1875501 h 2237474"/>
              <a:gd name="connsiteX101" fmla="*/ 3758105 w 12192000"/>
              <a:gd name="connsiteY101" fmla="*/ 1871856 h 2237474"/>
              <a:gd name="connsiteX102" fmla="*/ 3715896 w 12192000"/>
              <a:gd name="connsiteY102" fmla="*/ 1881552 h 2237474"/>
              <a:gd name="connsiteX103" fmla="*/ 3567259 w 12192000"/>
              <a:gd name="connsiteY103" fmla="*/ 1893482 h 2237474"/>
              <a:gd name="connsiteX104" fmla="*/ 3405770 w 12192000"/>
              <a:gd name="connsiteY104" fmla="*/ 1904591 h 2237474"/>
              <a:gd name="connsiteX105" fmla="*/ 3280097 w 12192000"/>
              <a:gd name="connsiteY105" fmla="*/ 1919610 h 2237474"/>
              <a:gd name="connsiteX106" fmla="*/ 3009910 w 12192000"/>
              <a:gd name="connsiteY106" fmla="*/ 1957866 h 2237474"/>
              <a:gd name="connsiteX107" fmla="*/ 2995934 w 12192000"/>
              <a:gd name="connsiteY107" fmla="*/ 1967085 h 2237474"/>
              <a:gd name="connsiteX108" fmla="*/ 2942858 w 12192000"/>
              <a:gd name="connsiteY108" fmla="*/ 1981367 h 2237474"/>
              <a:gd name="connsiteX109" fmla="*/ 2875436 w 12192000"/>
              <a:gd name="connsiteY109" fmla="*/ 1996977 h 2237474"/>
              <a:gd name="connsiteX110" fmla="*/ 2874892 w 12192000"/>
              <a:gd name="connsiteY110" fmla="*/ 1996085 h 2237474"/>
              <a:gd name="connsiteX111" fmla="*/ 2843662 w 12192000"/>
              <a:gd name="connsiteY111" fmla="*/ 1992498 h 2237474"/>
              <a:gd name="connsiteX112" fmla="*/ 2718916 w 12192000"/>
              <a:gd name="connsiteY112" fmla="*/ 1990867 h 2237474"/>
              <a:gd name="connsiteX113" fmla="*/ 2713522 w 12192000"/>
              <a:gd name="connsiteY113" fmla="*/ 1990173 h 2237474"/>
              <a:gd name="connsiteX114" fmla="*/ 2476147 w 12192000"/>
              <a:gd name="connsiteY114" fmla="*/ 1998305 h 2237474"/>
              <a:gd name="connsiteX115" fmla="*/ 2373568 w 12192000"/>
              <a:gd name="connsiteY115" fmla="*/ 2003219 h 2237474"/>
              <a:gd name="connsiteX116" fmla="*/ 2287219 w 12192000"/>
              <a:gd name="connsiteY116" fmla="*/ 1998750 h 2237474"/>
              <a:gd name="connsiteX117" fmla="*/ 2243069 w 12192000"/>
              <a:gd name="connsiteY117" fmla="*/ 2005321 h 2237474"/>
              <a:gd name="connsiteX118" fmla="*/ 2164831 w 12192000"/>
              <a:gd name="connsiteY118" fmla="*/ 2010143 h 2237474"/>
              <a:gd name="connsiteX119" fmla="*/ 2085228 w 12192000"/>
              <a:gd name="connsiteY119" fmla="*/ 2046431 h 2237474"/>
              <a:gd name="connsiteX120" fmla="*/ 2058061 w 12192000"/>
              <a:gd name="connsiteY120" fmla="*/ 2047942 h 2237474"/>
              <a:gd name="connsiteX121" fmla="*/ 2042244 w 12192000"/>
              <a:gd name="connsiteY121" fmla="*/ 2055560 h 2237474"/>
              <a:gd name="connsiteX122" fmla="*/ 1877728 w 12192000"/>
              <a:gd name="connsiteY122" fmla="*/ 2101004 h 2237474"/>
              <a:gd name="connsiteX123" fmla="*/ 1759056 w 12192000"/>
              <a:gd name="connsiteY123" fmla="*/ 2125608 h 2237474"/>
              <a:gd name="connsiteX124" fmla="*/ 1637948 w 12192000"/>
              <a:gd name="connsiteY124" fmla="*/ 2172597 h 2237474"/>
              <a:gd name="connsiteX125" fmla="*/ 1434549 w 12192000"/>
              <a:gd name="connsiteY125" fmla="*/ 2234522 h 2237474"/>
              <a:gd name="connsiteX126" fmla="*/ 1398481 w 12192000"/>
              <a:gd name="connsiteY126" fmla="*/ 2237074 h 2237474"/>
              <a:gd name="connsiteX127" fmla="*/ 1398407 w 12192000"/>
              <a:gd name="connsiteY127" fmla="*/ 2237095 h 2237474"/>
              <a:gd name="connsiteX128" fmla="*/ 1370962 w 12192000"/>
              <a:gd name="connsiteY128" fmla="*/ 2237474 h 2237474"/>
              <a:gd name="connsiteX129" fmla="*/ 1356367 w 12192000"/>
              <a:gd name="connsiteY129" fmla="*/ 2235089 h 2237474"/>
              <a:gd name="connsiteX130" fmla="*/ 1279765 w 12192000"/>
              <a:gd name="connsiteY130" fmla="*/ 2229639 h 2237474"/>
              <a:gd name="connsiteX131" fmla="*/ 1195347 w 12192000"/>
              <a:gd name="connsiteY131" fmla="*/ 2212354 h 2237474"/>
              <a:gd name="connsiteX132" fmla="*/ 970251 w 12192000"/>
              <a:gd name="connsiteY132" fmla="*/ 2221029 h 2237474"/>
              <a:gd name="connsiteX133" fmla="*/ 812914 w 12192000"/>
              <a:gd name="connsiteY133" fmla="*/ 2210095 h 2237474"/>
              <a:gd name="connsiteX134" fmla="*/ 776382 w 12192000"/>
              <a:gd name="connsiteY134" fmla="*/ 2204512 h 2237474"/>
              <a:gd name="connsiteX135" fmla="*/ 597225 w 12192000"/>
              <a:gd name="connsiteY135" fmla="*/ 2180999 h 2237474"/>
              <a:gd name="connsiteX136" fmla="*/ 520671 w 12192000"/>
              <a:gd name="connsiteY136" fmla="*/ 2180980 h 2237474"/>
              <a:gd name="connsiteX137" fmla="*/ 515024 w 12192000"/>
              <a:gd name="connsiteY137" fmla="*/ 2179258 h 2237474"/>
              <a:gd name="connsiteX138" fmla="*/ 413835 w 12192000"/>
              <a:gd name="connsiteY138" fmla="*/ 2156783 h 2237474"/>
              <a:gd name="connsiteX139" fmla="*/ 376513 w 12192000"/>
              <a:gd name="connsiteY139" fmla="*/ 2154014 h 2237474"/>
              <a:gd name="connsiteX140" fmla="*/ 273386 w 12192000"/>
              <a:gd name="connsiteY140" fmla="*/ 2142551 h 2237474"/>
              <a:gd name="connsiteX141" fmla="*/ 169207 w 12192000"/>
              <a:gd name="connsiteY141" fmla="*/ 2128100 h 2237474"/>
              <a:gd name="connsiteX142" fmla="*/ 77641 w 12192000"/>
              <a:gd name="connsiteY142" fmla="*/ 2126835 h 2237474"/>
              <a:gd name="connsiteX143" fmla="*/ 37645 w 12192000"/>
              <a:gd name="connsiteY143" fmla="*/ 2115401 h 2237474"/>
              <a:gd name="connsiteX144" fmla="*/ 4572 w 12192000"/>
              <a:gd name="connsiteY144" fmla="*/ 2111091 h 2237474"/>
              <a:gd name="connsiteX145" fmla="*/ 0 w 12192000"/>
              <a:gd name="connsiteY145" fmla="*/ 2110468 h 2237474"/>
              <a:gd name="connsiteX146" fmla="*/ 0 w 12192000"/>
              <a:gd name="connsiteY1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074238 w 12192000"/>
              <a:gd name="connsiteY45" fmla="*/ 1301895 h 2237474"/>
              <a:gd name="connsiteX46" fmla="*/ 7942099 w 12192000"/>
              <a:gd name="connsiteY46" fmla="*/ 1336332 h 2237474"/>
              <a:gd name="connsiteX47" fmla="*/ 7902328 w 12192000"/>
              <a:gd name="connsiteY47" fmla="*/ 1345865 h 2237474"/>
              <a:gd name="connsiteX48" fmla="*/ 7840612 w 12192000"/>
              <a:gd name="connsiteY48" fmla="*/ 1369373 h 2237474"/>
              <a:gd name="connsiteX49" fmla="*/ 7786819 w 12192000"/>
              <a:gd name="connsiteY49" fmla="*/ 1378970 h 2237474"/>
              <a:gd name="connsiteX50" fmla="*/ 7548172 w 12192000"/>
              <a:gd name="connsiteY50" fmla="*/ 1417460 h 2237474"/>
              <a:gd name="connsiteX51" fmla="*/ 7483437 w 12192000"/>
              <a:gd name="connsiteY51" fmla="*/ 1478152 h 2237474"/>
              <a:gd name="connsiteX52" fmla="*/ 7377870 w 12192000"/>
              <a:gd name="connsiteY52" fmla="*/ 1523319 h 2237474"/>
              <a:gd name="connsiteX53" fmla="*/ 7230737 w 12192000"/>
              <a:gd name="connsiteY53" fmla="*/ 1562633 h 2237474"/>
              <a:gd name="connsiteX54" fmla="*/ 7224458 w 12192000"/>
              <a:gd name="connsiteY54" fmla="*/ 1573008 h 2237474"/>
              <a:gd name="connsiteX55" fmla="*/ 7183121 w 12192000"/>
              <a:gd name="connsiteY55" fmla="*/ 1595162 h 2237474"/>
              <a:gd name="connsiteX56" fmla="*/ 7164601 w 12192000"/>
              <a:gd name="connsiteY56" fmla="*/ 1606490 h 2237474"/>
              <a:gd name="connsiteX57" fmla="*/ 6900177 w 12192000"/>
              <a:gd name="connsiteY57" fmla="*/ 1636016 h 2237474"/>
              <a:gd name="connsiteX58" fmla="*/ 6795372 w 12192000"/>
              <a:gd name="connsiteY58" fmla="*/ 1644845 h 2237474"/>
              <a:gd name="connsiteX59" fmla="*/ 6692251 w 12192000"/>
              <a:gd name="connsiteY59" fmla="*/ 1656357 h 2237474"/>
              <a:gd name="connsiteX60" fmla="*/ 6655235 w 12192000"/>
              <a:gd name="connsiteY60" fmla="*/ 1661869 h 2237474"/>
              <a:gd name="connsiteX61" fmla="*/ 6554894 w 12192000"/>
              <a:gd name="connsiteY61" fmla="*/ 1664428 h 2237474"/>
              <a:gd name="connsiteX62" fmla="*/ 6516595 w 12192000"/>
              <a:gd name="connsiteY62" fmla="*/ 1667475 h 2237474"/>
              <a:gd name="connsiteX63" fmla="*/ 6508541 w 12192000"/>
              <a:gd name="connsiteY63" fmla="*/ 1668757 h 2237474"/>
              <a:gd name="connsiteX64" fmla="*/ 6471012 w 12192000"/>
              <a:gd name="connsiteY64" fmla="*/ 1678604 h 2237474"/>
              <a:gd name="connsiteX65" fmla="*/ 6364035 w 12192000"/>
              <a:gd name="connsiteY65" fmla="*/ 1667683 h 2237474"/>
              <a:gd name="connsiteX66" fmla="*/ 6280959 w 12192000"/>
              <a:gd name="connsiteY66" fmla="*/ 1689329 h 2237474"/>
              <a:gd name="connsiteX67" fmla="*/ 6243319 w 12192000"/>
              <a:gd name="connsiteY67" fmla="*/ 1695560 h 2237474"/>
              <a:gd name="connsiteX68" fmla="*/ 6098321 w 12192000"/>
              <a:gd name="connsiteY68" fmla="*/ 1721646 h 2237474"/>
              <a:gd name="connsiteX69" fmla="*/ 5880652 w 12192000"/>
              <a:gd name="connsiteY69" fmla="*/ 1779643 h 2237474"/>
              <a:gd name="connsiteX70" fmla="*/ 5785959 w 12192000"/>
              <a:gd name="connsiteY70" fmla="*/ 1775307 h 2237474"/>
              <a:gd name="connsiteX71" fmla="*/ 5643534 w 12192000"/>
              <a:gd name="connsiteY71" fmla="*/ 1802919 h 2237474"/>
              <a:gd name="connsiteX72" fmla="*/ 5518799 w 12192000"/>
              <a:gd name="connsiteY72" fmla="*/ 1818312 h 2237474"/>
              <a:gd name="connsiteX73" fmla="*/ 5505014 w 12192000"/>
              <a:gd name="connsiteY73" fmla="*/ 1819259 h 2237474"/>
              <a:gd name="connsiteX74" fmla="*/ 5453307 w 12192000"/>
              <a:gd name="connsiteY74" fmla="*/ 1815450 h 2237474"/>
              <a:gd name="connsiteX75" fmla="*/ 5221533 w 12192000"/>
              <a:gd name="connsiteY75" fmla="*/ 1846950 h 2237474"/>
              <a:gd name="connsiteX76" fmla="*/ 5149802 w 12192000"/>
              <a:gd name="connsiteY76" fmla="*/ 1844846 h 2237474"/>
              <a:gd name="connsiteX77" fmla="*/ 5114927 w 12192000"/>
              <a:gd name="connsiteY77" fmla="*/ 1847827 h 2237474"/>
              <a:gd name="connsiteX78" fmla="*/ 5108970 w 12192000"/>
              <a:gd name="connsiteY78" fmla="*/ 1847935 h 2237474"/>
              <a:gd name="connsiteX79" fmla="*/ 5067961 w 12192000"/>
              <a:gd name="connsiteY79" fmla="*/ 1845917 h 2237474"/>
              <a:gd name="connsiteX80" fmla="*/ 5007075 w 12192000"/>
              <a:gd name="connsiteY80" fmla="*/ 1838626 h 2237474"/>
              <a:gd name="connsiteX81" fmla="*/ 4944087 w 12192000"/>
              <a:gd name="connsiteY81" fmla="*/ 1823332 h 2237474"/>
              <a:gd name="connsiteX82" fmla="*/ 4907662 w 12192000"/>
              <a:gd name="connsiteY82" fmla="*/ 1816900 h 2237474"/>
              <a:gd name="connsiteX83" fmla="*/ 4882386 w 12192000"/>
              <a:gd name="connsiteY83" fmla="*/ 1809844 h 2237474"/>
              <a:gd name="connsiteX84" fmla="*/ 4811440 w 12192000"/>
              <a:gd name="connsiteY84" fmla="*/ 1804655 h 2237474"/>
              <a:gd name="connsiteX85" fmla="*/ 4691075 w 12192000"/>
              <a:gd name="connsiteY85" fmla="*/ 1801389 h 2237474"/>
              <a:gd name="connsiteX86" fmla="*/ 4640313 w 12192000"/>
              <a:gd name="connsiteY86" fmla="*/ 1784307 h 2237474"/>
              <a:gd name="connsiteX87" fmla="*/ 4536503 w 12192000"/>
              <a:gd name="connsiteY87" fmla="*/ 1785334 h 2237474"/>
              <a:gd name="connsiteX88" fmla="*/ 4513724 w 12192000"/>
              <a:gd name="connsiteY88" fmla="*/ 1791996 h 2237474"/>
              <a:gd name="connsiteX89" fmla="*/ 4459810 w 12192000"/>
              <a:gd name="connsiteY89" fmla="*/ 1797886 h 2237474"/>
              <a:gd name="connsiteX90" fmla="*/ 4379064 w 12192000"/>
              <a:gd name="connsiteY90" fmla="*/ 1817177 h 2237474"/>
              <a:gd name="connsiteX91" fmla="*/ 4290981 w 12192000"/>
              <a:gd name="connsiteY91" fmla="*/ 1839677 h 2237474"/>
              <a:gd name="connsiteX92" fmla="*/ 4238372 w 12192000"/>
              <a:gd name="connsiteY92" fmla="*/ 1851480 h 2237474"/>
              <a:gd name="connsiteX93" fmla="*/ 4232517 w 12192000"/>
              <a:gd name="connsiteY93" fmla="*/ 1852567 h 2237474"/>
              <a:gd name="connsiteX94" fmla="*/ 4191732 w 12192000"/>
              <a:gd name="connsiteY94" fmla="*/ 1857328 h 2237474"/>
              <a:gd name="connsiteX95" fmla="*/ 4065532 w 12192000"/>
              <a:gd name="connsiteY95" fmla="*/ 1855477 h 2237474"/>
              <a:gd name="connsiteX96" fmla="*/ 4028460 w 12192000"/>
              <a:gd name="connsiteY96" fmla="*/ 1855137 h 2237474"/>
              <a:gd name="connsiteX97" fmla="*/ 4002267 w 12192000"/>
              <a:gd name="connsiteY97" fmla="*/ 1852352 h 2237474"/>
              <a:gd name="connsiteX98" fmla="*/ 3931396 w 12192000"/>
              <a:gd name="connsiteY98" fmla="*/ 1858915 h 2237474"/>
              <a:gd name="connsiteX99" fmla="*/ 3812162 w 12192000"/>
              <a:gd name="connsiteY99" fmla="*/ 1875501 h 2237474"/>
              <a:gd name="connsiteX100" fmla="*/ 3758105 w 12192000"/>
              <a:gd name="connsiteY100" fmla="*/ 1871856 h 2237474"/>
              <a:gd name="connsiteX101" fmla="*/ 3715896 w 12192000"/>
              <a:gd name="connsiteY101" fmla="*/ 1881552 h 2237474"/>
              <a:gd name="connsiteX102" fmla="*/ 3567259 w 12192000"/>
              <a:gd name="connsiteY102" fmla="*/ 1893482 h 2237474"/>
              <a:gd name="connsiteX103" fmla="*/ 3405770 w 12192000"/>
              <a:gd name="connsiteY103" fmla="*/ 1904591 h 2237474"/>
              <a:gd name="connsiteX104" fmla="*/ 3280097 w 12192000"/>
              <a:gd name="connsiteY104" fmla="*/ 1919610 h 2237474"/>
              <a:gd name="connsiteX105" fmla="*/ 3009910 w 12192000"/>
              <a:gd name="connsiteY105" fmla="*/ 1957866 h 2237474"/>
              <a:gd name="connsiteX106" fmla="*/ 2995934 w 12192000"/>
              <a:gd name="connsiteY106" fmla="*/ 1967085 h 2237474"/>
              <a:gd name="connsiteX107" fmla="*/ 2942858 w 12192000"/>
              <a:gd name="connsiteY107" fmla="*/ 1981367 h 2237474"/>
              <a:gd name="connsiteX108" fmla="*/ 2875436 w 12192000"/>
              <a:gd name="connsiteY108" fmla="*/ 1996977 h 2237474"/>
              <a:gd name="connsiteX109" fmla="*/ 2874892 w 12192000"/>
              <a:gd name="connsiteY109" fmla="*/ 1996085 h 2237474"/>
              <a:gd name="connsiteX110" fmla="*/ 2843662 w 12192000"/>
              <a:gd name="connsiteY110" fmla="*/ 1992498 h 2237474"/>
              <a:gd name="connsiteX111" fmla="*/ 2718916 w 12192000"/>
              <a:gd name="connsiteY111" fmla="*/ 1990867 h 2237474"/>
              <a:gd name="connsiteX112" fmla="*/ 2713522 w 12192000"/>
              <a:gd name="connsiteY112" fmla="*/ 1990173 h 2237474"/>
              <a:gd name="connsiteX113" fmla="*/ 2476147 w 12192000"/>
              <a:gd name="connsiteY113" fmla="*/ 1998305 h 2237474"/>
              <a:gd name="connsiteX114" fmla="*/ 2373568 w 12192000"/>
              <a:gd name="connsiteY114" fmla="*/ 2003219 h 2237474"/>
              <a:gd name="connsiteX115" fmla="*/ 2287219 w 12192000"/>
              <a:gd name="connsiteY115" fmla="*/ 1998750 h 2237474"/>
              <a:gd name="connsiteX116" fmla="*/ 2243069 w 12192000"/>
              <a:gd name="connsiteY116" fmla="*/ 2005321 h 2237474"/>
              <a:gd name="connsiteX117" fmla="*/ 2164831 w 12192000"/>
              <a:gd name="connsiteY117" fmla="*/ 2010143 h 2237474"/>
              <a:gd name="connsiteX118" fmla="*/ 2085228 w 12192000"/>
              <a:gd name="connsiteY118" fmla="*/ 2046431 h 2237474"/>
              <a:gd name="connsiteX119" fmla="*/ 2058061 w 12192000"/>
              <a:gd name="connsiteY119" fmla="*/ 2047942 h 2237474"/>
              <a:gd name="connsiteX120" fmla="*/ 2042244 w 12192000"/>
              <a:gd name="connsiteY120" fmla="*/ 2055560 h 2237474"/>
              <a:gd name="connsiteX121" fmla="*/ 1877728 w 12192000"/>
              <a:gd name="connsiteY121" fmla="*/ 2101004 h 2237474"/>
              <a:gd name="connsiteX122" fmla="*/ 1759056 w 12192000"/>
              <a:gd name="connsiteY122" fmla="*/ 2125608 h 2237474"/>
              <a:gd name="connsiteX123" fmla="*/ 1637948 w 12192000"/>
              <a:gd name="connsiteY123" fmla="*/ 2172597 h 2237474"/>
              <a:gd name="connsiteX124" fmla="*/ 1434549 w 12192000"/>
              <a:gd name="connsiteY124" fmla="*/ 2234522 h 2237474"/>
              <a:gd name="connsiteX125" fmla="*/ 1398481 w 12192000"/>
              <a:gd name="connsiteY125" fmla="*/ 2237074 h 2237474"/>
              <a:gd name="connsiteX126" fmla="*/ 1398407 w 12192000"/>
              <a:gd name="connsiteY126" fmla="*/ 2237095 h 2237474"/>
              <a:gd name="connsiteX127" fmla="*/ 1370962 w 12192000"/>
              <a:gd name="connsiteY127" fmla="*/ 2237474 h 2237474"/>
              <a:gd name="connsiteX128" fmla="*/ 1356367 w 12192000"/>
              <a:gd name="connsiteY128" fmla="*/ 2235089 h 2237474"/>
              <a:gd name="connsiteX129" fmla="*/ 1279765 w 12192000"/>
              <a:gd name="connsiteY129" fmla="*/ 2229639 h 2237474"/>
              <a:gd name="connsiteX130" fmla="*/ 1195347 w 12192000"/>
              <a:gd name="connsiteY130" fmla="*/ 2212354 h 2237474"/>
              <a:gd name="connsiteX131" fmla="*/ 970251 w 12192000"/>
              <a:gd name="connsiteY131" fmla="*/ 2221029 h 2237474"/>
              <a:gd name="connsiteX132" fmla="*/ 812914 w 12192000"/>
              <a:gd name="connsiteY132" fmla="*/ 2210095 h 2237474"/>
              <a:gd name="connsiteX133" fmla="*/ 776382 w 12192000"/>
              <a:gd name="connsiteY133" fmla="*/ 2204512 h 2237474"/>
              <a:gd name="connsiteX134" fmla="*/ 597225 w 12192000"/>
              <a:gd name="connsiteY134" fmla="*/ 2180999 h 2237474"/>
              <a:gd name="connsiteX135" fmla="*/ 520671 w 12192000"/>
              <a:gd name="connsiteY135" fmla="*/ 2180980 h 2237474"/>
              <a:gd name="connsiteX136" fmla="*/ 515024 w 12192000"/>
              <a:gd name="connsiteY136" fmla="*/ 2179258 h 2237474"/>
              <a:gd name="connsiteX137" fmla="*/ 413835 w 12192000"/>
              <a:gd name="connsiteY137" fmla="*/ 2156783 h 2237474"/>
              <a:gd name="connsiteX138" fmla="*/ 376513 w 12192000"/>
              <a:gd name="connsiteY138" fmla="*/ 2154014 h 2237474"/>
              <a:gd name="connsiteX139" fmla="*/ 273386 w 12192000"/>
              <a:gd name="connsiteY139" fmla="*/ 2142551 h 2237474"/>
              <a:gd name="connsiteX140" fmla="*/ 169207 w 12192000"/>
              <a:gd name="connsiteY140" fmla="*/ 2128100 h 2237474"/>
              <a:gd name="connsiteX141" fmla="*/ 77641 w 12192000"/>
              <a:gd name="connsiteY141" fmla="*/ 2126835 h 2237474"/>
              <a:gd name="connsiteX142" fmla="*/ 37645 w 12192000"/>
              <a:gd name="connsiteY142" fmla="*/ 2115401 h 2237474"/>
              <a:gd name="connsiteX143" fmla="*/ 4572 w 12192000"/>
              <a:gd name="connsiteY143" fmla="*/ 2111091 h 2237474"/>
              <a:gd name="connsiteX144" fmla="*/ 0 w 12192000"/>
              <a:gd name="connsiteY144" fmla="*/ 2110468 h 2237474"/>
              <a:gd name="connsiteX145" fmla="*/ 0 w 12192000"/>
              <a:gd name="connsiteY1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1033 w 12192000"/>
              <a:gd name="connsiteY28" fmla="*/ 1037921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8177 w 12192000"/>
              <a:gd name="connsiteY28" fmla="*/ 1035474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38659 w 12192000"/>
              <a:gd name="connsiteY3" fmla="*/ 756742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169207 w 12192000"/>
              <a:gd name="connsiteY134" fmla="*/ 2128100 h 2237474"/>
              <a:gd name="connsiteX135" fmla="*/ 77641 w 12192000"/>
              <a:gd name="connsiteY135" fmla="*/ 2126835 h 2237474"/>
              <a:gd name="connsiteX136" fmla="*/ 37645 w 12192000"/>
              <a:gd name="connsiteY136" fmla="*/ 2115401 h 2237474"/>
              <a:gd name="connsiteX137" fmla="*/ 4572 w 12192000"/>
              <a:gd name="connsiteY137" fmla="*/ 2111091 h 2237474"/>
              <a:gd name="connsiteX138" fmla="*/ 0 w 12192000"/>
              <a:gd name="connsiteY138" fmla="*/ 2110468 h 2237474"/>
              <a:gd name="connsiteX139" fmla="*/ 0 w 12192000"/>
              <a:gd name="connsiteY1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77641 w 12192000"/>
              <a:gd name="connsiteY134" fmla="*/ 2126835 h 2237474"/>
              <a:gd name="connsiteX135" fmla="*/ 37645 w 12192000"/>
              <a:gd name="connsiteY135" fmla="*/ 2115401 h 2237474"/>
              <a:gd name="connsiteX136" fmla="*/ 4572 w 12192000"/>
              <a:gd name="connsiteY136" fmla="*/ 2111091 h 2237474"/>
              <a:gd name="connsiteX137" fmla="*/ 0 w 12192000"/>
              <a:gd name="connsiteY137" fmla="*/ 2110468 h 2237474"/>
              <a:gd name="connsiteX138" fmla="*/ 0 w 12192000"/>
              <a:gd name="connsiteY138" fmla="*/ 0 h 2237474"/>
              <a:gd name="connsiteX0" fmla="*/ 0 w 12192000"/>
              <a:gd name="connsiteY0" fmla="*/ 0 h 2237627"/>
              <a:gd name="connsiteX1" fmla="*/ 12192000 w 12192000"/>
              <a:gd name="connsiteY1" fmla="*/ 0 h 2237627"/>
              <a:gd name="connsiteX2" fmla="*/ 12192000 w 12192000"/>
              <a:gd name="connsiteY2" fmla="*/ 751299 h 2237627"/>
              <a:gd name="connsiteX3" fmla="*/ 11890686 w 12192000"/>
              <a:gd name="connsiteY3" fmla="*/ 732766 h 2237627"/>
              <a:gd name="connsiteX4" fmla="*/ 11820512 w 12192000"/>
              <a:gd name="connsiteY4" fmla="*/ 745392 h 2237627"/>
              <a:gd name="connsiteX5" fmla="*/ 11649954 w 12192000"/>
              <a:gd name="connsiteY5" fmla="*/ 749628 h 2237627"/>
              <a:gd name="connsiteX6" fmla="*/ 11560424 w 12192000"/>
              <a:gd name="connsiteY6" fmla="*/ 748017 h 2237627"/>
              <a:gd name="connsiteX7" fmla="*/ 11358455 w 12192000"/>
              <a:gd name="connsiteY7" fmla="*/ 747593 h 2237627"/>
              <a:gd name="connsiteX8" fmla="*/ 11165209 w 12192000"/>
              <a:gd name="connsiteY8" fmla="*/ 748852 h 2237627"/>
              <a:gd name="connsiteX9" fmla="*/ 11058755 w 12192000"/>
              <a:gd name="connsiteY9" fmla="*/ 749617 h 2237627"/>
              <a:gd name="connsiteX10" fmla="*/ 10846594 w 12192000"/>
              <a:gd name="connsiteY10" fmla="*/ 765069 h 2237627"/>
              <a:gd name="connsiteX11" fmla="*/ 10739478 w 12192000"/>
              <a:gd name="connsiteY11" fmla="*/ 776841 h 2237627"/>
              <a:gd name="connsiteX12" fmla="*/ 10458762 w 12192000"/>
              <a:gd name="connsiteY12" fmla="*/ 755400 h 2237627"/>
              <a:gd name="connsiteX13" fmla="*/ 10211200 w 12192000"/>
              <a:gd name="connsiteY13" fmla="*/ 767513 h 2237627"/>
              <a:gd name="connsiteX14" fmla="*/ 10167995 w 12192000"/>
              <a:gd name="connsiteY14" fmla="*/ 760843 h 2237627"/>
              <a:gd name="connsiteX15" fmla="*/ 9997044 w 12192000"/>
              <a:gd name="connsiteY15" fmla="*/ 780129 h 2237627"/>
              <a:gd name="connsiteX16" fmla="*/ 9943887 w 12192000"/>
              <a:gd name="connsiteY16" fmla="*/ 804141 h 2237627"/>
              <a:gd name="connsiteX17" fmla="*/ 9918248 w 12192000"/>
              <a:gd name="connsiteY17" fmla="*/ 816628 h 2237627"/>
              <a:gd name="connsiteX18" fmla="*/ 9767091 w 12192000"/>
              <a:gd name="connsiteY18" fmla="*/ 870550 h 2237627"/>
              <a:gd name="connsiteX19" fmla="*/ 9683005 w 12192000"/>
              <a:gd name="connsiteY19" fmla="*/ 894128 h 2237627"/>
              <a:gd name="connsiteX20" fmla="*/ 9594438 w 12192000"/>
              <a:gd name="connsiteY20" fmla="*/ 919051 h 2237627"/>
              <a:gd name="connsiteX21" fmla="*/ 9544189 w 12192000"/>
              <a:gd name="connsiteY21" fmla="*/ 938966 h 2237627"/>
              <a:gd name="connsiteX22" fmla="*/ 9500499 w 12192000"/>
              <a:gd name="connsiteY22" fmla="*/ 954680 h 2237627"/>
              <a:gd name="connsiteX23" fmla="*/ 9410017 w 12192000"/>
              <a:gd name="connsiteY23" fmla="*/ 993931 h 2237627"/>
              <a:gd name="connsiteX24" fmla="*/ 9392919 w 12192000"/>
              <a:gd name="connsiteY24" fmla="*/ 994656 h 2237627"/>
              <a:gd name="connsiteX25" fmla="*/ 9268019 w 12192000"/>
              <a:gd name="connsiteY25" fmla="*/ 1007442 h 2237627"/>
              <a:gd name="connsiteX26" fmla="*/ 9188177 w 12192000"/>
              <a:gd name="connsiteY26" fmla="*/ 1035474 h 2237627"/>
              <a:gd name="connsiteX27" fmla="*/ 9155969 w 12192000"/>
              <a:gd name="connsiteY27" fmla="*/ 1046804 h 2237627"/>
              <a:gd name="connsiteX28" fmla="*/ 9133985 w 12192000"/>
              <a:gd name="connsiteY28" fmla="*/ 1046450 h 2237627"/>
              <a:gd name="connsiteX29" fmla="*/ 9003462 w 12192000"/>
              <a:gd name="connsiteY29" fmla="*/ 1042406 h 2237627"/>
              <a:gd name="connsiteX30" fmla="*/ 8968445 w 12192000"/>
              <a:gd name="connsiteY30" fmla="*/ 1052169 h 2237627"/>
              <a:gd name="connsiteX31" fmla="*/ 8886001 w 12192000"/>
              <a:gd name="connsiteY31" fmla="*/ 1067468 h 2237627"/>
              <a:gd name="connsiteX32" fmla="*/ 8838610 w 12192000"/>
              <a:gd name="connsiteY32" fmla="*/ 1075091 h 2237627"/>
              <a:gd name="connsiteX33" fmla="*/ 8750383 w 12192000"/>
              <a:gd name="connsiteY33" fmla="*/ 1097387 h 2237627"/>
              <a:gd name="connsiteX34" fmla="*/ 8665605 w 12192000"/>
              <a:gd name="connsiteY34" fmla="*/ 1110791 h 2237627"/>
              <a:gd name="connsiteX35" fmla="*/ 8584946 w 12192000"/>
              <a:gd name="connsiteY35" fmla="*/ 1135226 h 2237627"/>
              <a:gd name="connsiteX36" fmla="*/ 8419755 w 12192000"/>
              <a:gd name="connsiteY36" fmla="*/ 1216260 h 2237627"/>
              <a:gd name="connsiteX37" fmla="*/ 8411626 w 12192000"/>
              <a:gd name="connsiteY37" fmla="*/ 1214397 h 2237627"/>
              <a:gd name="connsiteX38" fmla="*/ 8363469 w 12192000"/>
              <a:gd name="connsiteY38" fmla="*/ 1246658 h 2237627"/>
              <a:gd name="connsiteX39" fmla="*/ 8275497 w 12192000"/>
              <a:gd name="connsiteY39" fmla="*/ 1264396 h 2237627"/>
              <a:gd name="connsiteX40" fmla="*/ 8074238 w 12192000"/>
              <a:gd name="connsiteY40" fmla="*/ 1301895 h 2237627"/>
              <a:gd name="connsiteX41" fmla="*/ 7942099 w 12192000"/>
              <a:gd name="connsiteY41" fmla="*/ 1336332 h 2237627"/>
              <a:gd name="connsiteX42" fmla="*/ 7902328 w 12192000"/>
              <a:gd name="connsiteY42" fmla="*/ 1345865 h 2237627"/>
              <a:gd name="connsiteX43" fmla="*/ 7840612 w 12192000"/>
              <a:gd name="connsiteY43" fmla="*/ 1369373 h 2237627"/>
              <a:gd name="connsiteX44" fmla="*/ 7786819 w 12192000"/>
              <a:gd name="connsiteY44" fmla="*/ 1378970 h 2237627"/>
              <a:gd name="connsiteX45" fmla="*/ 7548172 w 12192000"/>
              <a:gd name="connsiteY45" fmla="*/ 1417460 h 2237627"/>
              <a:gd name="connsiteX46" fmla="*/ 7483437 w 12192000"/>
              <a:gd name="connsiteY46" fmla="*/ 1478152 h 2237627"/>
              <a:gd name="connsiteX47" fmla="*/ 7377870 w 12192000"/>
              <a:gd name="connsiteY47" fmla="*/ 1523319 h 2237627"/>
              <a:gd name="connsiteX48" fmla="*/ 7230737 w 12192000"/>
              <a:gd name="connsiteY48" fmla="*/ 1562633 h 2237627"/>
              <a:gd name="connsiteX49" fmla="*/ 7224458 w 12192000"/>
              <a:gd name="connsiteY49" fmla="*/ 1573008 h 2237627"/>
              <a:gd name="connsiteX50" fmla="*/ 7183121 w 12192000"/>
              <a:gd name="connsiteY50" fmla="*/ 1595162 h 2237627"/>
              <a:gd name="connsiteX51" fmla="*/ 7164601 w 12192000"/>
              <a:gd name="connsiteY51" fmla="*/ 1606490 h 2237627"/>
              <a:gd name="connsiteX52" fmla="*/ 6900177 w 12192000"/>
              <a:gd name="connsiteY52" fmla="*/ 1636016 h 2237627"/>
              <a:gd name="connsiteX53" fmla="*/ 6795372 w 12192000"/>
              <a:gd name="connsiteY53" fmla="*/ 1644845 h 2237627"/>
              <a:gd name="connsiteX54" fmla="*/ 6692251 w 12192000"/>
              <a:gd name="connsiteY54" fmla="*/ 1656357 h 2237627"/>
              <a:gd name="connsiteX55" fmla="*/ 6655235 w 12192000"/>
              <a:gd name="connsiteY55" fmla="*/ 1661869 h 2237627"/>
              <a:gd name="connsiteX56" fmla="*/ 6554894 w 12192000"/>
              <a:gd name="connsiteY56" fmla="*/ 1664428 h 2237627"/>
              <a:gd name="connsiteX57" fmla="*/ 6516595 w 12192000"/>
              <a:gd name="connsiteY57" fmla="*/ 1667475 h 2237627"/>
              <a:gd name="connsiteX58" fmla="*/ 6508541 w 12192000"/>
              <a:gd name="connsiteY58" fmla="*/ 1668757 h 2237627"/>
              <a:gd name="connsiteX59" fmla="*/ 6471012 w 12192000"/>
              <a:gd name="connsiteY59" fmla="*/ 1678604 h 2237627"/>
              <a:gd name="connsiteX60" fmla="*/ 6364035 w 12192000"/>
              <a:gd name="connsiteY60" fmla="*/ 1667683 h 2237627"/>
              <a:gd name="connsiteX61" fmla="*/ 6280959 w 12192000"/>
              <a:gd name="connsiteY61" fmla="*/ 1689329 h 2237627"/>
              <a:gd name="connsiteX62" fmla="*/ 6243319 w 12192000"/>
              <a:gd name="connsiteY62" fmla="*/ 1695560 h 2237627"/>
              <a:gd name="connsiteX63" fmla="*/ 6098321 w 12192000"/>
              <a:gd name="connsiteY63" fmla="*/ 1721646 h 2237627"/>
              <a:gd name="connsiteX64" fmla="*/ 5880652 w 12192000"/>
              <a:gd name="connsiteY64" fmla="*/ 1779643 h 2237627"/>
              <a:gd name="connsiteX65" fmla="*/ 5785959 w 12192000"/>
              <a:gd name="connsiteY65" fmla="*/ 1775307 h 2237627"/>
              <a:gd name="connsiteX66" fmla="*/ 5643534 w 12192000"/>
              <a:gd name="connsiteY66" fmla="*/ 1802919 h 2237627"/>
              <a:gd name="connsiteX67" fmla="*/ 5518799 w 12192000"/>
              <a:gd name="connsiteY67" fmla="*/ 1818312 h 2237627"/>
              <a:gd name="connsiteX68" fmla="*/ 5505014 w 12192000"/>
              <a:gd name="connsiteY68" fmla="*/ 1819259 h 2237627"/>
              <a:gd name="connsiteX69" fmla="*/ 5453307 w 12192000"/>
              <a:gd name="connsiteY69" fmla="*/ 1815450 h 2237627"/>
              <a:gd name="connsiteX70" fmla="*/ 5221533 w 12192000"/>
              <a:gd name="connsiteY70" fmla="*/ 1846950 h 2237627"/>
              <a:gd name="connsiteX71" fmla="*/ 5149802 w 12192000"/>
              <a:gd name="connsiteY71" fmla="*/ 1844846 h 2237627"/>
              <a:gd name="connsiteX72" fmla="*/ 5114927 w 12192000"/>
              <a:gd name="connsiteY72" fmla="*/ 1847827 h 2237627"/>
              <a:gd name="connsiteX73" fmla="*/ 5108970 w 12192000"/>
              <a:gd name="connsiteY73" fmla="*/ 1847935 h 2237627"/>
              <a:gd name="connsiteX74" fmla="*/ 5067961 w 12192000"/>
              <a:gd name="connsiteY74" fmla="*/ 1845917 h 2237627"/>
              <a:gd name="connsiteX75" fmla="*/ 5007075 w 12192000"/>
              <a:gd name="connsiteY75" fmla="*/ 1838626 h 2237627"/>
              <a:gd name="connsiteX76" fmla="*/ 4944087 w 12192000"/>
              <a:gd name="connsiteY76" fmla="*/ 1823332 h 2237627"/>
              <a:gd name="connsiteX77" fmla="*/ 4907662 w 12192000"/>
              <a:gd name="connsiteY77" fmla="*/ 1816900 h 2237627"/>
              <a:gd name="connsiteX78" fmla="*/ 4882386 w 12192000"/>
              <a:gd name="connsiteY78" fmla="*/ 1809844 h 2237627"/>
              <a:gd name="connsiteX79" fmla="*/ 4811440 w 12192000"/>
              <a:gd name="connsiteY79" fmla="*/ 1804655 h 2237627"/>
              <a:gd name="connsiteX80" fmla="*/ 4691075 w 12192000"/>
              <a:gd name="connsiteY80" fmla="*/ 1801389 h 2237627"/>
              <a:gd name="connsiteX81" fmla="*/ 4640313 w 12192000"/>
              <a:gd name="connsiteY81" fmla="*/ 1784307 h 2237627"/>
              <a:gd name="connsiteX82" fmla="*/ 4536503 w 12192000"/>
              <a:gd name="connsiteY82" fmla="*/ 1785334 h 2237627"/>
              <a:gd name="connsiteX83" fmla="*/ 4513724 w 12192000"/>
              <a:gd name="connsiteY83" fmla="*/ 1791996 h 2237627"/>
              <a:gd name="connsiteX84" fmla="*/ 4459810 w 12192000"/>
              <a:gd name="connsiteY84" fmla="*/ 1797886 h 2237627"/>
              <a:gd name="connsiteX85" fmla="*/ 4379064 w 12192000"/>
              <a:gd name="connsiteY85" fmla="*/ 1817177 h 2237627"/>
              <a:gd name="connsiteX86" fmla="*/ 4290981 w 12192000"/>
              <a:gd name="connsiteY86" fmla="*/ 1839677 h 2237627"/>
              <a:gd name="connsiteX87" fmla="*/ 4238372 w 12192000"/>
              <a:gd name="connsiteY87" fmla="*/ 1851480 h 2237627"/>
              <a:gd name="connsiteX88" fmla="*/ 4232517 w 12192000"/>
              <a:gd name="connsiteY88" fmla="*/ 1852567 h 2237627"/>
              <a:gd name="connsiteX89" fmla="*/ 4191732 w 12192000"/>
              <a:gd name="connsiteY89" fmla="*/ 1857328 h 2237627"/>
              <a:gd name="connsiteX90" fmla="*/ 4065532 w 12192000"/>
              <a:gd name="connsiteY90" fmla="*/ 1855477 h 2237627"/>
              <a:gd name="connsiteX91" fmla="*/ 4028460 w 12192000"/>
              <a:gd name="connsiteY91" fmla="*/ 1855137 h 2237627"/>
              <a:gd name="connsiteX92" fmla="*/ 4002267 w 12192000"/>
              <a:gd name="connsiteY92" fmla="*/ 1852352 h 2237627"/>
              <a:gd name="connsiteX93" fmla="*/ 3931396 w 12192000"/>
              <a:gd name="connsiteY93" fmla="*/ 1858915 h 2237627"/>
              <a:gd name="connsiteX94" fmla="*/ 3812162 w 12192000"/>
              <a:gd name="connsiteY94" fmla="*/ 1875501 h 2237627"/>
              <a:gd name="connsiteX95" fmla="*/ 3758105 w 12192000"/>
              <a:gd name="connsiteY95" fmla="*/ 1871856 h 2237627"/>
              <a:gd name="connsiteX96" fmla="*/ 3567259 w 12192000"/>
              <a:gd name="connsiteY96" fmla="*/ 1893482 h 2237627"/>
              <a:gd name="connsiteX97" fmla="*/ 3405770 w 12192000"/>
              <a:gd name="connsiteY97" fmla="*/ 1904591 h 2237627"/>
              <a:gd name="connsiteX98" fmla="*/ 3280097 w 12192000"/>
              <a:gd name="connsiteY98" fmla="*/ 1919610 h 2237627"/>
              <a:gd name="connsiteX99" fmla="*/ 3009910 w 12192000"/>
              <a:gd name="connsiteY99" fmla="*/ 1957866 h 2237627"/>
              <a:gd name="connsiteX100" fmla="*/ 2995934 w 12192000"/>
              <a:gd name="connsiteY100" fmla="*/ 1967085 h 2237627"/>
              <a:gd name="connsiteX101" fmla="*/ 2942858 w 12192000"/>
              <a:gd name="connsiteY101" fmla="*/ 1981367 h 2237627"/>
              <a:gd name="connsiteX102" fmla="*/ 2875436 w 12192000"/>
              <a:gd name="connsiteY102" fmla="*/ 1996977 h 2237627"/>
              <a:gd name="connsiteX103" fmla="*/ 2874892 w 12192000"/>
              <a:gd name="connsiteY103" fmla="*/ 1996085 h 2237627"/>
              <a:gd name="connsiteX104" fmla="*/ 2843662 w 12192000"/>
              <a:gd name="connsiteY104" fmla="*/ 1992498 h 2237627"/>
              <a:gd name="connsiteX105" fmla="*/ 2718916 w 12192000"/>
              <a:gd name="connsiteY105" fmla="*/ 1990867 h 2237627"/>
              <a:gd name="connsiteX106" fmla="*/ 2713522 w 12192000"/>
              <a:gd name="connsiteY106" fmla="*/ 1990173 h 2237627"/>
              <a:gd name="connsiteX107" fmla="*/ 2476147 w 12192000"/>
              <a:gd name="connsiteY107" fmla="*/ 1998305 h 2237627"/>
              <a:gd name="connsiteX108" fmla="*/ 2373568 w 12192000"/>
              <a:gd name="connsiteY108" fmla="*/ 2003219 h 2237627"/>
              <a:gd name="connsiteX109" fmla="*/ 2287219 w 12192000"/>
              <a:gd name="connsiteY109" fmla="*/ 1998750 h 2237627"/>
              <a:gd name="connsiteX110" fmla="*/ 2243069 w 12192000"/>
              <a:gd name="connsiteY110" fmla="*/ 2005321 h 2237627"/>
              <a:gd name="connsiteX111" fmla="*/ 2164831 w 12192000"/>
              <a:gd name="connsiteY111" fmla="*/ 2010143 h 2237627"/>
              <a:gd name="connsiteX112" fmla="*/ 2085228 w 12192000"/>
              <a:gd name="connsiteY112" fmla="*/ 2046431 h 2237627"/>
              <a:gd name="connsiteX113" fmla="*/ 2058061 w 12192000"/>
              <a:gd name="connsiteY113" fmla="*/ 2047942 h 2237627"/>
              <a:gd name="connsiteX114" fmla="*/ 2042244 w 12192000"/>
              <a:gd name="connsiteY114" fmla="*/ 2055560 h 2237627"/>
              <a:gd name="connsiteX115" fmla="*/ 1877728 w 12192000"/>
              <a:gd name="connsiteY115" fmla="*/ 2101004 h 2237627"/>
              <a:gd name="connsiteX116" fmla="*/ 1759056 w 12192000"/>
              <a:gd name="connsiteY116" fmla="*/ 2125608 h 2237627"/>
              <a:gd name="connsiteX117" fmla="*/ 1637948 w 12192000"/>
              <a:gd name="connsiteY117" fmla="*/ 2172597 h 2237627"/>
              <a:gd name="connsiteX118" fmla="*/ 1434549 w 12192000"/>
              <a:gd name="connsiteY118" fmla="*/ 2234522 h 2237627"/>
              <a:gd name="connsiteX119" fmla="*/ 1398481 w 12192000"/>
              <a:gd name="connsiteY119" fmla="*/ 2237074 h 2237627"/>
              <a:gd name="connsiteX120" fmla="*/ 1370962 w 12192000"/>
              <a:gd name="connsiteY120" fmla="*/ 2237474 h 2237627"/>
              <a:gd name="connsiteX121" fmla="*/ 1356367 w 12192000"/>
              <a:gd name="connsiteY121" fmla="*/ 2235089 h 2237627"/>
              <a:gd name="connsiteX122" fmla="*/ 1279765 w 12192000"/>
              <a:gd name="connsiteY122" fmla="*/ 2229639 h 2237627"/>
              <a:gd name="connsiteX123" fmla="*/ 1195347 w 12192000"/>
              <a:gd name="connsiteY123" fmla="*/ 2212354 h 2237627"/>
              <a:gd name="connsiteX124" fmla="*/ 970251 w 12192000"/>
              <a:gd name="connsiteY124" fmla="*/ 2221029 h 2237627"/>
              <a:gd name="connsiteX125" fmla="*/ 812914 w 12192000"/>
              <a:gd name="connsiteY125" fmla="*/ 2210095 h 2237627"/>
              <a:gd name="connsiteX126" fmla="*/ 776382 w 12192000"/>
              <a:gd name="connsiteY126" fmla="*/ 2204512 h 2237627"/>
              <a:gd name="connsiteX127" fmla="*/ 597225 w 12192000"/>
              <a:gd name="connsiteY127" fmla="*/ 2180999 h 2237627"/>
              <a:gd name="connsiteX128" fmla="*/ 520671 w 12192000"/>
              <a:gd name="connsiteY128" fmla="*/ 2180980 h 2237627"/>
              <a:gd name="connsiteX129" fmla="*/ 515024 w 12192000"/>
              <a:gd name="connsiteY129" fmla="*/ 2179258 h 2237627"/>
              <a:gd name="connsiteX130" fmla="*/ 413835 w 12192000"/>
              <a:gd name="connsiteY130" fmla="*/ 2156783 h 2237627"/>
              <a:gd name="connsiteX131" fmla="*/ 376513 w 12192000"/>
              <a:gd name="connsiteY131" fmla="*/ 2154014 h 2237627"/>
              <a:gd name="connsiteX132" fmla="*/ 273386 w 12192000"/>
              <a:gd name="connsiteY132" fmla="*/ 2142551 h 2237627"/>
              <a:gd name="connsiteX133" fmla="*/ 77641 w 12192000"/>
              <a:gd name="connsiteY133" fmla="*/ 2126835 h 2237627"/>
              <a:gd name="connsiteX134" fmla="*/ 37645 w 12192000"/>
              <a:gd name="connsiteY134" fmla="*/ 2115401 h 2237627"/>
              <a:gd name="connsiteX135" fmla="*/ 4572 w 12192000"/>
              <a:gd name="connsiteY135" fmla="*/ 2111091 h 2237627"/>
              <a:gd name="connsiteX136" fmla="*/ 0 w 12192000"/>
              <a:gd name="connsiteY136" fmla="*/ 2110468 h 2237627"/>
              <a:gd name="connsiteX137" fmla="*/ 0 w 12192000"/>
              <a:gd name="connsiteY137" fmla="*/ 0 h 2237627"/>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80959 w 12192000"/>
              <a:gd name="connsiteY61" fmla="*/ 1689329 h 2240205"/>
              <a:gd name="connsiteX62" fmla="*/ 6243319 w 12192000"/>
              <a:gd name="connsiteY62" fmla="*/ 1695560 h 2240205"/>
              <a:gd name="connsiteX63" fmla="*/ 6098321 w 12192000"/>
              <a:gd name="connsiteY63" fmla="*/ 1721646 h 2240205"/>
              <a:gd name="connsiteX64" fmla="*/ 5880652 w 12192000"/>
              <a:gd name="connsiteY64" fmla="*/ 1779643 h 2240205"/>
              <a:gd name="connsiteX65" fmla="*/ 5785959 w 12192000"/>
              <a:gd name="connsiteY65" fmla="*/ 1775307 h 2240205"/>
              <a:gd name="connsiteX66" fmla="*/ 5643534 w 12192000"/>
              <a:gd name="connsiteY66" fmla="*/ 1802919 h 2240205"/>
              <a:gd name="connsiteX67" fmla="*/ 5518799 w 12192000"/>
              <a:gd name="connsiteY67" fmla="*/ 1818312 h 2240205"/>
              <a:gd name="connsiteX68" fmla="*/ 5505014 w 12192000"/>
              <a:gd name="connsiteY68" fmla="*/ 1819259 h 2240205"/>
              <a:gd name="connsiteX69" fmla="*/ 5453307 w 12192000"/>
              <a:gd name="connsiteY69" fmla="*/ 1815450 h 2240205"/>
              <a:gd name="connsiteX70" fmla="*/ 5221533 w 12192000"/>
              <a:gd name="connsiteY70" fmla="*/ 1846950 h 2240205"/>
              <a:gd name="connsiteX71" fmla="*/ 5149802 w 12192000"/>
              <a:gd name="connsiteY71" fmla="*/ 1844846 h 2240205"/>
              <a:gd name="connsiteX72" fmla="*/ 5114927 w 12192000"/>
              <a:gd name="connsiteY72" fmla="*/ 1847827 h 2240205"/>
              <a:gd name="connsiteX73" fmla="*/ 5108970 w 12192000"/>
              <a:gd name="connsiteY73" fmla="*/ 1847935 h 2240205"/>
              <a:gd name="connsiteX74" fmla="*/ 5067961 w 12192000"/>
              <a:gd name="connsiteY74" fmla="*/ 1845917 h 2240205"/>
              <a:gd name="connsiteX75" fmla="*/ 5007075 w 12192000"/>
              <a:gd name="connsiteY75" fmla="*/ 1838626 h 2240205"/>
              <a:gd name="connsiteX76" fmla="*/ 4944087 w 12192000"/>
              <a:gd name="connsiteY76" fmla="*/ 1823332 h 2240205"/>
              <a:gd name="connsiteX77" fmla="*/ 4907662 w 12192000"/>
              <a:gd name="connsiteY77" fmla="*/ 1816900 h 2240205"/>
              <a:gd name="connsiteX78" fmla="*/ 4882386 w 12192000"/>
              <a:gd name="connsiteY78" fmla="*/ 1809844 h 2240205"/>
              <a:gd name="connsiteX79" fmla="*/ 4811440 w 12192000"/>
              <a:gd name="connsiteY79" fmla="*/ 1804655 h 2240205"/>
              <a:gd name="connsiteX80" fmla="*/ 4691075 w 12192000"/>
              <a:gd name="connsiteY80" fmla="*/ 1801389 h 2240205"/>
              <a:gd name="connsiteX81" fmla="*/ 4640313 w 12192000"/>
              <a:gd name="connsiteY81" fmla="*/ 1784307 h 2240205"/>
              <a:gd name="connsiteX82" fmla="*/ 4536503 w 12192000"/>
              <a:gd name="connsiteY82" fmla="*/ 1785334 h 2240205"/>
              <a:gd name="connsiteX83" fmla="*/ 4513724 w 12192000"/>
              <a:gd name="connsiteY83" fmla="*/ 1791996 h 2240205"/>
              <a:gd name="connsiteX84" fmla="*/ 4459810 w 12192000"/>
              <a:gd name="connsiteY84" fmla="*/ 1797886 h 2240205"/>
              <a:gd name="connsiteX85" fmla="*/ 4379064 w 12192000"/>
              <a:gd name="connsiteY85" fmla="*/ 1817177 h 2240205"/>
              <a:gd name="connsiteX86" fmla="*/ 4290981 w 12192000"/>
              <a:gd name="connsiteY86" fmla="*/ 1839677 h 2240205"/>
              <a:gd name="connsiteX87" fmla="*/ 4238372 w 12192000"/>
              <a:gd name="connsiteY87" fmla="*/ 1851480 h 2240205"/>
              <a:gd name="connsiteX88" fmla="*/ 4232517 w 12192000"/>
              <a:gd name="connsiteY88" fmla="*/ 1852567 h 2240205"/>
              <a:gd name="connsiteX89" fmla="*/ 4191732 w 12192000"/>
              <a:gd name="connsiteY89" fmla="*/ 1857328 h 2240205"/>
              <a:gd name="connsiteX90" fmla="*/ 4065532 w 12192000"/>
              <a:gd name="connsiteY90" fmla="*/ 1855477 h 2240205"/>
              <a:gd name="connsiteX91" fmla="*/ 4028460 w 12192000"/>
              <a:gd name="connsiteY91" fmla="*/ 1855137 h 2240205"/>
              <a:gd name="connsiteX92" fmla="*/ 4002267 w 12192000"/>
              <a:gd name="connsiteY92" fmla="*/ 1852352 h 2240205"/>
              <a:gd name="connsiteX93" fmla="*/ 3931396 w 12192000"/>
              <a:gd name="connsiteY93" fmla="*/ 1858915 h 2240205"/>
              <a:gd name="connsiteX94" fmla="*/ 3812162 w 12192000"/>
              <a:gd name="connsiteY94" fmla="*/ 1875501 h 2240205"/>
              <a:gd name="connsiteX95" fmla="*/ 3758105 w 12192000"/>
              <a:gd name="connsiteY95" fmla="*/ 1871856 h 2240205"/>
              <a:gd name="connsiteX96" fmla="*/ 3567259 w 12192000"/>
              <a:gd name="connsiteY96" fmla="*/ 1893482 h 2240205"/>
              <a:gd name="connsiteX97" fmla="*/ 3405770 w 12192000"/>
              <a:gd name="connsiteY97" fmla="*/ 1904591 h 2240205"/>
              <a:gd name="connsiteX98" fmla="*/ 3280097 w 12192000"/>
              <a:gd name="connsiteY98" fmla="*/ 1919610 h 2240205"/>
              <a:gd name="connsiteX99" fmla="*/ 3009910 w 12192000"/>
              <a:gd name="connsiteY99" fmla="*/ 1957866 h 2240205"/>
              <a:gd name="connsiteX100" fmla="*/ 2995934 w 12192000"/>
              <a:gd name="connsiteY100" fmla="*/ 1967085 h 2240205"/>
              <a:gd name="connsiteX101" fmla="*/ 2942858 w 12192000"/>
              <a:gd name="connsiteY101" fmla="*/ 1981367 h 2240205"/>
              <a:gd name="connsiteX102" fmla="*/ 2875436 w 12192000"/>
              <a:gd name="connsiteY102" fmla="*/ 1996977 h 2240205"/>
              <a:gd name="connsiteX103" fmla="*/ 2874892 w 12192000"/>
              <a:gd name="connsiteY103" fmla="*/ 1996085 h 2240205"/>
              <a:gd name="connsiteX104" fmla="*/ 2843662 w 12192000"/>
              <a:gd name="connsiteY104" fmla="*/ 1992498 h 2240205"/>
              <a:gd name="connsiteX105" fmla="*/ 2718916 w 12192000"/>
              <a:gd name="connsiteY105" fmla="*/ 1990867 h 2240205"/>
              <a:gd name="connsiteX106" fmla="*/ 2713522 w 12192000"/>
              <a:gd name="connsiteY106" fmla="*/ 1990173 h 2240205"/>
              <a:gd name="connsiteX107" fmla="*/ 2476147 w 12192000"/>
              <a:gd name="connsiteY107" fmla="*/ 1998305 h 2240205"/>
              <a:gd name="connsiteX108" fmla="*/ 2373568 w 12192000"/>
              <a:gd name="connsiteY108" fmla="*/ 2003219 h 2240205"/>
              <a:gd name="connsiteX109" fmla="*/ 2287219 w 12192000"/>
              <a:gd name="connsiteY109" fmla="*/ 1998750 h 2240205"/>
              <a:gd name="connsiteX110" fmla="*/ 2243069 w 12192000"/>
              <a:gd name="connsiteY110" fmla="*/ 2005321 h 2240205"/>
              <a:gd name="connsiteX111" fmla="*/ 2164831 w 12192000"/>
              <a:gd name="connsiteY111" fmla="*/ 2010143 h 2240205"/>
              <a:gd name="connsiteX112" fmla="*/ 2085228 w 12192000"/>
              <a:gd name="connsiteY112" fmla="*/ 2046431 h 2240205"/>
              <a:gd name="connsiteX113" fmla="*/ 2058061 w 12192000"/>
              <a:gd name="connsiteY113" fmla="*/ 2047942 h 2240205"/>
              <a:gd name="connsiteX114" fmla="*/ 2042244 w 12192000"/>
              <a:gd name="connsiteY114" fmla="*/ 2055560 h 2240205"/>
              <a:gd name="connsiteX115" fmla="*/ 1877728 w 12192000"/>
              <a:gd name="connsiteY115" fmla="*/ 2101004 h 2240205"/>
              <a:gd name="connsiteX116" fmla="*/ 1759056 w 12192000"/>
              <a:gd name="connsiteY116" fmla="*/ 2125608 h 2240205"/>
              <a:gd name="connsiteX117" fmla="*/ 1637948 w 12192000"/>
              <a:gd name="connsiteY117" fmla="*/ 2172597 h 2240205"/>
              <a:gd name="connsiteX118" fmla="*/ 1434549 w 12192000"/>
              <a:gd name="connsiteY118" fmla="*/ 2234522 h 2240205"/>
              <a:gd name="connsiteX119" fmla="*/ 1370962 w 12192000"/>
              <a:gd name="connsiteY119" fmla="*/ 2237474 h 2240205"/>
              <a:gd name="connsiteX120" fmla="*/ 1356367 w 12192000"/>
              <a:gd name="connsiteY120" fmla="*/ 2235089 h 2240205"/>
              <a:gd name="connsiteX121" fmla="*/ 1279765 w 12192000"/>
              <a:gd name="connsiteY121" fmla="*/ 2229639 h 2240205"/>
              <a:gd name="connsiteX122" fmla="*/ 1195347 w 12192000"/>
              <a:gd name="connsiteY122" fmla="*/ 2212354 h 2240205"/>
              <a:gd name="connsiteX123" fmla="*/ 970251 w 12192000"/>
              <a:gd name="connsiteY123" fmla="*/ 2221029 h 2240205"/>
              <a:gd name="connsiteX124" fmla="*/ 812914 w 12192000"/>
              <a:gd name="connsiteY124" fmla="*/ 2210095 h 2240205"/>
              <a:gd name="connsiteX125" fmla="*/ 776382 w 12192000"/>
              <a:gd name="connsiteY125" fmla="*/ 2204512 h 2240205"/>
              <a:gd name="connsiteX126" fmla="*/ 597225 w 12192000"/>
              <a:gd name="connsiteY126" fmla="*/ 2180999 h 2240205"/>
              <a:gd name="connsiteX127" fmla="*/ 520671 w 12192000"/>
              <a:gd name="connsiteY127" fmla="*/ 2180980 h 2240205"/>
              <a:gd name="connsiteX128" fmla="*/ 515024 w 12192000"/>
              <a:gd name="connsiteY128" fmla="*/ 2179258 h 2240205"/>
              <a:gd name="connsiteX129" fmla="*/ 413835 w 12192000"/>
              <a:gd name="connsiteY129" fmla="*/ 2156783 h 2240205"/>
              <a:gd name="connsiteX130" fmla="*/ 376513 w 12192000"/>
              <a:gd name="connsiteY130" fmla="*/ 2154014 h 2240205"/>
              <a:gd name="connsiteX131" fmla="*/ 273386 w 12192000"/>
              <a:gd name="connsiteY131" fmla="*/ 2142551 h 2240205"/>
              <a:gd name="connsiteX132" fmla="*/ 77641 w 12192000"/>
              <a:gd name="connsiteY132" fmla="*/ 2126835 h 2240205"/>
              <a:gd name="connsiteX133" fmla="*/ 37645 w 12192000"/>
              <a:gd name="connsiteY133" fmla="*/ 2115401 h 2240205"/>
              <a:gd name="connsiteX134" fmla="*/ 4572 w 12192000"/>
              <a:gd name="connsiteY134" fmla="*/ 2111091 h 2240205"/>
              <a:gd name="connsiteX135" fmla="*/ 0 w 12192000"/>
              <a:gd name="connsiteY135" fmla="*/ 2110468 h 2240205"/>
              <a:gd name="connsiteX136" fmla="*/ 0 w 12192000"/>
              <a:gd name="connsiteY13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43319 w 12192000"/>
              <a:gd name="connsiteY61" fmla="*/ 1695560 h 2240205"/>
              <a:gd name="connsiteX62" fmla="*/ 6098321 w 12192000"/>
              <a:gd name="connsiteY62" fmla="*/ 1721646 h 2240205"/>
              <a:gd name="connsiteX63" fmla="*/ 5880652 w 12192000"/>
              <a:gd name="connsiteY63" fmla="*/ 1779643 h 2240205"/>
              <a:gd name="connsiteX64" fmla="*/ 5785959 w 12192000"/>
              <a:gd name="connsiteY64" fmla="*/ 1775307 h 2240205"/>
              <a:gd name="connsiteX65" fmla="*/ 5643534 w 12192000"/>
              <a:gd name="connsiteY65" fmla="*/ 1802919 h 2240205"/>
              <a:gd name="connsiteX66" fmla="*/ 5518799 w 12192000"/>
              <a:gd name="connsiteY66" fmla="*/ 1818312 h 2240205"/>
              <a:gd name="connsiteX67" fmla="*/ 5505014 w 12192000"/>
              <a:gd name="connsiteY67" fmla="*/ 1819259 h 2240205"/>
              <a:gd name="connsiteX68" fmla="*/ 5453307 w 12192000"/>
              <a:gd name="connsiteY68" fmla="*/ 1815450 h 2240205"/>
              <a:gd name="connsiteX69" fmla="*/ 5221533 w 12192000"/>
              <a:gd name="connsiteY69" fmla="*/ 1846950 h 2240205"/>
              <a:gd name="connsiteX70" fmla="*/ 5149802 w 12192000"/>
              <a:gd name="connsiteY70" fmla="*/ 1844846 h 2240205"/>
              <a:gd name="connsiteX71" fmla="*/ 5114927 w 12192000"/>
              <a:gd name="connsiteY71" fmla="*/ 1847827 h 2240205"/>
              <a:gd name="connsiteX72" fmla="*/ 5108970 w 12192000"/>
              <a:gd name="connsiteY72" fmla="*/ 1847935 h 2240205"/>
              <a:gd name="connsiteX73" fmla="*/ 5067961 w 12192000"/>
              <a:gd name="connsiteY73" fmla="*/ 1845917 h 2240205"/>
              <a:gd name="connsiteX74" fmla="*/ 5007075 w 12192000"/>
              <a:gd name="connsiteY74" fmla="*/ 1838626 h 2240205"/>
              <a:gd name="connsiteX75" fmla="*/ 4944087 w 12192000"/>
              <a:gd name="connsiteY75" fmla="*/ 1823332 h 2240205"/>
              <a:gd name="connsiteX76" fmla="*/ 4907662 w 12192000"/>
              <a:gd name="connsiteY76" fmla="*/ 1816900 h 2240205"/>
              <a:gd name="connsiteX77" fmla="*/ 4882386 w 12192000"/>
              <a:gd name="connsiteY77" fmla="*/ 1809844 h 2240205"/>
              <a:gd name="connsiteX78" fmla="*/ 4811440 w 12192000"/>
              <a:gd name="connsiteY78" fmla="*/ 1804655 h 2240205"/>
              <a:gd name="connsiteX79" fmla="*/ 4691075 w 12192000"/>
              <a:gd name="connsiteY79" fmla="*/ 1801389 h 2240205"/>
              <a:gd name="connsiteX80" fmla="*/ 4640313 w 12192000"/>
              <a:gd name="connsiteY80" fmla="*/ 1784307 h 2240205"/>
              <a:gd name="connsiteX81" fmla="*/ 4536503 w 12192000"/>
              <a:gd name="connsiteY81" fmla="*/ 1785334 h 2240205"/>
              <a:gd name="connsiteX82" fmla="*/ 4513724 w 12192000"/>
              <a:gd name="connsiteY82" fmla="*/ 1791996 h 2240205"/>
              <a:gd name="connsiteX83" fmla="*/ 4459810 w 12192000"/>
              <a:gd name="connsiteY83" fmla="*/ 1797886 h 2240205"/>
              <a:gd name="connsiteX84" fmla="*/ 4379064 w 12192000"/>
              <a:gd name="connsiteY84" fmla="*/ 1817177 h 2240205"/>
              <a:gd name="connsiteX85" fmla="*/ 4290981 w 12192000"/>
              <a:gd name="connsiteY85" fmla="*/ 1839677 h 2240205"/>
              <a:gd name="connsiteX86" fmla="*/ 4238372 w 12192000"/>
              <a:gd name="connsiteY86" fmla="*/ 1851480 h 2240205"/>
              <a:gd name="connsiteX87" fmla="*/ 4232517 w 12192000"/>
              <a:gd name="connsiteY87" fmla="*/ 1852567 h 2240205"/>
              <a:gd name="connsiteX88" fmla="*/ 4191732 w 12192000"/>
              <a:gd name="connsiteY88" fmla="*/ 1857328 h 2240205"/>
              <a:gd name="connsiteX89" fmla="*/ 4065532 w 12192000"/>
              <a:gd name="connsiteY89" fmla="*/ 1855477 h 2240205"/>
              <a:gd name="connsiteX90" fmla="*/ 4028460 w 12192000"/>
              <a:gd name="connsiteY90" fmla="*/ 1855137 h 2240205"/>
              <a:gd name="connsiteX91" fmla="*/ 4002267 w 12192000"/>
              <a:gd name="connsiteY91" fmla="*/ 1852352 h 2240205"/>
              <a:gd name="connsiteX92" fmla="*/ 3931396 w 12192000"/>
              <a:gd name="connsiteY92" fmla="*/ 1858915 h 2240205"/>
              <a:gd name="connsiteX93" fmla="*/ 3812162 w 12192000"/>
              <a:gd name="connsiteY93" fmla="*/ 1875501 h 2240205"/>
              <a:gd name="connsiteX94" fmla="*/ 3758105 w 12192000"/>
              <a:gd name="connsiteY94" fmla="*/ 1871856 h 2240205"/>
              <a:gd name="connsiteX95" fmla="*/ 3567259 w 12192000"/>
              <a:gd name="connsiteY95" fmla="*/ 1893482 h 2240205"/>
              <a:gd name="connsiteX96" fmla="*/ 3405770 w 12192000"/>
              <a:gd name="connsiteY96" fmla="*/ 1904591 h 2240205"/>
              <a:gd name="connsiteX97" fmla="*/ 3280097 w 12192000"/>
              <a:gd name="connsiteY97" fmla="*/ 1919610 h 2240205"/>
              <a:gd name="connsiteX98" fmla="*/ 3009910 w 12192000"/>
              <a:gd name="connsiteY98" fmla="*/ 1957866 h 2240205"/>
              <a:gd name="connsiteX99" fmla="*/ 2995934 w 12192000"/>
              <a:gd name="connsiteY99" fmla="*/ 1967085 h 2240205"/>
              <a:gd name="connsiteX100" fmla="*/ 2942858 w 12192000"/>
              <a:gd name="connsiteY100" fmla="*/ 1981367 h 2240205"/>
              <a:gd name="connsiteX101" fmla="*/ 2875436 w 12192000"/>
              <a:gd name="connsiteY101" fmla="*/ 1996977 h 2240205"/>
              <a:gd name="connsiteX102" fmla="*/ 2874892 w 12192000"/>
              <a:gd name="connsiteY102" fmla="*/ 1996085 h 2240205"/>
              <a:gd name="connsiteX103" fmla="*/ 2843662 w 12192000"/>
              <a:gd name="connsiteY103" fmla="*/ 1992498 h 2240205"/>
              <a:gd name="connsiteX104" fmla="*/ 2718916 w 12192000"/>
              <a:gd name="connsiteY104" fmla="*/ 1990867 h 2240205"/>
              <a:gd name="connsiteX105" fmla="*/ 2713522 w 12192000"/>
              <a:gd name="connsiteY105" fmla="*/ 1990173 h 2240205"/>
              <a:gd name="connsiteX106" fmla="*/ 2476147 w 12192000"/>
              <a:gd name="connsiteY106" fmla="*/ 1998305 h 2240205"/>
              <a:gd name="connsiteX107" fmla="*/ 2373568 w 12192000"/>
              <a:gd name="connsiteY107" fmla="*/ 2003219 h 2240205"/>
              <a:gd name="connsiteX108" fmla="*/ 2287219 w 12192000"/>
              <a:gd name="connsiteY108" fmla="*/ 1998750 h 2240205"/>
              <a:gd name="connsiteX109" fmla="*/ 2243069 w 12192000"/>
              <a:gd name="connsiteY109" fmla="*/ 2005321 h 2240205"/>
              <a:gd name="connsiteX110" fmla="*/ 2164831 w 12192000"/>
              <a:gd name="connsiteY110" fmla="*/ 2010143 h 2240205"/>
              <a:gd name="connsiteX111" fmla="*/ 2085228 w 12192000"/>
              <a:gd name="connsiteY111" fmla="*/ 2046431 h 2240205"/>
              <a:gd name="connsiteX112" fmla="*/ 2058061 w 12192000"/>
              <a:gd name="connsiteY112" fmla="*/ 2047942 h 2240205"/>
              <a:gd name="connsiteX113" fmla="*/ 2042244 w 12192000"/>
              <a:gd name="connsiteY113" fmla="*/ 2055560 h 2240205"/>
              <a:gd name="connsiteX114" fmla="*/ 1877728 w 12192000"/>
              <a:gd name="connsiteY114" fmla="*/ 2101004 h 2240205"/>
              <a:gd name="connsiteX115" fmla="*/ 1759056 w 12192000"/>
              <a:gd name="connsiteY115" fmla="*/ 2125608 h 2240205"/>
              <a:gd name="connsiteX116" fmla="*/ 1637948 w 12192000"/>
              <a:gd name="connsiteY116" fmla="*/ 2172597 h 2240205"/>
              <a:gd name="connsiteX117" fmla="*/ 1434549 w 12192000"/>
              <a:gd name="connsiteY117" fmla="*/ 2234522 h 2240205"/>
              <a:gd name="connsiteX118" fmla="*/ 1370962 w 12192000"/>
              <a:gd name="connsiteY118" fmla="*/ 2237474 h 2240205"/>
              <a:gd name="connsiteX119" fmla="*/ 1356367 w 12192000"/>
              <a:gd name="connsiteY119" fmla="*/ 2235089 h 2240205"/>
              <a:gd name="connsiteX120" fmla="*/ 1279765 w 12192000"/>
              <a:gd name="connsiteY120" fmla="*/ 2229639 h 2240205"/>
              <a:gd name="connsiteX121" fmla="*/ 1195347 w 12192000"/>
              <a:gd name="connsiteY121" fmla="*/ 2212354 h 2240205"/>
              <a:gd name="connsiteX122" fmla="*/ 970251 w 12192000"/>
              <a:gd name="connsiteY122" fmla="*/ 2221029 h 2240205"/>
              <a:gd name="connsiteX123" fmla="*/ 812914 w 12192000"/>
              <a:gd name="connsiteY123" fmla="*/ 2210095 h 2240205"/>
              <a:gd name="connsiteX124" fmla="*/ 776382 w 12192000"/>
              <a:gd name="connsiteY124" fmla="*/ 2204512 h 2240205"/>
              <a:gd name="connsiteX125" fmla="*/ 597225 w 12192000"/>
              <a:gd name="connsiteY125" fmla="*/ 2180999 h 2240205"/>
              <a:gd name="connsiteX126" fmla="*/ 520671 w 12192000"/>
              <a:gd name="connsiteY126" fmla="*/ 2180980 h 2240205"/>
              <a:gd name="connsiteX127" fmla="*/ 515024 w 12192000"/>
              <a:gd name="connsiteY127" fmla="*/ 2179258 h 2240205"/>
              <a:gd name="connsiteX128" fmla="*/ 413835 w 12192000"/>
              <a:gd name="connsiteY128" fmla="*/ 2156783 h 2240205"/>
              <a:gd name="connsiteX129" fmla="*/ 376513 w 12192000"/>
              <a:gd name="connsiteY129" fmla="*/ 2154014 h 2240205"/>
              <a:gd name="connsiteX130" fmla="*/ 273386 w 12192000"/>
              <a:gd name="connsiteY130" fmla="*/ 2142551 h 2240205"/>
              <a:gd name="connsiteX131" fmla="*/ 77641 w 12192000"/>
              <a:gd name="connsiteY131" fmla="*/ 2126835 h 2240205"/>
              <a:gd name="connsiteX132" fmla="*/ 37645 w 12192000"/>
              <a:gd name="connsiteY132" fmla="*/ 2115401 h 2240205"/>
              <a:gd name="connsiteX133" fmla="*/ 4572 w 12192000"/>
              <a:gd name="connsiteY133" fmla="*/ 2111091 h 2240205"/>
              <a:gd name="connsiteX134" fmla="*/ 0 w 12192000"/>
              <a:gd name="connsiteY134" fmla="*/ 2110468 h 2240205"/>
              <a:gd name="connsiteX135" fmla="*/ 0 w 12192000"/>
              <a:gd name="connsiteY13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44189 w 12192000"/>
              <a:gd name="connsiteY20" fmla="*/ 938966 h 2240205"/>
              <a:gd name="connsiteX21" fmla="*/ 9500499 w 12192000"/>
              <a:gd name="connsiteY21" fmla="*/ 954680 h 2240205"/>
              <a:gd name="connsiteX22" fmla="*/ 9410017 w 12192000"/>
              <a:gd name="connsiteY22" fmla="*/ 993931 h 2240205"/>
              <a:gd name="connsiteX23" fmla="*/ 9392919 w 12192000"/>
              <a:gd name="connsiteY23" fmla="*/ 994656 h 2240205"/>
              <a:gd name="connsiteX24" fmla="*/ 9268019 w 12192000"/>
              <a:gd name="connsiteY24" fmla="*/ 1007442 h 2240205"/>
              <a:gd name="connsiteX25" fmla="*/ 9188177 w 12192000"/>
              <a:gd name="connsiteY25" fmla="*/ 1035474 h 2240205"/>
              <a:gd name="connsiteX26" fmla="*/ 9155969 w 12192000"/>
              <a:gd name="connsiteY26" fmla="*/ 1046804 h 2240205"/>
              <a:gd name="connsiteX27" fmla="*/ 9133985 w 12192000"/>
              <a:gd name="connsiteY27" fmla="*/ 1046450 h 2240205"/>
              <a:gd name="connsiteX28" fmla="*/ 9003462 w 12192000"/>
              <a:gd name="connsiteY28" fmla="*/ 1042406 h 2240205"/>
              <a:gd name="connsiteX29" fmla="*/ 8968445 w 12192000"/>
              <a:gd name="connsiteY29" fmla="*/ 1052169 h 2240205"/>
              <a:gd name="connsiteX30" fmla="*/ 8886001 w 12192000"/>
              <a:gd name="connsiteY30" fmla="*/ 1067468 h 2240205"/>
              <a:gd name="connsiteX31" fmla="*/ 8838610 w 12192000"/>
              <a:gd name="connsiteY31" fmla="*/ 1075091 h 2240205"/>
              <a:gd name="connsiteX32" fmla="*/ 8665605 w 12192000"/>
              <a:gd name="connsiteY32" fmla="*/ 1110791 h 2240205"/>
              <a:gd name="connsiteX33" fmla="*/ 8584946 w 12192000"/>
              <a:gd name="connsiteY33" fmla="*/ 1135226 h 2240205"/>
              <a:gd name="connsiteX34" fmla="*/ 8419755 w 12192000"/>
              <a:gd name="connsiteY34" fmla="*/ 1216260 h 2240205"/>
              <a:gd name="connsiteX35" fmla="*/ 8411626 w 12192000"/>
              <a:gd name="connsiteY35" fmla="*/ 1214397 h 2240205"/>
              <a:gd name="connsiteX36" fmla="*/ 8363469 w 12192000"/>
              <a:gd name="connsiteY36" fmla="*/ 1246658 h 2240205"/>
              <a:gd name="connsiteX37" fmla="*/ 8275497 w 12192000"/>
              <a:gd name="connsiteY37" fmla="*/ 1264396 h 2240205"/>
              <a:gd name="connsiteX38" fmla="*/ 8074238 w 12192000"/>
              <a:gd name="connsiteY38" fmla="*/ 1301895 h 2240205"/>
              <a:gd name="connsiteX39" fmla="*/ 7902328 w 12192000"/>
              <a:gd name="connsiteY39" fmla="*/ 1345865 h 2240205"/>
              <a:gd name="connsiteX40" fmla="*/ 7840612 w 12192000"/>
              <a:gd name="connsiteY40" fmla="*/ 1369373 h 2240205"/>
              <a:gd name="connsiteX41" fmla="*/ 7786819 w 12192000"/>
              <a:gd name="connsiteY41" fmla="*/ 1378970 h 2240205"/>
              <a:gd name="connsiteX42" fmla="*/ 7548172 w 12192000"/>
              <a:gd name="connsiteY42" fmla="*/ 1417460 h 2240205"/>
              <a:gd name="connsiteX43" fmla="*/ 7483437 w 12192000"/>
              <a:gd name="connsiteY43" fmla="*/ 1478152 h 2240205"/>
              <a:gd name="connsiteX44" fmla="*/ 7377870 w 12192000"/>
              <a:gd name="connsiteY44" fmla="*/ 1523319 h 2240205"/>
              <a:gd name="connsiteX45" fmla="*/ 7230737 w 12192000"/>
              <a:gd name="connsiteY45" fmla="*/ 1562633 h 2240205"/>
              <a:gd name="connsiteX46" fmla="*/ 7224458 w 12192000"/>
              <a:gd name="connsiteY46" fmla="*/ 1573008 h 2240205"/>
              <a:gd name="connsiteX47" fmla="*/ 7183121 w 12192000"/>
              <a:gd name="connsiteY47" fmla="*/ 1595162 h 2240205"/>
              <a:gd name="connsiteX48" fmla="*/ 7164601 w 12192000"/>
              <a:gd name="connsiteY48" fmla="*/ 1606490 h 2240205"/>
              <a:gd name="connsiteX49" fmla="*/ 6900177 w 12192000"/>
              <a:gd name="connsiteY49" fmla="*/ 1636016 h 2240205"/>
              <a:gd name="connsiteX50" fmla="*/ 6795372 w 12192000"/>
              <a:gd name="connsiteY50" fmla="*/ 1644845 h 2240205"/>
              <a:gd name="connsiteX51" fmla="*/ 6692251 w 12192000"/>
              <a:gd name="connsiteY51" fmla="*/ 1656357 h 2240205"/>
              <a:gd name="connsiteX52" fmla="*/ 6655235 w 12192000"/>
              <a:gd name="connsiteY52" fmla="*/ 1661869 h 2240205"/>
              <a:gd name="connsiteX53" fmla="*/ 6554894 w 12192000"/>
              <a:gd name="connsiteY53" fmla="*/ 1664428 h 2240205"/>
              <a:gd name="connsiteX54" fmla="*/ 6516595 w 12192000"/>
              <a:gd name="connsiteY54" fmla="*/ 1667475 h 2240205"/>
              <a:gd name="connsiteX55" fmla="*/ 6508541 w 12192000"/>
              <a:gd name="connsiteY55" fmla="*/ 1668757 h 2240205"/>
              <a:gd name="connsiteX56" fmla="*/ 6471012 w 12192000"/>
              <a:gd name="connsiteY56" fmla="*/ 1678604 h 2240205"/>
              <a:gd name="connsiteX57" fmla="*/ 6364035 w 12192000"/>
              <a:gd name="connsiteY57" fmla="*/ 1667683 h 2240205"/>
              <a:gd name="connsiteX58" fmla="*/ 6243319 w 12192000"/>
              <a:gd name="connsiteY58" fmla="*/ 1695560 h 2240205"/>
              <a:gd name="connsiteX59" fmla="*/ 6098321 w 12192000"/>
              <a:gd name="connsiteY59" fmla="*/ 1721646 h 2240205"/>
              <a:gd name="connsiteX60" fmla="*/ 5880652 w 12192000"/>
              <a:gd name="connsiteY60" fmla="*/ 1779643 h 2240205"/>
              <a:gd name="connsiteX61" fmla="*/ 5785959 w 12192000"/>
              <a:gd name="connsiteY61" fmla="*/ 1775307 h 2240205"/>
              <a:gd name="connsiteX62" fmla="*/ 5643534 w 12192000"/>
              <a:gd name="connsiteY62" fmla="*/ 1802919 h 2240205"/>
              <a:gd name="connsiteX63" fmla="*/ 5518799 w 12192000"/>
              <a:gd name="connsiteY63" fmla="*/ 1818312 h 2240205"/>
              <a:gd name="connsiteX64" fmla="*/ 5505014 w 12192000"/>
              <a:gd name="connsiteY64" fmla="*/ 1819259 h 2240205"/>
              <a:gd name="connsiteX65" fmla="*/ 5453307 w 12192000"/>
              <a:gd name="connsiteY65" fmla="*/ 1815450 h 2240205"/>
              <a:gd name="connsiteX66" fmla="*/ 5221533 w 12192000"/>
              <a:gd name="connsiteY66" fmla="*/ 1846950 h 2240205"/>
              <a:gd name="connsiteX67" fmla="*/ 5149802 w 12192000"/>
              <a:gd name="connsiteY67" fmla="*/ 1844846 h 2240205"/>
              <a:gd name="connsiteX68" fmla="*/ 5114927 w 12192000"/>
              <a:gd name="connsiteY68" fmla="*/ 1847827 h 2240205"/>
              <a:gd name="connsiteX69" fmla="*/ 5108970 w 12192000"/>
              <a:gd name="connsiteY69" fmla="*/ 1847935 h 2240205"/>
              <a:gd name="connsiteX70" fmla="*/ 5067961 w 12192000"/>
              <a:gd name="connsiteY70" fmla="*/ 1845917 h 2240205"/>
              <a:gd name="connsiteX71" fmla="*/ 5007075 w 12192000"/>
              <a:gd name="connsiteY71" fmla="*/ 1838626 h 2240205"/>
              <a:gd name="connsiteX72" fmla="*/ 4944087 w 12192000"/>
              <a:gd name="connsiteY72" fmla="*/ 1823332 h 2240205"/>
              <a:gd name="connsiteX73" fmla="*/ 4907662 w 12192000"/>
              <a:gd name="connsiteY73" fmla="*/ 1816900 h 2240205"/>
              <a:gd name="connsiteX74" fmla="*/ 4882386 w 12192000"/>
              <a:gd name="connsiteY74" fmla="*/ 1809844 h 2240205"/>
              <a:gd name="connsiteX75" fmla="*/ 4811440 w 12192000"/>
              <a:gd name="connsiteY75" fmla="*/ 1804655 h 2240205"/>
              <a:gd name="connsiteX76" fmla="*/ 4691075 w 12192000"/>
              <a:gd name="connsiteY76" fmla="*/ 1801389 h 2240205"/>
              <a:gd name="connsiteX77" fmla="*/ 4640313 w 12192000"/>
              <a:gd name="connsiteY77" fmla="*/ 1784307 h 2240205"/>
              <a:gd name="connsiteX78" fmla="*/ 4536503 w 12192000"/>
              <a:gd name="connsiteY78" fmla="*/ 1785334 h 2240205"/>
              <a:gd name="connsiteX79" fmla="*/ 4513724 w 12192000"/>
              <a:gd name="connsiteY79" fmla="*/ 1791996 h 2240205"/>
              <a:gd name="connsiteX80" fmla="*/ 4459810 w 12192000"/>
              <a:gd name="connsiteY80" fmla="*/ 1797886 h 2240205"/>
              <a:gd name="connsiteX81" fmla="*/ 4379064 w 12192000"/>
              <a:gd name="connsiteY81" fmla="*/ 1817177 h 2240205"/>
              <a:gd name="connsiteX82" fmla="*/ 4290981 w 12192000"/>
              <a:gd name="connsiteY82" fmla="*/ 1839677 h 2240205"/>
              <a:gd name="connsiteX83" fmla="*/ 4238372 w 12192000"/>
              <a:gd name="connsiteY83" fmla="*/ 1851480 h 2240205"/>
              <a:gd name="connsiteX84" fmla="*/ 4232517 w 12192000"/>
              <a:gd name="connsiteY84" fmla="*/ 1852567 h 2240205"/>
              <a:gd name="connsiteX85" fmla="*/ 4191732 w 12192000"/>
              <a:gd name="connsiteY85" fmla="*/ 1857328 h 2240205"/>
              <a:gd name="connsiteX86" fmla="*/ 4065532 w 12192000"/>
              <a:gd name="connsiteY86" fmla="*/ 1855477 h 2240205"/>
              <a:gd name="connsiteX87" fmla="*/ 4028460 w 12192000"/>
              <a:gd name="connsiteY87" fmla="*/ 1855137 h 2240205"/>
              <a:gd name="connsiteX88" fmla="*/ 4002267 w 12192000"/>
              <a:gd name="connsiteY88" fmla="*/ 1852352 h 2240205"/>
              <a:gd name="connsiteX89" fmla="*/ 3931396 w 12192000"/>
              <a:gd name="connsiteY89" fmla="*/ 1858915 h 2240205"/>
              <a:gd name="connsiteX90" fmla="*/ 3812162 w 12192000"/>
              <a:gd name="connsiteY90" fmla="*/ 1875501 h 2240205"/>
              <a:gd name="connsiteX91" fmla="*/ 3758105 w 12192000"/>
              <a:gd name="connsiteY91" fmla="*/ 1871856 h 2240205"/>
              <a:gd name="connsiteX92" fmla="*/ 3567259 w 12192000"/>
              <a:gd name="connsiteY92" fmla="*/ 1893482 h 2240205"/>
              <a:gd name="connsiteX93" fmla="*/ 3405770 w 12192000"/>
              <a:gd name="connsiteY93" fmla="*/ 1904591 h 2240205"/>
              <a:gd name="connsiteX94" fmla="*/ 3280097 w 12192000"/>
              <a:gd name="connsiteY94" fmla="*/ 1919610 h 2240205"/>
              <a:gd name="connsiteX95" fmla="*/ 3009910 w 12192000"/>
              <a:gd name="connsiteY95" fmla="*/ 1957866 h 2240205"/>
              <a:gd name="connsiteX96" fmla="*/ 2995934 w 12192000"/>
              <a:gd name="connsiteY96" fmla="*/ 1967085 h 2240205"/>
              <a:gd name="connsiteX97" fmla="*/ 2942858 w 12192000"/>
              <a:gd name="connsiteY97" fmla="*/ 1981367 h 2240205"/>
              <a:gd name="connsiteX98" fmla="*/ 2875436 w 12192000"/>
              <a:gd name="connsiteY98" fmla="*/ 1996977 h 2240205"/>
              <a:gd name="connsiteX99" fmla="*/ 2874892 w 12192000"/>
              <a:gd name="connsiteY99" fmla="*/ 1996085 h 2240205"/>
              <a:gd name="connsiteX100" fmla="*/ 2843662 w 12192000"/>
              <a:gd name="connsiteY100" fmla="*/ 1992498 h 2240205"/>
              <a:gd name="connsiteX101" fmla="*/ 2718916 w 12192000"/>
              <a:gd name="connsiteY101" fmla="*/ 1990867 h 2240205"/>
              <a:gd name="connsiteX102" fmla="*/ 2713522 w 12192000"/>
              <a:gd name="connsiteY102" fmla="*/ 1990173 h 2240205"/>
              <a:gd name="connsiteX103" fmla="*/ 2476147 w 12192000"/>
              <a:gd name="connsiteY103" fmla="*/ 1998305 h 2240205"/>
              <a:gd name="connsiteX104" fmla="*/ 2373568 w 12192000"/>
              <a:gd name="connsiteY104" fmla="*/ 2003219 h 2240205"/>
              <a:gd name="connsiteX105" fmla="*/ 2287219 w 12192000"/>
              <a:gd name="connsiteY105" fmla="*/ 1998750 h 2240205"/>
              <a:gd name="connsiteX106" fmla="*/ 2243069 w 12192000"/>
              <a:gd name="connsiteY106" fmla="*/ 2005321 h 2240205"/>
              <a:gd name="connsiteX107" fmla="*/ 2164831 w 12192000"/>
              <a:gd name="connsiteY107" fmla="*/ 2010143 h 2240205"/>
              <a:gd name="connsiteX108" fmla="*/ 2085228 w 12192000"/>
              <a:gd name="connsiteY108" fmla="*/ 2046431 h 2240205"/>
              <a:gd name="connsiteX109" fmla="*/ 2058061 w 12192000"/>
              <a:gd name="connsiteY109" fmla="*/ 2047942 h 2240205"/>
              <a:gd name="connsiteX110" fmla="*/ 2042244 w 12192000"/>
              <a:gd name="connsiteY110" fmla="*/ 2055560 h 2240205"/>
              <a:gd name="connsiteX111" fmla="*/ 1877728 w 12192000"/>
              <a:gd name="connsiteY111" fmla="*/ 2101004 h 2240205"/>
              <a:gd name="connsiteX112" fmla="*/ 1759056 w 12192000"/>
              <a:gd name="connsiteY112" fmla="*/ 2125608 h 2240205"/>
              <a:gd name="connsiteX113" fmla="*/ 1637948 w 12192000"/>
              <a:gd name="connsiteY113" fmla="*/ 2172597 h 2240205"/>
              <a:gd name="connsiteX114" fmla="*/ 1434549 w 12192000"/>
              <a:gd name="connsiteY114" fmla="*/ 2234522 h 2240205"/>
              <a:gd name="connsiteX115" fmla="*/ 1370962 w 12192000"/>
              <a:gd name="connsiteY115" fmla="*/ 2237474 h 2240205"/>
              <a:gd name="connsiteX116" fmla="*/ 1356367 w 12192000"/>
              <a:gd name="connsiteY116" fmla="*/ 2235089 h 2240205"/>
              <a:gd name="connsiteX117" fmla="*/ 1279765 w 12192000"/>
              <a:gd name="connsiteY117" fmla="*/ 2229639 h 2240205"/>
              <a:gd name="connsiteX118" fmla="*/ 1195347 w 12192000"/>
              <a:gd name="connsiteY118" fmla="*/ 2212354 h 2240205"/>
              <a:gd name="connsiteX119" fmla="*/ 970251 w 12192000"/>
              <a:gd name="connsiteY119" fmla="*/ 2221029 h 2240205"/>
              <a:gd name="connsiteX120" fmla="*/ 812914 w 12192000"/>
              <a:gd name="connsiteY120" fmla="*/ 2210095 h 2240205"/>
              <a:gd name="connsiteX121" fmla="*/ 776382 w 12192000"/>
              <a:gd name="connsiteY121" fmla="*/ 2204512 h 2240205"/>
              <a:gd name="connsiteX122" fmla="*/ 597225 w 12192000"/>
              <a:gd name="connsiteY122" fmla="*/ 2180999 h 2240205"/>
              <a:gd name="connsiteX123" fmla="*/ 520671 w 12192000"/>
              <a:gd name="connsiteY123" fmla="*/ 2180980 h 2240205"/>
              <a:gd name="connsiteX124" fmla="*/ 515024 w 12192000"/>
              <a:gd name="connsiteY124" fmla="*/ 2179258 h 2240205"/>
              <a:gd name="connsiteX125" fmla="*/ 413835 w 12192000"/>
              <a:gd name="connsiteY125" fmla="*/ 2156783 h 2240205"/>
              <a:gd name="connsiteX126" fmla="*/ 376513 w 12192000"/>
              <a:gd name="connsiteY126" fmla="*/ 2154014 h 2240205"/>
              <a:gd name="connsiteX127" fmla="*/ 273386 w 12192000"/>
              <a:gd name="connsiteY127" fmla="*/ 2142551 h 2240205"/>
              <a:gd name="connsiteX128" fmla="*/ 77641 w 12192000"/>
              <a:gd name="connsiteY128" fmla="*/ 2126835 h 2240205"/>
              <a:gd name="connsiteX129" fmla="*/ 37645 w 12192000"/>
              <a:gd name="connsiteY129" fmla="*/ 2115401 h 2240205"/>
              <a:gd name="connsiteX130" fmla="*/ 4572 w 12192000"/>
              <a:gd name="connsiteY130" fmla="*/ 2111091 h 2240205"/>
              <a:gd name="connsiteX131" fmla="*/ 0 w 12192000"/>
              <a:gd name="connsiteY131" fmla="*/ 2110468 h 2240205"/>
              <a:gd name="connsiteX132" fmla="*/ 0 w 12192000"/>
              <a:gd name="connsiteY132"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46594 w 12192000"/>
              <a:gd name="connsiteY9" fmla="*/ 765069 h 2240205"/>
              <a:gd name="connsiteX10" fmla="*/ 10739478 w 12192000"/>
              <a:gd name="connsiteY10" fmla="*/ 776841 h 2240205"/>
              <a:gd name="connsiteX11" fmla="*/ 10458762 w 12192000"/>
              <a:gd name="connsiteY11" fmla="*/ 755400 h 2240205"/>
              <a:gd name="connsiteX12" fmla="*/ 10211200 w 12192000"/>
              <a:gd name="connsiteY12" fmla="*/ 767513 h 2240205"/>
              <a:gd name="connsiteX13" fmla="*/ 10167995 w 12192000"/>
              <a:gd name="connsiteY13" fmla="*/ 760843 h 2240205"/>
              <a:gd name="connsiteX14" fmla="*/ 9997044 w 12192000"/>
              <a:gd name="connsiteY14" fmla="*/ 780129 h 2240205"/>
              <a:gd name="connsiteX15" fmla="*/ 9943887 w 12192000"/>
              <a:gd name="connsiteY15" fmla="*/ 804141 h 2240205"/>
              <a:gd name="connsiteX16" fmla="*/ 9918248 w 12192000"/>
              <a:gd name="connsiteY16" fmla="*/ 816628 h 2240205"/>
              <a:gd name="connsiteX17" fmla="*/ 9767091 w 12192000"/>
              <a:gd name="connsiteY17" fmla="*/ 870550 h 2240205"/>
              <a:gd name="connsiteX18" fmla="*/ 9683005 w 12192000"/>
              <a:gd name="connsiteY18" fmla="*/ 894128 h 2240205"/>
              <a:gd name="connsiteX19" fmla="*/ 9500499 w 12192000"/>
              <a:gd name="connsiteY19" fmla="*/ 954680 h 2240205"/>
              <a:gd name="connsiteX20" fmla="*/ 9410017 w 12192000"/>
              <a:gd name="connsiteY20" fmla="*/ 993931 h 2240205"/>
              <a:gd name="connsiteX21" fmla="*/ 9392919 w 12192000"/>
              <a:gd name="connsiteY21" fmla="*/ 994656 h 2240205"/>
              <a:gd name="connsiteX22" fmla="*/ 9268019 w 12192000"/>
              <a:gd name="connsiteY22" fmla="*/ 1007442 h 2240205"/>
              <a:gd name="connsiteX23" fmla="*/ 9188177 w 12192000"/>
              <a:gd name="connsiteY23" fmla="*/ 1035474 h 2240205"/>
              <a:gd name="connsiteX24" fmla="*/ 9155969 w 12192000"/>
              <a:gd name="connsiteY24" fmla="*/ 1046804 h 2240205"/>
              <a:gd name="connsiteX25" fmla="*/ 9133985 w 12192000"/>
              <a:gd name="connsiteY25" fmla="*/ 1046450 h 2240205"/>
              <a:gd name="connsiteX26" fmla="*/ 9003462 w 12192000"/>
              <a:gd name="connsiteY26" fmla="*/ 1042406 h 2240205"/>
              <a:gd name="connsiteX27" fmla="*/ 8968445 w 12192000"/>
              <a:gd name="connsiteY27" fmla="*/ 1052169 h 2240205"/>
              <a:gd name="connsiteX28" fmla="*/ 8886001 w 12192000"/>
              <a:gd name="connsiteY28" fmla="*/ 1067468 h 2240205"/>
              <a:gd name="connsiteX29" fmla="*/ 8838610 w 12192000"/>
              <a:gd name="connsiteY29" fmla="*/ 1075091 h 2240205"/>
              <a:gd name="connsiteX30" fmla="*/ 8665605 w 12192000"/>
              <a:gd name="connsiteY30" fmla="*/ 1110791 h 2240205"/>
              <a:gd name="connsiteX31" fmla="*/ 8584946 w 12192000"/>
              <a:gd name="connsiteY31" fmla="*/ 1135226 h 2240205"/>
              <a:gd name="connsiteX32" fmla="*/ 8419755 w 12192000"/>
              <a:gd name="connsiteY32" fmla="*/ 1216260 h 2240205"/>
              <a:gd name="connsiteX33" fmla="*/ 8411626 w 12192000"/>
              <a:gd name="connsiteY33" fmla="*/ 1214397 h 2240205"/>
              <a:gd name="connsiteX34" fmla="*/ 8363469 w 12192000"/>
              <a:gd name="connsiteY34" fmla="*/ 1246658 h 2240205"/>
              <a:gd name="connsiteX35" fmla="*/ 8275497 w 12192000"/>
              <a:gd name="connsiteY35" fmla="*/ 1264396 h 2240205"/>
              <a:gd name="connsiteX36" fmla="*/ 8074238 w 12192000"/>
              <a:gd name="connsiteY36" fmla="*/ 1301895 h 2240205"/>
              <a:gd name="connsiteX37" fmla="*/ 7902328 w 12192000"/>
              <a:gd name="connsiteY37" fmla="*/ 1345865 h 2240205"/>
              <a:gd name="connsiteX38" fmla="*/ 7840612 w 12192000"/>
              <a:gd name="connsiteY38" fmla="*/ 1369373 h 2240205"/>
              <a:gd name="connsiteX39" fmla="*/ 7786819 w 12192000"/>
              <a:gd name="connsiteY39" fmla="*/ 1378970 h 2240205"/>
              <a:gd name="connsiteX40" fmla="*/ 7548172 w 12192000"/>
              <a:gd name="connsiteY40" fmla="*/ 1417460 h 2240205"/>
              <a:gd name="connsiteX41" fmla="*/ 7483437 w 12192000"/>
              <a:gd name="connsiteY41" fmla="*/ 1478152 h 2240205"/>
              <a:gd name="connsiteX42" fmla="*/ 7377870 w 12192000"/>
              <a:gd name="connsiteY42" fmla="*/ 1523319 h 2240205"/>
              <a:gd name="connsiteX43" fmla="*/ 7230737 w 12192000"/>
              <a:gd name="connsiteY43" fmla="*/ 1562633 h 2240205"/>
              <a:gd name="connsiteX44" fmla="*/ 7224458 w 12192000"/>
              <a:gd name="connsiteY44" fmla="*/ 1573008 h 2240205"/>
              <a:gd name="connsiteX45" fmla="*/ 7183121 w 12192000"/>
              <a:gd name="connsiteY45" fmla="*/ 1595162 h 2240205"/>
              <a:gd name="connsiteX46" fmla="*/ 7164601 w 12192000"/>
              <a:gd name="connsiteY46" fmla="*/ 1606490 h 2240205"/>
              <a:gd name="connsiteX47" fmla="*/ 6900177 w 12192000"/>
              <a:gd name="connsiteY47" fmla="*/ 1636016 h 2240205"/>
              <a:gd name="connsiteX48" fmla="*/ 6795372 w 12192000"/>
              <a:gd name="connsiteY48" fmla="*/ 1644845 h 2240205"/>
              <a:gd name="connsiteX49" fmla="*/ 6692251 w 12192000"/>
              <a:gd name="connsiteY49" fmla="*/ 1656357 h 2240205"/>
              <a:gd name="connsiteX50" fmla="*/ 6655235 w 12192000"/>
              <a:gd name="connsiteY50" fmla="*/ 1661869 h 2240205"/>
              <a:gd name="connsiteX51" fmla="*/ 6554894 w 12192000"/>
              <a:gd name="connsiteY51" fmla="*/ 1664428 h 2240205"/>
              <a:gd name="connsiteX52" fmla="*/ 6516595 w 12192000"/>
              <a:gd name="connsiteY52" fmla="*/ 1667475 h 2240205"/>
              <a:gd name="connsiteX53" fmla="*/ 6508541 w 12192000"/>
              <a:gd name="connsiteY53" fmla="*/ 1668757 h 2240205"/>
              <a:gd name="connsiteX54" fmla="*/ 6471012 w 12192000"/>
              <a:gd name="connsiteY54" fmla="*/ 1678604 h 2240205"/>
              <a:gd name="connsiteX55" fmla="*/ 6364035 w 12192000"/>
              <a:gd name="connsiteY55" fmla="*/ 1667683 h 2240205"/>
              <a:gd name="connsiteX56" fmla="*/ 6243319 w 12192000"/>
              <a:gd name="connsiteY56" fmla="*/ 1695560 h 2240205"/>
              <a:gd name="connsiteX57" fmla="*/ 6098321 w 12192000"/>
              <a:gd name="connsiteY57" fmla="*/ 1721646 h 2240205"/>
              <a:gd name="connsiteX58" fmla="*/ 5880652 w 12192000"/>
              <a:gd name="connsiteY58" fmla="*/ 1779643 h 2240205"/>
              <a:gd name="connsiteX59" fmla="*/ 5785959 w 12192000"/>
              <a:gd name="connsiteY59" fmla="*/ 1775307 h 2240205"/>
              <a:gd name="connsiteX60" fmla="*/ 5643534 w 12192000"/>
              <a:gd name="connsiteY60" fmla="*/ 1802919 h 2240205"/>
              <a:gd name="connsiteX61" fmla="*/ 5518799 w 12192000"/>
              <a:gd name="connsiteY61" fmla="*/ 1818312 h 2240205"/>
              <a:gd name="connsiteX62" fmla="*/ 5505014 w 12192000"/>
              <a:gd name="connsiteY62" fmla="*/ 1819259 h 2240205"/>
              <a:gd name="connsiteX63" fmla="*/ 5453307 w 12192000"/>
              <a:gd name="connsiteY63" fmla="*/ 1815450 h 2240205"/>
              <a:gd name="connsiteX64" fmla="*/ 5221533 w 12192000"/>
              <a:gd name="connsiteY64" fmla="*/ 1846950 h 2240205"/>
              <a:gd name="connsiteX65" fmla="*/ 5149802 w 12192000"/>
              <a:gd name="connsiteY65" fmla="*/ 1844846 h 2240205"/>
              <a:gd name="connsiteX66" fmla="*/ 5114927 w 12192000"/>
              <a:gd name="connsiteY66" fmla="*/ 1847827 h 2240205"/>
              <a:gd name="connsiteX67" fmla="*/ 5108970 w 12192000"/>
              <a:gd name="connsiteY67" fmla="*/ 1847935 h 2240205"/>
              <a:gd name="connsiteX68" fmla="*/ 5067961 w 12192000"/>
              <a:gd name="connsiteY68" fmla="*/ 1845917 h 2240205"/>
              <a:gd name="connsiteX69" fmla="*/ 5007075 w 12192000"/>
              <a:gd name="connsiteY69" fmla="*/ 1838626 h 2240205"/>
              <a:gd name="connsiteX70" fmla="*/ 4944087 w 12192000"/>
              <a:gd name="connsiteY70" fmla="*/ 1823332 h 2240205"/>
              <a:gd name="connsiteX71" fmla="*/ 4907662 w 12192000"/>
              <a:gd name="connsiteY71" fmla="*/ 1816900 h 2240205"/>
              <a:gd name="connsiteX72" fmla="*/ 4882386 w 12192000"/>
              <a:gd name="connsiteY72" fmla="*/ 1809844 h 2240205"/>
              <a:gd name="connsiteX73" fmla="*/ 4811440 w 12192000"/>
              <a:gd name="connsiteY73" fmla="*/ 1804655 h 2240205"/>
              <a:gd name="connsiteX74" fmla="*/ 4691075 w 12192000"/>
              <a:gd name="connsiteY74" fmla="*/ 1801389 h 2240205"/>
              <a:gd name="connsiteX75" fmla="*/ 4640313 w 12192000"/>
              <a:gd name="connsiteY75" fmla="*/ 1784307 h 2240205"/>
              <a:gd name="connsiteX76" fmla="*/ 4536503 w 12192000"/>
              <a:gd name="connsiteY76" fmla="*/ 1785334 h 2240205"/>
              <a:gd name="connsiteX77" fmla="*/ 4513724 w 12192000"/>
              <a:gd name="connsiteY77" fmla="*/ 1791996 h 2240205"/>
              <a:gd name="connsiteX78" fmla="*/ 4459810 w 12192000"/>
              <a:gd name="connsiteY78" fmla="*/ 1797886 h 2240205"/>
              <a:gd name="connsiteX79" fmla="*/ 4379064 w 12192000"/>
              <a:gd name="connsiteY79" fmla="*/ 1817177 h 2240205"/>
              <a:gd name="connsiteX80" fmla="*/ 4290981 w 12192000"/>
              <a:gd name="connsiteY80" fmla="*/ 1839677 h 2240205"/>
              <a:gd name="connsiteX81" fmla="*/ 4238372 w 12192000"/>
              <a:gd name="connsiteY81" fmla="*/ 1851480 h 2240205"/>
              <a:gd name="connsiteX82" fmla="*/ 4232517 w 12192000"/>
              <a:gd name="connsiteY82" fmla="*/ 1852567 h 2240205"/>
              <a:gd name="connsiteX83" fmla="*/ 4191732 w 12192000"/>
              <a:gd name="connsiteY83" fmla="*/ 1857328 h 2240205"/>
              <a:gd name="connsiteX84" fmla="*/ 4065532 w 12192000"/>
              <a:gd name="connsiteY84" fmla="*/ 1855477 h 2240205"/>
              <a:gd name="connsiteX85" fmla="*/ 4028460 w 12192000"/>
              <a:gd name="connsiteY85" fmla="*/ 1855137 h 2240205"/>
              <a:gd name="connsiteX86" fmla="*/ 4002267 w 12192000"/>
              <a:gd name="connsiteY86" fmla="*/ 1852352 h 2240205"/>
              <a:gd name="connsiteX87" fmla="*/ 3931396 w 12192000"/>
              <a:gd name="connsiteY87" fmla="*/ 1858915 h 2240205"/>
              <a:gd name="connsiteX88" fmla="*/ 3812162 w 12192000"/>
              <a:gd name="connsiteY88" fmla="*/ 1875501 h 2240205"/>
              <a:gd name="connsiteX89" fmla="*/ 3758105 w 12192000"/>
              <a:gd name="connsiteY89" fmla="*/ 1871856 h 2240205"/>
              <a:gd name="connsiteX90" fmla="*/ 3567259 w 12192000"/>
              <a:gd name="connsiteY90" fmla="*/ 1893482 h 2240205"/>
              <a:gd name="connsiteX91" fmla="*/ 3405770 w 12192000"/>
              <a:gd name="connsiteY91" fmla="*/ 1904591 h 2240205"/>
              <a:gd name="connsiteX92" fmla="*/ 3280097 w 12192000"/>
              <a:gd name="connsiteY92" fmla="*/ 1919610 h 2240205"/>
              <a:gd name="connsiteX93" fmla="*/ 3009910 w 12192000"/>
              <a:gd name="connsiteY93" fmla="*/ 1957866 h 2240205"/>
              <a:gd name="connsiteX94" fmla="*/ 2995934 w 12192000"/>
              <a:gd name="connsiteY94" fmla="*/ 1967085 h 2240205"/>
              <a:gd name="connsiteX95" fmla="*/ 2942858 w 12192000"/>
              <a:gd name="connsiteY95" fmla="*/ 1981367 h 2240205"/>
              <a:gd name="connsiteX96" fmla="*/ 2875436 w 12192000"/>
              <a:gd name="connsiteY96" fmla="*/ 1996977 h 2240205"/>
              <a:gd name="connsiteX97" fmla="*/ 2874892 w 12192000"/>
              <a:gd name="connsiteY97" fmla="*/ 1996085 h 2240205"/>
              <a:gd name="connsiteX98" fmla="*/ 2843662 w 12192000"/>
              <a:gd name="connsiteY98" fmla="*/ 1992498 h 2240205"/>
              <a:gd name="connsiteX99" fmla="*/ 2718916 w 12192000"/>
              <a:gd name="connsiteY99" fmla="*/ 1990867 h 2240205"/>
              <a:gd name="connsiteX100" fmla="*/ 2713522 w 12192000"/>
              <a:gd name="connsiteY100" fmla="*/ 1990173 h 2240205"/>
              <a:gd name="connsiteX101" fmla="*/ 2476147 w 12192000"/>
              <a:gd name="connsiteY101" fmla="*/ 1998305 h 2240205"/>
              <a:gd name="connsiteX102" fmla="*/ 2373568 w 12192000"/>
              <a:gd name="connsiteY102" fmla="*/ 2003219 h 2240205"/>
              <a:gd name="connsiteX103" fmla="*/ 2287219 w 12192000"/>
              <a:gd name="connsiteY103" fmla="*/ 1998750 h 2240205"/>
              <a:gd name="connsiteX104" fmla="*/ 2243069 w 12192000"/>
              <a:gd name="connsiteY104" fmla="*/ 2005321 h 2240205"/>
              <a:gd name="connsiteX105" fmla="*/ 2164831 w 12192000"/>
              <a:gd name="connsiteY105" fmla="*/ 2010143 h 2240205"/>
              <a:gd name="connsiteX106" fmla="*/ 2085228 w 12192000"/>
              <a:gd name="connsiteY106" fmla="*/ 2046431 h 2240205"/>
              <a:gd name="connsiteX107" fmla="*/ 2058061 w 12192000"/>
              <a:gd name="connsiteY107" fmla="*/ 2047942 h 2240205"/>
              <a:gd name="connsiteX108" fmla="*/ 2042244 w 12192000"/>
              <a:gd name="connsiteY108" fmla="*/ 2055560 h 2240205"/>
              <a:gd name="connsiteX109" fmla="*/ 1877728 w 12192000"/>
              <a:gd name="connsiteY109" fmla="*/ 2101004 h 2240205"/>
              <a:gd name="connsiteX110" fmla="*/ 1759056 w 12192000"/>
              <a:gd name="connsiteY110" fmla="*/ 2125608 h 2240205"/>
              <a:gd name="connsiteX111" fmla="*/ 1637948 w 12192000"/>
              <a:gd name="connsiteY111" fmla="*/ 2172597 h 2240205"/>
              <a:gd name="connsiteX112" fmla="*/ 1434549 w 12192000"/>
              <a:gd name="connsiteY112" fmla="*/ 2234522 h 2240205"/>
              <a:gd name="connsiteX113" fmla="*/ 1370962 w 12192000"/>
              <a:gd name="connsiteY113" fmla="*/ 2237474 h 2240205"/>
              <a:gd name="connsiteX114" fmla="*/ 1356367 w 12192000"/>
              <a:gd name="connsiteY114" fmla="*/ 2235089 h 2240205"/>
              <a:gd name="connsiteX115" fmla="*/ 1279765 w 12192000"/>
              <a:gd name="connsiteY115" fmla="*/ 2229639 h 2240205"/>
              <a:gd name="connsiteX116" fmla="*/ 1195347 w 12192000"/>
              <a:gd name="connsiteY116" fmla="*/ 2212354 h 2240205"/>
              <a:gd name="connsiteX117" fmla="*/ 970251 w 12192000"/>
              <a:gd name="connsiteY117" fmla="*/ 2221029 h 2240205"/>
              <a:gd name="connsiteX118" fmla="*/ 812914 w 12192000"/>
              <a:gd name="connsiteY118" fmla="*/ 2210095 h 2240205"/>
              <a:gd name="connsiteX119" fmla="*/ 776382 w 12192000"/>
              <a:gd name="connsiteY119" fmla="*/ 2204512 h 2240205"/>
              <a:gd name="connsiteX120" fmla="*/ 597225 w 12192000"/>
              <a:gd name="connsiteY120" fmla="*/ 2180999 h 2240205"/>
              <a:gd name="connsiteX121" fmla="*/ 520671 w 12192000"/>
              <a:gd name="connsiteY121" fmla="*/ 2180980 h 2240205"/>
              <a:gd name="connsiteX122" fmla="*/ 515024 w 12192000"/>
              <a:gd name="connsiteY122" fmla="*/ 2179258 h 2240205"/>
              <a:gd name="connsiteX123" fmla="*/ 413835 w 12192000"/>
              <a:gd name="connsiteY123" fmla="*/ 2156783 h 2240205"/>
              <a:gd name="connsiteX124" fmla="*/ 376513 w 12192000"/>
              <a:gd name="connsiteY124" fmla="*/ 2154014 h 2240205"/>
              <a:gd name="connsiteX125" fmla="*/ 273386 w 12192000"/>
              <a:gd name="connsiteY125" fmla="*/ 2142551 h 2240205"/>
              <a:gd name="connsiteX126" fmla="*/ 77641 w 12192000"/>
              <a:gd name="connsiteY126" fmla="*/ 2126835 h 2240205"/>
              <a:gd name="connsiteX127" fmla="*/ 37645 w 12192000"/>
              <a:gd name="connsiteY127" fmla="*/ 2115401 h 2240205"/>
              <a:gd name="connsiteX128" fmla="*/ 4572 w 12192000"/>
              <a:gd name="connsiteY128" fmla="*/ 2111091 h 2240205"/>
              <a:gd name="connsiteX129" fmla="*/ 0 w 12192000"/>
              <a:gd name="connsiteY129" fmla="*/ 2110468 h 2240205"/>
              <a:gd name="connsiteX130" fmla="*/ 0 w 12192000"/>
              <a:gd name="connsiteY130"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739478 w 12192000"/>
              <a:gd name="connsiteY9" fmla="*/ 776841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58061 w 12192000"/>
              <a:gd name="connsiteY104" fmla="*/ 2047942 h 2240205"/>
              <a:gd name="connsiteX105" fmla="*/ 2042244 w 12192000"/>
              <a:gd name="connsiteY105" fmla="*/ 2055560 h 2240205"/>
              <a:gd name="connsiteX106" fmla="*/ 1877728 w 12192000"/>
              <a:gd name="connsiteY106" fmla="*/ 2101004 h 2240205"/>
              <a:gd name="connsiteX107" fmla="*/ 1759056 w 12192000"/>
              <a:gd name="connsiteY107" fmla="*/ 2125608 h 2240205"/>
              <a:gd name="connsiteX108" fmla="*/ 1637948 w 12192000"/>
              <a:gd name="connsiteY108" fmla="*/ 2172597 h 2240205"/>
              <a:gd name="connsiteX109" fmla="*/ 1434549 w 12192000"/>
              <a:gd name="connsiteY109" fmla="*/ 2234522 h 2240205"/>
              <a:gd name="connsiteX110" fmla="*/ 1370962 w 12192000"/>
              <a:gd name="connsiteY110" fmla="*/ 2237474 h 2240205"/>
              <a:gd name="connsiteX111" fmla="*/ 1356367 w 12192000"/>
              <a:gd name="connsiteY111" fmla="*/ 2235089 h 2240205"/>
              <a:gd name="connsiteX112" fmla="*/ 1279765 w 12192000"/>
              <a:gd name="connsiteY112" fmla="*/ 2229639 h 2240205"/>
              <a:gd name="connsiteX113" fmla="*/ 1195347 w 12192000"/>
              <a:gd name="connsiteY113" fmla="*/ 2212354 h 2240205"/>
              <a:gd name="connsiteX114" fmla="*/ 970251 w 12192000"/>
              <a:gd name="connsiteY114" fmla="*/ 2221029 h 2240205"/>
              <a:gd name="connsiteX115" fmla="*/ 812914 w 12192000"/>
              <a:gd name="connsiteY115" fmla="*/ 2210095 h 2240205"/>
              <a:gd name="connsiteX116" fmla="*/ 776382 w 12192000"/>
              <a:gd name="connsiteY116" fmla="*/ 2204512 h 2240205"/>
              <a:gd name="connsiteX117" fmla="*/ 597225 w 12192000"/>
              <a:gd name="connsiteY117" fmla="*/ 2180999 h 2240205"/>
              <a:gd name="connsiteX118" fmla="*/ 520671 w 12192000"/>
              <a:gd name="connsiteY118" fmla="*/ 2180980 h 2240205"/>
              <a:gd name="connsiteX119" fmla="*/ 515024 w 12192000"/>
              <a:gd name="connsiteY119" fmla="*/ 2179258 h 2240205"/>
              <a:gd name="connsiteX120" fmla="*/ 413835 w 12192000"/>
              <a:gd name="connsiteY120" fmla="*/ 2156783 h 2240205"/>
              <a:gd name="connsiteX121" fmla="*/ 376513 w 12192000"/>
              <a:gd name="connsiteY121" fmla="*/ 2154014 h 2240205"/>
              <a:gd name="connsiteX122" fmla="*/ 273386 w 12192000"/>
              <a:gd name="connsiteY122" fmla="*/ 2142551 h 2240205"/>
              <a:gd name="connsiteX123" fmla="*/ 77641 w 12192000"/>
              <a:gd name="connsiteY123" fmla="*/ 2126835 h 2240205"/>
              <a:gd name="connsiteX124" fmla="*/ 37645 w 12192000"/>
              <a:gd name="connsiteY124" fmla="*/ 2115401 h 2240205"/>
              <a:gd name="connsiteX125" fmla="*/ 4572 w 12192000"/>
              <a:gd name="connsiteY125" fmla="*/ 2111091 h 2240205"/>
              <a:gd name="connsiteX126" fmla="*/ 0 w 12192000"/>
              <a:gd name="connsiteY126" fmla="*/ 2110468 h 2240205"/>
              <a:gd name="connsiteX127" fmla="*/ 0 w 12192000"/>
              <a:gd name="connsiteY127"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2240205">
                <a:moveTo>
                  <a:pt x="0" y="0"/>
                </a:moveTo>
                <a:lnTo>
                  <a:pt x="12192000" y="0"/>
                </a:lnTo>
                <a:lnTo>
                  <a:pt x="12192000" y="751299"/>
                </a:lnTo>
                <a:cubicBezTo>
                  <a:pt x="12034412" y="757358"/>
                  <a:pt x="11991124" y="738944"/>
                  <a:pt x="11890686" y="732766"/>
                </a:cubicBezTo>
                <a:cubicBezTo>
                  <a:pt x="11800345" y="732488"/>
                  <a:pt x="11704998" y="747086"/>
                  <a:pt x="11649954" y="749628"/>
                </a:cubicBezTo>
                <a:cubicBezTo>
                  <a:pt x="11613048" y="740951"/>
                  <a:pt x="11593031" y="740811"/>
                  <a:pt x="11560424" y="748017"/>
                </a:cubicBezTo>
                <a:cubicBezTo>
                  <a:pt x="11488916" y="747650"/>
                  <a:pt x="11449669" y="773362"/>
                  <a:pt x="11358455" y="747593"/>
                </a:cubicBezTo>
                <a:cubicBezTo>
                  <a:pt x="11316233" y="754756"/>
                  <a:pt x="11184875" y="735040"/>
                  <a:pt x="11165209" y="748852"/>
                </a:cubicBezTo>
                <a:cubicBezTo>
                  <a:pt x="11113345" y="753539"/>
                  <a:pt x="11140250" y="736122"/>
                  <a:pt x="11058755" y="749617"/>
                </a:cubicBezTo>
                <a:cubicBezTo>
                  <a:pt x="10973519" y="757854"/>
                  <a:pt x="10849163" y="781170"/>
                  <a:pt x="10803046" y="774328"/>
                </a:cubicBezTo>
                <a:cubicBezTo>
                  <a:pt x="10741852" y="776895"/>
                  <a:pt x="10540854" y="756546"/>
                  <a:pt x="10458762" y="755400"/>
                </a:cubicBezTo>
                <a:cubicBezTo>
                  <a:pt x="10426976" y="747433"/>
                  <a:pt x="10327242" y="773719"/>
                  <a:pt x="10211200" y="767513"/>
                </a:cubicBezTo>
                <a:cubicBezTo>
                  <a:pt x="10195912" y="761163"/>
                  <a:pt x="10172943" y="749095"/>
                  <a:pt x="10167995" y="760843"/>
                </a:cubicBezTo>
                <a:cubicBezTo>
                  <a:pt x="10131971" y="759999"/>
                  <a:pt x="10031208" y="777398"/>
                  <a:pt x="9997044" y="780129"/>
                </a:cubicBezTo>
                <a:cubicBezTo>
                  <a:pt x="9972443" y="801329"/>
                  <a:pt x="9951331" y="779975"/>
                  <a:pt x="9943887" y="804141"/>
                </a:cubicBezTo>
                <a:lnTo>
                  <a:pt x="9918248" y="816628"/>
                </a:lnTo>
                <a:cubicBezTo>
                  <a:pt x="9873419" y="812573"/>
                  <a:pt x="9807158" y="855024"/>
                  <a:pt x="9767091" y="870550"/>
                </a:cubicBezTo>
                <a:cubicBezTo>
                  <a:pt x="9728743" y="880857"/>
                  <a:pt x="9714210" y="859344"/>
                  <a:pt x="9683005" y="894128"/>
                </a:cubicBezTo>
                <a:cubicBezTo>
                  <a:pt x="9638573" y="908150"/>
                  <a:pt x="9553332" y="950611"/>
                  <a:pt x="9500499" y="954680"/>
                </a:cubicBezTo>
                <a:cubicBezTo>
                  <a:pt x="9451943" y="966288"/>
                  <a:pt x="9427947" y="987268"/>
                  <a:pt x="9410017" y="993931"/>
                </a:cubicBezTo>
                <a:cubicBezTo>
                  <a:pt x="9408360" y="990327"/>
                  <a:pt x="9395782" y="990863"/>
                  <a:pt x="9392919" y="994656"/>
                </a:cubicBezTo>
                <a:cubicBezTo>
                  <a:pt x="9369253" y="996908"/>
                  <a:pt x="9294395" y="1002709"/>
                  <a:pt x="9268019" y="1007442"/>
                </a:cubicBezTo>
                <a:lnTo>
                  <a:pt x="9188177" y="1035474"/>
                </a:lnTo>
                <a:cubicBezTo>
                  <a:pt x="9182118" y="1028476"/>
                  <a:pt x="9162516" y="1043719"/>
                  <a:pt x="9155969" y="1046804"/>
                </a:cubicBezTo>
                <a:cubicBezTo>
                  <a:pt x="9154734" y="1041866"/>
                  <a:pt x="9138567" y="1041606"/>
                  <a:pt x="9133985" y="1046450"/>
                </a:cubicBezTo>
                <a:cubicBezTo>
                  <a:pt x="9112169" y="1062778"/>
                  <a:pt x="9019227" y="1027247"/>
                  <a:pt x="9003462" y="1042406"/>
                </a:cubicBezTo>
                <a:lnTo>
                  <a:pt x="8968445" y="1052169"/>
                </a:lnTo>
                <a:lnTo>
                  <a:pt x="8886001" y="1067468"/>
                </a:lnTo>
                <a:cubicBezTo>
                  <a:pt x="8847384" y="1050046"/>
                  <a:pt x="8863283" y="1068286"/>
                  <a:pt x="8838610" y="1075091"/>
                </a:cubicBezTo>
                <a:cubicBezTo>
                  <a:pt x="8780942" y="1086991"/>
                  <a:pt x="8730608" y="1108943"/>
                  <a:pt x="8665605" y="1110791"/>
                </a:cubicBezTo>
                <a:cubicBezTo>
                  <a:pt x="8590906" y="1106676"/>
                  <a:pt x="8491424" y="1191452"/>
                  <a:pt x="8419755" y="1216260"/>
                </a:cubicBezTo>
                <a:cubicBezTo>
                  <a:pt x="8376553" y="1231214"/>
                  <a:pt x="8414124" y="1215234"/>
                  <a:pt x="8411626" y="1214397"/>
                </a:cubicBezTo>
                <a:cubicBezTo>
                  <a:pt x="8391326" y="1238641"/>
                  <a:pt x="8371389" y="1231045"/>
                  <a:pt x="8363469" y="1246658"/>
                </a:cubicBezTo>
                <a:cubicBezTo>
                  <a:pt x="8322316" y="1258746"/>
                  <a:pt x="8283162" y="1250600"/>
                  <a:pt x="8275497" y="1264396"/>
                </a:cubicBezTo>
                <a:cubicBezTo>
                  <a:pt x="8194123" y="1257316"/>
                  <a:pt x="8141324" y="1289395"/>
                  <a:pt x="8074238" y="1301895"/>
                </a:cubicBezTo>
                <a:cubicBezTo>
                  <a:pt x="8012043" y="1315473"/>
                  <a:pt x="7936376" y="1347185"/>
                  <a:pt x="7902328" y="1345865"/>
                </a:cubicBezTo>
                <a:cubicBezTo>
                  <a:pt x="7876994" y="1370833"/>
                  <a:pt x="7861184" y="1361537"/>
                  <a:pt x="7840612" y="1369373"/>
                </a:cubicBezTo>
                <a:cubicBezTo>
                  <a:pt x="7803208" y="1375918"/>
                  <a:pt x="7836041" y="1389289"/>
                  <a:pt x="7786819" y="1378970"/>
                </a:cubicBezTo>
                <a:cubicBezTo>
                  <a:pt x="7732613" y="1405648"/>
                  <a:pt x="7556449" y="1409729"/>
                  <a:pt x="7548172" y="1417460"/>
                </a:cubicBezTo>
                <a:cubicBezTo>
                  <a:pt x="7520370" y="1413173"/>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183121" y="1595162"/>
                </a:lnTo>
                <a:lnTo>
                  <a:pt x="7164601" y="1606490"/>
                </a:lnTo>
                <a:cubicBezTo>
                  <a:pt x="7117444" y="1613299"/>
                  <a:pt x="6961715" y="1629624"/>
                  <a:pt x="6900177" y="1636016"/>
                </a:cubicBez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32342" y="1663214"/>
                  <a:pt x="6578001" y="1663494"/>
                  <a:pt x="6554894" y="1664428"/>
                </a:cubicBezTo>
                <a:lnTo>
                  <a:pt x="6516595" y="1667475"/>
                </a:lnTo>
                <a:lnTo>
                  <a:pt x="6508541" y="1668757"/>
                </a:lnTo>
                <a:cubicBezTo>
                  <a:pt x="6495493" y="1671715"/>
                  <a:pt x="6482908" y="1675051"/>
                  <a:pt x="6471012" y="1678604"/>
                </a:cubicBezTo>
                <a:cubicBezTo>
                  <a:pt x="6446928" y="1678425"/>
                  <a:pt x="6395710" y="1665896"/>
                  <a:pt x="6364035" y="1667683"/>
                </a:cubicBezTo>
                <a:lnTo>
                  <a:pt x="6243319" y="1695560"/>
                </a:lnTo>
                <a:cubicBezTo>
                  <a:pt x="6212879" y="1700946"/>
                  <a:pt x="6162673" y="1707632"/>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53307" y="1815450"/>
                </a:lnTo>
                <a:cubicBezTo>
                  <a:pt x="5364785" y="1835567"/>
                  <a:pt x="5272117" y="1842051"/>
                  <a:pt x="5221533" y="1846950"/>
                </a:cubicBezTo>
                <a:lnTo>
                  <a:pt x="5149802" y="1844846"/>
                </a:lnTo>
                <a:cubicBezTo>
                  <a:pt x="5138262" y="1844584"/>
                  <a:pt x="5124907" y="1847312"/>
                  <a:pt x="5114927" y="1847827"/>
                </a:cubicBez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57791" y="1796774"/>
                  <a:pt x="4662147" y="1786932"/>
                  <a:pt x="4640313" y="1784307"/>
                </a:cubicBezTo>
                <a:cubicBezTo>
                  <a:pt x="4614551" y="1781631"/>
                  <a:pt x="4552839" y="1782829"/>
                  <a:pt x="4536503" y="1785334"/>
                </a:cubicBezTo>
                <a:lnTo>
                  <a:pt x="4513724" y="1791996"/>
                </a:lnTo>
                <a:lnTo>
                  <a:pt x="4459810" y="1797886"/>
                </a:lnTo>
                <a:lnTo>
                  <a:pt x="4379064" y="1817177"/>
                </a:lnTo>
                <a:cubicBezTo>
                  <a:pt x="4349703" y="1824677"/>
                  <a:pt x="4313198" y="1824834"/>
                  <a:pt x="4290981" y="1839677"/>
                </a:cubicBezTo>
                <a:cubicBezTo>
                  <a:pt x="4277508" y="1842452"/>
                  <a:pt x="4248116" y="1849332"/>
                  <a:pt x="4238372" y="1851480"/>
                </a:cubicBez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78518" y="1876434"/>
                  <a:pt x="3780102" y="1870848"/>
                  <a:pt x="3758105" y="1871856"/>
                </a:cubicBezTo>
                <a:cubicBezTo>
                  <a:pt x="3717288" y="1874853"/>
                  <a:pt x="3625982" y="1888026"/>
                  <a:pt x="3567259" y="1893482"/>
                </a:cubicBezTo>
                <a:cubicBezTo>
                  <a:pt x="3512865" y="1897927"/>
                  <a:pt x="3463644" y="1898121"/>
                  <a:pt x="3405770" y="1904591"/>
                </a:cubicBezTo>
                <a:cubicBezTo>
                  <a:pt x="3361027" y="1917619"/>
                  <a:pt x="3312439" y="1902759"/>
                  <a:pt x="3280097" y="1919610"/>
                </a:cubicBezTo>
                <a:cubicBezTo>
                  <a:pt x="3120979" y="1944600"/>
                  <a:pt x="3052347" y="1932877"/>
                  <a:pt x="3009910" y="1957866"/>
                </a:cubicBezTo>
                <a:cubicBezTo>
                  <a:pt x="3005875" y="1961558"/>
                  <a:pt x="3001138" y="1964570"/>
                  <a:pt x="2995934" y="1967085"/>
                </a:cubicBezTo>
                <a:lnTo>
                  <a:pt x="2942858" y="1981367"/>
                </a:lnTo>
                <a:lnTo>
                  <a:pt x="2875436" y="1996977"/>
                </a:lnTo>
                <a:lnTo>
                  <a:pt x="2874892" y="1996085"/>
                </a:lnTo>
                <a:cubicBezTo>
                  <a:pt x="2869596" y="1995339"/>
                  <a:pt x="2856789" y="1995778"/>
                  <a:pt x="2843662" y="1992498"/>
                </a:cubicBezTo>
                <a:lnTo>
                  <a:pt x="2718916" y="1990867"/>
                </a:lnTo>
                <a:lnTo>
                  <a:pt x="2713522" y="1990173"/>
                </a:lnTo>
                <a:lnTo>
                  <a:pt x="2476147" y="1998305"/>
                </a:lnTo>
                <a:cubicBezTo>
                  <a:pt x="2437134" y="2013637"/>
                  <a:pt x="2413847" y="1999542"/>
                  <a:pt x="2373568" y="2003219"/>
                </a:cubicBezTo>
                <a:cubicBezTo>
                  <a:pt x="2342080" y="2003293"/>
                  <a:pt x="2308969" y="1996768"/>
                  <a:pt x="2287219" y="1998750"/>
                </a:cubicBezTo>
                <a:cubicBezTo>
                  <a:pt x="2221974" y="2012601"/>
                  <a:pt x="2205627" y="2006345"/>
                  <a:pt x="2164831" y="2010143"/>
                </a:cubicBezTo>
                <a:cubicBezTo>
                  <a:pt x="2133996" y="2017246"/>
                  <a:pt x="2078492" y="2040373"/>
                  <a:pt x="2058061" y="2047942"/>
                </a:cubicBezTo>
                <a:lnTo>
                  <a:pt x="2042244" y="2055560"/>
                </a:lnTo>
                <a:cubicBezTo>
                  <a:pt x="2012576" y="2064443"/>
                  <a:pt x="1896351" y="2111357"/>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390051" y="2245335"/>
                  <a:pt x="1383992" y="2237380"/>
                  <a:pt x="1370962" y="2237474"/>
                </a:cubicBezTo>
                <a:lnTo>
                  <a:pt x="1356367" y="2235089"/>
                </a:lnTo>
                <a:cubicBezTo>
                  <a:pt x="1341168" y="2233783"/>
                  <a:pt x="1306602" y="2233428"/>
                  <a:pt x="1279765" y="2229639"/>
                </a:cubicBezTo>
                <a:cubicBezTo>
                  <a:pt x="1260110" y="2221111"/>
                  <a:pt x="1209850" y="2211602"/>
                  <a:pt x="1195347" y="2212354"/>
                </a:cubicBezTo>
                <a:cubicBezTo>
                  <a:pt x="1171903" y="2216875"/>
                  <a:pt x="1033292" y="2222456"/>
                  <a:pt x="970251" y="2221029"/>
                </a:cubicBezTo>
                <a:cubicBezTo>
                  <a:pt x="913858" y="2213074"/>
                  <a:pt x="857841" y="2217424"/>
                  <a:pt x="812914" y="2210095"/>
                </a:cubicBezTo>
                <a:cubicBezTo>
                  <a:pt x="762967" y="2180805"/>
                  <a:pt x="645932" y="2185851"/>
                  <a:pt x="597225" y="2180999"/>
                </a:cubicBezTo>
                <a:cubicBezTo>
                  <a:pt x="575890" y="2176791"/>
                  <a:pt x="534371" y="2181270"/>
                  <a:pt x="520671" y="2180980"/>
                </a:cubicBezTo>
                <a:cubicBezTo>
                  <a:pt x="455720" y="2175427"/>
                  <a:pt x="449447" y="2164849"/>
                  <a:pt x="413835" y="2156783"/>
                </a:cubicBezTo>
                <a:cubicBezTo>
                  <a:pt x="401959" y="2163765"/>
                  <a:pt x="389622" y="2160522"/>
                  <a:pt x="376513" y="2154014"/>
                </a:cubicBezTo>
                <a:cubicBezTo>
                  <a:pt x="344376" y="2156059"/>
                  <a:pt x="311403" y="2146283"/>
                  <a:pt x="273386" y="2142551"/>
                </a:cubicBezTo>
                <a:cubicBezTo>
                  <a:pt x="223574" y="2138021"/>
                  <a:pt x="116931" y="2131360"/>
                  <a:pt x="77641" y="2126835"/>
                </a:cubicBezTo>
                <a:lnTo>
                  <a:pt x="37645" y="2115401"/>
                </a:lnTo>
                <a:cubicBezTo>
                  <a:pt x="29688" y="2109582"/>
                  <a:pt x="16534" y="2111084"/>
                  <a:pt x="4572" y="2111091"/>
                </a:cubicBezTo>
                <a:lnTo>
                  <a:pt x="0" y="2110468"/>
                </a:lnTo>
                <a:lnTo>
                  <a:pt x="0" y="0"/>
                </a:ln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0405D95-2138-40A6-A919-9C9EB54B5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4626" y="217714"/>
            <a:ext cx="7424357" cy="6640286"/>
          </a:xfrm>
          <a:custGeom>
            <a:avLst/>
            <a:gdLst>
              <a:gd name="connsiteX0" fmla="*/ 6352331 w 6968018"/>
              <a:gd name="connsiteY0" fmla="*/ 0 h 6643444"/>
              <a:gd name="connsiteX1" fmla="*/ 6968018 w 6968018"/>
              <a:gd name="connsiteY1" fmla="*/ 6643444 h 6643444"/>
              <a:gd name="connsiteX2" fmla="*/ 561128 w 6968018"/>
              <a:gd name="connsiteY2" fmla="*/ 6643444 h 6643444"/>
              <a:gd name="connsiteX3" fmla="*/ 0 w 6968018"/>
              <a:gd name="connsiteY3" fmla="*/ 588709 h 6643444"/>
            </a:gdLst>
            <a:ahLst/>
            <a:cxnLst>
              <a:cxn ang="0">
                <a:pos x="connsiteX0" y="connsiteY0"/>
              </a:cxn>
              <a:cxn ang="0">
                <a:pos x="connsiteX1" y="connsiteY1"/>
              </a:cxn>
              <a:cxn ang="0">
                <a:pos x="connsiteX2" y="connsiteY2"/>
              </a:cxn>
              <a:cxn ang="0">
                <a:pos x="connsiteX3" y="connsiteY3"/>
              </a:cxn>
            </a:cxnLst>
            <a:rect l="l" t="t" r="r" b="b"/>
            <a:pathLst>
              <a:path w="6968018" h="6643444">
                <a:moveTo>
                  <a:pt x="6352331" y="0"/>
                </a:moveTo>
                <a:lnTo>
                  <a:pt x="6968018" y="6643444"/>
                </a:lnTo>
                <a:lnTo>
                  <a:pt x="561128" y="6643444"/>
                </a:lnTo>
                <a:lnTo>
                  <a:pt x="0" y="588709"/>
                </a:lnTo>
                <a:close/>
              </a:path>
            </a:pathLst>
          </a:custGeom>
          <a:solidFill>
            <a:srgbClr val="EFEEE9"/>
          </a:solidFill>
          <a:ln w="12700" cap="flat" cmpd="sng" algn="ctr">
            <a:noFill/>
            <a:prstDash val="solid"/>
            <a:miter lim="800000"/>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leansing (207/365) | It's only Tuesday, and this week would… | Flickr">
            <a:extLst>
              <a:ext uri="{FF2B5EF4-FFF2-40B4-BE49-F238E27FC236}">
                <a16:creationId xmlns:a16="http://schemas.microsoft.com/office/drawing/2014/main" id="{948F429F-DBCD-4DDC-71B3-C035437C27F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5725" b="-1"/>
          <a:stretch/>
        </p:blipFill>
        <p:spPr bwMode="auto">
          <a:xfrm>
            <a:off x="356814" y="379444"/>
            <a:ext cx="7115470" cy="6490996"/>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376309-EBBB-5D42-531F-A6266546A7F8}"/>
              </a:ext>
            </a:extLst>
          </p:cNvPr>
          <p:cNvSpPr>
            <a:spLocks noGrp="1"/>
          </p:cNvSpPr>
          <p:nvPr>
            <p:ph type="title"/>
          </p:nvPr>
        </p:nvSpPr>
        <p:spPr>
          <a:xfrm>
            <a:off x="5954032" y="127104"/>
            <a:ext cx="5542642" cy="1725632"/>
          </a:xfrm>
        </p:spPr>
        <p:txBody>
          <a:bodyPr anchor="ctr">
            <a:normAutofit/>
          </a:bodyPr>
          <a:lstStyle/>
          <a:p>
            <a:r>
              <a:rPr lang="en-US" dirty="0"/>
              <a:t>Medical Management of CRS</a:t>
            </a:r>
          </a:p>
        </p:txBody>
      </p:sp>
      <p:sp>
        <p:nvSpPr>
          <p:cNvPr id="3" name="Content Placeholder 2">
            <a:extLst>
              <a:ext uri="{FF2B5EF4-FFF2-40B4-BE49-F238E27FC236}">
                <a16:creationId xmlns:a16="http://schemas.microsoft.com/office/drawing/2014/main" id="{865C310F-D1C9-0880-C89C-200FB4F7B3C5}"/>
              </a:ext>
            </a:extLst>
          </p:cNvPr>
          <p:cNvSpPr>
            <a:spLocks noGrp="1"/>
          </p:cNvSpPr>
          <p:nvPr>
            <p:ph idx="1"/>
          </p:nvPr>
        </p:nvSpPr>
        <p:spPr>
          <a:xfrm>
            <a:off x="7472284" y="1762125"/>
            <a:ext cx="4605416" cy="4914900"/>
          </a:xfrm>
        </p:spPr>
        <p:txBody>
          <a:bodyPr anchor="ctr">
            <a:noAutofit/>
          </a:bodyPr>
          <a:lstStyle/>
          <a:p>
            <a:pPr>
              <a:lnSpc>
                <a:spcPct val="110000"/>
              </a:lnSpc>
            </a:pPr>
            <a:r>
              <a:rPr lang="en-US" sz="1800" dirty="0"/>
              <a:t>Adequate </a:t>
            </a:r>
            <a:r>
              <a:rPr lang="en-US" sz="1800" dirty="0" err="1"/>
              <a:t>abx</a:t>
            </a:r>
            <a:r>
              <a:rPr lang="en-US" sz="1800" dirty="0"/>
              <a:t> trial in CRS consists of a min of 3-4 weeks. </a:t>
            </a:r>
          </a:p>
          <a:p>
            <a:pPr>
              <a:lnSpc>
                <a:spcPct val="110000"/>
              </a:lnSpc>
            </a:pPr>
            <a:r>
              <a:rPr lang="en-US" sz="1800" dirty="0"/>
              <a:t>Initial choice of </a:t>
            </a:r>
            <a:r>
              <a:rPr lang="en-US" sz="1800" dirty="0" err="1"/>
              <a:t>abx</a:t>
            </a:r>
            <a:r>
              <a:rPr lang="en-US" sz="1800" dirty="0"/>
              <a:t> is empiric.</a:t>
            </a:r>
          </a:p>
          <a:p>
            <a:pPr>
              <a:lnSpc>
                <a:spcPct val="110000"/>
              </a:lnSpc>
            </a:pPr>
            <a:r>
              <a:rPr lang="en-US" sz="1800" dirty="0"/>
              <a:t>Nasal steroids</a:t>
            </a:r>
          </a:p>
          <a:p>
            <a:pPr>
              <a:lnSpc>
                <a:spcPct val="110000"/>
              </a:lnSpc>
            </a:pPr>
            <a:r>
              <a:rPr lang="en-US" sz="1800" dirty="0"/>
              <a:t>Saline irrigations</a:t>
            </a:r>
          </a:p>
          <a:p>
            <a:pPr>
              <a:lnSpc>
                <a:spcPct val="110000"/>
              </a:lnSpc>
            </a:pPr>
            <a:r>
              <a:rPr lang="en-US" sz="1800" dirty="0"/>
              <a:t>At minimum, 3 weeks of antibiotic therapy could be used as a benchmark to reevaluate whether the patient has adequately responded. If not, a surgical approach may be considered.(Get imaging)</a:t>
            </a:r>
          </a:p>
        </p:txBody>
      </p:sp>
    </p:spTree>
    <p:extLst>
      <p:ext uri="{BB962C8B-B14F-4D97-AF65-F5344CB8AC3E}">
        <p14:creationId xmlns:p14="http://schemas.microsoft.com/office/powerpoint/2010/main" val="2380166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9222">
            <a:extLst>
              <a:ext uri="{FF2B5EF4-FFF2-40B4-BE49-F238E27FC236}">
                <a16:creationId xmlns:a16="http://schemas.microsoft.com/office/drawing/2014/main" id="{C5F567BD-428B-4B4F-901F-7B048BFAA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1" name="Freeform: Shape 9224">
            <a:extLst>
              <a:ext uri="{FF2B5EF4-FFF2-40B4-BE49-F238E27FC236}">
                <a16:creationId xmlns:a16="http://schemas.microsoft.com/office/drawing/2014/main" id="{192CDD09-8A93-47D8-89A8-550DBF7F6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454770">
            <a:off x="2043674" y="4342360"/>
            <a:ext cx="10319153" cy="3010695"/>
          </a:xfrm>
          <a:custGeom>
            <a:avLst/>
            <a:gdLst>
              <a:gd name="connsiteX0" fmla="*/ 38631 w 10319153"/>
              <a:gd name="connsiteY0" fmla="*/ 2966544 h 3010695"/>
              <a:gd name="connsiteX1" fmla="*/ 0 w 10319153"/>
              <a:gd name="connsiteY1" fmla="*/ 2949989 h 3010695"/>
              <a:gd name="connsiteX2" fmla="*/ 297248 w 10319153"/>
              <a:gd name="connsiteY2" fmla="*/ 0 h 3010695"/>
              <a:gd name="connsiteX3" fmla="*/ 10319153 w 10319153"/>
              <a:gd name="connsiteY3" fmla="*/ 1009830 h 3010695"/>
              <a:gd name="connsiteX4" fmla="*/ 10295326 w 10319153"/>
              <a:gd name="connsiteY4" fmla="*/ 1042634 h 3010695"/>
              <a:gd name="connsiteX5" fmla="*/ 10274219 w 10319153"/>
              <a:gd name="connsiteY5" fmla="*/ 1068282 h 3010695"/>
              <a:gd name="connsiteX6" fmla="*/ 10100496 w 10319153"/>
              <a:gd name="connsiteY6" fmla="*/ 1125724 h 3010695"/>
              <a:gd name="connsiteX7" fmla="*/ 9995701 w 10319153"/>
              <a:gd name="connsiteY7" fmla="*/ 1183279 h 3010695"/>
              <a:gd name="connsiteX8" fmla="*/ 9975898 w 10319153"/>
              <a:gd name="connsiteY8" fmla="*/ 1184342 h 3010695"/>
              <a:gd name="connsiteX9" fmla="*/ 9831240 w 10319153"/>
              <a:gd name="connsiteY9" fmla="*/ 1203089 h 3010695"/>
              <a:gd name="connsiteX10" fmla="*/ 9738768 w 10319153"/>
              <a:gd name="connsiteY10" fmla="*/ 1244194 h 3010695"/>
              <a:gd name="connsiteX11" fmla="*/ 9701465 w 10319153"/>
              <a:gd name="connsiteY11" fmla="*/ 1260806 h 3010695"/>
              <a:gd name="connsiteX12" fmla="*/ 9676004 w 10319153"/>
              <a:gd name="connsiteY12" fmla="*/ 1260287 h 3010695"/>
              <a:gd name="connsiteX13" fmla="*/ 9524833 w 10319153"/>
              <a:gd name="connsiteY13" fmla="*/ 1254357 h 3010695"/>
              <a:gd name="connsiteX14" fmla="*/ 9484277 w 10319153"/>
              <a:gd name="connsiteY14" fmla="*/ 1268672 h 3010695"/>
              <a:gd name="connsiteX15" fmla="*/ 9388791 w 10319153"/>
              <a:gd name="connsiteY15" fmla="*/ 1291106 h 3010695"/>
              <a:gd name="connsiteX16" fmla="*/ 9333904 w 10319153"/>
              <a:gd name="connsiteY16" fmla="*/ 1302283 h 3010695"/>
              <a:gd name="connsiteX17" fmla="*/ 9133530 w 10319153"/>
              <a:gd name="connsiteY17" fmla="*/ 1354631 h 3010695"/>
              <a:gd name="connsiteX18" fmla="*/ 8848790 w 10319153"/>
              <a:gd name="connsiteY18" fmla="*/ 1509281 h 3010695"/>
              <a:gd name="connsiteX19" fmla="*/ 8830009 w 10319153"/>
              <a:gd name="connsiteY19" fmla="*/ 1516900 h 3010695"/>
              <a:gd name="connsiteX20" fmla="*/ 8839375 w 10319153"/>
              <a:gd name="connsiteY20" fmla="*/ 1506549 h 3010695"/>
              <a:gd name="connsiteX21" fmla="*/ 8826617 w 10319153"/>
              <a:gd name="connsiteY21" fmla="*/ 1518277 h 3010695"/>
              <a:gd name="connsiteX22" fmla="*/ 8830009 w 10319153"/>
              <a:gd name="connsiteY22" fmla="*/ 1516900 h 3010695"/>
              <a:gd name="connsiteX23" fmla="*/ 8822032 w 10319153"/>
              <a:gd name="connsiteY23" fmla="*/ 1525717 h 3010695"/>
              <a:gd name="connsiteX24" fmla="*/ 8783599 w 10319153"/>
              <a:gd name="connsiteY24" fmla="*/ 1553852 h 3010695"/>
              <a:gd name="connsiteX25" fmla="*/ 8681712 w 10319153"/>
              <a:gd name="connsiteY25" fmla="*/ 1579862 h 3010695"/>
              <a:gd name="connsiteX26" fmla="*/ 8448616 w 10319153"/>
              <a:gd name="connsiteY26" fmla="*/ 1634847 h 3010695"/>
              <a:gd name="connsiteX27" fmla="*/ 8249512 w 10319153"/>
              <a:gd name="connsiteY27" fmla="*/ 1699319 h 3010695"/>
              <a:gd name="connsiteX28" fmla="*/ 8178033 w 10319153"/>
              <a:gd name="connsiteY28" fmla="*/ 1733791 h 3010695"/>
              <a:gd name="connsiteX29" fmla="*/ 8115731 w 10319153"/>
              <a:gd name="connsiteY29" fmla="*/ 1747863 h 3010695"/>
              <a:gd name="connsiteX30" fmla="*/ 7839331 w 10319153"/>
              <a:gd name="connsiteY30" fmla="*/ 1804301 h 3010695"/>
              <a:gd name="connsiteX31" fmla="*/ 7764358 w 10319153"/>
              <a:gd name="connsiteY31" fmla="*/ 1893294 h 3010695"/>
              <a:gd name="connsiteX32" fmla="*/ 7642090 w 10319153"/>
              <a:gd name="connsiteY32" fmla="*/ 1959521 h 3010695"/>
              <a:gd name="connsiteX33" fmla="*/ 7471683 w 10319153"/>
              <a:gd name="connsiteY33" fmla="*/ 2017169 h 3010695"/>
              <a:gd name="connsiteX34" fmla="*/ 7464410 w 10319153"/>
              <a:gd name="connsiteY34" fmla="*/ 2032382 h 3010695"/>
              <a:gd name="connsiteX35" fmla="*/ 7416534 w 10319153"/>
              <a:gd name="connsiteY35" fmla="*/ 2064865 h 3010695"/>
              <a:gd name="connsiteX36" fmla="*/ 7395085 w 10319153"/>
              <a:gd name="connsiteY36" fmla="*/ 2081476 h 3010695"/>
              <a:gd name="connsiteX37" fmla="*/ 7088832 w 10319153"/>
              <a:gd name="connsiteY37" fmla="*/ 2124769 h 3010695"/>
              <a:gd name="connsiteX38" fmla="*/ 6967447 w 10319153"/>
              <a:gd name="connsiteY38" fmla="*/ 2137715 h 3010695"/>
              <a:gd name="connsiteX39" fmla="*/ 6848014 w 10319153"/>
              <a:gd name="connsiteY39" fmla="*/ 2154596 h 3010695"/>
              <a:gd name="connsiteX40" fmla="*/ 6805143 w 10319153"/>
              <a:gd name="connsiteY40" fmla="*/ 2162680 h 3010695"/>
              <a:gd name="connsiteX41" fmla="*/ 6688929 w 10319153"/>
              <a:gd name="connsiteY41" fmla="*/ 2166430 h 3010695"/>
              <a:gd name="connsiteX42" fmla="*/ 6644571 w 10319153"/>
              <a:gd name="connsiteY42" fmla="*/ 2170899 h 3010695"/>
              <a:gd name="connsiteX43" fmla="*/ 6635242 w 10319153"/>
              <a:gd name="connsiteY43" fmla="*/ 2172778 h 3010695"/>
              <a:gd name="connsiteX44" fmla="*/ 6591777 w 10319153"/>
              <a:gd name="connsiteY44" fmla="*/ 2187216 h 3010695"/>
              <a:gd name="connsiteX45" fmla="*/ 6467879 w 10319153"/>
              <a:gd name="connsiteY45" fmla="*/ 2171203 h 3010695"/>
              <a:gd name="connsiteX46" fmla="*/ 6328067 w 10319153"/>
              <a:gd name="connsiteY46" fmla="*/ 2212079 h 3010695"/>
              <a:gd name="connsiteX47" fmla="*/ 6160131 w 10319153"/>
              <a:gd name="connsiteY47" fmla="*/ 2250329 h 3010695"/>
              <a:gd name="connsiteX48" fmla="*/ 5908029 w 10319153"/>
              <a:gd name="connsiteY48" fmla="*/ 2335370 h 3010695"/>
              <a:gd name="connsiteX49" fmla="*/ 5798357 w 10319153"/>
              <a:gd name="connsiteY49" fmla="*/ 2329014 h 3010695"/>
              <a:gd name="connsiteX50" fmla="*/ 5633402 w 10319153"/>
              <a:gd name="connsiteY50" fmla="*/ 2369500 h 3010695"/>
              <a:gd name="connsiteX51" fmla="*/ 5488935 w 10319153"/>
              <a:gd name="connsiteY51" fmla="*/ 2392071 h 3010695"/>
              <a:gd name="connsiteX52" fmla="*/ 5472970 w 10319153"/>
              <a:gd name="connsiteY52" fmla="*/ 2393460 h 3010695"/>
              <a:gd name="connsiteX53" fmla="*/ 5413084 w 10319153"/>
              <a:gd name="connsiteY53" fmla="*/ 2387874 h 3010695"/>
              <a:gd name="connsiteX54" fmla="*/ 5144645 w 10319153"/>
              <a:gd name="connsiteY54" fmla="*/ 2434063 h 3010695"/>
              <a:gd name="connsiteX55" fmla="*/ 5061567 w 10319153"/>
              <a:gd name="connsiteY55" fmla="*/ 2430977 h 3010695"/>
              <a:gd name="connsiteX56" fmla="*/ 5021175 w 10319153"/>
              <a:gd name="connsiteY56" fmla="*/ 2435349 h 3010695"/>
              <a:gd name="connsiteX57" fmla="*/ 5014276 w 10319153"/>
              <a:gd name="connsiteY57" fmla="*/ 2435508 h 3010695"/>
              <a:gd name="connsiteX58" fmla="*/ 4966780 w 10319153"/>
              <a:gd name="connsiteY58" fmla="*/ 2432548 h 3010695"/>
              <a:gd name="connsiteX59" fmla="*/ 4896263 w 10319153"/>
              <a:gd name="connsiteY59" fmla="*/ 2421857 h 3010695"/>
              <a:gd name="connsiteX60" fmla="*/ 4823311 w 10319153"/>
              <a:gd name="connsiteY60" fmla="*/ 2399431 h 3010695"/>
              <a:gd name="connsiteX61" fmla="*/ 4781123 w 10319153"/>
              <a:gd name="connsiteY61" fmla="*/ 2390001 h 3010695"/>
              <a:gd name="connsiteX62" fmla="*/ 4751849 w 10319153"/>
              <a:gd name="connsiteY62" fmla="*/ 2379653 h 3010695"/>
              <a:gd name="connsiteX63" fmla="*/ 4669680 w 10319153"/>
              <a:gd name="connsiteY63" fmla="*/ 2372046 h 3010695"/>
              <a:gd name="connsiteX64" fmla="*/ 4530274 w 10319153"/>
              <a:gd name="connsiteY64" fmla="*/ 2367257 h 3010695"/>
              <a:gd name="connsiteX65" fmla="*/ 4471483 w 10319153"/>
              <a:gd name="connsiteY65" fmla="*/ 2342209 h 3010695"/>
              <a:gd name="connsiteX66" fmla="*/ 4351251 w 10319153"/>
              <a:gd name="connsiteY66" fmla="*/ 2343715 h 3010695"/>
              <a:gd name="connsiteX67" fmla="*/ 4324869 w 10319153"/>
              <a:gd name="connsiteY67" fmla="*/ 2353484 h 3010695"/>
              <a:gd name="connsiteX68" fmla="*/ 4262425 w 10319153"/>
              <a:gd name="connsiteY68" fmla="*/ 2362121 h 3010695"/>
              <a:gd name="connsiteX69" fmla="*/ 4168907 w 10319153"/>
              <a:gd name="connsiteY69" fmla="*/ 2390408 h 3010695"/>
              <a:gd name="connsiteX70" fmla="*/ 4066890 w 10319153"/>
              <a:gd name="connsiteY70" fmla="*/ 2423399 h 3010695"/>
              <a:gd name="connsiteX71" fmla="*/ 4005959 w 10319153"/>
              <a:gd name="connsiteY71" fmla="*/ 2440705 h 3010695"/>
              <a:gd name="connsiteX72" fmla="*/ 3999178 w 10319153"/>
              <a:gd name="connsiteY72" fmla="*/ 2442298 h 3010695"/>
              <a:gd name="connsiteX73" fmla="*/ 3951941 w 10319153"/>
              <a:gd name="connsiteY73" fmla="*/ 2449280 h 3010695"/>
              <a:gd name="connsiteX74" fmla="*/ 3805778 w 10319153"/>
              <a:gd name="connsiteY74" fmla="*/ 2446566 h 3010695"/>
              <a:gd name="connsiteX75" fmla="*/ 3762842 w 10319153"/>
              <a:gd name="connsiteY75" fmla="*/ 2446067 h 3010695"/>
              <a:gd name="connsiteX76" fmla="*/ 3732504 w 10319153"/>
              <a:gd name="connsiteY76" fmla="*/ 2441983 h 3010695"/>
              <a:gd name="connsiteX77" fmla="*/ 3650423 w 10319153"/>
              <a:gd name="connsiteY77" fmla="*/ 2451609 h 3010695"/>
              <a:gd name="connsiteX78" fmla="*/ 3512327 w 10319153"/>
              <a:gd name="connsiteY78" fmla="*/ 2475928 h 3010695"/>
              <a:gd name="connsiteX79" fmla="*/ 3449719 w 10319153"/>
              <a:gd name="connsiteY79" fmla="*/ 2470583 h 3010695"/>
              <a:gd name="connsiteX80" fmla="*/ 3228684 w 10319153"/>
              <a:gd name="connsiteY80" fmla="*/ 2502293 h 3010695"/>
              <a:gd name="connsiteX81" fmla="*/ 3041649 w 10319153"/>
              <a:gd name="connsiteY81" fmla="*/ 2518582 h 3010695"/>
              <a:gd name="connsiteX82" fmla="*/ 2896095 w 10319153"/>
              <a:gd name="connsiteY82" fmla="*/ 2540604 h 3010695"/>
              <a:gd name="connsiteX83" fmla="*/ 2583168 w 10319153"/>
              <a:gd name="connsiteY83" fmla="*/ 2596700 h 3010695"/>
              <a:gd name="connsiteX84" fmla="*/ 2566981 w 10319153"/>
              <a:gd name="connsiteY84" fmla="*/ 2610217 h 3010695"/>
              <a:gd name="connsiteX85" fmla="*/ 2505509 w 10319153"/>
              <a:gd name="connsiteY85" fmla="*/ 2631158 h 3010695"/>
              <a:gd name="connsiteX86" fmla="*/ 2427422 w 10319153"/>
              <a:gd name="connsiteY86" fmla="*/ 2654047 h 3010695"/>
              <a:gd name="connsiteX87" fmla="*/ 2426791 w 10319153"/>
              <a:gd name="connsiteY87" fmla="*/ 2652740 h 3010695"/>
              <a:gd name="connsiteX88" fmla="*/ 2390621 w 10319153"/>
              <a:gd name="connsiteY88" fmla="*/ 2647481 h 3010695"/>
              <a:gd name="connsiteX89" fmla="*/ 2246142 w 10319153"/>
              <a:gd name="connsiteY89" fmla="*/ 2645088 h 3010695"/>
              <a:gd name="connsiteX90" fmla="*/ 2239895 w 10319153"/>
              <a:gd name="connsiteY90" fmla="*/ 2644071 h 3010695"/>
              <a:gd name="connsiteX91" fmla="*/ 1964969 w 10319153"/>
              <a:gd name="connsiteY91" fmla="*/ 2655995 h 3010695"/>
              <a:gd name="connsiteX92" fmla="*/ 1846164 w 10319153"/>
              <a:gd name="connsiteY92" fmla="*/ 2663200 h 3010695"/>
              <a:gd name="connsiteX93" fmla="*/ 1746156 w 10319153"/>
              <a:gd name="connsiteY93" fmla="*/ 2656647 h 3010695"/>
              <a:gd name="connsiteX94" fmla="*/ 1604407 w 10319153"/>
              <a:gd name="connsiteY94" fmla="*/ 2673354 h 3010695"/>
              <a:gd name="connsiteX95" fmla="*/ 1480747 w 10319153"/>
              <a:gd name="connsiteY95" fmla="*/ 2728777 h 3010695"/>
              <a:gd name="connsiteX96" fmla="*/ 1462428 w 10319153"/>
              <a:gd name="connsiteY96" fmla="*/ 2739948 h 3010695"/>
              <a:gd name="connsiteX97" fmla="*/ 1271887 w 10319153"/>
              <a:gd name="connsiteY97" fmla="*/ 2806583 h 3010695"/>
              <a:gd name="connsiteX98" fmla="*/ 1134443 w 10319153"/>
              <a:gd name="connsiteY98" fmla="*/ 2842661 h 3010695"/>
              <a:gd name="connsiteX99" fmla="*/ 994177 w 10319153"/>
              <a:gd name="connsiteY99" fmla="*/ 2911560 h 3010695"/>
              <a:gd name="connsiteX100" fmla="*/ 758603 w 10319153"/>
              <a:gd name="connsiteY100" fmla="*/ 3002360 h 3010695"/>
              <a:gd name="connsiteX101" fmla="*/ 684957 w 10319153"/>
              <a:gd name="connsiteY101" fmla="*/ 3006690 h 3010695"/>
              <a:gd name="connsiteX102" fmla="*/ 668053 w 10319153"/>
              <a:gd name="connsiteY102" fmla="*/ 3003192 h 3010695"/>
              <a:gd name="connsiteX103" fmla="*/ 579333 w 10319153"/>
              <a:gd name="connsiteY103" fmla="*/ 2995200 h 3010695"/>
              <a:gd name="connsiteX104" fmla="*/ 481561 w 10319153"/>
              <a:gd name="connsiteY104" fmla="*/ 2969855 h 3010695"/>
              <a:gd name="connsiteX105" fmla="*/ 220858 w 10319153"/>
              <a:gd name="connsiteY105" fmla="*/ 2982577 h 3010695"/>
              <a:gd name="connsiteX106" fmla="*/ 38631 w 10319153"/>
              <a:gd name="connsiteY106" fmla="*/ 2966544 h 301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0319153" h="3010695">
                <a:moveTo>
                  <a:pt x="38631" y="2966544"/>
                </a:moveTo>
                <a:lnTo>
                  <a:pt x="0" y="2949989"/>
                </a:lnTo>
                <a:lnTo>
                  <a:pt x="297248" y="0"/>
                </a:lnTo>
                <a:lnTo>
                  <a:pt x="10319153" y="1009830"/>
                </a:lnTo>
                <a:lnTo>
                  <a:pt x="10295326" y="1042634"/>
                </a:lnTo>
                <a:cubicBezTo>
                  <a:pt x="10284572" y="1057061"/>
                  <a:pt x="10276607" y="1067080"/>
                  <a:pt x="10274219" y="1068282"/>
                </a:cubicBezTo>
                <a:cubicBezTo>
                  <a:pt x="10235456" y="1087164"/>
                  <a:pt x="10131091" y="1122742"/>
                  <a:pt x="10100496" y="1125724"/>
                </a:cubicBezTo>
                <a:cubicBezTo>
                  <a:pt x="10044259" y="1142746"/>
                  <a:pt x="10016467" y="1173509"/>
                  <a:pt x="9995701" y="1183279"/>
                </a:cubicBezTo>
                <a:cubicBezTo>
                  <a:pt x="9993782" y="1177994"/>
                  <a:pt x="9979214" y="1178780"/>
                  <a:pt x="9975898" y="1184342"/>
                </a:cubicBezTo>
                <a:cubicBezTo>
                  <a:pt x="9948488" y="1187644"/>
                  <a:pt x="9861789" y="1196151"/>
                  <a:pt x="9831240" y="1203089"/>
                </a:cubicBezTo>
                <a:lnTo>
                  <a:pt x="9738768" y="1244194"/>
                </a:lnTo>
                <a:cubicBezTo>
                  <a:pt x="9731751" y="1233932"/>
                  <a:pt x="9709048" y="1256284"/>
                  <a:pt x="9701465" y="1260806"/>
                </a:cubicBezTo>
                <a:cubicBezTo>
                  <a:pt x="9700035" y="1253566"/>
                  <a:pt x="9681310" y="1253185"/>
                  <a:pt x="9676004" y="1260287"/>
                </a:cubicBezTo>
                <a:cubicBezTo>
                  <a:pt x="9650737" y="1284230"/>
                  <a:pt x="9543092" y="1232130"/>
                  <a:pt x="9524833" y="1254357"/>
                </a:cubicBezTo>
                <a:lnTo>
                  <a:pt x="9484277" y="1268672"/>
                </a:lnTo>
                <a:lnTo>
                  <a:pt x="9388791" y="1291106"/>
                </a:lnTo>
                <a:cubicBezTo>
                  <a:pt x="9344066" y="1265560"/>
                  <a:pt x="9362480" y="1292305"/>
                  <a:pt x="9333904" y="1302283"/>
                </a:cubicBezTo>
                <a:cubicBezTo>
                  <a:pt x="9267113" y="1319733"/>
                  <a:pt x="9208817" y="1351921"/>
                  <a:pt x="9133530" y="1354631"/>
                </a:cubicBezTo>
                <a:cubicBezTo>
                  <a:pt x="9047016" y="1348596"/>
                  <a:pt x="8931797" y="1472905"/>
                  <a:pt x="8848790" y="1509281"/>
                </a:cubicBezTo>
                <a:lnTo>
                  <a:pt x="8830009" y="1516900"/>
                </a:lnTo>
                <a:lnTo>
                  <a:pt x="8839375" y="1506549"/>
                </a:lnTo>
                <a:cubicBezTo>
                  <a:pt x="8841545" y="1507469"/>
                  <a:pt x="8817611" y="1520879"/>
                  <a:pt x="8826617" y="1518277"/>
                </a:cubicBezTo>
                <a:lnTo>
                  <a:pt x="8830009" y="1516900"/>
                </a:lnTo>
                <a:lnTo>
                  <a:pt x="8822032" y="1525717"/>
                </a:lnTo>
                <a:cubicBezTo>
                  <a:pt x="8805188" y="1538655"/>
                  <a:pt x="8790480" y="1536682"/>
                  <a:pt x="8783599" y="1553852"/>
                </a:cubicBezTo>
                <a:cubicBezTo>
                  <a:pt x="8735938" y="1571577"/>
                  <a:pt x="8690590" y="1559632"/>
                  <a:pt x="8681712" y="1579862"/>
                </a:cubicBezTo>
                <a:cubicBezTo>
                  <a:pt x="8587466" y="1569481"/>
                  <a:pt x="8526315" y="1616518"/>
                  <a:pt x="8448616" y="1634847"/>
                </a:cubicBezTo>
                <a:cubicBezTo>
                  <a:pt x="8376582" y="1654756"/>
                  <a:pt x="8288946" y="1701257"/>
                  <a:pt x="8249512" y="1699319"/>
                </a:cubicBezTo>
                <a:cubicBezTo>
                  <a:pt x="8220170" y="1735932"/>
                  <a:pt x="8201860" y="1722300"/>
                  <a:pt x="8178033" y="1733791"/>
                </a:cubicBezTo>
                <a:cubicBezTo>
                  <a:pt x="8134712" y="1743388"/>
                  <a:pt x="8172739" y="1762993"/>
                  <a:pt x="8115731" y="1747863"/>
                </a:cubicBezTo>
                <a:cubicBezTo>
                  <a:pt x="8052950" y="1786980"/>
                  <a:pt x="7848919" y="1792964"/>
                  <a:pt x="7839331" y="1804301"/>
                </a:cubicBezTo>
                <a:cubicBezTo>
                  <a:pt x="7807132" y="1798015"/>
                  <a:pt x="7782706" y="1881996"/>
                  <a:pt x="7764358" y="1893294"/>
                </a:cubicBezTo>
                <a:cubicBezTo>
                  <a:pt x="7721597" y="1912230"/>
                  <a:pt x="7705657" y="1928776"/>
                  <a:pt x="7642090" y="1959521"/>
                </a:cubicBezTo>
                <a:cubicBezTo>
                  <a:pt x="7579891" y="1978362"/>
                  <a:pt x="7540851" y="2018803"/>
                  <a:pt x="7471683" y="2017169"/>
                </a:cubicBezTo>
                <a:cubicBezTo>
                  <a:pt x="7470591" y="2022819"/>
                  <a:pt x="7468012" y="2027835"/>
                  <a:pt x="7464410" y="2032382"/>
                </a:cubicBezTo>
                <a:lnTo>
                  <a:pt x="7416534" y="2064865"/>
                </a:lnTo>
                <a:lnTo>
                  <a:pt x="7395085" y="2081476"/>
                </a:lnTo>
                <a:cubicBezTo>
                  <a:pt x="7340468" y="2091460"/>
                  <a:pt x="7160104" y="2115397"/>
                  <a:pt x="7088832" y="2124769"/>
                </a:cubicBezTo>
                <a:cubicBezTo>
                  <a:pt x="7041961" y="2132277"/>
                  <a:pt x="7007522" y="2114119"/>
                  <a:pt x="6967447" y="2137715"/>
                </a:cubicBezTo>
                <a:cubicBezTo>
                  <a:pt x="6923545" y="2144646"/>
                  <a:pt x="6883801" y="2141300"/>
                  <a:pt x="6848014" y="2154596"/>
                </a:cubicBezTo>
                <a:cubicBezTo>
                  <a:pt x="6831546" y="2149518"/>
                  <a:pt x="6816779" y="2148861"/>
                  <a:pt x="6805143" y="2162680"/>
                </a:cubicBezTo>
                <a:cubicBezTo>
                  <a:pt x="6778629" y="2164650"/>
                  <a:pt x="6715691" y="2165061"/>
                  <a:pt x="6688929" y="2166430"/>
                </a:cubicBezTo>
                <a:lnTo>
                  <a:pt x="6644571" y="2170899"/>
                </a:lnTo>
                <a:lnTo>
                  <a:pt x="6635242" y="2172778"/>
                </a:lnTo>
                <a:cubicBezTo>
                  <a:pt x="6620131" y="2177115"/>
                  <a:pt x="6605556" y="2182007"/>
                  <a:pt x="6591777" y="2187216"/>
                </a:cubicBezTo>
                <a:cubicBezTo>
                  <a:pt x="6563883" y="2186955"/>
                  <a:pt x="6504564" y="2168582"/>
                  <a:pt x="6467879" y="2171203"/>
                </a:cubicBezTo>
                <a:lnTo>
                  <a:pt x="6328067" y="2212079"/>
                </a:lnTo>
                <a:cubicBezTo>
                  <a:pt x="6292811" y="2219976"/>
                  <a:pt x="6234663" y="2229780"/>
                  <a:pt x="6160131" y="2250329"/>
                </a:cubicBezTo>
                <a:cubicBezTo>
                  <a:pt x="6088543" y="2268630"/>
                  <a:pt x="5933364" y="2321339"/>
                  <a:pt x="5908029" y="2335370"/>
                </a:cubicBezTo>
                <a:cubicBezTo>
                  <a:pt x="5886436" y="2343046"/>
                  <a:pt x="5788379" y="2345137"/>
                  <a:pt x="5798357" y="2329014"/>
                </a:cubicBezTo>
                <a:cubicBezTo>
                  <a:pt x="5736120" y="2370525"/>
                  <a:pt x="5707465" y="2342794"/>
                  <a:pt x="5633402" y="2369500"/>
                </a:cubicBezTo>
                <a:lnTo>
                  <a:pt x="5488935" y="2392071"/>
                </a:lnTo>
                <a:lnTo>
                  <a:pt x="5472970" y="2393460"/>
                </a:lnTo>
                <a:lnTo>
                  <a:pt x="5413084" y="2387874"/>
                </a:lnTo>
                <a:cubicBezTo>
                  <a:pt x="5310558" y="2417372"/>
                  <a:pt x="5203231" y="2426879"/>
                  <a:pt x="5144645" y="2434063"/>
                </a:cubicBezTo>
                <a:lnTo>
                  <a:pt x="5061567" y="2430977"/>
                </a:lnTo>
                <a:cubicBezTo>
                  <a:pt x="5048201" y="2430593"/>
                  <a:pt x="5032734" y="2434595"/>
                  <a:pt x="5021175" y="2435349"/>
                </a:cubicBezTo>
                <a:lnTo>
                  <a:pt x="5014276" y="2435508"/>
                </a:lnTo>
                <a:lnTo>
                  <a:pt x="4966780" y="2432548"/>
                </a:lnTo>
                <a:lnTo>
                  <a:pt x="4896263" y="2421857"/>
                </a:lnTo>
                <a:cubicBezTo>
                  <a:pt x="4873015" y="2414408"/>
                  <a:pt x="4852464" y="2385890"/>
                  <a:pt x="4823311" y="2399431"/>
                </a:cubicBezTo>
                <a:cubicBezTo>
                  <a:pt x="4830022" y="2383769"/>
                  <a:pt x="4788922" y="2403568"/>
                  <a:pt x="4781123" y="2390001"/>
                </a:cubicBezTo>
                <a:cubicBezTo>
                  <a:pt x="4776604" y="2378765"/>
                  <a:pt x="4763085" y="2382154"/>
                  <a:pt x="4751849" y="2379653"/>
                </a:cubicBezTo>
                <a:cubicBezTo>
                  <a:pt x="4742208" y="2369046"/>
                  <a:pt x="4687658" y="2367198"/>
                  <a:pt x="4669680" y="2372046"/>
                </a:cubicBezTo>
                <a:cubicBezTo>
                  <a:pt x="4620302" y="2392710"/>
                  <a:pt x="4569979" y="2351967"/>
                  <a:pt x="4530274" y="2367257"/>
                </a:cubicBezTo>
                <a:cubicBezTo>
                  <a:pt x="4491726" y="2360489"/>
                  <a:pt x="4496770" y="2346058"/>
                  <a:pt x="4471483" y="2342209"/>
                </a:cubicBezTo>
                <a:cubicBezTo>
                  <a:pt x="4441646" y="2338285"/>
                  <a:pt x="4370171" y="2340042"/>
                  <a:pt x="4351251" y="2343715"/>
                </a:cubicBezTo>
                <a:lnTo>
                  <a:pt x="4324869" y="2353484"/>
                </a:lnTo>
                <a:lnTo>
                  <a:pt x="4262425" y="2362121"/>
                </a:lnTo>
                <a:lnTo>
                  <a:pt x="4168907" y="2390408"/>
                </a:lnTo>
                <a:cubicBezTo>
                  <a:pt x="4134902" y="2401403"/>
                  <a:pt x="4092622" y="2401634"/>
                  <a:pt x="4066890" y="2423399"/>
                </a:cubicBezTo>
                <a:cubicBezTo>
                  <a:pt x="4051286" y="2427468"/>
                  <a:pt x="4017244" y="2437555"/>
                  <a:pt x="4005959" y="2440705"/>
                </a:cubicBezTo>
                <a:lnTo>
                  <a:pt x="3999178" y="2442298"/>
                </a:lnTo>
                <a:lnTo>
                  <a:pt x="3951941" y="2449280"/>
                </a:lnTo>
                <a:lnTo>
                  <a:pt x="3805778" y="2446566"/>
                </a:lnTo>
                <a:cubicBezTo>
                  <a:pt x="3810148" y="2429752"/>
                  <a:pt x="3772477" y="2457799"/>
                  <a:pt x="3762842" y="2446067"/>
                </a:cubicBezTo>
                <a:cubicBezTo>
                  <a:pt x="3756777" y="2435952"/>
                  <a:pt x="3743937" y="2442103"/>
                  <a:pt x="3732504" y="2441983"/>
                </a:cubicBezTo>
                <a:cubicBezTo>
                  <a:pt x="3721481" y="2433550"/>
                  <a:pt x="3667447" y="2443090"/>
                  <a:pt x="3650423" y="2451609"/>
                </a:cubicBezTo>
                <a:cubicBezTo>
                  <a:pt x="3604716" y="2482227"/>
                  <a:pt x="3549270" y="2452611"/>
                  <a:pt x="3512327" y="2475928"/>
                </a:cubicBezTo>
                <a:cubicBezTo>
                  <a:pt x="3473361" y="2477295"/>
                  <a:pt x="3475196" y="2469104"/>
                  <a:pt x="3449719" y="2470583"/>
                </a:cubicBezTo>
                <a:cubicBezTo>
                  <a:pt x="3402446" y="2474978"/>
                  <a:pt x="3296695" y="2494292"/>
                  <a:pt x="3228684" y="2502293"/>
                </a:cubicBezTo>
                <a:cubicBezTo>
                  <a:pt x="3165685" y="2508810"/>
                  <a:pt x="3108678" y="2509096"/>
                  <a:pt x="3041649" y="2518582"/>
                </a:cubicBezTo>
                <a:cubicBezTo>
                  <a:pt x="2989829" y="2537685"/>
                  <a:pt x="2933554" y="2515897"/>
                  <a:pt x="2896095" y="2540604"/>
                </a:cubicBezTo>
                <a:cubicBezTo>
                  <a:pt x="2711807" y="2577247"/>
                  <a:pt x="2632318" y="2560057"/>
                  <a:pt x="2583168" y="2596700"/>
                </a:cubicBezTo>
                <a:cubicBezTo>
                  <a:pt x="2578494" y="2602113"/>
                  <a:pt x="2573008" y="2606529"/>
                  <a:pt x="2566981" y="2610217"/>
                </a:cubicBezTo>
                <a:lnTo>
                  <a:pt x="2505509" y="2631158"/>
                </a:lnTo>
                <a:lnTo>
                  <a:pt x="2427422" y="2654047"/>
                </a:lnTo>
                <a:lnTo>
                  <a:pt x="2426791" y="2652740"/>
                </a:lnTo>
                <a:cubicBezTo>
                  <a:pt x="2420657" y="2651646"/>
                  <a:pt x="2405825" y="2652290"/>
                  <a:pt x="2390621" y="2647481"/>
                </a:cubicBezTo>
                <a:lnTo>
                  <a:pt x="2246142" y="2645088"/>
                </a:lnTo>
                <a:lnTo>
                  <a:pt x="2239895" y="2644071"/>
                </a:lnTo>
                <a:lnTo>
                  <a:pt x="1964969" y="2655995"/>
                </a:lnTo>
                <a:cubicBezTo>
                  <a:pt x="1919785" y="2678477"/>
                  <a:pt x="1892814" y="2657809"/>
                  <a:pt x="1846164" y="2663200"/>
                </a:cubicBezTo>
                <a:cubicBezTo>
                  <a:pt x="1809695" y="2663309"/>
                  <a:pt x="1771346" y="2653742"/>
                  <a:pt x="1746156" y="2656647"/>
                </a:cubicBezTo>
                <a:cubicBezTo>
                  <a:pt x="1670590" y="2676957"/>
                  <a:pt x="1651656" y="2667785"/>
                  <a:pt x="1604407" y="2673354"/>
                </a:cubicBezTo>
                <a:cubicBezTo>
                  <a:pt x="1568695" y="2683768"/>
                  <a:pt x="1504410" y="2717679"/>
                  <a:pt x="1480747" y="2728777"/>
                </a:cubicBezTo>
                <a:lnTo>
                  <a:pt x="1462428" y="2739948"/>
                </a:lnTo>
                <a:cubicBezTo>
                  <a:pt x="1428067" y="2752973"/>
                  <a:pt x="1293456" y="2821764"/>
                  <a:pt x="1271887" y="2806583"/>
                </a:cubicBezTo>
                <a:cubicBezTo>
                  <a:pt x="1227202" y="2808027"/>
                  <a:pt x="1203602" y="2818282"/>
                  <a:pt x="1134443" y="2842661"/>
                </a:cubicBezTo>
                <a:cubicBezTo>
                  <a:pt x="1088156" y="2860154"/>
                  <a:pt x="1056193" y="2894698"/>
                  <a:pt x="994177" y="2911560"/>
                </a:cubicBezTo>
                <a:cubicBezTo>
                  <a:pt x="935524" y="2962084"/>
                  <a:pt x="830053" y="2964898"/>
                  <a:pt x="758603" y="3002360"/>
                </a:cubicBezTo>
                <a:cubicBezTo>
                  <a:pt x="707066" y="3018217"/>
                  <a:pt x="700048" y="3006550"/>
                  <a:pt x="684957" y="3006690"/>
                </a:cubicBezTo>
                <a:lnTo>
                  <a:pt x="668053" y="3003192"/>
                </a:lnTo>
                <a:cubicBezTo>
                  <a:pt x="650449" y="3001278"/>
                  <a:pt x="610416" y="3000757"/>
                  <a:pt x="579333" y="2995200"/>
                </a:cubicBezTo>
                <a:cubicBezTo>
                  <a:pt x="556569" y="2982696"/>
                  <a:pt x="498359" y="2968754"/>
                  <a:pt x="481561" y="2969855"/>
                </a:cubicBezTo>
                <a:cubicBezTo>
                  <a:pt x="454408" y="2976486"/>
                  <a:pt x="293871" y="2984668"/>
                  <a:pt x="220858" y="2982577"/>
                </a:cubicBezTo>
                <a:cubicBezTo>
                  <a:pt x="155543" y="2970911"/>
                  <a:pt x="90665" y="2977289"/>
                  <a:pt x="38631" y="2966544"/>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27" name="Freeform: Shape 9226">
            <a:extLst>
              <a:ext uri="{FF2B5EF4-FFF2-40B4-BE49-F238E27FC236}">
                <a16:creationId xmlns:a16="http://schemas.microsoft.com/office/drawing/2014/main" id="{107136E1-9BE5-4836-91B1-339FADD0A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206">
            <a:off x="6601362" y="488890"/>
            <a:ext cx="5025084" cy="5768701"/>
          </a:xfrm>
          <a:custGeom>
            <a:avLst/>
            <a:gdLst>
              <a:gd name="connsiteX0" fmla="*/ 515049 w 5561668"/>
              <a:gd name="connsiteY0" fmla="*/ 0 h 6385757"/>
              <a:gd name="connsiteX1" fmla="*/ 3597254 w 5561668"/>
              <a:gd name="connsiteY1" fmla="*/ 214890 h 6385757"/>
              <a:gd name="connsiteX2" fmla="*/ 5058870 w 5561668"/>
              <a:gd name="connsiteY2" fmla="*/ 214890 h 6385757"/>
              <a:gd name="connsiteX3" fmla="*/ 5058870 w 5561668"/>
              <a:gd name="connsiteY3" fmla="*/ 316793 h 6385757"/>
              <a:gd name="connsiteX4" fmla="*/ 5561668 w 5561668"/>
              <a:gd name="connsiteY4" fmla="*/ 351848 h 6385757"/>
              <a:gd name="connsiteX5" fmla="*/ 5140987 w 5561668"/>
              <a:gd name="connsiteY5" fmla="*/ 6385757 h 6385757"/>
              <a:gd name="connsiteX6" fmla="*/ 3386661 w 5561668"/>
              <a:gd name="connsiteY6" fmla="*/ 6263446 h 6385757"/>
              <a:gd name="connsiteX7" fmla="*/ 0 w 5561668"/>
              <a:gd name="connsiteY7" fmla="*/ 6263446 h 6385757"/>
              <a:gd name="connsiteX8" fmla="*/ 0 w 5561668"/>
              <a:gd name="connsiteY8" fmla="*/ 214890 h 6385757"/>
              <a:gd name="connsiteX9" fmla="*/ 500067 w 5561668"/>
              <a:gd name="connsiteY9" fmla="*/ 214890 h 6385757"/>
              <a:gd name="connsiteX0" fmla="*/ 515049 w 5561668"/>
              <a:gd name="connsiteY0" fmla="*/ 0 h 6385757"/>
              <a:gd name="connsiteX1" fmla="*/ 3597254 w 5561668"/>
              <a:gd name="connsiteY1" fmla="*/ 214890 h 6385757"/>
              <a:gd name="connsiteX2" fmla="*/ 5058870 w 5561668"/>
              <a:gd name="connsiteY2" fmla="*/ 214890 h 6385757"/>
              <a:gd name="connsiteX3" fmla="*/ 5058870 w 5561668"/>
              <a:gd name="connsiteY3" fmla="*/ 316793 h 6385757"/>
              <a:gd name="connsiteX4" fmla="*/ 5561668 w 5561668"/>
              <a:gd name="connsiteY4" fmla="*/ 351848 h 6385757"/>
              <a:gd name="connsiteX5" fmla="*/ 5140987 w 5561668"/>
              <a:gd name="connsiteY5" fmla="*/ 6385757 h 6385757"/>
              <a:gd name="connsiteX6" fmla="*/ 3386661 w 5561668"/>
              <a:gd name="connsiteY6" fmla="*/ 6263446 h 6385757"/>
              <a:gd name="connsiteX7" fmla="*/ 0 w 5561668"/>
              <a:gd name="connsiteY7" fmla="*/ 6263446 h 6385757"/>
              <a:gd name="connsiteX8" fmla="*/ 29467 w 5561668"/>
              <a:gd name="connsiteY8" fmla="*/ 219667 h 6385757"/>
              <a:gd name="connsiteX9" fmla="*/ 500067 w 5561668"/>
              <a:gd name="connsiteY9" fmla="*/ 214890 h 6385757"/>
              <a:gd name="connsiteX10" fmla="*/ 515049 w 5561668"/>
              <a:gd name="connsiteY10" fmla="*/ 0 h 6385757"/>
              <a:gd name="connsiteX0" fmla="*/ 515049 w 5561668"/>
              <a:gd name="connsiteY0" fmla="*/ 0 h 6385757"/>
              <a:gd name="connsiteX1" fmla="*/ 3597254 w 5561668"/>
              <a:gd name="connsiteY1" fmla="*/ 214890 h 6385757"/>
              <a:gd name="connsiteX2" fmla="*/ 5058870 w 5561668"/>
              <a:gd name="connsiteY2" fmla="*/ 214890 h 6385757"/>
              <a:gd name="connsiteX3" fmla="*/ 5058870 w 5561668"/>
              <a:gd name="connsiteY3" fmla="*/ 316793 h 6385757"/>
              <a:gd name="connsiteX4" fmla="*/ 5561668 w 5561668"/>
              <a:gd name="connsiteY4" fmla="*/ 351848 h 6385757"/>
              <a:gd name="connsiteX5" fmla="*/ 5140987 w 5561668"/>
              <a:gd name="connsiteY5" fmla="*/ 6385757 h 6385757"/>
              <a:gd name="connsiteX6" fmla="*/ 3386661 w 5561668"/>
              <a:gd name="connsiteY6" fmla="*/ 6263446 h 6385757"/>
              <a:gd name="connsiteX7" fmla="*/ 0 w 5561668"/>
              <a:gd name="connsiteY7" fmla="*/ 6263446 h 6385757"/>
              <a:gd name="connsiteX8" fmla="*/ 29467 w 5561668"/>
              <a:gd name="connsiteY8" fmla="*/ 219667 h 6385757"/>
              <a:gd name="connsiteX9" fmla="*/ 495290 w 5561668"/>
              <a:gd name="connsiteY9" fmla="*/ 244357 h 6385757"/>
              <a:gd name="connsiteX10" fmla="*/ 515049 w 5561668"/>
              <a:gd name="connsiteY10" fmla="*/ 0 h 6385757"/>
              <a:gd name="connsiteX0" fmla="*/ 526749 w 5561668"/>
              <a:gd name="connsiteY0" fmla="*/ 0 h 6386186"/>
              <a:gd name="connsiteX1" fmla="*/ 3597254 w 5561668"/>
              <a:gd name="connsiteY1" fmla="*/ 215319 h 6386186"/>
              <a:gd name="connsiteX2" fmla="*/ 5058870 w 5561668"/>
              <a:gd name="connsiteY2" fmla="*/ 215319 h 6386186"/>
              <a:gd name="connsiteX3" fmla="*/ 5058870 w 5561668"/>
              <a:gd name="connsiteY3" fmla="*/ 317222 h 6386186"/>
              <a:gd name="connsiteX4" fmla="*/ 5561668 w 5561668"/>
              <a:gd name="connsiteY4" fmla="*/ 352277 h 6386186"/>
              <a:gd name="connsiteX5" fmla="*/ 5140987 w 5561668"/>
              <a:gd name="connsiteY5" fmla="*/ 6386186 h 6386186"/>
              <a:gd name="connsiteX6" fmla="*/ 3386661 w 5561668"/>
              <a:gd name="connsiteY6" fmla="*/ 6263875 h 6386186"/>
              <a:gd name="connsiteX7" fmla="*/ 0 w 5561668"/>
              <a:gd name="connsiteY7" fmla="*/ 6263875 h 6386186"/>
              <a:gd name="connsiteX8" fmla="*/ 29467 w 5561668"/>
              <a:gd name="connsiteY8" fmla="*/ 220096 h 6386186"/>
              <a:gd name="connsiteX9" fmla="*/ 495290 w 5561668"/>
              <a:gd name="connsiteY9" fmla="*/ 244786 h 6386186"/>
              <a:gd name="connsiteX10" fmla="*/ 526749 w 5561668"/>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9467 w 5544762"/>
              <a:gd name="connsiteY8" fmla="*/ 220096 h 6386186"/>
              <a:gd name="connsiteX9" fmla="*/ 495290 w 5544762"/>
              <a:gd name="connsiteY9" fmla="*/ 244786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9467 w 5544762"/>
              <a:gd name="connsiteY8" fmla="*/ 220096 h 6386186"/>
              <a:gd name="connsiteX9" fmla="*/ 494645 w 5544762"/>
              <a:gd name="connsiteY9" fmla="*/ 227235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9467 w 5544762"/>
              <a:gd name="connsiteY8" fmla="*/ 220096 h 6386186"/>
              <a:gd name="connsiteX9" fmla="*/ 510132 w 5544762"/>
              <a:gd name="connsiteY9" fmla="*/ 213887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8998 w 5544762"/>
              <a:gd name="connsiteY8" fmla="*/ 207331 h 6386186"/>
              <a:gd name="connsiteX9" fmla="*/ 510132 w 5544762"/>
              <a:gd name="connsiteY9" fmla="*/ 213887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19425 w 5544762"/>
              <a:gd name="connsiteY8" fmla="*/ 207682 h 6386186"/>
              <a:gd name="connsiteX9" fmla="*/ 510132 w 5544762"/>
              <a:gd name="connsiteY9" fmla="*/ 213887 h 6386186"/>
              <a:gd name="connsiteX10" fmla="*/ 526749 w 5544762"/>
              <a:gd name="connsiteY10" fmla="*/ 0 h 6386186"/>
              <a:gd name="connsiteX0" fmla="*/ 542354 w 5560367"/>
              <a:gd name="connsiteY0" fmla="*/ 0 h 6386186"/>
              <a:gd name="connsiteX1" fmla="*/ 3612859 w 5560367"/>
              <a:gd name="connsiteY1" fmla="*/ 215319 h 6386186"/>
              <a:gd name="connsiteX2" fmla="*/ 5074475 w 5560367"/>
              <a:gd name="connsiteY2" fmla="*/ 215319 h 6386186"/>
              <a:gd name="connsiteX3" fmla="*/ 5074475 w 5560367"/>
              <a:gd name="connsiteY3" fmla="*/ 317222 h 6386186"/>
              <a:gd name="connsiteX4" fmla="*/ 5560367 w 5560367"/>
              <a:gd name="connsiteY4" fmla="*/ 370474 h 6386186"/>
              <a:gd name="connsiteX5" fmla="*/ 5156592 w 5560367"/>
              <a:gd name="connsiteY5" fmla="*/ 6386186 h 6386186"/>
              <a:gd name="connsiteX6" fmla="*/ 3402266 w 5560367"/>
              <a:gd name="connsiteY6" fmla="*/ 6263875 h 6386186"/>
              <a:gd name="connsiteX7" fmla="*/ 0 w 5560367"/>
              <a:gd name="connsiteY7" fmla="*/ 6274035 h 6386186"/>
              <a:gd name="connsiteX8" fmla="*/ 35030 w 5560367"/>
              <a:gd name="connsiteY8" fmla="*/ 207682 h 6386186"/>
              <a:gd name="connsiteX9" fmla="*/ 525737 w 5560367"/>
              <a:gd name="connsiteY9" fmla="*/ 213887 h 6386186"/>
              <a:gd name="connsiteX10" fmla="*/ 542354 w 5560367"/>
              <a:gd name="connsiteY10" fmla="*/ 0 h 6386186"/>
              <a:gd name="connsiteX0" fmla="*/ 542354 w 5560367"/>
              <a:gd name="connsiteY0" fmla="*/ 0 h 6386186"/>
              <a:gd name="connsiteX1" fmla="*/ 3612859 w 5560367"/>
              <a:gd name="connsiteY1" fmla="*/ 215319 h 6386186"/>
              <a:gd name="connsiteX2" fmla="*/ 5074475 w 5560367"/>
              <a:gd name="connsiteY2" fmla="*/ 215319 h 6386186"/>
              <a:gd name="connsiteX3" fmla="*/ 5074475 w 5560367"/>
              <a:gd name="connsiteY3" fmla="*/ 317222 h 6386186"/>
              <a:gd name="connsiteX4" fmla="*/ 5560367 w 5560367"/>
              <a:gd name="connsiteY4" fmla="*/ 370474 h 6386186"/>
              <a:gd name="connsiteX5" fmla="*/ 5156592 w 5560367"/>
              <a:gd name="connsiteY5" fmla="*/ 6386186 h 6386186"/>
              <a:gd name="connsiteX6" fmla="*/ 3399894 w 5560367"/>
              <a:gd name="connsiteY6" fmla="*/ 6286330 h 6386186"/>
              <a:gd name="connsiteX7" fmla="*/ 0 w 5560367"/>
              <a:gd name="connsiteY7" fmla="*/ 6274035 h 6386186"/>
              <a:gd name="connsiteX8" fmla="*/ 35030 w 5560367"/>
              <a:gd name="connsiteY8" fmla="*/ 207682 h 6386186"/>
              <a:gd name="connsiteX9" fmla="*/ 525737 w 5560367"/>
              <a:gd name="connsiteY9" fmla="*/ 213887 h 6386186"/>
              <a:gd name="connsiteX10" fmla="*/ 542354 w 5560367"/>
              <a:gd name="connsiteY10" fmla="*/ 0 h 6386186"/>
              <a:gd name="connsiteX0" fmla="*/ 544959 w 5562972"/>
              <a:gd name="connsiteY0" fmla="*/ 0 h 6386186"/>
              <a:gd name="connsiteX1" fmla="*/ 3615464 w 5562972"/>
              <a:gd name="connsiteY1" fmla="*/ 215319 h 6386186"/>
              <a:gd name="connsiteX2" fmla="*/ 5077080 w 5562972"/>
              <a:gd name="connsiteY2" fmla="*/ 215319 h 6386186"/>
              <a:gd name="connsiteX3" fmla="*/ 5077080 w 5562972"/>
              <a:gd name="connsiteY3" fmla="*/ 317222 h 6386186"/>
              <a:gd name="connsiteX4" fmla="*/ 5562972 w 5562972"/>
              <a:gd name="connsiteY4" fmla="*/ 370474 h 6386186"/>
              <a:gd name="connsiteX5" fmla="*/ 5159197 w 5562972"/>
              <a:gd name="connsiteY5" fmla="*/ 6386186 h 6386186"/>
              <a:gd name="connsiteX6" fmla="*/ 3402499 w 5562972"/>
              <a:gd name="connsiteY6" fmla="*/ 6286330 h 6386186"/>
              <a:gd name="connsiteX7" fmla="*/ 0 w 5562972"/>
              <a:gd name="connsiteY7" fmla="*/ 6290108 h 6386186"/>
              <a:gd name="connsiteX8" fmla="*/ 37635 w 5562972"/>
              <a:gd name="connsiteY8" fmla="*/ 207682 h 6386186"/>
              <a:gd name="connsiteX9" fmla="*/ 528342 w 5562972"/>
              <a:gd name="connsiteY9" fmla="*/ 213887 h 6386186"/>
              <a:gd name="connsiteX10" fmla="*/ 544959 w 5562972"/>
              <a:gd name="connsiteY10" fmla="*/ 0 h 638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62972" h="6386186">
                <a:moveTo>
                  <a:pt x="544959" y="0"/>
                </a:moveTo>
                <a:lnTo>
                  <a:pt x="3615464" y="215319"/>
                </a:lnTo>
                <a:lnTo>
                  <a:pt x="5077080" y="215319"/>
                </a:lnTo>
                <a:lnTo>
                  <a:pt x="5077080" y="317222"/>
                </a:lnTo>
                <a:lnTo>
                  <a:pt x="5562972" y="370474"/>
                </a:lnTo>
                <a:lnTo>
                  <a:pt x="5159197" y="6386186"/>
                </a:lnTo>
                <a:lnTo>
                  <a:pt x="3402499" y="6286330"/>
                </a:lnTo>
                <a:lnTo>
                  <a:pt x="0" y="6290108"/>
                </a:lnTo>
                <a:lnTo>
                  <a:pt x="37635" y="207682"/>
                </a:lnTo>
                <a:lnTo>
                  <a:pt x="528342" y="213887"/>
                </a:lnTo>
                <a:lnTo>
                  <a:pt x="544959" y="0"/>
                </a:lnTo>
                <a:close/>
              </a:path>
            </a:pathLst>
          </a:custGeom>
          <a:solidFill>
            <a:srgbClr val="EFEEE9"/>
          </a:solidFill>
          <a:ln>
            <a:noFill/>
          </a:ln>
          <a:effectLst>
            <a:outerShdw blurRad="635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7CB2EBA0-1DAB-8A7A-4BF0-4FEABD7A5A97}"/>
              </a:ext>
            </a:extLst>
          </p:cNvPr>
          <p:cNvSpPr>
            <a:spLocks noGrp="1"/>
          </p:cNvSpPr>
          <p:nvPr>
            <p:ph type="ctrTitle"/>
          </p:nvPr>
        </p:nvSpPr>
        <p:spPr>
          <a:xfrm>
            <a:off x="685800" y="1295400"/>
            <a:ext cx="5594959" cy="3278177"/>
          </a:xfrm>
        </p:spPr>
        <p:txBody>
          <a:bodyPr anchor="t">
            <a:normAutofit/>
          </a:bodyPr>
          <a:lstStyle/>
          <a:p>
            <a:r>
              <a:rPr lang="en-US" dirty="0"/>
              <a:t>In Office</a:t>
            </a:r>
            <a:br>
              <a:rPr lang="en-US" dirty="0"/>
            </a:br>
            <a:r>
              <a:rPr lang="en-US" dirty="0"/>
              <a:t>Procedures</a:t>
            </a:r>
          </a:p>
        </p:txBody>
      </p:sp>
      <p:pic>
        <p:nvPicPr>
          <p:cNvPr id="9218" name="Picture 2">
            <a:extLst>
              <a:ext uri="{FF2B5EF4-FFF2-40B4-BE49-F238E27FC236}">
                <a16:creationId xmlns:a16="http://schemas.microsoft.com/office/drawing/2014/main" id="{21488E91-E5E9-D40F-8BEE-A183C2727052}"/>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3722" r="-2" b="8166"/>
          <a:stretch/>
        </p:blipFill>
        <p:spPr bwMode="auto">
          <a:xfrm rot="256279">
            <a:off x="6651596" y="676168"/>
            <a:ext cx="4781375" cy="5452217"/>
          </a:xfrm>
          <a:custGeom>
            <a:avLst/>
            <a:gdLst/>
            <a:ahLst/>
            <a:cxnLst/>
            <a:rect l="l" t="t" r="r" b="b"/>
            <a:pathLst>
              <a:path w="5293176" h="6035825">
                <a:moveTo>
                  <a:pt x="498427" y="0"/>
                </a:moveTo>
                <a:cubicBezTo>
                  <a:pt x="797211" y="20493"/>
                  <a:pt x="2375785" y="61586"/>
                  <a:pt x="3344719" y="89057"/>
                </a:cubicBezTo>
                <a:lnTo>
                  <a:pt x="3433187" y="91598"/>
                </a:lnTo>
                <a:lnTo>
                  <a:pt x="4333788" y="64898"/>
                </a:lnTo>
                <a:lnTo>
                  <a:pt x="4755789" y="47593"/>
                </a:lnTo>
                <a:lnTo>
                  <a:pt x="4789394" y="68387"/>
                </a:lnTo>
                <a:cubicBezTo>
                  <a:pt x="4789815" y="79978"/>
                  <a:pt x="4790234" y="91567"/>
                  <a:pt x="4790655" y="103158"/>
                </a:cubicBezTo>
                <a:lnTo>
                  <a:pt x="4794119" y="104719"/>
                </a:lnTo>
                <a:cubicBezTo>
                  <a:pt x="4805093" y="105561"/>
                  <a:pt x="4814107" y="90398"/>
                  <a:pt x="4815840" y="137369"/>
                </a:cubicBezTo>
                <a:lnTo>
                  <a:pt x="4815348" y="139044"/>
                </a:lnTo>
                <a:lnTo>
                  <a:pt x="5254949" y="155074"/>
                </a:lnTo>
                <a:lnTo>
                  <a:pt x="5287026" y="178155"/>
                </a:lnTo>
                <a:cubicBezTo>
                  <a:pt x="5286640" y="189747"/>
                  <a:pt x="5286254" y="201338"/>
                  <a:pt x="5285866" y="212929"/>
                </a:cubicBezTo>
                <a:lnTo>
                  <a:pt x="5289213" y="214727"/>
                </a:lnTo>
                <a:cubicBezTo>
                  <a:pt x="5287959" y="252311"/>
                  <a:pt x="5280070" y="392685"/>
                  <a:pt x="5278342" y="438433"/>
                </a:cubicBezTo>
                <a:cubicBezTo>
                  <a:pt x="5278508" y="455360"/>
                  <a:pt x="5278676" y="472288"/>
                  <a:pt x="5278842" y="489215"/>
                </a:cubicBezTo>
                <a:cubicBezTo>
                  <a:pt x="5278667" y="494610"/>
                  <a:pt x="5277710" y="506155"/>
                  <a:pt x="5276097" y="520431"/>
                </a:cubicBezTo>
                <a:lnTo>
                  <a:pt x="5275453" y="525022"/>
                </a:lnTo>
                <a:lnTo>
                  <a:pt x="5266992" y="778581"/>
                </a:lnTo>
                <a:lnTo>
                  <a:pt x="5269055" y="783820"/>
                </a:lnTo>
                <a:cubicBezTo>
                  <a:pt x="5268153" y="810850"/>
                  <a:pt x="5262429" y="914450"/>
                  <a:pt x="5261578" y="940761"/>
                </a:cubicBezTo>
                <a:lnTo>
                  <a:pt x="5263950" y="941689"/>
                </a:lnTo>
                <a:cubicBezTo>
                  <a:pt x="5265746" y="948603"/>
                  <a:pt x="5269095" y="956590"/>
                  <a:pt x="5269565" y="981147"/>
                </a:cubicBezTo>
                <a:cubicBezTo>
                  <a:pt x="5258045" y="1011303"/>
                  <a:pt x="5282150" y="1051589"/>
                  <a:pt x="5266764" y="1089036"/>
                </a:cubicBezTo>
                <a:cubicBezTo>
                  <a:pt x="5262884" y="1102764"/>
                  <a:pt x="5261771" y="1144982"/>
                  <a:pt x="5268195" y="1152795"/>
                </a:cubicBezTo>
                <a:cubicBezTo>
                  <a:pt x="5269329" y="1161563"/>
                  <a:pt x="5266576" y="1171896"/>
                  <a:pt x="5273619" y="1175772"/>
                </a:cubicBezTo>
                <a:cubicBezTo>
                  <a:pt x="5277131" y="1194612"/>
                  <a:pt x="5286008" y="1241685"/>
                  <a:pt x="5289269" y="1265839"/>
                </a:cubicBezTo>
                <a:lnTo>
                  <a:pt x="5293176" y="1320698"/>
                </a:lnTo>
                <a:cubicBezTo>
                  <a:pt x="5293143" y="1332967"/>
                  <a:pt x="5293109" y="1345235"/>
                  <a:pt x="5293076" y="1357503"/>
                </a:cubicBezTo>
                <a:cubicBezTo>
                  <a:pt x="5291453" y="1371840"/>
                  <a:pt x="5284413" y="1397811"/>
                  <a:pt x="5283440" y="1406717"/>
                </a:cubicBezTo>
                <a:cubicBezTo>
                  <a:pt x="5284829" y="1407787"/>
                  <a:pt x="5286109" y="1409209"/>
                  <a:pt x="5287233" y="1410942"/>
                </a:cubicBezTo>
                <a:lnTo>
                  <a:pt x="5290784" y="1424882"/>
                </a:lnTo>
                <a:lnTo>
                  <a:pt x="5275539" y="1491802"/>
                </a:lnTo>
                <a:lnTo>
                  <a:pt x="5265186" y="1572707"/>
                </a:lnTo>
                <a:lnTo>
                  <a:pt x="5259964" y="1584827"/>
                </a:lnTo>
                <a:cubicBezTo>
                  <a:pt x="5253755" y="1612655"/>
                  <a:pt x="5258137" y="1646559"/>
                  <a:pt x="5245579" y="1664049"/>
                </a:cubicBezTo>
                <a:cubicBezTo>
                  <a:pt x="5246320" y="1691096"/>
                  <a:pt x="5247058" y="1718145"/>
                  <a:pt x="5247798" y="1745191"/>
                </a:cubicBezTo>
                <a:cubicBezTo>
                  <a:pt x="5231248" y="1742017"/>
                  <a:pt x="5238473" y="1773714"/>
                  <a:pt x="5235767" y="1783670"/>
                </a:cubicBezTo>
                <a:lnTo>
                  <a:pt x="5233443" y="1783864"/>
                </a:lnTo>
                <a:lnTo>
                  <a:pt x="5227886" y="1950431"/>
                </a:lnTo>
                <a:lnTo>
                  <a:pt x="5238347" y="1976617"/>
                </a:lnTo>
                <a:cubicBezTo>
                  <a:pt x="5239649" y="1994905"/>
                  <a:pt x="5240954" y="2013191"/>
                  <a:pt x="5242256" y="2031478"/>
                </a:cubicBezTo>
                <a:cubicBezTo>
                  <a:pt x="5241286" y="2054958"/>
                  <a:pt x="5233511" y="2102455"/>
                  <a:pt x="5232519" y="2117497"/>
                </a:cubicBezTo>
                <a:cubicBezTo>
                  <a:pt x="5233909" y="2118566"/>
                  <a:pt x="5235188" y="2119988"/>
                  <a:pt x="5236313" y="2121722"/>
                </a:cubicBezTo>
                <a:lnTo>
                  <a:pt x="5239863" y="2135661"/>
                </a:lnTo>
                <a:lnTo>
                  <a:pt x="5224618" y="2202583"/>
                </a:lnTo>
                <a:lnTo>
                  <a:pt x="5217653" y="2257010"/>
                </a:lnTo>
                <a:cubicBezTo>
                  <a:pt x="5205894" y="2642621"/>
                  <a:pt x="5177235" y="3034207"/>
                  <a:pt x="5182377" y="3413844"/>
                </a:cubicBezTo>
                <a:cubicBezTo>
                  <a:pt x="5181134" y="3500000"/>
                  <a:pt x="5175916" y="3605448"/>
                  <a:pt x="5174675" y="3691605"/>
                </a:cubicBezTo>
                <a:cubicBezTo>
                  <a:pt x="5181981" y="3684954"/>
                  <a:pt x="5174235" y="3849487"/>
                  <a:pt x="5166476" y="3869856"/>
                </a:cubicBezTo>
                <a:lnTo>
                  <a:pt x="5107510" y="5664825"/>
                </a:lnTo>
                <a:lnTo>
                  <a:pt x="5114472" y="5704822"/>
                </a:lnTo>
                <a:cubicBezTo>
                  <a:pt x="5121222" y="5713317"/>
                  <a:pt x="5116413" y="5747650"/>
                  <a:pt x="5114866" y="5778543"/>
                </a:cubicBezTo>
                <a:cubicBezTo>
                  <a:pt x="5113319" y="5809437"/>
                  <a:pt x="5108424" y="5865044"/>
                  <a:pt x="5105196" y="5890185"/>
                </a:cubicBezTo>
                <a:lnTo>
                  <a:pt x="5109043" y="5911328"/>
                </a:lnTo>
                <a:cubicBezTo>
                  <a:pt x="5108296" y="5934125"/>
                  <a:pt x="5101959" y="5935726"/>
                  <a:pt x="5097767" y="5961658"/>
                </a:cubicBezTo>
                <a:cubicBezTo>
                  <a:pt x="5045108" y="5964035"/>
                  <a:pt x="4491440" y="5942933"/>
                  <a:pt x="3751876" y="5913708"/>
                </a:cubicBezTo>
                <a:lnTo>
                  <a:pt x="3564440" y="5906279"/>
                </a:lnTo>
                <a:lnTo>
                  <a:pt x="190663" y="6035825"/>
                </a:lnTo>
                <a:lnTo>
                  <a:pt x="141062" y="4429245"/>
                </a:lnTo>
                <a:lnTo>
                  <a:pt x="0" y="223714"/>
                </a:lnTo>
                <a:cubicBezTo>
                  <a:pt x="69112" y="223637"/>
                  <a:pt x="206289" y="219912"/>
                  <a:pt x="388339" y="213738"/>
                </a:cubicBezTo>
                <a:lnTo>
                  <a:pt x="490844" y="210109"/>
                </a:lnTo>
                <a:close/>
              </a:path>
            </a:pathLst>
          </a:custGeom>
          <a:noFill/>
          <a:extLst>
            <a:ext uri="{909E8E84-426E-40DD-AFC4-6F175D3DCCD1}">
              <a14:hiddenFill xmlns:a14="http://schemas.microsoft.com/office/drawing/2010/main">
                <a:solidFill>
                  <a:srgbClr val="FFFFFF"/>
                </a:solidFill>
              </a14:hiddenFill>
            </a:ext>
          </a:extLst>
        </p:spPr>
      </p:pic>
      <p:sp>
        <p:nvSpPr>
          <p:cNvPr id="9229" name="Freeform: Shape 9228">
            <a:extLst>
              <a:ext uri="{FF2B5EF4-FFF2-40B4-BE49-F238E27FC236}">
                <a16:creationId xmlns:a16="http://schemas.microsoft.com/office/drawing/2014/main" id="{80BE5544-9916-45A5-828D-778175A51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6279">
            <a:off x="6649245" y="738498"/>
            <a:ext cx="1575448" cy="5269535"/>
          </a:xfrm>
          <a:custGeom>
            <a:avLst/>
            <a:gdLst>
              <a:gd name="connsiteX0" fmla="*/ 234738 w 3482710"/>
              <a:gd name="connsiteY0" fmla="*/ 0 h 5817193"/>
              <a:gd name="connsiteX1" fmla="*/ 493499 w 3482710"/>
              <a:gd name="connsiteY1" fmla="*/ 0 h 5817193"/>
              <a:gd name="connsiteX2" fmla="*/ 349380 w 3482710"/>
              <a:gd name="connsiteY2" fmla="*/ 3993011 h 5817193"/>
              <a:gd name="connsiteX3" fmla="*/ 298733 w 3482710"/>
              <a:gd name="connsiteY3" fmla="*/ 5571013 h 5817193"/>
              <a:gd name="connsiteX4" fmla="*/ 649818 w 3482710"/>
              <a:gd name="connsiteY4" fmla="*/ 5581185 h 5817193"/>
              <a:gd name="connsiteX5" fmla="*/ 3427184 w 3482710"/>
              <a:gd name="connsiteY5" fmla="*/ 5688584 h 5817193"/>
              <a:gd name="connsiteX6" fmla="*/ 3482710 w 3482710"/>
              <a:gd name="connsiteY6" fmla="*/ 5690785 h 5817193"/>
              <a:gd name="connsiteX7" fmla="*/ 190664 w 3482710"/>
              <a:gd name="connsiteY7" fmla="*/ 5817193 h 5817193"/>
              <a:gd name="connsiteX8" fmla="*/ 141063 w 3482710"/>
              <a:gd name="connsiteY8" fmla="*/ 4210613 h 5817193"/>
              <a:gd name="connsiteX9" fmla="*/ 0 w 3482710"/>
              <a:gd name="connsiteY9" fmla="*/ 5082 h 5817193"/>
              <a:gd name="connsiteX10" fmla="*/ 151819 w 3482710"/>
              <a:gd name="connsiteY10" fmla="*/ 2380 h 5817193"/>
              <a:gd name="connsiteX0" fmla="*/ 151819 w 3482710"/>
              <a:gd name="connsiteY0" fmla="*/ 2380 h 5817193"/>
              <a:gd name="connsiteX1" fmla="*/ 493499 w 3482710"/>
              <a:gd name="connsiteY1" fmla="*/ 0 h 5817193"/>
              <a:gd name="connsiteX2" fmla="*/ 349380 w 3482710"/>
              <a:gd name="connsiteY2" fmla="*/ 3993011 h 5817193"/>
              <a:gd name="connsiteX3" fmla="*/ 298733 w 3482710"/>
              <a:gd name="connsiteY3" fmla="*/ 5571013 h 5817193"/>
              <a:gd name="connsiteX4" fmla="*/ 649818 w 3482710"/>
              <a:gd name="connsiteY4" fmla="*/ 5581185 h 5817193"/>
              <a:gd name="connsiteX5" fmla="*/ 3427184 w 3482710"/>
              <a:gd name="connsiteY5" fmla="*/ 5688584 h 5817193"/>
              <a:gd name="connsiteX6" fmla="*/ 3482710 w 3482710"/>
              <a:gd name="connsiteY6" fmla="*/ 5690785 h 5817193"/>
              <a:gd name="connsiteX7" fmla="*/ 190664 w 3482710"/>
              <a:gd name="connsiteY7" fmla="*/ 5817193 h 5817193"/>
              <a:gd name="connsiteX8" fmla="*/ 141063 w 3482710"/>
              <a:gd name="connsiteY8" fmla="*/ 4210613 h 5817193"/>
              <a:gd name="connsiteX9" fmla="*/ 0 w 3482710"/>
              <a:gd name="connsiteY9" fmla="*/ 5082 h 5817193"/>
              <a:gd name="connsiteX10" fmla="*/ 151819 w 3482710"/>
              <a:gd name="connsiteY10" fmla="*/ 2380 h 5817193"/>
              <a:gd name="connsiteX0" fmla="*/ 151819 w 3482710"/>
              <a:gd name="connsiteY0" fmla="*/ 0 h 5814813"/>
              <a:gd name="connsiteX1" fmla="*/ 343333 w 3482710"/>
              <a:gd name="connsiteY1" fmla="*/ 389123 h 5814813"/>
              <a:gd name="connsiteX2" fmla="*/ 349380 w 3482710"/>
              <a:gd name="connsiteY2" fmla="*/ 3990631 h 5814813"/>
              <a:gd name="connsiteX3" fmla="*/ 298733 w 3482710"/>
              <a:gd name="connsiteY3" fmla="*/ 5568633 h 5814813"/>
              <a:gd name="connsiteX4" fmla="*/ 649818 w 3482710"/>
              <a:gd name="connsiteY4" fmla="*/ 5578805 h 5814813"/>
              <a:gd name="connsiteX5" fmla="*/ 3427184 w 3482710"/>
              <a:gd name="connsiteY5" fmla="*/ 5686204 h 5814813"/>
              <a:gd name="connsiteX6" fmla="*/ 3482710 w 3482710"/>
              <a:gd name="connsiteY6" fmla="*/ 5688405 h 5814813"/>
              <a:gd name="connsiteX7" fmla="*/ 190664 w 3482710"/>
              <a:gd name="connsiteY7" fmla="*/ 5814813 h 5814813"/>
              <a:gd name="connsiteX8" fmla="*/ 141063 w 3482710"/>
              <a:gd name="connsiteY8" fmla="*/ 4208233 h 5814813"/>
              <a:gd name="connsiteX9" fmla="*/ 0 w 3482710"/>
              <a:gd name="connsiteY9" fmla="*/ 2702 h 5814813"/>
              <a:gd name="connsiteX10" fmla="*/ 151819 w 3482710"/>
              <a:gd name="connsiteY10" fmla="*/ 0 h 5814813"/>
              <a:gd name="connsiteX0" fmla="*/ 151819 w 3482710"/>
              <a:gd name="connsiteY0" fmla="*/ 0 h 5814813"/>
              <a:gd name="connsiteX1" fmla="*/ 337970 w 3482710"/>
              <a:gd name="connsiteY1" fmla="*/ 13709 h 5814813"/>
              <a:gd name="connsiteX2" fmla="*/ 349380 w 3482710"/>
              <a:gd name="connsiteY2" fmla="*/ 3990631 h 5814813"/>
              <a:gd name="connsiteX3" fmla="*/ 298733 w 3482710"/>
              <a:gd name="connsiteY3" fmla="*/ 5568633 h 5814813"/>
              <a:gd name="connsiteX4" fmla="*/ 649818 w 3482710"/>
              <a:gd name="connsiteY4" fmla="*/ 5578805 h 5814813"/>
              <a:gd name="connsiteX5" fmla="*/ 3427184 w 3482710"/>
              <a:gd name="connsiteY5" fmla="*/ 5686204 h 5814813"/>
              <a:gd name="connsiteX6" fmla="*/ 3482710 w 3482710"/>
              <a:gd name="connsiteY6" fmla="*/ 5688405 h 5814813"/>
              <a:gd name="connsiteX7" fmla="*/ 190664 w 3482710"/>
              <a:gd name="connsiteY7" fmla="*/ 5814813 h 5814813"/>
              <a:gd name="connsiteX8" fmla="*/ 141063 w 3482710"/>
              <a:gd name="connsiteY8" fmla="*/ 4208233 h 5814813"/>
              <a:gd name="connsiteX9" fmla="*/ 0 w 3482710"/>
              <a:gd name="connsiteY9" fmla="*/ 2702 h 5814813"/>
              <a:gd name="connsiteX10" fmla="*/ 151819 w 3482710"/>
              <a:gd name="connsiteY10" fmla="*/ 0 h 5814813"/>
              <a:gd name="connsiteX0" fmla="*/ 151819 w 3482710"/>
              <a:gd name="connsiteY0" fmla="*/ 0 h 5814813"/>
              <a:gd name="connsiteX1" fmla="*/ 337970 w 3482710"/>
              <a:gd name="connsiteY1" fmla="*/ 13709 h 5814813"/>
              <a:gd name="connsiteX2" fmla="*/ 349380 w 3482710"/>
              <a:gd name="connsiteY2" fmla="*/ 3990631 h 5814813"/>
              <a:gd name="connsiteX3" fmla="*/ 261192 w 3482710"/>
              <a:gd name="connsiteY3" fmla="*/ 5681257 h 5814813"/>
              <a:gd name="connsiteX4" fmla="*/ 649818 w 3482710"/>
              <a:gd name="connsiteY4" fmla="*/ 5578805 h 5814813"/>
              <a:gd name="connsiteX5" fmla="*/ 3427184 w 3482710"/>
              <a:gd name="connsiteY5" fmla="*/ 5686204 h 5814813"/>
              <a:gd name="connsiteX6" fmla="*/ 3482710 w 3482710"/>
              <a:gd name="connsiteY6" fmla="*/ 5688405 h 5814813"/>
              <a:gd name="connsiteX7" fmla="*/ 190664 w 3482710"/>
              <a:gd name="connsiteY7" fmla="*/ 5814813 h 5814813"/>
              <a:gd name="connsiteX8" fmla="*/ 141063 w 3482710"/>
              <a:gd name="connsiteY8" fmla="*/ 4208233 h 5814813"/>
              <a:gd name="connsiteX9" fmla="*/ 0 w 3482710"/>
              <a:gd name="connsiteY9" fmla="*/ 2702 h 5814813"/>
              <a:gd name="connsiteX10" fmla="*/ 151819 w 3482710"/>
              <a:gd name="connsiteY10" fmla="*/ 0 h 5814813"/>
              <a:gd name="connsiteX0" fmla="*/ 151819 w 3482710"/>
              <a:gd name="connsiteY0" fmla="*/ 0 h 5814813"/>
              <a:gd name="connsiteX1" fmla="*/ 337970 w 3482710"/>
              <a:gd name="connsiteY1" fmla="*/ 13709 h 5814813"/>
              <a:gd name="connsiteX2" fmla="*/ 261192 w 3482710"/>
              <a:gd name="connsiteY2" fmla="*/ 5681257 h 5814813"/>
              <a:gd name="connsiteX3" fmla="*/ 649818 w 3482710"/>
              <a:gd name="connsiteY3" fmla="*/ 5578805 h 5814813"/>
              <a:gd name="connsiteX4" fmla="*/ 3427184 w 3482710"/>
              <a:gd name="connsiteY4" fmla="*/ 5686204 h 5814813"/>
              <a:gd name="connsiteX5" fmla="*/ 3482710 w 3482710"/>
              <a:gd name="connsiteY5" fmla="*/ 5688405 h 5814813"/>
              <a:gd name="connsiteX6" fmla="*/ 190664 w 3482710"/>
              <a:gd name="connsiteY6" fmla="*/ 5814813 h 5814813"/>
              <a:gd name="connsiteX7" fmla="*/ 141063 w 3482710"/>
              <a:gd name="connsiteY7" fmla="*/ 4208233 h 5814813"/>
              <a:gd name="connsiteX8" fmla="*/ 0 w 3482710"/>
              <a:gd name="connsiteY8" fmla="*/ 2702 h 5814813"/>
              <a:gd name="connsiteX9" fmla="*/ 151819 w 3482710"/>
              <a:gd name="connsiteY9" fmla="*/ 0 h 5814813"/>
              <a:gd name="connsiteX0" fmla="*/ 151819 w 3482710"/>
              <a:gd name="connsiteY0" fmla="*/ 0 h 5814813"/>
              <a:gd name="connsiteX1" fmla="*/ 337970 w 3482710"/>
              <a:gd name="connsiteY1" fmla="*/ 13709 h 5814813"/>
              <a:gd name="connsiteX2" fmla="*/ 271918 w 3482710"/>
              <a:gd name="connsiteY2" fmla="*/ 5563270 h 5814813"/>
              <a:gd name="connsiteX3" fmla="*/ 649818 w 3482710"/>
              <a:gd name="connsiteY3" fmla="*/ 5578805 h 5814813"/>
              <a:gd name="connsiteX4" fmla="*/ 3427184 w 3482710"/>
              <a:gd name="connsiteY4" fmla="*/ 5686204 h 5814813"/>
              <a:gd name="connsiteX5" fmla="*/ 3482710 w 3482710"/>
              <a:gd name="connsiteY5" fmla="*/ 5688405 h 5814813"/>
              <a:gd name="connsiteX6" fmla="*/ 190664 w 3482710"/>
              <a:gd name="connsiteY6" fmla="*/ 5814813 h 5814813"/>
              <a:gd name="connsiteX7" fmla="*/ 141063 w 3482710"/>
              <a:gd name="connsiteY7" fmla="*/ 4208233 h 5814813"/>
              <a:gd name="connsiteX8" fmla="*/ 0 w 3482710"/>
              <a:gd name="connsiteY8" fmla="*/ 2702 h 5814813"/>
              <a:gd name="connsiteX9" fmla="*/ 151819 w 3482710"/>
              <a:gd name="connsiteY9" fmla="*/ 0 h 5814813"/>
              <a:gd name="connsiteX0" fmla="*/ 151819 w 3482710"/>
              <a:gd name="connsiteY0" fmla="*/ 0 h 5707552"/>
              <a:gd name="connsiteX1" fmla="*/ 337970 w 3482710"/>
              <a:gd name="connsiteY1" fmla="*/ 13709 h 5707552"/>
              <a:gd name="connsiteX2" fmla="*/ 271918 w 3482710"/>
              <a:gd name="connsiteY2" fmla="*/ 5563270 h 5707552"/>
              <a:gd name="connsiteX3" fmla="*/ 649818 w 3482710"/>
              <a:gd name="connsiteY3" fmla="*/ 5578805 h 5707552"/>
              <a:gd name="connsiteX4" fmla="*/ 3427184 w 3482710"/>
              <a:gd name="connsiteY4" fmla="*/ 5686204 h 5707552"/>
              <a:gd name="connsiteX5" fmla="*/ 3482710 w 3482710"/>
              <a:gd name="connsiteY5" fmla="*/ 5688405 h 5707552"/>
              <a:gd name="connsiteX6" fmla="*/ 217479 w 3482710"/>
              <a:gd name="connsiteY6" fmla="*/ 5707552 h 5707552"/>
              <a:gd name="connsiteX7" fmla="*/ 141063 w 3482710"/>
              <a:gd name="connsiteY7" fmla="*/ 4208233 h 5707552"/>
              <a:gd name="connsiteX8" fmla="*/ 0 w 3482710"/>
              <a:gd name="connsiteY8" fmla="*/ 2702 h 5707552"/>
              <a:gd name="connsiteX9" fmla="*/ 151819 w 3482710"/>
              <a:gd name="connsiteY9" fmla="*/ 0 h 5707552"/>
              <a:gd name="connsiteX0" fmla="*/ 151819 w 3482710"/>
              <a:gd name="connsiteY0" fmla="*/ 0 h 5809450"/>
              <a:gd name="connsiteX1" fmla="*/ 337970 w 3482710"/>
              <a:gd name="connsiteY1" fmla="*/ 13709 h 5809450"/>
              <a:gd name="connsiteX2" fmla="*/ 271918 w 3482710"/>
              <a:gd name="connsiteY2" fmla="*/ 5563270 h 5809450"/>
              <a:gd name="connsiteX3" fmla="*/ 649818 w 3482710"/>
              <a:gd name="connsiteY3" fmla="*/ 5578805 h 5809450"/>
              <a:gd name="connsiteX4" fmla="*/ 3427184 w 3482710"/>
              <a:gd name="connsiteY4" fmla="*/ 5686204 h 5809450"/>
              <a:gd name="connsiteX5" fmla="*/ 3482710 w 3482710"/>
              <a:gd name="connsiteY5" fmla="*/ 5688405 h 5809450"/>
              <a:gd name="connsiteX6" fmla="*/ 179938 w 3482710"/>
              <a:gd name="connsiteY6" fmla="*/ 5809450 h 5809450"/>
              <a:gd name="connsiteX7" fmla="*/ 141063 w 3482710"/>
              <a:gd name="connsiteY7" fmla="*/ 4208233 h 5809450"/>
              <a:gd name="connsiteX8" fmla="*/ 0 w 3482710"/>
              <a:gd name="connsiteY8" fmla="*/ 2702 h 5809450"/>
              <a:gd name="connsiteX9" fmla="*/ 151819 w 3482710"/>
              <a:gd name="connsiteY9" fmla="*/ 0 h 5809450"/>
              <a:gd name="connsiteX0" fmla="*/ 151819 w 3482710"/>
              <a:gd name="connsiteY0" fmla="*/ 0 h 5809450"/>
              <a:gd name="connsiteX1" fmla="*/ 337970 w 3482710"/>
              <a:gd name="connsiteY1" fmla="*/ 13709 h 5809450"/>
              <a:gd name="connsiteX2" fmla="*/ 271918 w 3482710"/>
              <a:gd name="connsiteY2" fmla="*/ 5563270 h 5809450"/>
              <a:gd name="connsiteX3" fmla="*/ 649818 w 3482710"/>
              <a:gd name="connsiteY3" fmla="*/ 5578805 h 5809450"/>
              <a:gd name="connsiteX4" fmla="*/ 3482710 w 3482710"/>
              <a:gd name="connsiteY4" fmla="*/ 5688405 h 5809450"/>
              <a:gd name="connsiteX5" fmla="*/ 179938 w 3482710"/>
              <a:gd name="connsiteY5" fmla="*/ 5809450 h 5809450"/>
              <a:gd name="connsiteX6" fmla="*/ 141063 w 3482710"/>
              <a:gd name="connsiteY6" fmla="*/ 4208233 h 5809450"/>
              <a:gd name="connsiteX7" fmla="*/ 0 w 3482710"/>
              <a:gd name="connsiteY7" fmla="*/ 2702 h 5809450"/>
              <a:gd name="connsiteX8" fmla="*/ 151819 w 3482710"/>
              <a:gd name="connsiteY8" fmla="*/ 0 h 5809450"/>
              <a:gd name="connsiteX0" fmla="*/ 151819 w 2254571"/>
              <a:gd name="connsiteY0" fmla="*/ 0 h 5809450"/>
              <a:gd name="connsiteX1" fmla="*/ 337970 w 2254571"/>
              <a:gd name="connsiteY1" fmla="*/ 13709 h 5809450"/>
              <a:gd name="connsiteX2" fmla="*/ 271918 w 2254571"/>
              <a:gd name="connsiteY2" fmla="*/ 5563270 h 5809450"/>
              <a:gd name="connsiteX3" fmla="*/ 649818 w 2254571"/>
              <a:gd name="connsiteY3" fmla="*/ 5578805 h 5809450"/>
              <a:gd name="connsiteX4" fmla="*/ 2254571 w 2254571"/>
              <a:gd name="connsiteY4" fmla="*/ 5452431 h 5809450"/>
              <a:gd name="connsiteX5" fmla="*/ 179938 w 2254571"/>
              <a:gd name="connsiteY5" fmla="*/ 5809450 h 5809450"/>
              <a:gd name="connsiteX6" fmla="*/ 141063 w 2254571"/>
              <a:gd name="connsiteY6" fmla="*/ 4208233 h 5809450"/>
              <a:gd name="connsiteX7" fmla="*/ 0 w 2254571"/>
              <a:gd name="connsiteY7" fmla="*/ 2702 h 5809450"/>
              <a:gd name="connsiteX8" fmla="*/ 151819 w 2254571"/>
              <a:gd name="connsiteY8" fmla="*/ 0 h 5809450"/>
              <a:gd name="connsiteX0" fmla="*/ 151819 w 1723629"/>
              <a:gd name="connsiteY0" fmla="*/ 0 h 5809450"/>
              <a:gd name="connsiteX1" fmla="*/ 337970 w 1723629"/>
              <a:gd name="connsiteY1" fmla="*/ 13709 h 5809450"/>
              <a:gd name="connsiteX2" fmla="*/ 271918 w 1723629"/>
              <a:gd name="connsiteY2" fmla="*/ 5563270 h 5809450"/>
              <a:gd name="connsiteX3" fmla="*/ 649818 w 1723629"/>
              <a:gd name="connsiteY3" fmla="*/ 5578805 h 5809450"/>
              <a:gd name="connsiteX4" fmla="*/ 1723629 w 1723629"/>
              <a:gd name="connsiteY4" fmla="*/ 5752762 h 5809450"/>
              <a:gd name="connsiteX5" fmla="*/ 179938 w 1723629"/>
              <a:gd name="connsiteY5" fmla="*/ 5809450 h 5809450"/>
              <a:gd name="connsiteX6" fmla="*/ 141063 w 1723629"/>
              <a:gd name="connsiteY6" fmla="*/ 4208233 h 5809450"/>
              <a:gd name="connsiteX7" fmla="*/ 0 w 1723629"/>
              <a:gd name="connsiteY7" fmla="*/ 2702 h 5809450"/>
              <a:gd name="connsiteX8" fmla="*/ 151819 w 1723629"/>
              <a:gd name="connsiteY8" fmla="*/ 0 h 5809450"/>
              <a:gd name="connsiteX0" fmla="*/ 151819 w 1723629"/>
              <a:gd name="connsiteY0" fmla="*/ 0 h 5809450"/>
              <a:gd name="connsiteX1" fmla="*/ 337970 w 1723629"/>
              <a:gd name="connsiteY1" fmla="*/ 13709 h 5809450"/>
              <a:gd name="connsiteX2" fmla="*/ 271918 w 1723629"/>
              <a:gd name="connsiteY2" fmla="*/ 5563270 h 5809450"/>
              <a:gd name="connsiteX3" fmla="*/ 1723629 w 1723629"/>
              <a:gd name="connsiteY3" fmla="*/ 5752762 h 5809450"/>
              <a:gd name="connsiteX4" fmla="*/ 179938 w 1723629"/>
              <a:gd name="connsiteY4" fmla="*/ 5809450 h 5809450"/>
              <a:gd name="connsiteX5" fmla="*/ 141063 w 1723629"/>
              <a:gd name="connsiteY5" fmla="*/ 4208233 h 5809450"/>
              <a:gd name="connsiteX6" fmla="*/ 0 w 1723629"/>
              <a:gd name="connsiteY6" fmla="*/ 2702 h 5809450"/>
              <a:gd name="connsiteX7" fmla="*/ 151819 w 1723629"/>
              <a:gd name="connsiteY7" fmla="*/ 0 h 5809450"/>
              <a:gd name="connsiteX0" fmla="*/ 151819 w 1723629"/>
              <a:gd name="connsiteY0" fmla="*/ 0 h 5804087"/>
              <a:gd name="connsiteX1" fmla="*/ 337970 w 1723629"/>
              <a:gd name="connsiteY1" fmla="*/ 13709 h 5804087"/>
              <a:gd name="connsiteX2" fmla="*/ 271918 w 1723629"/>
              <a:gd name="connsiteY2" fmla="*/ 5563270 h 5804087"/>
              <a:gd name="connsiteX3" fmla="*/ 1723629 w 1723629"/>
              <a:gd name="connsiteY3" fmla="*/ 5752762 h 5804087"/>
              <a:gd name="connsiteX4" fmla="*/ 421275 w 1723629"/>
              <a:gd name="connsiteY4" fmla="*/ 5804087 h 5804087"/>
              <a:gd name="connsiteX5" fmla="*/ 141063 w 1723629"/>
              <a:gd name="connsiteY5" fmla="*/ 4208233 h 5804087"/>
              <a:gd name="connsiteX6" fmla="*/ 0 w 1723629"/>
              <a:gd name="connsiteY6" fmla="*/ 2702 h 5804087"/>
              <a:gd name="connsiteX7" fmla="*/ 151819 w 1723629"/>
              <a:gd name="connsiteY7" fmla="*/ 0 h 5804087"/>
              <a:gd name="connsiteX0" fmla="*/ 151819 w 1723629"/>
              <a:gd name="connsiteY0" fmla="*/ 0 h 5820176"/>
              <a:gd name="connsiteX1" fmla="*/ 337970 w 1723629"/>
              <a:gd name="connsiteY1" fmla="*/ 13709 h 5820176"/>
              <a:gd name="connsiteX2" fmla="*/ 271918 w 1723629"/>
              <a:gd name="connsiteY2" fmla="*/ 5563270 h 5820176"/>
              <a:gd name="connsiteX3" fmla="*/ 1723629 w 1723629"/>
              <a:gd name="connsiteY3" fmla="*/ 5752762 h 5820176"/>
              <a:gd name="connsiteX4" fmla="*/ 185301 w 1723629"/>
              <a:gd name="connsiteY4" fmla="*/ 5820176 h 5820176"/>
              <a:gd name="connsiteX5" fmla="*/ 141063 w 1723629"/>
              <a:gd name="connsiteY5" fmla="*/ 4208233 h 5820176"/>
              <a:gd name="connsiteX6" fmla="*/ 0 w 1723629"/>
              <a:gd name="connsiteY6" fmla="*/ 2702 h 5820176"/>
              <a:gd name="connsiteX7" fmla="*/ 151819 w 1723629"/>
              <a:gd name="connsiteY7" fmla="*/ 0 h 5820176"/>
              <a:gd name="connsiteX0" fmla="*/ 151819 w 1723629"/>
              <a:gd name="connsiteY0" fmla="*/ 0 h 5820176"/>
              <a:gd name="connsiteX1" fmla="*/ 337970 w 1723629"/>
              <a:gd name="connsiteY1" fmla="*/ 13709 h 5820176"/>
              <a:gd name="connsiteX2" fmla="*/ 271918 w 1723629"/>
              <a:gd name="connsiteY2" fmla="*/ 5563270 h 5820176"/>
              <a:gd name="connsiteX3" fmla="*/ 1723629 w 1723629"/>
              <a:gd name="connsiteY3" fmla="*/ 5752762 h 5820176"/>
              <a:gd name="connsiteX4" fmla="*/ 185301 w 1723629"/>
              <a:gd name="connsiteY4" fmla="*/ 5820176 h 5820176"/>
              <a:gd name="connsiteX5" fmla="*/ 0 w 1723629"/>
              <a:gd name="connsiteY5" fmla="*/ 2702 h 5820176"/>
              <a:gd name="connsiteX6" fmla="*/ 151819 w 1723629"/>
              <a:gd name="connsiteY6" fmla="*/ 0 h 5820176"/>
              <a:gd name="connsiteX0" fmla="*/ 151819 w 1755807"/>
              <a:gd name="connsiteY0" fmla="*/ 0 h 5820176"/>
              <a:gd name="connsiteX1" fmla="*/ 337970 w 1755807"/>
              <a:gd name="connsiteY1" fmla="*/ 13709 h 5820176"/>
              <a:gd name="connsiteX2" fmla="*/ 271918 w 1755807"/>
              <a:gd name="connsiteY2" fmla="*/ 5563270 h 5820176"/>
              <a:gd name="connsiteX3" fmla="*/ 1755807 w 1755807"/>
              <a:gd name="connsiteY3" fmla="*/ 5752762 h 5820176"/>
              <a:gd name="connsiteX4" fmla="*/ 185301 w 1755807"/>
              <a:gd name="connsiteY4" fmla="*/ 5820176 h 5820176"/>
              <a:gd name="connsiteX5" fmla="*/ 0 w 1755807"/>
              <a:gd name="connsiteY5" fmla="*/ 2702 h 5820176"/>
              <a:gd name="connsiteX6" fmla="*/ 151819 w 1755807"/>
              <a:gd name="connsiteY6" fmla="*/ 0 h 5820176"/>
              <a:gd name="connsiteX0" fmla="*/ 151819 w 1755807"/>
              <a:gd name="connsiteY0" fmla="*/ 5830 h 5826006"/>
              <a:gd name="connsiteX1" fmla="*/ 337970 w 1755807"/>
              <a:gd name="connsiteY1" fmla="*/ 0 h 5826006"/>
              <a:gd name="connsiteX2" fmla="*/ 271918 w 1755807"/>
              <a:gd name="connsiteY2" fmla="*/ 5569100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55807"/>
              <a:gd name="connsiteY0" fmla="*/ 5830 h 5826006"/>
              <a:gd name="connsiteX1" fmla="*/ 337970 w 1755807"/>
              <a:gd name="connsiteY1" fmla="*/ 0 h 5826006"/>
              <a:gd name="connsiteX2" fmla="*/ 271918 w 1755807"/>
              <a:gd name="connsiteY2" fmla="*/ 5569100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55807"/>
              <a:gd name="connsiteY0" fmla="*/ 5830 h 5826006"/>
              <a:gd name="connsiteX1" fmla="*/ 337970 w 1755807"/>
              <a:gd name="connsiteY1" fmla="*/ 0 h 5826006"/>
              <a:gd name="connsiteX2" fmla="*/ 185949 w 1755807"/>
              <a:gd name="connsiteY2" fmla="*/ 5694146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55807"/>
              <a:gd name="connsiteY0" fmla="*/ 5830 h 5826006"/>
              <a:gd name="connsiteX1" fmla="*/ 337970 w 1755807"/>
              <a:gd name="connsiteY1" fmla="*/ 0 h 5826006"/>
              <a:gd name="connsiteX2" fmla="*/ 185949 w 1755807"/>
              <a:gd name="connsiteY2" fmla="*/ 5694146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44084"/>
              <a:gd name="connsiteY0" fmla="*/ 5830 h 5826006"/>
              <a:gd name="connsiteX1" fmla="*/ 337970 w 1744084"/>
              <a:gd name="connsiteY1" fmla="*/ 0 h 5826006"/>
              <a:gd name="connsiteX2" fmla="*/ 185949 w 1744084"/>
              <a:gd name="connsiteY2" fmla="*/ 5694146 h 5826006"/>
              <a:gd name="connsiteX3" fmla="*/ 1744084 w 1744084"/>
              <a:gd name="connsiteY3" fmla="*/ 5766407 h 5826006"/>
              <a:gd name="connsiteX4" fmla="*/ 185301 w 1744084"/>
              <a:gd name="connsiteY4" fmla="*/ 5826006 h 5826006"/>
              <a:gd name="connsiteX5" fmla="*/ 0 w 1744084"/>
              <a:gd name="connsiteY5" fmla="*/ 8532 h 5826006"/>
              <a:gd name="connsiteX6" fmla="*/ 151819 w 1744084"/>
              <a:gd name="connsiteY6" fmla="*/ 5830 h 5826006"/>
              <a:gd name="connsiteX0" fmla="*/ 151819 w 1744084"/>
              <a:gd name="connsiteY0" fmla="*/ 5830 h 5826006"/>
              <a:gd name="connsiteX1" fmla="*/ 337970 w 1744084"/>
              <a:gd name="connsiteY1" fmla="*/ 0 h 5826006"/>
              <a:gd name="connsiteX2" fmla="*/ 185949 w 1744084"/>
              <a:gd name="connsiteY2" fmla="*/ 5705869 h 5826006"/>
              <a:gd name="connsiteX3" fmla="*/ 1744084 w 1744084"/>
              <a:gd name="connsiteY3" fmla="*/ 5766407 h 5826006"/>
              <a:gd name="connsiteX4" fmla="*/ 185301 w 1744084"/>
              <a:gd name="connsiteY4" fmla="*/ 5826006 h 5826006"/>
              <a:gd name="connsiteX5" fmla="*/ 0 w 1744084"/>
              <a:gd name="connsiteY5" fmla="*/ 8532 h 5826006"/>
              <a:gd name="connsiteX6" fmla="*/ 151819 w 1744084"/>
              <a:gd name="connsiteY6" fmla="*/ 5830 h 5826006"/>
              <a:gd name="connsiteX0" fmla="*/ 151819 w 1744084"/>
              <a:gd name="connsiteY0" fmla="*/ 13413 h 5833589"/>
              <a:gd name="connsiteX1" fmla="*/ 360886 w 1744084"/>
              <a:gd name="connsiteY1" fmla="*/ 0 h 5833589"/>
              <a:gd name="connsiteX2" fmla="*/ 185949 w 1744084"/>
              <a:gd name="connsiteY2" fmla="*/ 5713452 h 5833589"/>
              <a:gd name="connsiteX3" fmla="*/ 1744084 w 1744084"/>
              <a:gd name="connsiteY3" fmla="*/ 5773990 h 5833589"/>
              <a:gd name="connsiteX4" fmla="*/ 185301 w 1744084"/>
              <a:gd name="connsiteY4" fmla="*/ 5833589 h 5833589"/>
              <a:gd name="connsiteX5" fmla="*/ 0 w 1744084"/>
              <a:gd name="connsiteY5" fmla="*/ 16115 h 5833589"/>
              <a:gd name="connsiteX6" fmla="*/ 151819 w 1744084"/>
              <a:gd name="connsiteY6" fmla="*/ 13413 h 583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084" h="5833589">
                <a:moveTo>
                  <a:pt x="151819" y="13413"/>
                </a:moveTo>
                <a:lnTo>
                  <a:pt x="360886" y="0"/>
                </a:lnTo>
                <a:cubicBezTo>
                  <a:pt x="340038" y="985953"/>
                  <a:pt x="184774" y="4750767"/>
                  <a:pt x="185949" y="5713452"/>
                </a:cubicBezTo>
                <a:lnTo>
                  <a:pt x="1744084" y="5773990"/>
                </a:lnTo>
                <a:lnTo>
                  <a:pt x="185301" y="5833589"/>
                </a:lnTo>
                <a:lnTo>
                  <a:pt x="0" y="16115"/>
                </a:lnTo>
                <a:cubicBezTo>
                  <a:pt x="34557" y="16076"/>
                  <a:pt x="86129" y="15126"/>
                  <a:pt x="151819" y="13413"/>
                </a:cubicBez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31" name="Freeform: Shape 9230">
            <a:extLst>
              <a:ext uri="{FF2B5EF4-FFF2-40B4-BE49-F238E27FC236}">
                <a16:creationId xmlns:a16="http://schemas.microsoft.com/office/drawing/2014/main" id="{BEAC1D59-0216-495E-957C-20BD0BC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65497">
            <a:off x="6884498" y="646107"/>
            <a:ext cx="4569724" cy="5463717"/>
          </a:xfrm>
          <a:custGeom>
            <a:avLst/>
            <a:gdLst>
              <a:gd name="connsiteX0" fmla="*/ 150603 w 5058870"/>
              <a:gd name="connsiteY0" fmla="*/ 117182 h 6048556"/>
              <a:gd name="connsiteX1" fmla="*/ 132479 w 5058870"/>
              <a:gd name="connsiteY1" fmla="*/ 4325039 h 6048556"/>
              <a:gd name="connsiteX2" fmla="*/ 131983 w 5058870"/>
              <a:gd name="connsiteY2" fmla="*/ 5903854 h 6048556"/>
              <a:gd name="connsiteX3" fmla="*/ 483214 w 5058870"/>
              <a:gd name="connsiteY3" fmla="*/ 5902868 h 6048556"/>
              <a:gd name="connsiteX4" fmla="*/ 4936993 w 5058870"/>
              <a:gd name="connsiteY4" fmla="*/ 5929734 h 6048556"/>
              <a:gd name="connsiteX5" fmla="*/ 4946665 w 5058870"/>
              <a:gd name="connsiteY5" fmla="*/ 5879073 h 6048556"/>
              <a:gd name="connsiteX6" fmla="*/ 4942148 w 5058870"/>
              <a:gd name="connsiteY6" fmla="*/ 5858061 h 6048556"/>
              <a:gd name="connsiteX7" fmla="*/ 4948266 w 5058870"/>
              <a:gd name="connsiteY7" fmla="*/ 5746170 h 6048556"/>
              <a:gd name="connsiteX8" fmla="*/ 4945532 w 5058870"/>
              <a:gd name="connsiteY8" fmla="*/ 5672498 h 6048556"/>
              <a:gd name="connsiteX9" fmla="*/ 4937303 w 5058870"/>
              <a:gd name="connsiteY9" fmla="*/ 5632742 h 6048556"/>
              <a:gd name="connsiteX10" fmla="*/ 4939222 w 5058870"/>
              <a:gd name="connsiteY10" fmla="*/ 3836805 h 6048556"/>
              <a:gd name="connsiteX11" fmla="*/ 4941754 w 5058870"/>
              <a:gd name="connsiteY11" fmla="*/ 3658384 h 6048556"/>
              <a:gd name="connsiteX12" fmla="*/ 4940629 w 5058870"/>
              <a:gd name="connsiteY12" fmla="*/ 3380518 h 6048556"/>
              <a:gd name="connsiteX13" fmla="*/ 4939141 w 5058870"/>
              <a:gd name="connsiteY13" fmla="*/ 2223148 h 6048556"/>
              <a:gd name="connsiteX14" fmla="*/ 4944373 w 5058870"/>
              <a:gd name="connsiteY14" fmla="*/ 2168527 h 6048556"/>
              <a:gd name="connsiteX15" fmla="*/ 4957485 w 5058870"/>
              <a:gd name="connsiteY15" fmla="*/ 2101155 h 6048556"/>
              <a:gd name="connsiteX16" fmla="*/ 4953493 w 5058870"/>
              <a:gd name="connsiteY16" fmla="*/ 2087335 h 6048556"/>
              <a:gd name="connsiteX17" fmla="*/ 4949567 w 5058870"/>
              <a:gd name="connsiteY17" fmla="*/ 2083233 h 6048556"/>
              <a:gd name="connsiteX18" fmla="*/ 4956568 w 5058870"/>
              <a:gd name="connsiteY18" fmla="*/ 1996948 h 6048556"/>
              <a:gd name="connsiteX19" fmla="*/ 4950918 w 5058870"/>
              <a:gd name="connsiteY19" fmla="*/ 1942239 h 6048556"/>
              <a:gd name="connsiteX20" fmla="*/ 4939630 w 5058870"/>
              <a:gd name="connsiteY20" fmla="*/ 1916398 h 6048556"/>
              <a:gd name="connsiteX21" fmla="*/ 4939894 w 5058870"/>
              <a:gd name="connsiteY21" fmla="*/ 1749740 h 6048556"/>
              <a:gd name="connsiteX22" fmla="*/ 4942210 w 5058870"/>
              <a:gd name="connsiteY22" fmla="*/ 1749472 h 6048556"/>
              <a:gd name="connsiteX23" fmla="*/ 4953013 w 5058870"/>
              <a:gd name="connsiteY23" fmla="*/ 1710630 h 6048556"/>
              <a:gd name="connsiteX24" fmla="*/ 4948218 w 5058870"/>
              <a:gd name="connsiteY24" fmla="*/ 1629599 h 6048556"/>
              <a:gd name="connsiteX25" fmla="*/ 4960078 w 5058870"/>
              <a:gd name="connsiteY25" fmla="*/ 1549960 h 6048556"/>
              <a:gd name="connsiteX26" fmla="*/ 4964913 w 5058870"/>
              <a:gd name="connsiteY26" fmla="*/ 1537680 h 6048556"/>
              <a:gd name="connsiteX27" fmla="*/ 4972690 w 5058870"/>
              <a:gd name="connsiteY27" fmla="*/ 1456487 h 6048556"/>
              <a:gd name="connsiteX28" fmla="*/ 4985803 w 5058870"/>
              <a:gd name="connsiteY28" fmla="*/ 1389117 h 6048556"/>
              <a:gd name="connsiteX29" fmla="*/ 4981810 w 5058870"/>
              <a:gd name="connsiteY29" fmla="*/ 1375297 h 6048556"/>
              <a:gd name="connsiteX30" fmla="*/ 4977885 w 5058870"/>
              <a:gd name="connsiteY30" fmla="*/ 1371195 h 6048556"/>
              <a:gd name="connsiteX31" fmla="*/ 4985953 w 5058870"/>
              <a:gd name="connsiteY31" fmla="*/ 1321699 h 6048556"/>
              <a:gd name="connsiteX32" fmla="*/ 4984884 w 5058870"/>
              <a:gd name="connsiteY32" fmla="*/ 1284910 h 6048556"/>
              <a:gd name="connsiteX33" fmla="*/ 4979236 w 5058870"/>
              <a:gd name="connsiteY33" fmla="*/ 1230203 h 6048556"/>
              <a:gd name="connsiteX34" fmla="*/ 4960733 w 5058870"/>
              <a:gd name="connsiteY34" fmla="*/ 1140677 h 6048556"/>
              <a:gd name="connsiteX35" fmla="*/ 4954582 w 5058870"/>
              <a:gd name="connsiteY35" fmla="*/ 1117885 h 6048556"/>
              <a:gd name="connsiteX36" fmla="*/ 4951126 w 5058870"/>
              <a:gd name="connsiteY36" fmla="*/ 1054204 h 6048556"/>
              <a:gd name="connsiteX37" fmla="*/ 4950498 w 5058870"/>
              <a:gd name="connsiteY37" fmla="*/ 946280 h 6048556"/>
              <a:gd name="connsiteX38" fmla="*/ 4943633 w 5058870"/>
              <a:gd name="connsiteY38" fmla="*/ 907020 h 6048556"/>
              <a:gd name="connsiteX39" fmla="*/ 4941234 w 5058870"/>
              <a:gd name="connsiteY39" fmla="*/ 906169 h 6048556"/>
              <a:gd name="connsiteX40" fmla="*/ 4943722 w 5058870"/>
              <a:gd name="connsiteY40" fmla="*/ 749069 h 6048556"/>
              <a:gd name="connsiteX41" fmla="*/ 4941492 w 5058870"/>
              <a:gd name="connsiteY41" fmla="*/ 743898 h 6048556"/>
              <a:gd name="connsiteX42" fmla="*/ 4941895 w 5058870"/>
              <a:gd name="connsiteY42" fmla="*/ 490199 h 6048556"/>
              <a:gd name="connsiteX43" fmla="*/ 4942394 w 5058870"/>
              <a:gd name="connsiteY43" fmla="*/ 485589 h 6048556"/>
              <a:gd name="connsiteX44" fmla="*/ 4944145 w 5058870"/>
              <a:gd name="connsiteY44" fmla="*/ 454302 h 6048556"/>
              <a:gd name="connsiteX45" fmla="*/ 4942033 w 5058870"/>
              <a:gd name="connsiteY45" fmla="*/ 403560 h 6048556"/>
              <a:gd name="connsiteX46" fmla="*/ 4945792 w 5058870"/>
              <a:gd name="connsiteY46" fmla="*/ 179623 h 6048556"/>
              <a:gd name="connsiteX47" fmla="*/ 4942390 w 5058870"/>
              <a:gd name="connsiteY47" fmla="*/ 177932 h 6048556"/>
              <a:gd name="connsiteX48" fmla="*/ 4942445 w 5058870"/>
              <a:gd name="connsiteY48" fmla="*/ 143139 h 6048556"/>
              <a:gd name="connsiteX49" fmla="*/ 4909651 w 5058870"/>
              <a:gd name="connsiteY49" fmla="*/ 121087 h 6048556"/>
              <a:gd name="connsiteX50" fmla="*/ 3548714 w 5058870"/>
              <a:gd name="connsiteY50" fmla="*/ 114721 h 6048556"/>
              <a:gd name="connsiteX51" fmla="*/ 150603 w 5058870"/>
              <a:gd name="connsiteY51" fmla="*/ 117182 h 6048556"/>
              <a:gd name="connsiteX52" fmla="*/ 0 w 5058870"/>
              <a:gd name="connsiteY52" fmla="*/ 0 h 6048556"/>
              <a:gd name="connsiteX53" fmla="*/ 5058870 w 5058870"/>
              <a:gd name="connsiteY53" fmla="*/ 0 h 6048556"/>
              <a:gd name="connsiteX54" fmla="*/ 5058870 w 5058870"/>
              <a:gd name="connsiteY54" fmla="*/ 6048556 h 6048556"/>
              <a:gd name="connsiteX55" fmla="*/ 0 w 5058870"/>
              <a:gd name="connsiteY55" fmla="*/ 6048556 h 6048556"/>
              <a:gd name="connsiteX0" fmla="*/ 150603 w 5058870"/>
              <a:gd name="connsiteY0" fmla="*/ 117182 h 6048556"/>
              <a:gd name="connsiteX1" fmla="*/ 132479 w 5058870"/>
              <a:gd name="connsiteY1" fmla="*/ 4325039 h 6048556"/>
              <a:gd name="connsiteX2" fmla="*/ 131983 w 5058870"/>
              <a:gd name="connsiteY2" fmla="*/ 5903854 h 6048556"/>
              <a:gd name="connsiteX3" fmla="*/ 483214 w 5058870"/>
              <a:gd name="connsiteY3" fmla="*/ 5902868 h 6048556"/>
              <a:gd name="connsiteX4" fmla="*/ 4936993 w 5058870"/>
              <a:gd name="connsiteY4" fmla="*/ 5929734 h 6048556"/>
              <a:gd name="connsiteX5" fmla="*/ 4946665 w 5058870"/>
              <a:gd name="connsiteY5" fmla="*/ 5879073 h 6048556"/>
              <a:gd name="connsiteX6" fmla="*/ 4942148 w 5058870"/>
              <a:gd name="connsiteY6" fmla="*/ 5858061 h 6048556"/>
              <a:gd name="connsiteX7" fmla="*/ 4948266 w 5058870"/>
              <a:gd name="connsiteY7" fmla="*/ 5746170 h 6048556"/>
              <a:gd name="connsiteX8" fmla="*/ 4945532 w 5058870"/>
              <a:gd name="connsiteY8" fmla="*/ 5672498 h 6048556"/>
              <a:gd name="connsiteX9" fmla="*/ 4937303 w 5058870"/>
              <a:gd name="connsiteY9" fmla="*/ 5632742 h 6048556"/>
              <a:gd name="connsiteX10" fmla="*/ 4939222 w 5058870"/>
              <a:gd name="connsiteY10" fmla="*/ 3836805 h 6048556"/>
              <a:gd name="connsiteX11" fmla="*/ 4941754 w 5058870"/>
              <a:gd name="connsiteY11" fmla="*/ 3658384 h 6048556"/>
              <a:gd name="connsiteX12" fmla="*/ 4940629 w 5058870"/>
              <a:gd name="connsiteY12" fmla="*/ 3380518 h 6048556"/>
              <a:gd name="connsiteX13" fmla="*/ 4939141 w 5058870"/>
              <a:gd name="connsiteY13" fmla="*/ 2223148 h 6048556"/>
              <a:gd name="connsiteX14" fmla="*/ 4944373 w 5058870"/>
              <a:gd name="connsiteY14" fmla="*/ 2168527 h 6048556"/>
              <a:gd name="connsiteX15" fmla="*/ 4957485 w 5058870"/>
              <a:gd name="connsiteY15" fmla="*/ 2101155 h 6048556"/>
              <a:gd name="connsiteX16" fmla="*/ 4953493 w 5058870"/>
              <a:gd name="connsiteY16" fmla="*/ 2087335 h 6048556"/>
              <a:gd name="connsiteX17" fmla="*/ 4949567 w 5058870"/>
              <a:gd name="connsiteY17" fmla="*/ 2083233 h 6048556"/>
              <a:gd name="connsiteX18" fmla="*/ 4956568 w 5058870"/>
              <a:gd name="connsiteY18" fmla="*/ 1996948 h 6048556"/>
              <a:gd name="connsiteX19" fmla="*/ 4950918 w 5058870"/>
              <a:gd name="connsiteY19" fmla="*/ 1942239 h 6048556"/>
              <a:gd name="connsiteX20" fmla="*/ 4939630 w 5058870"/>
              <a:gd name="connsiteY20" fmla="*/ 1916398 h 6048556"/>
              <a:gd name="connsiteX21" fmla="*/ 4939894 w 5058870"/>
              <a:gd name="connsiteY21" fmla="*/ 1749740 h 6048556"/>
              <a:gd name="connsiteX22" fmla="*/ 4942210 w 5058870"/>
              <a:gd name="connsiteY22" fmla="*/ 1749472 h 6048556"/>
              <a:gd name="connsiteX23" fmla="*/ 4953013 w 5058870"/>
              <a:gd name="connsiteY23" fmla="*/ 1710630 h 6048556"/>
              <a:gd name="connsiteX24" fmla="*/ 4948218 w 5058870"/>
              <a:gd name="connsiteY24" fmla="*/ 1629599 h 6048556"/>
              <a:gd name="connsiteX25" fmla="*/ 4960078 w 5058870"/>
              <a:gd name="connsiteY25" fmla="*/ 1549960 h 6048556"/>
              <a:gd name="connsiteX26" fmla="*/ 4964913 w 5058870"/>
              <a:gd name="connsiteY26" fmla="*/ 1537680 h 6048556"/>
              <a:gd name="connsiteX27" fmla="*/ 4972690 w 5058870"/>
              <a:gd name="connsiteY27" fmla="*/ 1456487 h 6048556"/>
              <a:gd name="connsiteX28" fmla="*/ 4985803 w 5058870"/>
              <a:gd name="connsiteY28" fmla="*/ 1389117 h 6048556"/>
              <a:gd name="connsiteX29" fmla="*/ 4981810 w 5058870"/>
              <a:gd name="connsiteY29" fmla="*/ 1375297 h 6048556"/>
              <a:gd name="connsiteX30" fmla="*/ 4977885 w 5058870"/>
              <a:gd name="connsiteY30" fmla="*/ 1371195 h 6048556"/>
              <a:gd name="connsiteX31" fmla="*/ 4985953 w 5058870"/>
              <a:gd name="connsiteY31" fmla="*/ 1321699 h 6048556"/>
              <a:gd name="connsiteX32" fmla="*/ 4984884 w 5058870"/>
              <a:gd name="connsiteY32" fmla="*/ 1284910 h 6048556"/>
              <a:gd name="connsiteX33" fmla="*/ 4979236 w 5058870"/>
              <a:gd name="connsiteY33" fmla="*/ 1230203 h 6048556"/>
              <a:gd name="connsiteX34" fmla="*/ 4960733 w 5058870"/>
              <a:gd name="connsiteY34" fmla="*/ 1140677 h 6048556"/>
              <a:gd name="connsiteX35" fmla="*/ 4954582 w 5058870"/>
              <a:gd name="connsiteY35" fmla="*/ 1117885 h 6048556"/>
              <a:gd name="connsiteX36" fmla="*/ 4951126 w 5058870"/>
              <a:gd name="connsiteY36" fmla="*/ 1054204 h 6048556"/>
              <a:gd name="connsiteX37" fmla="*/ 4950498 w 5058870"/>
              <a:gd name="connsiteY37" fmla="*/ 946280 h 6048556"/>
              <a:gd name="connsiteX38" fmla="*/ 4943633 w 5058870"/>
              <a:gd name="connsiteY38" fmla="*/ 907020 h 6048556"/>
              <a:gd name="connsiteX39" fmla="*/ 4941234 w 5058870"/>
              <a:gd name="connsiteY39" fmla="*/ 906169 h 6048556"/>
              <a:gd name="connsiteX40" fmla="*/ 4943722 w 5058870"/>
              <a:gd name="connsiteY40" fmla="*/ 749069 h 6048556"/>
              <a:gd name="connsiteX41" fmla="*/ 4941492 w 5058870"/>
              <a:gd name="connsiteY41" fmla="*/ 743898 h 6048556"/>
              <a:gd name="connsiteX42" fmla="*/ 4941895 w 5058870"/>
              <a:gd name="connsiteY42" fmla="*/ 490199 h 6048556"/>
              <a:gd name="connsiteX43" fmla="*/ 4942394 w 5058870"/>
              <a:gd name="connsiteY43" fmla="*/ 485589 h 6048556"/>
              <a:gd name="connsiteX44" fmla="*/ 4944145 w 5058870"/>
              <a:gd name="connsiteY44" fmla="*/ 454302 h 6048556"/>
              <a:gd name="connsiteX45" fmla="*/ 4942033 w 5058870"/>
              <a:gd name="connsiteY45" fmla="*/ 403560 h 6048556"/>
              <a:gd name="connsiteX46" fmla="*/ 4945792 w 5058870"/>
              <a:gd name="connsiteY46" fmla="*/ 179623 h 6048556"/>
              <a:gd name="connsiteX47" fmla="*/ 4942390 w 5058870"/>
              <a:gd name="connsiteY47" fmla="*/ 177932 h 6048556"/>
              <a:gd name="connsiteX48" fmla="*/ 4942445 w 5058870"/>
              <a:gd name="connsiteY48" fmla="*/ 143139 h 6048556"/>
              <a:gd name="connsiteX49" fmla="*/ 4909651 w 5058870"/>
              <a:gd name="connsiteY49" fmla="*/ 121087 h 6048556"/>
              <a:gd name="connsiteX50" fmla="*/ 3548714 w 5058870"/>
              <a:gd name="connsiteY50" fmla="*/ 114721 h 6048556"/>
              <a:gd name="connsiteX51" fmla="*/ 150603 w 5058870"/>
              <a:gd name="connsiteY51" fmla="*/ 117182 h 6048556"/>
              <a:gd name="connsiteX52" fmla="*/ 18086 w 5058870"/>
              <a:gd name="connsiteY52" fmla="*/ 3958 h 6048556"/>
              <a:gd name="connsiteX53" fmla="*/ 5058870 w 5058870"/>
              <a:gd name="connsiteY53" fmla="*/ 0 h 6048556"/>
              <a:gd name="connsiteX54" fmla="*/ 5058870 w 5058870"/>
              <a:gd name="connsiteY54" fmla="*/ 6048556 h 6048556"/>
              <a:gd name="connsiteX55" fmla="*/ 0 w 5058870"/>
              <a:gd name="connsiteY55" fmla="*/ 6048556 h 6048556"/>
              <a:gd name="connsiteX56" fmla="*/ 18086 w 5058870"/>
              <a:gd name="connsiteY56" fmla="*/ 3958 h 604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058870" h="6048556">
                <a:moveTo>
                  <a:pt x="150603" y="117182"/>
                </a:moveTo>
                <a:cubicBezTo>
                  <a:pt x="144562" y="1519801"/>
                  <a:pt x="138520" y="2922420"/>
                  <a:pt x="132479" y="4325039"/>
                </a:cubicBezTo>
                <a:cubicBezTo>
                  <a:pt x="132314" y="4851311"/>
                  <a:pt x="132148" y="5377582"/>
                  <a:pt x="131983" y="5903854"/>
                </a:cubicBezTo>
                <a:lnTo>
                  <a:pt x="483214" y="5902868"/>
                </a:lnTo>
                <a:lnTo>
                  <a:pt x="4936993" y="5929734"/>
                </a:lnTo>
                <a:cubicBezTo>
                  <a:pt x="4940359" y="5903683"/>
                  <a:pt x="4946642" y="5901881"/>
                  <a:pt x="4946665" y="5879073"/>
                </a:cubicBezTo>
                <a:lnTo>
                  <a:pt x="4942148" y="5858061"/>
                </a:lnTo>
                <a:cubicBezTo>
                  <a:pt x="4944576" y="5832831"/>
                  <a:pt x="4947702" y="5777096"/>
                  <a:pt x="4948266" y="5746170"/>
                </a:cubicBezTo>
                <a:cubicBezTo>
                  <a:pt x="4948831" y="5715243"/>
                  <a:pt x="4952548" y="5680774"/>
                  <a:pt x="4945532" y="5672498"/>
                </a:cubicBezTo>
                <a:lnTo>
                  <a:pt x="4937303" y="5632742"/>
                </a:lnTo>
                <a:cubicBezTo>
                  <a:pt x="4937943" y="5034096"/>
                  <a:pt x="4938582" y="4435451"/>
                  <a:pt x="4939222" y="3836805"/>
                </a:cubicBezTo>
                <a:cubicBezTo>
                  <a:pt x="4946330" y="3816201"/>
                  <a:pt x="4948846" y="3651504"/>
                  <a:pt x="4941754" y="3658384"/>
                </a:cubicBezTo>
                <a:cubicBezTo>
                  <a:pt x="4940258" y="3572231"/>
                  <a:pt x="4942123" y="3466671"/>
                  <a:pt x="4940629" y="3380518"/>
                </a:cubicBezTo>
                <a:cubicBezTo>
                  <a:pt x="4923430" y="3001238"/>
                  <a:pt x="4939637" y="2608938"/>
                  <a:pt x="4939141" y="2223148"/>
                </a:cubicBezTo>
                <a:lnTo>
                  <a:pt x="4944373" y="2168527"/>
                </a:lnTo>
                <a:lnTo>
                  <a:pt x="4957485" y="2101155"/>
                </a:lnTo>
                <a:lnTo>
                  <a:pt x="4953493" y="2087335"/>
                </a:lnTo>
                <a:cubicBezTo>
                  <a:pt x="4952315" y="2085639"/>
                  <a:pt x="4950991" y="2084257"/>
                  <a:pt x="4949567" y="2083233"/>
                </a:cubicBezTo>
                <a:cubicBezTo>
                  <a:pt x="4950081" y="2068168"/>
                  <a:pt x="4956343" y="2020447"/>
                  <a:pt x="4956568" y="1996948"/>
                </a:cubicBezTo>
                <a:lnTo>
                  <a:pt x="4950918" y="1942239"/>
                </a:lnTo>
                <a:lnTo>
                  <a:pt x="4939630" y="1916398"/>
                </a:lnTo>
                <a:lnTo>
                  <a:pt x="4939894" y="1749740"/>
                </a:lnTo>
                <a:lnTo>
                  <a:pt x="4942210" y="1749472"/>
                </a:lnTo>
                <a:cubicBezTo>
                  <a:pt x="4944598" y="1739435"/>
                  <a:pt x="4936370" y="1707983"/>
                  <a:pt x="4953013" y="1710630"/>
                </a:cubicBezTo>
                <a:cubicBezTo>
                  <a:pt x="4951413" y="1683620"/>
                  <a:pt x="4949817" y="1656609"/>
                  <a:pt x="4948218" y="1629599"/>
                </a:cubicBezTo>
                <a:cubicBezTo>
                  <a:pt x="4960214" y="1611720"/>
                  <a:pt x="4954756" y="1577971"/>
                  <a:pt x="4960078" y="1549960"/>
                </a:cubicBezTo>
                <a:lnTo>
                  <a:pt x="4964913" y="1537680"/>
                </a:lnTo>
                <a:lnTo>
                  <a:pt x="4972690" y="1456487"/>
                </a:lnTo>
                <a:lnTo>
                  <a:pt x="4985803" y="1389117"/>
                </a:lnTo>
                <a:lnTo>
                  <a:pt x="4981810" y="1375297"/>
                </a:lnTo>
                <a:cubicBezTo>
                  <a:pt x="4980632" y="1373600"/>
                  <a:pt x="4979308" y="1372219"/>
                  <a:pt x="4977885" y="1371195"/>
                </a:cubicBezTo>
                <a:cubicBezTo>
                  <a:pt x="4978575" y="1362262"/>
                  <a:pt x="4984787" y="1336081"/>
                  <a:pt x="4985953" y="1321699"/>
                </a:cubicBezTo>
                <a:cubicBezTo>
                  <a:pt x="4985597" y="1309436"/>
                  <a:pt x="4985240" y="1297173"/>
                  <a:pt x="4984884" y="1284910"/>
                </a:cubicBezTo>
                <a:lnTo>
                  <a:pt x="4979236" y="1230203"/>
                </a:lnTo>
                <a:cubicBezTo>
                  <a:pt x="4975210" y="1206164"/>
                  <a:pt x="4964841" y="1159397"/>
                  <a:pt x="4960733" y="1140677"/>
                </a:cubicBezTo>
                <a:cubicBezTo>
                  <a:pt x="4953571" y="1137027"/>
                  <a:pt x="4955994" y="1126612"/>
                  <a:pt x="4954582" y="1117885"/>
                </a:cubicBezTo>
                <a:cubicBezTo>
                  <a:pt x="4947913" y="1110279"/>
                  <a:pt x="4947685" y="1068048"/>
                  <a:pt x="4951126" y="1054204"/>
                </a:cubicBezTo>
                <a:cubicBezTo>
                  <a:pt x="4965316" y="1016287"/>
                  <a:pt x="4939943" y="976787"/>
                  <a:pt x="4950498" y="946280"/>
                </a:cubicBezTo>
                <a:cubicBezTo>
                  <a:pt x="4949250" y="921750"/>
                  <a:pt x="4945649" y="913874"/>
                  <a:pt x="4943633" y="907020"/>
                </a:cubicBezTo>
                <a:lnTo>
                  <a:pt x="4941234" y="906169"/>
                </a:lnTo>
                <a:cubicBezTo>
                  <a:pt x="4941248" y="879844"/>
                  <a:pt x="4943679" y="776114"/>
                  <a:pt x="4943722" y="749069"/>
                </a:cubicBezTo>
                <a:lnTo>
                  <a:pt x="4941492" y="743898"/>
                </a:lnTo>
                <a:cubicBezTo>
                  <a:pt x="4941626" y="659332"/>
                  <a:pt x="4941761" y="574765"/>
                  <a:pt x="4941895" y="490199"/>
                </a:cubicBezTo>
                <a:cubicBezTo>
                  <a:pt x="4942061" y="488662"/>
                  <a:pt x="4942228" y="487126"/>
                  <a:pt x="4942394" y="485589"/>
                </a:cubicBezTo>
                <a:cubicBezTo>
                  <a:pt x="4943552" y="471269"/>
                  <a:pt x="4944141" y="459699"/>
                  <a:pt x="4944145" y="454302"/>
                </a:cubicBezTo>
                <a:cubicBezTo>
                  <a:pt x="4943441" y="437389"/>
                  <a:pt x="4942736" y="420474"/>
                  <a:pt x="4942033" y="403560"/>
                </a:cubicBezTo>
                <a:cubicBezTo>
                  <a:pt x="4942307" y="357781"/>
                  <a:pt x="4945733" y="217227"/>
                  <a:pt x="4945792" y="179623"/>
                </a:cubicBezTo>
                <a:lnTo>
                  <a:pt x="4942390" y="177932"/>
                </a:lnTo>
                <a:cubicBezTo>
                  <a:pt x="4942408" y="166334"/>
                  <a:pt x="4942427" y="154737"/>
                  <a:pt x="4942445" y="143139"/>
                </a:cubicBezTo>
                <a:lnTo>
                  <a:pt x="4909651" y="121087"/>
                </a:lnTo>
                <a:lnTo>
                  <a:pt x="3548714" y="114721"/>
                </a:lnTo>
                <a:lnTo>
                  <a:pt x="150603" y="117182"/>
                </a:lnTo>
                <a:close/>
                <a:moveTo>
                  <a:pt x="18086" y="3958"/>
                </a:moveTo>
                <a:lnTo>
                  <a:pt x="5058870" y="0"/>
                </a:lnTo>
                <a:lnTo>
                  <a:pt x="5058870" y="6048556"/>
                </a:lnTo>
                <a:lnTo>
                  <a:pt x="0" y="6048556"/>
                </a:lnTo>
                <a:cubicBezTo>
                  <a:pt x="0" y="4032371"/>
                  <a:pt x="18086" y="2020143"/>
                  <a:pt x="18086" y="3958"/>
                </a:cubicBezTo>
                <a:close/>
              </a:path>
            </a:pathLst>
          </a:custGeom>
          <a:solidFill>
            <a:srgbClr val="EFEEE9"/>
          </a:solidFill>
          <a:ln>
            <a:noFill/>
          </a:ln>
          <a:effectLst>
            <a:outerShdw blurRad="38100" dist="127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7189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A5E249D0-CECF-4029-A080-EDA940EF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Freeform: Shape 11272">
            <a:extLst>
              <a:ext uri="{FF2B5EF4-FFF2-40B4-BE49-F238E27FC236}">
                <a16:creationId xmlns:a16="http://schemas.microsoft.com/office/drawing/2014/main" id="{1A479AAA-D507-4F30-9F59-F5D276887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3"/>
            <a:ext cx="4850360" cy="6857947"/>
          </a:xfrm>
          <a:custGeom>
            <a:avLst/>
            <a:gdLst>
              <a:gd name="connsiteX0" fmla="*/ 4850360 w 4850360"/>
              <a:gd name="connsiteY0" fmla="*/ 6857947 h 6857947"/>
              <a:gd name="connsiteX1" fmla="*/ 69733 w 4850360"/>
              <a:gd name="connsiteY1" fmla="*/ 6857735 h 6857947"/>
              <a:gd name="connsiteX2" fmla="*/ 114366 w 4850360"/>
              <a:gd name="connsiteY2" fmla="*/ 6737706 h 6857947"/>
              <a:gd name="connsiteX3" fmla="*/ 130522 w 4850360"/>
              <a:gd name="connsiteY3" fmla="*/ 6686827 h 6857947"/>
              <a:gd name="connsiteX4" fmla="*/ 141267 w 4850360"/>
              <a:gd name="connsiteY4" fmla="*/ 6633777 h 6857947"/>
              <a:gd name="connsiteX5" fmla="*/ 208871 w 4850360"/>
              <a:gd name="connsiteY5" fmla="*/ 6492130 h 6857947"/>
              <a:gd name="connsiteX6" fmla="*/ 223429 w 4850360"/>
              <a:gd name="connsiteY6" fmla="*/ 6431610 h 6857947"/>
              <a:gd name="connsiteX7" fmla="*/ 240915 w 4850360"/>
              <a:gd name="connsiteY7" fmla="*/ 6294334 h 6857947"/>
              <a:gd name="connsiteX8" fmla="*/ 229568 w 4850360"/>
              <a:gd name="connsiteY8" fmla="*/ 6231403 h 6857947"/>
              <a:gd name="connsiteX9" fmla="*/ 222754 w 4850360"/>
              <a:gd name="connsiteY9" fmla="*/ 6202459 h 6857947"/>
              <a:gd name="connsiteX10" fmla="*/ 221639 w 4850360"/>
              <a:gd name="connsiteY10" fmla="*/ 6153037 h 6857947"/>
              <a:gd name="connsiteX11" fmla="*/ 228678 w 4850360"/>
              <a:gd name="connsiteY11" fmla="*/ 5905303 h 6857947"/>
              <a:gd name="connsiteX12" fmla="*/ 319814 w 4850360"/>
              <a:gd name="connsiteY12" fmla="*/ 5449031 h 6857947"/>
              <a:gd name="connsiteX13" fmla="*/ 354044 w 4850360"/>
              <a:gd name="connsiteY13" fmla="*/ 5341916 h 6857947"/>
              <a:gd name="connsiteX14" fmla="*/ 389665 w 4850360"/>
              <a:gd name="connsiteY14" fmla="*/ 5264214 h 6857947"/>
              <a:gd name="connsiteX15" fmla="*/ 395381 w 4850360"/>
              <a:gd name="connsiteY15" fmla="*/ 5225268 h 6857947"/>
              <a:gd name="connsiteX16" fmla="*/ 403067 w 4850360"/>
              <a:gd name="connsiteY16" fmla="*/ 5159961 h 6857947"/>
              <a:gd name="connsiteX17" fmla="*/ 406417 w 4850360"/>
              <a:gd name="connsiteY17" fmla="*/ 5125185 h 6857947"/>
              <a:gd name="connsiteX18" fmla="*/ 420204 w 4850360"/>
              <a:gd name="connsiteY18" fmla="*/ 4993030 h 6857947"/>
              <a:gd name="connsiteX19" fmla="*/ 426616 w 4850360"/>
              <a:gd name="connsiteY19" fmla="*/ 4946844 h 6857947"/>
              <a:gd name="connsiteX20" fmla="*/ 437065 w 4850360"/>
              <a:gd name="connsiteY20" fmla="*/ 4858827 h 6857947"/>
              <a:gd name="connsiteX21" fmla="*/ 442544 w 4850360"/>
              <a:gd name="connsiteY21" fmla="*/ 4808488 h 6857947"/>
              <a:gd name="connsiteX22" fmla="*/ 434154 w 4850360"/>
              <a:gd name="connsiteY22" fmla="*/ 4375228 h 6857947"/>
              <a:gd name="connsiteX23" fmla="*/ 416200 w 4850360"/>
              <a:gd name="connsiteY23" fmla="*/ 4214165 h 6857947"/>
              <a:gd name="connsiteX24" fmla="*/ 410030 w 4850360"/>
              <a:gd name="connsiteY24" fmla="*/ 3872886 h 6857947"/>
              <a:gd name="connsiteX25" fmla="*/ 429769 w 4850360"/>
              <a:gd name="connsiteY25" fmla="*/ 3738082 h 6857947"/>
              <a:gd name="connsiteX26" fmla="*/ 436588 w 4850360"/>
              <a:gd name="connsiteY26" fmla="*/ 3673397 h 6857947"/>
              <a:gd name="connsiteX27" fmla="*/ 435934 w 4850360"/>
              <a:gd name="connsiteY27" fmla="*/ 3637109 h 6857947"/>
              <a:gd name="connsiteX28" fmla="*/ 439129 w 4850360"/>
              <a:gd name="connsiteY28" fmla="*/ 3536883 h 6857947"/>
              <a:gd name="connsiteX29" fmla="*/ 459018 w 4850360"/>
              <a:gd name="connsiteY29" fmla="*/ 3295862 h 6857947"/>
              <a:gd name="connsiteX30" fmla="*/ 442801 w 4850360"/>
              <a:gd name="connsiteY30" fmla="*/ 3158586 h 6857947"/>
              <a:gd name="connsiteX31" fmla="*/ 406498 w 4850360"/>
              <a:gd name="connsiteY31" fmla="*/ 3072935 h 6857947"/>
              <a:gd name="connsiteX32" fmla="*/ 383458 w 4850360"/>
              <a:gd name="connsiteY32" fmla="*/ 2958185 h 6857947"/>
              <a:gd name="connsiteX33" fmla="*/ 343810 w 4850360"/>
              <a:gd name="connsiteY33" fmla="*/ 2843952 h 6857947"/>
              <a:gd name="connsiteX34" fmla="*/ 282790 w 4850360"/>
              <a:gd name="connsiteY34" fmla="*/ 2554718 h 6857947"/>
              <a:gd name="connsiteX35" fmla="*/ 255706 w 4850360"/>
              <a:gd name="connsiteY35" fmla="*/ 2447068 h 6857947"/>
              <a:gd name="connsiteX36" fmla="*/ 259483 w 4850360"/>
              <a:gd name="connsiteY36" fmla="*/ 2423438 h 6857947"/>
              <a:gd name="connsiteX37" fmla="*/ 229629 w 4850360"/>
              <a:gd name="connsiteY37" fmla="*/ 2261920 h 6857947"/>
              <a:gd name="connsiteX38" fmla="*/ 205595 w 4850360"/>
              <a:gd name="connsiteY38" fmla="*/ 2155135 h 6857947"/>
              <a:gd name="connsiteX39" fmla="*/ 203236 w 4850360"/>
              <a:gd name="connsiteY39" fmla="*/ 2118008 h 6857947"/>
              <a:gd name="connsiteX40" fmla="*/ 204157 w 4850360"/>
              <a:gd name="connsiteY40" fmla="*/ 2050531 h 6857947"/>
              <a:gd name="connsiteX41" fmla="*/ 114450 w 4850360"/>
              <a:gd name="connsiteY41" fmla="*/ 1732919 h 6857947"/>
              <a:gd name="connsiteX42" fmla="*/ 87941 w 4850360"/>
              <a:gd name="connsiteY42" fmla="*/ 1615777 h 6857947"/>
              <a:gd name="connsiteX43" fmla="*/ 84616 w 4850360"/>
              <a:gd name="connsiteY43" fmla="*/ 1525631 h 6857947"/>
              <a:gd name="connsiteX44" fmla="*/ 75521 w 4850360"/>
              <a:gd name="connsiteY44" fmla="*/ 1477995 h 6857947"/>
              <a:gd name="connsiteX45" fmla="*/ 70316 w 4850360"/>
              <a:gd name="connsiteY45" fmla="*/ 1307086 h 6857947"/>
              <a:gd name="connsiteX46" fmla="*/ 75767 w 4850360"/>
              <a:gd name="connsiteY46" fmla="*/ 1168288 h 6857947"/>
              <a:gd name="connsiteX47" fmla="*/ 566 w 4850360"/>
              <a:gd name="connsiteY47" fmla="*/ 716778 h 6857947"/>
              <a:gd name="connsiteX48" fmla="*/ 2531 w 4850360"/>
              <a:gd name="connsiteY48" fmla="*/ 657363 h 6857947"/>
              <a:gd name="connsiteX49" fmla="*/ 23725 w 4850360"/>
              <a:gd name="connsiteY49" fmla="*/ 393828 h 6857947"/>
              <a:gd name="connsiteX50" fmla="*/ 37848 w 4850360"/>
              <a:gd name="connsiteY50" fmla="*/ 236673 h 6857947"/>
              <a:gd name="connsiteX51" fmla="*/ 36960 w 4850360"/>
              <a:gd name="connsiteY51" fmla="*/ 144983 h 6857947"/>
              <a:gd name="connsiteX52" fmla="*/ 27943 w 4850360"/>
              <a:gd name="connsiteY52" fmla="*/ 33857 h 6857947"/>
              <a:gd name="connsiteX53" fmla="*/ 10823 w 4850360"/>
              <a:gd name="connsiteY53" fmla="*/ 0 h 6857947"/>
              <a:gd name="connsiteX54" fmla="*/ 4850360 w 4850360"/>
              <a:gd name="connsiteY54" fmla="*/ 0 h 685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850360" h="6857947">
                <a:moveTo>
                  <a:pt x="4850360" y="6857947"/>
                </a:moveTo>
                <a:lnTo>
                  <a:pt x="69733" y="6857735"/>
                </a:lnTo>
                <a:cubicBezTo>
                  <a:pt x="107230" y="6789493"/>
                  <a:pt x="104235" y="6766191"/>
                  <a:pt x="114366" y="6737706"/>
                </a:cubicBezTo>
                <a:cubicBezTo>
                  <a:pt x="119972" y="6708183"/>
                  <a:pt x="127751" y="6708238"/>
                  <a:pt x="130522" y="6686827"/>
                </a:cubicBezTo>
                <a:cubicBezTo>
                  <a:pt x="135006" y="6669506"/>
                  <a:pt x="128209" y="6666226"/>
                  <a:pt x="141267" y="6633777"/>
                </a:cubicBezTo>
                <a:cubicBezTo>
                  <a:pt x="165668" y="6560846"/>
                  <a:pt x="193287" y="6530190"/>
                  <a:pt x="208871" y="6492130"/>
                </a:cubicBezTo>
                <a:cubicBezTo>
                  <a:pt x="210061" y="6486906"/>
                  <a:pt x="220353" y="6432771"/>
                  <a:pt x="223429" y="6431610"/>
                </a:cubicBezTo>
                <a:cubicBezTo>
                  <a:pt x="228771" y="6398644"/>
                  <a:pt x="239892" y="6327702"/>
                  <a:pt x="240915" y="6294334"/>
                </a:cubicBezTo>
                <a:cubicBezTo>
                  <a:pt x="240041" y="6280685"/>
                  <a:pt x="231461" y="6244334"/>
                  <a:pt x="229568" y="6231403"/>
                </a:cubicBezTo>
                <a:lnTo>
                  <a:pt x="222754" y="6202459"/>
                </a:lnTo>
                <a:cubicBezTo>
                  <a:pt x="221622" y="6196814"/>
                  <a:pt x="224703" y="6158095"/>
                  <a:pt x="221639" y="6153037"/>
                </a:cubicBezTo>
                <a:cubicBezTo>
                  <a:pt x="240775" y="5948729"/>
                  <a:pt x="202649" y="6172289"/>
                  <a:pt x="228678" y="5905303"/>
                </a:cubicBezTo>
                <a:cubicBezTo>
                  <a:pt x="254705" y="5638317"/>
                  <a:pt x="298920" y="5542929"/>
                  <a:pt x="319814" y="5449031"/>
                </a:cubicBezTo>
                <a:cubicBezTo>
                  <a:pt x="349715" y="5399411"/>
                  <a:pt x="342403" y="5372719"/>
                  <a:pt x="354044" y="5341916"/>
                </a:cubicBezTo>
                <a:cubicBezTo>
                  <a:pt x="363965" y="5319908"/>
                  <a:pt x="379491" y="5282101"/>
                  <a:pt x="389665" y="5264214"/>
                </a:cubicBezTo>
                <a:cubicBezTo>
                  <a:pt x="398066" y="5246757"/>
                  <a:pt x="390867" y="5238662"/>
                  <a:pt x="395381" y="5225268"/>
                </a:cubicBezTo>
                <a:lnTo>
                  <a:pt x="403067" y="5159961"/>
                </a:lnTo>
                <a:lnTo>
                  <a:pt x="406417" y="5125185"/>
                </a:lnTo>
                <a:cubicBezTo>
                  <a:pt x="435855" y="5064389"/>
                  <a:pt x="416837" y="5022753"/>
                  <a:pt x="420204" y="4993030"/>
                </a:cubicBezTo>
                <a:lnTo>
                  <a:pt x="426616" y="4946844"/>
                </a:lnTo>
                <a:lnTo>
                  <a:pt x="437065" y="4858827"/>
                </a:lnTo>
                <a:lnTo>
                  <a:pt x="442544" y="4808488"/>
                </a:lnTo>
                <a:cubicBezTo>
                  <a:pt x="463806" y="4590918"/>
                  <a:pt x="421631" y="4537272"/>
                  <a:pt x="434154" y="4375228"/>
                </a:cubicBezTo>
                <a:cubicBezTo>
                  <a:pt x="431974" y="4334791"/>
                  <a:pt x="421921" y="4270639"/>
                  <a:pt x="416200" y="4214165"/>
                </a:cubicBezTo>
                <a:cubicBezTo>
                  <a:pt x="426678" y="4102539"/>
                  <a:pt x="378771" y="4101885"/>
                  <a:pt x="410030" y="3872886"/>
                </a:cubicBezTo>
                <a:cubicBezTo>
                  <a:pt x="413985" y="3826908"/>
                  <a:pt x="430176" y="3804305"/>
                  <a:pt x="429769" y="3738082"/>
                </a:cubicBezTo>
                <a:cubicBezTo>
                  <a:pt x="418047" y="3716230"/>
                  <a:pt x="433076" y="3707883"/>
                  <a:pt x="436588" y="3673397"/>
                </a:cubicBezTo>
                <a:cubicBezTo>
                  <a:pt x="441945" y="3659407"/>
                  <a:pt x="428902" y="3649813"/>
                  <a:pt x="435934" y="3637109"/>
                </a:cubicBezTo>
                <a:cubicBezTo>
                  <a:pt x="429562" y="3605834"/>
                  <a:pt x="438599" y="3573837"/>
                  <a:pt x="439129" y="3536883"/>
                </a:cubicBezTo>
                <a:cubicBezTo>
                  <a:pt x="438440" y="3353802"/>
                  <a:pt x="458407" y="3358911"/>
                  <a:pt x="459018" y="3295862"/>
                </a:cubicBezTo>
                <a:cubicBezTo>
                  <a:pt x="458463" y="3249684"/>
                  <a:pt x="449308" y="3189169"/>
                  <a:pt x="442801" y="3158586"/>
                </a:cubicBezTo>
                <a:lnTo>
                  <a:pt x="406498" y="3072935"/>
                </a:lnTo>
                <a:cubicBezTo>
                  <a:pt x="418505" y="3016612"/>
                  <a:pt x="390735" y="3011906"/>
                  <a:pt x="383458" y="2958185"/>
                </a:cubicBezTo>
                <a:cubicBezTo>
                  <a:pt x="368908" y="2895670"/>
                  <a:pt x="363163" y="2913847"/>
                  <a:pt x="343810" y="2843952"/>
                </a:cubicBezTo>
                <a:cubicBezTo>
                  <a:pt x="305519" y="2799104"/>
                  <a:pt x="308029" y="2611979"/>
                  <a:pt x="282790" y="2554718"/>
                </a:cubicBezTo>
                <a:cubicBezTo>
                  <a:pt x="270376" y="2502065"/>
                  <a:pt x="262238" y="2468551"/>
                  <a:pt x="255706" y="2447068"/>
                </a:cubicBezTo>
                <a:cubicBezTo>
                  <a:pt x="256331" y="2440064"/>
                  <a:pt x="257668" y="2430607"/>
                  <a:pt x="259483" y="2423438"/>
                </a:cubicBezTo>
                <a:cubicBezTo>
                  <a:pt x="251801" y="2329118"/>
                  <a:pt x="239581" y="2315759"/>
                  <a:pt x="229629" y="2261920"/>
                </a:cubicBezTo>
                <a:cubicBezTo>
                  <a:pt x="220647" y="2217203"/>
                  <a:pt x="209994" y="2179120"/>
                  <a:pt x="205595" y="2155135"/>
                </a:cubicBezTo>
                <a:cubicBezTo>
                  <a:pt x="214849" y="2141929"/>
                  <a:pt x="188800" y="2121310"/>
                  <a:pt x="203236" y="2118008"/>
                </a:cubicBezTo>
                <a:cubicBezTo>
                  <a:pt x="207855" y="2086447"/>
                  <a:pt x="203618" y="2072196"/>
                  <a:pt x="204157" y="2050531"/>
                </a:cubicBezTo>
                <a:cubicBezTo>
                  <a:pt x="182111" y="1910256"/>
                  <a:pt x="128987" y="1894155"/>
                  <a:pt x="114450" y="1732919"/>
                </a:cubicBezTo>
                <a:cubicBezTo>
                  <a:pt x="96080" y="1665766"/>
                  <a:pt x="95330" y="1643984"/>
                  <a:pt x="87941" y="1615777"/>
                </a:cubicBezTo>
                <a:cubicBezTo>
                  <a:pt x="81068" y="1591298"/>
                  <a:pt x="91042" y="1544014"/>
                  <a:pt x="84616" y="1525631"/>
                </a:cubicBezTo>
                <a:cubicBezTo>
                  <a:pt x="82547" y="1502667"/>
                  <a:pt x="76773" y="1509646"/>
                  <a:pt x="75521" y="1477995"/>
                </a:cubicBezTo>
                <a:cubicBezTo>
                  <a:pt x="82360" y="1404274"/>
                  <a:pt x="70276" y="1358704"/>
                  <a:pt x="70316" y="1307086"/>
                </a:cubicBezTo>
                <a:cubicBezTo>
                  <a:pt x="79314" y="1258551"/>
                  <a:pt x="66977" y="1217137"/>
                  <a:pt x="75767" y="1168288"/>
                </a:cubicBezTo>
                <a:cubicBezTo>
                  <a:pt x="62934" y="901651"/>
                  <a:pt x="-6964" y="869148"/>
                  <a:pt x="566" y="716778"/>
                </a:cubicBezTo>
                <a:cubicBezTo>
                  <a:pt x="-390" y="685981"/>
                  <a:pt x="3487" y="688160"/>
                  <a:pt x="2531" y="657363"/>
                </a:cubicBezTo>
                <a:cubicBezTo>
                  <a:pt x="-9316" y="622139"/>
                  <a:pt x="27906" y="566671"/>
                  <a:pt x="23725" y="393828"/>
                </a:cubicBezTo>
                <a:cubicBezTo>
                  <a:pt x="10673" y="358429"/>
                  <a:pt x="28394" y="247710"/>
                  <a:pt x="37848" y="236673"/>
                </a:cubicBezTo>
                <a:cubicBezTo>
                  <a:pt x="41200" y="190527"/>
                  <a:pt x="39246" y="179672"/>
                  <a:pt x="36960" y="144983"/>
                </a:cubicBezTo>
                <a:cubicBezTo>
                  <a:pt x="24768" y="119338"/>
                  <a:pt x="28919" y="69086"/>
                  <a:pt x="27943" y="33857"/>
                </a:cubicBezTo>
                <a:lnTo>
                  <a:pt x="10823" y="0"/>
                </a:lnTo>
                <a:lnTo>
                  <a:pt x="4850360" y="0"/>
                </a:ln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F6C1CE2-6C27-472D-2CA2-F6109235511E}"/>
              </a:ext>
            </a:extLst>
          </p:cNvPr>
          <p:cNvSpPr>
            <a:spLocks noGrp="1"/>
          </p:cNvSpPr>
          <p:nvPr>
            <p:ph type="title"/>
          </p:nvPr>
        </p:nvSpPr>
        <p:spPr>
          <a:xfrm>
            <a:off x="685800" y="1224455"/>
            <a:ext cx="4406153" cy="3128762"/>
          </a:xfrm>
        </p:spPr>
        <p:txBody>
          <a:bodyPr vert="horz" lIns="91440" tIns="45720" rIns="91440" bIns="45720" rtlCol="0" anchor="t">
            <a:normAutofit/>
          </a:bodyPr>
          <a:lstStyle/>
          <a:p>
            <a:r>
              <a:rPr lang="en-US" dirty="0"/>
              <a:t>Rhinitis</a:t>
            </a:r>
          </a:p>
        </p:txBody>
      </p:sp>
      <p:pic>
        <p:nvPicPr>
          <p:cNvPr id="11266" name="Picture 2" descr="Clarifix – Accent Head and Neck Group">
            <a:extLst>
              <a:ext uri="{FF2B5EF4-FFF2-40B4-BE49-F238E27FC236}">
                <a16:creationId xmlns:a16="http://schemas.microsoft.com/office/drawing/2014/main" id="{F0140DEC-7E51-E0B8-D38F-EF382F2474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961967" y="685800"/>
            <a:ext cx="4978908"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70D457-3DB5-AF1A-4070-7A0749F5EB93}"/>
              </a:ext>
            </a:extLst>
          </p:cNvPr>
          <p:cNvSpPr txBox="1"/>
          <p:nvPr/>
        </p:nvSpPr>
        <p:spPr>
          <a:xfrm>
            <a:off x="209747" y="6458032"/>
            <a:ext cx="6094428" cy="246221"/>
          </a:xfrm>
          <a:prstGeom prst="rect">
            <a:avLst/>
          </a:prstGeom>
          <a:noFill/>
        </p:spPr>
        <p:txBody>
          <a:bodyPr wrap="square">
            <a:spAutoFit/>
          </a:bodyPr>
          <a:lstStyle/>
          <a:p>
            <a:r>
              <a:rPr lang="en-US" sz="1000" dirty="0"/>
              <a:t>https://accentheadandneck.com/clarifix/</a:t>
            </a:r>
          </a:p>
        </p:txBody>
      </p:sp>
    </p:spTree>
    <p:extLst>
      <p:ext uri="{BB962C8B-B14F-4D97-AF65-F5344CB8AC3E}">
        <p14:creationId xmlns:p14="http://schemas.microsoft.com/office/powerpoint/2010/main" val="2730890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9" name="Rectangle 12298">
            <a:extLst>
              <a:ext uri="{FF2B5EF4-FFF2-40B4-BE49-F238E27FC236}">
                <a16:creationId xmlns:a16="http://schemas.microsoft.com/office/drawing/2014/main" id="{D8CBEF53-5E8C-4B43-BBC9-08804F19F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Freeform: Shape 12300">
            <a:extLst>
              <a:ext uri="{FF2B5EF4-FFF2-40B4-BE49-F238E27FC236}">
                <a16:creationId xmlns:a16="http://schemas.microsoft.com/office/drawing/2014/main" id="{2164640F-5D78-40A4-80A2-1C18187DC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56230"/>
            <a:ext cx="9835763" cy="1609717"/>
          </a:xfrm>
          <a:custGeom>
            <a:avLst/>
            <a:gdLst>
              <a:gd name="connsiteX0" fmla="*/ 0 w 9835763"/>
              <a:gd name="connsiteY0" fmla="*/ 0 h 1609717"/>
              <a:gd name="connsiteX1" fmla="*/ 1111 w 9835763"/>
              <a:gd name="connsiteY1" fmla="*/ 212 h 1609717"/>
              <a:gd name="connsiteX2" fmla="*/ 392257 w 9835763"/>
              <a:gd name="connsiteY2" fmla="*/ 134440 h 1609717"/>
              <a:gd name="connsiteX3" fmla="*/ 811197 w 9835763"/>
              <a:gd name="connsiteY3" fmla="*/ 249778 h 1609717"/>
              <a:gd name="connsiteX4" fmla="*/ 1028878 w 9835763"/>
              <a:gd name="connsiteY4" fmla="*/ 290782 h 1609717"/>
              <a:gd name="connsiteX5" fmla="*/ 1256602 w 9835763"/>
              <a:gd name="connsiteY5" fmla="*/ 291330 h 1609717"/>
              <a:gd name="connsiteX6" fmla="*/ 1417994 w 9835763"/>
              <a:gd name="connsiteY6" fmla="*/ 314834 h 1609717"/>
              <a:gd name="connsiteX7" fmla="*/ 1580407 w 9835763"/>
              <a:gd name="connsiteY7" fmla="*/ 293756 h 1609717"/>
              <a:gd name="connsiteX8" fmla="*/ 1699587 w 9835763"/>
              <a:gd name="connsiteY8" fmla="*/ 298487 h 1609717"/>
              <a:gd name="connsiteX9" fmla="*/ 1819153 w 9835763"/>
              <a:gd name="connsiteY9" fmla="*/ 312205 h 1609717"/>
              <a:gd name="connsiteX10" fmla="*/ 1899974 w 9835763"/>
              <a:gd name="connsiteY10" fmla="*/ 341168 h 1609717"/>
              <a:gd name="connsiteX11" fmla="*/ 2225645 w 9835763"/>
              <a:gd name="connsiteY11" fmla="*/ 388316 h 1609717"/>
              <a:gd name="connsiteX12" fmla="*/ 2377125 w 9835763"/>
              <a:gd name="connsiteY12" fmla="*/ 406826 h 1609717"/>
              <a:gd name="connsiteX13" fmla="*/ 2571776 w 9835763"/>
              <a:gd name="connsiteY13" fmla="*/ 420517 h 1609717"/>
              <a:gd name="connsiteX14" fmla="*/ 2801812 w 9835763"/>
              <a:gd name="connsiteY14" fmla="*/ 447169 h 1609717"/>
              <a:gd name="connsiteX15" fmla="*/ 2866970 w 9835763"/>
              <a:gd name="connsiteY15" fmla="*/ 442677 h 1609717"/>
              <a:gd name="connsiteX16" fmla="*/ 2890496 w 9835763"/>
              <a:gd name="connsiteY16" fmla="*/ 448445 h 1609717"/>
              <a:gd name="connsiteX17" fmla="*/ 2890496 w 9835763"/>
              <a:gd name="connsiteY17" fmla="*/ 432762 h 1609717"/>
              <a:gd name="connsiteX18" fmla="*/ 5957290 w 9835763"/>
              <a:gd name="connsiteY18" fmla="*/ 432762 h 1609717"/>
              <a:gd name="connsiteX19" fmla="*/ 5957290 w 9835763"/>
              <a:gd name="connsiteY19" fmla="*/ 699005 h 1609717"/>
              <a:gd name="connsiteX20" fmla="*/ 6038450 w 9835763"/>
              <a:gd name="connsiteY20" fmla="*/ 700183 h 1609717"/>
              <a:gd name="connsiteX21" fmla="*/ 6117053 w 9835763"/>
              <a:gd name="connsiteY21" fmla="*/ 697472 h 1609717"/>
              <a:gd name="connsiteX22" fmla="*/ 6126761 w 9835763"/>
              <a:gd name="connsiteY22" fmla="*/ 699052 h 1609717"/>
              <a:gd name="connsiteX23" fmla="*/ 6172925 w 9835763"/>
              <a:gd name="connsiteY23" fmla="*/ 702808 h 1609717"/>
              <a:gd name="connsiteX24" fmla="*/ 6293871 w 9835763"/>
              <a:gd name="connsiteY24" fmla="*/ 705962 h 1609717"/>
              <a:gd name="connsiteX25" fmla="*/ 6338488 w 9835763"/>
              <a:gd name="connsiteY25" fmla="*/ 712755 h 1609717"/>
              <a:gd name="connsiteX26" fmla="*/ 6462785 w 9835763"/>
              <a:gd name="connsiteY26" fmla="*/ 726942 h 1609717"/>
              <a:gd name="connsiteX27" fmla="*/ 6589112 w 9835763"/>
              <a:gd name="connsiteY27" fmla="*/ 756117 h 1609717"/>
              <a:gd name="connsiteX28" fmla="*/ 6987553 w 9835763"/>
              <a:gd name="connsiteY28" fmla="*/ 828262 h 1609717"/>
              <a:gd name="connsiteX29" fmla="*/ 7164900 w 9835763"/>
              <a:gd name="connsiteY29" fmla="*/ 876714 h 1609717"/>
              <a:gd name="connsiteX30" fmla="*/ 7292144 w 9835763"/>
              <a:gd name="connsiteY30" fmla="*/ 932378 h 1609717"/>
              <a:gd name="connsiteX31" fmla="*/ 7419370 w 9835763"/>
              <a:gd name="connsiteY31" fmla="*/ 1003518 h 1609717"/>
              <a:gd name="connsiteX32" fmla="*/ 7657827 w 9835763"/>
              <a:gd name="connsiteY32" fmla="*/ 1054612 h 1609717"/>
              <a:gd name="connsiteX33" fmla="*/ 7797055 w 9835763"/>
              <a:gd name="connsiteY33" fmla="*/ 1095411 h 1609717"/>
              <a:gd name="connsiteX34" fmla="*/ 8035575 w 9835763"/>
              <a:gd name="connsiteY34" fmla="*/ 1149601 h 1609717"/>
              <a:gd name="connsiteX35" fmla="*/ 8241403 w 9835763"/>
              <a:gd name="connsiteY35" fmla="*/ 1214740 h 1609717"/>
              <a:gd name="connsiteX36" fmla="*/ 8420736 w 9835763"/>
              <a:gd name="connsiteY36" fmla="*/ 1255139 h 1609717"/>
              <a:gd name="connsiteX37" fmla="*/ 8717072 w 9835763"/>
              <a:gd name="connsiteY37" fmla="*/ 1385121 h 1609717"/>
              <a:gd name="connsiteX38" fmla="*/ 8925604 w 9835763"/>
              <a:gd name="connsiteY38" fmla="*/ 1429119 h 1609717"/>
              <a:gd name="connsiteX39" fmla="*/ 9124308 w 9835763"/>
              <a:gd name="connsiteY39" fmla="*/ 1469400 h 1609717"/>
              <a:gd name="connsiteX40" fmla="*/ 9346955 w 9835763"/>
              <a:gd name="connsiteY40" fmla="*/ 1477944 h 1609717"/>
              <a:gd name="connsiteX41" fmla="*/ 9443192 w 9835763"/>
              <a:gd name="connsiteY41" fmla="*/ 1512491 h 1609717"/>
              <a:gd name="connsiteX42" fmla="*/ 9723412 w 9835763"/>
              <a:gd name="connsiteY42" fmla="*/ 1577516 h 1609717"/>
              <a:gd name="connsiteX43" fmla="*/ 9777119 w 9835763"/>
              <a:gd name="connsiteY43" fmla="*/ 1588862 h 1609717"/>
              <a:gd name="connsiteX44" fmla="*/ 9835763 w 9835763"/>
              <a:gd name="connsiteY44" fmla="*/ 1609717 h 1609717"/>
              <a:gd name="connsiteX45" fmla="*/ 0 w 9835763"/>
              <a:gd name="connsiteY45" fmla="*/ 1609717 h 1609717"/>
              <a:gd name="connsiteX0" fmla="*/ 0 w 9835763"/>
              <a:gd name="connsiteY0" fmla="*/ 0 h 1609717"/>
              <a:gd name="connsiteX1" fmla="*/ 1111 w 9835763"/>
              <a:gd name="connsiteY1" fmla="*/ 212 h 1609717"/>
              <a:gd name="connsiteX2" fmla="*/ 392257 w 9835763"/>
              <a:gd name="connsiteY2" fmla="*/ 134440 h 1609717"/>
              <a:gd name="connsiteX3" fmla="*/ 811197 w 9835763"/>
              <a:gd name="connsiteY3" fmla="*/ 249778 h 1609717"/>
              <a:gd name="connsiteX4" fmla="*/ 1028878 w 9835763"/>
              <a:gd name="connsiteY4" fmla="*/ 290782 h 1609717"/>
              <a:gd name="connsiteX5" fmla="*/ 1256602 w 9835763"/>
              <a:gd name="connsiteY5" fmla="*/ 291330 h 1609717"/>
              <a:gd name="connsiteX6" fmla="*/ 1417994 w 9835763"/>
              <a:gd name="connsiteY6" fmla="*/ 314834 h 1609717"/>
              <a:gd name="connsiteX7" fmla="*/ 1580407 w 9835763"/>
              <a:gd name="connsiteY7" fmla="*/ 293756 h 1609717"/>
              <a:gd name="connsiteX8" fmla="*/ 1699587 w 9835763"/>
              <a:gd name="connsiteY8" fmla="*/ 298487 h 1609717"/>
              <a:gd name="connsiteX9" fmla="*/ 1819153 w 9835763"/>
              <a:gd name="connsiteY9" fmla="*/ 312205 h 1609717"/>
              <a:gd name="connsiteX10" fmla="*/ 1899974 w 9835763"/>
              <a:gd name="connsiteY10" fmla="*/ 341168 h 1609717"/>
              <a:gd name="connsiteX11" fmla="*/ 2225645 w 9835763"/>
              <a:gd name="connsiteY11" fmla="*/ 388316 h 1609717"/>
              <a:gd name="connsiteX12" fmla="*/ 2377125 w 9835763"/>
              <a:gd name="connsiteY12" fmla="*/ 406826 h 1609717"/>
              <a:gd name="connsiteX13" fmla="*/ 2571776 w 9835763"/>
              <a:gd name="connsiteY13" fmla="*/ 420517 h 1609717"/>
              <a:gd name="connsiteX14" fmla="*/ 2801812 w 9835763"/>
              <a:gd name="connsiteY14" fmla="*/ 447169 h 1609717"/>
              <a:gd name="connsiteX15" fmla="*/ 2866970 w 9835763"/>
              <a:gd name="connsiteY15" fmla="*/ 442677 h 1609717"/>
              <a:gd name="connsiteX16" fmla="*/ 2890496 w 9835763"/>
              <a:gd name="connsiteY16" fmla="*/ 448445 h 1609717"/>
              <a:gd name="connsiteX17" fmla="*/ 2890496 w 9835763"/>
              <a:gd name="connsiteY17" fmla="*/ 432762 h 1609717"/>
              <a:gd name="connsiteX18" fmla="*/ 5223579 w 9835763"/>
              <a:gd name="connsiteY18" fmla="*/ 695584 h 1609717"/>
              <a:gd name="connsiteX19" fmla="*/ 5957290 w 9835763"/>
              <a:gd name="connsiteY19" fmla="*/ 699005 h 1609717"/>
              <a:gd name="connsiteX20" fmla="*/ 6038450 w 9835763"/>
              <a:gd name="connsiteY20" fmla="*/ 700183 h 1609717"/>
              <a:gd name="connsiteX21" fmla="*/ 6117053 w 9835763"/>
              <a:gd name="connsiteY21" fmla="*/ 697472 h 1609717"/>
              <a:gd name="connsiteX22" fmla="*/ 6126761 w 9835763"/>
              <a:gd name="connsiteY22" fmla="*/ 699052 h 1609717"/>
              <a:gd name="connsiteX23" fmla="*/ 6172925 w 9835763"/>
              <a:gd name="connsiteY23" fmla="*/ 702808 h 1609717"/>
              <a:gd name="connsiteX24" fmla="*/ 6293871 w 9835763"/>
              <a:gd name="connsiteY24" fmla="*/ 705962 h 1609717"/>
              <a:gd name="connsiteX25" fmla="*/ 6338488 w 9835763"/>
              <a:gd name="connsiteY25" fmla="*/ 712755 h 1609717"/>
              <a:gd name="connsiteX26" fmla="*/ 6462785 w 9835763"/>
              <a:gd name="connsiteY26" fmla="*/ 726942 h 1609717"/>
              <a:gd name="connsiteX27" fmla="*/ 6589112 w 9835763"/>
              <a:gd name="connsiteY27" fmla="*/ 756117 h 1609717"/>
              <a:gd name="connsiteX28" fmla="*/ 6987553 w 9835763"/>
              <a:gd name="connsiteY28" fmla="*/ 828262 h 1609717"/>
              <a:gd name="connsiteX29" fmla="*/ 7164900 w 9835763"/>
              <a:gd name="connsiteY29" fmla="*/ 876714 h 1609717"/>
              <a:gd name="connsiteX30" fmla="*/ 7292144 w 9835763"/>
              <a:gd name="connsiteY30" fmla="*/ 932378 h 1609717"/>
              <a:gd name="connsiteX31" fmla="*/ 7419370 w 9835763"/>
              <a:gd name="connsiteY31" fmla="*/ 1003518 h 1609717"/>
              <a:gd name="connsiteX32" fmla="*/ 7657827 w 9835763"/>
              <a:gd name="connsiteY32" fmla="*/ 1054612 h 1609717"/>
              <a:gd name="connsiteX33" fmla="*/ 7797055 w 9835763"/>
              <a:gd name="connsiteY33" fmla="*/ 1095411 h 1609717"/>
              <a:gd name="connsiteX34" fmla="*/ 8035575 w 9835763"/>
              <a:gd name="connsiteY34" fmla="*/ 1149601 h 1609717"/>
              <a:gd name="connsiteX35" fmla="*/ 8241403 w 9835763"/>
              <a:gd name="connsiteY35" fmla="*/ 1214740 h 1609717"/>
              <a:gd name="connsiteX36" fmla="*/ 8420736 w 9835763"/>
              <a:gd name="connsiteY36" fmla="*/ 1255139 h 1609717"/>
              <a:gd name="connsiteX37" fmla="*/ 8717072 w 9835763"/>
              <a:gd name="connsiteY37" fmla="*/ 1385121 h 1609717"/>
              <a:gd name="connsiteX38" fmla="*/ 8925604 w 9835763"/>
              <a:gd name="connsiteY38" fmla="*/ 1429119 h 1609717"/>
              <a:gd name="connsiteX39" fmla="*/ 9124308 w 9835763"/>
              <a:gd name="connsiteY39" fmla="*/ 1469400 h 1609717"/>
              <a:gd name="connsiteX40" fmla="*/ 9346955 w 9835763"/>
              <a:gd name="connsiteY40" fmla="*/ 1477944 h 1609717"/>
              <a:gd name="connsiteX41" fmla="*/ 9443192 w 9835763"/>
              <a:gd name="connsiteY41" fmla="*/ 1512491 h 1609717"/>
              <a:gd name="connsiteX42" fmla="*/ 9723412 w 9835763"/>
              <a:gd name="connsiteY42" fmla="*/ 1577516 h 1609717"/>
              <a:gd name="connsiteX43" fmla="*/ 9777119 w 9835763"/>
              <a:gd name="connsiteY43" fmla="*/ 1588862 h 1609717"/>
              <a:gd name="connsiteX44" fmla="*/ 9835763 w 9835763"/>
              <a:gd name="connsiteY44" fmla="*/ 1609717 h 1609717"/>
              <a:gd name="connsiteX45" fmla="*/ 0 w 9835763"/>
              <a:gd name="connsiteY45" fmla="*/ 1609717 h 1609717"/>
              <a:gd name="connsiteX46" fmla="*/ 0 w 9835763"/>
              <a:gd name="connsiteY46" fmla="*/ 0 h 1609717"/>
              <a:gd name="connsiteX0" fmla="*/ 0 w 9835763"/>
              <a:gd name="connsiteY0" fmla="*/ 0 h 1609717"/>
              <a:gd name="connsiteX1" fmla="*/ 1111 w 9835763"/>
              <a:gd name="connsiteY1" fmla="*/ 212 h 1609717"/>
              <a:gd name="connsiteX2" fmla="*/ 392257 w 9835763"/>
              <a:gd name="connsiteY2" fmla="*/ 134440 h 1609717"/>
              <a:gd name="connsiteX3" fmla="*/ 811197 w 9835763"/>
              <a:gd name="connsiteY3" fmla="*/ 249778 h 1609717"/>
              <a:gd name="connsiteX4" fmla="*/ 1028878 w 9835763"/>
              <a:gd name="connsiteY4" fmla="*/ 290782 h 1609717"/>
              <a:gd name="connsiteX5" fmla="*/ 1256602 w 9835763"/>
              <a:gd name="connsiteY5" fmla="*/ 291330 h 1609717"/>
              <a:gd name="connsiteX6" fmla="*/ 1417994 w 9835763"/>
              <a:gd name="connsiteY6" fmla="*/ 314834 h 1609717"/>
              <a:gd name="connsiteX7" fmla="*/ 1580407 w 9835763"/>
              <a:gd name="connsiteY7" fmla="*/ 293756 h 1609717"/>
              <a:gd name="connsiteX8" fmla="*/ 1699587 w 9835763"/>
              <a:gd name="connsiteY8" fmla="*/ 298487 h 1609717"/>
              <a:gd name="connsiteX9" fmla="*/ 1819153 w 9835763"/>
              <a:gd name="connsiteY9" fmla="*/ 312205 h 1609717"/>
              <a:gd name="connsiteX10" fmla="*/ 1899974 w 9835763"/>
              <a:gd name="connsiteY10" fmla="*/ 341168 h 1609717"/>
              <a:gd name="connsiteX11" fmla="*/ 2225645 w 9835763"/>
              <a:gd name="connsiteY11" fmla="*/ 388316 h 1609717"/>
              <a:gd name="connsiteX12" fmla="*/ 2377125 w 9835763"/>
              <a:gd name="connsiteY12" fmla="*/ 406826 h 1609717"/>
              <a:gd name="connsiteX13" fmla="*/ 2571776 w 9835763"/>
              <a:gd name="connsiteY13" fmla="*/ 420517 h 1609717"/>
              <a:gd name="connsiteX14" fmla="*/ 2801812 w 9835763"/>
              <a:gd name="connsiteY14" fmla="*/ 447169 h 1609717"/>
              <a:gd name="connsiteX15" fmla="*/ 2866970 w 9835763"/>
              <a:gd name="connsiteY15" fmla="*/ 442677 h 1609717"/>
              <a:gd name="connsiteX16" fmla="*/ 2890496 w 9835763"/>
              <a:gd name="connsiteY16" fmla="*/ 448445 h 1609717"/>
              <a:gd name="connsiteX17" fmla="*/ 5223579 w 9835763"/>
              <a:gd name="connsiteY17" fmla="*/ 695584 h 1609717"/>
              <a:gd name="connsiteX18" fmla="*/ 5957290 w 9835763"/>
              <a:gd name="connsiteY18" fmla="*/ 699005 h 1609717"/>
              <a:gd name="connsiteX19" fmla="*/ 6038450 w 9835763"/>
              <a:gd name="connsiteY19" fmla="*/ 700183 h 1609717"/>
              <a:gd name="connsiteX20" fmla="*/ 6117053 w 9835763"/>
              <a:gd name="connsiteY20" fmla="*/ 697472 h 1609717"/>
              <a:gd name="connsiteX21" fmla="*/ 6126761 w 9835763"/>
              <a:gd name="connsiteY21" fmla="*/ 699052 h 1609717"/>
              <a:gd name="connsiteX22" fmla="*/ 6172925 w 9835763"/>
              <a:gd name="connsiteY22" fmla="*/ 702808 h 1609717"/>
              <a:gd name="connsiteX23" fmla="*/ 6293871 w 9835763"/>
              <a:gd name="connsiteY23" fmla="*/ 705962 h 1609717"/>
              <a:gd name="connsiteX24" fmla="*/ 6338488 w 9835763"/>
              <a:gd name="connsiteY24" fmla="*/ 712755 h 1609717"/>
              <a:gd name="connsiteX25" fmla="*/ 6462785 w 9835763"/>
              <a:gd name="connsiteY25" fmla="*/ 726942 h 1609717"/>
              <a:gd name="connsiteX26" fmla="*/ 6589112 w 9835763"/>
              <a:gd name="connsiteY26" fmla="*/ 756117 h 1609717"/>
              <a:gd name="connsiteX27" fmla="*/ 6987553 w 9835763"/>
              <a:gd name="connsiteY27" fmla="*/ 828262 h 1609717"/>
              <a:gd name="connsiteX28" fmla="*/ 7164900 w 9835763"/>
              <a:gd name="connsiteY28" fmla="*/ 876714 h 1609717"/>
              <a:gd name="connsiteX29" fmla="*/ 7292144 w 9835763"/>
              <a:gd name="connsiteY29" fmla="*/ 932378 h 1609717"/>
              <a:gd name="connsiteX30" fmla="*/ 7419370 w 9835763"/>
              <a:gd name="connsiteY30" fmla="*/ 1003518 h 1609717"/>
              <a:gd name="connsiteX31" fmla="*/ 7657827 w 9835763"/>
              <a:gd name="connsiteY31" fmla="*/ 1054612 h 1609717"/>
              <a:gd name="connsiteX32" fmla="*/ 7797055 w 9835763"/>
              <a:gd name="connsiteY32" fmla="*/ 1095411 h 1609717"/>
              <a:gd name="connsiteX33" fmla="*/ 8035575 w 9835763"/>
              <a:gd name="connsiteY33" fmla="*/ 1149601 h 1609717"/>
              <a:gd name="connsiteX34" fmla="*/ 8241403 w 9835763"/>
              <a:gd name="connsiteY34" fmla="*/ 1214740 h 1609717"/>
              <a:gd name="connsiteX35" fmla="*/ 8420736 w 9835763"/>
              <a:gd name="connsiteY35" fmla="*/ 1255139 h 1609717"/>
              <a:gd name="connsiteX36" fmla="*/ 8717072 w 9835763"/>
              <a:gd name="connsiteY36" fmla="*/ 1385121 h 1609717"/>
              <a:gd name="connsiteX37" fmla="*/ 8925604 w 9835763"/>
              <a:gd name="connsiteY37" fmla="*/ 1429119 h 1609717"/>
              <a:gd name="connsiteX38" fmla="*/ 9124308 w 9835763"/>
              <a:gd name="connsiteY38" fmla="*/ 1469400 h 1609717"/>
              <a:gd name="connsiteX39" fmla="*/ 9346955 w 9835763"/>
              <a:gd name="connsiteY39" fmla="*/ 1477944 h 1609717"/>
              <a:gd name="connsiteX40" fmla="*/ 9443192 w 9835763"/>
              <a:gd name="connsiteY40" fmla="*/ 1512491 h 1609717"/>
              <a:gd name="connsiteX41" fmla="*/ 9723412 w 9835763"/>
              <a:gd name="connsiteY41" fmla="*/ 1577516 h 1609717"/>
              <a:gd name="connsiteX42" fmla="*/ 9777119 w 9835763"/>
              <a:gd name="connsiteY42" fmla="*/ 1588862 h 1609717"/>
              <a:gd name="connsiteX43" fmla="*/ 9835763 w 9835763"/>
              <a:gd name="connsiteY43" fmla="*/ 1609717 h 1609717"/>
              <a:gd name="connsiteX44" fmla="*/ 0 w 9835763"/>
              <a:gd name="connsiteY44" fmla="*/ 1609717 h 1609717"/>
              <a:gd name="connsiteX45" fmla="*/ 0 w 9835763"/>
              <a:gd name="connsiteY45" fmla="*/ 0 h 1609717"/>
              <a:gd name="connsiteX0" fmla="*/ 0 w 9835763"/>
              <a:gd name="connsiteY0" fmla="*/ 0 h 1609717"/>
              <a:gd name="connsiteX1" fmla="*/ 1111 w 9835763"/>
              <a:gd name="connsiteY1" fmla="*/ 212 h 1609717"/>
              <a:gd name="connsiteX2" fmla="*/ 392257 w 9835763"/>
              <a:gd name="connsiteY2" fmla="*/ 134440 h 1609717"/>
              <a:gd name="connsiteX3" fmla="*/ 811197 w 9835763"/>
              <a:gd name="connsiteY3" fmla="*/ 249778 h 1609717"/>
              <a:gd name="connsiteX4" fmla="*/ 1028878 w 9835763"/>
              <a:gd name="connsiteY4" fmla="*/ 290782 h 1609717"/>
              <a:gd name="connsiteX5" fmla="*/ 1256602 w 9835763"/>
              <a:gd name="connsiteY5" fmla="*/ 291330 h 1609717"/>
              <a:gd name="connsiteX6" fmla="*/ 1417994 w 9835763"/>
              <a:gd name="connsiteY6" fmla="*/ 314834 h 1609717"/>
              <a:gd name="connsiteX7" fmla="*/ 1580407 w 9835763"/>
              <a:gd name="connsiteY7" fmla="*/ 293756 h 1609717"/>
              <a:gd name="connsiteX8" fmla="*/ 1699587 w 9835763"/>
              <a:gd name="connsiteY8" fmla="*/ 298487 h 1609717"/>
              <a:gd name="connsiteX9" fmla="*/ 1819153 w 9835763"/>
              <a:gd name="connsiteY9" fmla="*/ 312205 h 1609717"/>
              <a:gd name="connsiteX10" fmla="*/ 1899974 w 9835763"/>
              <a:gd name="connsiteY10" fmla="*/ 341168 h 1609717"/>
              <a:gd name="connsiteX11" fmla="*/ 2225645 w 9835763"/>
              <a:gd name="connsiteY11" fmla="*/ 388316 h 1609717"/>
              <a:gd name="connsiteX12" fmla="*/ 2377125 w 9835763"/>
              <a:gd name="connsiteY12" fmla="*/ 406826 h 1609717"/>
              <a:gd name="connsiteX13" fmla="*/ 2571776 w 9835763"/>
              <a:gd name="connsiteY13" fmla="*/ 420517 h 1609717"/>
              <a:gd name="connsiteX14" fmla="*/ 2801812 w 9835763"/>
              <a:gd name="connsiteY14" fmla="*/ 447169 h 1609717"/>
              <a:gd name="connsiteX15" fmla="*/ 2866970 w 9835763"/>
              <a:gd name="connsiteY15" fmla="*/ 442677 h 1609717"/>
              <a:gd name="connsiteX16" fmla="*/ 3416139 w 9835763"/>
              <a:gd name="connsiteY16" fmla="*/ 579856 h 1609717"/>
              <a:gd name="connsiteX17" fmla="*/ 5223579 w 9835763"/>
              <a:gd name="connsiteY17" fmla="*/ 695584 h 1609717"/>
              <a:gd name="connsiteX18" fmla="*/ 5957290 w 9835763"/>
              <a:gd name="connsiteY18" fmla="*/ 699005 h 1609717"/>
              <a:gd name="connsiteX19" fmla="*/ 6038450 w 9835763"/>
              <a:gd name="connsiteY19" fmla="*/ 700183 h 1609717"/>
              <a:gd name="connsiteX20" fmla="*/ 6117053 w 9835763"/>
              <a:gd name="connsiteY20" fmla="*/ 697472 h 1609717"/>
              <a:gd name="connsiteX21" fmla="*/ 6126761 w 9835763"/>
              <a:gd name="connsiteY21" fmla="*/ 699052 h 1609717"/>
              <a:gd name="connsiteX22" fmla="*/ 6172925 w 9835763"/>
              <a:gd name="connsiteY22" fmla="*/ 702808 h 1609717"/>
              <a:gd name="connsiteX23" fmla="*/ 6293871 w 9835763"/>
              <a:gd name="connsiteY23" fmla="*/ 705962 h 1609717"/>
              <a:gd name="connsiteX24" fmla="*/ 6338488 w 9835763"/>
              <a:gd name="connsiteY24" fmla="*/ 712755 h 1609717"/>
              <a:gd name="connsiteX25" fmla="*/ 6462785 w 9835763"/>
              <a:gd name="connsiteY25" fmla="*/ 726942 h 1609717"/>
              <a:gd name="connsiteX26" fmla="*/ 6589112 w 9835763"/>
              <a:gd name="connsiteY26" fmla="*/ 756117 h 1609717"/>
              <a:gd name="connsiteX27" fmla="*/ 6987553 w 9835763"/>
              <a:gd name="connsiteY27" fmla="*/ 828262 h 1609717"/>
              <a:gd name="connsiteX28" fmla="*/ 7164900 w 9835763"/>
              <a:gd name="connsiteY28" fmla="*/ 876714 h 1609717"/>
              <a:gd name="connsiteX29" fmla="*/ 7292144 w 9835763"/>
              <a:gd name="connsiteY29" fmla="*/ 932378 h 1609717"/>
              <a:gd name="connsiteX30" fmla="*/ 7419370 w 9835763"/>
              <a:gd name="connsiteY30" fmla="*/ 1003518 h 1609717"/>
              <a:gd name="connsiteX31" fmla="*/ 7657827 w 9835763"/>
              <a:gd name="connsiteY31" fmla="*/ 1054612 h 1609717"/>
              <a:gd name="connsiteX32" fmla="*/ 7797055 w 9835763"/>
              <a:gd name="connsiteY32" fmla="*/ 1095411 h 1609717"/>
              <a:gd name="connsiteX33" fmla="*/ 8035575 w 9835763"/>
              <a:gd name="connsiteY33" fmla="*/ 1149601 h 1609717"/>
              <a:gd name="connsiteX34" fmla="*/ 8241403 w 9835763"/>
              <a:gd name="connsiteY34" fmla="*/ 1214740 h 1609717"/>
              <a:gd name="connsiteX35" fmla="*/ 8420736 w 9835763"/>
              <a:gd name="connsiteY35" fmla="*/ 1255139 h 1609717"/>
              <a:gd name="connsiteX36" fmla="*/ 8717072 w 9835763"/>
              <a:gd name="connsiteY36" fmla="*/ 1385121 h 1609717"/>
              <a:gd name="connsiteX37" fmla="*/ 8925604 w 9835763"/>
              <a:gd name="connsiteY37" fmla="*/ 1429119 h 1609717"/>
              <a:gd name="connsiteX38" fmla="*/ 9124308 w 9835763"/>
              <a:gd name="connsiteY38" fmla="*/ 1469400 h 1609717"/>
              <a:gd name="connsiteX39" fmla="*/ 9346955 w 9835763"/>
              <a:gd name="connsiteY39" fmla="*/ 1477944 h 1609717"/>
              <a:gd name="connsiteX40" fmla="*/ 9443192 w 9835763"/>
              <a:gd name="connsiteY40" fmla="*/ 1512491 h 1609717"/>
              <a:gd name="connsiteX41" fmla="*/ 9723412 w 9835763"/>
              <a:gd name="connsiteY41" fmla="*/ 1577516 h 1609717"/>
              <a:gd name="connsiteX42" fmla="*/ 9777119 w 9835763"/>
              <a:gd name="connsiteY42" fmla="*/ 1588862 h 1609717"/>
              <a:gd name="connsiteX43" fmla="*/ 9835763 w 9835763"/>
              <a:gd name="connsiteY43" fmla="*/ 1609717 h 1609717"/>
              <a:gd name="connsiteX44" fmla="*/ 0 w 9835763"/>
              <a:gd name="connsiteY44" fmla="*/ 1609717 h 1609717"/>
              <a:gd name="connsiteX45" fmla="*/ 0 w 9835763"/>
              <a:gd name="connsiteY45" fmla="*/ 0 h 160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835763" h="1609717">
                <a:moveTo>
                  <a:pt x="0" y="0"/>
                </a:moveTo>
                <a:lnTo>
                  <a:pt x="1111" y="212"/>
                </a:lnTo>
                <a:cubicBezTo>
                  <a:pt x="79076" y="23189"/>
                  <a:pt x="161253" y="100995"/>
                  <a:pt x="392257" y="134440"/>
                </a:cubicBezTo>
                <a:cubicBezTo>
                  <a:pt x="538964" y="180527"/>
                  <a:pt x="591382" y="220261"/>
                  <a:pt x="811197" y="249778"/>
                </a:cubicBezTo>
                <a:cubicBezTo>
                  <a:pt x="860371" y="254460"/>
                  <a:pt x="950235" y="273712"/>
                  <a:pt x="1028878" y="290782"/>
                </a:cubicBezTo>
                <a:cubicBezTo>
                  <a:pt x="1091419" y="293213"/>
                  <a:pt x="1162017" y="274933"/>
                  <a:pt x="1256602" y="291330"/>
                </a:cubicBezTo>
                <a:lnTo>
                  <a:pt x="1417994" y="314834"/>
                </a:lnTo>
                <a:lnTo>
                  <a:pt x="1580407" y="293756"/>
                </a:lnTo>
                <a:lnTo>
                  <a:pt x="1699587" y="298487"/>
                </a:lnTo>
                <a:lnTo>
                  <a:pt x="1819153" y="312205"/>
                </a:lnTo>
                <a:cubicBezTo>
                  <a:pt x="1846168" y="320239"/>
                  <a:pt x="1832227" y="328483"/>
                  <a:pt x="1899974" y="341168"/>
                </a:cubicBezTo>
                <a:cubicBezTo>
                  <a:pt x="1951126" y="371965"/>
                  <a:pt x="2033852" y="357518"/>
                  <a:pt x="2225645" y="388316"/>
                </a:cubicBezTo>
                <a:cubicBezTo>
                  <a:pt x="2264628" y="409084"/>
                  <a:pt x="2323193" y="390770"/>
                  <a:pt x="2377125" y="406826"/>
                </a:cubicBezTo>
                <a:cubicBezTo>
                  <a:pt x="2446883" y="414799"/>
                  <a:pt x="2506212" y="415038"/>
                  <a:pt x="2571776" y="420517"/>
                </a:cubicBezTo>
                <a:cubicBezTo>
                  <a:pt x="2642557" y="427240"/>
                  <a:pt x="2752613" y="443476"/>
                  <a:pt x="2801812" y="447169"/>
                </a:cubicBezTo>
                <a:cubicBezTo>
                  <a:pt x="2828326" y="448411"/>
                  <a:pt x="2826417" y="441527"/>
                  <a:pt x="2866970" y="442677"/>
                </a:cubicBezTo>
                <a:lnTo>
                  <a:pt x="3416139" y="579856"/>
                </a:lnTo>
                <a:lnTo>
                  <a:pt x="5223579" y="695584"/>
                </a:lnTo>
                <a:lnTo>
                  <a:pt x="5957290" y="699005"/>
                </a:lnTo>
                <a:lnTo>
                  <a:pt x="6038450" y="700183"/>
                </a:lnTo>
                <a:lnTo>
                  <a:pt x="6117053" y="697472"/>
                </a:lnTo>
                <a:lnTo>
                  <a:pt x="6126761" y="699052"/>
                </a:lnTo>
                <a:lnTo>
                  <a:pt x="6172925" y="702808"/>
                </a:lnTo>
                <a:cubicBezTo>
                  <a:pt x="6200777" y="703959"/>
                  <a:pt x="6266276" y="704304"/>
                  <a:pt x="6293871" y="705962"/>
                </a:cubicBezTo>
                <a:cubicBezTo>
                  <a:pt x="6305981" y="717576"/>
                  <a:pt x="6321349" y="717023"/>
                  <a:pt x="6338488" y="712755"/>
                </a:cubicBezTo>
                <a:cubicBezTo>
                  <a:pt x="6375732" y="723929"/>
                  <a:pt x="6417095" y="721118"/>
                  <a:pt x="6462785" y="726942"/>
                </a:cubicBezTo>
                <a:cubicBezTo>
                  <a:pt x="6504492" y="746774"/>
                  <a:pt x="6540333" y="749807"/>
                  <a:pt x="6589112" y="756117"/>
                </a:cubicBezTo>
                <a:cubicBezTo>
                  <a:pt x="6676574" y="773004"/>
                  <a:pt x="6766361" y="816089"/>
                  <a:pt x="6987553" y="828262"/>
                </a:cubicBezTo>
                <a:cubicBezTo>
                  <a:pt x="7090846" y="848840"/>
                  <a:pt x="7100167" y="860878"/>
                  <a:pt x="7164900" y="876714"/>
                </a:cubicBezTo>
                <a:cubicBezTo>
                  <a:pt x="7149179" y="895102"/>
                  <a:pt x="7247644" y="916461"/>
                  <a:pt x="7292144" y="932378"/>
                </a:cubicBezTo>
                <a:cubicBezTo>
                  <a:pt x="7311241" y="919518"/>
                  <a:pt x="7385859" y="1008800"/>
                  <a:pt x="7419370" y="1003518"/>
                </a:cubicBezTo>
                <a:cubicBezTo>
                  <a:pt x="7429346" y="1013045"/>
                  <a:pt x="7592490" y="1021733"/>
                  <a:pt x="7657827" y="1054612"/>
                </a:cubicBezTo>
                <a:cubicBezTo>
                  <a:pt x="7720774" y="1069927"/>
                  <a:pt x="7739316" y="1079579"/>
                  <a:pt x="7797055" y="1095411"/>
                </a:cubicBezTo>
                <a:cubicBezTo>
                  <a:pt x="7838095" y="1093785"/>
                  <a:pt x="7990773" y="1162677"/>
                  <a:pt x="8035575" y="1149601"/>
                </a:cubicBezTo>
                <a:cubicBezTo>
                  <a:pt x="8037093" y="1167005"/>
                  <a:pt x="8233229" y="1193424"/>
                  <a:pt x="8241403" y="1214740"/>
                </a:cubicBezTo>
                <a:cubicBezTo>
                  <a:pt x="8305596" y="1232331"/>
                  <a:pt x="8423334" y="1245374"/>
                  <a:pt x="8420736" y="1255139"/>
                </a:cubicBezTo>
                <a:cubicBezTo>
                  <a:pt x="8418138" y="1264905"/>
                  <a:pt x="8627033" y="1390193"/>
                  <a:pt x="8717072" y="1385121"/>
                </a:cubicBezTo>
                <a:cubicBezTo>
                  <a:pt x="8795424" y="1387399"/>
                  <a:pt x="8856093" y="1414453"/>
                  <a:pt x="8925604" y="1429119"/>
                </a:cubicBezTo>
                <a:cubicBezTo>
                  <a:pt x="8991839" y="1442546"/>
                  <a:pt x="8955206" y="1459633"/>
                  <a:pt x="9124308" y="1469400"/>
                </a:cubicBezTo>
                <a:cubicBezTo>
                  <a:pt x="9168451" y="1472829"/>
                  <a:pt x="9293807" y="1470762"/>
                  <a:pt x="9346955" y="1477944"/>
                </a:cubicBezTo>
                <a:lnTo>
                  <a:pt x="9443192" y="1512491"/>
                </a:lnTo>
                <a:cubicBezTo>
                  <a:pt x="9505936" y="1529086"/>
                  <a:pt x="9604265" y="1532287"/>
                  <a:pt x="9723412" y="1577516"/>
                </a:cubicBezTo>
                <a:cubicBezTo>
                  <a:pt x="9739333" y="1578770"/>
                  <a:pt x="9757695" y="1582981"/>
                  <a:pt x="9777119" y="1588862"/>
                </a:cubicBezTo>
                <a:lnTo>
                  <a:pt x="9835763" y="1609717"/>
                </a:lnTo>
                <a:lnTo>
                  <a:pt x="0" y="1609717"/>
                </a:lnTo>
                <a:lnTo>
                  <a:pt x="0" y="0"/>
                </a:ln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03" name="Freeform: Shape 12302">
            <a:extLst>
              <a:ext uri="{FF2B5EF4-FFF2-40B4-BE49-F238E27FC236}">
                <a16:creationId xmlns:a16="http://schemas.microsoft.com/office/drawing/2014/main" id="{3EAFE9D0-2821-42CE-ADF0-DDD8DAE3A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233"/>
            <a:ext cx="3295650" cy="4306239"/>
          </a:xfrm>
          <a:custGeom>
            <a:avLst/>
            <a:gdLst>
              <a:gd name="connsiteX0" fmla="*/ 3079123 w 3295650"/>
              <a:gd name="connsiteY0" fmla="*/ 0 h 4306239"/>
              <a:gd name="connsiteX1" fmla="*/ 3295650 w 3295650"/>
              <a:gd name="connsiteY1" fmla="*/ 4133606 h 4306239"/>
              <a:gd name="connsiteX2" fmla="*/ 0 w 3295650"/>
              <a:gd name="connsiteY2" fmla="*/ 4306239 h 4306239"/>
              <a:gd name="connsiteX3" fmla="*/ 0 w 3295650"/>
              <a:gd name="connsiteY3" fmla="*/ 161291 h 4306239"/>
            </a:gdLst>
            <a:ahLst/>
            <a:cxnLst>
              <a:cxn ang="0">
                <a:pos x="connsiteX0" y="connsiteY0"/>
              </a:cxn>
              <a:cxn ang="0">
                <a:pos x="connsiteX1" y="connsiteY1"/>
              </a:cxn>
              <a:cxn ang="0">
                <a:pos x="connsiteX2" y="connsiteY2"/>
              </a:cxn>
              <a:cxn ang="0">
                <a:pos x="connsiteX3" y="connsiteY3"/>
              </a:cxn>
            </a:cxnLst>
            <a:rect l="l" t="t" r="r" b="b"/>
            <a:pathLst>
              <a:path w="3295650" h="4306239">
                <a:moveTo>
                  <a:pt x="3079123" y="0"/>
                </a:moveTo>
                <a:lnTo>
                  <a:pt x="3295650" y="4133606"/>
                </a:lnTo>
                <a:lnTo>
                  <a:pt x="0" y="4306239"/>
                </a:lnTo>
                <a:lnTo>
                  <a:pt x="0" y="161291"/>
                </a:lnTo>
                <a:close/>
              </a:path>
            </a:pathLst>
          </a:custGeom>
          <a:solidFill>
            <a:srgbClr val="EFEEE9"/>
          </a:solidFill>
          <a:ln w="12700" cap="flat" cmpd="sng" algn="ctr">
            <a:noFill/>
            <a:prstDash val="solid"/>
            <a:miter lim="800000"/>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9684AC-0C14-DD19-5983-7D92C77E88D7}"/>
              </a:ext>
            </a:extLst>
          </p:cNvPr>
          <p:cNvSpPr>
            <a:spLocks noGrp="1"/>
          </p:cNvSpPr>
          <p:nvPr>
            <p:ph type="title"/>
          </p:nvPr>
        </p:nvSpPr>
        <p:spPr>
          <a:xfrm>
            <a:off x="3739732" y="941776"/>
            <a:ext cx="7652168" cy="1280415"/>
          </a:xfrm>
        </p:spPr>
        <p:txBody>
          <a:bodyPr anchor="ctr">
            <a:normAutofit/>
          </a:bodyPr>
          <a:lstStyle/>
          <a:p>
            <a:pPr algn="r"/>
            <a:r>
              <a:rPr lang="en-US" dirty="0"/>
              <a:t>Obstruction</a:t>
            </a:r>
            <a:endParaRPr lang="en-US"/>
          </a:p>
        </p:txBody>
      </p:sp>
      <p:sp>
        <p:nvSpPr>
          <p:cNvPr id="12296" name="Content Placeholder 12295">
            <a:extLst>
              <a:ext uri="{FF2B5EF4-FFF2-40B4-BE49-F238E27FC236}">
                <a16:creationId xmlns:a16="http://schemas.microsoft.com/office/drawing/2014/main" id="{B7D43ADF-EAC1-293C-D08C-D4EE227029A2}"/>
              </a:ext>
            </a:extLst>
          </p:cNvPr>
          <p:cNvSpPr>
            <a:spLocks noGrp="1"/>
          </p:cNvSpPr>
          <p:nvPr>
            <p:ph idx="1"/>
          </p:nvPr>
        </p:nvSpPr>
        <p:spPr>
          <a:xfrm>
            <a:off x="7005859" y="2755591"/>
            <a:ext cx="4370639" cy="3569010"/>
          </a:xfrm>
        </p:spPr>
        <p:txBody>
          <a:bodyPr anchor="ctr">
            <a:normAutofit/>
          </a:bodyPr>
          <a:lstStyle/>
          <a:p>
            <a:r>
              <a:rPr lang="en-US" dirty="0" err="1"/>
              <a:t>Coblation</a:t>
            </a:r>
            <a:endParaRPr lang="en-US" dirty="0"/>
          </a:p>
          <a:p>
            <a:r>
              <a:rPr lang="en-US" dirty="0" err="1"/>
              <a:t>Microdebridement</a:t>
            </a:r>
            <a:endParaRPr lang="en-US" dirty="0"/>
          </a:p>
          <a:p>
            <a:r>
              <a:rPr lang="en-US" dirty="0"/>
              <a:t>Balloon </a:t>
            </a:r>
            <a:r>
              <a:rPr lang="en-US" dirty="0" err="1"/>
              <a:t>Outfracture</a:t>
            </a:r>
            <a:endParaRPr lang="en-US" dirty="0"/>
          </a:p>
          <a:p>
            <a:r>
              <a:rPr lang="en-US" dirty="0"/>
              <a:t>Cautery</a:t>
            </a:r>
          </a:p>
        </p:txBody>
      </p:sp>
      <p:pic>
        <p:nvPicPr>
          <p:cNvPr id="12290" name="Picture 2">
            <a:extLst>
              <a:ext uri="{FF2B5EF4-FFF2-40B4-BE49-F238E27FC236}">
                <a16:creationId xmlns:a16="http://schemas.microsoft.com/office/drawing/2014/main" id="{82BA3A6B-F3C0-D16A-C254-64919ED7B1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2" r="10189" b="3"/>
          <a:stretch/>
        </p:blipFill>
        <p:spPr bwMode="auto">
          <a:xfrm>
            <a:off x="20" y="647065"/>
            <a:ext cx="3178986" cy="4097267"/>
          </a:xfrm>
          <a:custGeom>
            <a:avLst/>
            <a:gdLst/>
            <a:ahLst/>
            <a:cxnLst/>
            <a:rect l="l" t="t" r="r" b="b"/>
            <a:pathLst>
              <a:path w="3179006" h="4097267">
                <a:moveTo>
                  <a:pt x="2937579" y="58"/>
                </a:moveTo>
                <a:cubicBezTo>
                  <a:pt x="2953571" y="-729"/>
                  <a:pt x="2966924" y="6633"/>
                  <a:pt x="2967491" y="16556"/>
                </a:cubicBezTo>
                <a:lnTo>
                  <a:pt x="3010727" y="835823"/>
                </a:lnTo>
                <a:lnTo>
                  <a:pt x="3020288" y="862135"/>
                </a:lnTo>
                <a:cubicBezTo>
                  <a:pt x="3023989" y="932268"/>
                  <a:pt x="3030398" y="1182762"/>
                  <a:pt x="3032934" y="1256619"/>
                </a:cubicBezTo>
                <a:lnTo>
                  <a:pt x="3035502" y="1305273"/>
                </a:lnTo>
                <a:lnTo>
                  <a:pt x="3045620" y="1331989"/>
                </a:lnTo>
                <a:cubicBezTo>
                  <a:pt x="3039254" y="1343289"/>
                  <a:pt x="3053254" y="1350568"/>
                  <a:pt x="3057040" y="1359249"/>
                </a:cubicBezTo>
                <a:cubicBezTo>
                  <a:pt x="3057948" y="1382259"/>
                  <a:pt x="3058855" y="1405269"/>
                  <a:pt x="3059764" y="1428278"/>
                </a:cubicBezTo>
                <a:cubicBezTo>
                  <a:pt x="3059512" y="1434338"/>
                  <a:pt x="3063252" y="1435739"/>
                  <a:pt x="3062977" y="1442726"/>
                </a:cubicBezTo>
                <a:lnTo>
                  <a:pt x="3058116" y="1470208"/>
                </a:lnTo>
                <a:lnTo>
                  <a:pt x="3054413" y="1510227"/>
                </a:lnTo>
                <a:lnTo>
                  <a:pt x="3048062" y="1543264"/>
                </a:lnTo>
                <a:lnTo>
                  <a:pt x="3057502" y="1722152"/>
                </a:lnTo>
                <a:lnTo>
                  <a:pt x="3060315" y="1735238"/>
                </a:lnTo>
                <a:cubicBezTo>
                  <a:pt x="3060393" y="1750116"/>
                  <a:pt x="3060470" y="1764992"/>
                  <a:pt x="3060548" y="1779870"/>
                </a:cubicBezTo>
                <a:cubicBezTo>
                  <a:pt x="3063083" y="1812386"/>
                  <a:pt x="3065616" y="1844904"/>
                  <a:pt x="3068151" y="1877420"/>
                </a:cubicBezTo>
                <a:lnTo>
                  <a:pt x="3074915" y="1880634"/>
                </a:lnTo>
                <a:lnTo>
                  <a:pt x="3076045" y="1891062"/>
                </a:lnTo>
                <a:cubicBezTo>
                  <a:pt x="3075582" y="1891854"/>
                  <a:pt x="3076798" y="1906910"/>
                  <a:pt x="3076789" y="1907535"/>
                </a:cubicBezTo>
                <a:lnTo>
                  <a:pt x="3071832" y="1944779"/>
                </a:lnTo>
                <a:cubicBezTo>
                  <a:pt x="3107557" y="2606847"/>
                  <a:pt x="3143281" y="3268914"/>
                  <a:pt x="3179006" y="3930982"/>
                </a:cubicBezTo>
                <a:lnTo>
                  <a:pt x="29024" y="4097221"/>
                </a:lnTo>
                <a:cubicBezTo>
                  <a:pt x="19763" y="4097686"/>
                  <a:pt x="11201" y="4094662"/>
                  <a:pt x="4836" y="4089390"/>
                </a:cubicBezTo>
                <a:lnTo>
                  <a:pt x="0" y="4080025"/>
                </a:lnTo>
                <a:lnTo>
                  <a:pt x="0" y="155087"/>
                </a:lnTo>
                <a:close/>
              </a:path>
            </a:pathLst>
          </a:custGeom>
          <a:noFill/>
          <a:extLst>
            <a:ext uri="{909E8E84-426E-40DD-AFC4-6F175D3DCCD1}">
              <a14:hiddenFill xmlns:a14="http://schemas.microsoft.com/office/drawing/2010/main">
                <a:solidFill>
                  <a:srgbClr val="FFFFFF"/>
                </a:solidFill>
              </a14:hiddenFill>
            </a:ext>
          </a:extLst>
        </p:spPr>
      </p:pic>
      <p:sp>
        <p:nvSpPr>
          <p:cNvPr id="12305" name="Rectangle 12304">
            <a:extLst>
              <a:ext uri="{FF2B5EF4-FFF2-40B4-BE49-F238E27FC236}">
                <a16:creationId xmlns:a16="http://schemas.microsoft.com/office/drawing/2014/main" id="{B90AE50C-1C0F-45CA-B1B4-09773E3EE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320000">
            <a:off x="2479554" y="2737727"/>
            <a:ext cx="4139273" cy="3421997"/>
          </a:xfrm>
          <a:prstGeom prst="rect">
            <a:avLst/>
          </a:prstGeom>
          <a:solidFill>
            <a:srgbClr val="EFEEE9"/>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a:extLst>
              <a:ext uri="{FF2B5EF4-FFF2-40B4-BE49-F238E27FC236}">
                <a16:creationId xmlns:a16="http://schemas.microsoft.com/office/drawing/2014/main" id="{96C56B21-B8A9-3F77-BE6E-4B784353F7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644" r="12626" b="-2"/>
          <a:stretch/>
        </p:blipFill>
        <p:spPr bwMode="auto">
          <a:xfrm>
            <a:off x="2890495" y="2434008"/>
            <a:ext cx="3316862" cy="4047170"/>
          </a:xfrm>
          <a:custGeom>
            <a:avLst/>
            <a:gdLst/>
            <a:ahLst/>
            <a:cxnLst/>
            <a:rect l="l" t="t" r="r" b="b"/>
            <a:pathLst>
              <a:path w="3689267" h="4501572">
                <a:moveTo>
                  <a:pt x="146701" y="0"/>
                </a:moveTo>
                <a:lnTo>
                  <a:pt x="3653091" y="122446"/>
                </a:lnTo>
                <a:cubicBezTo>
                  <a:pt x="3673703" y="123220"/>
                  <a:pt x="3689862" y="139182"/>
                  <a:pt x="3689251" y="158172"/>
                </a:cubicBezTo>
                <a:cubicBezTo>
                  <a:pt x="3669521" y="845943"/>
                  <a:pt x="3597888" y="2935567"/>
                  <a:pt x="3541672" y="4499349"/>
                </a:cubicBezTo>
                <a:cubicBezTo>
                  <a:pt x="3541645" y="4500090"/>
                  <a:pt x="3541619" y="4500831"/>
                  <a:pt x="3541592" y="4501572"/>
                </a:cubicBezTo>
                <a:lnTo>
                  <a:pt x="31542" y="4378998"/>
                </a:lnTo>
                <a:cubicBezTo>
                  <a:pt x="13746" y="4378313"/>
                  <a:pt x="-333" y="4368855"/>
                  <a:pt x="7" y="4357805"/>
                </a:cubicBezTo>
                <a:lnTo>
                  <a:pt x="50101" y="2923277"/>
                </a:lnTo>
                <a:lnTo>
                  <a:pt x="41490" y="2892689"/>
                </a:lnTo>
                <a:cubicBezTo>
                  <a:pt x="41323" y="2854533"/>
                  <a:pt x="46506" y="2732434"/>
                  <a:pt x="49099" y="2694345"/>
                </a:cubicBezTo>
                <a:lnTo>
                  <a:pt x="57042" y="2664152"/>
                </a:lnTo>
                <a:lnTo>
                  <a:pt x="59353" y="2658358"/>
                </a:lnTo>
                <a:lnTo>
                  <a:pt x="66306" y="2459229"/>
                </a:lnTo>
                <a:lnTo>
                  <a:pt x="68550" y="2394981"/>
                </a:lnTo>
                <a:cubicBezTo>
                  <a:pt x="68907" y="2358706"/>
                  <a:pt x="69266" y="2322429"/>
                  <a:pt x="69623" y="2286154"/>
                </a:cubicBezTo>
                <a:lnTo>
                  <a:pt x="62441" y="2281935"/>
                </a:lnTo>
                <a:lnTo>
                  <a:pt x="72101" y="2211161"/>
                </a:lnTo>
                <a:cubicBezTo>
                  <a:pt x="96968" y="1474108"/>
                  <a:pt x="121835" y="737053"/>
                  <a:pt x="146701" y="0"/>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187FBF-BEA4-9D62-E819-D5CF26B04B3C}"/>
              </a:ext>
            </a:extLst>
          </p:cNvPr>
          <p:cNvSpPr txBox="1"/>
          <p:nvPr/>
        </p:nvSpPr>
        <p:spPr>
          <a:xfrm>
            <a:off x="7818153" y="6307058"/>
            <a:ext cx="5575955" cy="400110"/>
          </a:xfrm>
          <a:prstGeom prst="rect">
            <a:avLst/>
          </a:prstGeom>
          <a:noFill/>
        </p:spPr>
        <p:txBody>
          <a:bodyPr wrap="square">
            <a:spAutoFit/>
          </a:bodyPr>
          <a:lstStyle/>
          <a:p>
            <a:r>
              <a:rPr lang="en-US" sz="1000" dirty="0"/>
              <a:t>https://stanfordhealthcare.org/medical-treatments/n/nasal-surgery/types/turbinate-reduction.html</a:t>
            </a:r>
          </a:p>
        </p:txBody>
      </p:sp>
    </p:spTree>
    <p:extLst>
      <p:ext uri="{BB962C8B-B14F-4D97-AF65-F5344CB8AC3E}">
        <p14:creationId xmlns:p14="http://schemas.microsoft.com/office/powerpoint/2010/main" val="3725290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9471-6E83-AAB9-4BA9-F804C32392C5}"/>
              </a:ext>
            </a:extLst>
          </p:cNvPr>
          <p:cNvSpPr>
            <a:spLocks noGrp="1"/>
          </p:cNvSpPr>
          <p:nvPr>
            <p:ph type="title"/>
          </p:nvPr>
        </p:nvSpPr>
        <p:spPr/>
        <p:txBody>
          <a:bodyPr/>
          <a:lstStyle/>
          <a:p>
            <a:r>
              <a:rPr lang="en-US" dirty="0"/>
              <a:t>Sinusitis</a:t>
            </a:r>
          </a:p>
        </p:txBody>
      </p:sp>
      <p:pic>
        <p:nvPicPr>
          <p:cNvPr id="13314" name="Picture 2" descr="ACCLARENT Balloon Sinuplasty | Dilation Devices | Acclarent">
            <a:extLst>
              <a:ext uri="{FF2B5EF4-FFF2-40B4-BE49-F238E27FC236}">
                <a16:creationId xmlns:a16="http://schemas.microsoft.com/office/drawing/2014/main" id="{BC0DFBD4-64C5-02AC-2886-F1E68922A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4969" y="145330"/>
            <a:ext cx="3204524" cy="320452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4C7583B9-3963-4E38-4CD9-D24BFFEECE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0913" y="3140108"/>
            <a:ext cx="11070174" cy="32045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92AB3A-C421-AE51-E9C9-5C13D21171AB}"/>
              </a:ext>
            </a:extLst>
          </p:cNvPr>
          <p:cNvSpPr txBox="1"/>
          <p:nvPr/>
        </p:nvSpPr>
        <p:spPr>
          <a:xfrm>
            <a:off x="0" y="6462731"/>
            <a:ext cx="6096000" cy="400110"/>
          </a:xfrm>
          <a:prstGeom prst="rect">
            <a:avLst/>
          </a:prstGeom>
          <a:noFill/>
        </p:spPr>
        <p:txBody>
          <a:bodyPr wrap="square">
            <a:spAutoFit/>
          </a:bodyPr>
          <a:lstStyle/>
          <a:p>
            <a:r>
              <a:rPr lang="en-US" sz="1000" dirty="0"/>
              <a:t>http://www.clevelandnasalsinus.com/sinuplasty-balloon-nasal-sinus-sleep-center-ent-cleveland-ohio.html</a:t>
            </a:r>
          </a:p>
        </p:txBody>
      </p:sp>
    </p:spTree>
    <p:extLst>
      <p:ext uri="{BB962C8B-B14F-4D97-AF65-F5344CB8AC3E}">
        <p14:creationId xmlns:p14="http://schemas.microsoft.com/office/powerpoint/2010/main" val="4138774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6" name="Rectangle 9235">
            <a:extLst>
              <a:ext uri="{FF2B5EF4-FFF2-40B4-BE49-F238E27FC236}">
                <a16:creationId xmlns:a16="http://schemas.microsoft.com/office/drawing/2014/main" id="{1A0980D0-C2CB-4F0C-833C-1B6483572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8" name="Freeform: Shape 9237">
            <a:extLst>
              <a:ext uri="{FF2B5EF4-FFF2-40B4-BE49-F238E27FC236}">
                <a16:creationId xmlns:a16="http://schemas.microsoft.com/office/drawing/2014/main" id="{1D110A99-3F6B-4F79-9283-A5ECB5016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4509">
            <a:off x="-184530" y="5189558"/>
            <a:ext cx="12362426" cy="2575409"/>
          </a:xfrm>
          <a:custGeom>
            <a:avLst/>
            <a:gdLst>
              <a:gd name="connsiteX0" fmla="*/ 5035354 w 12362426"/>
              <a:gd name="connsiteY0" fmla="*/ 0 h 3099769"/>
              <a:gd name="connsiteX1" fmla="*/ 9625764 w 12362426"/>
              <a:gd name="connsiteY1" fmla="*/ 0 h 3099769"/>
              <a:gd name="connsiteX2" fmla="*/ 9625764 w 12362426"/>
              <a:gd name="connsiteY2" fmla="*/ 743325 h 3099769"/>
              <a:gd name="connsiteX3" fmla="*/ 9658262 w 12362426"/>
              <a:gd name="connsiteY3" fmla="*/ 749028 h 3099769"/>
              <a:gd name="connsiteX4" fmla="*/ 9750370 w 12362426"/>
              <a:gd name="connsiteY4" fmla="*/ 768340 h 3099769"/>
              <a:gd name="connsiteX5" fmla="*/ 9836966 w 12362426"/>
              <a:gd name="connsiteY5" fmla="*/ 778233 h 3099769"/>
              <a:gd name="connsiteX6" fmla="*/ 9994340 w 12362426"/>
              <a:gd name="connsiteY6" fmla="*/ 807111 h 3099769"/>
              <a:gd name="connsiteX7" fmla="*/ 10021527 w 12362426"/>
              <a:gd name="connsiteY7" fmla="*/ 815221 h 3099769"/>
              <a:gd name="connsiteX8" fmla="*/ 10077617 w 12362426"/>
              <a:gd name="connsiteY8" fmla="*/ 830232 h 3099769"/>
              <a:gd name="connsiteX9" fmla="*/ 10249434 w 12362426"/>
              <a:gd name="connsiteY9" fmla="*/ 822796 h 3099769"/>
              <a:gd name="connsiteX10" fmla="*/ 10291151 w 12362426"/>
              <a:gd name="connsiteY10" fmla="*/ 809816 h 3099769"/>
              <a:gd name="connsiteX11" fmla="*/ 10537628 w 12362426"/>
              <a:gd name="connsiteY11" fmla="*/ 783838 h 3099769"/>
              <a:gd name="connsiteX12" fmla="*/ 10875114 w 12362426"/>
              <a:gd name="connsiteY12" fmla="*/ 713312 h 3099769"/>
              <a:gd name="connsiteX13" fmla="*/ 11131506 w 12362426"/>
              <a:gd name="connsiteY13" fmla="*/ 698211 h 3099769"/>
              <a:gd name="connsiteX14" fmla="*/ 11236837 w 12362426"/>
              <a:gd name="connsiteY14" fmla="*/ 682768 h 3099769"/>
              <a:gd name="connsiteX15" fmla="*/ 11428024 w 12362426"/>
              <a:gd name="connsiteY15" fmla="*/ 654608 h 3099769"/>
              <a:gd name="connsiteX16" fmla="*/ 11627584 w 12362426"/>
              <a:gd name="connsiteY16" fmla="*/ 623505 h 3099769"/>
              <a:gd name="connsiteX17" fmla="*/ 11715836 w 12362426"/>
              <a:gd name="connsiteY17" fmla="*/ 608349 h 3099769"/>
              <a:gd name="connsiteX18" fmla="*/ 11987050 w 12362426"/>
              <a:gd name="connsiteY18" fmla="*/ 707424 h 3099769"/>
              <a:gd name="connsiteX19" fmla="*/ 12251338 w 12362426"/>
              <a:gd name="connsiteY19" fmla="*/ 524360 h 3099769"/>
              <a:gd name="connsiteX20" fmla="*/ 12362426 w 12362426"/>
              <a:gd name="connsiteY20" fmla="*/ 1246801 h 3099769"/>
              <a:gd name="connsiteX21" fmla="*/ 312058 w 12362426"/>
              <a:gd name="connsiteY21" fmla="*/ 3099769 h 3099769"/>
              <a:gd name="connsiteX22" fmla="*/ 0 w 12362426"/>
              <a:gd name="connsiteY22" fmla="*/ 1070366 h 3099769"/>
              <a:gd name="connsiteX23" fmla="*/ 4427 w 12362426"/>
              <a:gd name="connsiteY23" fmla="*/ 1069072 h 3099769"/>
              <a:gd name="connsiteX24" fmla="*/ 36478 w 12362426"/>
              <a:gd name="connsiteY24" fmla="*/ 1059901 h 3099769"/>
              <a:gd name="connsiteX25" fmla="*/ 74319 w 12362426"/>
              <a:gd name="connsiteY25" fmla="*/ 1042827 h 3099769"/>
              <a:gd name="connsiteX26" fmla="*/ 265466 w 12362426"/>
              <a:gd name="connsiteY26" fmla="*/ 997965 h 3099769"/>
              <a:gd name="connsiteX27" fmla="*/ 365700 w 12362426"/>
              <a:gd name="connsiteY27" fmla="*/ 971269 h 3099769"/>
              <a:gd name="connsiteX28" fmla="*/ 402179 w 12362426"/>
              <a:gd name="connsiteY28" fmla="*/ 962934 h 3099769"/>
              <a:gd name="connsiteX29" fmla="*/ 504196 w 12362426"/>
              <a:gd name="connsiteY29" fmla="*/ 923429 h 3099769"/>
              <a:gd name="connsiteX30" fmla="*/ 579858 w 12362426"/>
              <a:gd name="connsiteY30" fmla="*/ 911776 h 3099769"/>
              <a:gd name="connsiteX31" fmla="*/ 788740 w 12362426"/>
              <a:gd name="connsiteY31" fmla="*/ 851017 h 3099769"/>
              <a:gd name="connsiteX32" fmla="*/ 942632 w 12362426"/>
              <a:gd name="connsiteY32" fmla="*/ 816590 h 3099769"/>
              <a:gd name="connsiteX33" fmla="*/ 1166396 w 12362426"/>
              <a:gd name="connsiteY33" fmla="*/ 790722 h 3099769"/>
              <a:gd name="connsiteX34" fmla="*/ 1247277 w 12362426"/>
              <a:gd name="connsiteY34" fmla="*/ 761271 h 3099769"/>
              <a:gd name="connsiteX35" fmla="*/ 1322184 w 12362426"/>
              <a:gd name="connsiteY35" fmla="*/ 744388 h 3099769"/>
              <a:gd name="connsiteX36" fmla="*/ 1336256 w 12362426"/>
              <a:gd name="connsiteY36" fmla="*/ 739876 h 3099769"/>
              <a:gd name="connsiteX37" fmla="*/ 1399541 w 12362426"/>
              <a:gd name="connsiteY37" fmla="*/ 733051 h 3099769"/>
              <a:gd name="connsiteX38" fmla="*/ 1609734 w 12362426"/>
              <a:gd name="connsiteY38" fmla="*/ 761684 h 3099769"/>
              <a:gd name="connsiteX39" fmla="*/ 1736383 w 12362426"/>
              <a:gd name="connsiteY39" fmla="*/ 788462 h 3099769"/>
              <a:gd name="connsiteX40" fmla="*/ 1857314 w 12362426"/>
              <a:gd name="connsiteY40" fmla="*/ 794085 h 3099769"/>
              <a:gd name="connsiteX41" fmla="*/ 2026639 w 12362426"/>
              <a:gd name="connsiteY41" fmla="*/ 812780 h 3099769"/>
              <a:gd name="connsiteX42" fmla="*/ 2043398 w 12362426"/>
              <a:gd name="connsiteY42" fmla="*/ 817701 h 3099769"/>
              <a:gd name="connsiteX43" fmla="*/ 2154517 w 12362426"/>
              <a:gd name="connsiteY43" fmla="*/ 837821 h 3099769"/>
              <a:gd name="connsiteX44" fmla="*/ 2277168 w 12362426"/>
              <a:gd name="connsiteY44" fmla="*/ 830176 h 3099769"/>
              <a:gd name="connsiteX45" fmla="*/ 2361853 w 12362426"/>
              <a:gd name="connsiteY45" fmla="*/ 812755 h 3099769"/>
              <a:gd name="connsiteX46" fmla="*/ 2463967 w 12362426"/>
              <a:gd name="connsiteY46" fmla="*/ 801890 h 3099769"/>
              <a:gd name="connsiteX47" fmla="*/ 2699787 w 12362426"/>
              <a:gd name="connsiteY47" fmla="*/ 773633 h 3099769"/>
              <a:gd name="connsiteX48" fmla="*/ 2705016 w 12362426"/>
              <a:gd name="connsiteY48" fmla="*/ 772146 h 3099769"/>
              <a:gd name="connsiteX49" fmla="*/ 2828071 w 12362426"/>
              <a:gd name="connsiteY49" fmla="*/ 751618 h 3099769"/>
              <a:gd name="connsiteX50" fmla="*/ 2858408 w 12362426"/>
              <a:gd name="connsiteY50" fmla="*/ 743423 h 3099769"/>
              <a:gd name="connsiteX51" fmla="*/ 2858814 w 12362426"/>
              <a:gd name="connsiteY51" fmla="*/ 742482 h 3099769"/>
              <a:gd name="connsiteX52" fmla="*/ 2927761 w 12362426"/>
              <a:gd name="connsiteY52" fmla="*/ 747246 h 3099769"/>
              <a:gd name="connsiteX53" fmla="*/ 2982332 w 12362426"/>
              <a:gd name="connsiteY53" fmla="*/ 752913 h 3099769"/>
              <a:gd name="connsiteX54" fmla="*/ 2997509 w 12362426"/>
              <a:gd name="connsiteY54" fmla="*/ 759653 h 3099769"/>
              <a:gd name="connsiteX55" fmla="*/ 3270214 w 12362426"/>
              <a:gd name="connsiteY55" fmla="*/ 755376 h 3099769"/>
              <a:gd name="connsiteX56" fmla="*/ 3396647 w 12362426"/>
              <a:gd name="connsiteY56" fmla="*/ 750718 h 3099769"/>
              <a:gd name="connsiteX57" fmla="*/ 3557903 w 12362426"/>
              <a:gd name="connsiteY57" fmla="*/ 736857 h 3099769"/>
              <a:gd name="connsiteX58" fmla="*/ 3749729 w 12362426"/>
              <a:gd name="connsiteY58" fmla="*/ 728647 h 3099769"/>
              <a:gd name="connsiteX59" fmla="*/ 3802620 w 12362426"/>
              <a:gd name="connsiteY59" fmla="*/ 716926 h 3099769"/>
              <a:gd name="connsiteX60" fmla="*/ 3922921 w 12362426"/>
              <a:gd name="connsiteY60" fmla="*/ 714754 h 3099769"/>
              <a:gd name="connsiteX61" fmla="*/ 3993939 w 12362426"/>
              <a:gd name="connsiteY61" fmla="*/ 710294 h 3099769"/>
              <a:gd name="connsiteX62" fmla="*/ 4019416 w 12362426"/>
              <a:gd name="connsiteY62" fmla="*/ 703635 h 3099769"/>
              <a:gd name="connsiteX63" fmla="*/ 4056007 w 12362426"/>
              <a:gd name="connsiteY63" fmla="*/ 697674 h 3099769"/>
              <a:gd name="connsiteX64" fmla="*/ 4180468 w 12362426"/>
              <a:gd name="connsiteY64" fmla="*/ 676714 h 3099769"/>
              <a:gd name="connsiteX65" fmla="*/ 4221483 w 12362426"/>
              <a:gd name="connsiteY65" fmla="*/ 675093 h 3099769"/>
              <a:gd name="connsiteX66" fmla="*/ 4227430 w 12362426"/>
              <a:gd name="connsiteY66" fmla="*/ 675249 h 3099769"/>
              <a:gd name="connsiteX67" fmla="*/ 4281173 w 12362426"/>
              <a:gd name="connsiteY67" fmla="*/ 678603 h 3099769"/>
              <a:gd name="connsiteX68" fmla="*/ 4371560 w 12362426"/>
              <a:gd name="connsiteY68" fmla="*/ 686851 h 3099769"/>
              <a:gd name="connsiteX69" fmla="*/ 4454221 w 12362426"/>
              <a:gd name="connsiteY69" fmla="*/ 693129 h 3099769"/>
              <a:gd name="connsiteX70" fmla="*/ 4508379 w 12362426"/>
              <a:gd name="connsiteY70" fmla="*/ 690599 h 3099769"/>
              <a:gd name="connsiteX71" fmla="*/ 4531879 w 12362426"/>
              <a:gd name="connsiteY71" fmla="*/ 693543 h 3099769"/>
              <a:gd name="connsiteX72" fmla="*/ 4634634 w 12362426"/>
              <a:gd name="connsiteY72" fmla="*/ 678753 h 3099769"/>
              <a:gd name="connsiteX73" fmla="*/ 4682281 w 12362426"/>
              <a:gd name="connsiteY73" fmla="*/ 654613 h 3099769"/>
              <a:gd name="connsiteX74" fmla="*/ 4800765 w 12362426"/>
              <a:gd name="connsiteY74" fmla="*/ 633179 h 3099769"/>
              <a:gd name="connsiteX75" fmla="*/ 4870119 w 12362426"/>
              <a:gd name="connsiteY75" fmla="*/ 617406 h 3099769"/>
              <a:gd name="connsiteX76" fmla="*/ 4894058 w 12362426"/>
              <a:gd name="connsiteY76" fmla="*/ 606780 h 3099769"/>
              <a:gd name="connsiteX77" fmla="*/ 4929109 w 12362426"/>
              <a:gd name="connsiteY77" fmla="*/ 595059 h 3099769"/>
              <a:gd name="connsiteX78" fmla="*/ 4989104 w 12362426"/>
              <a:gd name="connsiteY78" fmla="*/ 570780 h 3099769"/>
              <a:gd name="connsiteX79" fmla="*/ 5035354 w 12362426"/>
              <a:gd name="connsiteY79" fmla="*/ 558051 h 3099769"/>
              <a:gd name="connsiteX0" fmla="*/ 6007671 w 12362426"/>
              <a:gd name="connsiteY0" fmla="*/ 508646 h 3099769"/>
              <a:gd name="connsiteX1" fmla="*/ 9625764 w 12362426"/>
              <a:gd name="connsiteY1" fmla="*/ 0 h 3099769"/>
              <a:gd name="connsiteX2" fmla="*/ 9625764 w 12362426"/>
              <a:gd name="connsiteY2" fmla="*/ 743325 h 3099769"/>
              <a:gd name="connsiteX3" fmla="*/ 9658262 w 12362426"/>
              <a:gd name="connsiteY3" fmla="*/ 749028 h 3099769"/>
              <a:gd name="connsiteX4" fmla="*/ 9750370 w 12362426"/>
              <a:gd name="connsiteY4" fmla="*/ 768340 h 3099769"/>
              <a:gd name="connsiteX5" fmla="*/ 9836966 w 12362426"/>
              <a:gd name="connsiteY5" fmla="*/ 778233 h 3099769"/>
              <a:gd name="connsiteX6" fmla="*/ 9994340 w 12362426"/>
              <a:gd name="connsiteY6" fmla="*/ 807111 h 3099769"/>
              <a:gd name="connsiteX7" fmla="*/ 10021527 w 12362426"/>
              <a:gd name="connsiteY7" fmla="*/ 815221 h 3099769"/>
              <a:gd name="connsiteX8" fmla="*/ 10077617 w 12362426"/>
              <a:gd name="connsiteY8" fmla="*/ 830232 h 3099769"/>
              <a:gd name="connsiteX9" fmla="*/ 10249434 w 12362426"/>
              <a:gd name="connsiteY9" fmla="*/ 822796 h 3099769"/>
              <a:gd name="connsiteX10" fmla="*/ 10291151 w 12362426"/>
              <a:gd name="connsiteY10" fmla="*/ 809816 h 3099769"/>
              <a:gd name="connsiteX11" fmla="*/ 10537628 w 12362426"/>
              <a:gd name="connsiteY11" fmla="*/ 783838 h 3099769"/>
              <a:gd name="connsiteX12" fmla="*/ 10875114 w 12362426"/>
              <a:gd name="connsiteY12" fmla="*/ 713312 h 3099769"/>
              <a:gd name="connsiteX13" fmla="*/ 11131506 w 12362426"/>
              <a:gd name="connsiteY13" fmla="*/ 698211 h 3099769"/>
              <a:gd name="connsiteX14" fmla="*/ 11236837 w 12362426"/>
              <a:gd name="connsiteY14" fmla="*/ 682768 h 3099769"/>
              <a:gd name="connsiteX15" fmla="*/ 11428024 w 12362426"/>
              <a:gd name="connsiteY15" fmla="*/ 654608 h 3099769"/>
              <a:gd name="connsiteX16" fmla="*/ 11627584 w 12362426"/>
              <a:gd name="connsiteY16" fmla="*/ 623505 h 3099769"/>
              <a:gd name="connsiteX17" fmla="*/ 11715836 w 12362426"/>
              <a:gd name="connsiteY17" fmla="*/ 608349 h 3099769"/>
              <a:gd name="connsiteX18" fmla="*/ 11987050 w 12362426"/>
              <a:gd name="connsiteY18" fmla="*/ 707424 h 3099769"/>
              <a:gd name="connsiteX19" fmla="*/ 12251338 w 12362426"/>
              <a:gd name="connsiteY19" fmla="*/ 524360 h 3099769"/>
              <a:gd name="connsiteX20" fmla="*/ 12362426 w 12362426"/>
              <a:gd name="connsiteY20" fmla="*/ 1246801 h 3099769"/>
              <a:gd name="connsiteX21" fmla="*/ 312058 w 12362426"/>
              <a:gd name="connsiteY21" fmla="*/ 3099769 h 3099769"/>
              <a:gd name="connsiteX22" fmla="*/ 0 w 12362426"/>
              <a:gd name="connsiteY22" fmla="*/ 1070366 h 3099769"/>
              <a:gd name="connsiteX23" fmla="*/ 4427 w 12362426"/>
              <a:gd name="connsiteY23" fmla="*/ 1069072 h 3099769"/>
              <a:gd name="connsiteX24" fmla="*/ 36478 w 12362426"/>
              <a:gd name="connsiteY24" fmla="*/ 1059901 h 3099769"/>
              <a:gd name="connsiteX25" fmla="*/ 74319 w 12362426"/>
              <a:gd name="connsiteY25" fmla="*/ 1042827 h 3099769"/>
              <a:gd name="connsiteX26" fmla="*/ 265466 w 12362426"/>
              <a:gd name="connsiteY26" fmla="*/ 997965 h 3099769"/>
              <a:gd name="connsiteX27" fmla="*/ 365700 w 12362426"/>
              <a:gd name="connsiteY27" fmla="*/ 971269 h 3099769"/>
              <a:gd name="connsiteX28" fmla="*/ 402179 w 12362426"/>
              <a:gd name="connsiteY28" fmla="*/ 962934 h 3099769"/>
              <a:gd name="connsiteX29" fmla="*/ 504196 w 12362426"/>
              <a:gd name="connsiteY29" fmla="*/ 923429 h 3099769"/>
              <a:gd name="connsiteX30" fmla="*/ 579858 w 12362426"/>
              <a:gd name="connsiteY30" fmla="*/ 911776 h 3099769"/>
              <a:gd name="connsiteX31" fmla="*/ 788740 w 12362426"/>
              <a:gd name="connsiteY31" fmla="*/ 851017 h 3099769"/>
              <a:gd name="connsiteX32" fmla="*/ 942632 w 12362426"/>
              <a:gd name="connsiteY32" fmla="*/ 816590 h 3099769"/>
              <a:gd name="connsiteX33" fmla="*/ 1166396 w 12362426"/>
              <a:gd name="connsiteY33" fmla="*/ 790722 h 3099769"/>
              <a:gd name="connsiteX34" fmla="*/ 1247277 w 12362426"/>
              <a:gd name="connsiteY34" fmla="*/ 761271 h 3099769"/>
              <a:gd name="connsiteX35" fmla="*/ 1322184 w 12362426"/>
              <a:gd name="connsiteY35" fmla="*/ 744388 h 3099769"/>
              <a:gd name="connsiteX36" fmla="*/ 1336256 w 12362426"/>
              <a:gd name="connsiteY36" fmla="*/ 739876 h 3099769"/>
              <a:gd name="connsiteX37" fmla="*/ 1399541 w 12362426"/>
              <a:gd name="connsiteY37" fmla="*/ 733051 h 3099769"/>
              <a:gd name="connsiteX38" fmla="*/ 1609734 w 12362426"/>
              <a:gd name="connsiteY38" fmla="*/ 761684 h 3099769"/>
              <a:gd name="connsiteX39" fmla="*/ 1736383 w 12362426"/>
              <a:gd name="connsiteY39" fmla="*/ 788462 h 3099769"/>
              <a:gd name="connsiteX40" fmla="*/ 1857314 w 12362426"/>
              <a:gd name="connsiteY40" fmla="*/ 794085 h 3099769"/>
              <a:gd name="connsiteX41" fmla="*/ 2026639 w 12362426"/>
              <a:gd name="connsiteY41" fmla="*/ 812780 h 3099769"/>
              <a:gd name="connsiteX42" fmla="*/ 2043398 w 12362426"/>
              <a:gd name="connsiteY42" fmla="*/ 817701 h 3099769"/>
              <a:gd name="connsiteX43" fmla="*/ 2154517 w 12362426"/>
              <a:gd name="connsiteY43" fmla="*/ 837821 h 3099769"/>
              <a:gd name="connsiteX44" fmla="*/ 2277168 w 12362426"/>
              <a:gd name="connsiteY44" fmla="*/ 830176 h 3099769"/>
              <a:gd name="connsiteX45" fmla="*/ 2361853 w 12362426"/>
              <a:gd name="connsiteY45" fmla="*/ 812755 h 3099769"/>
              <a:gd name="connsiteX46" fmla="*/ 2463967 w 12362426"/>
              <a:gd name="connsiteY46" fmla="*/ 801890 h 3099769"/>
              <a:gd name="connsiteX47" fmla="*/ 2699787 w 12362426"/>
              <a:gd name="connsiteY47" fmla="*/ 773633 h 3099769"/>
              <a:gd name="connsiteX48" fmla="*/ 2705016 w 12362426"/>
              <a:gd name="connsiteY48" fmla="*/ 772146 h 3099769"/>
              <a:gd name="connsiteX49" fmla="*/ 2828071 w 12362426"/>
              <a:gd name="connsiteY49" fmla="*/ 751618 h 3099769"/>
              <a:gd name="connsiteX50" fmla="*/ 2858408 w 12362426"/>
              <a:gd name="connsiteY50" fmla="*/ 743423 h 3099769"/>
              <a:gd name="connsiteX51" fmla="*/ 2858814 w 12362426"/>
              <a:gd name="connsiteY51" fmla="*/ 742482 h 3099769"/>
              <a:gd name="connsiteX52" fmla="*/ 2927761 w 12362426"/>
              <a:gd name="connsiteY52" fmla="*/ 747246 h 3099769"/>
              <a:gd name="connsiteX53" fmla="*/ 2982332 w 12362426"/>
              <a:gd name="connsiteY53" fmla="*/ 752913 h 3099769"/>
              <a:gd name="connsiteX54" fmla="*/ 2997509 w 12362426"/>
              <a:gd name="connsiteY54" fmla="*/ 759653 h 3099769"/>
              <a:gd name="connsiteX55" fmla="*/ 3270214 w 12362426"/>
              <a:gd name="connsiteY55" fmla="*/ 755376 h 3099769"/>
              <a:gd name="connsiteX56" fmla="*/ 3396647 w 12362426"/>
              <a:gd name="connsiteY56" fmla="*/ 750718 h 3099769"/>
              <a:gd name="connsiteX57" fmla="*/ 3557903 w 12362426"/>
              <a:gd name="connsiteY57" fmla="*/ 736857 h 3099769"/>
              <a:gd name="connsiteX58" fmla="*/ 3749729 w 12362426"/>
              <a:gd name="connsiteY58" fmla="*/ 728647 h 3099769"/>
              <a:gd name="connsiteX59" fmla="*/ 3802620 w 12362426"/>
              <a:gd name="connsiteY59" fmla="*/ 716926 h 3099769"/>
              <a:gd name="connsiteX60" fmla="*/ 3922921 w 12362426"/>
              <a:gd name="connsiteY60" fmla="*/ 714754 h 3099769"/>
              <a:gd name="connsiteX61" fmla="*/ 3993939 w 12362426"/>
              <a:gd name="connsiteY61" fmla="*/ 710294 h 3099769"/>
              <a:gd name="connsiteX62" fmla="*/ 4019416 w 12362426"/>
              <a:gd name="connsiteY62" fmla="*/ 703635 h 3099769"/>
              <a:gd name="connsiteX63" fmla="*/ 4056007 w 12362426"/>
              <a:gd name="connsiteY63" fmla="*/ 697674 h 3099769"/>
              <a:gd name="connsiteX64" fmla="*/ 4180468 w 12362426"/>
              <a:gd name="connsiteY64" fmla="*/ 676714 h 3099769"/>
              <a:gd name="connsiteX65" fmla="*/ 4221483 w 12362426"/>
              <a:gd name="connsiteY65" fmla="*/ 675093 h 3099769"/>
              <a:gd name="connsiteX66" fmla="*/ 4227430 w 12362426"/>
              <a:gd name="connsiteY66" fmla="*/ 675249 h 3099769"/>
              <a:gd name="connsiteX67" fmla="*/ 4281173 w 12362426"/>
              <a:gd name="connsiteY67" fmla="*/ 678603 h 3099769"/>
              <a:gd name="connsiteX68" fmla="*/ 4371560 w 12362426"/>
              <a:gd name="connsiteY68" fmla="*/ 686851 h 3099769"/>
              <a:gd name="connsiteX69" fmla="*/ 4454221 w 12362426"/>
              <a:gd name="connsiteY69" fmla="*/ 693129 h 3099769"/>
              <a:gd name="connsiteX70" fmla="*/ 4508379 w 12362426"/>
              <a:gd name="connsiteY70" fmla="*/ 690599 h 3099769"/>
              <a:gd name="connsiteX71" fmla="*/ 4531879 w 12362426"/>
              <a:gd name="connsiteY71" fmla="*/ 693543 h 3099769"/>
              <a:gd name="connsiteX72" fmla="*/ 4634634 w 12362426"/>
              <a:gd name="connsiteY72" fmla="*/ 678753 h 3099769"/>
              <a:gd name="connsiteX73" fmla="*/ 4682281 w 12362426"/>
              <a:gd name="connsiteY73" fmla="*/ 654613 h 3099769"/>
              <a:gd name="connsiteX74" fmla="*/ 4800765 w 12362426"/>
              <a:gd name="connsiteY74" fmla="*/ 633179 h 3099769"/>
              <a:gd name="connsiteX75" fmla="*/ 4870119 w 12362426"/>
              <a:gd name="connsiteY75" fmla="*/ 617406 h 3099769"/>
              <a:gd name="connsiteX76" fmla="*/ 4894058 w 12362426"/>
              <a:gd name="connsiteY76" fmla="*/ 606780 h 3099769"/>
              <a:gd name="connsiteX77" fmla="*/ 4929109 w 12362426"/>
              <a:gd name="connsiteY77" fmla="*/ 595059 h 3099769"/>
              <a:gd name="connsiteX78" fmla="*/ 4989104 w 12362426"/>
              <a:gd name="connsiteY78" fmla="*/ 570780 h 3099769"/>
              <a:gd name="connsiteX79" fmla="*/ 5035354 w 12362426"/>
              <a:gd name="connsiteY79" fmla="*/ 558051 h 3099769"/>
              <a:gd name="connsiteX80" fmla="*/ 6007671 w 12362426"/>
              <a:gd name="connsiteY80" fmla="*/ 508646 h 3099769"/>
              <a:gd name="connsiteX0" fmla="*/ 6007671 w 12362426"/>
              <a:gd name="connsiteY0" fmla="*/ 10697 h 2601820"/>
              <a:gd name="connsiteX1" fmla="*/ 8177440 w 12362426"/>
              <a:gd name="connsiteY1" fmla="*/ 258735 h 2601820"/>
              <a:gd name="connsiteX2" fmla="*/ 9625764 w 12362426"/>
              <a:gd name="connsiteY2" fmla="*/ 245376 h 2601820"/>
              <a:gd name="connsiteX3" fmla="*/ 9658262 w 12362426"/>
              <a:gd name="connsiteY3" fmla="*/ 251079 h 2601820"/>
              <a:gd name="connsiteX4" fmla="*/ 9750370 w 12362426"/>
              <a:gd name="connsiteY4" fmla="*/ 270391 h 2601820"/>
              <a:gd name="connsiteX5" fmla="*/ 9836966 w 12362426"/>
              <a:gd name="connsiteY5" fmla="*/ 280284 h 2601820"/>
              <a:gd name="connsiteX6" fmla="*/ 9994340 w 12362426"/>
              <a:gd name="connsiteY6" fmla="*/ 309162 h 2601820"/>
              <a:gd name="connsiteX7" fmla="*/ 10021527 w 12362426"/>
              <a:gd name="connsiteY7" fmla="*/ 317272 h 2601820"/>
              <a:gd name="connsiteX8" fmla="*/ 10077617 w 12362426"/>
              <a:gd name="connsiteY8" fmla="*/ 332283 h 2601820"/>
              <a:gd name="connsiteX9" fmla="*/ 10249434 w 12362426"/>
              <a:gd name="connsiteY9" fmla="*/ 324847 h 2601820"/>
              <a:gd name="connsiteX10" fmla="*/ 10291151 w 12362426"/>
              <a:gd name="connsiteY10" fmla="*/ 311867 h 2601820"/>
              <a:gd name="connsiteX11" fmla="*/ 10537628 w 12362426"/>
              <a:gd name="connsiteY11" fmla="*/ 285889 h 2601820"/>
              <a:gd name="connsiteX12" fmla="*/ 10875114 w 12362426"/>
              <a:gd name="connsiteY12" fmla="*/ 215363 h 2601820"/>
              <a:gd name="connsiteX13" fmla="*/ 11131506 w 12362426"/>
              <a:gd name="connsiteY13" fmla="*/ 200262 h 2601820"/>
              <a:gd name="connsiteX14" fmla="*/ 11236837 w 12362426"/>
              <a:gd name="connsiteY14" fmla="*/ 184819 h 2601820"/>
              <a:gd name="connsiteX15" fmla="*/ 11428024 w 12362426"/>
              <a:gd name="connsiteY15" fmla="*/ 156659 h 2601820"/>
              <a:gd name="connsiteX16" fmla="*/ 11627584 w 12362426"/>
              <a:gd name="connsiteY16" fmla="*/ 125556 h 2601820"/>
              <a:gd name="connsiteX17" fmla="*/ 11715836 w 12362426"/>
              <a:gd name="connsiteY17" fmla="*/ 110400 h 2601820"/>
              <a:gd name="connsiteX18" fmla="*/ 11987050 w 12362426"/>
              <a:gd name="connsiteY18" fmla="*/ 209475 h 2601820"/>
              <a:gd name="connsiteX19" fmla="*/ 12251338 w 12362426"/>
              <a:gd name="connsiteY19" fmla="*/ 26411 h 2601820"/>
              <a:gd name="connsiteX20" fmla="*/ 12362426 w 12362426"/>
              <a:gd name="connsiteY20" fmla="*/ 748852 h 2601820"/>
              <a:gd name="connsiteX21" fmla="*/ 312058 w 12362426"/>
              <a:gd name="connsiteY21" fmla="*/ 2601820 h 2601820"/>
              <a:gd name="connsiteX22" fmla="*/ 0 w 12362426"/>
              <a:gd name="connsiteY22" fmla="*/ 572417 h 2601820"/>
              <a:gd name="connsiteX23" fmla="*/ 4427 w 12362426"/>
              <a:gd name="connsiteY23" fmla="*/ 571123 h 2601820"/>
              <a:gd name="connsiteX24" fmla="*/ 36478 w 12362426"/>
              <a:gd name="connsiteY24" fmla="*/ 561952 h 2601820"/>
              <a:gd name="connsiteX25" fmla="*/ 74319 w 12362426"/>
              <a:gd name="connsiteY25" fmla="*/ 544878 h 2601820"/>
              <a:gd name="connsiteX26" fmla="*/ 265466 w 12362426"/>
              <a:gd name="connsiteY26" fmla="*/ 500016 h 2601820"/>
              <a:gd name="connsiteX27" fmla="*/ 365700 w 12362426"/>
              <a:gd name="connsiteY27" fmla="*/ 473320 h 2601820"/>
              <a:gd name="connsiteX28" fmla="*/ 402179 w 12362426"/>
              <a:gd name="connsiteY28" fmla="*/ 464985 h 2601820"/>
              <a:gd name="connsiteX29" fmla="*/ 504196 w 12362426"/>
              <a:gd name="connsiteY29" fmla="*/ 425480 h 2601820"/>
              <a:gd name="connsiteX30" fmla="*/ 579858 w 12362426"/>
              <a:gd name="connsiteY30" fmla="*/ 413827 h 2601820"/>
              <a:gd name="connsiteX31" fmla="*/ 788740 w 12362426"/>
              <a:gd name="connsiteY31" fmla="*/ 353068 h 2601820"/>
              <a:gd name="connsiteX32" fmla="*/ 942632 w 12362426"/>
              <a:gd name="connsiteY32" fmla="*/ 318641 h 2601820"/>
              <a:gd name="connsiteX33" fmla="*/ 1166396 w 12362426"/>
              <a:gd name="connsiteY33" fmla="*/ 292773 h 2601820"/>
              <a:gd name="connsiteX34" fmla="*/ 1247277 w 12362426"/>
              <a:gd name="connsiteY34" fmla="*/ 263322 h 2601820"/>
              <a:gd name="connsiteX35" fmla="*/ 1322184 w 12362426"/>
              <a:gd name="connsiteY35" fmla="*/ 246439 h 2601820"/>
              <a:gd name="connsiteX36" fmla="*/ 1336256 w 12362426"/>
              <a:gd name="connsiteY36" fmla="*/ 241927 h 2601820"/>
              <a:gd name="connsiteX37" fmla="*/ 1399541 w 12362426"/>
              <a:gd name="connsiteY37" fmla="*/ 235102 h 2601820"/>
              <a:gd name="connsiteX38" fmla="*/ 1609734 w 12362426"/>
              <a:gd name="connsiteY38" fmla="*/ 263735 h 2601820"/>
              <a:gd name="connsiteX39" fmla="*/ 1736383 w 12362426"/>
              <a:gd name="connsiteY39" fmla="*/ 290513 h 2601820"/>
              <a:gd name="connsiteX40" fmla="*/ 1857314 w 12362426"/>
              <a:gd name="connsiteY40" fmla="*/ 296136 h 2601820"/>
              <a:gd name="connsiteX41" fmla="*/ 2026639 w 12362426"/>
              <a:gd name="connsiteY41" fmla="*/ 314831 h 2601820"/>
              <a:gd name="connsiteX42" fmla="*/ 2043398 w 12362426"/>
              <a:gd name="connsiteY42" fmla="*/ 319752 h 2601820"/>
              <a:gd name="connsiteX43" fmla="*/ 2154517 w 12362426"/>
              <a:gd name="connsiteY43" fmla="*/ 339872 h 2601820"/>
              <a:gd name="connsiteX44" fmla="*/ 2277168 w 12362426"/>
              <a:gd name="connsiteY44" fmla="*/ 332227 h 2601820"/>
              <a:gd name="connsiteX45" fmla="*/ 2361853 w 12362426"/>
              <a:gd name="connsiteY45" fmla="*/ 314806 h 2601820"/>
              <a:gd name="connsiteX46" fmla="*/ 2463967 w 12362426"/>
              <a:gd name="connsiteY46" fmla="*/ 303941 h 2601820"/>
              <a:gd name="connsiteX47" fmla="*/ 2699787 w 12362426"/>
              <a:gd name="connsiteY47" fmla="*/ 275684 h 2601820"/>
              <a:gd name="connsiteX48" fmla="*/ 2705016 w 12362426"/>
              <a:gd name="connsiteY48" fmla="*/ 274197 h 2601820"/>
              <a:gd name="connsiteX49" fmla="*/ 2828071 w 12362426"/>
              <a:gd name="connsiteY49" fmla="*/ 253669 h 2601820"/>
              <a:gd name="connsiteX50" fmla="*/ 2858408 w 12362426"/>
              <a:gd name="connsiteY50" fmla="*/ 245474 h 2601820"/>
              <a:gd name="connsiteX51" fmla="*/ 2858814 w 12362426"/>
              <a:gd name="connsiteY51" fmla="*/ 244533 h 2601820"/>
              <a:gd name="connsiteX52" fmla="*/ 2927761 w 12362426"/>
              <a:gd name="connsiteY52" fmla="*/ 249297 h 2601820"/>
              <a:gd name="connsiteX53" fmla="*/ 2982332 w 12362426"/>
              <a:gd name="connsiteY53" fmla="*/ 254964 h 2601820"/>
              <a:gd name="connsiteX54" fmla="*/ 2997509 w 12362426"/>
              <a:gd name="connsiteY54" fmla="*/ 261704 h 2601820"/>
              <a:gd name="connsiteX55" fmla="*/ 3270214 w 12362426"/>
              <a:gd name="connsiteY55" fmla="*/ 257427 h 2601820"/>
              <a:gd name="connsiteX56" fmla="*/ 3396647 w 12362426"/>
              <a:gd name="connsiteY56" fmla="*/ 252769 h 2601820"/>
              <a:gd name="connsiteX57" fmla="*/ 3557903 w 12362426"/>
              <a:gd name="connsiteY57" fmla="*/ 238908 h 2601820"/>
              <a:gd name="connsiteX58" fmla="*/ 3749729 w 12362426"/>
              <a:gd name="connsiteY58" fmla="*/ 230698 h 2601820"/>
              <a:gd name="connsiteX59" fmla="*/ 3802620 w 12362426"/>
              <a:gd name="connsiteY59" fmla="*/ 218977 h 2601820"/>
              <a:gd name="connsiteX60" fmla="*/ 3922921 w 12362426"/>
              <a:gd name="connsiteY60" fmla="*/ 216805 h 2601820"/>
              <a:gd name="connsiteX61" fmla="*/ 3993939 w 12362426"/>
              <a:gd name="connsiteY61" fmla="*/ 212345 h 2601820"/>
              <a:gd name="connsiteX62" fmla="*/ 4019416 w 12362426"/>
              <a:gd name="connsiteY62" fmla="*/ 205686 h 2601820"/>
              <a:gd name="connsiteX63" fmla="*/ 4056007 w 12362426"/>
              <a:gd name="connsiteY63" fmla="*/ 199725 h 2601820"/>
              <a:gd name="connsiteX64" fmla="*/ 4180468 w 12362426"/>
              <a:gd name="connsiteY64" fmla="*/ 178765 h 2601820"/>
              <a:gd name="connsiteX65" fmla="*/ 4221483 w 12362426"/>
              <a:gd name="connsiteY65" fmla="*/ 177144 h 2601820"/>
              <a:gd name="connsiteX66" fmla="*/ 4227430 w 12362426"/>
              <a:gd name="connsiteY66" fmla="*/ 177300 h 2601820"/>
              <a:gd name="connsiteX67" fmla="*/ 4281173 w 12362426"/>
              <a:gd name="connsiteY67" fmla="*/ 180654 h 2601820"/>
              <a:gd name="connsiteX68" fmla="*/ 4371560 w 12362426"/>
              <a:gd name="connsiteY68" fmla="*/ 188902 h 2601820"/>
              <a:gd name="connsiteX69" fmla="*/ 4454221 w 12362426"/>
              <a:gd name="connsiteY69" fmla="*/ 195180 h 2601820"/>
              <a:gd name="connsiteX70" fmla="*/ 4508379 w 12362426"/>
              <a:gd name="connsiteY70" fmla="*/ 192650 h 2601820"/>
              <a:gd name="connsiteX71" fmla="*/ 4531879 w 12362426"/>
              <a:gd name="connsiteY71" fmla="*/ 195594 h 2601820"/>
              <a:gd name="connsiteX72" fmla="*/ 4634634 w 12362426"/>
              <a:gd name="connsiteY72" fmla="*/ 180804 h 2601820"/>
              <a:gd name="connsiteX73" fmla="*/ 4682281 w 12362426"/>
              <a:gd name="connsiteY73" fmla="*/ 156664 h 2601820"/>
              <a:gd name="connsiteX74" fmla="*/ 4800765 w 12362426"/>
              <a:gd name="connsiteY74" fmla="*/ 135230 h 2601820"/>
              <a:gd name="connsiteX75" fmla="*/ 4870119 w 12362426"/>
              <a:gd name="connsiteY75" fmla="*/ 119457 h 2601820"/>
              <a:gd name="connsiteX76" fmla="*/ 4894058 w 12362426"/>
              <a:gd name="connsiteY76" fmla="*/ 108831 h 2601820"/>
              <a:gd name="connsiteX77" fmla="*/ 4929109 w 12362426"/>
              <a:gd name="connsiteY77" fmla="*/ 97110 h 2601820"/>
              <a:gd name="connsiteX78" fmla="*/ 4989104 w 12362426"/>
              <a:gd name="connsiteY78" fmla="*/ 72831 h 2601820"/>
              <a:gd name="connsiteX79" fmla="*/ 5035354 w 12362426"/>
              <a:gd name="connsiteY79" fmla="*/ 60102 h 2601820"/>
              <a:gd name="connsiteX80" fmla="*/ 6007671 w 12362426"/>
              <a:gd name="connsiteY80" fmla="*/ 10697 h 2601820"/>
              <a:gd name="connsiteX0" fmla="*/ 6007671 w 12362426"/>
              <a:gd name="connsiteY0" fmla="*/ 10697 h 2601820"/>
              <a:gd name="connsiteX1" fmla="*/ 8177440 w 12362426"/>
              <a:gd name="connsiteY1" fmla="*/ 258735 h 2601820"/>
              <a:gd name="connsiteX2" fmla="*/ 9625764 w 12362426"/>
              <a:gd name="connsiteY2" fmla="*/ 245376 h 2601820"/>
              <a:gd name="connsiteX3" fmla="*/ 9658262 w 12362426"/>
              <a:gd name="connsiteY3" fmla="*/ 251079 h 2601820"/>
              <a:gd name="connsiteX4" fmla="*/ 9836966 w 12362426"/>
              <a:gd name="connsiteY4" fmla="*/ 280284 h 2601820"/>
              <a:gd name="connsiteX5" fmla="*/ 9994340 w 12362426"/>
              <a:gd name="connsiteY5" fmla="*/ 309162 h 2601820"/>
              <a:gd name="connsiteX6" fmla="*/ 10021527 w 12362426"/>
              <a:gd name="connsiteY6" fmla="*/ 317272 h 2601820"/>
              <a:gd name="connsiteX7" fmla="*/ 10077617 w 12362426"/>
              <a:gd name="connsiteY7" fmla="*/ 332283 h 2601820"/>
              <a:gd name="connsiteX8" fmla="*/ 10249434 w 12362426"/>
              <a:gd name="connsiteY8" fmla="*/ 324847 h 2601820"/>
              <a:gd name="connsiteX9" fmla="*/ 10291151 w 12362426"/>
              <a:gd name="connsiteY9" fmla="*/ 311867 h 2601820"/>
              <a:gd name="connsiteX10" fmla="*/ 10537628 w 12362426"/>
              <a:gd name="connsiteY10" fmla="*/ 285889 h 2601820"/>
              <a:gd name="connsiteX11" fmla="*/ 10875114 w 12362426"/>
              <a:gd name="connsiteY11" fmla="*/ 215363 h 2601820"/>
              <a:gd name="connsiteX12" fmla="*/ 11131506 w 12362426"/>
              <a:gd name="connsiteY12" fmla="*/ 200262 h 2601820"/>
              <a:gd name="connsiteX13" fmla="*/ 11236837 w 12362426"/>
              <a:gd name="connsiteY13" fmla="*/ 184819 h 2601820"/>
              <a:gd name="connsiteX14" fmla="*/ 11428024 w 12362426"/>
              <a:gd name="connsiteY14" fmla="*/ 156659 h 2601820"/>
              <a:gd name="connsiteX15" fmla="*/ 11627584 w 12362426"/>
              <a:gd name="connsiteY15" fmla="*/ 125556 h 2601820"/>
              <a:gd name="connsiteX16" fmla="*/ 11715836 w 12362426"/>
              <a:gd name="connsiteY16" fmla="*/ 110400 h 2601820"/>
              <a:gd name="connsiteX17" fmla="*/ 11987050 w 12362426"/>
              <a:gd name="connsiteY17" fmla="*/ 209475 h 2601820"/>
              <a:gd name="connsiteX18" fmla="*/ 12251338 w 12362426"/>
              <a:gd name="connsiteY18" fmla="*/ 26411 h 2601820"/>
              <a:gd name="connsiteX19" fmla="*/ 12362426 w 12362426"/>
              <a:gd name="connsiteY19" fmla="*/ 748852 h 2601820"/>
              <a:gd name="connsiteX20" fmla="*/ 312058 w 12362426"/>
              <a:gd name="connsiteY20" fmla="*/ 2601820 h 2601820"/>
              <a:gd name="connsiteX21" fmla="*/ 0 w 12362426"/>
              <a:gd name="connsiteY21" fmla="*/ 572417 h 2601820"/>
              <a:gd name="connsiteX22" fmla="*/ 4427 w 12362426"/>
              <a:gd name="connsiteY22" fmla="*/ 571123 h 2601820"/>
              <a:gd name="connsiteX23" fmla="*/ 36478 w 12362426"/>
              <a:gd name="connsiteY23" fmla="*/ 561952 h 2601820"/>
              <a:gd name="connsiteX24" fmla="*/ 74319 w 12362426"/>
              <a:gd name="connsiteY24" fmla="*/ 544878 h 2601820"/>
              <a:gd name="connsiteX25" fmla="*/ 265466 w 12362426"/>
              <a:gd name="connsiteY25" fmla="*/ 500016 h 2601820"/>
              <a:gd name="connsiteX26" fmla="*/ 365700 w 12362426"/>
              <a:gd name="connsiteY26" fmla="*/ 473320 h 2601820"/>
              <a:gd name="connsiteX27" fmla="*/ 402179 w 12362426"/>
              <a:gd name="connsiteY27" fmla="*/ 464985 h 2601820"/>
              <a:gd name="connsiteX28" fmla="*/ 504196 w 12362426"/>
              <a:gd name="connsiteY28" fmla="*/ 425480 h 2601820"/>
              <a:gd name="connsiteX29" fmla="*/ 579858 w 12362426"/>
              <a:gd name="connsiteY29" fmla="*/ 413827 h 2601820"/>
              <a:gd name="connsiteX30" fmla="*/ 788740 w 12362426"/>
              <a:gd name="connsiteY30" fmla="*/ 353068 h 2601820"/>
              <a:gd name="connsiteX31" fmla="*/ 942632 w 12362426"/>
              <a:gd name="connsiteY31" fmla="*/ 318641 h 2601820"/>
              <a:gd name="connsiteX32" fmla="*/ 1166396 w 12362426"/>
              <a:gd name="connsiteY32" fmla="*/ 292773 h 2601820"/>
              <a:gd name="connsiteX33" fmla="*/ 1247277 w 12362426"/>
              <a:gd name="connsiteY33" fmla="*/ 263322 h 2601820"/>
              <a:gd name="connsiteX34" fmla="*/ 1322184 w 12362426"/>
              <a:gd name="connsiteY34" fmla="*/ 246439 h 2601820"/>
              <a:gd name="connsiteX35" fmla="*/ 1336256 w 12362426"/>
              <a:gd name="connsiteY35" fmla="*/ 241927 h 2601820"/>
              <a:gd name="connsiteX36" fmla="*/ 1399541 w 12362426"/>
              <a:gd name="connsiteY36" fmla="*/ 235102 h 2601820"/>
              <a:gd name="connsiteX37" fmla="*/ 1609734 w 12362426"/>
              <a:gd name="connsiteY37" fmla="*/ 263735 h 2601820"/>
              <a:gd name="connsiteX38" fmla="*/ 1736383 w 12362426"/>
              <a:gd name="connsiteY38" fmla="*/ 290513 h 2601820"/>
              <a:gd name="connsiteX39" fmla="*/ 1857314 w 12362426"/>
              <a:gd name="connsiteY39" fmla="*/ 296136 h 2601820"/>
              <a:gd name="connsiteX40" fmla="*/ 2026639 w 12362426"/>
              <a:gd name="connsiteY40" fmla="*/ 314831 h 2601820"/>
              <a:gd name="connsiteX41" fmla="*/ 2043398 w 12362426"/>
              <a:gd name="connsiteY41" fmla="*/ 319752 h 2601820"/>
              <a:gd name="connsiteX42" fmla="*/ 2154517 w 12362426"/>
              <a:gd name="connsiteY42" fmla="*/ 339872 h 2601820"/>
              <a:gd name="connsiteX43" fmla="*/ 2277168 w 12362426"/>
              <a:gd name="connsiteY43" fmla="*/ 332227 h 2601820"/>
              <a:gd name="connsiteX44" fmla="*/ 2361853 w 12362426"/>
              <a:gd name="connsiteY44" fmla="*/ 314806 h 2601820"/>
              <a:gd name="connsiteX45" fmla="*/ 2463967 w 12362426"/>
              <a:gd name="connsiteY45" fmla="*/ 303941 h 2601820"/>
              <a:gd name="connsiteX46" fmla="*/ 2699787 w 12362426"/>
              <a:gd name="connsiteY46" fmla="*/ 275684 h 2601820"/>
              <a:gd name="connsiteX47" fmla="*/ 2705016 w 12362426"/>
              <a:gd name="connsiteY47" fmla="*/ 274197 h 2601820"/>
              <a:gd name="connsiteX48" fmla="*/ 2828071 w 12362426"/>
              <a:gd name="connsiteY48" fmla="*/ 253669 h 2601820"/>
              <a:gd name="connsiteX49" fmla="*/ 2858408 w 12362426"/>
              <a:gd name="connsiteY49" fmla="*/ 245474 h 2601820"/>
              <a:gd name="connsiteX50" fmla="*/ 2858814 w 12362426"/>
              <a:gd name="connsiteY50" fmla="*/ 244533 h 2601820"/>
              <a:gd name="connsiteX51" fmla="*/ 2927761 w 12362426"/>
              <a:gd name="connsiteY51" fmla="*/ 249297 h 2601820"/>
              <a:gd name="connsiteX52" fmla="*/ 2982332 w 12362426"/>
              <a:gd name="connsiteY52" fmla="*/ 254964 h 2601820"/>
              <a:gd name="connsiteX53" fmla="*/ 2997509 w 12362426"/>
              <a:gd name="connsiteY53" fmla="*/ 261704 h 2601820"/>
              <a:gd name="connsiteX54" fmla="*/ 3270214 w 12362426"/>
              <a:gd name="connsiteY54" fmla="*/ 257427 h 2601820"/>
              <a:gd name="connsiteX55" fmla="*/ 3396647 w 12362426"/>
              <a:gd name="connsiteY55" fmla="*/ 252769 h 2601820"/>
              <a:gd name="connsiteX56" fmla="*/ 3557903 w 12362426"/>
              <a:gd name="connsiteY56" fmla="*/ 238908 h 2601820"/>
              <a:gd name="connsiteX57" fmla="*/ 3749729 w 12362426"/>
              <a:gd name="connsiteY57" fmla="*/ 230698 h 2601820"/>
              <a:gd name="connsiteX58" fmla="*/ 3802620 w 12362426"/>
              <a:gd name="connsiteY58" fmla="*/ 218977 h 2601820"/>
              <a:gd name="connsiteX59" fmla="*/ 3922921 w 12362426"/>
              <a:gd name="connsiteY59" fmla="*/ 216805 h 2601820"/>
              <a:gd name="connsiteX60" fmla="*/ 3993939 w 12362426"/>
              <a:gd name="connsiteY60" fmla="*/ 212345 h 2601820"/>
              <a:gd name="connsiteX61" fmla="*/ 4019416 w 12362426"/>
              <a:gd name="connsiteY61" fmla="*/ 205686 h 2601820"/>
              <a:gd name="connsiteX62" fmla="*/ 4056007 w 12362426"/>
              <a:gd name="connsiteY62" fmla="*/ 199725 h 2601820"/>
              <a:gd name="connsiteX63" fmla="*/ 4180468 w 12362426"/>
              <a:gd name="connsiteY63" fmla="*/ 178765 h 2601820"/>
              <a:gd name="connsiteX64" fmla="*/ 4221483 w 12362426"/>
              <a:gd name="connsiteY64" fmla="*/ 177144 h 2601820"/>
              <a:gd name="connsiteX65" fmla="*/ 4227430 w 12362426"/>
              <a:gd name="connsiteY65" fmla="*/ 177300 h 2601820"/>
              <a:gd name="connsiteX66" fmla="*/ 4281173 w 12362426"/>
              <a:gd name="connsiteY66" fmla="*/ 180654 h 2601820"/>
              <a:gd name="connsiteX67" fmla="*/ 4371560 w 12362426"/>
              <a:gd name="connsiteY67" fmla="*/ 188902 h 2601820"/>
              <a:gd name="connsiteX68" fmla="*/ 4454221 w 12362426"/>
              <a:gd name="connsiteY68" fmla="*/ 195180 h 2601820"/>
              <a:gd name="connsiteX69" fmla="*/ 4508379 w 12362426"/>
              <a:gd name="connsiteY69" fmla="*/ 192650 h 2601820"/>
              <a:gd name="connsiteX70" fmla="*/ 4531879 w 12362426"/>
              <a:gd name="connsiteY70" fmla="*/ 195594 h 2601820"/>
              <a:gd name="connsiteX71" fmla="*/ 4634634 w 12362426"/>
              <a:gd name="connsiteY71" fmla="*/ 180804 h 2601820"/>
              <a:gd name="connsiteX72" fmla="*/ 4682281 w 12362426"/>
              <a:gd name="connsiteY72" fmla="*/ 156664 h 2601820"/>
              <a:gd name="connsiteX73" fmla="*/ 4800765 w 12362426"/>
              <a:gd name="connsiteY73" fmla="*/ 135230 h 2601820"/>
              <a:gd name="connsiteX74" fmla="*/ 4870119 w 12362426"/>
              <a:gd name="connsiteY74" fmla="*/ 119457 h 2601820"/>
              <a:gd name="connsiteX75" fmla="*/ 4894058 w 12362426"/>
              <a:gd name="connsiteY75" fmla="*/ 108831 h 2601820"/>
              <a:gd name="connsiteX76" fmla="*/ 4929109 w 12362426"/>
              <a:gd name="connsiteY76" fmla="*/ 97110 h 2601820"/>
              <a:gd name="connsiteX77" fmla="*/ 4989104 w 12362426"/>
              <a:gd name="connsiteY77" fmla="*/ 72831 h 2601820"/>
              <a:gd name="connsiteX78" fmla="*/ 5035354 w 12362426"/>
              <a:gd name="connsiteY78" fmla="*/ 60102 h 2601820"/>
              <a:gd name="connsiteX79" fmla="*/ 6007671 w 12362426"/>
              <a:gd name="connsiteY79" fmla="*/ 10697 h 2601820"/>
              <a:gd name="connsiteX0" fmla="*/ 6007671 w 12362426"/>
              <a:gd name="connsiteY0" fmla="*/ 10697 h 2601820"/>
              <a:gd name="connsiteX1" fmla="*/ 8177440 w 12362426"/>
              <a:gd name="connsiteY1" fmla="*/ 258735 h 2601820"/>
              <a:gd name="connsiteX2" fmla="*/ 9625764 w 12362426"/>
              <a:gd name="connsiteY2" fmla="*/ 245376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30795 h 2621918"/>
              <a:gd name="connsiteX1" fmla="*/ 8177440 w 12362426"/>
              <a:gd name="connsiteY1" fmla="*/ 278833 h 2621918"/>
              <a:gd name="connsiteX2" fmla="*/ 9140514 w 12362426"/>
              <a:gd name="connsiteY2" fmla="*/ 340091 h 2621918"/>
              <a:gd name="connsiteX3" fmla="*/ 9836966 w 12362426"/>
              <a:gd name="connsiteY3" fmla="*/ 300382 h 2621918"/>
              <a:gd name="connsiteX4" fmla="*/ 9994340 w 12362426"/>
              <a:gd name="connsiteY4" fmla="*/ 329260 h 2621918"/>
              <a:gd name="connsiteX5" fmla="*/ 10021527 w 12362426"/>
              <a:gd name="connsiteY5" fmla="*/ 337370 h 2621918"/>
              <a:gd name="connsiteX6" fmla="*/ 10077617 w 12362426"/>
              <a:gd name="connsiteY6" fmla="*/ 352381 h 2621918"/>
              <a:gd name="connsiteX7" fmla="*/ 10249434 w 12362426"/>
              <a:gd name="connsiteY7" fmla="*/ 344945 h 2621918"/>
              <a:gd name="connsiteX8" fmla="*/ 10291151 w 12362426"/>
              <a:gd name="connsiteY8" fmla="*/ 331965 h 2621918"/>
              <a:gd name="connsiteX9" fmla="*/ 10537628 w 12362426"/>
              <a:gd name="connsiteY9" fmla="*/ 305987 h 2621918"/>
              <a:gd name="connsiteX10" fmla="*/ 10875114 w 12362426"/>
              <a:gd name="connsiteY10" fmla="*/ 235461 h 2621918"/>
              <a:gd name="connsiteX11" fmla="*/ 11131506 w 12362426"/>
              <a:gd name="connsiteY11" fmla="*/ 220360 h 2621918"/>
              <a:gd name="connsiteX12" fmla="*/ 11236837 w 12362426"/>
              <a:gd name="connsiteY12" fmla="*/ 204917 h 2621918"/>
              <a:gd name="connsiteX13" fmla="*/ 11428024 w 12362426"/>
              <a:gd name="connsiteY13" fmla="*/ 176757 h 2621918"/>
              <a:gd name="connsiteX14" fmla="*/ 11627584 w 12362426"/>
              <a:gd name="connsiteY14" fmla="*/ 145654 h 2621918"/>
              <a:gd name="connsiteX15" fmla="*/ 11715836 w 12362426"/>
              <a:gd name="connsiteY15" fmla="*/ 130498 h 2621918"/>
              <a:gd name="connsiteX16" fmla="*/ 11987050 w 12362426"/>
              <a:gd name="connsiteY16" fmla="*/ 229573 h 2621918"/>
              <a:gd name="connsiteX17" fmla="*/ 12251338 w 12362426"/>
              <a:gd name="connsiteY17" fmla="*/ 46509 h 2621918"/>
              <a:gd name="connsiteX18" fmla="*/ 12362426 w 12362426"/>
              <a:gd name="connsiteY18" fmla="*/ 768950 h 2621918"/>
              <a:gd name="connsiteX19" fmla="*/ 312058 w 12362426"/>
              <a:gd name="connsiteY19" fmla="*/ 2621918 h 2621918"/>
              <a:gd name="connsiteX20" fmla="*/ 0 w 12362426"/>
              <a:gd name="connsiteY20" fmla="*/ 592515 h 2621918"/>
              <a:gd name="connsiteX21" fmla="*/ 4427 w 12362426"/>
              <a:gd name="connsiteY21" fmla="*/ 591221 h 2621918"/>
              <a:gd name="connsiteX22" fmla="*/ 36478 w 12362426"/>
              <a:gd name="connsiteY22" fmla="*/ 582050 h 2621918"/>
              <a:gd name="connsiteX23" fmla="*/ 74319 w 12362426"/>
              <a:gd name="connsiteY23" fmla="*/ 564976 h 2621918"/>
              <a:gd name="connsiteX24" fmla="*/ 265466 w 12362426"/>
              <a:gd name="connsiteY24" fmla="*/ 520114 h 2621918"/>
              <a:gd name="connsiteX25" fmla="*/ 365700 w 12362426"/>
              <a:gd name="connsiteY25" fmla="*/ 493418 h 2621918"/>
              <a:gd name="connsiteX26" fmla="*/ 402179 w 12362426"/>
              <a:gd name="connsiteY26" fmla="*/ 485083 h 2621918"/>
              <a:gd name="connsiteX27" fmla="*/ 504196 w 12362426"/>
              <a:gd name="connsiteY27" fmla="*/ 445578 h 2621918"/>
              <a:gd name="connsiteX28" fmla="*/ 579858 w 12362426"/>
              <a:gd name="connsiteY28" fmla="*/ 433925 h 2621918"/>
              <a:gd name="connsiteX29" fmla="*/ 788740 w 12362426"/>
              <a:gd name="connsiteY29" fmla="*/ 373166 h 2621918"/>
              <a:gd name="connsiteX30" fmla="*/ 942632 w 12362426"/>
              <a:gd name="connsiteY30" fmla="*/ 338739 h 2621918"/>
              <a:gd name="connsiteX31" fmla="*/ 1166396 w 12362426"/>
              <a:gd name="connsiteY31" fmla="*/ 312871 h 2621918"/>
              <a:gd name="connsiteX32" fmla="*/ 1247277 w 12362426"/>
              <a:gd name="connsiteY32" fmla="*/ 283420 h 2621918"/>
              <a:gd name="connsiteX33" fmla="*/ 1322184 w 12362426"/>
              <a:gd name="connsiteY33" fmla="*/ 266537 h 2621918"/>
              <a:gd name="connsiteX34" fmla="*/ 1336256 w 12362426"/>
              <a:gd name="connsiteY34" fmla="*/ 262025 h 2621918"/>
              <a:gd name="connsiteX35" fmla="*/ 1399541 w 12362426"/>
              <a:gd name="connsiteY35" fmla="*/ 255200 h 2621918"/>
              <a:gd name="connsiteX36" fmla="*/ 1609734 w 12362426"/>
              <a:gd name="connsiteY36" fmla="*/ 283833 h 2621918"/>
              <a:gd name="connsiteX37" fmla="*/ 1736383 w 12362426"/>
              <a:gd name="connsiteY37" fmla="*/ 310611 h 2621918"/>
              <a:gd name="connsiteX38" fmla="*/ 1857314 w 12362426"/>
              <a:gd name="connsiteY38" fmla="*/ 316234 h 2621918"/>
              <a:gd name="connsiteX39" fmla="*/ 2026639 w 12362426"/>
              <a:gd name="connsiteY39" fmla="*/ 334929 h 2621918"/>
              <a:gd name="connsiteX40" fmla="*/ 2043398 w 12362426"/>
              <a:gd name="connsiteY40" fmla="*/ 339850 h 2621918"/>
              <a:gd name="connsiteX41" fmla="*/ 2154517 w 12362426"/>
              <a:gd name="connsiteY41" fmla="*/ 359970 h 2621918"/>
              <a:gd name="connsiteX42" fmla="*/ 2277168 w 12362426"/>
              <a:gd name="connsiteY42" fmla="*/ 352325 h 2621918"/>
              <a:gd name="connsiteX43" fmla="*/ 2361853 w 12362426"/>
              <a:gd name="connsiteY43" fmla="*/ 334904 h 2621918"/>
              <a:gd name="connsiteX44" fmla="*/ 2463967 w 12362426"/>
              <a:gd name="connsiteY44" fmla="*/ 324039 h 2621918"/>
              <a:gd name="connsiteX45" fmla="*/ 2699787 w 12362426"/>
              <a:gd name="connsiteY45" fmla="*/ 295782 h 2621918"/>
              <a:gd name="connsiteX46" fmla="*/ 2705016 w 12362426"/>
              <a:gd name="connsiteY46" fmla="*/ 294295 h 2621918"/>
              <a:gd name="connsiteX47" fmla="*/ 2828071 w 12362426"/>
              <a:gd name="connsiteY47" fmla="*/ 273767 h 2621918"/>
              <a:gd name="connsiteX48" fmla="*/ 2858408 w 12362426"/>
              <a:gd name="connsiteY48" fmla="*/ 265572 h 2621918"/>
              <a:gd name="connsiteX49" fmla="*/ 2858814 w 12362426"/>
              <a:gd name="connsiteY49" fmla="*/ 264631 h 2621918"/>
              <a:gd name="connsiteX50" fmla="*/ 2927761 w 12362426"/>
              <a:gd name="connsiteY50" fmla="*/ 269395 h 2621918"/>
              <a:gd name="connsiteX51" fmla="*/ 2982332 w 12362426"/>
              <a:gd name="connsiteY51" fmla="*/ 275062 h 2621918"/>
              <a:gd name="connsiteX52" fmla="*/ 2997509 w 12362426"/>
              <a:gd name="connsiteY52" fmla="*/ 281802 h 2621918"/>
              <a:gd name="connsiteX53" fmla="*/ 3270214 w 12362426"/>
              <a:gd name="connsiteY53" fmla="*/ 277525 h 2621918"/>
              <a:gd name="connsiteX54" fmla="*/ 3396647 w 12362426"/>
              <a:gd name="connsiteY54" fmla="*/ 272867 h 2621918"/>
              <a:gd name="connsiteX55" fmla="*/ 3557903 w 12362426"/>
              <a:gd name="connsiteY55" fmla="*/ 259006 h 2621918"/>
              <a:gd name="connsiteX56" fmla="*/ 3749729 w 12362426"/>
              <a:gd name="connsiteY56" fmla="*/ 250796 h 2621918"/>
              <a:gd name="connsiteX57" fmla="*/ 3802620 w 12362426"/>
              <a:gd name="connsiteY57" fmla="*/ 239075 h 2621918"/>
              <a:gd name="connsiteX58" fmla="*/ 3922921 w 12362426"/>
              <a:gd name="connsiteY58" fmla="*/ 236903 h 2621918"/>
              <a:gd name="connsiteX59" fmla="*/ 3993939 w 12362426"/>
              <a:gd name="connsiteY59" fmla="*/ 232443 h 2621918"/>
              <a:gd name="connsiteX60" fmla="*/ 4019416 w 12362426"/>
              <a:gd name="connsiteY60" fmla="*/ 225784 h 2621918"/>
              <a:gd name="connsiteX61" fmla="*/ 4056007 w 12362426"/>
              <a:gd name="connsiteY61" fmla="*/ 219823 h 2621918"/>
              <a:gd name="connsiteX62" fmla="*/ 4180468 w 12362426"/>
              <a:gd name="connsiteY62" fmla="*/ 198863 h 2621918"/>
              <a:gd name="connsiteX63" fmla="*/ 4221483 w 12362426"/>
              <a:gd name="connsiteY63" fmla="*/ 197242 h 2621918"/>
              <a:gd name="connsiteX64" fmla="*/ 4227430 w 12362426"/>
              <a:gd name="connsiteY64" fmla="*/ 197398 h 2621918"/>
              <a:gd name="connsiteX65" fmla="*/ 4281173 w 12362426"/>
              <a:gd name="connsiteY65" fmla="*/ 200752 h 2621918"/>
              <a:gd name="connsiteX66" fmla="*/ 4371560 w 12362426"/>
              <a:gd name="connsiteY66" fmla="*/ 209000 h 2621918"/>
              <a:gd name="connsiteX67" fmla="*/ 4454221 w 12362426"/>
              <a:gd name="connsiteY67" fmla="*/ 215278 h 2621918"/>
              <a:gd name="connsiteX68" fmla="*/ 4508379 w 12362426"/>
              <a:gd name="connsiteY68" fmla="*/ 212748 h 2621918"/>
              <a:gd name="connsiteX69" fmla="*/ 4531879 w 12362426"/>
              <a:gd name="connsiteY69" fmla="*/ 215692 h 2621918"/>
              <a:gd name="connsiteX70" fmla="*/ 4634634 w 12362426"/>
              <a:gd name="connsiteY70" fmla="*/ 200902 h 2621918"/>
              <a:gd name="connsiteX71" fmla="*/ 4682281 w 12362426"/>
              <a:gd name="connsiteY71" fmla="*/ 176762 h 2621918"/>
              <a:gd name="connsiteX72" fmla="*/ 4800765 w 12362426"/>
              <a:gd name="connsiteY72" fmla="*/ 155328 h 2621918"/>
              <a:gd name="connsiteX73" fmla="*/ 4870119 w 12362426"/>
              <a:gd name="connsiteY73" fmla="*/ 139555 h 2621918"/>
              <a:gd name="connsiteX74" fmla="*/ 4894058 w 12362426"/>
              <a:gd name="connsiteY74" fmla="*/ 128929 h 2621918"/>
              <a:gd name="connsiteX75" fmla="*/ 4929109 w 12362426"/>
              <a:gd name="connsiteY75" fmla="*/ 117208 h 2621918"/>
              <a:gd name="connsiteX76" fmla="*/ 4989104 w 12362426"/>
              <a:gd name="connsiteY76" fmla="*/ 92929 h 2621918"/>
              <a:gd name="connsiteX77" fmla="*/ 5267714 w 12362426"/>
              <a:gd name="connsiteY77" fmla="*/ 56889 h 2621918"/>
              <a:gd name="connsiteX78" fmla="*/ 6007671 w 12362426"/>
              <a:gd name="connsiteY78" fmla="*/ 30795 h 2621918"/>
              <a:gd name="connsiteX0" fmla="*/ 5267714 w 12362426"/>
              <a:gd name="connsiteY0" fmla="*/ 10380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4989104 w 12362426"/>
              <a:gd name="connsiteY76" fmla="*/ 46420 h 2575409"/>
              <a:gd name="connsiteX77" fmla="*/ 5267714 w 12362426"/>
              <a:gd name="connsiteY77" fmla="*/ 10380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4989104 w 12362426"/>
              <a:gd name="connsiteY76" fmla="*/ 46420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5473414 w 12362426"/>
              <a:gd name="connsiteY76" fmla="*/ 46457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54298 w 12362426"/>
              <a:gd name="connsiteY75" fmla="*/ 153752 h 2575409"/>
              <a:gd name="connsiteX76" fmla="*/ 5473414 w 12362426"/>
              <a:gd name="connsiteY76" fmla="*/ 46457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954298 w 12362426"/>
              <a:gd name="connsiteY74" fmla="*/ 153752 h 2575409"/>
              <a:gd name="connsiteX75" fmla="*/ 5473414 w 12362426"/>
              <a:gd name="connsiteY75" fmla="*/ 46457 h 2575409"/>
              <a:gd name="connsiteX76" fmla="*/ 6298845 w 12362426"/>
              <a:gd name="connsiteY76"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954298 w 12362426"/>
              <a:gd name="connsiteY74" fmla="*/ 153752 h 2575409"/>
              <a:gd name="connsiteX75" fmla="*/ 5532192 w 12362426"/>
              <a:gd name="connsiteY75" fmla="*/ 186436 h 2575409"/>
              <a:gd name="connsiteX76" fmla="*/ 6298845 w 12362426"/>
              <a:gd name="connsiteY76"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5707 w 12362426"/>
              <a:gd name="connsiteY14" fmla="*/ 248450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41081 w 12362426"/>
              <a:gd name="connsiteY13" fmla="*/ 215166 h 2575409"/>
              <a:gd name="connsiteX14" fmla="*/ 11625707 w 12362426"/>
              <a:gd name="connsiteY14" fmla="*/ 248450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362426" h="2575409">
                <a:moveTo>
                  <a:pt x="6298845" y="174694"/>
                </a:moveTo>
                <a:cubicBezTo>
                  <a:pt x="6830234" y="205678"/>
                  <a:pt x="7531973" y="185124"/>
                  <a:pt x="8177440" y="232324"/>
                </a:cubicBezTo>
                <a:cubicBezTo>
                  <a:pt x="8498465" y="252743"/>
                  <a:pt x="8665526" y="160238"/>
                  <a:pt x="9140514" y="293582"/>
                </a:cubicBezTo>
                <a:lnTo>
                  <a:pt x="9836966" y="253873"/>
                </a:lnTo>
                <a:cubicBezTo>
                  <a:pt x="9878863" y="262713"/>
                  <a:pt x="9950631" y="293463"/>
                  <a:pt x="9994340" y="282751"/>
                </a:cubicBezTo>
                <a:lnTo>
                  <a:pt x="10021527" y="290861"/>
                </a:lnTo>
                <a:cubicBezTo>
                  <a:pt x="10032458" y="312968"/>
                  <a:pt x="10050167" y="289226"/>
                  <a:pt x="10077617" y="305872"/>
                </a:cubicBezTo>
                <a:cubicBezTo>
                  <a:pt x="10111788" y="303306"/>
                  <a:pt x="10213953" y="304723"/>
                  <a:pt x="10249434" y="298436"/>
                </a:cubicBezTo>
                <a:cubicBezTo>
                  <a:pt x="10256062" y="308981"/>
                  <a:pt x="10276979" y="293885"/>
                  <a:pt x="10291151" y="285456"/>
                </a:cubicBezTo>
                <a:cubicBezTo>
                  <a:pt x="10404927" y="261852"/>
                  <a:pt x="10507389" y="271970"/>
                  <a:pt x="10537628" y="259478"/>
                </a:cubicBezTo>
                <a:cubicBezTo>
                  <a:pt x="10618597" y="245900"/>
                  <a:pt x="10814251" y="195784"/>
                  <a:pt x="10875114" y="188952"/>
                </a:cubicBezTo>
                <a:cubicBezTo>
                  <a:pt x="10919683" y="175364"/>
                  <a:pt x="11046042" y="178885"/>
                  <a:pt x="11131506" y="173851"/>
                </a:cubicBezTo>
                <a:cubicBezTo>
                  <a:pt x="11214050" y="174442"/>
                  <a:pt x="11184882" y="161783"/>
                  <a:pt x="11236837" y="158408"/>
                </a:cubicBezTo>
                <a:cubicBezTo>
                  <a:pt x="11258316" y="168700"/>
                  <a:pt x="11398290" y="214695"/>
                  <a:pt x="11441081" y="215166"/>
                </a:cubicBezTo>
                <a:cubicBezTo>
                  <a:pt x="11527425" y="176524"/>
                  <a:pt x="11555084" y="259670"/>
                  <a:pt x="11625707" y="248450"/>
                </a:cubicBezTo>
                <a:cubicBezTo>
                  <a:pt x="11659001" y="250424"/>
                  <a:pt x="11733823" y="201527"/>
                  <a:pt x="11769018" y="187575"/>
                </a:cubicBezTo>
                <a:cubicBezTo>
                  <a:pt x="11823798" y="181653"/>
                  <a:pt x="11897800" y="197061"/>
                  <a:pt x="11987050" y="183064"/>
                </a:cubicBezTo>
                <a:cubicBezTo>
                  <a:pt x="12085408" y="161858"/>
                  <a:pt x="12094685" y="18125"/>
                  <a:pt x="12251338" y="0"/>
                </a:cubicBezTo>
                <a:lnTo>
                  <a:pt x="12362426" y="722441"/>
                </a:lnTo>
                <a:lnTo>
                  <a:pt x="312058" y="2575409"/>
                </a:lnTo>
                <a:lnTo>
                  <a:pt x="0" y="546006"/>
                </a:lnTo>
                <a:lnTo>
                  <a:pt x="4427" y="544712"/>
                </a:lnTo>
                <a:cubicBezTo>
                  <a:pt x="16251" y="542900"/>
                  <a:pt x="29474" y="542346"/>
                  <a:pt x="36478" y="535541"/>
                </a:cubicBezTo>
                <a:lnTo>
                  <a:pt x="74319" y="518467"/>
                </a:lnTo>
                <a:cubicBezTo>
                  <a:pt x="112484" y="508144"/>
                  <a:pt x="216903" y="485532"/>
                  <a:pt x="265466" y="473605"/>
                </a:cubicBezTo>
                <a:cubicBezTo>
                  <a:pt x="302490" y="464239"/>
                  <a:pt x="333634" y="449827"/>
                  <a:pt x="365700" y="446909"/>
                </a:cubicBezTo>
                <a:cubicBezTo>
                  <a:pt x="377695" y="438659"/>
                  <a:pt x="389409" y="433665"/>
                  <a:pt x="402179" y="438574"/>
                </a:cubicBezTo>
                <a:cubicBezTo>
                  <a:pt x="436185" y="425405"/>
                  <a:pt x="440821" y="414281"/>
                  <a:pt x="504196" y="399069"/>
                </a:cubicBezTo>
                <a:cubicBezTo>
                  <a:pt x="517694" y="396708"/>
                  <a:pt x="559393" y="394705"/>
                  <a:pt x="579858" y="387416"/>
                </a:cubicBezTo>
                <a:cubicBezTo>
                  <a:pt x="627282" y="375348"/>
                  <a:pt x="743704" y="362413"/>
                  <a:pt x="788740" y="326657"/>
                </a:cubicBezTo>
                <a:cubicBezTo>
                  <a:pt x="832061" y="312781"/>
                  <a:pt x="888070" y="308451"/>
                  <a:pt x="942632" y="292230"/>
                </a:cubicBezTo>
                <a:cubicBezTo>
                  <a:pt x="1004730" y="281277"/>
                  <a:pt x="1142556" y="265577"/>
                  <a:pt x="1166396" y="266362"/>
                </a:cubicBezTo>
                <a:cubicBezTo>
                  <a:pt x="1180842" y="264881"/>
                  <a:pt x="1229112" y="248098"/>
                  <a:pt x="1247277" y="236911"/>
                </a:cubicBezTo>
                <a:cubicBezTo>
                  <a:pt x="1273242" y="229188"/>
                  <a:pt x="1307354" y="223594"/>
                  <a:pt x="1322184" y="220028"/>
                </a:cubicBezTo>
                <a:lnTo>
                  <a:pt x="1336256" y="215516"/>
                </a:lnTo>
                <a:cubicBezTo>
                  <a:pt x="1349149" y="213626"/>
                  <a:pt x="1353961" y="205056"/>
                  <a:pt x="1399541" y="208691"/>
                </a:cubicBezTo>
                <a:cubicBezTo>
                  <a:pt x="1464294" y="223882"/>
                  <a:pt x="1554585" y="211888"/>
                  <a:pt x="1609734" y="237324"/>
                </a:cubicBezTo>
                <a:cubicBezTo>
                  <a:pt x="1664358" y="240244"/>
                  <a:pt x="1695118" y="258703"/>
                  <a:pt x="1736383" y="264102"/>
                </a:cubicBezTo>
                <a:cubicBezTo>
                  <a:pt x="1797860" y="271013"/>
                  <a:pt x="1819035" y="274641"/>
                  <a:pt x="1857314" y="269725"/>
                </a:cubicBezTo>
                <a:cubicBezTo>
                  <a:pt x="1874190" y="256939"/>
                  <a:pt x="1996002" y="284387"/>
                  <a:pt x="2026639" y="288420"/>
                </a:cubicBezTo>
                <a:lnTo>
                  <a:pt x="2043398" y="293341"/>
                </a:lnTo>
                <a:cubicBezTo>
                  <a:pt x="2064711" y="297515"/>
                  <a:pt x="2122990" y="311318"/>
                  <a:pt x="2154517" y="313461"/>
                </a:cubicBezTo>
                <a:cubicBezTo>
                  <a:pt x="2195401" y="310913"/>
                  <a:pt x="2210633" y="302413"/>
                  <a:pt x="2277168" y="305816"/>
                </a:cubicBezTo>
                <a:cubicBezTo>
                  <a:pt x="2298958" y="304416"/>
                  <a:pt x="2330720" y="293109"/>
                  <a:pt x="2361853" y="288395"/>
                </a:cubicBezTo>
                <a:cubicBezTo>
                  <a:pt x="2402208" y="285809"/>
                  <a:pt x="2423140" y="268716"/>
                  <a:pt x="2463967" y="277530"/>
                </a:cubicBezTo>
                <a:lnTo>
                  <a:pt x="2699787" y="249273"/>
                </a:lnTo>
                <a:lnTo>
                  <a:pt x="2705016" y="247786"/>
                </a:lnTo>
                <a:lnTo>
                  <a:pt x="2828071" y="227258"/>
                </a:lnTo>
                <a:cubicBezTo>
                  <a:pt x="2840561" y="222109"/>
                  <a:pt x="2853284" y="220585"/>
                  <a:pt x="2858408" y="219063"/>
                </a:cubicBezTo>
                <a:lnTo>
                  <a:pt x="2858814" y="218122"/>
                </a:lnTo>
                <a:lnTo>
                  <a:pt x="2927761" y="222886"/>
                </a:lnTo>
                <a:lnTo>
                  <a:pt x="2982332" y="228553"/>
                </a:lnTo>
                <a:cubicBezTo>
                  <a:pt x="2987847" y="230180"/>
                  <a:pt x="2992975" y="232356"/>
                  <a:pt x="2997509" y="235293"/>
                </a:cubicBezTo>
                <a:cubicBezTo>
                  <a:pt x="3043147" y="252873"/>
                  <a:pt x="3109249" y="231169"/>
                  <a:pt x="3270214" y="231016"/>
                </a:cubicBezTo>
                <a:cubicBezTo>
                  <a:pt x="3304672" y="242304"/>
                  <a:pt x="3350498" y="220631"/>
                  <a:pt x="3396647" y="226358"/>
                </a:cubicBezTo>
                <a:cubicBezTo>
                  <a:pt x="3454806" y="223784"/>
                  <a:pt x="3503484" y="216490"/>
                  <a:pt x="3557903" y="212497"/>
                </a:cubicBezTo>
                <a:cubicBezTo>
                  <a:pt x="3616751" y="208819"/>
                  <a:pt x="3708944" y="207609"/>
                  <a:pt x="3749729" y="204287"/>
                </a:cubicBezTo>
                <a:cubicBezTo>
                  <a:pt x="3771620" y="201913"/>
                  <a:pt x="3769228" y="196783"/>
                  <a:pt x="3802620" y="192566"/>
                </a:cubicBezTo>
                <a:cubicBezTo>
                  <a:pt x="3836497" y="203009"/>
                  <a:pt x="3880828" y="176311"/>
                  <a:pt x="3922921" y="190394"/>
                </a:cubicBezTo>
                <a:cubicBezTo>
                  <a:pt x="3938308" y="193745"/>
                  <a:pt x="3985382" y="192912"/>
                  <a:pt x="3993939" y="185934"/>
                </a:cubicBezTo>
                <a:cubicBezTo>
                  <a:pt x="4003683" y="184356"/>
                  <a:pt x="4015261" y="186705"/>
                  <a:pt x="4019416" y="179275"/>
                </a:cubicBezTo>
                <a:cubicBezTo>
                  <a:pt x="4026456" y="170317"/>
                  <a:pt x="4061432" y="183768"/>
                  <a:pt x="4056007" y="173314"/>
                </a:cubicBezTo>
                <a:lnTo>
                  <a:pt x="4180468" y="152354"/>
                </a:lnTo>
                <a:lnTo>
                  <a:pt x="4221483" y="150733"/>
                </a:lnTo>
                <a:lnTo>
                  <a:pt x="4227430" y="150889"/>
                </a:lnTo>
                <a:lnTo>
                  <a:pt x="4281173" y="154243"/>
                </a:lnTo>
                <a:cubicBezTo>
                  <a:pt x="4305327" y="165139"/>
                  <a:pt x="4341431" y="159742"/>
                  <a:pt x="4371560" y="162491"/>
                </a:cubicBezTo>
                <a:lnTo>
                  <a:pt x="4454221" y="168769"/>
                </a:lnTo>
                <a:lnTo>
                  <a:pt x="4508379" y="166239"/>
                </a:lnTo>
                <a:lnTo>
                  <a:pt x="4531879" y="169183"/>
                </a:lnTo>
                <a:cubicBezTo>
                  <a:pt x="4548395" y="169109"/>
                  <a:pt x="4609567" y="160882"/>
                  <a:pt x="4634634" y="154393"/>
                </a:cubicBezTo>
                <a:cubicBezTo>
                  <a:pt x="4655826" y="148551"/>
                  <a:pt x="4650066" y="139749"/>
                  <a:pt x="4682281" y="130253"/>
                </a:cubicBezTo>
                <a:cubicBezTo>
                  <a:pt x="4717705" y="135070"/>
                  <a:pt x="4756542" y="101747"/>
                  <a:pt x="4800765" y="108819"/>
                </a:cubicBezTo>
                <a:cubicBezTo>
                  <a:pt x="4846101" y="112735"/>
                  <a:pt x="4832394" y="140816"/>
                  <a:pt x="4954298" y="153752"/>
                </a:cubicBezTo>
                <a:cubicBezTo>
                  <a:pt x="4980543" y="158808"/>
                  <a:pt x="5513104" y="194371"/>
                  <a:pt x="5532192" y="186436"/>
                </a:cubicBezTo>
                <a:lnTo>
                  <a:pt x="6298845" y="174694"/>
                </a:ln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40" name="Rectangle 9239">
            <a:extLst>
              <a:ext uri="{FF2B5EF4-FFF2-40B4-BE49-F238E27FC236}">
                <a16:creationId xmlns:a16="http://schemas.microsoft.com/office/drawing/2014/main" id="{316287B8-D771-4102-A547-95F1D484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4193911" y="392371"/>
            <a:ext cx="7411319" cy="5804687"/>
          </a:xfrm>
          <a:prstGeom prst="rect">
            <a:avLst/>
          </a:prstGeom>
          <a:solidFill>
            <a:srgbClr val="EFEEE9"/>
          </a:solidFill>
          <a:ln>
            <a:no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2" name="Freeform: Shape 9241">
            <a:extLst>
              <a:ext uri="{FF2B5EF4-FFF2-40B4-BE49-F238E27FC236}">
                <a16:creationId xmlns:a16="http://schemas.microsoft.com/office/drawing/2014/main" id="{02B3F3D7-F61A-47E5-9E6D-4718104A56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340000">
            <a:off x="4940739" y="-432209"/>
            <a:ext cx="5941638" cy="7468496"/>
          </a:xfrm>
          <a:custGeom>
            <a:avLst/>
            <a:gdLst>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39226 w 5747715"/>
              <a:gd name="connsiteY40" fmla="*/ 7199323 h 7476434"/>
              <a:gd name="connsiteX41" fmla="*/ 28872 w 5747715"/>
              <a:gd name="connsiteY41" fmla="*/ 7194396 h 7476434"/>
              <a:gd name="connsiteX42" fmla="*/ 23220 w 5747715"/>
              <a:gd name="connsiteY42" fmla="*/ 7194103 h 7476434"/>
              <a:gd name="connsiteX43" fmla="*/ 23354 w 5747715"/>
              <a:gd name="connsiteY43" fmla="*/ 7191771 h 7476434"/>
              <a:gd name="connsiteX44" fmla="*/ 10670 w 5747715"/>
              <a:gd name="connsiteY44" fmla="*/ 7185736 h 7476434"/>
              <a:gd name="connsiteX45" fmla="*/ 51 w 5747715"/>
              <a:gd name="connsiteY45" fmla="*/ 7156095 h 7476434"/>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39226 w 5747715"/>
              <a:gd name="connsiteY40" fmla="*/ 7199323 h 7476434"/>
              <a:gd name="connsiteX41" fmla="*/ 23220 w 5747715"/>
              <a:gd name="connsiteY41" fmla="*/ 7194103 h 7476434"/>
              <a:gd name="connsiteX42" fmla="*/ 23354 w 5747715"/>
              <a:gd name="connsiteY42" fmla="*/ 7191771 h 7476434"/>
              <a:gd name="connsiteX43" fmla="*/ 10670 w 5747715"/>
              <a:gd name="connsiteY43" fmla="*/ 7185736 h 7476434"/>
              <a:gd name="connsiteX44" fmla="*/ 51 w 5747715"/>
              <a:gd name="connsiteY44" fmla="*/ 7156095 h 7476434"/>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23220 w 5747715"/>
              <a:gd name="connsiteY40" fmla="*/ 7194103 h 7476434"/>
              <a:gd name="connsiteX41" fmla="*/ 23354 w 5747715"/>
              <a:gd name="connsiteY41" fmla="*/ 7191771 h 7476434"/>
              <a:gd name="connsiteX42" fmla="*/ 10670 w 5747715"/>
              <a:gd name="connsiteY42" fmla="*/ 7185736 h 7476434"/>
              <a:gd name="connsiteX43" fmla="*/ 51 w 5747715"/>
              <a:gd name="connsiteY43" fmla="*/ 7156095 h 7476434"/>
              <a:gd name="connsiteX0" fmla="*/ 311288 w 6058952"/>
              <a:gd name="connsiteY0" fmla="*/ 7156095 h 7476434"/>
              <a:gd name="connsiteX1" fmla="*/ 683705 w 6058952"/>
              <a:gd name="connsiteY1" fmla="*/ 49980 h 7476434"/>
              <a:gd name="connsiteX2" fmla="*/ 739535 w 6058952"/>
              <a:gd name="connsiteY2" fmla="*/ 36 h 7476434"/>
              <a:gd name="connsiteX3" fmla="*/ 1572133 w 6058952"/>
              <a:gd name="connsiteY3" fmla="*/ 43670 h 7476434"/>
              <a:gd name="connsiteX4" fmla="*/ 1572140 w 6058952"/>
              <a:gd name="connsiteY4" fmla="*/ 43667 h 7476434"/>
              <a:gd name="connsiteX5" fmla="*/ 6014425 w 6058952"/>
              <a:gd name="connsiteY5" fmla="*/ 276477 h 7476434"/>
              <a:gd name="connsiteX6" fmla="*/ 6042981 w 6058952"/>
              <a:gd name="connsiteY6" fmla="*/ 290068 h 7476434"/>
              <a:gd name="connsiteX7" fmla="*/ 6049181 w 6058952"/>
              <a:gd name="connsiteY7" fmla="*/ 307379 h 7476434"/>
              <a:gd name="connsiteX8" fmla="*/ 6058952 w 6058952"/>
              <a:gd name="connsiteY8" fmla="*/ 310316 h 7476434"/>
              <a:gd name="connsiteX9" fmla="*/ 6053596 w 6058952"/>
              <a:gd name="connsiteY9" fmla="*/ 368088 h 7476434"/>
              <a:gd name="connsiteX10" fmla="*/ 6041037 w 6058952"/>
              <a:gd name="connsiteY10" fmla="*/ 582441 h 7476434"/>
              <a:gd name="connsiteX11" fmla="*/ 6041000 w 6058952"/>
              <a:gd name="connsiteY11" fmla="*/ 583226 h 7476434"/>
              <a:gd name="connsiteX12" fmla="*/ 6014841 w 6058952"/>
              <a:gd name="connsiteY12" fmla="*/ 1111310 h 7476434"/>
              <a:gd name="connsiteX13" fmla="*/ 6012645 w 6058952"/>
              <a:gd name="connsiteY13" fmla="*/ 1154921 h 7476434"/>
              <a:gd name="connsiteX14" fmla="*/ 6013960 w 6058952"/>
              <a:gd name="connsiteY14" fmla="*/ 1160573 h 7476434"/>
              <a:gd name="connsiteX15" fmla="*/ 6015806 w 6058952"/>
              <a:gd name="connsiteY15" fmla="*/ 1189001 h 7476434"/>
              <a:gd name="connsiteX16" fmla="*/ 6009808 w 6058952"/>
              <a:gd name="connsiteY16" fmla="*/ 1305093 h 7476434"/>
              <a:gd name="connsiteX17" fmla="*/ 6009676 w 6058952"/>
              <a:gd name="connsiteY17" fmla="*/ 1373782 h 7476434"/>
              <a:gd name="connsiteX18" fmla="*/ 6015056 w 6058952"/>
              <a:gd name="connsiteY18" fmla="*/ 1398663 h 7476434"/>
              <a:gd name="connsiteX19" fmla="*/ 6016400 w 6058952"/>
              <a:gd name="connsiteY19" fmla="*/ 1564478 h 7476434"/>
              <a:gd name="connsiteX20" fmla="*/ 6009734 w 6058952"/>
              <a:gd name="connsiteY20" fmla="*/ 1620768 h 7476434"/>
              <a:gd name="connsiteX21" fmla="*/ 5994052 w 6058952"/>
              <a:gd name="connsiteY21" fmla="*/ 1736849 h 7476434"/>
              <a:gd name="connsiteX22" fmla="*/ 5995060 w 6058952"/>
              <a:gd name="connsiteY22" fmla="*/ 1825831 h 7476434"/>
              <a:gd name="connsiteX23" fmla="*/ 5988957 w 6058952"/>
              <a:gd name="connsiteY23" fmla="*/ 1838743 h 7476434"/>
              <a:gd name="connsiteX24" fmla="*/ 5982467 w 6058952"/>
              <a:gd name="connsiteY24" fmla="*/ 1885441 h 7476434"/>
              <a:gd name="connsiteX25" fmla="*/ 5974166 w 6058952"/>
              <a:gd name="connsiteY25" fmla="*/ 1912918 h 7476434"/>
              <a:gd name="connsiteX26" fmla="*/ 5969257 w 6058952"/>
              <a:gd name="connsiteY26" fmla="*/ 2008900 h 7476434"/>
              <a:gd name="connsiteX27" fmla="*/ 5962017 w 6058952"/>
              <a:gd name="connsiteY27" fmla="*/ 2149876 h 7476434"/>
              <a:gd name="connsiteX28" fmla="*/ 5962262 w 6058952"/>
              <a:gd name="connsiteY28" fmla="*/ 2150933 h 7476434"/>
              <a:gd name="connsiteX29" fmla="*/ 5964108 w 6058952"/>
              <a:gd name="connsiteY29" fmla="*/ 2179360 h 7476434"/>
              <a:gd name="connsiteX30" fmla="*/ 5958109 w 6058952"/>
              <a:gd name="connsiteY30" fmla="*/ 2295452 h 7476434"/>
              <a:gd name="connsiteX31" fmla="*/ 5957978 w 6058952"/>
              <a:gd name="connsiteY31" fmla="*/ 2364141 h 7476434"/>
              <a:gd name="connsiteX32" fmla="*/ 5969175 w 6058952"/>
              <a:gd name="connsiteY32" fmla="*/ 2389009 h 7476434"/>
              <a:gd name="connsiteX33" fmla="*/ 5844681 w 6058952"/>
              <a:gd name="connsiteY33" fmla="*/ 4422183 h 7476434"/>
              <a:gd name="connsiteX34" fmla="*/ 5837607 w 6058952"/>
              <a:gd name="connsiteY34" fmla="*/ 4537395 h 7476434"/>
              <a:gd name="connsiteX35" fmla="*/ 5814425 w 6058952"/>
              <a:gd name="connsiteY35" fmla="*/ 4975984 h 7476434"/>
              <a:gd name="connsiteX36" fmla="*/ 5680561 w 6058952"/>
              <a:gd name="connsiteY36" fmla="*/ 7437603 h 7476434"/>
              <a:gd name="connsiteX37" fmla="*/ 5637092 w 6058952"/>
              <a:gd name="connsiteY37" fmla="*/ 7476382 h 7476434"/>
              <a:gd name="connsiteX38" fmla="*/ 4804488 w 6058952"/>
              <a:gd name="connsiteY38" fmla="*/ 7432748 h 7476434"/>
              <a:gd name="connsiteX39" fmla="*/ 4804486 w 6058952"/>
              <a:gd name="connsiteY39" fmla="*/ 7432748 h 7476434"/>
              <a:gd name="connsiteX40" fmla="*/ 334457 w 6058952"/>
              <a:gd name="connsiteY40" fmla="*/ 7194103 h 7476434"/>
              <a:gd name="connsiteX41" fmla="*/ 321907 w 6058952"/>
              <a:gd name="connsiteY41" fmla="*/ 7185736 h 7476434"/>
              <a:gd name="connsiteX42" fmla="*/ 311288 w 6058952"/>
              <a:gd name="connsiteY42" fmla="*/ 7156095 h 7476434"/>
              <a:gd name="connsiteX0" fmla="*/ 52 w 5747716"/>
              <a:gd name="connsiteY0" fmla="*/ 7156095 h 7476434"/>
              <a:gd name="connsiteX1" fmla="*/ 372469 w 5747716"/>
              <a:gd name="connsiteY1" fmla="*/ 49980 h 7476434"/>
              <a:gd name="connsiteX2" fmla="*/ 428299 w 5747716"/>
              <a:gd name="connsiteY2" fmla="*/ 36 h 7476434"/>
              <a:gd name="connsiteX3" fmla="*/ 1260897 w 5747716"/>
              <a:gd name="connsiteY3" fmla="*/ 43670 h 7476434"/>
              <a:gd name="connsiteX4" fmla="*/ 1260904 w 5747716"/>
              <a:gd name="connsiteY4" fmla="*/ 43667 h 7476434"/>
              <a:gd name="connsiteX5" fmla="*/ 5703189 w 5747716"/>
              <a:gd name="connsiteY5" fmla="*/ 276477 h 7476434"/>
              <a:gd name="connsiteX6" fmla="*/ 5731745 w 5747716"/>
              <a:gd name="connsiteY6" fmla="*/ 290068 h 7476434"/>
              <a:gd name="connsiteX7" fmla="*/ 5737945 w 5747716"/>
              <a:gd name="connsiteY7" fmla="*/ 307379 h 7476434"/>
              <a:gd name="connsiteX8" fmla="*/ 5747716 w 5747716"/>
              <a:gd name="connsiteY8" fmla="*/ 310316 h 7476434"/>
              <a:gd name="connsiteX9" fmla="*/ 5742360 w 5747716"/>
              <a:gd name="connsiteY9" fmla="*/ 368088 h 7476434"/>
              <a:gd name="connsiteX10" fmla="*/ 5729801 w 5747716"/>
              <a:gd name="connsiteY10" fmla="*/ 582441 h 7476434"/>
              <a:gd name="connsiteX11" fmla="*/ 5729764 w 5747716"/>
              <a:gd name="connsiteY11" fmla="*/ 583226 h 7476434"/>
              <a:gd name="connsiteX12" fmla="*/ 5703605 w 5747716"/>
              <a:gd name="connsiteY12" fmla="*/ 1111310 h 7476434"/>
              <a:gd name="connsiteX13" fmla="*/ 5701409 w 5747716"/>
              <a:gd name="connsiteY13" fmla="*/ 1154921 h 7476434"/>
              <a:gd name="connsiteX14" fmla="*/ 5702724 w 5747716"/>
              <a:gd name="connsiteY14" fmla="*/ 1160573 h 7476434"/>
              <a:gd name="connsiteX15" fmla="*/ 5704570 w 5747716"/>
              <a:gd name="connsiteY15" fmla="*/ 1189001 h 7476434"/>
              <a:gd name="connsiteX16" fmla="*/ 5698572 w 5747716"/>
              <a:gd name="connsiteY16" fmla="*/ 1305093 h 7476434"/>
              <a:gd name="connsiteX17" fmla="*/ 5698440 w 5747716"/>
              <a:gd name="connsiteY17" fmla="*/ 1373782 h 7476434"/>
              <a:gd name="connsiteX18" fmla="*/ 5703820 w 5747716"/>
              <a:gd name="connsiteY18" fmla="*/ 1398663 h 7476434"/>
              <a:gd name="connsiteX19" fmla="*/ 5705164 w 5747716"/>
              <a:gd name="connsiteY19" fmla="*/ 1564478 h 7476434"/>
              <a:gd name="connsiteX20" fmla="*/ 5698498 w 5747716"/>
              <a:gd name="connsiteY20" fmla="*/ 1620768 h 7476434"/>
              <a:gd name="connsiteX21" fmla="*/ 5682816 w 5747716"/>
              <a:gd name="connsiteY21" fmla="*/ 1736849 h 7476434"/>
              <a:gd name="connsiteX22" fmla="*/ 5683824 w 5747716"/>
              <a:gd name="connsiteY22" fmla="*/ 1825831 h 7476434"/>
              <a:gd name="connsiteX23" fmla="*/ 5677721 w 5747716"/>
              <a:gd name="connsiteY23" fmla="*/ 1838743 h 7476434"/>
              <a:gd name="connsiteX24" fmla="*/ 5671231 w 5747716"/>
              <a:gd name="connsiteY24" fmla="*/ 1885441 h 7476434"/>
              <a:gd name="connsiteX25" fmla="*/ 5662930 w 5747716"/>
              <a:gd name="connsiteY25" fmla="*/ 1912918 h 7476434"/>
              <a:gd name="connsiteX26" fmla="*/ 5658021 w 5747716"/>
              <a:gd name="connsiteY26" fmla="*/ 2008900 h 7476434"/>
              <a:gd name="connsiteX27" fmla="*/ 5650781 w 5747716"/>
              <a:gd name="connsiteY27" fmla="*/ 2149876 h 7476434"/>
              <a:gd name="connsiteX28" fmla="*/ 5651026 w 5747716"/>
              <a:gd name="connsiteY28" fmla="*/ 2150933 h 7476434"/>
              <a:gd name="connsiteX29" fmla="*/ 5652872 w 5747716"/>
              <a:gd name="connsiteY29" fmla="*/ 2179360 h 7476434"/>
              <a:gd name="connsiteX30" fmla="*/ 5646873 w 5747716"/>
              <a:gd name="connsiteY30" fmla="*/ 2295452 h 7476434"/>
              <a:gd name="connsiteX31" fmla="*/ 5646742 w 5747716"/>
              <a:gd name="connsiteY31" fmla="*/ 2364141 h 7476434"/>
              <a:gd name="connsiteX32" fmla="*/ 5657939 w 5747716"/>
              <a:gd name="connsiteY32" fmla="*/ 2389009 h 7476434"/>
              <a:gd name="connsiteX33" fmla="*/ 5533445 w 5747716"/>
              <a:gd name="connsiteY33" fmla="*/ 4422183 h 7476434"/>
              <a:gd name="connsiteX34" fmla="*/ 5526371 w 5747716"/>
              <a:gd name="connsiteY34" fmla="*/ 4537395 h 7476434"/>
              <a:gd name="connsiteX35" fmla="*/ 5503189 w 5747716"/>
              <a:gd name="connsiteY35" fmla="*/ 4975984 h 7476434"/>
              <a:gd name="connsiteX36" fmla="*/ 5369325 w 5747716"/>
              <a:gd name="connsiteY36" fmla="*/ 7437603 h 7476434"/>
              <a:gd name="connsiteX37" fmla="*/ 5325856 w 5747716"/>
              <a:gd name="connsiteY37" fmla="*/ 7476382 h 7476434"/>
              <a:gd name="connsiteX38" fmla="*/ 4493252 w 5747716"/>
              <a:gd name="connsiteY38" fmla="*/ 7432748 h 7476434"/>
              <a:gd name="connsiteX39" fmla="*/ 4493250 w 5747716"/>
              <a:gd name="connsiteY39" fmla="*/ 7432748 h 7476434"/>
              <a:gd name="connsiteX40" fmla="*/ 10671 w 5747716"/>
              <a:gd name="connsiteY40" fmla="*/ 7185736 h 7476434"/>
              <a:gd name="connsiteX41" fmla="*/ 52 w 5747716"/>
              <a:gd name="connsiteY41" fmla="*/ 7156095 h 7476434"/>
              <a:gd name="connsiteX0" fmla="*/ 6 w 5747670"/>
              <a:gd name="connsiteY0" fmla="*/ 7156095 h 7476434"/>
              <a:gd name="connsiteX1" fmla="*/ 372423 w 5747670"/>
              <a:gd name="connsiteY1" fmla="*/ 49980 h 7476434"/>
              <a:gd name="connsiteX2" fmla="*/ 428253 w 5747670"/>
              <a:gd name="connsiteY2" fmla="*/ 36 h 7476434"/>
              <a:gd name="connsiteX3" fmla="*/ 1260851 w 5747670"/>
              <a:gd name="connsiteY3" fmla="*/ 43670 h 7476434"/>
              <a:gd name="connsiteX4" fmla="*/ 1260858 w 5747670"/>
              <a:gd name="connsiteY4" fmla="*/ 43667 h 7476434"/>
              <a:gd name="connsiteX5" fmla="*/ 5703143 w 5747670"/>
              <a:gd name="connsiteY5" fmla="*/ 276477 h 7476434"/>
              <a:gd name="connsiteX6" fmla="*/ 5731699 w 5747670"/>
              <a:gd name="connsiteY6" fmla="*/ 290068 h 7476434"/>
              <a:gd name="connsiteX7" fmla="*/ 5737899 w 5747670"/>
              <a:gd name="connsiteY7" fmla="*/ 307379 h 7476434"/>
              <a:gd name="connsiteX8" fmla="*/ 5747670 w 5747670"/>
              <a:gd name="connsiteY8" fmla="*/ 310316 h 7476434"/>
              <a:gd name="connsiteX9" fmla="*/ 5742314 w 5747670"/>
              <a:gd name="connsiteY9" fmla="*/ 368088 h 7476434"/>
              <a:gd name="connsiteX10" fmla="*/ 5729755 w 5747670"/>
              <a:gd name="connsiteY10" fmla="*/ 582441 h 7476434"/>
              <a:gd name="connsiteX11" fmla="*/ 5729718 w 5747670"/>
              <a:gd name="connsiteY11" fmla="*/ 583226 h 7476434"/>
              <a:gd name="connsiteX12" fmla="*/ 5703559 w 5747670"/>
              <a:gd name="connsiteY12" fmla="*/ 1111310 h 7476434"/>
              <a:gd name="connsiteX13" fmla="*/ 5701363 w 5747670"/>
              <a:gd name="connsiteY13" fmla="*/ 1154921 h 7476434"/>
              <a:gd name="connsiteX14" fmla="*/ 5702678 w 5747670"/>
              <a:gd name="connsiteY14" fmla="*/ 1160573 h 7476434"/>
              <a:gd name="connsiteX15" fmla="*/ 5704524 w 5747670"/>
              <a:gd name="connsiteY15" fmla="*/ 1189001 h 7476434"/>
              <a:gd name="connsiteX16" fmla="*/ 5698526 w 5747670"/>
              <a:gd name="connsiteY16" fmla="*/ 1305093 h 7476434"/>
              <a:gd name="connsiteX17" fmla="*/ 5698394 w 5747670"/>
              <a:gd name="connsiteY17" fmla="*/ 1373782 h 7476434"/>
              <a:gd name="connsiteX18" fmla="*/ 5703774 w 5747670"/>
              <a:gd name="connsiteY18" fmla="*/ 1398663 h 7476434"/>
              <a:gd name="connsiteX19" fmla="*/ 5705118 w 5747670"/>
              <a:gd name="connsiteY19" fmla="*/ 1564478 h 7476434"/>
              <a:gd name="connsiteX20" fmla="*/ 5698452 w 5747670"/>
              <a:gd name="connsiteY20" fmla="*/ 1620768 h 7476434"/>
              <a:gd name="connsiteX21" fmla="*/ 5682770 w 5747670"/>
              <a:gd name="connsiteY21" fmla="*/ 1736849 h 7476434"/>
              <a:gd name="connsiteX22" fmla="*/ 5683778 w 5747670"/>
              <a:gd name="connsiteY22" fmla="*/ 1825831 h 7476434"/>
              <a:gd name="connsiteX23" fmla="*/ 5677675 w 5747670"/>
              <a:gd name="connsiteY23" fmla="*/ 1838743 h 7476434"/>
              <a:gd name="connsiteX24" fmla="*/ 5671185 w 5747670"/>
              <a:gd name="connsiteY24" fmla="*/ 1885441 h 7476434"/>
              <a:gd name="connsiteX25" fmla="*/ 5662884 w 5747670"/>
              <a:gd name="connsiteY25" fmla="*/ 1912918 h 7476434"/>
              <a:gd name="connsiteX26" fmla="*/ 5657975 w 5747670"/>
              <a:gd name="connsiteY26" fmla="*/ 2008900 h 7476434"/>
              <a:gd name="connsiteX27" fmla="*/ 5650735 w 5747670"/>
              <a:gd name="connsiteY27" fmla="*/ 2149876 h 7476434"/>
              <a:gd name="connsiteX28" fmla="*/ 5650980 w 5747670"/>
              <a:gd name="connsiteY28" fmla="*/ 2150933 h 7476434"/>
              <a:gd name="connsiteX29" fmla="*/ 5652826 w 5747670"/>
              <a:gd name="connsiteY29" fmla="*/ 2179360 h 7476434"/>
              <a:gd name="connsiteX30" fmla="*/ 5646827 w 5747670"/>
              <a:gd name="connsiteY30" fmla="*/ 2295452 h 7476434"/>
              <a:gd name="connsiteX31" fmla="*/ 5646696 w 5747670"/>
              <a:gd name="connsiteY31" fmla="*/ 2364141 h 7476434"/>
              <a:gd name="connsiteX32" fmla="*/ 5657893 w 5747670"/>
              <a:gd name="connsiteY32" fmla="*/ 2389009 h 7476434"/>
              <a:gd name="connsiteX33" fmla="*/ 5533399 w 5747670"/>
              <a:gd name="connsiteY33" fmla="*/ 4422183 h 7476434"/>
              <a:gd name="connsiteX34" fmla="*/ 5526325 w 5747670"/>
              <a:gd name="connsiteY34" fmla="*/ 4537395 h 7476434"/>
              <a:gd name="connsiteX35" fmla="*/ 5503143 w 5747670"/>
              <a:gd name="connsiteY35" fmla="*/ 4975984 h 7476434"/>
              <a:gd name="connsiteX36" fmla="*/ 5369279 w 5747670"/>
              <a:gd name="connsiteY36" fmla="*/ 7437603 h 7476434"/>
              <a:gd name="connsiteX37" fmla="*/ 5325810 w 5747670"/>
              <a:gd name="connsiteY37" fmla="*/ 7476382 h 7476434"/>
              <a:gd name="connsiteX38" fmla="*/ 4493206 w 5747670"/>
              <a:gd name="connsiteY38" fmla="*/ 7432748 h 7476434"/>
              <a:gd name="connsiteX39" fmla="*/ 4493204 w 5747670"/>
              <a:gd name="connsiteY39" fmla="*/ 7432748 h 7476434"/>
              <a:gd name="connsiteX40" fmla="*/ 50380 w 5747670"/>
              <a:gd name="connsiteY40" fmla="*/ 7171526 h 7476434"/>
              <a:gd name="connsiteX41" fmla="*/ 6 w 5747670"/>
              <a:gd name="connsiteY41" fmla="*/ 7156095 h 7476434"/>
              <a:gd name="connsiteX0" fmla="*/ 4 w 5747668"/>
              <a:gd name="connsiteY0" fmla="*/ 7156095 h 7476434"/>
              <a:gd name="connsiteX1" fmla="*/ 372421 w 5747668"/>
              <a:gd name="connsiteY1" fmla="*/ 49980 h 7476434"/>
              <a:gd name="connsiteX2" fmla="*/ 428251 w 5747668"/>
              <a:gd name="connsiteY2" fmla="*/ 36 h 7476434"/>
              <a:gd name="connsiteX3" fmla="*/ 1260849 w 5747668"/>
              <a:gd name="connsiteY3" fmla="*/ 43670 h 7476434"/>
              <a:gd name="connsiteX4" fmla="*/ 1260856 w 5747668"/>
              <a:gd name="connsiteY4" fmla="*/ 43667 h 7476434"/>
              <a:gd name="connsiteX5" fmla="*/ 5703141 w 5747668"/>
              <a:gd name="connsiteY5" fmla="*/ 276477 h 7476434"/>
              <a:gd name="connsiteX6" fmla="*/ 5731697 w 5747668"/>
              <a:gd name="connsiteY6" fmla="*/ 290068 h 7476434"/>
              <a:gd name="connsiteX7" fmla="*/ 5737897 w 5747668"/>
              <a:gd name="connsiteY7" fmla="*/ 307379 h 7476434"/>
              <a:gd name="connsiteX8" fmla="*/ 5747668 w 5747668"/>
              <a:gd name="connsiteY8" fmla="*/ 310316 h 7476434"/>
              <a:gd name="connsiteX9" fmla="*/ 5742312 w 5747668"/>
              <a:gd name="connsiteY9" fmla="*/ 368088 h 7476434"/>
              <a:gd name="connsiteX10" fmla="*/ 5729753 w 5747668"/>
              <a:gd name="connsiteY10" fmla="*/ 582441 h 7476434"/>
              <a:gd name="connsiteX11" fmla="*/ 5729716 w 5747668"/>
              <a:gd name="connsiteY11" fmla="*/ 583226 h 7476434"/>
              <a:gd name="connsiteX12" fmla="*/ 5703557 w 5747668"/>
              <a:gd name="connsiteY12" fmla="*/ 1111310 h 7476434"/>
              <a:gd name="connsiteX13" fmla="*/ 5701361 w 5747668"/>
              <a:gd name="connsiteY13" fmla="*/ 1154921 h 7476434"/>
              <a:gd name="connsiteX14" fmla="*/ 5702676 w 5747668"/>
              <a:gd name="connsiteY14" fmla="*/ 1160573 h 7476434"/>
              <a:gd name="connsiteX15" fmla="*/ 5704522 w 5747668"/>
              <a:gd name="connsiteY15" fmla="*/ 1189001 h 7476434"/>
              <a:gd name="connsiteX16" fmla="*/ 5698524 w 5747668"/>
              <a:gd name="connsiteY16" fmla="*/ 1305093 h 7476434"/>
              <a:gd name="connsiteX17" fmla="*/ 5698392 w 5747668"/>
              <a:gd name="connsiteY17" fmla="*/ 1373782 h 7476434"/>
              <a:gd name="connsiteX18" fmla="*/ 5703772 w 5747668"/>
              <a:gd name="connsiteY18" fmla="*/ 1398663 h 7476434"/>
              <a:gd name="connsiteX19" fmla="*/ 5705116 w 5747668"/>
              <a:gd name="connsiteY19" fmla="*/ 1564478 h 7476434"/>
              <a:gd name="connsiteX20" fmla="*/ 5698450 w 5747668"/>
              <a:gd name="connsiteY20" fmla="*/ 1620768 h 7476434"/>
              <a:gd name="connsiteX21" fmla="*/ 5682768 w 5747668"/>
              <a:gd name="connsiteY21" fmla="*/ 1736849 h 7476434"/>
              <a:gd name="connsiteX22" fmla="*/ 5683776 w 5747668"/>
              <a:gd name="connsiteY22" fmla="*/ 1825831 h 7476434"/>
              <a:gd name="connsiteX23" fmla="*/ 5677673 w 5747668"/>
              <a:gd name="connsiteY23" fmla="*/ 1838743 h 7476434"/>
              <a:gd name="connsiteX24" fmla="*/ 5671183 w 5747668"/>
              <a:gd name="connsiteY24" fmla="*/ 1885441 h 7476434"/>
              <a:gd name="connsiteX25" fmla="*/ 5662882 w 5747668"/>
              <a:gd name="connsiteY25" fmla="*/ 1912918 h 7476434"/>
              <a:gd name="connsiteX26" fmla="*/ 5657973 w 5747668"/>
              <a:gd name="connsiteY26" fmla="*/ 2008900 h 7476434"/>
              <a:gd name="connsiteX27" fmla="*/ 5650733 w 5747668"/>
              <a:gd name="connsiteY27" fmla="*/ 2149876 h 7476434"/>
              <a:gd name="connsiteX28" fmla="*/ 5650978 w 5747668"/>
              <a:gd name="connsiteY28" fmla="*/ 2150933 h 7476434"/>
              <a:gd name="connsiteX29" fmla="*/ 5652824 w 5747668"/>
              <a:gd name="connsiteY29" fmla="*/ 2179360 h 7476434"/>
              <a:gd name="connsiteX30" fmla="*/ 5646825 w 5747668"/>
              <a:gd name="connsiteY30" fmla="*/ 2295452 h 7476434"/>
              <a:gd name="connsiteX31" fmla="*/ 5646694 w 5747668"/>
              <a:gd name="connsiteY31" fmla="*/ 2364141 h 7476434"/>
              <a:gd name="connsiteX32" fmla="*/ 5657891 w 5747668"/>
              <a:gd name="connsiteY32" fmla="*/ 2389009 h 7476434"/>
              <a:gd name="connsiteX33" fmla="*/ 5533397 w 5747668"/>
              <a:gd name="connsiteY33" fmla="*/ 4422183 h 7476434"/>
              <a:gd name="connsiteX34" fmla="*/ 5526323 w 5747668"/>
              <a:gd name="connsiteY34" fmla="*/ 4537395 h 7476434"/>
              <a:gd name="connsiteX35" fmla="*/ 5503141 w 5747668"/>
              <a:gd name="connsiteY35" fmla="*/ 4975984 h 7476434"/>
              <a:gd name="connsiteX36" fmla="*/ 5369277 w 5747668"/>
              <a:gd name="connsiteY36" fmla="*/ 7437603 h 7476434"/>
              <a:gd name="connsiteX37" fmla="*/ 5325808 w 5747668"/>
              <a:gd name="connsiteY37" fmla="*/ 7476382 h 7476434"/>
              <a:gd name="connsiteX38" fmla="*/ 4493204 w 5747668"/>
              <a:gd name="connsiteY38" fmla="*/ 7432748 h 7476434"/>
              <a:gd name="connsiteX39" fmla="*/ 4493202 w 5747668"/>
              <a:gd name="connsiteY39" fmla="*/ 7432748 h 7476434"/>
              <a:gd name="connsiteX40" fmla="*/ 75516 w 5747668"/>
              <a:gd name="connsiteY40" fmla="*/ 7171982 h 7476434"/>
              <a:gd name="connsiteX41" fmla="*/ 4 w 5747668"/>
              <a:gd name="connsiteY41" fmla="*/ 7156095 h 7476434"/>
              <a:gd name="connsiteX0" fmla="*/ 5 w 5729713"/>
              <a:gd name="connsiteY0" fmla="*/ 7650086 h 7970099"/>
              <a:gd name="connsiteX1" fmla="*/ 354466 w 5729713"/>
              <a:gd name="connsiteY1" fmla="*/ 543645 h 7970099"/>
              <a:gd name="connsiteX2" fmla="*/ 410296 w 5729713"/>
              <a:gd name="connsiteY2" fmla="*/ 493701 h 7970099"/>
              <a:gd name="connsiteX3" fmla="*/ 1242894 w 5729713"/>
              <a:gd name="connsiteY3" fmla="*/ 537335 h 7970099"/>
              <a:gd name="connsiteX4" fmla="*/ 1242901 w 5729713"/>
              <a:gd name="connsiteY4" fmla="*/ 537332 h 7970099"/>
              <a:gd name="connsiteX5" fmla="*/ 5685186 w 5729713"/>
              <a:gd name="connsiteY5" fmla="*/ 770142 h 7970099"/>
              <a:gd name="connsiteX6" fmla="*/ 5713742 w 5729713"/>
              <a:gd name="connsiteY6" fmla="*/ 783733 h 7970099"/>
              <a:gd name="connsiteX7" fmla="*/ 5719942 w 5729713"/>
              <a:gd name="connsiteY7" fmla="*/ 801044 h 7970099"/>
              <a:gd name="connsiteX8" fmla="*/ 5729713 w 5729713"/>
              <a:gd name="connsiteY8" fmla="*/ 803981 h 7970099"/>
              <a:gd name="connsiteX9" fmla="*/ 5724357 w 5729713"/>
              <a:gd name="connsiteY9" fmla="*/ 861753 h 7970099"/>
              <a:gd name="connsiteX10" fmla="*/ 5711798 w 5729713"/>
              <a:gd name="connsiteY10" fmla="*/ 1076106 h 7970099"/>
              <a:gd name="connsiteX11" fmla="*/ 5711761 w 5729713"/>
              <a:gd name="connsiteY11" fmla="*/ 1076891 h 7970099"/>
              <a:gd name="connsiteX12" fmla="*/ 5685602 w 5729713"/>
              <a:gd name="connsiteY12" fmla="*/ 1604975 h 7970099"/>
              <a:gd name="connsiteX13" fmla="*/ 5683406 w 5729713"/>
              <a:gd name="connsiteY13" fmla="*/ 1648586 h 7970099"/>
              <a:gd name="connsiteX14" fmla="*/ 5684721 w 5729713"/>
              <a:gd name="connsiteY14" fmla="*/ 1654238 h 7970099"/>
              <a:gd name="connsiteX15" fmla="*/ 5686567 w 5729713"/>
              <a:gd name="connsiteY15" fmla="*/ 1682666 h 7970099"/>
              <a:gd name="connsiteX16" fmla="*/ 5680569 w 5729713"/>
              <a:gd name="connsiteY16" fmla="*/ 1798758 h 7970099"/>
              <a:gd name="connsiteX17" fmla="*/ 5680437 w 5729713"/>
              <a:gd name="connsiteY17" fmla="*/ 1867447 h 7970099"/>
              <a:gd name="connsiteX18" fmla="*/ 5685817 w 5729713"/>
              <a:gd name="connsiteY18" fmla="*/ 1892328 h 7970099"/>
              <a:gd name="connsiteX19" fmla="*/ 5687161 w 5729713"/>
              <a:gd name="connsiteY19" fmla="*/ 2058143 h 7970099"/>
              <a:gd name="connsiteX20" fmla="*/ 5680495 w 5729713"/>
              <a:gd name="connsiteY20" fmla="*/ 2114433 h 7970099"/>
              <a:gd name="connsiteX21" fmla="*/ 5664813 w 5729713"/>
              <a:gd name="connsiteY21" fmla="*/ 2230514 h 7970099"/>
              <a:gd name="connsiteX22" fmla="*/ 5665821 w 5729713"/>
              <a:gd name="connsiteY22" fmla="*/ 2319496 h 7970099"/>
              <a:gd name="connsiteX23" fmla="*/ 5659718 w 5729713"/>
              <a:gd name="connsiteY23" fmla="*/ 2332408 h 7970099"/>
              <a:gd name="connsiteX24" fmla="*/ 5653228 w 5729713"/>
              <a:gd name="connsiteY24" fmla="*/ 2379106 h 7970099"/>
              <a:gd name="connsiteX25" fmla="*/ 5644927 w 5729713"/>
              <a:gd name="connsiteY25" fmla="*/ 2406583 h 7970099"/>
              <a:gd name="connsiteX26" fmla="*/ 5640018 w 5729713"/>
              <a:gd name="connsiteY26" fmla="*/ 2502565 h 7970099"/>
              <a:gd name="connsiteX27" fmla="*/ 5632778 w 5729713"/>
              <a:gd name="connsiteY27" fmla="*/ 2643541 h 7970099"/>
              <a:gd name="connsiteX28" fmla="*/ 5633023 w 5729713"/>
              <a:gd name="connsiteY28" fmla="*/ 2644598 h 7970099"/>
              <a:gd name="connsiteX29" fmla="*/ 5634869 w 5729713"/>
              <a:gd name="connsiteY29" fmla="*/ 2673025 h 7970099"/>
              <a:gd name="connsiteX30" fmla="*/ 5628870 w 5729713"/>
              <a:gd name="connsiteY30" fmla="*/ 2789117 h 7970099"/>
              <a:gd name="connsiteX31" fmla="*/ 5628739 w 5729713"/>
              <a:gd name="connsiteY31" fmla="*/ 2857806 h 7970099"/>
              <a:gd name="connsiteX32" fmla="*/ 5639936 w 5729713"/>
              <a:gd name="connsiteY32" fmla="*/ 2882674 h 7970099"/>
              <a:gd name="connsiteX33" fmla="*/ 5515442 w 5729713"/>
              <a:gd name="connsiteY33" fmla="*/ 4915848 h 7970099"/>
              <a:gd name="connsiteX34" fmla="*/ 5508368 w 5729713"/>
              <a:gd name="connsiteY34" fmla="*/ 5031060 h 7970099"/>
              <a:gd name="connsiteX35" fmla="*/ 5485186 w 5729713"/>
              <a:gd name="connsiteY35" fmla="*/ 5469649 h 7970099"/>
              <a:gd name="connsiteX36" fmla="*/ 5351322 w 5729713"/>
              <a:gd name="connsiteY36" fmla="*/ 7931268 h 7970099"/>
              <a:gd name="connsiteX37" fmla="*/ 5307853 w 5729713"/>
              <a:gd name="connsiteY37" fmla="*/ 7970047 h 7970099"/>
              <a:gd name="connsiteX38" fmla="*/ 4475249 w 5729713"/>
              <a:gd name="connsiteY38" fmla="*/ 7926413 h 7970099"/>
              <a:gd name="connsiteX39" fmla="*/ 4475247 w 5729713"/>
              <a:gd name="connsiteY39" fmla="*/ 7926413 h 7970099"/>
              <a:gd name="connsiteX40" fmla="*/ 57561 w 5729713"/>
              <a:gd name="connsiteY40" fmla="*/ 7665647 h 7970099"/>
              <a:gd name="connsiteX41" fmla="*/ 5 w 5729713"/>
              <a:gd name="connsiteY41" fmla="*/ 7650086 h 7970099"/>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685186 w 5729713"/>
              <a:gd name="connsiteY5" fmla="*/ 283575 h 7483532"/>
              <a:gd name="connsiteX6" fmla="*/ 5713742 w 5729713"/>
              <a:gd name="connsiteY6" fmla="*/ 297166 h 7483532"/>
              <a:gd name="connsiteX7" fmla="*/ 5719942 w 5729713"/>
              <a:gd name="connsiteY7" fmla="*/ 314477 h 7483532"/>
              <a:gd name="connsiteX8" fmla="*/ 5729713 w 5729713"/>
              <a:gd name="connsiteY8" fmla="*/ 317414 h 7483532"/>
              <a:gd name="connsiteX9" fmla="*/ 5724357 w 5729713"/>
              <a:gd name="connsiteY9" fmla="*/ 375186 h 7483532"/>
              <a:gd name="connsiteX10" fmla="*/ 5711798 w 5729713"/>
              <a:gd name="connsiteY10" fmla="*/ 589539 h 7483532"/>
              <a:gd name="connsiteX11" fmla="*/ 5711761 w 5729713"/>
              <a:gd name="connsiteY11" fmla="*/ 590324 h 7483532"/>
              <a:gd name="connsiteX12" fmla="*/ 5685602 w 5729713"/>
              <a:gd name="connsiteY12" fmla="*/ 1118408 h 7483532"/>
              <a:gd name="connsiteX13" fmla="*/ 5683406 w 5729713"/>
              <a:gd name="connsiteY13" fmla="*/ 1162019 h 7483532"/>
              <a:gd name="connsiteX14" fmla="*/ 5684721 w 5729713"/>
              <a:gd name="connsiteY14" fmla="*/ 1167671 h 7483532"/>
              <a:gd name="connsiteX15" fmla="*/ 5686567 w 5729713"/>
              <a:gd name="connsiteY15" fmla="*/ 1196099 h 7483532"/>
              <a:gd name="connsiteX16" fmla="*/ 5680569 w 5729713"/>
              <a:gd name="connsiteY16" fmla="*/ 1312191 h 7483532"/>
              <a:gd name="connsiteX17" fmla="*/ 5680437 w 5729713"/>
              <a:gd name="connsiteY17" fmla="*/ 1380880 h 7483532"/>
              <a:gd name="connsiteX18" fmla="*/ 5685817 w 5729713"/>
              <a:gd name="connsiteY18" fmla="*/ 1405761 h 7483532"/>
              <a:gd name="connsiteX19" fmla="*/ 5687161 w 5729713"/>
              <a:gd name="connsiteY19" fmla="*/ 1571576 h 7483532"/>
              <a:gd name="connsiteX20" fmla="*/ 5680495 w 5729713"/>
              <a:gd name="connsiteY20" fmla="*/ 1627866 h 7483532"/>
              <a:gd name="connsiteX21" fmla="*/ 5664813 w 5729713"/>
              <a:gd name="connsiteY21" fmla="*/ 1743947 h 7483532"/>
              <a:gd name="connsiteX22" fmla="*/ 5665821 w 5729713"/>
              <a:gd name="connsiteY22" fmla="*/ 1832929 h 7483532"/>
              <a:gd name="connsiteX23" fmla="*/ 5659718 w 5729713"/>
              <a:gd name="connsiteY23" fmla="*/ 1845841 h 7483532"/>
              <a:gd name="connsiteX24" fmla="*/ 5653228 w 5729713"/>
              <a:gd name="connsiteY24" fmla="*/ 1892539 h 7483532"/>
              <a:gd name="connsiteX25" fmla="*/ 5644927 w 5729713"/>
              <a:gd name="connsiteY25" fmla="*/ 1920016 h 7483532"/>
              <a:gd name="connsiteX26" fmla="*/ 5640018 w 5729713"/>
              <a:gd name="connsiteY26" fmla="*/ 2015998 h 7483532"/>
              <a:gd name="connsiteX27" fmla="*/ 5632778 w 5729713"/>
              <a:gd name="connsiteY27" fmla="*/ 2156974 h 7483532"/>
              <a:gd name="connsiteX28" fmla="*/ 5633023 w 5729713"/>
              <a:gd name="connsiteY28" fmla="*/ 2158031 h 7483532"/>
              <a:gd name="connsiteX29" fmla="*/ 5634869 w 5729713"/>
              <a:gd name="connsiteY29" fmla="*/ 2186458 h 7483532"/>
              <a:gd name="connsiteX30" fmla="*/ 5628870 w 5729713"/>
              <a:gd name="connsiteY30" fmla="*/ 2302550 h 7483532"/>
              <a:gd name="connsiteX31" fmla="*/ 5628739 w 5729713"/>
              <a:gd name="connsiteY31" fmla="*/ 2371239 h 7483532"/>
              <a:gd name="connsiteX32" fmla="*/ 5639936 w 5729713"/>
              <a:gd name="connsiteY32" fmla="*/ 2396107 h 7483532"/>
              <a:gd name="connsiteX33" fmla="*/ 5515442 w 5729713"/>
              <a:gd name="connsiteY33" fmla="*/ 4429281 h 7483532"/>
              <a:gd name="connsiteX34" fmla="*/ 5508368 w 5729713"/>
              <a:gd name="connsiteY34" fmla="*/ 4544493 h 7483532"/>
              <a:gd name="connsiteX35" fmla="*/ 5485186 w 5729713"/>
              <a:gd name="connsiteY35" fmla="*/ 4983082 h 7483532"/>
              <a:gd name="connsiteX36" fmla="*/ 5351322 w 5729713"/>
              <a:gd name="connsiteY36" fmla="*/ 7444701 h 7483532"/>
              <a:gd name="connsiteX37" fmla="*/ 5307853 w 5729713"/>
              <a:gd name="connsiteY37" fmla="*/ 7483480 h 7483532"/>
              <a:gd name="connsiteX38" fmla="*/ 4475249 w 5729713"/>
              <a:gd name="connsiteY38" fmla="*/ 7439846 h 7483532"/>
              <a:gd name="connsiteX39" fmla="*/ 4475247 w 5729713"/>
              <a:gd name="connsiteY39" fmla="*/ 7439846 h 7483532"/>
              <a:gd name="connsiteX40" fmla="*/ 57561 w 5729713"/>
              <a:gd name="connsiteY40" fmla="*/ 7179080 h 7483532"/>
              <a:gd name="connsiteX41" fmla="*/ 5 w 5729713"/>
              <a:gd name="connsiteY41"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3742 w 5729713"/>
              <a:gd name="connsiteY5" fmla="*/ 297166 h 7483532"/>
              <a:gd name="connsiteX6" fmla="*/ 5719942 w 5729713"/>
              <a:gd name="connsiteY6" fmla="*/ 314477 h 7483532"/>
              <a:gd name="connsiteX7" fmla="*/ 5729713 w 5729713"/>
              <a:gd name="connsiteY7" fmla="*/ 317414 h 7483532"/>
              <a:gd name="connsiteX8" fmla="*/ 5724357 w 5729713"/>
              <a:gd name="connsiteY8" fmla="*/ 375186 h 7483532"/>
              <a:gd name="connsiteX9" fmla="*/ 5711798 w 5729713"/>
              <a:gd name="connsiteY9" fmla="*/ 589539 h 7483532"/>
              <a:gd name="connsiteX10" fmla="*/ 5711761 w 5729713"/>
              <a:gd name="connsiteY10" fmla="*/ 590324 h 7483532"/>
              <a:gd name="connsiteX11" fmla="*/ 5685602 w 5729713"/>
              <a:gd name="connsiteY11" fmla="*/ 1118408 h 7483532"/>
              <a:gd name="connsiteX12" fmla="*/ 5683406 w 5729713"/>
              <a:gd name="connsiteY12" fmla="*/ 1162019 h 7483532"/>
              <a:gd name="connsiteX13" fmla="*/ 5684721 w 5729713"/>
              <a:gd name="connsiteY13" fmla="*/ 1167671 h 7483532"/>
              <a:gd name="connsiteX14" fmla="*/ 5686567 w 5729713"/>
              <a:gd name="connsiteY14" fmla="*/ 1196099 h 7483532"/>
              <a:gd name="connsiteX15" fmla="*/ 5680569 w 5729713"/>
              <a:gd name="connsiteY15" fmla="*/ 1312191 h 7483532"/>
              <a:gd name="connsiteX16" fmla="*/ 5680437 w 5729713"/>
              <a:gd name="connsiteY16" fmla="*/ 1380880 h 7483532"/>
              <a:gd name="connsiteX17" fmla="*/ 5685817 w 5729713"/>
              <a:gd name="connsiteY17" fmla="*/ 1405761 h 7483532"/>
              <a:gd name="connsiteX18" fmla="*/ 5687161 w 5729713"/>
              <a:gd name="connsiteY18" fmla="*/ 1571576 h 7483532"/>
              <a:gd name="connsiteX19" fmla="*/ 5680495 w 5729713"/>
              <a:gd name="connsiteY19" fmla="*/ 1627866 h 7483532"/>
              <a:gd name="connsiteX20" fmla="*/ 5664813 w 5729713"/>
              <a:gd name="connsiteY20" fmla="*/ 1743947 h 7483532"/>
              <a:gd name="connsiteX21" fmla="*/ 5665821 w 5729713"/>
              <a:gd name="connsiteY21" fmla="*/ 1832929 h 7483532"/>
              <a:gd name="connsiteX22" fmla="*/ 5659718 w 5729713"/>
              <a:gd name="connsiteY22" fmla="*/ 1845841 h 7483532"/>
              <a:gd name="connsiteX23" fmla="*/ 5653228 w 5729713"/>
              <a:gd name="connsiteY23" fmla="*/ 1892539 h 7483532"/>
              <a:gd name="connsiteX24" fmla="*/ 5644927 w 5729713"/>
              <a:gd name="connsiteY24" fmla="*/ 1920016 h 7483532"/>
              <a:gd name="connsiteX25" fmla="*/ 5640018 w 5729713"/>
              <a:gd name="connsiteY25" fmla="*/ 2015998 h 7483532"/>
              <a:gd name="connsiteX26" fmla="*/ 5632778 w 5729713"/>
              <a:gd name="connsiteY26" fmla="*/ 2156974 h 7483532"/>
              <a:gd name="connsiteX27" fmla="*/ 5633023 w 5729713"/>
              <a:gd name="connsiteY27" fmla="*/ 2158031 h 7483532"/>
              <a:gd name="connsiteX28" fmla="*/ 5634869 w 5729713"/>
              <a:gd name="connsiteY28" fmla="*/ 2186458 h 7483532"/>
              <a:gd name="connsiteX29" fmla="*/ 5628870 w 5729713"/>
              <a:gd name="connsiteY29" fmla="*/ 2302550 h 7483532"/>
              <a:gd name="connsiteX30" fmla="*/ 5628739 w 5729713"/>
              <a:gd name="connsiteY30" fmla="*/ 2371239 h 7483532"/>
              <a:gd name="connsiteX31" fmla="*/ 5639936 w 5729713"/>
              <a:gd name="connsiteY31" fmla="*/ 2396107 h 7483532"/>
              <a:gd name="connsiteX32" fmla="*/ 5515442 w 5729713"/>
              <a:gd name="connsiteY32" fmla="*/ 4429281 h 7483532"/>
              <a:gd name="connsiteX33" fmla="*/ 5508368 w 5729713"/>
              <a:gd name="connsiteY33" fmla="*/ 4544493 h 7483532"/>
              <a:gd name="connsiteX34" fmla="*/ 5485186 w 5729713"/>
              <a:gd name="connsiteY34" fmla="*/ 4983082 h 7483532"/>
              <a:gd name="connsiteX35" fmla="*/ 5351322 w 5729713"/>
              <a:gd name="connsiteY35" fmla="*/ 7444701 h 7483532"/>
              <a:gd name="connsiteX36" fmla="*/ 5307853 w 5729713"/>
              <a:gd name="connsiteY36" fmla="*/ 7483480 h 7483532"/>
              <a:gd name="connsiteX37" fmla="*/ 4475249 w 5729713"/>
              <a:gd name="connsiteY37" fmla="*/ 7439846 h 7483532"/>
              <a:gd name="connsiteX38" fmla="*/ 4475247 w 5729713"/>
              <a:gd name="connsiteY38" fmla="*/ 7439846 h 7483532"/>
              <a:gd name="connsiteX39" fmla="*/ 57561 w 5729713"/>
              <a:gd name="connsiteY39" fmla="*/ 7179080 h 7483532"/>
              <a:gd name="connsiteX40" fmla="*/ 5 w 5729713"/>
              <a:gd name="connsiteY40"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569 w 5729713"/>
              <a:gd name="connsiteY14" fmla="*/ 1312191 h 7483532"/>
              <a:gd name="connsiteX15" fmla="*/ 5680437 w 5729713"/>
              <a:gd name="connsiteY15" fmla="*/ 1380880 h 7483532"/>
              <a:gd name="connsiteX16" fmla="*/ 5685817 w 5729713"/>
              <a:gd name="connsiteY16" fmla="*/ 1405761 h 7483532"/>
              <a:gd name="connsiteX17" fmla="*/ 5687161 w 5729713"/>
              <a:gd name="connsiteY17" fmla="*/ 1571576 h 7483532"/>
              <a:gd name="connsiteX18" fmla="*/ 5680495 w 5729713"/>
              <a:gd name="connsiteY18" fmla="*/ 1627866 h 7483532"/>
              <a:gd name="connsiteX19" fmla="*/ 5664813 w 5729713"/>
              <a:gd name="connsiteY19" fmla="*/ 1743947 h 7483532"/>
              <a:gd name="connsiteX20" fmla="*/ 5665821 w 5729713"/>
              <a:gd name="connsiteY20" fmla="*/ 1832929 h 7483532"/>
              <a:gd name="connsiteX21" fmla="*/ 5659718 w 5729713"/>
              <a:gd name="connsiteY21" fmla="*/ 1845841 h 7483532"/>
              <a:gd name="connsiteX22" fmla="*/ 5653228 w 5729713"/>
              <a:gd name="connsiteY22" fmla="*/ 1892539 h 7483532"/>
              <a:gd name="connsiteX23" fmla="*/ 5644927 w 5729713"/>
              <a:gd name="connsiteY23" fmla="*/ 1920016 h 7483532"/>
              <a:gd name="connsiteX24" fmla="*/ 5640018 w 5729713"/>
              <a:gd name="connsiteY24" fmla="*/ 2015998 h 7483532"/>
              <a:gd name="connsiteX25" fmla="*/ 5632778 w 5729713"/>
              <a:gd name="connsiteY25" fmla="*/ 2156974 h 7483532"/>
              <a:gd name="connsiteX26" fmla="*/ 5633023 w 5729713"/>
              <a:gd name="connsiteY26" fmla="*/ 2158031 h 7483532"/>
              <a:gd name="connsiteX27" fmla="*/ 5634869 w 5729713"/>
              <a:gd name="connsiteY27" fmla="*/ 2186458 h 7483532"/>
              <a:gd name="connsiteX28" fmla="*/ 5628870 w 5729713"/>
              <a:gd name="connsiteY28" fmla="*/ 2302550 h 7483532"/>
              <a:gd name="connsiteX29" fmla="*/ 5628739 w 5729713"/>
              <a:gd name="connsiteY29" fmla="*/ 2371239 h 7483532"/>
              <a:gd name="connsiteX30" fmla="*/ 5639936 w 5729713"/>
              <a:gd name="connsiteY30" fmla="*/ 2396107 h 7483532"/>
              <a:gd name="connsiteX31" fmla="*/ 5515442 w 5729713"/>
              <a:gd name="connsiteY31" fmla="*/ 4429281 h 7483532"/>
              <a:gd name="connsiteX32" fmla="*/ 5508368 w 5729713"/>
              <a:gd name="connsiteY32" fmla="*/ 4544493 h 7483532"/>
              <a:gd name="connsiteX33" fmla="*/ 5485186 w 5729713"/>
              <a:gd name="connsiteY33" fmla="*/ 4983082 h 7483532"/>
              <a:gd name="connsiteX34" fmla="*/ 5351322 w 5729713"/>
              <a:gd name="connsiteY34" fmla="*/ 7444701 h 7483532"/>
              <a:gd name="connsiteX35" fmla="*/ 5307853 w 5729713"/>
              <a:gd name="connsiteY35" fmla="*/ 7483480 h 7483532"/>
              <a:gd name="connsiteX36" fmla="*/ 4475249 w 5729713"/>
              <a:gd name="connsiteY36" fmla="*/ 7439846 h 7483532"/>
              <a:gd name="connsiteX37" fmla="*/ 4475247 w 5729713"/>
              <a:gd name="connsiteY37" fmla="*/ 7439846 h 7483532"/>
              <a:gd name="connsiteX38" fmla="*/ 57561 w 5729713"/>
              <a:gd name="connsiteY38" fmla="*/ 7179080 h 7483532"/>
              <a:gd name="connsiteX39" fmla="*/ 5 w 5729713"/>
              <a:gd name="connsiteY39"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437 w 5729713"/>
              <a:gd name="connsiteY14" fmla="*/ 1380880 h 7483532"/>
              <a:gd name="connsiteX15" fmla="*/ 5685817 w 5729713"/>
              <a:gd name="connsiteY15" fmla="*/ 1405761 h 7483532"/>
              <a:gd name="connsiteX16" fmla="*/ 5687161 w 5729713"/>
              <a:gd name="connsiteY16" fmla="*/ 1571576 h 7483532"/>
              <a:gd name="connsiteX17" fmla="*/ 5680495 w 5729713"/>
              <a:gd name="connsiteY17" fmla="*/ 1627866 h 7483532"/>
              <a:gd name="connsiteX18" fmla="*/ 5664813 w 5729713"/>
              <a:gd name="connsiteY18" fmla="*/ 1743947 h 7483532"/>
              <a:gd name="connsiteX19" fmla="*/ 5665821 w 5729713"/>
              <a:gd name="connsiteY19" fmla="*/ 1832929 h 7483532"/>
              <a:gd name="connsiteX20" fmla="*/ 5659718 w 5729713"/>
              <a:gd name="connsiteY20" fmla="*/ 1845841 h 7483532"/>
              <a:gd name="connsiteX21" fmla="*/ 5653228 w 5729713"/>
              <a:gd name="connsiteY21" fmla="*/ 1892539 h 7483532"/>
              <a:gd name="connsiteX22" fmla="*/ 5644927 w 5729713"/>
              <a:gd name="connsiteY22" fmla="*/ 1920016 h 7483532"/>
              <a:gd name="connsiteX23" fmla="*/ 5640018 w 5729713"/>
              <a:gd name="connsiteY23" fmla="*/ 2015998 h 7483532"/>
              <a:gd name="connsiteX24" fmla="*/ 5632778 w 5729713"/>
              <a:gd name="connsiteY24" fmla="*/ 2156974 h 7483532"/>
              <a:gd name="connsiteX25" fmla="*/ 5633023 w 5729713"/>
              <a:gd name="connsiteY25" fmla="*/ 2158031 h 7483532"/>
              <a:gd name="connsiteX26" fmla="*/ 5634869 w 5729713"/>
              <a:gd name="connsiteY26" fmla="*/ 2186458 h 7483532"/>
              <a:gd name="connsiteX27" fmla="*/ 5628870 w 5729713"/>
              <a:gd name="connsiteY27" fmla="*/ 2302550 h 7483532"/>
              <a:gd name="connsiteX28" fmla="*/ 5628739 w 5729713"/>
              <a:gd name="connsiteY28" fmla="*/ 2371239 h 7483532"/>
              <a:gd name="connsiteX29" fmla="*/ 5639936 w 5729713"/>
              <a:gd name="connsiteY29" fmla="*/ 2396107 h 7483532"/>
              <a:gd name="connsiteX30" fmla="*/ 5515442 w 5729713"/>
              <a:gd name="connsiteY30" fmla="*/ 4429281 h 7483532"/>
              <a:gd name="connsiteX31" fmla="*/ 5508368 w 5729713"/>
              <a:gd name="connsiteY31" fmla="*/ 4544493 h 7483532"/>
              <a:gd name="connsiteX32" fmla="*/ 5485186 w 5729713"/>
              <a:gd name="connsiteY32" fmla="*/ 4983082 h 7483532"/>
              <a:gd name="connsiteX33" fmla="*/ 5351322 w 5729713"/>
              <a:gd name="connsiteY33" fmla="*/ 7444701 h 7483532"/>
              <a:gd name="connsiteX34" fmla="*/ 5307853 w 5729713"/>
              <a:gd name="connsiteY34" fmla="*/ 7483480 h 7483532"/>
              <a:gd name="connsiteX35" fmla="*/ 4475249 w 5729713"/>
              <a:gd name="connsiteY35" fmla="*/ 7439846 h 7483532"/>
              <a:gd name="connsiteX36" fmla="*/ 4475247 w 5729713"/>
              <a:gd name="connsiteY36" fmla="*/ 7439846 h 7483532"/>
              <a:gd name="connsiteX37" fmla="*/ 57561 w 5729713"/>
              <a:gd name="connsiteY37" fmla="*/ 7179080 h 7483532"/>
              <a:gd name="connsiteX38" fmla="*/ 5 w 5729713"/>
              <a:gd name="connsiteY38"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437 w 5729713"/>
              <a:gd name="connsiteY14" fmla="*/ 1380880 h 7483532"/>
              <a:gd name="connsiteX15" fmla="*/ 5685817 w 5729713"/>
              <a:gd name="connsiteY15" fmla="*/ 1405761 h 7483532"/>
              <a:gd name="connsiteX16" fmla="*/ 5687161 w 5729713"/>
              <a:gd name="connsiteY16" fmla="*/ 1571576 h 7483532"/>
              <a:gd name="connsiteX17" fmla="*/ 5680495 w 5729713"/>
              <a:gd name="connsiteY17" fmla="*/ 1627866 h 7483532"/>
              <a:gd name="connsiteX18" fmla="*/ 5664813 w 5729713"/>
              <a:gd name="connsiteY18" fmla="*/ 1743947 h 7483532"/>
              <a:gd name="connsiteX19" fmla="*/ 5665821 w 5729713"/>
              <a:gd name="connsiteY19" fmla="*/ 1832929 h 7483532"/>
              <a:gd name="connsiteX20" fmla="*/ 5659718 w 5729713"/>
              <a:gd name="connsiteY20" fmla="*/ 1845841 h 7483532"/>
              <a:gd name="connsiteX21" fmla="*/ 5653228 w 5729713"/>
              <a:gd name="connsiteY21" fmla="*/ 1892539 h 7483532"/>
              <a:gd name="connsiteX22" fmla="*/ 5644927 w 5729713"/>
              <a:gd name="connsiteY22" fmla="*/ 1920016 h 7483532"/>
              <a:gd name="connsiteX23" fmla="*/ 5632778 w 5729713"/>
              <a:gd name="connsiteY23" fmla="*/ 2156974 h 7483532"/>
              <a:gd name="connsiteX24" fmla="*/ 5633023 w 5729713"/>
              <a:gd name="connsiteY24" fmla="*/ 2158031 h 7483532"/>
              <a:gd name="connsiteX25" fmla="*/ 5634869 w 5729713"/>
              <a:gd name="connsiteY25" fmla="*/ 2186458 h 7483532"/>
              <a:gd name="connsiteX26" fmla="*/ 5628870 w 5729713"/>
              <a:gd name="connsiteY26" fmla="*/ 2302550 h 7483532"/>
              <a:gd name="connsiteX27" fmla="*/ 5628739 w 5729713"/>
              <a:gd name="connsiteY27" fmla="*/ 2371239 h 7483532"/>
              <a:gd name="connsiteX28" fmla="*/ 5639936 w 5729713"/>
              <a:gd name="connsiteY28" fmla="*/ 2396107 h 7483532"/>
              <a:gd name="connsiteX29" fmla="*/ 5515442 w 5729713"/>
              <a:gd name="connsiteY29" fmla="*/ 4429281 h 7483532"/>
              <a:gd name="connsiteX30" fmla="*/ 5508368 w 5729713"/>
              <a:gd name="connsiteY30" fmla="*/ 4544493 h 7483532"/>
              <a:gd name="connsiteX31" fmla="*/ 5485186 w 5729713"/>
              <a:gd name="connsiteY31" fmla="*/ 4983082 h 7483532"/>
              <a:gd name="connsiteX32" fmla="*/ 5351322 w 5729713"/>
              <a:gd name="connsiteY32" fmla="*/ 7444701 h 7483532"/>
              <a:gd name="connsiteX33" fmla="*/ 5307853 w 5729713"/>
              <a:gd name="connsiteY33" fmla="*/ 7483480 h 7483532"/>
              <a:gd name="connsiteX34" fmla="*/ 4475249 w 5729713"/>
              <a:gd name="connsiteY34" fmla="*/ 7439846 h 7483532"/>
              <a:gd name="connsiteX35" fmla="*/ 4475247 w 5729713"/>
              <a:gd name="connsiteY35" fmla="*/ 7439846 h 7483532"/>
              <a:gd name="connsiteX36" fmla="*/ 57561 w 5729713"/>
              <a:gd name="connsiteY36" fmla="*/ 7179080 h 7483532"/>
              <a:gd name="connsiteX37" fmla="*/ 5 w 5729713"/>
              <a:gd name="connsiteY37"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685602 w 5729713"/>
              <a:gd name="connsiteY9" fmla="*/ 1118408 h 7483532"/>
              <a:gd name="connsiteX10" fmla="*/ 5683406 w 5729713"/>
              <a:gd name="connsiteY10" fmla="*/ 1162019 h 7483532"/>
              <a:gd name="connsiteX11" fmla="*/ 5684721 w 5729713"/>
              <a:gd name="connsiteY11" fmla="*/ 1167671 h 7483532"/>
              <a:gd name="connsiteX12" fmla="*/ 5686567 w 5729713"/>
              <a:gd name="connsiteY12" fmla="*/ 1196099 h 7483532"/>
              <a:gd name="connsiteX13" fmla="*/ 5680437 w 5729713"/>
              <a:gd name="connsiteY13" fmla="*/ 1380880 h 7483532"/>
              <a:gd name="connsiteX14" fmla="*/ 5685817 w 5729713"/>
              <a:gd name="connsiteY14" fmla="*/ 1405761 h 7483532"/>
              <a:gd name="connsiteX15" fmla="*/ 5687161 w 5729713"/>
              <a:gd name="connsiteY15" fmla="*/ 1571576 h 7483532"/>
              <a:gd name="connsiteX16" fmla="*/ 5680495 w 5729713"/>
              <a:gd name="connsiteY16" fmla="*/ 1627866 h 7483532"/>
              <a:gd name="connsiteX17" fmla="*/ 5664813 w 5729713"/>
              <a:gd name="connsiteY17" fmla="*/ 1743947 h 7483532"/>
              <a:gd name="connsiteX18" fmla="*/ 5665821 w 5729713"/>
              <a:gd name="connsiteY18" fmla="*/ 1832929 h 7483532"/>
              <a:gd name="connsiteX19" fmla="*/ 5659718 w 5729713"/>
              <a:gd name="connsiteY19" fmla="*/ 1845841 h 7483532"/>
              <a:gd name="connsiteX20" fmla="*/ 5653228 w 5729713"/>
              <a:gd name="connsiteY20" fmla="*/ 1892539 h 7483532"/>
              <a:gd name="connsiteX21" fmla="*/ 5644927 w 5729713"/>
              <a:gd name="connsiteY21" fmla="*/ 1920016 h 7483532"/>
              <a:gd name="connsiteX22" fmla="*/ 5632778 w 5729713"/>
              <a:gd name="connsiteY22" fmla="*/ 2156974 h 7483532"/>
              <a:gd name="connsiteX23" fmla="*/ 5633023 w 5729713"/>
              <a:gd name="connsiteY23" fmla="*/ 2158031 h 7483532"/>
              <a:gd name="connsiteX24" fmla="*/ 5634869 w 5729713"/>
              <a:gd name="connsiteY24" fmla="*/ 2186458 h 7483532"/>
              <a:gd name="connsiteX25" fmla="*/ 5628870 w 5729713"/>
              <a:gd name="connsiteY25" fmla="*/ 2302550 h 7483532"/>
              <a:gd name="connsiteX26" fmla="*/ 5628739 w 5729713"/>
              <a:gd name="connsiteY26" fmla="*/ 2371239 h 7483532"/>
              <a:gd name="connsiteX27" fmla="*/ 5639936 w 5729713"/>
              <a:gd name="connsiteY27" fmla="*/ 2396107 h 7483532"/>
              <a:gd name="connsiteX28" fmla="*/ 5515442 w 5729713"/>
              <a:gd name="connsiteY28" fmla="*/ 4429281 h 7483532"/>
              <a:gd name="connsiteX29" fmla="*/ 5508368 w 5729713"/>
              <a:gd name="connsiteY29" fmla="*/ 4544493 h 7483532"/>
              <a:gd name="connsiteX30" fmla="*/ 5485186 w 5729713"/>
              <a:gd name="connsiteY30" fmla="*/ 4983082 h 7483532"/>
              <a:gd name="connsiteX31" fmla="*/ 5351322 w 5729713"/>
              <a:gd name="connsiteY31" fmla="*/ 7444701 h 7483532"/>
              <a:gd name="connsiteX32" fmla="*/ 5307853 w 5729713"/>
              <a:gd name="connsiteY32" fmla="*/ 7483480 h 7483532"/>
              <a:gd name="connsiteX33" fmla="*/ 4475249 w 5729713"/>
              <a:gd name="connsiteY33" fmla="*/ 7439846 h 7483532"/>
              <a:gd name="connsiteX34" fmla="*/ 4475247 w 5729713"/>
              <a:gd name="connsiteY34" fmla="*/ 7439846 h 7483532"/>
              <a:gd name="connsiteX35" fmla="*/ 57561 w 5729713"/>
              <a:gd name="connsiteY35" fmla="*/ 7179080 h 7483532"/>
              <a:gd name="connsiteX36" fmla="*/ 5 w 5729713"/>
              <a:gd name="connsiteY36"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685602 w 5729713"/>
              <a:gd name="connsiteY8" fmla="*/ 1118408 h 7483532"/>
              <a:gd name="connsiteX9" fmla="*/ 5683406 w 5729713"/>
              <a:gd name="connsiteY9" fmla="*/ 1162019 h 7483532"/>
              <a:gd name="connsiteX10" fmla="*/ 5684721 w 5729713"/>
              <a:gd name="connsiteY10" fmla="*/ 1167671 h 7483532"/>
              <a:gd name="connsiteX11" fmla="*/ 5686567 w 5729713"/>
              <a:gd name="connsiteY11" fmla="*/ 1196099 h 7483532"/>
              <a:gd name="connsiteX12" fmla="*/ 5680437 w 5729713"/>
              <a:gd name="connsiteY12" fmla="*/ 1380880 h 7483532"/>
              <a:gd name="connsiteX13" fmla="*/ 5685817 w 5729713"/>
              <a:gd name="connsiteY13" fmla="*/ 1405761 h 7483532"/>
              <a:gd name="connsiteX14" fmla="*/ 5687161 w 5729713"/>
              <a:gd name="connsiteY14" fmla="*/ 1571576 h 7483532"/>
              <a:gd name="connsiteX15" fmla="*/ 5680495 w 5729713"/>
              <a:gd name="connsiteY15" fmla="*/ 1627866 h 7483532"/>
              <a:gd name="connsiteX16" fmla="*/ 5664813 w 5729713"/>
              <a:gd name="connsiteY16" fmla="*/ 1743947 h 7483532"/>
              <a:gd name="connsiteX17" fmla="*/ 5665821 w 5729713"/>
              <a:gd name="connsiteY17" fmla="*/ 1832929 h 7483532"/>
              <a:gd name="connsiteX18" fmla="*/ 5659718 w 5729713"/>
              <a:gd name="connsiteY18" fmla="*/ 1845841 h 7483532"/>
              <a:gd name="connsiteX19" fmla="*/ 5653228 w 5729713"/>
              <a:gd name="connsiteY19" fmla="*/ 1892539 h 7483532"/>
              <a:gd name="connsiteX20" fmla="*/ 5644927 w 5729713"/>
              <a:gd name="connsiteY20" fmla="*/ 1920016 h 7483532"/>
              <a:gd name="connsiteX21" fmla="*/ 5632778 w 5729713"/>
              <a:gd name="connsiteY21" fmla="*/ 2156974 h 7483532"/>
              <a:gd name="connsiteX22" fmla="*/ 5633023 w 5729713"/>
              <a:gd name="connsiteY22" fmla="*/ 2158031 h 7483532"/>
              <a:gd name="connsiteX23" fmla="*/ 5634869 w 5729713"/>
              <a:gd name="connsiteY23" fmla="*/ 2186458 h 7483532"/>
              <a:gd name="connsiteX24" fmla="*/ 5628870 w 5729713"/>
              <a:gd name="connsiteY24" fmla="*/ 2302550 h 7483532"/>
              <a:gd name="connsiteX25" fmla="*/ 5628739 w 5729713"/>
              <a:gd name="connsiteY25" fmla="*/ 2371239 h 7483532"/>
              <a:gd name="connsiteX26" fmla="*/ 5639936 w 5729713"/>
              <a:gd name="connsiteY26" fmla="*/ 2396107 h 7483532"/>
              <a:gd name="connsiteX27" fmla="*/ 5515442 w 5729713"/>
              <a:gd name="connsiteY27" fmla="*/ 4429281 h 7483532"/>
              <a:gd name="connsiteX28" fmla="*/ 5508368 w 5729713"/>
              <a:gd name="connsiteY28" fmla="*/ 4544493 h 7483532"/>
              <a:gd name="connsiteX29" fmla="*/ 5485186 w 5729713"/>
              <a:gd name="connsiteY29" fmla="*/ 4983082 h 7483532"/>
              <a:gd name="connsiteX30" fmla="*/ 5351322 w 5729713"/>
              <a:gd name="connsiteY30" fmla="*/ 7444701 h 7483532"/>
              <a:gd name="connsiteX31" fmla="*/ 5307853 w 5729713"/>
              <a:gd name="connsiteY31" fmla="*/ 7483480 h 7483532"/>
              <a:gd name="connsiteX32" fmla="*/ 4475249 w 5729713"/>
              <a:gd name="connsiteY32" fmla="*/ 7439846 h 7483532"/>
              <a:gd name="connsiteX33" fmla="*/ 4475247 w 5729713"/>
              <a:gd name="connsiteY33" fmla="*/ 7439846 h 7483532"/>
              <a:gd name="connsiteX34" fmla="*/ 57561 w 5729713"/>
              <a:gd name="connsiteY34" fmla="*/ 7179080 h 7483532"/>
              <a:gd name="connsiteX35" fmla="*/ 5 w 5729713"/>
              <a:gd name="connsiteY35"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4721 w 5729713"/>
              <a:gd name="connsiteY9" fmla="*/ 1167671 h 7483532"/>
              <a:gd name="connsiteX10" fmla="*/ 5686567 w 5729713"/>
              <a:gd name="connsiteY10" fmla="*/ 1196099 h 7483532"/>
              <a:gd name="connsiteX11" fmla="*/ 5680437 w 5729713"/>
              <a:gd name="connsiteY11" fmla="*/ 1380880 h 7483532"/>
              <a:gd name="connsiteX12" fmla="*/ 5685817 w 5729713"/>
              <a:gd name="connsiteY12" fmla="*/ 1405761 h 7483532"/>
              <a:gd name="connsiteX13" fmla="*/ 5687161 w 5729713"/>
              <a:gd name="connsiteY13" fmla="*/ 1571576 h 7483532"/>
              <a:gd name="connsiteX14" fmla="*/ 5680495 w 5729713"/>
              <a:gd name="connsiteY14" fmla="*/ 1627866 h 7483532"/>
              <a:gd name="connsiteX15" fmla="*/ 5664813 w 5729713"/>
              <a:gd name="connsiteY15" fmla="*/ 1743947 h 7483532"/>
              <a:gd name="connsiteX16" fmla="*/ 5665821 w 5729713"/>
              <a:gd name="connsiteY16" fmla="*/ 1832929 h 7483532"/>
              <a:gd name="connsiteX17" fmla="*/ 5659718 w 5729713"/>
              <a:gd name="connsiteY17" fmla="*/ 1845841 h 7483532"/>
              <a:gd name="connsiteX18" fmla="*/ 5653228 w 5729713"/>
              <a:gd name="connsiteY18" fmla="*/ 1892539 h 7483532"/>
              <a:gd name="connsiteX19" fmla="*/ 5644927 w 5729713"/>
              <a:gd name="connsiteY19" fmla="*/ 1920016 h 7483532"/>
              <a:gd name="connsiteX20" fmla="*/ 5632778 w 5729713"/>
              <a:gd name="connsiteY20" fmla="*/ 2156974 h 7483532"/>
              <a:gd name="connsiteX21" fmla="*/ 5633023 w 5729713"/>
              <a:gd name="connsiteY21" fmla="*/ 2158031 h 7483532"/>
              <a:gd name="connsiteX22" fmla="*/ 5634869 w 5729713"/>
              <a:gd name="connsiteY22" fmla="*/ 2186458 h 7483532"/>
              <a:gd name="connsiteX23" fmla="*/ 5628870 w 5729713"/>
              <a:gd name="connsiteY23" fmla="*/ 2302550 h 7483532"/>
              <a:gd name="connsiteX24" fmla="*/ 5628739 w 5729713"/>
              <a:gd name="connsiteY24" fmla="*/ 2371239 h 7483532"/>
              <a:gd name="connsiteX25" fmla="*/ 5639936 w 5729713"/>
              <a:gd name="connsiteY25" fmla="*/ 2396107 h 7483532"/>
              <a:gd name="connsiteX26" fmla="*/ 5515442 w 5729713"/>
              <a:gd name="connsiteY26" fmla="*/ 4429281 h 7483532"/>
              <a:gd name="connsiteX27" fmla="*/ 5508368 w 5729713"/>
              <a:gd name="connsiteY27" fmla="*/ 4544493 h 7483532"/>
              <a:gd name="connsiteX28" fmla="*/ 5485186 w 5729713"/>
              <a:gd name="connsiteY28" fmla="*/ 4983082 h 7483532"/>
              <a:gd name="connsiteX29" fmla="*/ 5351322 w 5729713"/>
              <a:gd name="connsiteY29" fmla="*/ 7444701 h 7483532"/>
              <a:gd name="connsiteX30" fmla="*/ 5307853 w 5729713"/>
              <a:gd name="connsiteY30" fmla="*/ 7483480 h 7483532"/>
              <a:gd name="connsiteX31" fmla="*/ 4475249 w 5729713"/>
              <a:gd name="connsiteY31" fmla="*/ 7439846 h 7483532"/>
              <a:gd name="connsiteX32" fmla="*/ 4475247 w 5729713"/>
              <a:gd name="connsiteY32" fmla="*/ 7439846 h 7483532"/>
              <a:gd name="connsiteX33" fmla="*/ 57561 w 5729713"/>
              <a:gd name="connsiteY33" fmla="*/ 7179080 h 7483532"/>
              <a:gd name="connsiteX34" fmla="*/ 5 w 5729713"/>
              <a:gd name="connsiteY34"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4721 w 5729713"/>
              <a:gd name="connsiteY9" fmla="*/ 1167671 h 7483532"/>
              <a:gd name="connsiteX10" fmla="*/ 5686567 w 5729713"/>
              <a:gd name="connsiteY10" fmla="*/ 1196099 h 7483532"/>
              <a:gd name="connsiteX11" fmla="*/ 5680437 w 5729713"/>
              <a:gd name="connsiteY11" fmla="*/ 1380880 h 7483532"/>
              <a:gd name="connsiteX12" fmla="*/ 5687161 w 5729713"/>
              <a:gd name="connsiteY12" fmla="*/ 1571576 h 7483532"/>
              <a:gd name="connsiteX13" fmla="*/ 5680495 w 5729713"/>
              <a:gd name="connsiteY13" fmla="*/ 1627866 h 7483532"/>
              <a:gd name="connsiteX14" fmla="*/ 5664813 w 5729713"/>
              <a:gd name="connsiteY14" fmla="*/ 1743947 h 7483532"/>
              <a:gd name="connsiteX15" fmla="*/ 5665821 w 5729713"/>
              <a:gd name="connsiteY15" fmla="*/ 1832929 h 7483532"/>
              <a:gd name="connsiteX16" fmla="*/ 5659718 w 5729713"/>
              <a:gd name="connsiteY16" fmla="*/ 1845841 h 7483532"/>
              <a:gd name="connsiteX17" fmla="*/ 5653228 w 5729713"/>
              <a:gd name="connsiteY17" fmla="*/ 1892539 h 7483532"/>
              <a:gd name="connsiteX18" fmla="*/ 5644927 w 5729713"/>
              <a:gd name="connsiteY18" fmla="*/ 1920016 h 7483532"/>
              <a:gd name="connsiteX19" fmla="*/ 5632778 w 5729713"/>
              <a:gd name="connsiteY19" fmla="*/ 2156974 h 7483532"/>
              <a:gd name="connsiteX20" fmla="*/ 5633023 w 5729713"/>
              <a:gd name="connsiteY20" fmla="*/ 2158031 h 7483532"/>
              <a:gd name="connsiteX21" fmla="*/ 5634869 w 5729713"/>
              <a:gd name="connsiteY21" fmla="*/ 2186458 h 7483532"/>
              <a:gd name="connsiteX22" fmla="*/ 5628870 w 5729713"/>
              <a:gd name="connsiteY22" fmla="*/ 2302550 h 7483532"/>
              <a:gd name="connsiteX23" fmla="*/ 5628739 w 5729713"/>
              <a:gd name="connsiteY23" fmla="*/ 2371239 h 7483532"/>
              <a:gd name="connsiteX24" fmla="*/ 5639936 w 5729713"/>
              <a:gd name="connsiteY24" fmla="*/ 2396107 h 7483532"/>
              <a:gd name="connsiteX25" fmla="*/ 5515442 w 5729713"/>
              <a:gd name="connsiteY25" fmla="*/ 4429281 h 7483532"/>
              <a:gd name="connsiteX26" fmla="*/ 5508368 w 5729713"/>
              <a:gd name="connsiteY26" fmla="*/ 4544493 h 7483532"/>
              <a:gd name="connsiteX27" fmla="*/ 5485186 w 5729713"/>
              <a:gd name="connsiteY27" fmla="*/ 4983082 h 7483532"/>
              <a:gd name="connsiteX28" fmla="*/ 5351322 w 5729713"/>
              <a:gd name="connsiteY28" fmla="*/ 7444701 h 7483532"/>
              <a:gd name="connsiteX29" fmla="*/ 5307853 w 5729713"/>
              <a:gd name="connsiteY29" fmla="*/ 7483480 h 7483532"/>
              <a:gd name="connsiteX30" fmla="*/ 4475249 w 5729713"/>
              <a:gd name="connsiteY30" fmla="*/ 7439846 h 7483532"/>
              <a:gd name="connsiteX31" fmla="*/ 4475247 w 5729713"/>
              <a:gd name="connsiteY31" fmla="*/ 7439846 h 7483532"/>
              <a:gd name="connsiteX32" fmla="*/ 57561 w 5729713"/>
              <a:gd name="connsiteY32" fmla="*/ 7179080 h 7483532"/>
              <a:gd name="connsiteX33" fmla="*/ 5 w 5729713"/>
              <a:gd name="connsiteY33"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6567 w 5729713"/>
              <a:gd name="connsiteY9" fmla="*/ 1196099 h 7483532"/>
              <a:gd name="connsiteX10" fmla="*/ 5680437 w 5729713"/>
              <a:gd name="connsiteY10" fmla="*/ 1380880 h 7483532"/>
              <a:gd name="connsiteX11" fmla="*/ 5687161 w 5729713"/>
              <a:gd name="connsiteY11" fmla="*/ 1571576 h 7483532"/>
              <a:gd name="connsiteX12" fmla="*/ 5680495 w 5729713"/>
              <a:gd name="connsiteY12" fmla="*/ 1627866 h 7483532"/>
              <a:gd name="connsiteX13" fmla="*/ 5664813 w 5729713"/>
              <a:gd name="connsiteY13" fmla="*/ 1743947 h 7483532"/>
              <a:gd name="connsiteX14" fmla="*/ 5665821 w 5729713"/>
              <a:gd name="connsiteY14" fmla="*/ 1832929 h 7483532"/>
              <a:gd name="connsiteX15" fmla="*/ 5659718 w 5729713"/>
              <a:gd name="connsiteY15" fmla="*/ 1845841 h 7483532"/>
              <a:gd name="connsiteX16" fmla="*/ 5653228 w 5729713"/>
              <a:gd name="connsiteY16" fmla="*/ 1892539 h 7483532"/>
              <a:gd name="connsiteX17" fmla="*/ 5644927 w 5729713"/>
              <a:gd name="connsiteY17" fmla="*/ 1920016 h 7483532"/>
              <a:gd name="connsiteX18" fmla="*/ 5632778 w 5729713"/>
              <a:gd name="connsiteY18" fmla="*/ 2156974 h 7483532"/>
              <a:gd name="connsiteX19" fmla="*/ 5633023 w 5729713"/>
              <a:gd name="connsiteY19" fmla="*/ 2158031 h 7483532"/>
              <a:gd name="connsiteX20" fmla="*/ 5634869 w 5729713"/>
              <a:gd name="connsiteY20" fmla="*/ 2186458 h 7483532"/>
              <a:gd name="connsiteX21" fmla="*/ 5628870 w 5729713"/>
              <a:gd name="connsiteY21" fmla="*/ 2302550 h 7483532"/>
              <a:gd name="connsiteX22" fmla="*/ 5628739 w 5729713"/>
              <a:gd name="connsiteY22" fmla="*/ 2371239 h 7483532"/>
              <a:gd name="connsiteX23" fmla="*/ 5639936 w 5729713"/>
              <a:gd name="connsiteY23" fmla="*/ 2396107 h 7483532"/>
              <a:gd name="connsiteX24" fmla="*/ 5515442 w 5729713"/>
              <a:gd name="connsiteY24" fmla="*/ 4429281 h 7483532"/>
              <a:gd name="connsiteX25" fmla="*/ 5508368 w 5729713"/>
              <a:gd name="connsiteY25" fmla="*/ 4544493 h 7483532"/>
              <a:gd name="connsiteX26" fmla="*/ 5485186 w 5729713"/>
              <a:gd name="connsiteY26" fmla="*/ 4983082 h 7483532"/>
              <a:gd name="connsiteX27" fmla="*/ 5351322 w 5729713"/>
              <a:gd name="connsiteY27" fmla="*/ 7444701 h 7483532"/>
              <a:gd name="connsiteX28" fmla="*/ 5307853 w 5729713"/>
              <a:gd name="connsiteY28" fmla="*/ 7483480 h 7483532"/>
              <a:gd name="connsiteX29" fmla="*/ 4475249 w 5729713"/>
              <a:gd name="connsiteY29" fmla="*/ 7439846 h 7483532"/>
              <a:gd name="connsiteX30" fmla="*/ 4475247 w 5729713"/>
              <a:gd name="connsiteY30" fmla="*/ 7439846 h 7483532"/>
              <a:gd name="connsiteX31" fmla="*/ 57561 w 5729713"/>
              <a:gd name="connsiteY31" fmla="*/ 7179080 h 7483532"/>
              <a:gd name="connsiteX32" fmla="*/ 5 w 5729713"/>
              <a:gd name="connsiteY32"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9718 w 5729713"/>
              <a:gd name="connsiteY14" fmla="*/ 1845841 h 7483532"/>
              <a:gd name="connsiteX15" fmla="*/ 5653228 w 5729713"/>
              <a:gd name="connsiteY15" fmla="*/ 1892539 h 7483532"/>
              <a:gd name="connsiteX16" fmla="*/ 5644927 w 5729713"/>
              <a:gd name="connsiteY16" fmla="*/ 1920016 h 7483532"/>
              <a:gd name="connsiteX17" fmla="*/ 5632778 w 5729713"/>
              <a:gd name="connsiteY17" fmla="*/ 2156974 h 7483532"/>
              <a:gd name="connsiteX18" fmla="*/ 5633023 w 5729713"/>
              <a:gd name="connsiteY18" fmla="*/ 2158031 h 7483532"/>
              <a:gd name="connsiteX19" fmla="*/ 5634869 w 5729713"/>
              <a:gd name="connsiteY19" fmla="*/ 2186458 h 7483532"/>
              <a:gd name="connsiteX20" fmla="*/ 5628870 w 5729713"/>
              <a:gd name="connsiteY20" fmla="*/ 2302550 h 7483532"/>
              <a:gd name="connsiteX21" fmla="*/ 5628739 w 5729713"/>
              <a:gd name="connsiteY21" fmla="*/ 2371239 h 7483532"/>
              <a:gd name="connsiteX22" fmla="*/ 5639936 w 5729713"/>
              <a:gd name="connsiteY22" fmla="*/ 2396107 h 7483532"/>
              <a:gd name="connsiteX23" fmla="*/ 5515442 w 5729713"/>
              <a:gd name="connsiteY23" fmla="*/ 4429281 h 7483532"/>
              <a:gd name="connsiteX24" fmla="*/ 5508368 w 5729713"/>
              <a:gd name="connsiteY24" fmla="*/ 4544493 h 7483532"/>
              <a:gd name="connsiteX25" fmla="*/ 5485186 w 5729713"/>
              <a:gd name="connsiteY25" fmla="*/ 4983082 h 7483532"/>
              <a:gd name="connsiteX26" fmla="*/ 5351322 w 5729713"/>
              <a:gd name="connsiteY26" fmla="*/ 7444701 h 7483532"/>
              <a:gd name="connsiteX27" fmla="*/ 5307853 w 5729713"/>
              <a:gd name="connsiteY27" fmla="*/ 7483480 h 7483532"/>
              <a:gd name="connsiteX28" fmla="*/ 4475249 w 5729713"/>
              <a:gd name="connsiteY28" fmla="*/ 7439846 h 7483532"/>
              <a:gd name="connsiteX29" fmla="*/ 4475247 w 5729713"/>
              <a:gd name="connsiteY29" fmla="*/ 7439846 h 7483532"/>
              <a:gd name="connsiteX30" fmla="*/ 57561 w 5729713"/>
              <a:gd name="connsiteY30" fmla="*/ 7179080 h 7483532"/>
              <a:gd name="connsiteX31" fmla="*/ 5 w 5729713"/>
              <a:gd name="connsiteY31"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9718 w 5729713"/>
              <a:gd name="connsiteY14" fmla="*/ 1845841 h 7483532"/>
              <a:gd name="connsiteX15" fmla="*/ 5653228 w 5729713"/>
              <a:gd name="connsiteY15" fmla="*/ 1892539 h 7483532"/>
              <a:gd name="connsiteX16" fmla="*/ 5644927 w 5729713"/>
              <a:gd name="connsiteY16" fmla="*/ 1920016 h 7483532"/>
              <a:gd name="connsiteX17" fmla="*/ 5632778 w 5729713"/>
              <a:gd name="connsiteY17" fmla="*/ 2156974 h 7483532"/>
              <a:gd name="connsiteX18" fmla="*/ 5634869 w 5729713"/>
              <a:gd name="connsiteY18" fmla="*/ 2186458 h 7483532"/>
              <a:gd name="connsiteX19" fmla="*/ 5628870 w 5729713"/>
              <a:gd name="connsiteY19" fmla="*/ 2302550 h 7483532"/>
              <a:gd name="connsiteX20" fmla="*/ 5628739 w 5729713"/>
              <a:gd name="connsiteY20" fmla="*/ 2371239 h 7483532"/>
              <a:gd name="connsiteX21" fmla="*/ 5639936 w 5729713"/>
              <a:gd name="connsiteY21" fmla="*/ 2396107 h 7483532"/>
              <a:gd name="connsiteX22" fmla="*/ 5515442 w 5729713"/>
              <a:gd name="connsiteY22" fmla="*/ 4429281 h 7483532"/>
              <a:gd name="connsiteX23" fmla="*/ 5508368 w 5729713"/>
              <a:gd name="connsiteY23" fmla="*/ 4544493 h 7483532"/>
              <a:gd name="connsiteX24" fmla="*/ 5485186 w 5729713"/>
              <a:gd name="connsiteY24" fmla="*/ 4983082 h 7483532"/>
              <a:gd name="connsiteX25" fmla="*/ 5351322 w 5729713"/>
              <a:gd name="connsiteY25" fmla="*/ 7444701 h 7483532"/>
              <a:gd name="connsiteX26" fmla="*/ 5307853 w 5729713"/>
              <a:gd name="connsiteY26" fmla="*/ 7483480 h 7483532"/>
              <a:gd name="connsiteX27" fmla="*/ 4475249 w 5729713"/>
              <a:gd name="connsiteY27" fmla="*/ 7439846 h 7483532"/>
              <a:gd name="connsiteX28" fmla="*/ 4475247 w 5729713"/>
              <a:gd name="connsiteY28" fmla="*/ 7439846 h 7483532"/>
              <a:gd name="connsiteX29" fmla="*/ 57561 w 5729713"/>
              <a:gd name="connsiteY29" fmla="*/ 7179080 h 7483532"/>
              <a:gd name="connsiteX30" fmla="*/ 5 w 5729713"/>
              <a:gd name="connsiteY30"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3228 w 5729713"/>
              <a:gd name="connsiteY14" fmla="*/ 1892539 h 7483532"/>
              <a:gd name="connsiteX15" fmla="*/ 5644927 w 5729713"/>
              <a:gd name="connsiteY15" fmla="*/ 1920016 h 7483532"/>
              <a:gd name="connsiteX16" fmla="*/ 5632778 w 5729713"/>
              <a:gd name="connsiteY16" fmla="*/ 2156974 h 7483532"/>
              <a:gd name="connsiteX17" fmla="*/ 5634869 w 5729713"/>
              <a:gd name="connsiteY17" fmla="*/ 2186458 h 7483532"/>
              <a:gd name="connsiteX18" fmla="*/ 5628870 w 5729713"/>
              <a:gd name="connsiteY18" fmla="*/ 2302550 h 7483532"/>
              <a:gd name="connsiteX19" fmla="*/ 5628739 w 5729713"/>
              <a:gd name="connsiteY19" fmla="*/ 2371239 h 7483532"/>
              <a:gd name="connsiteX20" fmla="*/ 5639936 w 5729713"/>
              <a:gd name="connsiteY20" fmla="*/ 2396107 h 7483532"/>
              <a:gd name="connsiteX21" fmla="*/ 5515442 w 5729713"/>
              <a:gd name="connsiteY21" fmla="*/ 4429281 h 7483532"/>
              <a:gd name="connsiteX22" fmla="*/ 5508368 w 5729713"/>
              <a:gd name="connsiteY22" fmla="*/ 4544493 h 7483532"/>
              <a:gd name="connsiteX23" fmla="*/ 5485186 w 5729713"/>
              <a:gd name="connsiteY23" fmla="*/ 4983082 h 7483532"/>
              <a:gd name="connsiteX24" fmla="*/ 5351322 w 5729713"/>
              <a:gd name="connsiteY24" fmla="*/ 7444701 h 7483532"/>
              <a:gd name="connsiteX25" fmla="*/ 5307853 w 5729713"/>
              <a:gd name="connsiteY25" fmla="*/ 7483480 h 7483532"/>
              <a:gd name="connsiteX26" fmla="*/ 4475249 w 5729713"/>
              <a:gd name="connsiteY26" fmla="*/ 7439846 h 7483532"/>
              <a:gd name="connsiteX27" fmla="*/ 4475247 w 5729713"/>
              <a:gd name="connsiteY27" fmla="*/ 7439846 h 7483532"/>
              <a:gd name="connsiteX28" fmla="*/ 57561 w 5729713"/>
              <a:gd name="connsiteY28" fmla="*/ 7179080 h 7483532"/>
              <a:gd name="connsiteX29" fmla="*/ 5 w 5729713"/>
              <a:gd name="connsiteY29" fmla="*/ 7163519 h 748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29713" h="7483532">
                <a:moveTo>
                  <a:pt x="5" y="7163519"/>
                </a:moveTo>
                <a:cubicBezTo>
                  <a:pt x="118159" y="4794705"/>
                  <a:pt x="310880" y="1250972"/>
                  <a:pt x="354466" y="57078"/>
                </a:cubicBezTo>
                <a:cubicBezTo>
                  <a:pt x="357512" y="-26357"/>
                  <a:pt x="387520" y="5940"/>
                  <a:pt x="410296" y="7134"/>
                </a:cubicBezTo>
                <a:lnTo>
                  <a:pt x="1242894" y="50768"/>
                </a:lnTo>
                <a:cubicBezTo>
                  <a:pt x="1242896" y="50767"/>
                  <a:pt x="1242899" y="50766"/>
                  <a:pt x="1242901" y="50765"/>
                </a:cubicBezTo>
                <a:lnTo>
                  <a:pt x="5719942" y="314477"/>
                </a:lnTo>
                <a:lnTo>
                  <a:pt x="5729713" y="317414"/>
                </a:lnTo>
                <a:cubicBezTo>
                  <a:pt x="5723990" y="451403"/>
                  <a:pt x="5693320" y="977641"/>
                  <a:pt x="5685602" y="1118408"/>
                </a:cubicBezTo>
                <a:cubicBezTo>
                  <a:pt x="5685924" y="1144305"/>
                  <a:pt x="5686245" y="1170202"/>
                  <a:pt x="5686567" y="1196099"/>
                </a:cubicBezTo>
                <a:cubicBezTo>
                  <a:pt x="5685853" y="1231634"/>
                  <a:pt x="5680562" y="1345936"/>
                  <a:pt x="5680437" y="1380880"/>
                </a:cubicBezTo>
                <a:cubicBezTo>
                  <a:pt x="5680536" y="1443459"/>
                  <a:pt x="5687151" y="1530412"/>
                  <a:pt x="5687161" y="1571576"/>
                </a:cubicBezTo>
                <a:cubicBezTo>
                  <a:pt x="5686794" y="1584784"/>
                  <a:pt x="5680862" y="1614657"/>
                  <a:pt x="5680495" y="1627866"/>
                </a:cubicBezTo>
                <a:cubicBezTo>
                  <a:pt x="5674569" y="1690263"/>
                  <a:pt x="5670918" y="1705451"/>
                  <a:pt x="5664813" y="1743947"/>
                </a:cubicBezTo>
                <a:lnTo>
                  <a:pt x="5665821" y="1832929"/>
                </a:lnTo>
                <a:lnTo>
                  <a:pt x="5653228" y="1892539"/>
                </a:lnTo>
                <a:lnTo>
                  <a:pt x="5644927" y="1920016"/>
                </a:lnTo>
                <a:lnTo>
                  <a:pt x="5632778" y="2156974"/>
                </a:lnTo>
                <a:cubicBezTo>
                  <a:pt x="5631102" y="2201381"/>
                  <a:pt x="5635520" y="2162195"/>
                  <a:pt x="5634869" y="2186458"/>
                </a:cubicBezTo>
                <a:cubicBezTo>
                  <a:pt x="5621319" y="2218626"/>
                  <a:pt x="5646894" y="2262634"/>
                  <a:pt x="5628870" y="2302550"/>
                </a:cubicBezTo>
                <a:cubicBezTo>
                  <a:pt x="5624211" y="2317231"/>
                  <a:pt x="5621846" y="2362657"/>
                  <a:pt x="5628739" y="2371239"/>
                </a:cubicBezTo>
                <a:cubicBezTo>
                  <a:pt x="5629758" y="2380709"/>
                  <a:pt x="5632254" y="2391749"/>
                  <a:pt x="5639936" y="2396107"/>
                </a:cubicBezTo>
                <a:cubicBezTo>
                  <a:pt x="5618133" y="2750044"/>
                  <a:pt x="5568708" y="3560972"/>
                  <a:pt x="5515442" y="4429281"/>
                </a:cubicBezTo>
                <a:lnTo>
                  <a:pt x="5508368" y="4544493"/>
                </a:lnTo>
                <a:lnTo>
                  <a:pt x="5485186" y="4983082"/>
                </a:lnTo>
                <a:cubicBezTo>
                  <a:pt x="5428494" y="6052470"/>
                  <a:pt x="5377353" y="6997409"/>
                  <a:pt x="5351322" y="7444701"/>
                </a:cubicBezTo>
                <a:cubicBezTo>
                  <a:pt x="5350007" y="7467302"/>
                  <a:pt x="5330607" y="7484614"/>
                  <a:pt x="5307853" y="7483480"/>
                </a:cubicBezTo>
                <a:lnTo>
                  <a:pt x="4475249" y="7439846"/>
                </a:lnTo>
                <a:lnTo>
                  <a:pt x="4475247" y="7439846"/>
                </a:lnTo>
                <a:lnTo>
                  <a:pt x="57561" y="7179080"/>
                </a:lnTo>
                <a:cubicBezTo>
                  <a:pt x="50476" y="7171262"/>
                  <a:pt x="-556" y="7174849"/>
                  <a:pt x="5" y="716351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Sinonasal Manifestations of Cystic Fibrosis: Overview, Diagnostic  Considerations, Clinical Evaluation">
            <a:extLst>
              <a:ext uri="{FF2B5EF4-FFF2-40B4-BE49-F238E27FC236}">
                <a16:creationId xmlns:a16="http://schemas.microsoft.com/office/drawing/2014/main" id="{1ABB1AF0-4483-1063-2050-F3973E30E1AF}"/>
              </a:ext>
            </a:extLst>
          </p:cNvPr>
          <p:cNvPicPr>
            <a:picLocks noChangeAspect="1"/>
          </p:cNvPicPr>
          <p:nvPr/>
        </p:nvPicPr>
        <p:blipFill>
          <a:blip r:embed="rId3"/>
          <a:stretch>
            <a:fillRect/>
          </a:stretch>
        </p:blipFill>
        <p:spPr>
          <a:xfrm rot="151251">
            <a:off x="5080446" y="667751"/>
            <a:ext cx="5666025" cy="5233618"/>
          </a:xfrm>
          <a:prstGeom prst="rect">
            <a:avLst/>
          </a:prstGeom>
        </p:spPr>
      </p:pic>
      <p:sp>
        <p:nvSpPr>
          <p:cNvPr id="4" name="Title 3">
            <a:extLst>
              <a:ext uri="{FF2B5EF4-FFF2-40B4-BE49-F238E27FC236}">
                <a16:creationId xmlns:a16="http://schemas.microsoft.com/office/drawing/2014/main" id="{7CB2EBA0-1DAB-8A7A-4BF0-4FEABD7A5A97}"/>
              </a:ext>
            </a:extLst>
          </p:cNvPr>
          <p:cNvSpPr>
            <a:spLocks noGrp="1"/>
          </p:cNvSpPr>
          <p:nvPr>
            <p:ph type="ctrTitle"/>
          </p:nvPr>
        </p:nvSpPr>
        <p:spPr>
          <a:xfrm>
            <a:off x="697160" y="1295400"/>
            <a:ext cx="4243330" cy="2931543"/>
          </a:xfrm>
        </p:spPr>
        <p:txBody>
          <a:bodyPr>
            <a:normAutofit/>
          </a:bodyPr>
          <a:lstStyle/>
          <a:p>
            <a:r>
              <a:rPr lang="en-US" sz="4000"/>
              <a:t>Biologic Therapy for CRS</a:t>
            </a:r>
          </a:p>
        </p:txBody>
      </p:sp>
    </p:spTree>
    <p:extLst>
      <p:ext uri="{BB962C8B-B14F-4D97-AF65-F5344CB8AC3E}">
        <p14:creationId xmlns:p14="http://schemas.microsoft.com/office/powerpoint/2010/main" val="1248430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894A7A4-3F4E-414B-97FB-E4C862AD1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63" y="0"/>
            <a:ext cx="8606754" cy="1542197"/>
          </a:xfrm>
          <a:custGeom>
            <a:avLst/>
            <a:gdLst>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46439 w 9288370"/>
              <a:gd name="connsiteY6" fmla="*/ 1440261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44869 w 9288370"/>
              <a:gd name="connsiteY0" fmla="*/ 1742117 h 1857909"/>
              <a:gd name="connsiteX1" fmla="*/ 1049 w 9288370"/>
              <a:gd name="connsiteY1" fmla="*/ 1857909 h 1857909"/>
              <a:gd name="connsiteX2" fmla="*/ 370426 w 9288370"/>
              <a:gd name="connsiteY2" fmla="*/ 1702965 h 1857909"/>
              <a:gd name="connsiteX3" fmla="*/ 766051 w 9288370"/>
              <a:gd name="connsiteY3" fmla="*/ 1569826 h 1857909"/>
              <a:gd name="connsiteX4" fmla="*/ 971617 w 9288370"/>
              <a:gd name="connsiteY4" fmla="*/ 1522494 h 1857909"/>
              <a:gd name="connsiteX5" fmla="*/ 1186668 w 9288370"/>
              <a:gd name="connsiteY5" fmla="*/ 1521861 h 1857909"/>
              <a:gd name="connsiteX6" fmla="*/ 1339078 w 9288370"/>
              <a:gd name="connsiteY6" fmla="*/ 1494730 h 1857909"/>
              <a:gd name="connsiteX7" fmla="*/ 1492452 w 9288370"/>
              <a:gd name="connsiteY7" fmla="*/ 1519061 h 1857909"/>
              <a:gd name="connsiteX8" fmla="*/ 1604999 w 9288370"/>
              <a:gd name="connsiteY8" fmla="*/ 1513599 h 1857909"/>
              <a:gd name="connsiteX9" fmla="*/ 1717911 w 9288370"/>
              <a:gd name="connsiteY9" fmla="*/ 1497764 h 1857909"/>
              <a:gd name="connsiteX10" fmla="*/ 1794234 w 9288370"/>
              <a:gd name="connsiteY10" fmla="*/ 1464331 h 1857909"/>
              <a:gd name="connsiteX11" fmla="*/ 2101780 w 9288370"/>
              <a:gd name="connsiteY11" fmla="*/ 1409907 h 1857909"/>
              <a:gd name="connsiteX12" fmla="*/ 2244830 w 9288370"/>
              <a:gd name="connsiteY12" fmla="*/ 1388540 h 1857909"/>
              <a:gd name="connsiteX13" fmla="*/ 2428648 w 9288370"/>
              <a:gd name="connsiteY13" fmla="*/ 1372736 h 1857909"/>
              <a:gd name="connsiteX14" fmla="*/ 2645882 w 9288370"/>
              <a:gd name="connsiteY14" fmla="*/ 1341971 h 1857909"/>
              <a:gd name="connsiteX15" fmla="*/ 2707413 w 9288370"/>
              <a:gd name="connsiteY15" fmla="*/ 1347156 h 1857909"/>
              <a:gd name="connsiteX16" fmla="*/ 2843134 w 9288370"/>
              <a:gd name="connsiteY16" fmla="*/ 1323561 h 1857909"/>
              <a:gd name="connsiteX17" fmla="*/ 2923804 w 9288370"/>
              <a:gd name="connsiteY17" fmla="*/ 1314224 h 1857909"/>
              <a:gd name="connsiteX18" fmla="*/ 2953618 w 9288370"/>
              <a:gd name="connsiteY18" fmla="*/ 1318186 h 1857909"/>
              <a:gd name="connsiteX19" fmla="*/ 2995816 w 9288370"/>
              <a:gd name="connsiteY19" fmla="*/ 1318670 h 1857909"/>
              <a:gd name="connsiteX20" fmla="*/ 3352700 w 9288370"/>
              <a:gd name="connsiteY20" fmla="*/ 1264183 h 1857909"/>
              <a:gd name="connsiteX21" fmla="*/ 3444611 w 9288370"/>
              <a:gd name="connsiteY21" fmla="*/ 1236739 h 1857909"/>
              <a:gd name="connsiteX22" fmla="*/ 3650072 w 9288370"/>
              <a:gd name="connsiteY22" fmla="*/ 1217421 h 1857909"/>
              <a:gd name="connsiteX23" fmla="*/ 3707853 w 9288370"/>
              <a:gd name="connsiteY23" fmla="*/ 1241722 h 1857909"/>
              <a:gd name="connsiteX24" fmla="*/ 3925616 w 9288370"/>
              <a:gd name="connsiteY24" fmla="*/ 1253751 h 1857909"/>
              <a:gd name="connsiteX25" fmla="*/ 3954387 w 9288370"/>
              <a:gd name="connsiteY25" fmla="*/ 1263789 h 1857909"/>
              <a:gd name="connsiteX26" fmla="*/ 3995849 w 9288370"/>
              <a:gd name="connsiteY26" fmla="*/ 1272939 h 1857909"/>
              <a:gd name="connsiteX27" fmla="*/ 4067546 w 9288370"/>
              <a:gd name="connsiteY27" fmla="*/ 1294697 h 1857909"/>
              <a:gd name="connsiteX28" fmla="*/ 4190310 w 9288370"/>
              <a:gd name="connsiteY28" fmla="*/ 1307786 h 1857909"/>
              <a:gd name="connsiteX29" fmla="*/ 4230008 w 9288370"/>
              <a:gd name="connsiteY29" fmla="*/ 1303546 h 1857909"/>
              <a:gd name="connsiteX30" fmla="*/ 4575478 w 9288370"/>
              <a:gd name="connsiteY30" fmla="*/ 1261726 h 1857909"/>
              <a:gd name="connsiteX31" fmla="*/ 4650026 w 9288370"/>
              <a:gd name="connsiteY31" fmla="*/ 1265798 h 1857909"/>
              <a:gd name="connsiteX32" fmla="*/ 4792008 w 9288370"/>
              <a:gd name="connsiteY32" fmla="*/ 1243899 h 1857909"/>
              <a:gd name="connsiteX33" fmla="*/ 4954126 w 9288370"/>
              <a:gd name="connsiteY33" fmla="*/ 1204617 h 1857909"/>
              <a:gd name="connsiteX34" fmla="*/ 5309678 w 9288370"/>
              <a:gd name="connsiteY34" fmla="*/ 1128278 h 1857909"/>
              <a:gd name="connsiteX35" fmla="*/ 5474724 w 9288370"/>
              <a:gd name="connsiteY35" fmla="*/ 1091167 h 1857909"/>
              <a:gd name="connsiteX36" fmla="*/ 5612132 w 9288370"/>
              <a:gd name="connsiteY36" fmla="*/ 1051509 h 1857909"/>
              <a:gd name="connsiteX37" fmla="*/ 5776618 w 9288370"/>
              <a:gd name="connsiteY37" fmla="*/ 1053037 h 1857909"/>
              <a:gd name="connsiteX38" fmla="*/ 5785786 w 9288370"/>
              <a:gd name="connsiteY38" fmla="*/ 1051213 h 1857909"/>
              <a:gd name="connsiteX39" fmla="*/ 5829381 w 9288370"/>
              <a:gd name="connsiteY39" fmla="*/ 1046878 h 1857909"/>
              <a:gd name="connsiteX40" fmla="*/ 5943596 w 9288370"/>
              <a:gd name="connsiteY40" fmla="*/ 1043237 h 1857909"/>
              <a:gd name="connsiteX41" fmla="*/ 5985730 w 9288370"/>
              <a:gd name="connsiteY41" fmla="*/ 1035396 h 1857909"/>
              <a:gd name="connsiteX42" fmla="*/ 6103109 w 9288370"/>
              <a:gd name="connsiteY42" fmla="*/ 1019019 h 1857909"/>
              <a:gd name="connsiteX43" fmla="*/ 6222406 w 9288370"/>
              <a:gd name="connsiteY43" fmla="*/ 985341 h 1857909"/>
              <a:gd name="connsiteX44" fmla="*/ 6598672 w 9288370"/>
              <a:gd name="connsiteY44" fmla="*/ 902062 h 1857909"/>
              <a:gd name="connsiteX45" fmla="*/ 6766149 w 9288370"/>
              <a:gd name="connsiteY45" fmla="*/ 846132 h 1857909"/>
              <a:gd name="connsiteX46" fmla="*/ 6886312 w 9288370"/>
              <a:gd name="connsiteY46" fmla="*/ 781877 h 1857909"/>
              <a:gd name="connsiteX47" fmla="*/ 7006457 w 9288370"/>
              <a:gd name="connsiteY47" fmla="*/ 699758 h 1857909"/>
              <a:gd name="connsiteX48" fmla="*/ 7231643 w 9288370"/>
              <a:gd name="connsiteY48" fmla="*/ 640778 h 1857909"/>
              <a:gd name="connsiteX49" fmla="*/ 7363123 w 9288370"/>
              <a:gd name="connsiteY49" fmla="*/ 593682 h 1857909"/>
              <a:gd name="connsiteX50" fmla="*/ 7588368 w 9288370"/>
              <a:gd name="connsiteY50" fmla="*/ 531129 h 1857909"/>
              <a:gd name="connsiteX51" fmla="*/ 7782741 w 9288370"/>
              <a:gd name="connsiteY51" fmla="*/ 455936 h 1857909"/>
              <a:gd name="connsiteX52" fmla="*/ 7952094 w 9288370"/>
              <a:gd name="connsiteY52" fmla="*/ 409302 h 1857909"/>
              <a:gd name="connsiteX53" fmla="*/ 8231938 w 9288370"/>
              <a:gd name="connsiteY53" fmla="*/ 259259 h 1857909"/>
              <a:gd name="connsiteX54" fmla="*/ 8428864 w 9288370"/>
              <a:gd name="connsiteY54" fmla="*/ 208471 h 1857909"/>
              <a:gd name="connsiteX55" fmla="*/ 8616510 w 9288370"/>
              <a:gd name="connsiteY55" fmla="*/ 161973 h 1857909"/>
              <a:gd name="connsiteX56" fmla="*/ 8826766 w 9288370"/>
              <a:gd name="connsiteY56" fmla="*/ 152111 h 1857909"/>
              <a:gd name="connsiteX57" fmla="*/ 8917647 w 9288370"/>
              <a:gd name="connsiteY57" fmla="*/ 112232 h 1857909"/>
              <a:gd name="connsiteX58" fmla="*/ 9182272 w 9288370"/>
              <a:gd name="connsiteY58" fmla="*/ 37171 h 1857909"/>
              <a:gd name="connsiteX59" fmla="*/ 9232990 w 9288370"/>
              <a:gd name="connsiteY59" fmla="*/ 24074 h 1857909"/>
              <a:gd name="connsiteX60" fmla="*/ 9288370 w 9288370"/>
              <a:gd name="connsiteY60" fmla="*/ 0 h 1857909"/>
              <a:gd name="connsiteX61" fmla="*/ 0 w 9288370"/>
              <a:gd name="connsiteY61" fmla="*/ 0 h 1857909"/>
              <a:gd name="connsiteX62" fmla="*/ 44869 w 9288370"/>
              <a:gd name="connsiteY62" fmla="*/ 1742117 h 1857909"/>
              <a:gd name="connsiteX0" fmla="*/ 8158 w 9288370"/>
              <a:gd name="connsiteY0" fmla="*/ 1671666 h 1857909"/>
              <a:gd name="connsiteX1" fmla="*/ 1049 w 9288370"/>
              <a:gd name="connsiteY1" fmla="*/ 1857909 h 1857909"/>
              <a:gd name="connsiteX2" fmla="*/ 370426 w 9288370"/>
              <a:gd name="connsiteY2" fmla="*/ 1702965 h 1857909"/>
              <a:gd name="connsiteX3" fmla="*/ 766051 w 9288370"/>
              <a:gd name="connsiteY3" fmla="*/ 1569826 h 1857909"/>
              <a:gd name="connsiteX4" fmla="*/ 971617 w 9288370"/>
              <a:gd name="connsiteY4" fmla="*/ 1522494 h 1857909"/>
              <a:gd name="connsiteX5" fmla="*/ 1186668 w 9288370"/>
              <a:gd name="connsiteY5" fmla="*/ 1521861 h 1857909"/>
              <a:gd name="connsiteX6" fmla="*/ 1339078 w 9288370"/>
              <a:gd name="connsiteY6" fmla="*/ 1494730 h 1857909"/>
              <a:gd name="connsiteX7" fmla="*/ 1492452 w 9288370"/>
              <a:gd name="connsiteY7" fmla="*/ 1519061 h 1857909"/>
              <a:gd name="connsiteX8" fmla="*/ 1604999 w 9288370"/>
              <a:gd name="connsiteY8" fmla="*/ 1513599 h 1857909"/>
              <a:gd name="connsiteX9" fmla="*/ 1717911 w 9288370"/>
              <a:gd name="connsiteY9" fmla="*/ 1497764 h 1857909"/>
              <a:gd name="connsiteX10" fmla="*/ 1794234 w 9288370"/>
              <a:gd name="connsiteY10" fmla="*/ 1464331 h 1857909"/>
              <a:gd name="connsiteX11" fmla="*/ 2101780 w 9288370"/>
              <a:gd name="connsiteY11" fmla="*/ 1409907 h 1857909"/>
              <a:gd name="connsiteX12" fmla="*/ 2244830 w 9288370"/>
              <a:gd name="connsiteY12" fmla="*/ 1388540 h 1857909"/>
              <a:gd name="connsiteX13" fmla="*/ 2428648 w 9288370"/>
              <a:gd name="connsiteY13" fmla="*/ 1372736 h 1857909"/>
              <a:gd name="connsiteX14" fmla="*/ 2645882 w 9288370"/>
              <a:gd name="connsiteY14" fmla="*/ 1341971 h 1857909"/>
              <a:gd name="connsiteX15" fmla="*/ 2707413 w 9288370"/>
              <a:gd name="connsiteY15" fmla="*/ 1347156 h 1857909"/>
              <a:gd name="connsiteX16" fmla="*/ 2843134 w 9288370"/>
              <a:gd name="connsiteY16" fmla="*/ 1323561 h 1857909"/>
              <a:gd name="connsiteX17" fmla="*/ 2923804 w 9288370"/>
              <a:gd name="connsiteY17" fmla="*/ 1314224 h 1857909"/>
              <a:gd name="connsiteX18" fmla="*/ 2953618 w 9288370"/>
              <a:gd name="connsiteY18" fmla="*/ 1318186 h 1857909"/>
              <a:gd name="connsiteX19" fmla="*/ 2995816 w 9288370"/>
              <a:gd name="connsiteY19" fmla="*/ 1318670 h 1857909"/>
              <a:gd name="connsiteX20" fmla="*/ 3352700 w 9288370"/>
              <a:gd name="connsiteY20" fmla="*/ 1264183 h 1857909"/>
              <a:gd name="connsiteX21" fmla="*/ 3444611 w 9288370"/>
              <a:gd name="connsiteY21" fmla="*/ 1236739 h 1857909"/>
              <a:gd name="connsiteX22" fmla="*/ 3650072 w 9288370"/>
              <a:gd name="connsiteY22" fmla="*/ 1217421 h 1857909"/>
              <a:gd name="connsiteX23" fmla="*/ 3707853 w 9288370"/>
              <a:gd name="connsiteY23" fmla="*/ 1241722 h 1857909"/>
              <a:gd name="connsiteX24" fmla="*/ 3925616 w 9288370"/>
              <a:gd name="connsiteY24" fmla="*/ 1253751 h 1857909"/>
              <a:gd name="connsiteX25" fmla="*/ 3954387 w 9288370"/>
              <a:gd name="connsiteY25" fmla="*/ 1263789 h 1857909"/>
              <a:gd name="connsiteX26" fmla="*/ 3995849 w 9288370"/>
              <a:gd name="connsiteY26" fmla="*/ 1272939 h 1857909"/>
              <a:gd name="connsiteX27" fmla="*/ 4067546 w 9288370"/>
              <a:gd name="connsiteY27" fmla="*/ 1294697 h 1857909"/>
              <a:gd name="connsiteX28" fmla="*/ 4190310 w 9288370"/>
              <a:gd name="connsiteY28" fmla="*/ 1307786 h 1857909"/>
              <a:gd name="connsiteX29" fmla="*/ 4230008 w 9288370"/>
              <a:gd name="connsiteY29" fmla="*/ 1303546 h 1857909"/>
              <a:gd name="connsiteX30" fmla="*/ 4575478 w 9288370"/>
              <a:gd name="connsiteY30" fmla="*/ 1261726 h 1857909"/>
              <a:gd name="connsiteX31" fmla="*/ 4650026 w 9288370"/>
              <a:gd name="connsiteY31" fmla="*/ 1265798 h 1857909"/>
              <a:gd name="connsiteX32" fmla="*/ 4792008 w 9288370"/>
              <a:gd name="connsiteY32" fmla="*/ 1243899 h 1857909"/>
              <a:gd name="connsiteX33" fmla="*/ 4954126 w 9288370"/>
              <a:gd name="connsiteY33" fmla="*/ 1204617 h 1857909"/>
              <a:gd name="connsiteX34" fmla="*/ 5309678 w 9288370"/>
              <a:gd name="connsiteY34" fmla="*/ 1128278 h 1857909"/>
              <a:gd name="connsiteX35" fmla="*/ 5474724 w 9288370"/>
              <a:gd name="connsiteY35" fmla="*/ 1091167 h 1857909"/>
              <a:gd name="connsiteX36" fmla="*/ 5612132 w 9288370"/>
              <a:gd name="connsiteY36" fmla="*/ 1051509 h 1857909"/>
              <a:gd name="connsiteX37" fmla="*/ 5776618 w 9288370"/>
              <a:gd name="connsiteY37" fmla="*/ 1053037 h 1857909"/>
              <a:gd name="connsiteX38" fmla="*/ 5785786 w 9288370"/>
              <a:gd name="connsiteY38" fmla="*/ 1051213 h 1857909"/>
              <a:gd name="connsiteX39" fmla="*/ 5829381 w 9288370"/>
              <a:gd name="connsiteY39" fmla="*/ 1046878 h 1857909"/>
              <a:gd name="connsiteX40" fmla="*/ 5943596 w 9288370"/>
              <a:gd name="connsiteY40" fmla="*/ 1043237 h 1857909"/>
              <a:gd name="connsiteX41" fmla="*/ 5985730 w 9288370"/>
              <a:gd name="connsiteY41" fmla="*/ 1035396 h 1857909"/>
              <a:gd name="connsiteX42" fmla="*/ 6103109 w 9288370"/>
              <a:gd name="connsiteY42" fmla="*/ 1019019 h 1857909"/>
              <a:gd name="connsiteX43" fmla="*/ 6222406 w 9288370"/>
              <a:gd name="connsiteY43" fmla="*/ 985341 h 1857909"/>
              <a:gd name="connsiteX44" fmla="*/ 6598672 w 9288370"/>
              <a:gd name="connsiteY44" fmla="*/ 902062 h 1857909"/>
              <a:gd name="connsiteX45" fmla="*/ 6766149 w 9288370"/>
              <a:gd name="connsiteY45" fmla="*/ 846132 h 1857909"/>
              <a:gd name="connsiteX46" fmla="*/ 6886312 w 9288370"/>
              <a:gd name="connsiteY46" fmla="*/ 781877 h 1857909"/>
              <a:gd name="connsiteX47" fmla="*/ 7006457 w 9288370"/>
              <a:gd name="connsiteY47" fmla="*/ 699758 h 1857909"/>
              <a:gd name="connsiteX48" fmla="*/ 7231643 w 9288370"/>
              <a:gd name="connsiteY48" fmla="*/ 640778 h 1857909"/>
              <a:gd name="connsiteX49" fmla="*/ 7363123 w 9288370"/>
              <a:gd name="connsiteY49" fmla="*/ 593682 h 1857909"/>
              <a:gd name="connsiteX50" fmla="*/ 7588368 w 9288370"/>
              <a:gd name="connsiteY50" fmla="*/ 531129 h 1857909"/>
              <a:gd name="connsiteX51" fmla="*/ 7782741 w 9288370"/>
              <a:gd name="connsiteY51" fmla="*/ 455936 h 1857909"/>
              <a:gd name="connsiteX52" fmla="*/ 7952094 w 9288370"/>
              <a:gd name="connsiteY52" fmla="*/ 409302 h 1857909"/>
              <a:gd name="connsiteX53" fmla="*/ 8231938 w 9288370"/>
              <a:gd name="connsiteY53" fmla="*/ 259259 h 1857909"/>
              <a:gd name="connsiteX54" fmla="*/ 8428864 w 9288370"/>
              <a:gd name="connsiteY54" fmla="*/ 208471 h 1857909"/>
              <a:gd name="connsiteX55" fmla="*/ 8616510 w 9288370"/>
              <a:gd name="connsiteY55" fmla="*/ 161973 h 1857909"/>
              <a:gd name="connsiteX56" fmla="*/ 8826766 w 9288370"/>
              <a:gd name="connsiteY56" fmla="*/ 152111 h 1857909"/>
              <a:gd name="connsiteX57" fmla="*/ 8917647 w 9288370"/>
              <a:gd name="connsiteY57" fmla="*/ 112232 h 1857909"/>
              <a:gd name="connsiteX58" fmla="*/ 9182272 w 9288370"/>
              <a:gd name="connsiteY58" fmla="*/ 37171 h 1857909"/>
              <a:gd name="connsiteX59" fmla="*/ 9232990 w 9288370"/>
              <a:gd name="connsiteY59" fmla="*/ 24074 h 1857909"/>
              <a:gd name="connsiteX60" fmla="*/ 9288370 w 9288370"/>
              <a:gd name="connsiteY60" fmla="*/ 0 h 1857909"/>
              <a:gd name="connsiteX61" fmla="*/ 0 w 9288370"/>
              <a:gd name="connsiteY61" fmla="*/ 0 h 1857909"/>
              <a:gd name="connsiteX62" fmla="*/ 8158 w 9288370"/>
              <a:gd name="connsiteY62" fmla="*/ 1671666 h 1857909"/>
              <a:gd name="connsiteX0" fmla="*/ 8158 w 9288370"/>
              <a:gd name="connsiteY0" fmla="*/ 1671666 h 1721151"/>
              <a:gd name="connsiteX1" fmla="*/ 66313 w 9288370"/>
              <a:gd name="connsiteY1" fmla="*/ 1721151 h 1721151"/>
              <a:gd name="connsiteX2" fmla="*/ 370426 w 9288370"/>
              <a:gd name="connsiteY2" fmla="*/ 1702965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313320 w 9288370"/>
              <a:gd name="connsiteY2" fmla="*/ 1690533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313320 w 9288370"/>
              <a:gd name="connsiteY2" fmla="*/ 1690533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411216 w 9288370"/>
              <a:gd name="connsiteY2" fmla="*/ 1628370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04575"/>
              <a:gd name="connsiteX1" fmla="*/ 66313 w 9288370"/>
              <a:gd name="connsiteY1" fmla="*/ 1704575 h 1704575"/>
              <a:gd name="connsiteX2" fmla="*/ 411216 w 9288370"/>
              <a:gd name="connsiteY2" fmla="*/ 1628370 h 1704575"/>
              <a:gd name="connsiteX3" fmla="*/ 766051 w 9288370"/>
              <a:gd name="connsiteY3" fmla="*/ 1569826 h 1704575"/>
              <a:gd name="connsiteX4" fmla="*/ 971617 w 9288370"/>
              <a:gd name="connsiteY4" fmla="*/ 1522494 h 1704575"/>
              <a:gd name="connsiteX5" fmla="*/ 1186668 w 9288370"/>
              <a:gd name="connsiteY5" fmla="*/ 1521861 h 1704575"/>
              <a:gd name="connsiteX6" fmla="*/ 1339078 w 9288370"/>
              <a:gd name="connsiteY6" fmla="*/ 1494730 h 1704575"/>
              <a:gd name="connsiteX7" fmla="*/ 1492452 w 9288370"/>
              <a:gd name="connsiteY7" fmla="*/ 1519061 h 1704575"/>
              <a:gd name="connsiteX8" fmla="*/ 1604999 w 9288370"/>
              <a:gd name="connsiteY8" fmla="*/ 1513599 h 1704575"/>
              <a:gd name="connsiteX9" fmla="*/ 1717911 w 9288370"/>
              <a:gd name="connsiteY9" fmla="*/ 1497764 h 1704575"/>
              <a:gd name="connsiteX10" fmla="*/ 1794234 w 9288370"/>
              <a:gd name="connsiteY10" fmla="*/ 1464331 h 1704575"/>
              <a:gd name="connsiteX11" fmla="*/ 2101780 w 9288370"/>
              <a:gd name="connsiteY11" fmla="*/ 1409907 h 1704575"/>
              <a:gd name="connsiteX12" fmla="*/ 2244830 w 9288370"/>
              <a:gd name="connsiteY12" fmla="*/ 1388540 h 1704575"/>
              <a:gd name="connsiteX13" fmla="*/ 2428648 w 9288370"/>
              <a:gd name="connsiteY13" fmla="*/ 1372736 h 1704575"/>
              <a:gd name="connsiteX14" fmla="*/ 2645882 w 9288370"/>
              <a:gd name="connsiteY14" fmla="*/ 1341971 h 1704575"/>
              <a:gd name="connsiteX15" fmla="*/ 2707413 w 9288370"/>
              <a:gd name="connsiteY15" fmla="*/ 1347156 h 1704575"/>
              <a:gd name="connsiteX16" fmla="*/ 2843134 w 9288370"/>
              <a:gd name="connsiteY16" fmla="*/ 1323561 h 1704575"/>
              <a:gd name="connsiteX17" fmla="*/ 2923804 w 9288370"/>
              <a:gd name="connsiteY17" fmla="*/ 1314224 h 1704575"/>
              <a:gd name="connsiteX18" fmla="*/ 2953618 w 9288370"/>
              <a:gd name="connsiteY18" fmla="*/ 1318186 h 1704575"/>
              <a:gd name="connsiteX19" fmla="*/ 2995816 w 9288370"/>
              <a:gd name="connsiteY19" fmla="*/ 1318670 h 1704575"/>
              <a:gd name="connsiteX20" fmla="*/ 3352700 w 9288370"/>
              <a:gd name="connsiteY20" fmla="*/ 1264183 h 1704575"/>
              <a:gd name="connsiteX21" fmla="*/ 3444611 w 9288370"/>
              <a:gd name="connsiteY21" fmla="*/ 1236739 h 1704575"/>
              <a:gd name="connsiteX22" fmla="*/ 3650072 w 9288370"/>
              <a:gd name="connsiteY22" fmla="*/ 1217421 h 1704575"/>
              <a:gd name="connsiteX23" fmla="*/ 3707853 w 9288370"/>
              <a:gd name="connsiteY23" fmla="*/ 1241722 h 1704575"/>
              <a:gd name="connsiteX24" fmla="*/ 3925616 w 9288370"/>
              <a:gd name="connsiteY24" fmla="*/ 1253751 h 1704575"/>
              <a:gd name="connsiteX25" fmla="*/ 3954387 w 9288370"/>
              <a:gd name="connsiteY25" fmla="*/ 1263789 h 1704575"/>
              <a:gd name="connsiteX26" fmla="*/ 3995849 w 9288370"/>
              <a:gd name="connsiteY26" fmla="*/ 1272939 h 1704575"/>
              <a:gd name="connsiteX27" fmla="*/ 4067546 w 9288370"/>
              <a:gd name="connsiteY27" fmla="*/ 1294697 h 1704575"/>
              <a:gd name="connsiteX28" fmla="*/ 4190310 w 9288370"/>
              <a:gd name="connsiteY28" fmla="*/ 1307786 h 1704575"/>
              <a:gd name="connsiteX29" fmla="*/ 4230008 w 9288370"/>
              <a:gd name="connsiteY29" fmla="*/ 1303546 h 1704575"/>
              <a:gd name="connsiteX30" fmla="*/ 4575478 w 9288370"/>
              <a:gd name="connsiteY30" fmla="*/ 1261726 h 1704575"/>
              <a:gd name="connsiteX31" fmla="*/ 4650026 w 9288370"/>
              <a:gd name="connsiteY31" fmla="*/ 1265798 h 1704575"/>
              <a:gd name="connsiteX32" fmla="*/ 4792008 w 9288370"/>
              <a:gd name="connsiteY32" fmla="*/ 1243899 h 1704575"/>
              <a:gd name="connsiteX33" fmla="*/ 4954126 w 9288370"/>
              <a:gd name="connsiteY33" fmla="*/ 1204617 h 1704575"/>
              <a:gd name="connsiteX34" fmla="*/ 5309678 w 9288370"/>
              <a:gd name="connsiteY34" fmla="*/ 1128278 h 1704575"/>
              <a:gd name="connsiteX35" fmla="*/ 5474724 w 9288370"/>
              <a:gd name="connsiteY35" fmla="*/ 1091167 h 1704575"/>
              <a:gd name="connsiteX36" fmla="*/ 5612132 w 9288370"/>
              <a:gd name="connsiteY36" fmla="*/ 1051509 h 1704575"/>
              <a:gd name="connsiteX37" fmla="*/ 5776618 w 9288370"/>
              <a:gd name="connsiteY37" fmla="*/ 1053037 h 1704575"/>
              <a:gd name="connsiteX38" fmla="*/ 5785786 w 9288370"/>
              <a:gd name="connsiteY38" fmla="*/ 1051213 h 1704575"/>
              <a:gd name="connsiteX39" fmla="*/ 5829381 w 9288370"/>
              <a:gd name="connsiteY39" fmla="*/ 1046878 h 1704575"/>
              <a:gd name="connsiteX40" fmla="*/ 5943596 w 9288370"/>
              <a:gd name="connsiteY40" fmla="*/ 1043237 h 1704575"/>
              <a:gd name="connsiteX41" fmla="*/ 5985730 w 9288370"/>
              <a:gd name="connsiteY41" fmla="*/ 1035396 h 1704575"/>
              <a:gd name="connsiteX42" fmla="*/ 6103109 w 9288370"/>
              <a:gd name="connsiteY42" fmla="*/ 1019019 h 1704575"/>
              <a:gd name="connsiteX43" fmla="*/ 6222406 w 9288370"/>
              <a:gd name="connsiteY43" fmla="*/ 985341 h 1704575"/>
              <a:gd name="connsiteX44" fmla="*/ 6598672 w 9288370"/>
              <a:gd name="connsiteY44" fmla="*/ 902062 h 1704575"/>
              <a:gd name="connsiteX45" fmla="*/ 6766149 w 9288370"/>
              <a:gd name="connsiteY45" fmla="*/ 846132 h 1704575"/>
              <a:gd name="connsiteX46" fmla="*/ 6886312 w 9288370"/>
              <a:gd name="connsiteY46" fmla="*/ 781877 h 1704575"/>
              <a:gd name="connsiteX47" fmla="*/ 7006457 w 9288370"/>
              <a:gd name="connsiteY47" fmla="*/ 699758 h 1704575"/>
              <a:gd name="connsiteX48" fmla="*/ 7231643 w 9288370"/>
              <a:gd name="connsiteY48" fmla="*/ 640778 h 1704575"/>
              <a:gd name="connsiteX49" fmla="*/ 7363123 w 9288370"/>
              <a:gd name="connsiteY49" fmla="*/ 593682 h 1704575"/>
              <a:gd name="connsiteX50" fmla="*/ 7588368 w 9288370"/>
              <a:gd name="connsiteY50" fmla="*/ 531129 h 1704575"/>
              <a:gd name="connsiteX51" fmla="*/ 7782741 w 9288370"/>
              <a:gd name="connsiteY51" fmla="*/ 455936 h 1704575"/>
              <a:gd name="connsiteX52" fmla="*/ 7952094 w 9288370"/>
              <a:gd name="connsiteY52" fmla="*/ 409302 h 1704575"/>
              <a:gd name="connsiteX53" fmla="*/ 8231938 w 9288370"/>
              <a:gd name="connsiteY53" fmla="*/ 259259 h 1704575"/>
              <a:gd name="connsiteX54" fmla="*/ 8428864 w 9288370"/>
              <a:gd name="connsiteY54" fmla="*/ 208471 h 1704575"/>
              <a:gd name="connsiteX55" fmla="*/ 8616510 w 9288370"/>
              <a:gd name="connsiteY55" fmla="*/ 161973 h 1704575"/>
              <a:gd name="connsiteX56" fmla="*/ 8826766 w 9288370"/>
              <a:gd name="connsiteY56" fmla="*/ 152111 h 1704575"/>
              <a:gd name="connsiteX57" fmla="*/ 8917647 w 9288370"/>
              <a:gd name="connsiteY57" fmla="*/ 112232 h 1704575"/>
              <a:gd name="connsiteX58" fmla="*/ 9182272 w 9288370"/>
              <a:gd name="connsiteY58" fmla="*/ 37171 h 1704575"/>
              <a:gd name="connsiteX59" fmla="*/ 9232990 w 9288370"/>
              <a:gd name="connsiteY59" fmla="*/ 24074 h 1704575"/>
              <a:gd name="connsiteX60" fmla="*/ 9288370 w 9288370"/>
              <a:gd name="connsiteY60" fmla="*/ 0 h 1704575"/>
              <a:gd name="connsiteX61" fmla="*/ 0 w 9288370"/>
              <a:gd name="connsiteY61" fmla="*/ 0 h 1704575"/>
              <a:gd name="connsiteX62" fmla="*/ 8158 w 9288370"/>
              <a:gd name="connsiteY62" fmla="*/ 1671666 h 1704575"/>
              <a:gd name="connsiteX0" fmla="*/ 8158 w 9288370"/>
              <a:gd name="connsiteY0" fmla="*/ 1671666 h 1785306"/>
              <a:gd name="connsiteX1" fmla="*/ 411216 w 9288370"/>
              <a:gd name="connsiteY1" fmla="*/ 1628370 h 1785306"/>
              <a:gd name="connsiteX2" fmla="*/ 766051 w 9288370"/>
              <a:gd name="connsiteY2" fmla="*/ 1569826 h 1785306"/>
              <a:gd name="connsiteX3" fmla="*/ 971617 w 9288370"/>
              <a:gd name="connsiteY3" fmla="*/ 1522494 h 1785306"/>
              <a:gd name="connsiteX4" fmla="*/ 1186668 w 9288370"/>
              <a:gd name="connsiteY4" fmla="*/ 1521861 h 1785306"/>
              <a:gd name="connsiteX5" fmla="*/ 1339078 w 9288370"/>
              <a:gd name="connsiteY5" fmla="*/ 1494730 h 1785306"/>
              <a:gd name="connsiteX6" fmla="*/ 1492452 w 9288370"/>
              <a:gd name="connsiteY6" fmla="*/ 1519061 h 1785306"/>
              <a:gd name="connsiteX7" fmla="*/ 1604999 w 9288370"/>
              <a:gd name="connsiteY7" fmla="*/ 1513599 h 1785306"/>
              <a:gd name="connsiteX8" fmla="*/ 1717911 w 9288370"/>
              <a:gd name="connsiteY8" fmla="*/ 1497764 h 1785306"/>
              <a:gd name="connsiteX9" fmla="*/ 1794234 w 9288370"/>
              <a:gd name="connsiteY9" fmla="*/ 1464331 h 1785306"/>
              <a:gd name="connsiteX10" fmla="*/ 2101780 w 9288370"/>
              <a:gd name="connsiteY10" fmla="*/ 1409907 h 1785306"/>
              <a:gd name="connsiteX11" fmla="*/ 2244830 w 9288370"/>
              <a:gd name="connsiteY11" fmla="*/ 1388540 h 1785306"/>
              <a:gd name="connsiteX12" fmla="*/ 2428648 w 9288370"/>
              <a:gd name="connsiteY12" fmla="*/ 1372736 h 1785306"/>
              <a:gd name="connsiteX13" fmla="*/ 2645882 w 9288370"/>
              <a:gd name="connsiteY13" fmla="*/ 1341971 h 1785306"/>
              <a:gd name="connsiteX14" fmla="*/ 2707413 w 9288370"/>
              <a:gd name="connsiteY14" fmla="*/ 1347156 h 1785306"/>
              <a:gd name="connsiteX15" fmla="*/ 2843134 w 9288370"/>
              <a:gd name="connsiteY15" fmla="*/ 1323561 h 1785306"/>
              <a:gd name="connsiteX16" fmla="*/ 2923804 w 9288370"/>
              <a:gd name="connsiteY16" fmla="*/ 1314224 h 1785306"/>
              <a:gd name="connsiteX17" fmla="*/ 2953618 w 9288370"/>
              <a:gd name="connsiteY17" fmla="*/ 1318186 h 1785306"/>
              <a:gd name="connsiteX18" fmla="*/ 2995816 w 9288370"/>
              <a:gd name="connsiteY18" fmla="*/ 1318670 h 1785306"/>
              <a:gd name="connsiteX19" fmla="*/ 3352700 w 9288370"/>
              <a:gd name="connsiteY19" fmla="*/ 1264183 h 1785306"/>
              <a:gd name="connsiteX20" fmla="*/ 3444611 w 9288370"/>
              <a:gd name="connsiteY20" fmla="*/ 1236739 h 1785306"/>
              <a:gd name="connsiteX21" fmla="*/ 3650072 w 9288370"/>
              <a:gd name="connsiteY21" fmla="*/ 1217421 h 1785306"/>
              <a:gd name="connsiteX22" fmla="*/ 3707853 w 9288370"/>
              <a:gd name="connsiteY22" fmla="*/ 1241722 h 1785306"/>
              <a:gd name="connsiteX23" fmla="*/ 3925616 w 9288370"/>
              <a:gd name="connsiteY23" fmla="*/ 1253751 h 1785306"/>
              <a:gd name="connsiteX24" fmla="*/ 3954387 w 9288370"/>
              <a:gd name="connsiteY24" fmla="*/ 1263789 h 1785306"/>
              <a:gd name="connsiteX25" fmla="*/ 3995849 w 9288370"/>
              <a:gd name="connsiteY25" fmla="*/ 1272939 h 1785306"/>
              <a:gd name="connsiteX26" fmla="*/ 4067546 w 9288370"/>
              <a:gd name="connsiteY26" fmla="*/ 1294697 h 1785306"/>
              <a:gd name="connsiteX27" fmla="*/ 4190310 w 9288370"/>
              <a:gd name="connsiteY27" fmla="*/ 1307786 h 1785306"/>
              <a:gd name="connsiteX28" fmla="*/ 4230008 w 9288370"/>
              <a:gd name="connsiteY28" fmla="*/ 1303546 h 1785306"/>
              <a:gd name="connsiteX29" fmla="*/ 4575478 w 9288370"/>
              <a:gd name="connsiteY29" fmla="*/ 1261726 h 1785306"/>
              <a:gd name="connsiteX30" fmla="*/ 4650026 w 9288370"/>
              <a:gd name="connsiteY30" fmla="*/ 1265798 h 1785306"/>
              <a:gd name="connsiteX31" fmla="*/ 4792008 w 9288370"/>
              <a:gd name="connsiteY31" fmla="*/ 1243899 h 1785306"/>
              <a:gd name="connsiteX32" fmla="*/ 4954126 w 9288370"/>
              <a:gd name="connsiteY32" fmla="*/ 1204617 h 1785306"/>
              <a:gd name="connsiteX33" fmla="*/ 5309678 w 9288370"/>
              <a:gd name="connsiteY33" fmla="*/ 1128278 h 1785306"/>
              <a:gd name="connsiteX34" fmla="*/ 5474724 w 9288370"/>
              <a:gd name="connsiteY34" fmla="*/ 1091167 h 1785306"/>
              <a:gd name="connsiteX35" fmla="*/ 5612132 w 9288370"/>
              <a:gd name="connsiteY35" fmla="*/ 1051509 h 1785306"/>
              <a:gd name="connsiteX36" fmla="*/ 5776618 w 9288370"/>
              <a:gd name="connsiteY36" fmla="*/ 1053037 h 1785306"/>
              <a:gd name="connsiteX37" fmla="*/ 5785786 w 9288370"/>
              <a:gd name="connsiteY37" fmla="*/ 1051213 h 1785306"/>
              <a:gd name="connsiteX38" fmla="*/ 5829381 w 9288370"/>
              <a:gd name="connsiteY38" fmla="*/ 1046878 h 1785306"/>
              <a:gd name="connsiteX39" fmla="*/ 5943596 w 9288370"/>
              <a:gd name="connsiteY39" fmla="*/ 1043237 h 1785306"/>
              <a:gd name="connsiteX40" fmla="*/ 5985730 w 9288370"/>
              <a:gd name="connsiteY40" fmla="*/ 1035396 h 1785306"/>
              <a:gd name="connsiteX41" fmla="*/ 6103109 w 9288370"/>
              <a:gd name="connsiteY41" fmla="*/ 1019019 h 1785306"/>
              <a:gd name="connsiteX42" fmla="*/ 6222406 w 9288370"/>
              <a:gd name="connsiteY42" fmla="*/ 985341 h 1785306"/>
              <a:gd name="connsiteX43" fmla="*/ 6598672 w 9288370"/>
              <a:gd name="connsiteY43" fmla="*/ 902062 h 1785306"/>
              <a:gd name="connsiteX44" fmla="*/ 6766149 w 9288370"/>
              <a:gd name="connsiteY44" fmla="*/ 846132 h 1785306"/>
              <a:gd name="connsiteX45" fmla="*/ 6886312 w 9288370"/>
              <a:gd name="connsiteY45" fmla="*/ 781877 h 1785306"/>
              <a:gd name="connsiteX46" fmla="*/ 7006457 w 9288370"/>
              <a:gd name="connsiteY46" fmla="*/ 699758 h 1785306"/>
              <a:gd name="connsiteX47" fmla="*/ 7231643 w 9288370"/>
              <a:gd name="connsiteY47" fmla="*/ 640778 h 1785306"/>
              <a:gd name="connsiteX48" fmla="*/ 7363123 w 9288370"/>
              <a:gd name="connsiteY48" fmla="*/ 593682 h 1785306"/>
              <a:gd name="connsiteX49" fmla="*/ 7588368 w 9288370"/>
              <a:gd name="connsiteY49" fmla="*/ 531129 h 1785306"/>
              <a:gd name="connsiteX50" fmla="*/ 7782741 w 9288370"/>
              <a:gd name="connsiteY50" fmla="*/ 455936 h 1785306"/>
              <a:gd name="connsiteX51" fmla="*/ 7952094 w 9288370"/>
              <a:gd name="connsiteY51" fmla="*/ 409302 h 1785306"/>
              <a:gd name="connsiteX52" fmla="*/ 8231938 w 9288370"/>
              <a:gd name="connsiteY52" fmla="*/ 259259 h 1785306"/>
              <a:gd name="connsiteX53" fmla="*/ 8428864 w 9288370"/>
              <a:gd name="connsiteY53" fmla="*/ 208471 h 1785306"/>
              <a:gd name="connsiteX54" fmla="*/ 8616510 w 9288370"/>
              <a:gd name="connsiteY54" fmla="*/ 161973 h 1785306"/>
              <a:gd name="connsiteX55" fmla="*/ 8826766 w 9288370"/>
              <a:gd name="connsiteY55" fmla="*/ 152111 h 1785306"/>
              <a:gd name="connsiteX56" fmla="*/ 8917647 w 9288370"/>
              <a:gd name="connsiteY56" fmla="*/ 112232 h 1785306"/>
              <a:gd name="connsiteX57" fmla="*/ 9182272 w 9288370"/>
              <a:gd name="connsiteY57" fmla="*/ 37171 h 1785306"/>
              <a:gd name="connsiteX58" fmla="*/ 9232990 w 9288370"/>
              <a:gd name="connsiteY58" fmla="*/ 24074 h 1785306"/>
              <a:gd name="connsiteX59" fmla="*/ 9288370 w 9288370"/>
              <a:gd name="connsiteY59" fmla="*/ 0 h 1785306"/>
              <a:gd name="connsiteX60" fmla="*/ 0 w 9288370"/>
              <a:gd name="connsiteY60" fmla="*/ 0 h 1785306"/>
              <a:gd name="connsiteX61" fmla="*/ 8158 w 9288370"/>
              <a:gd name="connsiteY61" fmla="*/ 1671666 h 1785306"/>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190310 w 9288370"/>
              <a:gd name="connsiteY27" fmla="*/ 1307786 h 1686480"/>
              <a:gd name="connsiteX28" fmla="*/ 4230008 w 9288370"/>
              <a:gd name="connsiteY28" fmla="*/ 1303546 h 1686480"/>
              <a:gd name="connsiteX29" fmla="*/ 4575478 w 9288370"/>
              <a:gd name="connsiteY29" fmla="*/ 1261726 h 1686480"/>
              <a:gd name="connsiteX30" fmla="*/ 4650026 w 9288370"/>
              <a:gd name="connsiteY30" fmla="*/ 1265798 h 1686480"/>
              <a:gd name="connsiteX31" fmla="*/ 4792008 w 9288370"/>
              <a:gd name="connsiteY31" fmla="*/ 1243899 h 1686480"/>
              <a:gd name="connsiteX32" fmla="*/ 4954126 w 9288370"/>
              <a:gd name="connsiteY32" fmla="*/ 1204617 h 1686480"/>
              <a:gd name="connsiteX33" fmla="*/ 5309678 w 9288370"/>
              <a:gd name="connsiteY33" fmla="*/ 1128278 h 1686480"/>
              <a:gd name="connsiteX34" fmla="*/ 5474724 w 9288370"/>
              <a:gd name="connsiteY34" fmla="*/ 1091167 h 1686480"/>
              <a:gd name="connsiteX35" fmla="*/ 5612132 w 9288370"/>
              <a:gd name="connsiteY35" fmla="*/ 1051509 h 1686480"/>
              <a:gd name="connsiteX36" fmla="*/ 5776618 w 9288370"/>
              <a:gd name="connsiteY36" fmla="*/ 1053037 h 1686480"/>
              <a:gd name="connsiteX37" fmla="*/ 5785786 w 9288370"/>
              <a:gd name="connsiteY37" fmla="*/ 1051213 h 1686480"/>
              <a:gd name="connsiteX38" fmla="*/ 5829381 w 9288370"/>
              <a:gd name="connsiteY38" fmla="*/ 1046878 h 1686480"/>
              <a:gd name="connsiteX39" fmla="*/ 5943596 w 9288370"/>
              <a:gd name="connsiteY39" fmla="*/ 1043237 h 1686480"/>
              <a:gd name="connsiteX40" fmla="*/ 5985730 w 9288370"/>
              <a:gd name="connsiteY40" fmla="*/ 1035396 h 1686480"/>
              <a:gd name="connsiteX41" fmla="*/ 6103109 w 9288370"/>
              <a:gd name="connsiteY41" fmla="*/ 1019019 h 1686480"/>
              <a:gd name="connsiteX42" fmla="*/ 6222406 w 9288370"/>
              <a:gd name="connsiteY42" fmla="*/ 985341 h 1686480"/>
              <a:gd name="connsiteX43" fmla="*/ 6598672 w 9288370"/>
              <a:gd name="connsiteY43" fmla="*/ 902062 h 1686480"/>
              <a:gd name="connsiteX44" fmla="*/ 6766149 w 9288370"/>
              <a:gd name="connsiteY44" fmla="*/ 846132 h 1686480"/>
              <a:gd name="connsiteX45" fmla="*/ 6886312 w 9288370"/>
              <a:gd name="connsiteY45" fmla="*/ 781877 h 1686480"/>
              <a:gd name="connsiteX46" fmla="*/ 7006457 w 9288370"/>
              <a:gd name="connsiteY46" fmla="*/ 699758 h 1686480"/>
              <a:gd name="connsiteX47" fmla="*/ 7231643 w 9288370"/>
              <a:gd name="connsiteY47" fmla="*/ 640778 h 1686480"/>
              <a:gd name="connsiteX48" fmla="*/ 7363123 w 9288370"/>
              <a:gd name="connsiteY48" fmla="*/ 593682 h 1686480"/>
              <a:gd name="connsiteX49" fmla="*/ 7588368 w 9288370"/>
              <a:gd name="connsiteY49" fmla="*/ 531129 h 1686480"/>
              <a:gd name="connsiteX50" fmla="*/ 7782741 w 9288370"/>
              <a:gd name="connsiteY50" fmla="*/ 455936 h 1686480"/>
              <a:gd name="connsiteX51" fmla="*/ 7952094 w 9288370"/>
              <a:gd name="connsiteY51" fmla="*/ 409302 h 1686480"/>
              <a:gd name="connsiteX52" fmla="*/ 8231938 w 9288370"/>
              <a:gd name="connsiteY52" fmla="*/ 259259 h 1686480"/>
              <a:gd name="connsiteX53" fmla="*/ 8428864 w 9288370"/>
              <a:gd name="connsiteY53" fmla="*/ 208471 h 1686480"/>
              <a:gd name="connsiteX54" fmla="*/ 8616510 w 9288370"/>
              <a:gd name="connsiteY54" fmla="*/ 161973 h 1686480"/>
              <a:gd name="connsiteX55" fmla="*/ 8826766 w 9288370"/>
              <a:gd name="connsiteY55" fmla="*/ 152111 h 1686480"/>
              <a:gd name="connsiteX56" fmla="*/ 8917647 w 9288370"/>
              <a:gd name="connsiteY56" fmla="*/ 112232 h 1686480"/>
              <a:gd name="connsiteX57" fmla="*/ 9182272 w 9288370"/>
              <a:gd name="connsiteY57" fmla="*/ 37171 h 1686480"/>
              <a:gd name="connsiteX58" fmla="*/ 9232990 w 9288370"/>
              <a:gd name="connsiteY58" fmla="*/ 24074 h 1686480"/>
              <a:gd name="connsiteX59" fmla="*/ 9288370 w 9288370"/>
              <a:gd name="connsiteY59" fmla="*/ 0 h 1686480"/>
              <a:gd name="connsiteX60" fmla="*/ 0 w 9288370"/>
              <a:gd name="connsiteY60" fmla="*/ 0 h 1686480"/>
              <a:gd name="connsiteX61" fmla="*/ 8158 w 9288370"/>
              <a:gd name="connsiteY61"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20071 w 9288370"/>
              <a:gd name="connsiteY20" fmla="*/ 1283042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20071 w 9288370"/>
              <a:gd name="connsiteY20" fmla="*/ 1283042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14737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14737 h 1686480"/>
              <a:gd name="connsiteX5" fmla="*/ 1339078 w 9288370"/>
              <a:gd name="connsiteY5" fmla="*/ 1494730 h 1686480"/>
              <a:gd name="connsiteX6" fmla="*/ 1488946 w 9288370"/>
              <a:gd name="connsiteY6" fmla="*/ 1508375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57420 h 1674498"/>
              <a:gd name="connsiteX1" fmla="*/ 411216 w 9288370"/>
              <a:gd name="connsiteY1" fmla="*/ 1628370 h 1674498"/>
              <a:gd name="connsiteX2" fmla="*/ 766051 w 9288370"/>
              <a:gd name="connsiteY2" fmla="*/ 1569826 h 1674498"/>
              <a:gd name="connsiteX3" fmla="*/ 971617 w 9288370"/>
              <a:gd name="connsiteY3" fmla="*/ 1522494 h 1674498"/>
              <a:gd name="connsiteX4" fmla="*/ 1186668 w 9288370"/>
              <a:gd name="connsiteY4" fmla="*/ 1514737 h 1674498"/>
              <a:gd name="connsiteX5" fmla="*/ 1339078 w 9288370"/>
              <a:gd name="connsiteY5" fmla="*/ 1494730 h 1674498"/>
              <a:gd name="connsiteX6" fmla="*/ 1488946 w 9288370"/>
              <a:gd name="connsiteY6" fmla="*/ 1508375 h 1674498"/>
              <a:gd name="connsiteX7" fmla="*/ 1604999 w 9288370"/>
              <a:gd name="connsiteY7" fmla="*/ 1513599 h 1674498"/>
              <a:gd name="connsiteX8" fmla="*/ 1717911 w 9288370"/>
              <a:gd name="connsiteY8" fmla="*/ 1497764 h 1674498"/>
              <a:gd name="connsiteX9" fmla="*/ 1794234 w 9288370"/>
              <a:gd name="connsiteY9" fmla="*/ 1464331 h 1674498"/>
              <a:gd name="connsiteX10" fmla="*/ 2101780 w 9288370"/>
              <a:gd name="connsiteY10" fmla="*/ 1409907 h 1674498"/>
              <a:gd name="connsiteX11" fmla="*/ 2244830 w 9288370"/>
              <a:gd name="connsiteY11" fmla="*/ 1388540 h 1674498"/>
              <a:gd name="connsiteX12" fmla="*/ 2428648 w 9288370"/>
              <a:gd name="connsiteY12" fmla="*/ 1372736 h 1674498"/>
              <a:gd name="connsiteX13" fmla="*/ 2645882 w 9288370"/>
              <a:gd name="connsiteY13" fmla="*/ 1341971 h 1674498"/>
              <a:gd name="connsiteX14" fmla="*/ 2707413 w 9288370"/>
              <a:gd name="connsiteY14" fmla="*/ 1347156 h 1674498"/>
              <a:gd name="connsiteX15" fmla="*/ 2843134 w 9288370"/>
              <a:gd name="connsiteY15" fmla="*/ 1323561 h 1674498"/>
              <a:gd name="connsiteX16" fmla="*/ 2923804 w 9288370"/>
              <a:gd name="connsiteY16" fmla="*/ 1314224 h 1674498"/>
              <a:gd name="connsiteX17" fmla="*/ 2953618 w 9288370"/>
              <a:gd name="connsiteY17" fmla="*/ 1318186 h 1674498"/>
              <a:gd name="connsiteX18" fmla="*/ 2995816 w 9288370"/>
              <a:gd name="connsiteY18" fmla="*/ 1318670 h 1674498"/>
              <a:gd name="connsiteX19" fmla="*/ 3261550 w 9288370"/>
              <a:gd name="connsiteY19" fmla="*/ 1289117 h 1674498"/>
              <a:gd name="connsiteX20" fmla="*/ 3409554 w 9288370"/>
              <a:gd name="connsiteY20" fmla="*/ 1258110 h 1674498"/>
              <a:gd name="connsiteX21" fmla="*/ 3534382 w 9288370"/>
              <a:gd name="connsiteY21" fmla="*/ 1245916 h 1674498"/>
              <a:gd name="connsiteX22" fmla="*/ 3707853 w 9288370"/>
              <a:gd name="connsiteY22" fmla="*/ 1241722 h 1674498"/>
              <a:gd name="connsiteX23" fmla="*/ 3925616 w 9288370"/>
              <a:gd name="connsiteY23" fmla="*/ 1253751 h 1674498"/>
              <a:gd name="connsiteX24" fmla="*/ 3954387 w 9288370"/>
              <a:gd name="connsiteY24" fmla="*/ 1263789 h 1674498"/>
              <a:gd name="connsiteX25" fmla="*/ 3995849 w 9288370"/>
              <a:gd name="connsiteY25" fmla="*/ 1272939 h 1674498"/>
              <a:gd name="connsiteX26" fmla="*/ 4060534 w 9288370"/>
              <a:gd name="connsiteY26" fmla="*/ 1273326 h 1674498"/>
              <a:gd name="connsiteX27" fmla="*/ 4575478 w 9288370"/>
              <a:gd name="connsiteY27" fmla="*/ 1261726 h 1674498"/>
              <a:gd name="connsiteX28" fmla="*/ 4650026 w 9288370"/>
              <a:gd name="connsiteY28" fmla="*/ 1265798 h 1674498"/>
              <a:gd name="connsiteX29" fmla="*/ 4792008 w 9288370"/>
              <a:gd name="connsiteY29" fmla="*/ 1243899 h 1674498"/>
              <a:gd name="connsiteX30" fmla="*/ 4954126 w 9288370"/>
              <a:gd name="connsiteY30" fmla="*/ 1204617 h 1674498"/>
              <a:gd name="connsiteX31" fmla="*/ 5309678 w 9288370"/>
              <a:gd name="connsiteY31" fmla="*/ 1128278 h 1674498"/>
              <a:gd name="connsiteX32" fmla="*/ 5474724 w 9288370"/>
              <a:gd name="connsiteY32" fmla="*/ 1091167 h 1674498"/>
              <a:gd name="connsiteX33" fmla="*/ 5612132 w 9288370"/>
              <a:gd name="connsiteY33" fmla="*/ 1051509 h 1674498"/>
              <a:gd name="connsiteX34" fmla="*/ 5776618 w 9288370"/>
              <a:gd name="connsiteY34" fmla="*/ 1053037 h 1674498"/>
              <a:gd name="connsiteX35" fmla="*/ 5785786 w 9288370"/>
              <a:gd name="connsiteY35" fmla="*/ 1051213 h 1674498"/>
              <a:gd name="connsiteX36" fmla="*/ 5829381 w 9288370"/>
              <a:gd name="connsiteY36" fmla="*/ 1046878 h 1674498"/>
              <a:gd name="connsiteX37" fmla="*/ 5943596 w 9288370"/>
              <a:gd name="connsiteY37" fmla="*/ 1043237 h 1674498"/>
              <a:gd name="connsiteX38" fmla="*/ 5985730 w 9288370"/>
              <a:gd name="connsiteY38" fmla="*/ 1035396 h 1674498"/>
              <a:gd name="connsiteX39" fmla="*/ 6103109 w 9288370"/>
              <a:gd name="connsiteY39" fmla="*/ 1019019 h 1674498"/>
              <a:gd name="connsiteX40" fmla="*/ 6222406 w 9288370"/>
              <a:gd name="connsiteY40" fmla="*/ 985341 h 1674498"/>
              <a:gd name="connsiteX41" fmla="*/ 6598672 w 9288370"/>
              <a:gd name="connsiteY41" fmla="*/ 902062 h 1674498"/>
              <a:gd name="connsiteX42" fmla="*/ 6766149 w 9288370"/>
              <a:gd name="connsiteY42" fmla="*/ 846132 h 1674498"/>
              <a:gd name="connsiteX43" fmla="*/ 6886312 w 9288370"/>
              <a:gd name="connsiteY43" fmla="*/ 781877 h 1674498"/>
              <a:gd name="connsiteX44" fmla="*/ 7006457 w 9288370"/>
              <a:gd name="connsiteY44" fmla="*/ 699758 h 1674498"/>
              <a:gd name="connsiteX45" fmla="*/ 7231643 w 9288370"/>
              <a:gd name="connsiteY45" fmla="*/ 640778 h 1674498"/>
              <a:gd name="connsiteX46" fmla="*/ 7363123 w 9288370"/>
              <a:gd name="connsiteY46" fmla="*/ 593682 h 1674498"/>
              <a:gd name="connsiteX47" fmla="*/ 7588368 w 9288370"/>
              <a:gd name="connsiteY47" fmla="*/ 531129 h 1674498"/>
              <a:gd name="connsiteX48" fmla="*/ 7782741 w 9288370"/>
              <a:gd name="connsiteY48" fmla="*/ 455936 h 1674498"/>
              <a:gd name="connsiteX49" fmla="*/ 7952094 w 9288370"/>
              <a:gd name="connsiteY49" fmla="*/ 409302 h 1674498"/>
              <a:gd name="connsiteX50" fmla="*/ 8231938 w 9288370"/>
              <a:gd name="connsiteY50" fmla="*/ 259259 h 1674498"/>
              <a:gd name="connsiteX51" fmla="*/ 8428864 w 9288370"/>
              <a:gd name="connsiteY51" fmla="*/ 208471 h 1674498"/>
              <a:gd name="connsiteX52" fmla="*/ 8616510 w 9288370"/>
              <a:gd name="connsiteY52" fmla="*/ 161973 h 1674498"/>
              <a:gd name="connsiteX53" fmla="*/ 8826766 w 9288370"/>
              <a:gd name="connsiteY53" fmla="*/ 152111 h 1674498"/>
              <a:gd name="connsiteX54" fmla="*/ 8917647 w 9288370"/>
              <a:gd name="connsiteY54" fmla="*/ 112232 h 1674498"/>
              <a:gd name="connsiteX55" fmla="*/ 9182272 w 9288370"/>
              <a:gd name="connsiteY55" fmla="*/ 37171 h 1674498"/>
              <a:gd name="connsiteX56" fmla="*/ 9232990 w 9288370"/>
              <a:gd name="connsiteY56" fmla="*/ 24074 h 1674498"/>
              <a:gd name="connsiteX57" fmla="*/ 9288370 w 9288370"/>
              <a:gd name="connsiteY57" fmla="*/ 0 h 1674498"/>
              <a:gd name="connsiteX58" fmla="*/ 0 w 9288370"/>
              <a:gd name="connsiteY58" fmla="*/ 0 h 1674498"/>
              <a:gd name="connsiteX59" fmla="*/ 8158 w 9288370"/>
              <a:gd name="connsiteY59" fmla="*/ 1657420 h 1674498"/>
              <a:gd name="connsiteX0" fmla="*/ 8158 w 9288370"/>
              <a:gd name="connsiteY0" fmla="*/ 1657420 h 1657420"/>
              <a:gd name="connsiteX1" fmla="*/ 411216 w 9288370"/>
              <a:gd name="connsiteY1" fmla="*/ 1628370 h 1657420"/>
              <a:gd name="connsiteX2" fmla="*/ 766051 w 9288370"/>
              <a:gd name="connsiteY2" fmla="*/ 1569826 h 1657420"/>
              <a:gd name="connsiteX3" fmla="*/ 971617 w 9288370"/>
              <a:gd name="connsiteY3" fmla="*/ 1522494 h 1657420"/>
              <a:gd name="connsiteX4" fmla="*/ 1186668 w 9288370"/>
              <a:gd name="connsiteY4" fmla="*/ 1514737 h 1657420"/>
              <a:gd name="connsiteX5" fmla="*/ 1339078 w 9288370"/>
              <a:gd name="connsiteY5" fmla="*/ 1494730 h 1657420"/>
              <a:gd name="connsiteX6" fmla="*/ 1488946 w 9288370"/>
              <a:gd name="connsiteY6" fmla="*/ 1508375 h 1657420"/>
              <a:gd name="connsiteX7" fmla="*/ 1604999 w 9288370"/>
              <a:gd name="connsiteY7" fmla="*/ 1513599 h 1657420"/>
              <a:gd name="connsiteX8" fmla="*/ 1717911 w 9288370"/>
              <a:gd name="connsiteY8" fmla="*/ 1497764 h 1657420"/>
              <a:gd name="connsiteX9" fmla="*/ 1794234 w 9288370"/>
              <a:gd name="connsiteY9" fmla="*/ 1464331 h 1657420"/>
              <a:gd name="connsiteX10" fmla="*/ 2101780 w 9288370"/>
              <a:gd name="connsiteY10" fmla="*/ 1409907 h 1657420"/>
              <a:gd name="connsiteX11" fmla="*/ 2244830 w 9288370"/>
              <a:gd name="connsiteY11" fmla="*/ 1388540 h 1657420"/>
              <a:gd name="connsiteX12" fmla="*/ 2428648 w 9288370"/>
              <a:gd name="connsiteY12" fmla="*/ 1372736 h 1657420"/>
              <a:gd name="connsiteX13" fmla="*/ 2645882 w 9288370"/>
              <a:gd name="connsiteY13" fmla="*/ 1341971 h 1657420"/>
              <a:gd name="connsiteX14" fmla="*/ 2707413 w 9288370"/>
              <a:gd name="connsiteY14" fmla="*/ 1347156 h 1657420"/>
              <a:gd name="connsiteX15" fmla="*/ 2843134 w 9288370"/>
              <a:gd name="connsiteY15" fmla="*/ 1323561 h 1657420"/>
              <a:gd name="connsiteX16" fmla="*/ 2923804 w 9288370"/>
              <a:gd name="connsiteY16" fmla="*/ 1314224 h 1657420"/>
              <a:gd name="connsiteX17" fmla="*/ 2953618 w 9288370"/>
              <a:gd name="connsiteY17" fmla="*/ 1318186 h 1657420"/>
              <a:gd name="connsiteX18" fmla="*/ 2995816 w 9288370"/>
              <a:gd name="connsiteY18" fmla="*/ 1318670 h 1657420"/>
              <a:gd name="connsiteX19" fmla="*/ 3261550 w 9288370"/>
              <a:gd name="connsiteY19" fmla="*/ 1289117 h 1657420"/>
              <a:gd name="connsiteX20" fmla="*/ 3409554 w 9288370"/>
              <a:gd name="connsiteY20" fmla="*/ 1258110 h 1657420"/>
              <a:gd name="connsiteX21" fmla="*/ 3534382 w 9288370"/>
              <a:gd name="connsiteY21" fmla="*/ 1245916 h 1657420"/>
              <a:gd name="connsiteX22" fmla="*/ 3707853 w 9288370"/>
              <a:gd name="connsiteY22" fmla="*/ 1241722 h 1657420"/>
              <a:gd name="connsiteX23" fmla="*/ 3925616 w 9288370"/>
              <a:gd name="connsiteY23" fmla="*/ 1253751 h 1657420"/>
              <a:gd name="connsiteX24" fmla="*/ 3954387 w 9288370"/>
              <a:gd name="connsiteY24" fmla="*/ 1263789 h 1657420"/>
              <a:gd name="connsiteX25" fmla="*/ 3995849 w 9288370"/>
              <a:gd name="connsiteY25" fmla="*/ 1272939 h 1657420"/>
              <a:gd name="connsiteX26" fmla="*/ 4060534 w 9288370"/>
              <a:gd name="connsiteY26" fmla="*/ 1273326 h 1657420"/>
              <a:gd name="connsiteX27" fmla="*/ 4575478 w 9288370"/>
              <a:gd name="connsiteY27" fmla="*/ 1261726 h 1657420"/>
              <a:gd name="connsiteX28" fmla="*/ 4650026 w 9288370"/>
              <a:gd name="connsiteY28" fmla="*/ 1265798 h 1657420"/>
              <a:gd name="connsiteX29" fmla="*/ 4792008 w 9288370"/>
              <a:gd name="connsiteY29" fmla="*/ 1243899 h 1657420"/>
              <a:gd name="connsiteX30" fmla="*/ 4954126 w 9288370"/>
              <a:gd name="connsiteY30" fmla="*/ 1204617 h 1657420"/>
              <a:gd name="connsiteX31" fmla="*/ 5309678 w 9288370"/>
              <a:gd name="connsiteY31" fmla="*/ 1128278 h 1657420"/>
              <a:gd name="connsiteX32" fmla="*/ 5474724 w 9288370"/>
              <a:gd name="connsiteY32" fmla="*/ 1091167 h 1657420"/>
              <a:gd name="connsiteX33" fmla="*/ 5612132 w 9288370"/>
              <a:gd name="connsiteY33" fmla="*/ 1051509 h 1657420"/>
              <a:gd name="connsiteX34" fmla="*/ 5776618 w 9288370"/>
              <a:gd name="connsiteY34" fmla="*/ 1053037 h 1657420"/>
              <a:gd name="connsiteX35" fmla="*/ 5785786 w 9288370"/>
              <a:gd name="connsiteY35" fmla="*/ 1051213 h 1657420"/>
              <a:gd name="connsiteX36" fmla="*/ 5829381 w 9288370"/>
              <a:gd name="connsiteY36" fmla="*/ 1046878 h 1657420"/>
              <a:gd name="connsiteX37" fmla="*/ 5943596 w 9288370"/>
              <a:gd name="connsiteY37" fmla="*/ 1043237 h 1657420"/>
              <a:gd name="connsiteX38" fmla="*/ 5985730 w 9288370"/>
              <a:gd name="connsiteY38" fmla="*/ 1035396 h 1657420"/>
              <a:gd name="connsiteX39" fmla="*/ 6103109 w 9288370"/>
              <a:gd name="connsiteY39" fmla="*/ 1019019 h 1657420"/>
              <a:gd name="connsiteX40" fmla="*/ 6222406 w 9288370"/>
              <a:gd name="connsiteY40" fmla="*/ 985341 h 1657420"/>
              <a:gd name="connsiteX41" fmla="*/ 6598672 w 9288370"/>
              <a:gd name="connsiteY41" fmla="*/ 902062 h 1657420"/>
              <a:gd name="connsiteX42" fmla="*/ 6766149 w 9288370"/>
              <a:gd name="connsiteY42" fmla="*/ 846132 h 1657420"/>
              <a:gd name="connsiteX43" fmla="*/ 6886312 w 9288370"/>
              <a:gd name="connsiteY43" fmla="*/ 781877 h 1657420"/>
              <a:gd name="connsiteX44" fmla="*/ 7006457 w 9288370"/>
              <a:gd name="connsiteY44" fmla="*/ 699758 h 1657420"/>
              <a:gd name="connsiteX45" fmla="*/ 7231643 w 9288370"/>
              <a:gd name="connsiteY45" fmla="*/ 640778 h 1657420"/>
              <a:gd name="connsiteX46" fmla="*/ 7363123 w 9288370"/>
              <a:gd name="connsiteY46" fmla="*/ 593682 h 1657420"/>
              <a:gd name="connsiteX47" fmla="*/ 7588368 w 9288370"/>
              <a:gd name="connsiteY47" fmla="*/ 531129 h 1657420"/>
              <a:gd name="connsiteX48" fmla="*/ 7782741 w 9288370"/>
              <a:gd name="connsiteY48" fmla="*/ 455936 h 1657420"/>
              <a:gd name="connsiteX49" fmla="*/ 7952094 w 9288370"/>
              <a:gd name="connsiteY49" fmla="*/ 409302 h 1657420"/>
              <a:gd name="connsiteX50" fmla="*/ 8231938 w 9288370"/>
              <a:gd name="connsiteY50" fmla="*/ 259259 h 1657420"/>
              <a:gd name="connsiteX51" fmla="*/ 8428864 w 9288370"/>
              <a:gd name="connsiteY51" fmla="*/ 208471 h 1657420"/>
              <a:gd name="connsiteX52" fmla="*/ 8616510 w 9288370"/>
              <a:gd name="connsiteY52" fmla="*/ 161973 h 1657420"/>
              <a:gd name="connsiteX53" fmla="*/ 8826766 w 9288370"/>
              <a:gd name="connsiteY53" fmla="*/ 152111 h 1657420"/>
              <a:gd name="connsiteX54" fmla="*/ 8917647 w 9288370"/>
              <a:gd name="connsiteY54" fmla="*/ 112232 h 1657420"/>
              <a:gd name="connsiteX55" fmla="*/ 9182272 w 9288370"/>
              <a:gd name="connsiteY55" fmla="*/ 37171 h 1657420"/>
              <a:gd name="connsiteX56" fmla="*/ 9232990 w 9288370"/>
              <a:gd name="connsiteY56" fmla="*/ 24074 h 1657420"/>
              <a:gd name="connsiteX57" fmla="*/ 9288370 w 9288370"/>
              <a:gd name="connsiteY57" fmla="*/ 0 h 1657420"/>
              <a:gd name="connsiteX58" fmla="*/ 0 w 9288370"/>
              <a:gd name="connsiteY58" fmla="*/ 0 h 1657420"/>
              <a:gd name="connsiteX59" fmla="*/ 8158 w 9288370"/>
              <a:gd name="connsiteY59" fmla="*/ 1657420 h 16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88370" h="1657420">
                <a:moveTo>
                  <a:pt x="8158" y="1657420"/>
                </a:moveTo>
                <a:cubicBezTo>
                  <a:pt x="61478" y="1649348"/>
                  <a:pt x="284901" y="1645343"/>
                  <a:pt x="411216" y="1628370"/>
                </a:cubicBezTo>
                <a:cubicBezTo>
                  <a:pt x="480417" y="1633188"/>
                  <a:pt x="558470" y="1603899"/>
                  <a:pt x="766051" y="1569826"/>
                </a:cubicBezTo>
                <a:cubicBezTo>
                  <a:pt x="812488" y="1564422"/>
                  <a:pt x="953443" y="1560007"/>
                  <a:pt x="971617" y="1522494"/>
                </a:cubicBezTo>
                <a:cubicBezTo>
                  <a:pt x="1020161" y="1501878"/>
                  <a:pt x="1097347" y="1533665"/>
                  <a:pt x="1186668" y="1514737"/>
                </a:cubicBezTo>
                <a:lnTo>
                  <a:pt x="1339078" y="1494730"/>
                </a:lnTo>
                <a:lnTo>
                  <a:pt x="1488946" y="1508375"/>
                </a:lnTo>
                <a:lnTo>
                  <a:pt x="1604999" y="1513599"/>
                </a:lnTo>
                <a:lnTo>
                  <a:pt x="1717911" y="1497764"/>
                </a:lnTo>
                <a:cubicBezTo>
                  <a:pt x="1743422" y="1488490"/>
                  <a:pt x="1730257" y="1478974"/>
                  <a:pt x="1794234" y="1464331"/>
                </a:cubicBezTo>
                <a:cubicBezTo>
                  <a:pt x="1842539" y="1428781"/>
                  <a:pt x="1920661" y="1445458"/>
                  <a:pt x="2101780" y="1409907"/>
                </a:cubicBezTo>
                <a:cubicBezTo>
                  <a:pt x="2138594" y="1385934"/>
                  <a:pt x="2193900" y="1407074"/>
                  <a:pt x="2244830" y="1388540"/>
                </a:cubicBezTo>
                <a:cubicBezTo>
                  <a:pt x="2310706" y="1379336"/>
                  <a:pt x="2366733" y="1379060"/>
                  <a:pt x="2428648" y="1372736"/>
                </a:cubicBezTo>
                <a:cubicBezTo>
                  <a:pt x="2495490" y="1364975"/>
                  <a:pt x="2599421" y="1346234"/>
                  <a:pt x="2645882" y="1341971"/>
                </a:cubicBezTo>
                <a:cubicBezTo>
                  <a:pt x="2670920" y="1340537"/>
                  <a:pt x="2669117" y="1348484"/>
                  <a:pt x="2707413" y="1347156"/>
                </a:cubicBezTo>
                <a:cubicBezTo>
                  <a:pt x="2743721" y="1324535"/>
                  <a:pt x="2798213" y="1353269"/>
                  <a:pt x="2843134" y="1323561"/>
                </a:cubicBezTo>
                <a:cubicBezTo>
                  <a:pt x="2859865" y="1315298"/>
                  <a:pt x="2912970" y="1306041"/>
                  <a:pt x="2923804" y="1314224"/>
                </a:cubicBezTo>
                <a:cubicBezTo>
                  <a:pt x="2935040" y="1314339"/>
                  <a:pt x="2947659" y="1308371"/>
                  <a:pt x="2953618" y="1318186"/>
                </a:cubicBezTo>
                <a:cubicBezTo>
                  <a:pt x="2963089" y="1329568"/>
                  <a:pt x="3000111" y="1302355"/>
                  <a:pt x="2995816" y="1318670"/>
                </a:cubicBezTo>
                <a:cubicBezTo>
                  <a:pt x="3062330" y="1309669"/>
                  <a:pt x="3152963" y="1319665"/>
                  <a:pt x="3261550" y="1289117"/>
                </a:cubicBezTo>
                <a:lnTo>
                  <a:pt x="3409554" y="1258110"/>
                </a:lnTo>
                <a:cubicBezTo>
                  <a:pt x="3478041" y="1234777"/>
                  <a:pt x="3465895" y="1252355"/>
                  <a:pt x="3534382" y="1245916"/>
                </a:cubicBezTo>
                <a:cubicBezTo>
                  <a:pt x="3568027" y="1248143"/>
                  <a:pt x="3669967" y="1235157"/>
                  <a:pt x="3707853" y="1241722"/>
                </a:cubicBezTo>
                <a:cubicBezTo>
                  <a:pt x="3753776" y="1247777"/>
                  <a:pt x="3884527" y="1250073"/>
                  <a:pt x="3925616" y="1253751"/>
                </a:cubicBezTo>
                <a:cubicBezTo>
                  <a:pt x="3936659" y="1256176"/>
                  <a:pt x="3949946" y="1252887"/>
                  <a:pt x="3954387" y="1263789"/>
                </a:cubicBezTo>
                <a:cubicBezTo>
                  <a:pt x="3962052" y="1276954"/>
                  <a:pt x="4002445" y="1257743"/>
                  <a:pt x="3995849" y="1272939"/>
                </a:cubicBezTo>
                <a:cubicBezTo>
                  <a:pt x="4024501" y="1259800"/>
                  <a:pt x="4037687" y="1266099"/>
                  <a:pt x="4060534" y="1273326"/>
                </a:cubicBezTo>
                <a:cubicBezTo>
                  <a:pt x="4222834" y="1244527"/>
                  <a:pt x="4406167" y="1272716"/>
                  <a:pt x="4575478" y="1261726"/>
                </a:cubicBezTo>
                <a:lnTo>
                  <a:pt x="4650026" y="1265798"/>
                </a:lnTo>
                <a:lnTo>
                  <a:pt x="4792008" y="1243899"/>
                </a:lnTo>
                <a:cubicBezTo>
                  <a:pt x="4864797" y="1217989"/>
                  <a:pt x="4892960" y="1244893"/>
                  <a:pt x="4954126" y="1204617"/>
                </a:cubicBezTo>
                <a:cubicBezTo>
                  <a:pt x="5072643" y="1179171"/>
                  <a:pt x="5136253" y="1145277"/>
                  <a:pt x="5309678" y="1128278"/>
                </a:cubicBezTo>
                <a:cubicBezTo>
                  <a:pt x="5365406" y="1122815"/>
                  <a:pt x="5419708" y="1103537"/>
                  <a:pt x="5474724" y="1091167"/>
                </a:cubicBezTo>
                <a:lnTo>
                  <a:pt x="5612132" y="1051509"/>
                </a:lnTo>
                <a:cubicBezTo>
                  <a:pt x="5662448" y="1045154"/>
                  <a:pt x="5747676" y="1053086"/>
                  <a:pt x="5776618" y="1053037"/>
                </a:cubicBezTo>
                <a:lnTo>
                  <a:pt x="5785786" y="1051213"/>
                </a:lnTo>
                <a:lnTo>
                  <a:pt x="5829381" y="1046878"/>
                </a:lnTo>
                <a:cubicBezTo>
                  <a:pt x="5855683" y="1045549"/>
                  <a:pt x="5917537" y="1045151"/>
                  <a:pt x="5943596" y="1043237"/>
                </a:cubicBezTo>
                <a:cubicBezTo>
                  <a:pt x="5955032" y="1029831"/>
                  <a:pt x="5969545" y="1030469"/>
                  <a:pt x="5985730" y="1035396"/>
                </a:cubicBezTo>
                <a:cubicBezTo>
                  <a:pt x="6020901" y="1022497"/>
                  <a:pt x="6059962" y="1025742"/>
                  <a:pt x="6103109" y="1019019"/>
                </a:cubicBezTo>
                <a:cubicBezTo>
                  <a:pt x="6142495" y="996126"/>
                  <a:pt x="6176341" y="992625"/>
                  <a:pt x="6222406" y="985341"/>
                </a:cubicBezTo>
                <a:cubicBezTo>
                  <a:pt x="6305000" y="965848"/>
                  <a:pt x="6389790" y="916113"/>
                  <a:pt x="6598672" y="902062"/>
                </a:cubicBezTo>
                <a:cubicBezTo>
                  <a:pt x="6696217" y="878308"/>
                  <a:pt x="6705019" y="864412"/>
                  <a:pt x="6766149" y="846132"/>
                </a:cubicBezTo>
                <a:cubicBezTo>
                  <a:pt x="6751303" y="824906"/>
                  <a:pt x="6844288" y="800250"/>
                  <a:pt x="6886312" y="781877"/>
                </a:cubicBezTo>
                <a:cubicBezTo>
                  <a:pt x="6904346" y="796722"/>
                  <a:pt x="6974811" y="693660"/>
                  <a:pt x="7006457" y="699758"/>
                </a:cubicBezTo>
                <a:cubicBezTo>
                  <a:pt x="7015878" y="688760"/>
                  <a:pt x="7169942" y="678731"/>
                  <a:pt x="7231643" y="640778"/>
                </a:cubicBezTo>
                <a:cubicBezTo>
                  <a:pt x="7291087" y="623099"/>
                  <a:pt x="7308597" y="611957"/>
                  <a:pt x="7363123" y="593682"/>
                </a:cubicBezTo>
                <a:cubicBezTo>
                  <a:pt x="7401879" y="595559"/>
                  <a:pt x="7546060" y="516035"/>
                  <a:pt x="7588368" y="531129"/>
                </a:cubicBezTo>
                <a:cubicBezTo>
                  <a:pt x="7589802" y="511039"/>
                  <a:pt x="7775022" y="480542"/>
                  <a:pt x="7782741" y="455936"/>
                </a:cubicBezTo>
                <a:cubicBezTo>
                  <a:pt x="7843362" y="435631"/>
                  <a:pt x="7898455" y="431261"/>
                  <a:pt x="7952094" y="409302"/>
                </a:cubicBezTo>
                <a:cubicBezTo>
                  <a:pt x="8005733" y="387343"/>
                  <a:pt x="8146910" y="289023"/>
                  <a:pt x="8231938" y="259259"/>
                </a:cubicBezTo>
                <a:cubicBezTo>
                  <a:pt x="8305929" y="256630"/>
                  <a:pt x="8363222" y="225400"/>
                  <a:pt x="8428864" y="208471"/>
                </a:cubicBezTo>
                <a:cubicBezTo>
                  <a:pt x="8491413" y="192972"/>
                  <a:pt x="8456819" y="173248"/>
                  <a:pt x="8616510" y="161973"/>
                </a:cubicBezTo>
                <a:cubicBezTo>
                  <a:pt x="8658196" y="158015"/>
                  <a:pt x="8776576" y="160401"/>
                  <a:pt x="8826766" y="152111"/>
                </a:cubicBezTo>
                <a:lnTo>
                  <a:pt x="8917647" y="112232"/>
                </a:lnTo>
                <a:cubicBezTo>
                  <a:pt x="8976899" y="93075"/>
                  <a:pt x="9069756" y="89380"/>
                  <a:pt x="9182272" y="37171"/>
                </a:cubicBezTo>
                <a:cubicBezTo>
                  <a:pt x="9197307" y="35724"/>
                  <a:pt x="9214647" y="30863"/>
                  <a:pt x="9232990" y="24074"/>
                </a:cubicBezTo>
                <a:lnTo>
                  <a:pt x="9288370" y="0"/>
                </a:lnTo>
                <a:lnTo>
                  <a:pt x="0" y="0"/>
                </a:lnTo>
                <a:cubicBezTo>
                  <a:pt x="2719" y="557222"/>
                  <a:pt x="5439" y="1100198"/>
                  <a:pt x="8158" y="1657420"/>
                </a:cubicBezTo>
                <a:close/>
              </a:path>
            </a:pathLst>
          </a:custGeom>
          <a:blipFill>
            <a:blip r:embed="rId2"/>
            <a:tile tx="0" ty="0" sx="70000" sy="70000" flip="none" algn="tl"/>
          </a:blipFill>
          <a:ln w="12700" cap="flat" cmpd="sng" algn="ctr">
            <a:noFill/>
            <a:prstDash val="solid"/>
            <a:miter lim="800000"/>
          </a:ln>
          <a:effectLst>
            <a:innerShdw blurRad="63500" dist="12700" dir="54000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4C4F35D-7B85-19CD-1709-BBC45758FC21}"/>
              </a:ext>
            </a:extLst>
          </p:cNvPr>
          <p:cNvSpPr>
            <a:spLocks noGrp="1"/>
          </p:cNvSpPr>
          <p:nvPr>
            <p:ph type="title"/>
          </p:nvPr>
        </p:nvSpPr>
        <p:spPr>
          <a:xfrm>
            <a:off x="685799" y="685800"/>
            <a:ext cx="4559301" cy="1811740"/>
          </a:xfrm>
        </p:spPr>
        <p:txBody>
          <a:bodyPr anchor="ctr">
            <a:normAutofit/>
          </a:bodyPr>
          <a:lstStyle/>
          <a:p>
            <a:r>
              <a:rPr lang="en-US" dirty="0"/>
              <a:t>CRS w Nasal Polyps</a:t>
            </a:r>
          </a:p>
        </p:txBody>
      </p:sp>
      <p:sp>
        <p:nvSpPr>
          <p:cNvPr id="3" name="Content Placeholder 2">
            <a:extLst>
              <a:ext uri="{FF2B5EF4-FFF2-40B4-BE49-F238E27FC236}">
                <a16:creationId xmlns:a16="http://schemas.microsoft.com/office/drawing/2014/main" id="{F6F3DFAC-5BC2-4E37-3711-692B05648EB2}"/>
              </a:ext>
            </a:extLst>
          </p:cNvPr>
          <p:cNvSpPr>
            <a:spLocks noGrp="1"/>
          </p:cNvSpPr>
          <p:nvPr>
            <p:ph idx="1"/>
          </p:nvPr>
        </p:nvSpPr>
        <p:spPr>
          <a:xfrm>
            <a:off x="685800" y="2590801"/>
            <a:ext cx="4559301" cy="3722670"/>
          </a:xfrm>
        </p:spPr>
        <p:txBody>
          <a:bodyPr vert="horz" lIns="91440" tIns="45720" rIns="91440" bIns="45720" rtlCol="0" anchor="ctr">
            <a:normAutofit/>
          </a:bodyPr>
          <a:lstStyle/>
          <a:p>
            <a:r>
              <a:rPr lang="en-US" sz="1500" dirty="0"/>
              <a:t>35% recurrent rate at 6 months following ESS; 40% at 18 months</a:t>
            </a:r>
          </a:p>
          <a:p>
            <a:r>
              <a:rPr lang="en-US" sz="1500" dirty="0"/>
              <a:t>Risk factors for polyp recurrence</a:t>
            </a:r>
          </a:p>
          <a:p>
            <a:pPr lvl="1"/>
            <a:r>
              <a:rPr lang="en-US" sz="1300" dirty="0"/>
              <a:t>AERD</a:t>
            </a:r>
          </a:p>
          <a:p>
            <a:pPr lvl="1"/>
            <a:r>
              <a:rPr lang="en-US" sz="1300" dirty="0"/>
              <a:t>Atopy</a:t>
            </a:r>
          </a:p>
          <a:p>
            <a:pPr lvl="1"/>
            <a:r>
              <a:rPr lang="en-US" sz="1300" dirty="0"/>
              <a:t>Eosinophilia</a:t>
            </a:r>
          </a:p>
          <a:p>
            <a:pPr lvl="1"/>
            <a:r>
              <a:rPr lang="en-US" sz="1300" dirty="0"/>
              <a:t>Asthma</a:t>
            </a:r>
          </a:p>
          <a:p>
            <a:r>
              <a:rPr lang="en-US" sz="1500" dirty="0" err="1"/>
              <a:t>Endotyping</a:t>
            </a:r>
            <a:r>
              <a:rPr lang="en-US" sz="1500" dirty="0"/>
              <a:t> may help to determine which patients are susceptible to recurrence and benefit from biologics</a:t>
            </a:r>
          </a:p>
        </p:txBody>
      </p:sp>
      <p:pic>
        <p:nvPicPr>
          <p:cNvPr id="5" name="Picture 4" descr="Sinonasal Manifestations of Cystic Fibrosis: Overview, Diagnostic  Considerations, Clinical Evaluation">
            <a:extLst>
              <a:ext uri="{FF2B5EF4-FFF2-40B4-BE49-F238E27FC236}">
                <a16:creationId xmlns:a16="http://schemas.microsoft.com/office/drawing/2014/main" id="{229A8A35-EDB4-76A1-4689-CFE66D5A7E41}"/>
              </a:ext>
            </a:extLst>
          </p:cNvPr>
          <p:cNvPicPr>
            <a:picLocks noChangeAspect="1"/>
          </p:cNvPicPr>
          <p:nvPr/>
        </p:nvPicPr>
        <p:blipFill>
          <a:blip r:embed="rId3"/>
          <a:stretch>
            <a:fillRect/>
          </a:stretch>
        </p:blipFill>
        <p:spPr>
          <a:xfrm>
            <a:off x="5930899" y="874562"/>
            <a:ext cx="5575302" cy="5149818"/>
          </a:xfrm>
          <a:prstGeom prst="rect">
            <a:avLst/>
          </a:prstGeom>
        </p:spPr>
      </p:pic>
    </p:spTree>
    <p:extLst>
      <p:ext uri="{BB962C8B-B14F-4D97-AF65-F5344CB8AC3E}">
        <p14:creationId xmlns:p14="http://schemas.microsoft.com/office/powerpoint/2010/main" val="568255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75264C-FA82-4485-8CC0-E51A7C1EB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E06B04A-EFC4-4D87-9394-F6CAB4412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24828">
            <a:off x="-61083" y="4411774"/>
            <a:ext cx="12423604" cy="3098886"/>
          </a:xfrm>
          <a:custGeom>
            <a:avLst/>
            <a:gdLst>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1521083 w 12423604"/>
              <a:gd name="connsiteY26" fmla="*/ 907963 h 3098886"/>
              <a:gd name="connsiteX27" fmla="*/ 1521083 w 12423604"/>
              <a:gd name="connsiteY27" fmla="*/ 156984 h 3098886"/>
              <a:gd name="connsiteX28" fmla="*/ 6375217 w 12423604"/>
              <a:gd name="connsiteY28" fmla="*/ 156984 h 3098886"/>
              <a:gd name="connsiteX29" fmla="*/ 6432940 w 12423604"/>
              <a:gd name="connsiteY29" fmla="*/ 144222 h 3098886"/>
              <a:gd name="connsiteX30" fmla="*/ 6530262 w 12423604"/>
              <a:gd name="connsiteY30" fmla="*/ 117741 h 3098886"/>
              <a:gd name="connsiteX31" fmla="*/ 6623767 w 12423604"/>
              <a:gd name="connsiteY31" fmla="*/ 133757 h 3098886"/>
              <a:gd name="connsiteX32" fmla="*/ 6769324 w 12423604"/>
              <a:gd name="connsiteY32" fmla="*/ 112953 h 3098886"/>
              <a:gd name="connsiteX33" fmla="*/ 6895535 w 12423604"/>
              <a:gd name="connsiteY33" fmla="*/ 106293 h 3098886"/>
              <a:gd name="connsiteX34" fmla="*/ 6909374 w 12423604"/>
              <a:gd name="connsiteY34" fmla="*/ 106549 h 3098886"/>
              <a:gd name="connsiteX35" fmla="*/ 6960225 w 12423604"/>
              <a:gd name="connsiteY35" fmla="*/ 117191 h 3098886"/>
              <a:gd name="connsiteX36" fmla="*/ 7195159 w 12423604"/>
              <a:gd name="connsiteY36" fmla="*/ 101005 h 3098886"/>
              <a:gd name="connsiteX37" fmla="*/ 7266160 w 12423604"/>
              <a:gd name="connsiteY37" fmla="*/ 111585 h 3098886"/>
              <a:gd name="connsiteX38" fmla="*/ 7301258 w 12423604"/>
              <a:gd name="connsiteY38" fmla="*/ 111463 h 3098886"/>
              <a:gd name="connsiteX39" fmla="*/ 7307195 w 12423604"/>
              <a:gd name="connsiteY39" fmla="*/ 111970 h 3098886"/>
              <a:gd name="connsiteX40" fmla="*/ 7347669 w 12423604"/>
              <a:gd name="connsiteY40" fmla="*/ 119090 h 3098886"/>
              <a:gd name="connsiteX41" fmla="*/ 7407142 w 12423604"/>
              <a:gd name="connsiteY41" fmla="*/ 135311 h 3098886"/>
              <a:gd name="connsiteX42" fmla="*/ 7434672 w 12423604"/>
              <a:gd name="connsiteY42" fmla="*/ 155651 h 3098886"/>
              <a:gd name="connsiteX43" fmla="*/ 7437294 w 12423604"/>
              <a:gd name="connsiteY43" fmla="*/ 156984 h 3098886"/>
              <a:gd name="connsiteX44" fmla="*/ 10433644 w 12423604"/>
              <a:gd name="connsiteY44" fmla="*/ 156984 h 3098886"/>
              <a:gd name="connsiteX45" fmla="*/ 10475797 w 12423604"/>
              <a:gd name="connsiteY45" fmla="*/ 142950 h 3098886"/>
              <a:gd name="connsiteX46" fmla="*/ 10555683 w 12423604"/>
              <a:gd name="connsiteY46" fmla="*/ 131061 h 3098886"/>
              <a:gd name="connsiteX47" fmla="*/ 10677195 w 12423604"/>
              <a:gd name="connsiteY47" fmla="*/ 111626 h 3098886"/>
              <a:gd name="connsiteX48" fmla="*/ 10804354 w 12423604"/>
              <a:gd name="connsiteY48" fmla="*/ 63016 h 3098886"/>
              <a:gd name="connsiteX49" fmla="*/ 11015466 w 12423604"/>
              <a:gd name="connsiteY49" fmla="*/ 3723 h 3098886"/>
              <a:gd name="connsiteX50" fmla="*/ 11059593 w 12423604"/>
              <a:gd name="connsiteY50"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1521083 w 12423604"/>
              <a:gd name="connsiteY26" fmla="*/ 907963 h 3098886"/>
              <a:gd name="connsiteX27" fmla="*/ 6375217 w 12423604"/>
              <a:gd name="connsiteY27" fmla="*/ 156984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7407142 w 12423604"/>
              <a:gd name="connsiteY40" fmla="*/ 135311 h 3098886"/>
              <a:gd name="connsiteX41" fmla="*/ 7434672 w 12423604"/>
              <a:gd name="connsiteY41" fmla="*/ 155651 h 3098886"/>
              <a:gd name="connsiteX42" fmla="*/ 7437294 w 12423604"/>
              <a:gd name="connsiteY42" fmla="*/ 156984 h 3098886"/>
              <a:gd name="connsiteX43" fmla="*/ 10433644 w 12423604"/>
              <a:gd name="connsiteY43" fmla="*/ 156984 h 3098886"/>
              <a:gd name="connsiteX44" fmla="*/ 10475797 w 12423604"/>
              <a:gd name="connsiteY44" fmla="*/ 142950 h 3098886"/>
              <a:gd name="connsiteX45" fmla="*/ 10555683 w 12423604"/>
              <a:gd name="connsiteY45" fmla="*/ 131061 h 3098886"/>
              <a:gd name="connsiteX46" fmla="*/ 10677195 w 12423604"/>
              <a:gd name="connsiteY46" fmla="*/ 111626 h 3098886"/>
              <a:gd name="connsiteX47" fmla="*/ 10804354 w 12423604"/>
              <a:gd name="connsiteY47" fmla="*/ 63016 h 3098886"/>
              <a:gd name="connsiteX48" fmla="*/ 11015466 w 12423604"/>
              <a:gd name="connsiteY48" fmla="*/ 3723 h 3098886"/>
              <a:gd name="connsiteX49" fmla="*/ 11059593 w 12423604"/>
              <a:gd name="connsiteY4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6375217 w 12423604"/>
              <a:gd name="connsiteY27" fmla="*/ 156984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7407142 w 12423604"/>
              <a:gd name="connsiteY40" fmla="*/ 135311 h 3098886"/>
              <a:gd name="connsiteX41" fmla="*/ 7434672 w 12423604"/>
              <a:gd name="connsiteY41" fmla="*/ 155651 h 3098886"/>
              <a:gd name="connsiteX42" fmla="*/ 7437294 w 12423604"/>
              <a:gd name="connsiteY42" fmla="*/ 156984 h 3098886"/>
              <a:gd name="connsiteX43" fmla="*/ 10433644 w 12423604"/>
              <a:gd name="connsiteY43" fmla="*/ 156984 h 3098886"/>
              <a:gd name="connsiteX44" fmla="*/ 10475797 w 12423604"/>
              <a:gd name="connsiteY44" fmla="*/ 142950 h 3098886"/>
              <a:gd name="connsiteX45" fmla="*/ 10555683 w 12423604"/>
              <a:gd name="connsiteY45" fmla="*/ 131061 h 3098886"/>
              <a:gd name="connsiteX46" fmla="*/ 10677195 w 12423604"/>
              <a:gd name="connsiteY46" fmla="*/ 111626 h 3098886"/>
              <a:gd name="connsiteX47" fmla="*/ 10804354 w 12423604"/>
              <a:gd name="connsiteY47" fmla="*/ 63016 h 3098886"/>
              <a:gd name="connsiteX48" fmla="*/ 11015466 w 12423604"/>
              <a:gd name="connsiteY48" fmla="*/ 3723 h 3098886"/>
              <a:gd name="connsiteX49" fmla="*/ 11059593 w 12423604"/>
              <a:gd name="connsiteY4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7407142 w 12423604"/>
              <a:gd name="connsiteY40" fmla="*/ 135311 h 3098886"/>
              <a:gd name="connsiteX41" fmla="*/ 7434672 w 12423604"/>
              <a:gd name="connsiteY41" fmla="*/ 155651 h 3098886"/>
              <a:gd name="connsiteX42" fmla="*/ 7437294 w 12423604"/>
              <a:gd name="connsiteY42" fmla="*/ 156984 h 3098886"/>
              <a:gd name="connsiteX43" fmla="*/ 10433644 w 12423604"/>
              <a:gd name="connsiteY43" fmla="*/ 156984 h 3098886"/>
              <a:gd name="connsiteX44" fmla="*/ 10475797 w 12423604"/>
              <a:gd name="connsiteY44" fmla="*/ 142950 h 3098886"/>
              <a:gd name="connsiteX45" fmla="*/ 10555683 w 12423604"/>
              <a:gd name="connsiteY45" fmla="*/ 131061 h 3098886"/>
              <a:gd name="connsiteX46" fmla="*/ 10677195 w 12423604"/>
              <a:gd name="connsiteY46" fmla="*/ 111626 h 3098886"/>
              <a:gd name="connsiteX47" fmla="*/ 10804354 w 12423604"/>
              <a:gd name="connsiteY47" fmla="*/ 63016 h 3098886"/>
              <a:gd name="connsiteX48" fmla="*/ 11015466 w 12423604"/>
              <a:gd name="connsiteY48" fmla="*/ 3723 h 3098886"/>
              <a:gd name="connsiteX49" fmla="*/ 11059593 w 12423604"/>
              <a:gd name="connsiteY4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7407142 w 12423604"/>
              <a:gd name="connsiteY40" fmla="*/ 135311 h 3098886"/>
              <a:gd name="connsiteX41" fmla="*/ 7434672 w 12423604"/>
              <a:gd name="connsiteY41" fmla="*/ 155651 h 3098886"/>
              <a:gd name="connsiteX42" fmla="*/ 8618530 w 12423604"/>
              <a:gd name="connsiteY42" fmla="*/ 74758 h 3098886"/>
              <a:gd name="connsiteX43" fmla="*/ 10433644 w 12423604"/>
              <a:gd name="connsiteY43" fmla="*/ 156984 h 3098886"/>
              <a:gd name="connsiteX44" fmla="*/ 10475797 w 12423604"/>
              <a:gd name="connsiteY44" fmla="*/ 142950 h 3098886"/>
              <a:gd name="connsiteX45" fmla="*/ 10555683 w 12423604"/>
              <a:gd name="connsiteY45" fmla="*/ 131061 h 3098886"/>
              <a:gd name="connsiteX46" fmla="*/ 10677195 w 12423604"/>
              <a:gd name="connsiteY46" fmla="*/ 111626 h 3098886"/>
              <a:gd name="connsiteX47" fmla="*/ 10804354 w 12423604"/>
              <a:gd name="connsiteY47" fmla="*/ 63016 h 3098886"/>
              <a:gd name="connsiteX48" fmla="*/ 11015466 w 12423604"/>
              <a:gd name="connsiteY48" fmla="*/ 3723 h 3098886"/>
              <a:gd name="connsiteX49" fmla="*/ 11059593 w 12423604"/>
              <a:gd name="connsiteY4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7407142 w 12423604"/>
              <a:gd name="connsiteY40" fmla="*/ 135311 h 3098886"/>
              <a:gd name="connsiteX41" fmla="*/ 8618530 w 12423604"/>
              <a:gd name="connsiteY41" fmla="*/ 74758 h 3098886"/>
              <a:gd name="connsiteX42" fmla="*/ 10433644 w 12423604"/>
              <a:gd name="connsiteY42" fmla="*/ 156984 h 3098886"/>
              <a:gd name="connsiteX43" fmla="*/ 10475797 w 12423604"/>
              <a:gd name="connsiteY43" fmla="*/ 142950 h 3098886"/>
              <a:gd name="connsiteX44" fmla="*/ 10555683 w 12423604"/>
              <a:gd name="connsiteY44" fmla="*/ 131061 h 3098886"/>
              <a:gd name="connsiteX45" fmla="*/ 10677195 w 12423604"/>
              <a:gd name="connsiteY45" fmla="*/ 111626 h 3098886"/>
              <a:gd name="connsiteX46" fmla="*/ 10804354 w 12423604"/>
              <a:gd name="connsiteY46" fmla="*/ 63016 h 3098886"/>
              <a:gd name="connsiteX47" fmla="*/ 11015466 w 12423604"/>
              <a:gd name="connsiteY47" fmla="*/ 3723 h 3098886"/>
              <a:gd name="connsiteX48" fmla="*/ 11059593 w 12423604"/>
              <a:gd name="connsiteY48"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8618530 w 12423604"/>
              <a:gd name="connsiteY40" fmla="*/ 74758 h 3098886"/>
              <a:gd name="connsiteX41" fmla="*/ 10433644 w 12423604"/>
              <a:gd name="connsiteY41" fmla="*/ 156984 h 3098886"/>
              <a:gd name="connsiteX42" fmla="*/ 10475797 w 12423604"/>
              <a:gd name="connsiteY42" fmla="*/ 142950 h 3098886"/>
              <a:gd name="connsiteX43" fmla="*/ 10555683 w 12423604"/>
              <a:gd name="connsiteY43" fmla="*/ 131061 h 3098886"/>
              <a:gd name="connsiteX44" fmla="*/ 10677195 w 12423604"/>
              <a:gd name="connsiteY44" fmla="*/ 111626 h 3098886"/>
              <a:gd name="connsiteX45" fmla="*/ 10804354 w 12423604"/>
              <a:gd name="connsiteY45" fmla="*/ 63016 h 3098886"/>
              <a:gd name="connsiteX46" fmla="*/ 11015466 w 12423604"/>
              <a:gd name="connsiteY46" fmla="*/ 3723 h 3098886"/>
              <a:gd name="connsiteX47" fmla="*/ 11059593 w 12423604"/>
              <a:gd name="connsiteY47"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8618530 w 12423604"/>
              <a:gd name="connsiteY39" fmla="*/ 74758 h 3098886"/>
              <a:gd name="connsiteX40" fmla="*/ 10433644 w 12423604"/>
              <a:gd name="connsiteY40" fmla="*/ 156984 h 3098886"/>
              <a:gd name="connsiteX41" fmla="*/ 10475797 w 12423604"/>
              <a:gd name="connsiteY41" fmla="*/ 142950 h 3098886"/>
              <a:gd name="connsiteX42" fmla="*/ 10555683 w 12423604"/>
              <a:gd name="connsiteY42" fmla="*/ 131061 h 3098886"/>
              <a:gd name="connsiteX43" fmla="*/ 10677195 w 12423604"/>
              <a:gd name="connsiteY43" fmla="*/ 111626 h 3098886"/>
              <a:gd name="connsiteX44" fmla="*/ 10804354 w 12423604"/>
              <a:gd name="connsiteY44" fmla="*/ 63016 h 3098886"/>
              <a:gd name="connsiteX45" fmla="*/ 11015466 w 12423604"/>
              <a:gd name="connsiteY45" fmla="*/ 3723 h 3098886"/>
              <a:gd name="connsiteX46" fmla="*/ 11059593 w 12423604"/>
              <a:gd name="connsiteY46"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7195159 w 12423604"/>
              <a:gd name="connsiteY34" fmla="*/ 101005 h 3098886"/>
              <a:gd name="connsiteX35" fmla="*/ 7266160 w 12423604"/>
              <a:gd name="connsiteY35" fmla="*/ 111585 h 3098886"/>
              <a:gd name="connsiteX36" fmla="*/ 7301258 w 12423604"/>
              <a:gd name="connsiteY36" fmla="*/ 111463 h 3098886"/>
              <a:gd name="connsiteX37" fmla="*/ 7307195 w 12423604"/>
              <a:gd name="connsiteY37" fmla="*/ 111970 h 3098886"/>
              <a:gd name="connsiteX38" fmla="*/ 8618530 w 12423604"/>
              <a:gd name="connsiteY38" fmla="*/ 74758 h 3098886"/>
              <a:gd name="connsiteX39" fmla="*/ 10433644 w 12423604"/>
              <a:gd name="connsiteY39" fmla="*/ 156984 h 3098886"/>
              <a:gd name="connsiteX40" fmla="*/ 10475797 w 12423604"/>
              <a:gd name="connsiteY40" fmla="*/ 142950 h 3098886"/>
              <a:gd name="connsiteX41" fmla="*/ 10555683 w 12423604"/>
              <a:gd name="connsiteY41" fmla="*/ 131061 h 3098886"/>
              <a:gd name="connsiteX42" fmla="*/ 10677195 w 12423604"/>
              <a:gd name="connsiteY42" fmla="*/ 111626 h 3098886"/>
              <a:gd name="connsiteX43" fmla="*/ 10804354 w 12423604"/>
              <a:gd name="connsiteY43" fmla="*/ 63016 h 3098886"/>
              <a:gd name="connsiteX44" fmla="*/ 11015466 w 12423604"/>
              <a:gd name="connsiteY44" fmla="*/ 3723 h 3098886"/>
              <a:gd name="connsiteX45" fmla="*/ 11059593 w 12423604"/>
              <a:gd name="connsiteY45"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895535 w 12423604"/>
              <a:gd name="connsiteY31" fmla="*/ 106293 h 3098886"/>
              <a:gd name="connsiteX32" fmla="*/ 6909374 w 12423604"/>
              <a:gd name="connsiteY32" fmla="*/ 106549 h 3098886"/>
              <a:gd name="connsiteX33" fmla="*/ 7195159 w 12423604"/>
              <a:gd name="connsiteY33" fmla="*/ 101005 h 3098886"/>
              <a:gd name="connsiteX34" fmla="*/ 7266160 w 12423604"/>
              <a:gd name="connsiteY34" fmla="*/ 111585 h 3098886"/>
              <a:gd name="connsiteX35" fmla="*/ 7301258 w 12423604"/>
              <a:gd name="connsiteY35" fmla="*/ 111463 h 3098886"/>
              <a:gd name="connsiteX36" fmla="*/ 7307195 w 12423604"/>
              <a:gd name="connsiteY36" fmla="*/ 111970 h 3098886"/>
              <a:gd name="connsiteX37" fmla="*/ 8618530 w 12423604"/>
              <a:gd name="connsiteY37" fmla="*/ 74758 h 3098886"/>
              <a:gd name="connsiteX38" fmla="*/ 10433644 w 12423604"/>
              <a:gd name="connsiteY38" fmla="*/ 156984 h 3098886"/>
              <a:gd name="connsiteX39" fmla="*/ 10475797 w 12423604"/>
              <a:gd name="connsiteY39" fmla="*/ 142950 h 3098886"/>
              <a:gd name="connsiteX40" fmla="*/ 10555683 w 12423604"/>
              <a:gd name="connsiteY40" fmla="*/ 131061 h 3098886"/>
              <a:gd name="connsiteX41" fmla="*/ 10677195 w 12423604"/>
              <a:gd name="connsiteY41" fmla="*/ 111626 h 3098886"/>
              <a:gd name="connsiteX42" fmla="*/ 10804354 w 12423604"/>
              <a:gd name="connsiteY42" fmla="*/ 63016 h 3098886"/>
              <a:gd name="connsiteX43" fmla="*/ 11015466 w 12423604"/>
              <a:gd name="connsiteY43" fmla="*/ 3723 h 3098886"/>
              <a:gd name="connsiteX44" fmla="*/ 11059593 w 12423604"/>
              <a:gd name="connsiteY44"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895535 w 12423604"/>
              <a:gd name="connsiteY30" fmla="*/ 106293 h 3098886"/>
              <a:gd name="connsiteX31" fmla="*/ 6909374 w 12423604"/>
              <a:gd name="connsiteY31" fmla="*/ 106549 h 3098886"/>
              <a:gd name="connsiteX32" fmla="*/ 7195159 w 12423604"/>
              <a:gd name="connsiteY32" fmla="*/ 101005 h 3098886"/>
              <a:gd name="connsiteX33" fmla="*/ 7266160 w 12423604"/>
              <a:gd name="connsiteY33" fmla="*/ 111585 h 3098886"/>
              <a:gd name="connsiteX34" fmla="*/ 7301258 w 12423604"/>
              <a:gd name="connsiteY34" fmla="*/ 111463 h 3098886"/>
              <a:gd name="connsiteX35" fmla="*/ 7307195 w 12423604"/>
              <a:gd name="connsiteY35" fmla="*/ 111970 h 3098886"/>
              <a:gd name="connsiteX36" fmla="*/ 8618530 w 12423604"/>
              <a:gd name="connsiteY36" fmla="*/ 74758 h 3098886"/>
              <a:gd name="connsiteX37" fmla="*/ 10433644 w 12423604"/>
              <a:gd name="connsiteY37" fmla="*/ 156984 h 3098886"/>
              <a:gd name="connsiteX38" fmla="*/ 10475797 w 12423604"/>
              <a:gd name="connsiteY38" fmla="*/ 142950 h 3098886"/>
              <a:gd name="connsiteX39" fmla="*/ 10555683 w 12423604"/>
              <a:gd name="connsiteY39" fmla="*/ 131061 h 3098886"/>
              <a:gd name="connsiteX40" fmla="*/ 10677195 w 12423604"/>
              <a:gd name="connsiteY40" fmla="*/ 111626 h 3098886"/>
              <a:gd name="connsiteX41" fmla="*/ 10804354 w 12423604"/>
              <a:gd name="connsiteY41" fmla="*/ 63016 h 3098886"/>
              <a:gd name="connsiteX42" fmla="*/ 11015466 w 12423604"/>
              <a:gd name="connsiteY42" fmla="*/ 3723 h 3098886"/>
              <a:gd name="connsiteX43" fmla="*/ 11059593 w 12423604"/>
              <a:gd name="connsiteY43"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895535 w 12423604"/>
              <a:gd name="connsiteY30" fmla="*/ 106293 h 3098886"/>
              <a:gd name="connsiteX31" fmla="*/ 6909374 w 12423604"/>
              <a:gd name="connsiteY31" fmla="*/ 106549 h 3098886"/>
              <a:gd name="connsiteX32" fmla="*/ 7195159 w 12423604"/>
              <a:gd name="connsiteY32" fmla="*/ 101005 h 3098886"/>
              <a:gd name="connsiteX33" fmla="*/ 7266160 w 12423604"/>
              <a:gd name="connsiteY33" fmla="*/ 111585 h 3098886"/>
              <a:gd name="connsiteX34" fmla="*/ 7301258 w 12423604"/>
              <a:gd name="connsiteY34" fmla="*/ 111463 h 3098886"/>
              <a:gd name="connsiteX35" fmla="*/ 8618530 w 12423604"/>
              <a:gd name="connsiteY35" fmla="*/ 74758 h 3098886"/>
              <a:gd name="connsiteX36" fmla="*/ 10433644 w 12423604"/>
              <a:gd name="connsiteY36" fmla="*/ 156984 h 3098886"/>
              <a:gd name="connsiteX37" fmla="*/ 10475797 w 12423604"/>
              <a:gd name="connsiteY37" fmla="*/ 142950 h 3098886"/>
              <a:gd name="connsiteX38" fmla="*/ 10555683 w 12423604"/>
              <a:gd name="connsiteY38" fmla="*/ 131061 h 3098886"/>
              <a:gd name="connsiteX39" fmla="*/ 10677195 w 12423604"/>
              <a:gd name="connsiteY39" fmla="*/ 111626 h 3098886"/>
              <a:gd name="connsiteX40" fmla="*/ 10804354 w 12423604"/>
              <a:gd name="connsiteY40" fmla="*/ 63016 h 3098886"/>
              <a:gd name="connsiteX41" fmla="*/ 11015466 w 12423604"/>
              <a:gd name="connsiteY41" fmla="*/ 3723 h 3098886"/>
              <a:gd name="connsiteX42" fmla="*/ 11059593 w 12423604"/>
              <a:gd name="connsiteY42"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895535 w 12423604"/>
              <a:gd name="connsiteY30" fmla="*/ 106293 h 3098886"/>
              <a:gd name="connsiteX31" fmla="*/ 6909374 w 12423604"/>
              <a:gd name="connsiteY31" fmla="*/ 106549 h 3098886"/>
              <a:gd name="connsiteX32" fmla="*/ 7195159 w 12423604"/>
              <a:gd name="connsiteY32" fmla="*/ 101005 h 3098886"/>
              <a:gd name="connsiteX33" fmla="*/ 7266160 w 12423604"/>
              <a:gd name="connsiteY33" fmla="*/ 111585 h 3098886"/>
              <a:gd name="connsiteX34" fmla="*/ 7862568 w 12423604"/>
              <a:gd name="connsiteY34" fmla="*/ 189246 h 3098886"/>
              <a:gd name="connsiteX35" fmla="*/ 8618530 w 12423604"/>
              <a:gd name="connsiteY35" fmla="*/ 74758 h 3098886"/>
              <a:gd name="connsiteX36" fmla="*/ 10433644 w 12423604"/>
              <a:gd name="connsiteY36" fmla="*/ 156984 h 3098886"/>
              <a:gd name="connsiteX37" fmla="*/ 10475797 w 12423604"/>
              <a:gd name="connsiteY37" fmla="*/ 142950 h 3098886"/>
              <a:gd name="connsiteX38" fmla="*/ 10555683 w 12423604"/>
              <a:gd name="connsiteY38" fmla="*/ 131061 h 3098886"/>
              <a:gd name="connsiteX39" fmla="*/ 10677195 w 12423604"/>
              <a:gd name="connsiteY39" fmla="*/ 111626 h 3098886"/>
              <a:gd name="connsiteX40" fmla="*/ 10804354 w 12423604"/>
              <a:gd name="connsiteY40" fmla="*/ 63016 h 3098886"/>
              <a:gd name="connsiteX41" fmla="*/ 11015466 w 12423604"/>
              <a:gd name="connsiteY41" fmla="*/ 3723 h 3098886"/>
              <a:gd name="connsiteX42" fmla="*/ 11059593 w 12423604"/>
              <a:gd name="connsiteY42"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895535 w 12423604"/>
              <a:gd name="connsiteY30" fmla="*/ 106293 h 3098886"/>
              <a:gd name="connsiteX31" fmla="*/ 6909374 w 12423604"/>
              <a:gd name="connsiteY31" fmla="*/ 106549 h 3098886"/>
              <a:gd name="connsiteX32" fmla="*/ 7195159 w 12423604"/>
              <a:gd name="connsiteY32" fmla="*/ 101005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677195 w 12423604"/>
              <a:gd name="connsiteY37" fmla="*/ 111626 h 3098886"/>
              <a:gd name="connsiteX38" fmla="*/ 10804354 w 12423604"/>
              <a:gd name="connsiteY38" fmla="*/ 63016 h 3098886"/>
              <a:gd name="connsiteX39" fmla="*/ 11015466 w 12423604"/>
              <a:gd name="connsiteY39" fmla="*/ 3723 h 3098886"/>
              <a:gd name="connsiteX40" fmla="*/ 11059593 w 12423604"/>
              <a:gd name="connsiteY40"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677195 w 12423604"/>
              <a:gd name="connsiteY36" fmla="*/ 111626 h 3098886"/>
              <a:gd name="connsiteX37" fmla="*/ 10804354 w 12423604"/>
              <a:gd name="connsiteY37" fmla="*/ 63016 h 3098886"/>
              <a:gd name="connsiteX38" fmla="*/ 11015466 w 12423604"/>
              <a:gd name="connsiteY38" fmla="*/ 3723 h 3098886"/>
              <a:gd name="connsiteX39" fmla="*/ 11059593 w 12423604"/>
              <a:gd name="connsiteY3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220977 w 12423604"/>
              <a:gd name="connsiteY35" fmla="*/ 166244 h 3098886"/>
              <a:gd name="connsiteX36" fmla="*/ 10677195 w 12423604"/>
              <a:gd name="connsiteY36" fmla="*/ 111626 h 3098886"/>
              <a:gd name="connsiteX37" fmla="*/ 10804354 w 12423604"/>
              <a:gd name="connsiteY37" fmla="*/ 63016 h 3098886"/>
              <a:gd name="connsiteX38" fmla="*/ 11015466 w 12423604"/>
              <a:gd name="connsiteY38" fmla="*/ 3723 h 3098886"/>
              <a:gd name="connsiteX39" fmla="*/ 11059593 w 12423604"/>
              <a:gd name="connsiteY3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220977 w 12423604"/>
              <a:gd name="connsiteY35" fmla="*/ 166244 h 3098886"/>
              <a:gd name="connsiteX36" fmla="*/ 10677195 w 12423604"/>
              <a:gd name="connsiteY36" fmla="*/ 111626 h 3098886"/>
              <a:gd name="connsiteX37" fmla="*/ 10804354 w 12423604"/>
              <a:gd name="connsiteY37" fmla="*/ 63016 h 3098886"/>
              <a:gd name="connsiteX38" fmla="*/ 11015466 w 12423604"/>
              <a:gd name="connsiteY38" fmla="*/ 3723 h 3098886"/>
              <a:gd name="connsiteX39" fmla="*/ 11059593 w 12423604"/>
              <a:gd name="connsiteY39" fmla="*/ 1243 h 30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23604" h="3098886">
                <a:moveTo>
                  <a:pt x="11059593" y="1243"/>
                </a:moveTo>
                <a:cubicBezTo>
                  <a:pt x="11068157" y="3014"/>
                  <a:pt x="11072618" y="6119"/>
                  <a:pt x="11079101" y="6766"/>
                </a:cubicBezTo>
                <a:lnTo>
                  <a:pt x="11093265" y="11493"/>
                </a:lnTo>
                <a:cubicBezTo>
                  <a:pt x="11108185" y="14866"/>
                  <a:pt x="11142495" y="19098"/>
                  <a:pt x="11168626" y="27004"/>
                </a:cubicBezTo>
                <a:cubicBezTo>
                  <a:pt x="11186935" y="40361"/>
                  <a:pt x="11235526" y="58342"/>
                  <a:pt x="11250051" y="58932"/>
                </a:cubicBezTo>
                <a:cubicBezTo>
                  <a:pt x="11274007" y="55540"/>
                  <a:pt x="11412598" y="63296"/>
                  <a:pt x="11475058" y="72039"/>
                </a:cubicBezTo>
                <a:cubicBezTo>
                  <a:pt x="11529969" y="88644"/>
                  <a:pt x="11586280" y="89024"/>
                  <a:pt x="11629883" y="103557"/>
                </a:cubicBezTo>
                <a:cubicBezTo>
                  <a:pt x="11675312" y="147520"/>
                  <a:pt x="11792378" y="153630"/>
                  <a:pt x="11840096" y="165317"/>
                </a:cubicBezTo>
                <a:cubicBezTo>
                  <a:pt x="11860698" y="173175"/>
                  <a:pt x="11902615" y="171806"/>
                  <a:pt x="11916192" y="173680"/>
                </a:cubicBezTo>
                <a:cubicBezTo>
                  <a:pt x="11979956" y="188058"/>
                  <a:pt x="11984668" y="202653"/>
                  <a:pt x="12018905" y="217141"/>
                </a:cubicBezTo>
                <a:cubicBezTo>
                  <a:pt x="12031717" y="209251"/>
                  <a:pt x="12043513" y="214860"/>
                  <a:pt x="12055606" y="224848"/>
                </a:cubicBezTo>
                <a:cubicBezTo>
                  <a:pt x="12087847" y="225658"/>
                  <a:pt x="12119215" y="242107"/>
                  <a:pt x="12156468" y="251157"/>
                </a:cubicBezTo>
                <a:cubicBezTo>
                  <a:pt x="12205331" y="262540"/>
                  <a:pt x="12310379" y="282916"/>
                  <a:pt x="12348784" y="293146"/>
                </a:cubicBezTo>
                <a:lnTo>
                  <a:pt x="12386894" y="312541"/>
                </a:lnTo>
                <a:cubicBezTo>
                  <a:pt x="12393965" y="321061"/>
                  <a:pt x="12407257" y="320518"/>
                  <a:pt x="12419149" y="321812"/>
                </a:cubicBezTo>
                <a:lnTo>
                  <a:pt x="12423604" y="323129"/>
                </a:lnTo>
                <a:lnTo>
                  <a:pt x="12119469" y="3098886"/>
                </a:lnTo>
                <a:lnTo>
                  <a:pt x="0" y="1770974"/>
                </a:lnTo>
                <a:lnTo>
                  <a:pt x="108269" y="782842"/>
                </a:lnTo>
                <a:cubicBezTo>
                  <a:pt x="265792" y="792036"/>
                  <a:pt x="306169" y="820970"/>
                  <a:pt x="405119" y="840035"/>
                </a:cubicBezTo>
                <a:cubicBezTo>
                  <a:pt x="494883" y="850240"/>
                  <a:pt x="591766" y="841425"/>
                  <a:pt x="646849" y="844077"/>
                </a:cubicBezTo>
                <a:cubicBezTo>
                  <a:pt x="682285" y="859509"/>
                  <a:pt x="702163" y="861873"/>
                  <a:pt x="735614" y="855947"/>
                </a:cubicBezTo>
                <a:cubicBezTo>
                  <a:pt x="806644" y="864218"/>
                  <a:pt x="849363" y="834675"/>
                  <a:pt x="936321" y="878503"/>
                </a:cubicBezTo>
                <a:cubicBezTo>
                  <a:pt x="979324" y="873680"/>
                  <a:pt x="1107059" y="913918"/>
                  <a:pt x="1128599" y="897894"/>
                </a:cubicBezTo>
                <a:cubicBezTo>
                  <a:pt x="1180829" y="897379"/>
                  <a:pt x="1151574" y="917356"/>
                  <a:pt x="1234529" y="908483"/>
                </a:cubicBezTo>
                <a:cubicBezTo>
                  <a:pt x="1320445" y="906933"/>
                  <a:pt x="1447422" y="889811"/>
                  <a:pt x="1492278" y="903833"/>
                </a:cubicBezTo>
                <a:cubicBezTo>
                  <a:pt x="2181166" y="995920"/>
                  <a:pt x="2640855" y="802397"/>
                  <a:pt x="3215143" y="751679"/>
                </a:cubicBezTo>
                <a:cubicBezTo>
                  <a:pt x="3647102" y="528776"/>
                  <a:pt x="4358065" y="434132"/>
                  <a:pt x="4929526" y="275358"/>
                </a:cubicBezTo>
                <a:cubicBezTo>
                  <a:pt x="5454026" y="315610"/>
                  <a:pt x="5931802" y="187934"/>
                  <a:pt x="6432940" y="144222"/>
                </a:cubicBezTo>
                <a:cubicBezTo>
                  <a:pt x="6478328" y="133564"/>
                  <a:pt x="6724316" y="177933"/>
                  <a:pt x="6735877" y="172832"/>
                </a:cubicBezTo>
                <a:cubicBezTo>
                  <a:pt x="6812976" y="166511"/>
                  <a:pt x="6832350" y="108158"/>
                  <a:pt x="6895535" y="106293"/>
                </a:cubicBezTo>
                <a:lnTo>
                  <a:pt x="6909374" y="106549"/>
                </a:lnTo>
                <a:lnTo>
                  <a:pt x="7348985" y="182984"/>
                </a:lnTo>
                <a:lnTo>
                  <a:pt x="7862568" y="189246"/>
                </a:lnTo>
                <a:lnTo>
                  <a:pt x="8618530" y="74758"/>
                </a:lnTo>
                <a:cubicBezTo>
                  <a:pt x="9152679" y="105253"/>
                  <a:pt x="9515374" y="214649"/>
                  <a:pt x="10220977" y="166244"/>
                </a:cubicBezTo>
                <a:lnTo>
                  <a:pt x="10677195" y="111626"/>
                </a:lnTo>
                <a:cubicBezTo>
                  <a:pt x="10718641" y="100287"/>
                  <a:pt x="10749469" y="72308"/>
                  <a:pt x="10804354" y="63016"/>
                </a:cubicBezTo>
                <a:cubicBezTo>
                  <a:pt x="10859660" y="23214"/>
                  <a:pt x="10950460" y="30607"/>
                  <a:pt x="11015466" y="3723"/>
                </a:cubicBezTo>
                <a:cubicBezTo>
                  <a:pt x="11038362" y="-964"/>
                  <a:pt x="11051029" y="-527"/>
                  <a:pt x="11059593" y="1243"/>
                </a:cubicBez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3">
            <a:extLst>
              <a:ext uri="{FF2B5EF4-FFF2-40B4-BE49-F238E27FC236}">
                <a16:creationId xmlns:a16="http://schemas.microsoft.com/office/drawing/2014/main" id="{49FEE1A1-3062-4F77-B515-7EFB1A1F3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25630" y="411957"/>
            <a:ext cx="10926138" cy="5812296"/>
          </a:xfrm>
          <a:custGeom>
            <a:avLst/>
            <a:gdLst>
              <a:gd name="connsiteX0" fmla="*/ 0 w 10957452"/>
              <a:gd name="connsiteY0" fmla="*/ 0 h 5830350"/>
              <a:gd name="connsiteX1" fmla="*/ 10957452 w 10957452"/>
              <a:gd name="connsiteY1" fmla="*/ 0 h 5830350"/>
              <a:gd name="connsiteX2" fmla="*/ 10957452 w 10957452"/>
              <a:gd name="connsiteY2" fmla="*/ 5830350 h 5830350"/>
              <a:gd name="connsiteX3" fmla="*/ 0 w 10957452"/>
              <a:gd name="connsiteY3" fmla="*/ 5830350 h 5830350"/>
              <a:gd name="connsiteX4" fmla="*/ 0 w 10957452"/>
              <a:gd name="connsiteY4" fmla="*/ 0 h 5830350"/>
              <a:gd name="connsiteX0" fmla="*/ 0 w 10957452"/>
              <a:gd name="connsiteY0" fmla="*/ 0 h 5830350"/>
              <a:gd name="connsiteX1" fmla="*/ 10957452 w 10957452"/>
              <a:gd name="connsiteY1" fmla="*/ 0 h 5830350"/>
              <a:gd name="connsiteX2" fmla="*/ 10927001 w 10957452"/>
              <a:gd name="connsiteY2" fmla="*/ 5798817 h 5830350"/>
              <a:gd name="connsiteX3" fmla="*/ 0 w 10957452"/>
              <a:gd name="connsiteY3" fmla="*/ 5830350 h 5830350"/>
              <a:gd name="connsiteX4" fmla="*/ 0 w 10957452"/>
              <a:gd name="connsiteY4" fmla="*/ 0 h 5830350"/>
              <a:gd name="connsiteX0" fmla="*/ 0 w 10927001"/>
              <a:gd name="connsiteY0" fmla="*/ 0 h 5830350"/>
              <a:gd name="connsiteX1" fmla="*/ 10926352 w 10927001"/>
              <a:gd name="connsiteY1" fmla="*/ 5657 h 5830350"/>
              <a:gd name="connsiteX2" fmla="*/ 10927001 w 10927001"/>
              <a:gd name="connsiteY2" fmla="*/ 5798817 h 5830350"/>
              <a:gd name="connsiteX3" fmla="*/ 0 w 10927001"/>
              <a:gd name="connsiteY3" fmla="*/ 5830350 h 5830350"/>
              <a:gd name="connsiteX4" fmla="*/ 0 w 10927001"/>
              <a:gd name="connsiteY4" fmla="*/ 0 h 5830350"/>
              <a:gd name="connsiteX0" fmla="*/ 0 w 10927001"/>
              <a:gd name="connsiteY0" fmla="*/ 0 h 5830350"/>
              <a:gd name="connsiteX1" fmla="*/ 10926136 w 10927001"/>
              <a:gd name="connsiteY1" fmla="*/ 18054 h 5830350"/>
              <a:gd name="connsiteX2" fmla="*/ 10927001 w 10927001"/>
              <a:gd name="connsiteY2" fmla="*/ 5798817 h 5830350"/>
              <a:gd name="connsiteX3" fmla="*/ 0 w 10927001"/>
              <a:gd name="connsiteY3" fmla="*/ 5830350 h 5830350"/>
              <a:gd name="connsiteX4" fmla="*/ 0 w 10927001"/>
              <a:gd name="connsiteY4" fmla="*/ 0 h 5830350"/>
              <a:gd name="connsiteX0" fmla="*/ 0 w 10926138"/>
              <a:gd name="connsiteY0" fmla="*/ 0 h 5830350"/>
              <a:gd name="connsiteX1" fmla="*/ 10926136 w 10926138"/>
              <a:gd name="connsiteY1" fmla="*/ 18054 h 5830350"/>
              <a:gd name="connsiteX2" fmla="*/ 10914605 w 10926138"/>
              <a:gd name="connsiteY2" fmla="*/ 5798601 h 5830350"/>
              <a:gd name="connsiteX3" fmla="*/ 0 w 10926138"/>
              <a:gd name="connsiteY3" fmla="*/ 5830350 h 5830350"/>
              <a:gd name="connsiteX4" fmla="*/ 0 w 10926138"/>
              <a:gd name="connsiteY4" fmla="*/ 0 h 5830350"/>
              <a:gd name="connsiteX0" fmla="*/ 5658 w 10926138"/>
              <a:gd name="connsiteY0" fmla="*/ 13046 h 5812296"/>
              <a:gd name="connsiteX1" fmla="*/ 10926136 w 10926138"/>
              <a:gd name="connsiteY1" fmla="*/ 0 h 5812296"/>
              <a:gd name="connsiteX2" fmla="*/ 10914605 w 10926138"/>
              <a:gd name="connsiteY2" fmla="*/ 5780547 h 5812296"/>
              <a:gd name="connsiteX3" fmla="*/ 0 w 10926138"/>
              <a:gd name="connsiteY3" fmla="*/ 5812296 h 5812296"/>
              <a:gd name="connsiteX4" fmla="*/ 5658 w 10926138"/>
              <a:gd name="connsiteY4" fmla="*/ 13046 h 5812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6138" h="5812296">
                <a:moveTo>
                  <a:pt x="5658" y="13046"/>
                </a:moveTo>
                <a:lnTo>
                  <a:pt x="10926136" y="0"/>
                </a:lnTo>
                <a:cubicBezTo>
                  <a:pt x="10926352" y="1931053"/>
                  <a:pt x="10914389" y="3849494"/>
                  <a:pt x="10914605" y="5780547"/>
                </a:cubicBezTo>
                <a:lnTo>
                  <a:pt x="0" y="5812296"/>
                </a:lnTo>
                <a:lnTo>
                  <a:pt x="5658" y="13046"/>
                </a:lnTo>
                <a:close/>
              </a:path>
            </a:pathLst>
          </a:custGeom>
          <a:solidFill>
            <a:srgbClr val="EFEEE9"/>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hart of different types of cells&#10;&#10;Description automatically generated">
            <a:extLst>
              <a:ext uri="{FF2B5EF4-FFF2-40B4-BE49-F238E27FC236}">
                <a16:creationId xmlns:a16="http://schemas.microsoft.com/office/drawing/2014/main" id="{CD944716-79E1-4AC7-7189-586185CA663E}"/>
              </a:ext>
            </a:extLst>
          </p:cNvPr>
          <p:cNvPicPr>
            <a:picLocks noGrp="1" noChangeAspect="1"/>
          </p:cNvPicPr>
          <p:nvPr>
            <p:ph idx="1"/>
          </p:nvPr>
        </p:nvPicPr>
        <p:blipFill rotWithShape="1">
          <a:blip r:embed="rId3"/>
          <a:srcRect b="4642"/>
          <a:stretch/>
        </p:blipFill>
        <p:spPr>
          <a:xfrm>
            <a:off x="340763" y="494386"/>
            <a:ext cx="11160018" cy="5986099"/>
          </a:xfrm>
          <a:custGeom>
            <a:avLst/>
            <a:gdLst/>
            <a:ahLst/>
            <a:cxnLst/>
            <a:rect l="l" t="t" r="r" b="b"/>
            <a:pathLst>
              <a:path w="11160018" h="5986099">
                <a:moveTo>
                  <a:pt x="2880319" y="0"/>
                </a:moveTo>
                <a:lnTo>
                  <a:pt x="2924461" y="7176"/>
                </a:lnTo>
                <a:cubicBezTo>
                  <a:pt x="2936784" y="7875"/>
                  <a:pt x="2940043" y="3407"/>
                  <a:pt x="2954257" y="4191"/>
                </a:cubicBezTo>
                <a:lnTo>
                  <a:pt x="3009750" y="11881"/>
                </a:lnTo>
                <a:lnTo>
                  <a:pt x="3090932" y="18964"/>
                </a:lnTo>
                <a:lnTo>
                  <a:pt x="3146814" y="26514"/>
                </a:lnTo>
                <a:lnTo>
                  <a:pt x="3157590" y="28825"/>
                </a:lnTo>
                <a:lnTo>
                  <a:pt x="3523256" y="28826"/>
                </a:lnTo>
                <a:lnTo>
                  <a:pt x="3550231" y="26242"/>
                </a:lnTo>
                <a:lnTo>
                  <a:pt x="3641235" y="28825"/>
                </a:lnTo>
                <a:lnTo>
                  <a:pt x="3654450" y="25305"/>
                </a:lnTo>
                <a:lnTo>
                  <a:pt x="3743422" y="28825"/>
                </a:lnTo>
                <a:cubicBezTo>
                  <a:pt x="3772886" y="28327"/>
                  <a:pt x="3823940" y="29113"/>
                  <a:pt x="3840903" y="25835"/>
                </a:cubicBezTo>
                <a:lnTo>
                  <a:pt x="3848181" y="17800"/>
                </a:lnTo>
                <a:lnTo>
                  <a:pt x="3869560" y="17096"/>
                </a:lnTo>
                <a:cubicBezTo>
                  <a:pt x="3871124" y="17711"/>
                  <a:pt x="3901945" y="17198"/>
                  <a:pt x="3903217" y="17249"/>
                </a:cubicBezTo>
                <a:lnTo>
                  <a:pt x="3978608" y="25681"/>
                </a:lnTo>
                <a:lnTo>
                  <a:pt x="10629692" y="20986"/>
                </a:lnTo>
                <a:lnTo>
                  <a:pt x="10629692" y="25557"/>
                </a:lnTo>
                <a:lnTo>
                  <a:pt x="10653919" y="35273"/>
                </a:lnTo>
                <a:lnTo>
                  <a:pt x="10662783" y="55753"/>
                </a:lnTo>
                <a:lnTo>
                  <a:pt x="10932257" y="46153"/>
                </a:lnTo>
                <a:lnTo>
                  <a:pt x="10932416" y="50721"/>
                </a:lnTo>
                <a:lnTo>
                  <a:pt x="10956968" y="59587"/>
                </a:lnTo>
                <a:cubicBezTo>
                  <a:pt x="10963445" y="65409"/>
                  <a:pt x="10967632" y="73614"/>
                  <a:pt x="10968008" y="82837"/>
                </a:cubicBezTo>
                <a:lnTo>
                  <a:pt x="11063841" y="2827126"/>
                </a:lnTo>
                <a:lnTo>
                  <a:pt x="11059943" y="2837138"/>
                </a:lnTo>
                <a:lnTo>
                  <a:pt x="11064505" y="2845053"/>
                </a:lnTo>
                <a:lnTo>
                  <a:pt x="11160002" y="5579729"/>
                </a:lnTo>
                <a:cubicBezTo>
                  <a:pt x="11160297" y="5588973"/>
                  <a:pt x="11156704" y="5597474"/>
                  <a:pt x="11150645" y="5603753"/>
                </a:cubicBezTo>
                <a:lnTo>
                  <a:pt x="11126703" y="5614360"/>
                </a:lnTo>
                <a:lnTo>
                  <a:pt x="11126774" y="5616394"/>
                </a:lnTo>
                <a:lnTo>
                  <a:pt x="10583946" y="5635350"/>
                </a:lnTo>
                <a:lnTo>
                  <a:pt x="10570184" y="5639499"/>
                </a:lnTo>
                <a:cubicBezTo>
                  <a:pt x="10562791" y="5641286"/>
                  <a:pt x="10552601" y="5643060"/>
                  <a:pt x="10537132" y="5644340"/>
                </a:cubicBezTo>
                <a:cubicBezTo>
                  <a:pt x="10498203" y="5633456"/>
                  <a:pt x="10449254" y="5664719"/>
                  <a:pt x="10400830" y="5649948"/>
                </a:cubicBezTo>
                <a:cubicBezTo>
                  <a:pt x="10383216" y="5646576"/>
                  <a:pt x="10329878" y="5648751"/>
                  <a:pt x="10320518" y="5656842"/>
                </a:cubicBezTo>
                <a:cubicBezTo>
                  <a:pt x="10309547" y="5658877"/>
                  <a:pt x="10296302" y="5656533"/>
                  <a:pt x="10291957" y="5665019"/>
                </a:cubicBezTo>
                <a:cubicBezTo>
                  <a:pt x="10284418" y="5675302"/>
                  <a:pt x="10244094" y="5661057"/>
                  <a:pt x="10250760" y="5672700"/>
                </a:cubicBezTo>
                <a:cubicBezTo>
                  <a:pt x="10222161" y="5662972"/>
                  <a:pt x="10202248" y="5684644"/>
                  <a:pt x="10179561" y="5690562"/>
                </a:cubicBezTo>
                <a:lnTo>
                  <a:pt x="10110666" y="5699597"/>
                </a:lnTo>
                <a:lnTo>
                  <a:pt x="10064237" y="5702502"/>
                </a:lnTo>
                <a:lnTo>
                  <a:pt x="10057486" y="5702484"/>
                </a:lnTo>
                <a:lnTo>
                  <a:pt x="10001416" y="5695367"/>
                </a:lnTo>
                <a:cubicBezTo>
                  <a:pt x="10000174" y="5697068"/>
                  <a:pt x="9998479" y="5698668"/>
                  <a:pt x="9996379" y="5700113"/>
                </a:cubicBezTo>
                <a:lnTo>
                  <a:pt x="9979071" y="5705376"/>
                </a:lnTo>
                <a:lnTo>
                  <a:pt x="9963913" y="5700451"/>
                </a:lnTo>
                <a:lnTo>
                  <a:pt x="9893483" y="5693188"/>
                </a:lnTo>
                <a:lnTo>
                  <a:pt x="9790633" y="5687822"/>
                </a:lnTo>
                <a:lnTo>
                  <a:pt x="9774942" y="5682760"/>
                </a:lnTo>
                <a:cubicBezTo>
                  <a:pt x="9739362" y="5677844"/>
                  <a:pt x="9696935" y="5685711"/>
                  <a:pt x="9673904" y="5672581"/>
                </a:cubicBezTo>
                <a:lnTo>
                  <a:pt x="9621062" y="5672308"/>
                </a:lnTo>
                <a:lnTo>
                  <a:pt x="9615371" y="5677633"/>
                </a:lnTo>
                <a:lnTo>
                  <a:pt x="9599748" y="5676826"/>
                </a:lnTo>
                <a:lnTo>
                  <a:pt x="9595584" y="5677734"/>
                </a:lnTo>
                <a:cubicBezTo>
                  <a:pt x="9587639" y="5679493"/>
                  <a:pt x="9579752" y="5681051"/>
                  <a:pt x="9571728" y="5681816"/>
                </a:cubicBezTo>
                <a:cubicBezTo>
                  <a:pt x="9572407" y="5676952"/>
                  <a:pt x="9570454" y="5673991"/>
                  <a:pt x="9566942" y="5672247"/>
                </a:cubicBezTo>
                <a:lnTo>
                  <a:pt x="9559827" y="5671113"/>
                </a:lnTo>
                <a:lnTo>
                  <a:pt x="9300966" y="5680152"/>
                </a:lnTo>
                <a:lnTo>
                  <a:pt x="9279087" y="5689852"/>
                </a:lnTo>
                <a:lnTo>
                  <a:pt x="9210191" y="5698888"/>
                </a:lnTo>
                <a:lnTo>
                  <a:pt x="9163761" y="5701793"/>
                </a:lnTo>
                <a:lnTo>
                  <a:pt x="9157011" y="5701774"/>
                </a:lnTo>
                <a:lnTo>
                  <a:pt x="9100940" y="5694658"/>
                </a:lnTo>
                <a:cubicBezTo>
                  <a:pt x="9099699" y="5696357"/>
                  <a:pt x="9098003" y="5697958"/>
                  <a:pt x="9095904" y="5699404"/>
                </a:cubicBezTo>
                <a:lnTo>
                  <a:pt x="9078597" y="5704667"/>
                </a:lnTo>
                <a:lnTo>
                  <a:pt x="9063437" y="5699742"/>
                </a:lnTo>
                <a:lnTo>
                  <a:pt x="8993006" y="5692478"/>
                </a:lnTo>
                <a:lnTo>
                  <a:pt x="8974955" y="5691537"/>
                </a:lnTo>
                <a:lnTo>
                  <a:pt x="8223147" y="5717791"/>
                </a:lnTo>
                <a:lnTo>
                  <a:pt x="7573244" y="5740486"/>
                </a:lnTo>
                <a:lnTo>
                  <a:pt x="7145176" y="5755434"/>
                </a:lnTo>
                <a:lnTo>
                  <a:pt x="7110974" y="5756786"/>
                </a:lnTo>
                <a:cubicBezTo>
                  <a:pt x="7118810" y="5763724"/>
                  <a:pt x="6960437" y="5768053"/>
                  <a:pt x="6903109" y="5764119"/>
                </a:cubicBezTo>
                <a:lnTo>
                  <a:pt x="6901660" y="5763938"/>
                </a:lnTo>
                <a:lnTo>
                  <a:pt x="4499248" y="5847832"/>
                </a:lnTo>
                <a:lnTo>
                  <a:pt x="540384" y="5986079"/>
                </a:lnTo>
                <a:cubicBezTo>
                  <a:pt x="520064" y="5986733"/>
                  <a:pt x="503054" y="5971465"/>
                  <a:pt x="502319" y="5951906"/>
                </a:cubicBezTo>
                <a:lnTo>
                  <a:pt x="489842" y="5594622"/>
                </a:lnTo>
                <a:lnTo>
                  <a:pt x="36849" y="5594621"/>
                </a:lnTo>
                <a:cubicBezTo>
                  <a:pt x="16519" y="5594567"/>
                  <a:pt x="52" y="5578715"/>
                  <a:pt x="1" y="5559142"/>
                </a:cubicBezTo>
                <a:lnTo>
                  <a:pt x="0" y="2970007"/>
                </a:lnTo>
                <a:lnTo>
                  <a:pt x="1" y="2653338"/>
                </a:lnTo>
                <a:lnTo>
                  <a:pt x="0" y="64204"/>
                </a:lnTo>
                <a:cubicBezTo>
                  <a:pt x="117" y="44670"/>
                  <a:pt x="16562" y="28877"/>
                  <a:pt x="36850" y="28825"/>
                </a:cubicBezTo>
                <a:lnTo>
                  <a:pt x="1711513" y="28826"/>
                </a:lnTo>
                <a:lnTo>
                  <a:pt x="1766173" y="18870"/>
                </a:lnTo>
                <a:cubicBezTo>
                  <a:pt x="1796853" y="19308"/>
                  <a:pt x="1803657" y="25508"/>
                  <a:pt x="1822399" y="28826"/>
                </a:cubicBezTo>
                <a:lnTo>
                  <a:pt x="2571658" y="28825"/>
                </a:lnTo>
                <a:lnTo>
                  <a:pt x="2671113" y="28825"/>
                </a:lnTo>
                <a:lnTo>
                  <a:pt x="2726662" y="18215"/>
                </a:lnTo>
                <a:cubicBezTo>
                  <a:pt x="2749009" y="26698"/>
                  <a:pt x="2765353" y="10111"/>
                  <a:pt x="2783456" y="6056"/>
                </a:cubicBezTo>
                <a:lnTo>
                  <a:pt x="2838186" y="814"/>
                </a:lnTo>
                <a:close/>
              </a:path>
            </a:pathLst>
          </a:custGeom>
        </p:spPr>
      </p:pic>
      <p:sp>
        <p:nvSpPr>
          <p:cNvPr id="15" name="Freeform: Shape 14">
            <a:extLst>
              <a:ext uri="{FF2B5EF4-FFF2-40B4-BE49-F238E27FC236}">
                <a16:creationId xmlns:a16="http://schemas.microsoft.com/office/drawing/2014/main" id="{A7F4D874-27FC-45EF-B831-1D2C9D63F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341492" y="494703"/>
            <a:ext cx="8122024" cy="5594621"/>
          </a:xfrm>
          <a:custGeom>
            <a:avLst/>
            <a:gdLst>
              <a:gd name="connsiteX0" fmla="*/ 8085175 w 8122024"/>
              <a:gd name="connsiteY0" fmla="*/ 28825 h 5594621"/>
              <a:gd name="connsiteX1" fmla="*/ 8122024 w 8122024"/>
              <a:gd name="connsiteY1" fmla="*/ 64204 h 5594621"/>
              <a:gd name="connsiteX2" fmla="*/ 8122024 w 8122024"/>
              <a:gd name="connsiteY2" fmla="*/ 2653338 h 5594621"/>
              <a:gd name="connsiteX3" fmla="*/ 8122024 w 8122024"/>
              <a:gd name="connsiteY3" fmla="*/ 2970007 h 5594621"/>
              <a:gd name="connsiteX4" fmla="*/ 8122024 w 8122024"/>
              <a:gd name="connsiteY4" fmla="*/ 5559141 h 5594621"/>
              <a:gd name="connsiteX5" fmla="*/ 8085175 w 8122024"/>
              <a:gd name="connsiteY5" fmla="*/ 5594621 h 5594621"/>
              <a:gd name="connsiteX6" fmla="*/ 7778470 w 8122024"/>
              <a:gd name="connsiteY6" fmla="*/ 5594621 h 5594621"/>
              <a:gd name="connsiteX7" fmla="*/ 7963333 w 8122024"/>
              <a:gd name="connsiteY7" fmla="*/ 300841 h 5594621"/>
              <a:gd name="connsiteX8" fmla="*/ 0 w 8122024"/>
              <a:gd name="connsiteY8" fmla="*/ 22756 h 5594621"/>
              <a:gd name="connsiteX9" fmla="*/ 4143417 w 8122024"/>
              <a:gd name="connsiteY9" fmla="*/ 25681 h 5594621"/>
              <a:gd name="connsiteX10" fmla="*/ 4218808 w 8122024"/>
              <a:gd name="connsiteY10" fmla="*/ 17249 h 5594621"/>
              <a:gd name="connsiteX11" fmla="*/ 4252464 w 8122024"/>
              <a:gd name="connsiteY11" fmla="*/ 17095 h 5594621"/>
              <a:gd name="connsiteX12" fmla="*/ 4273843 w 8122024"/>
              <a:gd name="connsiteY12" fmla="*/ 17800 h 5594621"/>
              <a:gd name="connsiteX13" fmla="*/ 4281122 w 8122024"/>
              <a:gd name="connsiteY13" fmla="*/ 25835 h 5594621"/>
              <a:gd name="connsiteX14" fmla="*/ 4378602 w 8122024"/>
              <a:gd name="connsiteY14" fmla="*/ 28825 h 5594621"/>
              <a:gd name="connsiteX15" fmla="*/ 4467574 w 8122024"/>
              <a:gd name="connsiteY15" fmla="*/ 25305 h 5594621"/>
              <a:gd name="connsiteX16" fmla="*/ 4480790 w 8122024"/>
              <a:gd name="connsiteY16" fmla="*/ 28825 h 5594621"/>
              <a:gd name="connsiteX17" fmla="*/ 4571794 w 8122024"/>
              <a:gd name="connsiteY17" fmla="*/ 26241 h 5594621"/>
              <a:gd name="connsiteX18" fmla="*/ 4598769 w 8122024"/>
              <a:gd name="connsiteY18" fmla="*/ 28825 h 5594621"/>
              <a:gd name="connsiteX19" fmla="*/ 4964434 w 8122024"/>
              <a:gd name="connsiteY19" fmla="*/ 28825 h 5594621"/>
              <a:gd name="connsiteX20" fmla="*/ 4975210 w 8122024"/>
              <a:gd name="connsiteY20" fmla="*/ 26513 h 5594621"/>
              <a:gd name="connsiteX21" fmla="*/ 5031093 w 8122024"/>
              <a:gd name="connsiteY21" fmla="*/ 18963 h 5594621"/>
              <a:gd name="connsiteX22" fmla="*/ 5112275 w 8122024"/>
              <a:gd name="connsiteY22" fmla="*/ 11880 h 5594621"/>
              <a:gd name="connsiteX23" fmla="*/ 5167768 w 8122024"/>
              <a:gd name="connsiteY23" fmla="*/ 4191 h 5594621"/>
              <a:gd name="connsiteX24" fmla="*/ 5197564 w 8122024"/>
              <a:gd name="connsiteY24" fmla="*/ 7176 h 5594621"/>
              <a:gd name="connsiteX25" fmla="*/ 5241706 w 8122024"/>
              <a:gd name="connsiteY25" fmla="*/ 0 h 5594621"/>
              <a:gd name="connsiteX26" fmla="*/ 5283839 w 8122024"/>
              <a:gd name="connsiteY26" fmla="*/ 814 h 5594621"/>
              <a:gd name="connsiteX27" fmla="*/ 5338569 w 8122024"/>
              <a:gd name="connsiteY27" fmla="*/ 6056 h 5594621"/>
              <a:gd name="connsiteX28" fmla="*/ 5395362 w 8122024"/>
              <a:gd name="connsiteY28" fmla="*/ 18215 h 5594621"/>
              <a:gd name="connsiteX29" fmla="*/ 5450911 w 8122024"/>
              <a:gd name="connsiteY29" fmla="*/ 28825 h 5594621"/>
              <a:gd name="connsiteX30" fmla="*/ 5550367 w 8122024"/>
              <a:gd name="connsiteY30" fmla="*/ 28825 h 5594621"/>
              <a:gd name="connsiteX31" fmla="*/ 6299626 w 8122024"/>
              <a:gd name="connsiteY31" fmla="*/ 28825 h 5594621"/>
              <a:gd name="connsiteX32" fmla="*/ 6355851 w 8122024"/>
              <a:gd name="connsiteY32" fmla="*/ 18870 h 5594621"/>
              <a:gd name="connsiteX33" fmla="*/ 6410512 w 8122024"/>
              <a:gd name="connsiteY33" fmla="*/ 28825 h 5594621"/>
              <a:gd name="connsiteX0" fmla="*/ 8085175 w 8122024"/>
              <a:gd name="connsiteY0" fmla="*/ 28825 h 5594621"/>
              <a:gd name="connsiteX1" fmla="*/ 8122024 w 8122024"/>
              <a:gd name="connsiteY1" fmla="*/ 64204 h 5594621"/>
              <a:gd name="connsiteX2" fmla="*/ 8122024 w 8122024"/>
              <a:gd name="connsiteY2" fmla="*/ 2653338 h 5594621"/>
              <a:gd name="connsiteX3" fmla="*/ 8122024 w 8122024"/>
              <a:gd name="connsiteY3" fmla="*/ 2970007 h 5594621"/>
              <a:gd name="connsiteX4" fmla="*/ 8122024 w 8122024"/>
              <a:gd name="connsiteY4" fmla="*/ 5559141 h 5594621"/>
              <a:gd name="connsiteX5" fmla="*/ 8085175 w 8122024"/>
              <a:gd name="connsiteY5" fmla="*/ 5594621 h 5594621"/>
              <a:gd name="connsiteX6" fmla="*/ 7772271 w 8122024"/>
              <a:gd name="connsiteY6" fmla="*/ 5594513 h 5594621"/>
              <a:gd name="connsiteX7" fmla="*/ 7963333 w 8122024"/>
              <a:gd name="connsiteY7" fmla="*/ 300841 h 5594621"/>
              <a:gd name="connsiteX8" fmla="*/ 0 w 8122024"/>
              <a:gd name="connsiteY8" fmla="*/ 22756 h 5594621"/>
              <a:gd name="connsiteX9" fmla="*/ 4143417 w 8122024"/>
              <a:gd name="connsiteY9" fmla="*/ 25681 h 5594621"/>
              <a:gd name="connsiteX10" fmla="*/ 4218808 w 8122024"/>
              <a:gd name="connsiteY10" fmla="*/ 17249 h 5594621"/>
              <a:gd name="connsiteX11" fmla="*/ 4252464 w 8122024"/>
              <a:gd name="connsiteY11" fmla="*/ 17095 h 5594621"/>
              <a:gd name="connsiteX12" fmla="*/ 4273843 w 8122024"/>
              <a:gd name="connsiteY12" fmla="*/ 17800 h 5594621"/>
              <a:gd name="connsiteX13" fmla="*/ 4281122 w 8122024"/>
              <a:gd name="connsiteY13" fmla="*/ 25835 h 5594621"/>
              <a:gd name="connsiteX14" fmla="*/ 4378602 w 8122024"/>
              <a:gd name="connsiteY14" fmla="*/ 28825 h 5594621"/>
              <a:gd name="connsiteX15" fmla="*/ 4467574 w 8122024"/>
              <a:gd name="connsiteY15" fmla="*/ 25305 h 5594621"/>
              <a:gd name="connsiteX16" fmla="*/ 4480790 w 8122024"/>
              <a:gd name="connsiteY16" fmla="*/ 28825 h 5594621"/>
              <a:gd name="connsiteX17" fmla="*/ 4571794 w 8122024"/>
              <a:gd name="connsiteY17" fmla="*/ 26241 h 5594621"/>
              <a:gd name="connsiteX18" fmla="*/ 4598769 w 8122024"/>
              <a:gd name="connsiteY18" fmla="*/ 28825 h 5594621"/>
              <a:gd name="connsiteX19" fmla="*/ 4964434 w 8122024"/>
              <a:gd name="connsiteY19" fmla="*/ 28825 h 5594621"/>
              <a:gd name="connsiteX20" fmla="*/ 4975210 w 8122024"/>
              <a:gd name="connsiteY20" fmla="*/ 26513 h 5594621"/>
              <a:gd name="connsiteX21" fmla="*/ 5031093 w 8122024"/>
              <a:gd name="connsiteY21" fmla="*/ 18963 h 5594621"/>
              <a:gd name="connsiteX22" fmla="*/ 5112275 w 8122024"/>
              <a:gd name="connsiteY22" fmla="*/ 11880 h 5594621"/>
              <a:gd name="connsiteX23" fmla="*/ 5167768 w 8122024"/>
              <a:gd name="connsiteY23" fmla="*/ 4191 h 5594621"/>
              <a:gd name="connsiteX24" fmla="*/ 5197564 w 8122024"/>
              <a:gd name="connsiteY24" fmla="*/ 7176 h 5594621"/>
              <a:gd name="connsiteX25" fmla="*/ 5241706 w 8122024"/>
              <a:gd name="connsiteY25" fmla="*/ 0 h 5594621"/>
              <a:gd name="connsiteX26" fmla="*/ 5283839 w 8122024"/>
              <a:gd name="connsiteY26" fmla="*/ 814 h 5594621"/>
              <a:gd name="connsiteX27" fmla="*/ 5338569 w 8122024"/>
              <a:gd name="connsiteY27" fmla="*/ 6056 h 5594621"/>
              <a:gd name="connsiteX28" fmla="*/ 5395362 w 8122024"/>
              <a:gd name="connsiteY28" fmla="*/ 18215 h 5594621"/>
              <a:gd name="connsiteX29" fmla="*/ 5450911 w 8122024"/>
              <a:gd name="connsiteY29" fmla="*/ 28825 h 5594621"/>
              <a:gd name="connsiteX30" fmla="*/ 5550367 w 8122024"/>
              <a:gd name="connsiteY30" fmla="*/ 28825 h 5594621"/>
              <a:gd name="connsiteX31" fmla="*/ 6299626 w 8122024"/>
              <a:gd name="connsiteY31" fmla="*/ 28825 h 5594621"/>
              <a:gd name="connsiteX32" fmla="*/ 6355851 w 8122024"/>
              <a:gd name="connsiteY32" fmla="*/ 18870 h 5594621"/>
              <a:gd name="connsiteX33" fmla="*/ 6410512 w 8122024"/>
              <a:gd name="connsiteY33" fmla="*/ 28825 h 5594621"/>
              <a:gd name="connsiteX34" fmla="*/ 8085175 w 8122024"/>
              <a:gd name="connsiteY34" fmla="*/ 28825 h 5594621"/>
              <a:gd name="connsiteX0" fmla="*/ 8085175 w 8122024"/>
              <a:gd name="connsiteY0" fmla="*/ 28825 h 5594621"/>
              <a:gd name="connsiteX1" fmla="*/ 8122024 w 8122024"/>
              <a:gd name="connsiteY1" fmla="*/ 64204 h 5594621"/>
              <a:gd name="connsiteX2" fmla="*/ 8122024 w 8122024"/>
              <a:gd name="connsiteY2" fmla="*/ 2653338 h 5594621"/>
              <a:gd name="connsiteX3" fmla="*/ 8122024 w 8122024"/>
              <a:gd name="connsiteY3" fmla="*/ 2970007 h 5594621"/>
              <a:gd name="connsiteX4" fmla="*/ 8122024 w 8122024"/>
              <a:gd name="connsiteY4" fmla="*/ 5559141 h 5594621"/>
              <a:gd name="connsiteX5" fmla="*/ 8085175 w 8122024"/>
              <a:gd name="connsiteY5" fmla="*/ 5594621 h 5594621"/>
              <a:gd name="connsiteX6" fmla="*/ 7735081 w 8122024"/>
              <a:gd name="connsiteY6" fmla="*/ 5593864 h 5594621"/>
              <a:gd name="connsiteX7" fmla="*/ 7963333 w 8122024"/>
              <a:gd name="connsiteY7" fmla="*/ 300841 h 5594621"/>
              <a:gd name="connsiteX8" fmla="*/ 0 w 8122024"/>
              <a:gd name="connsiteY8" fmla="*/ 22756 h 5594621"/>
              <a:gd name="connsiteX9" fmla="*/ 4143417 w 8122024"/>
              <a:gd name="connsiteY9" fmla="*/ 25681 h 5594621"/>
              <a:gd name="connsiteX10" fmla="*/ 4218808 w 8122024"/>
              <a:gd name="connsiteY10" fmla="*/ 17249 h 5594621"/>
              <a:gd name="connsiteX11" fmla="*/ 4252464 w 8122024"/>
              <a:gd name="connsiteY11" fmla="*/ 17095 h 5594621"/>
              <a:gd name="connsiteX12" fmla="*/ 4273843 w 8122024"/>
              <a:gd name="connsiteY12" fmla="*/ 17800 h 5594621"/>
              <a:gd name="connsiteX13" fmla="*/ 4281122 w 8122024"/>
              <a:gd name="connsiteY13" fmla="*/ 25835 h 5594621"/>
              <a:gd name="connsiteX14" fmla="*/ 4378602 w 8122024"/>
              <a:gd name="connsiteY14" fmla="*/ 28825 h 5594621"/>
              <a:gd name="connsiteX15" fmla="*/ 4467574 w 8122024"/>
              <a:gd name="connsiteY15" fmla="*/ 25305 h 5594621"/>
              <a:gd name="connsiteX16" fmla="*/ 4480790 w 8122024"/>
              <a:gd name="connsiteY16" fmla="*/ 28825 h 5594621"/>
              <a:gd name="connsiteX17" fmla="*/ 4571794 w 8122024"/>
              <a:gd name="connsiteY17" fmla="*/ 26241 h 5594621"/>
              <a:gd name="connsiteX18" fmla="*/ 4598769 w 8122024"/>
              <a:gd name="connsiteY18" fmla="*/ 28825 h 5594621"/>
              <a:gd name="connsiteX19" fmla="*/ 4964434 w 8122024"/>
              <a:gd name="connsiteY19" fmla="*/ 28825 h 5594621"/>
              <a:gd name="connsiteX20" fmla="*/ 4975210 w 8122024"/>
              <a:gd name="connsiteY20" fmla="*/ 26513 h 5594621"/>
              <a:gd name="connsiteX21" fmla="*/ 5031093 w 8122024"/>
              <a:gd name="connsiteY21" fmla="*/ 18963 h 5594621"/>
              <a:gd name="connsiteX22" fmla="*/ 5112275 w 8122024"/>
              <a:gd name="connsiteY22" fmla="*/ 11880 h 5594621"/>
              <a:gd name="connsiteX23" fmla="*/ 5167768 w 8122024"/>
              <a:gd name="connsiteY23" fmla="*/ 4191 h 5594621"/>
              <a:gd name="connsiteX24" fmla="*/ 5197564 w 8122024"/>
              <a:gd name="connsiteY24" fmla="*/ 7176 h 5594621"/>
              <a:gd name="connsiteX25" fmla="*/ 5241706 w 8122024"/>
              <a:gd name="connsiteY25" fmla="*/ 0 h 5594621"/>
              <a:gd name="connsiteX26" fmla="*/ 5283839 w 8122024"/>
              <a:gd name="connsiteY26" fmla="*/ 814 h 5594621"/>
              <a:gd name="connsiteX27" fmla="*/ 5338569 w 8122024"/>
              <a:gd name="connsiteY27" fmla="*/ 6056 h 5594621"/>
              <a:gd name="connsiteX28" fmla="*/ 5395362 w 8122024"/>
              <a:gd name="connsiteY28" fmla="*/ 18215 h 5594621"/>
              <a:gd name="connsiteX29" fmla="*/ 5450911 w 8122024"/>
              <a:gd name="connsiteY29" fmla="*/ 28825 h 5594621"/>
              <a:gd name="connsiteX30" fmla="*/ 5550367 w 8122024"/>
              <a:gd name="connsiteY30" fmla="*/ 28825 h 5594621"/>
              <a:gd name="connsiteX31" fmla="*/ 6299626 w 8122024"/>
              <a:gd name="connsiteY31" fmla="*/ 28825 h 5594621"/>
              <a:gd name="connsiteX32" fmla="*/ 6355851 w 8122024"/>
              <a:gd name="connsiteY32" fmla="*/ 18870 h 5594621"/>
              <a:gd name="connsiteX33" fmla="*/ 6410512 w 8122024"/>
              <a:gd name="connsiteY33" fmla="*/ 28825 h 5594621"/>
              <a:gd name="connsiteX34" fmla="*/ 8085175 w 8122024"/>
              <a:gd name="connsiteY34" fmla="*/ 28825 h 5594621"/>
              <a:gd name="connsiteX0" fmla="*/ 8085175 w 8122024"/>
              <a:gd name="connsiteY0" fmla="*/ 28825 h 5594621"/>
              <a:gd name="connsiteX1" fmla="*/ 8122024 w 8122024"/>
              <a:gd name="connsiteY1" fmla="*/ 64204 h 5594621"/>
              <a:gd name="connsiteX2" fmla="*/ 8122024 w 8122024"/>
              <a:gd name="connsiteY2" fmla="*/ 2653338 h 5594621"/>
              <a:gd name="connsiteX3" fmla="*/ 8122024 w 8122024"/>
              <a:gd name="connsiteY3" fmla="*/ 2970007 h 5594621"/>
              <a:gd name="connsiteX4" fmla="*/ 8122024 w 8122024"/>
              <a:gd name="connsiteY4" fmla="*/ 5559141 h 5594621"/>
              <a:gd name="connsiteX5" fmla="*/ 8085175 w 8122024"/>
              <a:gd name="connsiteY5" fmla="*/ 5594621 h 5594621"/>
              <a:gd name="connsiteX6" fmla="*/ 7735081 w 8122024"/>
              <a:gd name="connsiteY6" fmla="*/ 5593864 h 5594621"/>
              <a:gd name="connsiteX7" fmla="*/ 7938215 w 8122024"/>
              <a:gd name="connsiteY7" fmla="*/ 319003 h 5594621"/>
              <a:gd name="connsiteX8" fmla="*/ 0 w 8122024"/>
              <a:gd name="connsiteY8" fmla="*/ 22756 h 5594621"/>
              <a:gd name="connsiteX9" fmla="*/ 4143417 w 8122024"/>
              <a:gd name="connsiteY9" fmla="*/ 25681 h 5594621"/>
              <a:gd name="connsiteX10" fmla="*/ 4218808 w 8122024"/>
              <a:gd name="connsiteY10" fmla="*/ 17249 h 5594621"/>
              <a:gd name="connsiteX11" fmla="*/ 4252464 w 8122024"/>
              <a:gd name="connsiteY11" fmla="*/ 17095 h 5594621"/>
              <a:gd name="connsiteX12" fmla="*/ 4273843 w 8122024"/>
              <a:gd name="connsiteY12" fmla="*/ 17800 h 5594621"/>
              <a:gd name="connsiteX13" fmla="*/ 4281122 w 8122024"/>
              <a:gd name="connsiteY13" fmla="*/ 25835 h 5594621"/>
              <a:gd name="connsiteX14" fmla="*/ 4378602 w 8122024"/>
              <a:gd name="connsiteY14" fmla="*/ 28825 h 5594621"/>
              <a:gd name="connsiteX15" fmla="*/ 4467574 w 8122024"/>
              <a:gd name="connsiteY15" fmla="*/ 25305 h 5594621"/>
              <a:gd name="connsiteX16" fmla="*/ 4480790 w 8122024"/>
              <a:gd name="connsiteY16" fmla="*/ 28825 h 5594621"/>
              <a:gd name="connsiteX17" fmla="*/ 4571794 w 8122024"/>
              <a:gd name="connsiteY17" fmla="*/ 26241 h 5594621"/>
              <a:gd name="connsiteX18" fmla="*/ 4598769 w 8122024"/>
              <a:gd name="connsiteY18" fmla="*/ 28825 h 5594621"/>
              <a:gd name="connsiteX19" fmla="*/ 4964434 w 8122024"/>
              <a:gd name="connsiteY19" fmla="*/ 28825 h 5594621"/>
              <a:gd name="connsiteX20" fmla="*/ 4975210 w 8122024"/>
              <a:gd name="connsiteY20" fmla="*/ 26513 h 5594621"/>
              <a:gd name="connsiteX21" fmla="*/ 5031093 w 8122024"/>
              <a:gd name="connsiteY21" fmla="*/ 18963 h 5594621"/>
              <a:gd name="connsiteX22" fmla="*/ 5112275 w 8122024"/>
              <a:gd name="connsiteY22" fmla="*/ 11880 h 5594621"/>
              <a:gd name="connsiteX23" fmla="*/ 5167768 w 8122024"/>
              <a:gd name="connsiteY23" fmla="*/ 4191 h 5594621"/>
              <a:gd name="connsiteX24" fmla="*/ 5197564 w 8122024"/>
              <a:gd name="connsiteY24" fmla="*/ 7176 h 5594621"/>
              <a:gd name="connsiteX25" fmla="*/ 5241706 w 8122024"/>
              <a:gd name="connsiteY25" fmla="*/ 0 h 5594621"/>
              <a:gd name="connsiteX26" fmla="*/ 5283839 w 8122024"/>
              <a:gd name="connsiteY26" fmla="*/ 814 h 5594621"/>
              <a:gd name="connsiteX27" fmla="*/ 5338569 w 8122024"/>
              <a:gd name="connsiteY27" fmla="*/ 6056 h 5594621"/>
              <a:gd name="connsiteX28" fmla="*/ 5395362 w 8122024"/>
              <a:gd name="connsiteY28" fmla="*/ 18215 h 5594621"/>
              <a:gd name="connsiteX29" fmla="*/ 5450911 w 8122024"/>
              <a:gd name="connsiteY29" fmla="*/ 28825 h 5594621"/>
              <a:gd name="connsiteX30" fmla="*/ 5550367 w 8122024"/>
              <a:gd name="connsiteY30" fmla="*/ 28825 h 5594621"/>
              <a:gd name="connsiteX31" fmla="*/ 6299626 w 8122024"/>
              <a:gd name="connsiteY31" fmla="*/ 28825 h 5594621"/>
              <a:gd name="connsiteX32" fmla="*/ 6355851 w 8122024"/>
              <a:gd name="connsiteY32" fmla="*/ 18870 h 5594621"/>
              <a:gd name="connsiteX33" fmla="*/ 6410512 w 8122024"/>
              <a:gd name="connsiteY33" fmla="*/ 28825 h 5594621"/>
              <a:gd name="connsiteX34" fmla="*/ 8085175 w 8122024"/>
              <a:gd name="connsiteY34" fmla="*/ 28825 h 559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22024" h="5594621">
                <a:moveTo>
                  <a:pt x="8085175" y="28825"/>
                </a:moveTo>
                <a:cubicBezTo>
                  <a:pt x="8105462" y="28876"/>
                  <a:pt x="8121908" y="44670"/>
                  <a:pt x="8122024" y="64204"/>
                </a:cubicBezTo>
                <a:lnTo>
                  <a:pt x="8122024" y="2653338"/>
                </a:lnTo>
                <a:lnTo>
                  <a:pt x="8122024" y="2970007"/>
                </a:lnTo>
                <a:lnTo>
                  <a:pt x="8122024" y="5559141"/>
                </a:lnTo>
                <a:cubicBezTo>
                  <a:pt x="8121972" y="5578714"/>
                  <a:pt x="8105505" y="5594566"/>
                  <a:pt x="8085175" y="5594621"/>
                </a:cubicBezTo>
                <a:lnTo>
                  <a:pt x="7735081" y="5593864"/>
                </a:lnTo>
                <a:lnTo>
                  <a:pt x="7938215" y="319003"/>
                </a:lnTo>
                <a:lnTo>
                  <a:pt x="0" y="22756"/>
                </a:lnTo>
                <a:lnTo>
                  <a:pt x="4143417" y="25681"/>
                </a:lnTo>
                <a:lnTo>
                  <a:pt x="4218808" y="17249"/>
                </a:lnTo>
                <a:cubicBezTo>
                  <a:pt x="4220080" y="17197"/>
                  <a:pt x="4250901" y="17710"/>
                  <a:pt x="4252464" y="17095"/>
                </a:cubicBezTo>
                <a:lnTo>
                  <a:pt x="4273843" y="17800"/>
                </a:lnTo>
                <a:lnTo>
                  <a:pt x="4281122" y="25835"/>
                </a:lnTo>
                <a:cubicBezTo>
                  <a:pt x="4298085" y="29113"/>
                  <a:pt x="4349139" y="28327"/>
                  <a:pt x="4378602" y="28825"/>
                </a:cubicBezTo>
                <a:lnTo>
                  <a:pt x="4467574" y="25305"/>
                </a:lnTo>
                <a:lnTo>
                  <a:pt x="4480790" y="28825"/>
                </a:lnTo>
                <a:lnTo>
                  <a:pt x="4571794" y="26241"/>
                </a:lnTo>
                <a:lnTo>
                  <a:pt x="4598769" y="28825"/>
                </a:lnTo>
                <a:lnTo>
                  <a:pt x="4964434" y="28825"/>
                </a:lnTo>
                <a:lnTo>
                  <a:pt x="4975210" y="26513"/>
                </a:lnTo>
                <a:lnTo>
                  <a:pt x="5031093" y="18963"/>
                </a:lnTo>
                <a:lnTo>
                  <a:pt x="5112275" y="11880"/>
                </a:lnTo>
                <a:lnTo>
                  <a:pt x="5167768" y="4191"/>
                </a:lnTo>
                <a:cubicBezTo>
                  <a:pt x="5181982" y="3407"/>
                  <a:pt x="5185241" y="7874"/>
                  <a:pt x="5197564" y="7176"/>
                </a:cubicBezTo>
                <a:lnTo>
                  <a:pt x="5241706" y="0"/>
                </a:lnTo>
                <a:lnTo>
                  <a:pt x="5283839" y="814"/>
                </a:lnTo>
                <a:lnTo>
                  <a:pt x="5338569" y="6056"/>
                </a:lnTo>
                <a:cubicBezTo>
                  <a:pt x="5356672" y="10110"/>
                  <a:pt x="5373016" y="26698"/>
                  <a:pt x="5395362" y="18215"/>
                </a:cubicBezTo>
                <a:lnTo>
                  <a:pt x="5450911" y="28825"/>
                </a:lnTo>
                <a:lnTo>
                  <a:pt x="5550367" y="28825"/>
                </a:lnTo>
                <a:lnTo>
                  <a:pt x="6299626" y="28825"/>
                </a:lnTo>
                <a:cubicBezTo>
                  <a:pt x="6318368" y="25507"/>
                  <a:pt x="6325172" y="19308"/>
                  <a:pt x="6355851" y="18870"/>
                </a:cubicBezTo>
                <a:lnTo>
                  <a:pt x="6410512" y="28825"/>
                </a:lnTo>
                <a:lnTo>
                  <a:pt x="8085175" y="28825"/>
                </a:lnTo>
                <a:close/>
              </a:path>
            </a:pathLst>
          </a:custGeom>
          <a:solidFill>
            <a:srgbClr val="000000">
              <a:alpha val="24706"/>
            </a:srgbClr>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0505A712-F4EC-4E5B-878E-51B071B89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680000" flipV="1">
            <a:off x="628882" y="601988"/>
            <a:ext cx="10898872" cy="5835286"/>
          </a:xfrm>
          <a:custGeom>
            <a:avLst/>
            <a:gdLst>
              <a:gd name="connsiteX0" fmla="*/ 181561 w 10957452"/>
              <a:gd name="connsiteY0" fmla="*/ 121459 h 5830350"/>
              <a:gd name="connsiteX1" fmla="*/ 181561 w 10957452"/>
              <a:gd name="connsiteY1" fmla="*/ 126030 h 5830350"/>
              <a:gd name="connsiteX2" fmla="*/ 157334 w 10957452"/>
              <a:gd name="connsiteY2" fmla="*/ 135747 h 5830350"/>
              <a:gd name="connsiteX3" fmla="*/ 147111 w 10957452"/>
              <a:gd name="connsiteY3" fmla="*/ 159368 h 5830350"/>
              <a:gd name="connsiteX4" fmla="*/ 147111 w 10957452"/>
              <a:gd name="connsiteY4" fmla="*/ 2905330 h 5830350"/>
              <a:gd name="connsiteX5" fmla="*/ 151356 w 10957452"/>
              <a:gd name="connsiteY5" fmla="*/ 2915199 h 5830350"/>
              <a:gd name="connsiteX6" fmla="*/ 147073 w 10957452"/>
              <a:gd name="connsiteY6" fmla="*/ 2923269 h 5830350"/>
              <a:gd name="connsiteX7" fmla="*/ 147073 w 10957452"/>
              <a:gd name="connsiteY7" fmla="*/ 5659612 h 5830350"/>
              <a:gd name="connsiteX8" fmla="*/ 157263 w 10957452"/>
              <a:gd name="connsiteY8" fmla="*/ 5683294 h 5830350"/>
              <a:gd name="connsiteX9" fmla="*/ 181561 w 10957452"/>
              <a:gd name="connsiteY9" fmla="*/ 5693059 h 5830350"/>
              <a:gd name="connsiteX10" fmla="*/ 181561 w 10957452"/>
              <a:gd name="connsiteY10" fmla="*/ 5695095 h 5830350"/>
              <a:gd name="connsiteX11" fmla="*/ 724719 w 10957452"/>
              <a:gd name="connsiteY11" fmla="*/ 5695094 h 5830350"/>
              <a:gd name="connsiteX12" fmla="*/ 738618 w 10957452"/>
              <a:gd name="connsiteY12" fmla="*/ 5698761 h 5830350"/>
              <a:gd name="connsiteX13" fmla="*/ 771819 w 10957452"/>
              <a:gd name="connsiteY13" fmla="*/ 5702445 h 5830350"/>
              <a:gd name="connsiteX14" fmla="*/ 908234 w 10957452"/>
              <a:gd name="connsiteY14" fmla="*/ 5703293 h 5830350"/>
              <a:gd name="connsiteX15" fmla="*/ 988737 w 10957452"/>
              <a:gd name="connsiteY15" fmla="*/ 5707380 h 5830350"/>
              <a:gd name="connsiteX16" fmla="*/ 1017566 w 10957452"/>
              <a:gd name="connsiteY16" fmla="*/ 5714555 h 5830350"/>
              <a:gd name="connsiteX17" fmla="*/ 1059006 w 10957452"/>
              <a:gd name="connsiteY17" fmla="*/ 5720795 h 5830350"/>
              <a:gd name="connsiteX18" fmla="*/ 1130785 w 10957452"/>
              <a:gd name="connsiteY18" fmla="*/ 5736161 h 5830350"/>
              <a:gd name="connsiteX19" fmla="*/ 1199954 w 10957452"/>
              <a:gd name="connsiteY19" fmla="*/ 5742786 h 5830350"/>
              <a:gd name="connsiteX20" fmla="*/ 1246457 w 10957452"/>
              <a:gd name="connsiteY20" fmla="*/ 5744069 h 5830350"/>
              <a:gd name="connsiteX21" fmla="*/ 1253202 w 10957452"/>
              <a:gd name="connsiteY21" fmla="*/ 5743814 h 5830350"/>
              <a:gd name="connsiteX22" fmla="*/ 1308989 w 10957452"/>
              <a:gd name="connsiteY22" fmla="*/ 5734745 h 5830350"/>
              <a:gd name="connsiteX23" fmla="*/ 1314189 w 10957452"/>
              <a:gd name="connsiteY23" fmla="*/ 5739312 h 5830350"/>
              <a:gd name="connsiteX24" fmla="*/ 1331670 w 10957452"/>
              <a:gd name="connsiteY24" fmla="*/ 5743968 h 5830350"/>
              <a:gd name="connsiteX25" fmla="*/ 1346647 w 10957452"/>
              <a:gd name="connsiteY25" fmla="*/ 5738517 h 5830350"/>
              <a:gd name="connsiteX26" fmla="*/ 1416781 w 10957452"/>
              <a:gd name="connsiteY26" fmla="*/ 5728800 h 5830350"/>
              <a:gd name="connsiteX27" fmla="*/ 1519381 w 10957452"/>
              <a:gd name="connsiteY27" fmla="*/ 5719848 h 5830350"/>
              <a:gd name="connsiteX28" fmla="*/ 1534885 w 10957452"/>
              <a:gd name="connsiteY28" fmla="*/ 5714242 h 5830350"/>
              <a:gd name="connsiteX29" fmla="*/ 1635507 w 10957452"/>
              <a:gd name="connsiteY29" fmla="*/ 5700544 h 5830350"/>
              <a:gd name="connsiteX30" fmla="*/ 1688307 w 10957452"/>
              <a:gd name="connsiteY30" fmla="*/ 5698426 h 5830350"/>
              <a:gd name="connsiteX31" fmla="*/ 1694180 w 10957452"/>
              <a:gd name="connsiteY31" fmla="*/ 5703550 h 5830350"/>
              <a:gd name="connsiteX32" fmla="*/ 1709766 w 10957452"/>
              <a:gd name="connsiteY32" fmla="*/ 5702197 h 5830350"/>
              <a:gd name="connsiteX33" fmla="*/ 1713959 w 10957452"/>
              <a:gd name="connsiteY33" fmla="*/ 5702959 h 5830350"/>
              <a:gd name="connsiteX34" fmla="*/ 1737943 w 10957452"/>
              <a:gd name="connsiteY34" fmla="*/ 5706206 h 5830350"/>
              <a:gd name="connsiteX35" fmla="*/ 1742392 w 10957452"/>
              <a:gd name="connsiteY35" fmla="*/ 5696477 h 5830350"/>
              <a:gd name="connsiteX36" fmla="*/ 1749463 w 10957452"/>
              <a:gd name="connsiteY36" fmla="*/ 5695095 h 5830350"/>
              <a:gd name="connsiteX37" fmla="*/ 2008482 w 10957452"/>
              <a:gd name="connsiteY37" fmla="*/ 5695095 h 5830350"/>
              <a:gd name="connsiteX38" fmla="*/ 2030686 w 10957452"/>
              <a:gd name="connsiteY38" fmla="*/ 5704024 h 5830350"/>
              <a:gd name="connsiteX39" fmla="*/ 2099855 w 10957452"/>
              <a:gd name="connsiteY39" fmla="*/ 5710650 h 5830350"/>
              <a:gd name="connsiteX40" fmla="*/ 2146358 w 10957452"/>
              <a:gd name="connsiteY40" fmla="*/ 5711933 h 5830350"/>
              <a:gd name="connsiteX41" fmla="*/ 2153104 w 10957452"/>
              <a:gd name="connsiteY41" fmla="*/ 5711680 h 5830350"/>
              <a:gd name="connsiteX42" fmla="*/ 2208892 w 10957452"/>
              <a:gd name="connsiteY42" fmla="*/ 5702611 h 5830350"/>
              <a:gd name="connsiteX43" fmla="*/ 2214091 w 10957452"/>
              <a:gd name="connsiteY43" fmla="*/ 5707177 h 5830350"/>
              <a:gd name="connsiteX44" fmla="*/ 2231571 w 10957452"/>
              <a:gd name="connsiteY44" fmla="*/ 5711834 h 5830350"/>
              <a:gd name="connsiteX45" fmla="*/ 2246550 w 10957452"/>
              <a:gd name="connsiteY45" fmla="*/ 5706382 h 5830350"/>
              <a:gd name="connsiteX46" fmla="*/ 2316684 w 10957452"/>
              <a:gd name="connsiteY46" fmla="*/ 5696665 h 5830350"/>
              <a:gd name="connsiteX47" fmla="*/ 2334691 w 10957452"/>
              <a:gd name="connsiteY47" fmla="*/ 5695094 h 5830350"/>
              <a:gd name="connsiteX48" fmla="*/ 3086958 w 10957452"/>
              <a:gd name="connsiteY48" fmla="*/ 5695095 h 5830350"/>
              <a:gd name="connsiteX49" fmla="*/ 3737257 w 10957452"/>
              <a:gd name="connsiteY49" fmla="*/ 5695094 h 5830350"/>
              <a:gd name="connsiteX50" fmla="*/ 4165586 w 10957452"/>
              <a:gd name="connsiteY50" fmla="*/ 5695094 h 5830350"/>
              <a:gd name="connsiteX51" fmla="*/ 4199814 w 10957452"/>
              <a:gd name="connsiteY51" fmla="*/ 5695252 h 5830350"/>
              <a:gd name="connsiteX52" fmla="*/ 4407809 w 10957452"/>
              <a:gd name="connsiteY52" fmla="*/ 5695327 h 5830350"/>
              <a:gd name="connsiteX53" fmla="*/ 4409250 w 10957452"/>
              <a:gd name="connsiteY53" fmla="*/ 5695094 h 5830350"/>
              <a:gd name="connsiteX54" fmla="*/ 6813127 w 10957452"/>
              <a:gd name="connsiteY54" fmla="*/ 5695094 h 5830350"/>
              <a:gd name="connsiteX55" fmla="*/ 10774404 w 10957452"/>
              <a:gd name="connsiteY55" fmla="*/ 5695095 h 5830350"/>
              <a:gd name="connsiteX56" fmla="*/ 10811253 w 10957452"/>
              <a:gd name="connsiteY56" fmla="*/ 5659615 h 5830350"/>
              <a:gd name="connsiteX57" fmla="*/ 10811253 w 10957452"/>
              <a:gd name="connsiteY57" fmla="*/ 3070480 h 5830350"/>
              <a:gd name="connsiteX58" fmla="*/ 10811253 w 10957452"/>
              <a:gd name="connsiteY58" fmla="*/ 2753811 h 5830350"/>
              <a:gd name="connsiteX59" fmla="*/ 10811253 w 10957452"/>
              <a:gd name="connsiteY59" fmla="*/ 164678 h 5830350"/>
              <a:gd name="connsiteX60" fmla="*/ 10774404 w 10957452"/>
              <a:gd name="connsiteY60" fmla="*/ 129298 h 5830350"/>
              <a:gd name="connsiteX61" fmla="*/ 9099741 w 10957452"/>
              <a:gd name="connsiteY61" fmla="*/ 129299 h 5830350"/>
              <a:gd name="connsiteX62" fmla="*/ 9045080 w 10957452"/>
              <a:gd name="connsiteY62" fmla="*/ 119344 h 5830350"/>
              <a:gd name="connsiteX63" fmla="*/ 8988855 w 10957452"/>
              <a:gd name="connsiteY63" fmla="*/ 129298 h 5830350"/>
              <a:gd name="connsiteX64" fmla="*/ 8239596 w 10957452"/>
              <a:gd name="connsiteY64" fmla="*/ 129298 h 5830350"/>
              <a:gd name="connsiteX65" fmla="*/ 8140140 w 10957452"/>
              <a:gd name="connsiteY65" fmla="*/ 129299 h 5830350"/>
              <a:gd name="connsiteX66" fmla="*/ 8084591 w 10957452"/>
              <a:gd name="connsiteY66" fmla="*/ 118689 h 5830350"/>
              <a:gd name="connsiteX67" fmla="*/ 8027798 w 10957452"/>
              <a:gd name="connsiteY67" fmla="*/ 106530 h 5830350"/>
              <a:gd name="connsiteX68" fmla="*/ 7973068 w 10957452"/>
              <a:gd name="connsiteY68" fmla="*/ 101288 h 5830350"/>
              <a:gd name="connsiteX69" fmla="*/ 7930935 w 10957452"/>
              <a:gd name="connsiteY69" fmla="*/ 100474 h 5830350"/>
              <a:gd name="connsiteX70" fmla="*/ 7886793 w 10957452"/>
              <a:gd name="connsiteY70" fmla="*/ 107650 h 5830350"/>
              <a:gd name="connsiteX71" fmla="*/ 7856997 w 10957452"/>
              <a:gd name="connsiteY71" fmla="*/ 104665 h 5830350"/>
              <a:gd name="connsiteX72" fmla="*/ 7801504 w 10957452"/>
              <a:gd name="connsiteY72" fmla="*/ 112353 h 5830350"/>
              <a:gd name="connsiteX73" fmla="*/ 7720322 w 10957452"/>
              <a:gd name="connsiteY73" fmla="*/ 119437 h 5830350"/>
              <a:gd name="connsiteX74" fmla="*/ 7664439 w 10957452"/>
              <a:gd name="connsiteY74" fmla="*/ 126987 h 5830350"/>
              <a:gd name="connsiteX75" fmla="*/ 7653663 w 10957452"/>
              <a:gd name="connsiteY75" fmla="*/ 129299 h 5830350"/>
              <a:gd name="connsiteX76" fmla="*/ 7287997 w 10957452"/>
              <a:gd name="connsiteY76" fmla="*/ 129299 h 5830350"/>
              <a:gd name="connsiteX77" fmla="*/ 7261023 w 10957452"/>
              <a:gd name="connsiteY77" fmla="*/ 126715 h 5830350"/>
              <a:gd name="connsiteX78" fmla="*/ 7170019 w 10957452"/>
              <a:gd name="connsiteY78" fmla="*/ 129299 h 5830350"/>
              <a:gd name="connsiteX79" fmla="*/ 7156803 w 10957452"/>
              <a:gd name="connsiteY79" fmla="*/ 125778 h 5830350"/>
              <a:gd name="connsiteX80" fmla="*/ 7067831 w 10957452"/>
              <a:gd name="connsiteY80" fmla="*/ 129299 h 5830350"/>
              <a:gd name="connsiteX81" fmla="*/ 6970351 w 10957452"/>
              <a:gd name="connsiteY81" fmla="*/ 126309 h 5830350"/>
              <a:gd name="connsiteX82" fmla="*/ 6963072 w 10957452"/>
              <a:gd name="connsiteY82" fmla="*/ 118274 h 5830350"/>
              <a:gd name="connsiteX83" fmla="*/ 6941693 w 10957452"/>
              <a:gd name="connsiteY83" fmla="*/ 117569 h 5830350"/>
              <a:gd name="connsiteX84" fmla="*/ 6908036 w 10957452"/>
              <a:gd name="connsiteY84" fmla="*/ 117723 h 5830350"/>
              <a:gd name="connsiteX85" fmla="*/ 6832646 w 10957452"/>
              <a:gd name="connsiteY85" fmla="*/ 126155 h 5830350"/>
              <a:gd name="connsiteX86" fmla="*/ 0 w 10957452"/>
              <a:gd name="connsiteY86" fmla="*/ 0 h 5830350"/>
              <a:gd name="connsiteX87" fmla="*/ 10957452 w 10957452"/>
              <a:gd name="connsiteY87" fmla="*/ 0 h 5830350"/>
              <a:gd name="connsiteX88" fmla="*/ 10957452 w 10957452"/>
              <a:gd name="connsiteY88" fmla="*/ 5830350 h 5830350"/>
              <a:gd name="connsiteX89" fmla="*/ 0 w 10957452"/>
              <a:gd name="connsiteY89" fmla="*/ 5830350 h 5830350"/>
              <a:gd name="connsiteX0" fmla="*/ 181561 w 10957452"/>
              <a:gd name="connsiteY0" fmla="*/ 121459 h 5834847"/>
              <a:gd name="connsiteX1" fmla="*/ 181561 w 10957452"/>
              <a:gd name="connsiteY1" fmla="*/ 126030 h 5834847"/>
              <a:gd name="connsiteX2" fmla="*/ 157334 w 10957452"/>
              <a:gd name="connsiteY2" fmla="*/ 135747 h 5834847"/>
              <a:gd name="connsiteX3" fmla="*/ 147111 w 10957452"/>
              <a:gd name="connsiteY3" fmla="*/ 159368 h 5834847"/>
              <a:gd name="connsiteX4" fmla="*/ 147111 w 10957452"/>
              <a:gd name="connsiteY4" fmla="*/ 2905330 h 5834847"/>
              <a:gd name="connsiteX5" fmla="*/ 151356 w 10957452"/>
              <a:gd name="connsiteY5" fmla="*/ 2915199 h 5834847"/>
              <a:gd name="connsiteX6" fmla="*/ 147073 w 10957452"/>
              <a:gd name="connsiteY6" fmla="*/ 2923269 h 5834847"/>
              <a:gd name="connsiteX7" fmla="*/ 147073 w 10957452"/>
              <a:gd name="connsiteY7" fmla="*/ 5659612 h 5834847"/>
              <a:gd name="connsiteX8" fmla="*/ 157263 w 10957452"/>
              <a:gd name="connsiteY8" fmla="*/ 5683294 h 5834847"/>
              <a:gd name="connsiteX9" fmla="*/ 181561 w 10957452"/>
              <a:gd name="connsiteY9" fmla="*/ 5693059 h 5834847"/>
              <a:gd name="connsiteX10" fmla="*/ 181561 w 10957452"/>
              <a:gd name="connsiteY10" fmla="*/ 5695095 h 5834847"/>
              <a:gd name="connsiteX11" fmla="*/ 724719 w 10957452"/>
              <a:gd name="connsiteY11" fmla="*/ 5695094 h 5834847"/>
              <a:gd name="connsiteX12" fmla="*/ 738618 w 10957452"/>
              <a:gd name="connsiteY12" fmla="*/ 5698761 h 5834847"/>
              <a:gd name="connsiteX13" fmla="*/ 771819 w 10957452"/>
              <a:gd name="connsiteY13" fmla="*/ 5702445 h 5834847"/>
              <a:gd name="connsiteX14" fmla="*/ 908234 w 10957452"/>
              <a:gd name="connsiteY14" fmla="*/ 5703293 h 5834847"/>
              <a:gd name="connsiteX15" fmla="*/ 988737 w 10957452"/>
              <a:gd name="connsiteY15" fmla="*/ 5707380 h 5834847"/>
              <a:gd name="connsiteX16" fmla="*/ 1017566 w 10957452"/>
              <a:gd name="connsiteY16" fmla="*/ 5714555 h 5834847"/>
              <a:gd name="connsiteX17" fmla="*/ 1059006 w 10957452"/>
              <a:gd name="connsiteY17" fmla="*/ 5720795 h 5834847"/>
              <a:gd name="connsiteX18" fmla="*/ 1130785 w 10957452"/>
              <a:gd name="connsiteY18" fmla="*/ 5736161 h 5834847"/>
              <a:gd name="connsiteX19" fmla="*/ 1199954 w 10957452"/>
              <a:gd name="connsiteY19" fmla="*/ 5742786 h 5834847"/>
              <a:gd name="connsiteX20" fmla="*/ 1246457 w 10957452"/>
              <a:gd name="connsiteY20" fmla="*/ 5744069 h 5834847"/>
              <a:gd name="connsiteX21" fmla="*/ 1253202 w 10957452"/>
              <a:gd name="connsiteY21" fmla="*/ 5743814 h 5834847"/>
              <a:gd name="connsiteX22" fmla="*/ 1308989 w 10957452"/>
              <a:gd name="connsiteY22" fmla="*/ 5734745 h 5834847"/>
              <a:gd name="connsiteX23" fmla="*/ 1314189 w 10957452"/>
              <a:gd name="connsiteY23" fmla="*/ 5739312 h 5834847"/>
              <a:gd name="connsiteX24" fmla="*/ 1331670 w 10957452"/>
              <a:gd name="connsiteY24" fmla="*/ 5743968 h 5834847"/>
              <a:gd name="connsiteX25" fmla="*/ 1346647 w 10957452"/>
              <a:gd name="connsiteY25" fmla="*/ 5738517 h 5834847"/>
              <a:gd name="connsiteX26" fmla="*/ 1416781 w 10957452"/>
              <a:gd name="connsiteY26" fmla="*/ 5728800 h 5834847"/>
              <a:gd name="connsiteX27" fmla="*/ 1519381 w 10957452"/>
              <a:gd name="connsiteY27" fmla="*/ 5719848 h 5834847"/>
              <a:gd name="connsiteX28" fmla="*/ 1534885 w 10957452"/>
              <a:gd name="connsiteY28" fmla="*/ 5714242 h 5834847"/>
              <a:gd name="connsiteX29" fmla="*/ 1635507 w 10957452"/>
              <a:gd name="connsiteY29" fmla="*/ 5700544 h 5834847"/>
              <a:gd name="connsiteX30" fmla="*/ 1688307 w 10957452"/>
              <a:gd name="connsiteY30" fmla="*/ 5698426 h 5834847"/>
              <a:gd name="connsiteX31" fmla="*/ 1694180 w 10957452"/>
              <a:gd name="connsiteY31" fmla="*/ 5703550 h 5834847"/>
              <a:gd name="connsiteX32" fmla="*/ 1709766 w 10957452"/>
              <a:gd name="connsiteY32" fmla="*/ 5702197 h 5834847"/>
              <a:gd name="connsiteX33" fmla="*/ 1713959 w 10957452"/>
              <a:gd name="connsiteY33" fmla="*/ 5702959 h 5834847"/>
              <a:gd name="connsiteX34" fmla="*/ 1737943 w 10957452"/>
              <a:gd name="connsiteY34" fmla="*/ 5706206 h 5834847"/>
              <a:gd name="connsiteX35" fmla="*/ 1742392 w 10957452"/>
              <a:gd name="connsiteY35" fmla="*/ 5696477 h 5834847"/>
              <a:gd name="connsiteX36" fmla="*/ 1749463 w 10957452"/>
              <a:gd name="connsiteY36" fmla="*/ 5695095 h 5834847"/>
              <a:gd name="connsiteX37" fmla="*/ 2008482 w 10957452"/>
              <a:gd name="connsiteY37" fmla="*/ 5695095 h 5834847"/>
              <a:gd name="connsiteX38" fmla="*/ 2030686 w 10957452"/>
              <a:gd name="connsiteY38" fmla="*/ 5704024 h 5834847"/>
              <a:gd name="connsiteX39" fmla="*/ 2099855 w 10957452"/>
              <a:gd name="connsiteY39" fmla="*/ 5710650 h 5834847"/>
              <a:gd name="connsiteX40" fmla="*/ 2146358 w 10957452"/>
              <a:gd name="connsiteY40" fmla="*/ 5711933 h 5834847"/>
              <a:gd name="connsiteX41" fmla="*/ 2153104 w 10957452"/>
              <a:gd name="connsiteY41" fmla="*/ 5711680 h 5834847"/>
              <a:gd name="connsiteX42" fmla="*/ 2208892 w 10957452"/>
              <a:gd name="connsiteY42" fmla="*/ 5702611 h 5834847"/>
              <a:gd name="connsiteX43" fmla="*/ 2214091 w 10957452"/>
              <a:gd name="connsiteY43" fmla="*/ 5707177 h 5834847"/>
              <a:gd name="connsiteX44" fmla="*/ 2231571 w 10957452"/>
              <a:gd name="connsiteY44" fmla="*/ 5711834 h 5834847"/>
              <a:gd name="connsiteX45" fmla="*/ 2246550 w 10957452"/>
              <a:gd name="connsiteY45" fmla="*/ 5706382 h 5834847"/>
              <a:gd name="connsiteX46" fmla="*/ 2316684 w 10957452"/>
              <a:gd name="connsiteY46" fmla="*/ 5696665 h 5834847"/>
              <a:gd name="connsiteX47" fmla="*/ 2334691 w 10957452"/>
              <a:gd name="connsiteY47" fmla="*/ 5695094 h 5834847"/>
              <a:gd name="connsiteX48" fmla="*/ 3086958 w 10957452"/>
              <a:gd name="connsiteY48" fmla="*/ 5695095 h 5834847"/>
              <a:gd name="connsiteX49" fmla="*/ 3737257 w 10957452"/>
              <a:gd name="connsiteY49" fmla="*/ 5695094 h 5834847"/>
              <a:gd name="connsiteX50" fmla="*/ 4165586 w 10957452"/>
              <a:gd name="connsiteY50" fmla="*/ 5695094 h 5834847"/>
              <a:gd name="connsiteX51" fmla="*/ 4199814 w 10957452"/>
              <a:gd name="connsiteY51" fmla="*/ 5695252 h 5834847"/>
              <a:gd name="connsiteX52" fmla="*/ 4407809 w 10957452"/>
              <a:gd name="connsiteY52" fmla="*/ 5695327 h 5834847"/>
              <a:gd name="connsiteX53" fmla="*/ 4409250 w 10957452"/>
              <a:gd name="connsiteY53" fmla="*/ 5695094 h 5834847"/>
              <a:gd name="connsiteX54" fmla="*/ 6813127 w 10957452"/>
              <a:gd name="connsiteY54" fmla="*/ 5695094 h 5834847"/>
              <a:gd name="connsiteX55" fmla="*/ 10774404 w 10957452"/>
              <a:gd name="connsiteY55" fmla="*/ 5695095 h 5834847"/>
              <a:gd name="connsiteX56" fmla="*/ 10811253 w 10957452"/>
              <a:gd name="connsiteY56" fmla="*/ 5659615 h 5834847"/>
              <a:gd name="connsiteX57" fmla="*/ 10811253 w 10957452"/>
              <a:gd name="connsiteY57" fmla="*/ 3070480 h 5834847"/>
              <a:gd name="connsiteX58" fmla="*/ 10811253 w 10957452"/>
              <a:gd name="connsiteY58" fmla="*/ 2753811 h 5834847"/>
              <a:gd name="connsiteX59" fmla="*/ 10811253 w 10957452"/>
              <a:gd name="connsiteY59" fmla="*/ 164678 h 5834847"/>
              <a:gd name="connsiteX60" fmla="*/ 10774404 w 10957452"/>
              <a:gd name="connsiteY60" fmla="*/ 129298 h 5834847"/>
              <a:gd name="connsiteX61" fmla="*/ 9099741 w 10957452"/>
              <a:gd name="connsiteY61" fmla="*/ 129299 h 5834847"/>
              <a:gd name="connsiteX62" fmla="*/ 9045080 w 10957452"/>
              <a:gd name="connsiteY62" fmla="*/ 119344 h 5834847"/>
              <a:gd name="connsiteX63" fmla="*/ 8988855 w 10957452"/>
              <a:gd name="connsiteY63" fmla="*/ 129298 h 5834847"/>
              <a:gd name="connsiteX64" fmla="*/ 8239596 w 10957452"/>
              <a:gd name="connsiteY64" fmla="*/ 129298 h 5834847"/>
              <a:gd name="connsiteX65" fmla="*/ 8140140 w 10957452"/>
              <a:gd name="connsiteY65" fmla="*/ 129299 h 5834847"/>
              <a:gd name="connsiteX66" fmla="*/ 8084591 w 10957452"/>
              <a:gd name="connsiteY66" fmla="*/ 118689 h 5834847"/>
              <a:gd name="connsiteX67" fmla="*/ 8027798 w 10957452"/>
              <a:gd name="connsiteY67" fmla="*/ 106530 h 5834847"/>
              <a:gd name="connsiteX68" fmla="*/ 7973068 w 10957452"/>
              <a:gd name="connsiteY68" fmla="*/ 101288 h 5834847"/>
              <a:gd name="connsiteX69" fmla="*/ 7930935 w 10957452"/>
              <a:gd name="connsiteY69" fmla="*/ 100474 h 5834847"/>
              <a:gd name="connsiteX70" fmla="*/ 7886793 w 10957452"/>
              <a:gd name="connsiteY70" fmla="*/ 107650 h 5834847"/>
              <a:gd name="connsiteX71" fmla="*/ 7856997 w 10957452"/>
              <a:gd name="connsiteY71" fmla="*/ 104665 h 5834847"/>
              <a:gd name="connsiteX72" fmla="*/ 7801504 w 10957452"/>
              <a:gd name="connsiteY72" fmla="*/ 112353 h 5834847"/>
              <a:gd name="connsiteX73" fmla="*/ 7720322 w 10957452"/>
              <a:gd name="connsiteY73" fmla="*/ 119437 h 5834847"/>
              <a:gd name="connsiteX74" fmla="*/ 7664439 w 10957452"/>
              <a:gd name="connsiteY74" fmla="*/ 126987 h 5834847"/>
              <a:gd name="connsiteX75" fmla="*/ 7653663 w 10957452"/>
              <a:gd name="connsiteY75" fmla="*/ 129299 h 5834847"/>
              <a:gd name="connsiteX76" fmla="*/ 7287997 w 10957452"/>
              <a:gd name="connsiteY76" fmla="*/ 129299 h 5834847"/>
              <a:gd name="connsiteX77" fmla="*/ 7261023 w 10957452"/>
              <a:gd name="connsiteY77" fmla="*/ 126715 h 5834847"/>
              <a:gd name="connsiteX78" fmla="*/ 7170019 w 10957452"/>
              <a:gd name="connsiteY78" fmla="*/ 129299 h 5834847"/>
              <a:gd name="connsiteX79" fmla="*/ 7156803 w 10957452"/>
              <a:gd name="connsiteY79" fmla="*/ 125778 h 5834847"/>
              <a:gd name="connsiteX80" fmla="*/ 7067831 w 10957452"/>
              <a:gd name="connsiteY80" fmla="*/ 129299 h 5834847"/>
              <a:gd name="connsiteX81" fmla="*/ 6970351 w 10957452"/>
              <a:gd name="connsiteY81" fmla="*/ 126309 h 5834847"/>
              <a:gd name="connsiteX82" fmla="*/ 6963072 w 10957452"/>
              <a:gd name="connsiteY82" fmla="*/ 118274 h 5834847"/>
              <a:gd name="connsiteX83" fmla="*/ 6941693 w 10957452"/>
              <a:gd name="connsiteY83" fmla="*/ 117569 h 5834847"/>
              <a:gd name="connsiteX84" fmla="*/ 6908036 w 10957452"/>
              <a:gd name="connsiteY84" fmla="*/ 117723 h 5834847"/>
              <a:gd name="connsiteX85" fmla="*/ 6832646 w 10957452"/>
              <a:gd name="connsiteY85" fmla="*/ 126155 h 5834847"/>
              <a:gd name="connsiteX86" fmla="*/ 181561 w 10957452"/>
              <a:gd name="connsiteY86" fmla="*/ 121459 h 5834847"/>
              <a:gd name="connsiteX87" fmla="*/ 0 w 10957452"/>
              <a:gd name="connsiteY87" fmla="*/ 0 h 5834847"/>
              <a:gd name="connsiteX88" fmla="*/ 10957452 w 10957452"/>
              <a:gd name="connsiteY88" fmla="*/ 0 h 5834847"/>
              <a:gd name="connsiteX89" fmla="*/ 10957452 w 10957452"/>
              <a:gd name="connsiteY89" fmla="*/ 5830350 h 5834847"/>
              <a:gd name="connsiteX90" fmla="*/ 30253 w 10957452"/>
              <a:gd name="connsiteY90" fmla="*/ 5834847 h 5834847"/>
              <a:gd name="connsiteX91" fmla="*/ 0 w 10957452"/>
              <a:gd name="connsiteY91" fmla="*/ 0 h 5834847"/>
              <a:gd name="connsiteX0" fmla="*/ 156423 w 10932314"/>
              <a:gd name="connsiteY0" fmla="*/ 121898 h 5835286"/>
              <a:gd name="connsiteX1" fmla="*/ 156423 w 10932314"/>
              <a:gd name="connsiteY1" fmla="*/ 126469 h 5835286"/>
              <a:gd name="connsiteX2" fmla="*/ 132196 w 10932314"/>
              <a:gd name="connsiteY2" fmla="*/ 136186 h 5835286"/>
              <a:gd name="connsiteX3" fmla="*/ 121973 w 10932314"/>
              <a:gd name="connsiteY3" fmla="*/ 159807 h 5835286"/>
              <a:gd name="connsiteX4" fmla="*/ 121973 w 10932314"/>
              <a:gd name="connsiteY4" fmla="*/ 2905769 h 5835286"/>
              <a:gd name="connsiteX5" fmla="*/ 126218 w 10932314"/>
              <a:gd name="connsiteY5" fmla="*/ 2915638 h 5835286"/>
              <a:gd name="connsiteX6" fmla="*/ 121935 w 10932314"/>
              <a:gd name="connsiteY6" fmla="*/ 2923708 h 5835286"/>
              <a:gd name="connsiteX7" fmla="*/ 121935 w 10932314"/>
              <a:gd name="connsiteY7" fmla="*/ 5660051 h 5835286"/>
              <a:gd name="connsiteX8" fmla="*/ 132125 w 10932314"/>
              <a:gd name="connsiteY8" fmla="*/ 5683733 h 5835286"/>
              <a:gd name="connsiteX9" fmla="*/ 156423 w 10932314"/>
              <a:gd name="connsiteY9" fmla="*/ 5693498 h 5835286"/>
              <a:gd name="connsiteX10" fmla="*/ 156423 w 10932314"/>
              <a:gd name="connsiteY10" fmla="*/ 5695534 h 5835286"/>
              <a:gd name="connsiteX11" fmla="*/ 699581 w 10932314"/>
              <a:gd name="connsiteY11" fmla="*/ 5695533 h 5835286"/>
              <a:gd name="connsiteX12" fmla="*/ 713480 w 10932314"/>
              <a:gd name="connsiteY12" fmla="*/ 5699200 h 5835286"/>
              <a:gd name="connsiteX13" fmla="*/ 746681 w 10932314"/>
              <a:gd name="connsiteY13" fmla="*/ 5702884 h 5835286"/>
              <a:gd name="connsiteX14" fmla="*/ 883096 w 10932314"/>
              <a:gd name="connsiteY14" fmla="*/ 5703732 h 5835286"/>
              <a:gd name="connsiteX15" fmla="*/ 963599 w 10932314"/>
              <a:gd name="connsiteY15" fmla="*/ 5707819 h 5835286"/>
              <a:gd name="connsiteX16" fmla="*/ 992428 w 10932314"/>
              <a:gd name="connsiteY16" fmla="*/ 5714994 h 5835286"/>
              <a:gd name="connsiteX17" fmla="*/ 1033868 w 10932314"/>
              <a:gd name="connsiteY17" fmla="*/ 5721234 h 5835286"/>
              <a:gd name="connsiteX18" fmla="*/ 1105647 w 10932314"/>
              <a:gd name="connsiteY18" fmla="*/ 5736600 h 5835286"/>
              <a:gd name="connsiteX19" fmla="*/ 1174816 w 10932314"/>
              <a:gd name="connsiteY19" fmla="*/ 5743225 h 5835286"/>
              <a:gd name="connsiteX20" fmla="*/ 1221319 w 10932314"/>
              <a:gd name="connsiteY20" fmla="*/ 5744508 h 5835286"/>
              <a:gd name="connsiteX21" fmla="*/ 1228064 w 10932314"/>
              <a:gd name="connsiteY21" fmla="*/ 5744253 h 5835286"/>
              <a:gd name="connsiteX22" fmla="*/ 1283851 w 10932314"/>
              <a:gd name="connsiteY22" fmla="*/ 5735184 h 5835286"/>
              <a:gd name="connsiteX23" fmla="*/ 1289051 w 10932314"/>
              <a:gd name="connsiteY23" fmla="*/ 5739751 h 5835286"/>
              <a:gd name="connsiteX24" fmla="*/ 1306532 w 10932314"/>
              <a:gd name="connsiteY24" fmla="*/ 5744407 h 5835286"/>
              <a:gd name="connsiteX25" fmla="*/ 1321509 w 10932314"/>
              <a:gd name="connsiteY25" fmla="*/ 5738956 h 5835286"/>
              <a:gd name="connsiteX26" fmla="*/ 1391643 w 10932314"/>
              <a:gd name="connsiteY26" fmla="*/ 5729239 h 5835286"/>
              <a:gd name="connsiteX27" fmla="*/ 1494243 w 10932314"/>
              <a:gd name="connsiteY27" fmla="*/ 5720287 h 5835286"/>
              <a:gd name="connsiteX28" fmla="*/ 1509747 w 10932314"/>
              <a:gd name="connsiteY28" fmla="*/ 5714681 h 5835286"/>
              <a:gd name="connsiteX29" fmla="*/ 1610369 w 10932314"/>
              <a:gd name="connsiteY29" fmla="*/ 5700983 h 5835286"/>
              <a:gd name="connsiteX30" fmla="*/ 1663169 w 10932314"/>
              <a:gd name="connsiteY30" fmla="*/ 5698865 h 5835286"/>
              <a:gd name="connsiteX31" fmla="*/ 1669042 w 10932314"/>
              <a:gd name="connsiteY31" fmla="*/ 5703989 h 5835286"/>
              <a:gd name="connsiteX32" fmla="*/ 1684628 w 10932314"/>
              <a:gd name="connsiteY32" fmla="*/ 5702636 h 5835286"/>
              <a:gd name="connsiteX33" fmla="*/ 1688821 w 10932314"/>
              <a:gd name="connsiteY33" fmla="*/ 5703398 h 5835286"/>
              <a:gd name="connsiteX34" fmla="*/ 1712805 w 10932314"/>
              <a:gd name="connsiteY34" fmla="*/ 5706645 h 5835286"/>
              <a:gd name="connsiteX35" fmla="*/ 1717254 w 10932314"/>
              <a:gd name="connsiteY35" fmla="*/ 5696916 h 5835286"/>
              <a:gd name="connsiteX36" fmla="*/ 1724325 w 10932314"/>
              <a:gd name="connsiteY36" fmla="*/ 5695534 h 5835286"/>
              <a:gd name="connsiteX37" fmla="*/ 1983344 w 10932314"/>
              <a:gd name="connsiteY37" fmla="*/ 5695534 h 5835286"/>
              <a:gd name="connsiteX38" fmla="*/ 2005548 w 10932314"/>
              <a:gd name="connsiteY38" fmla="*/ 5704463 h 5835286"/>
              <a:gd name="connsiteX39" fmla="*/ 2074717 w 10932314"/>
              <a:gd name="connsiteY39" fmla="*/ 5711089 h 5835286"/>
              <a:gd name="connsiteX40" fmla="*/ 2121220 w 10932314"/>
              <a:gd name="connsiteY40" fmla="*/ 5712372 h 5835286"/>
              <a:gd name="connsiteX41" fmla="*/ 2127966 w 10932314"/>
              <a:gd name="connsiteY41" fmla="*/ 5712119 h 5835286"/>
              <a:gd name="connsiteX42" fmla="*/ 2183754 w 10932314"/>
              <a:gd name="connsiteY42" fmla="*/ 5703050 h 5835286"/>
              <a:gd name="connsiteX43" fmla="*/ 2188953 w 10932314"/>
              <a:gd name="connsiteY43" fmla="*/ 5707616 h 5835286"/>
              <a:gd name="connsiteX44" fmla="*/ 2206433 w 10932314"/>
              <a:gd name="connsiteY44" fmla="*/ 5712273 h 5835286"/>
              <a:gd name="connsiteX45" fmla="*/ 2221412 w 10932314"/>
              <a:gd name="connsiteY45" fmla="*/ 5706821 h 5835286"/>
              <a:gd name="connsiteX46" fmla="*/ 2291546 w 10932314"/>
              <a:gd name="connsiteY46" fmla="*/ 5697104 h 5835286"/>
              <a:gd name="connsiteX47" fmla="*/ 2309553 w 10932314"/>
              <a:gd name="connsiteY47" fmla="*/ 5695533 h 5835286"/>
              <a:gd name="connsiteX48" fmla="*/ 3061820 w 10932314"/>
              <a:gd name="connsiteY48" fmla="*/ 5695534 h 5835286"/>
              <a:gd name="connsiteX49" fmla="*/ 3712119 w 10932314"/>
              <a:gd name="connsiteY49" fmla="*/ 5695533 h 5835286"/>
              <a:gd name="connsiteX50" fmla="*/ 4140448 w 10932314"/>
              <a:gd name="connsiteY50" fmla="*/ 5695533 h 5835286"/>
              <a:gd name="connsiteX51" fmla="*/ 4174676 w 10932314"/>
              <a:gd name="connsiteY51" fmla="*/ 5695691 h 5835286"/>
              <a:gd name="connsiteX52" fmla="*/ 4382671 w 10932314"/>
              <a:gd name="connsiteY52" fmla="*/ 5695766 h 5835286"/>
              <a:gd name="connsiteX53" fmla="*/ 4384112 w 10932314"/>
              <a:gd name="connsiteY53" fmla="*/ 5695533 h 5835286"/>
              <a:gd name="connsiteX54" fmla="*/ 6787989 w 10932314"/>
              <a:gd name="connsiteY54" fmla="*/ 5695533 h 5835286"/>
              <a:gd name="connsiteX55" fmla="*/ 10749266 w 10932314"/>
              <a:gd name="connsiteY55" fmla="*/ 5695534 h 5835286"/>
              <a:gd name="connsiteX56" fmla="*/ 10786115 w 10932314"/>
              <a:gd name="connsiteY56" fmla="*/ 5660054 h 5835286"/>
              <a:gd name="connsiteX57" fmla="*/ 10786115 w 10932314"/>
              <a:gd name="connsiteY57" fmla="*/ 3070919 h 5835286"/>
              <a:gd name="connsiteX58" fmla="*/ 10786115 w 10932314"/>
              <a:gd name="connsiteY58" fmla="*/ 2754250 h 5835286"/>
              <a:gd name="connsiteX59" fmla="*/ 10786115 w 10932314"/>
              <a:gd name="connsiteY59" fmla="*/ 165117 h 5835286"/>
              <a:gd name="connsiteX60" fmla="*/ 10749266 w 10932314"/>
              <a:gd name="connsiteY60" fmla="*/ 129737 h 5835286"/>
              <a:gd name="connsiteX61" fmla="*/ 9074603 w 10932314"/>
              <a:gd name="connsiteY61" fmla="*/ 129738 h 5835286"/>
              <a:gd name="connsiteX62" fmla="*/ 9019942 w 10932314"/>
              <a:gd name="connsiteY62" fmla="*/ 119783 h 5835286"/>
              <a:gd name="connsiteX63" fmla="*/ 8963717 w 10932314"/>
              <a:gd name="connsiteY63" fmla="*/ 129737 h 5835286"/>
              <a:gd name="connsiteX64" fmla="*/ 8214458 w 10932314"/>
              <a:gd name="connsiteY64" fmla="*/ 129737 h 5835286"/>
              <a:gd name="connsiteX65" fmla="*/ 8115002 w 10932314"/>
              <a:gd name="connsiteY65" fmla="*/ 129738 h 5835286"/>
              <a:gd name="connsiteX66" fmla="*/ 8059453 w 10932314"/>
              <a:gd name="connsiteY66" fmla="*/ 119128 h 5835286"/>
              <a:gd name="connsiteX67" fmla="*/ 8002660 w 10932314"/>
              <a:gd name="connsiteY67" fmla="*/ 106969 h 5835286"/>
              <a:gd name="connsiteX68" fmla="*/ 7947930 w 10932314"/>
              <a:gd name="connsiteY68" fmla="*/ 101727 h 5835286"/>
              <a:gd name="connsiteX69" fmla="*/ 7905797 w 10932314"/>
              <a:gd name="connsiteY69" fmla="*/ 100913 h 5835286"/>
              <a:gd name="connsiteX70" fmla="*/ 7861655 w 10932314"/>
              <a:gd name="connsiteY70" fmla="*/ 108089 h 5835286"/>
              <a:gd name="connsiteX71" fmla="*/ 7831859 w 10932314"/>
              <a:gd name="connsiteY71" fmla="*/ 105104 h 5835286"/>
              <a:gd name="connsiteX72" fmla="*/ 7776366 w 10932314"/>
              <a:gd name="connsiteY72" fmla="*/ 112792 h 5835286"/>
              <a:gd name="connsiteX73" fmla="*/ 7695184 w 10932314"/>
              <a:gd name="connsiteY73" fmla="*/ 119876 h 5835286"/>
              <a:gd name="connsiteX74" fmla="*/ 7639301 w 10932314"/>
              <a:gd name="connsiteY74" fmla="*/ 127426 h 5835286"/>
              <a:gd name="connsiteX75" fmla="*/ 7628525 w 10932314"/>
              <a:gd name="connsiteY75" fmla="*/ 129738 h 5835286"/>
              <a:gd name="connsiteX76" fmla="*/ 7262859 w 10932314"/>
              <a:gd name="connsiteY76" fmla="*/ 129738 h 5835286"/>
              <a:gd name="connsiteX77" fmla="*/ 7235885 w 10932314"/>
              <a:gd name="connsiteY77" fmla="*/ 127154 h 5835286"/>
              <a:gd name="connsiteX78" fmla="*/ 7144881 w 10932314"/>
              <a:gd name="connsiteY78" fmla="*/ 129738 h 5835286"/>
              <a:gd name="connsiteX79" fmla="*/ 7131665 w 10932314"/>
              <a:gd name="connsiteY79" fmla="*/ 126217 h 5835286"/>
              <a:gd name="connsiteX80" fmla="*/ 7042693 w 10932314"/>
              <a:gd name="connsiteY80" fmla="*/ 129738 h 5835286"/>
              <a:gd name="connsiteX81" fmla="*/ 6945213 w 10932314"/>
              <a:gd name="connsiteY81" fmla="*/ 126748 h 5835286"/>
              <a:gd name="connsiteX82" fmla="*/ 6937934 w 10932314"/>
              <a:gd name="connsiteY82" fmla="*/ 118713 h 5835286"/>
              <a:gd name="connsiteX83" fmla="*/ 6916555 w 10932314"/>
              <a:gd name="connsiteY83" fmla="*/ 118008 h 5835286"/>
              <a:gd name="connsiteX84" fmla="*/ 6882898 w 10932314"/>
              <a:gd name="connsiteY84" fmla="*/ 118162 h 5835286"/>
              <a:gd name="connsiteX85" fmla="*/ 6807508 w 10932314"/>
              <a:gd name="connsiteY85" fmla="*/ 126594 h 5835286"/>
              <a:gd name="connsiteX86" fmla="*/ 156423 w 10932314"/>
              <a:gd name="connsiteY86" fmla="*/ 121898 h 5835286"/>
              <a:gd name="connsiteX87" fmla="*/ 0 w 10932314"/>
              <a:gd name="connsiteY87" fmla="*/ 0 h 5835286"/>
              <a:gd name="connsiteX88" fmla="*/ 10932314 w 10932314"/>
              <a:gd name="connsiteY88" fmla="*/ 439 h 5835286"/>
              <a:gd name="connsiteX89" fmla="*/ 10932314 w 10932314"/>
              <a:gd name="connsiteY89" fmla="*/ 5830789 h 5835286"/>
              <a:gd name="connsiteX90" fmla="*/ 5115 w 10932314"/>
              <a:gd name="connsiteY90" fmla="*/ 5835286 h 5835286"/>
              <a:gd name="connsiteX91" fmla="*/ 0 w 10932314"/>
              <a:gd name="connsiteY91" fmla="*/ 0 h 5835286"/>
              <a:gd name="connsiteX0" fmla="*/ 156423 w 10932314"/>
              <a:gd name="connsiteY0" fmla="*/ 121898 h 5835286"/>
              <a:gd name="connsiteX1" fmla="*/ 156423 w 10932314"/>
              <a:gd name="connsiteY1" fmla="*/ 126469 h 5835286"/>
              <a:gd name="connsiteX2" fmla="*/ 132196 w 10932314"/>
              <a:gd name="connsiteY2" fmla="*/ 136186 h 5835286"/>
              <a:gd name="connsiteX3" fmla="*/ 121973 w 10932314"/>
              <a:gd name="connsiteY3" fmla="*/ 159807 h 5835286"/>
              <a:gd name="connsiteX4" fmla="*/ 121973 w 10932314"/>
              <a:gd name="connsiteY4" fmla="*/ 2905769 h 5835286"/>
              <a:gd name="connsiteX5" fmla="*/ 126218 w 10932314"/>
              <a:gd name="connsiteY5" fmla="*/ 2915638 h 5835286"/>
              <a:gd name="connsiteX6" fmla="*/ 121935 w 10932314"/>
              <a:gd name="connsiteY6" fmla="*/ 2923708 h 5835286"/>
              <a:gd name="connsiteX7" fmla="*/ 121935 w 10932314"/>
              <a:gd name="connsiteY7" fmla="*/ 5660051 h 5835286"/>
              <a:gd name="connsiteX8" fmla="*/ 132125 w 10932314"/>
              <a:gd name="connsiteY8" fmla="*/ 5683733 h 5835286"/>
              <a:gd name="connsiteX9" fmla="*/ 156423 w 10932314"/>
              <a:gd name="connsiteY9" fmla="*/ 5693498 h 5835286"/>
              <a:gd name="connsiteX10" fmla="*/ 156423 w 10932314"/>
              <a:gd name="connsiteY10" fmla="*/ 5695534 h 5835286"/>
              <a:gd name="connsiteX11" fmla="*/ 699581 w 10932314"/>
              <a:gd name="connsiteY11" fmla="*/ 5695533 h 5835286"/>
              <a:gd name="connsiteX12" fmla="*/ 713480 w 10932314"/>
              <a:gd name="connsiteY12" fmla="*/ 5699200 h 5835286"/>
              <a:gd name="connsiteX13" fmla="*/ 746681 w 10932314"/>
              <a:gd name="connsiteY13" fmla="*/ 5702884 h 5835286"/>
              <a:gd name="connsiteX14" fmla="*/ 883096 w 10932314"/>
              <a:gd name="connsiteY14" fmla="*/ 5703732 h 5835286"/>
              <a:gd name="connsiteX15" fmla="*/ 963599 w 10932314"/>
              <a:gd name="connsiteY15" fmla="*/ 5707819 h 5835286"/>
              <a:gd name="connsiteX16" fmla="*/ 992428 w 10932314"/>
              <a:gd name="connsiteY16" fmla="*/ 5714994 h 5835286"/>
              <a:gd name="connsiteX17" fmla="*/ 1033868 w 10932314"/>
              <a:gd name="connsiteY17" fmla="*/ 5721234 h 5835286"/>
              <a:gd name="connsiteX18" fmla="*/ 1105647 w 10932314"/>
              <a:gd name="connsiteY18" fmla="*/ 5736600 h 5835286"/>
              <a:gd name="connsiteX19" fmla="*/ 1174816 w 10932314"/>
              <a:gd name="connsiteY19" fmla="*/ 5743225 h 5835286"/>
              <a:gd name="connsiteX20" fmla="*/ 1221319 w 10932314"/>
              <a:gd name="connsiteY20" fmla="*/ 5744508 h 5835286"/>
              <a:gd name="connsiteX21" fmla="*/ 1228064 w 10932314"/>
              <a:gd name="connsiteY21" fmla="*/ 5744253 h 5835286"/>
              <a:gd name="connsiteX22" fmla="*/ 1283851 w 10932314"/>
              <a:gd name="connsiteY22" fmla="*/ 5735184 h 5835286"/>
              <a:gd name="connsiteX23" fmla="*/ 1289051 w 10932314"/>
              <a:gd name="connsiteY23" fmla="*/ 5739751 h 5835286"/>
              <a:gd name="connsiteX24" fmla="*/ 1306532 w 10932314"/>
              <a:gd name="connsiteY24" fmla="*/ 5744407 h 5835286"/>
              <a:gd name="connsiteX25" fmla="*/ 1321509 w 10932314"/>
              <a:gd name="connsiteY25" fmla="*/ 5738956 h 5835286"/>
              <a:gd name="connsiteX26" fmla="*/ 1391643 w 10932314"/>
              <a:gd name="connsiteY26" fmla="*/ 5729239 h 5835286"/>
              <a:gd name="connsiteX27" fmla="*/ 1494243 w 10932314"/>
              <a:gd name="connsiteY27" fmla="*/ 5720287 h 5835286"/>
              <a:gd name="connsiteX28" fmla="*/ 1509747 w 10932314"/>
              <a:gd name="connsiteY28" fmla="*/ 5714681 h 5835286"/>
              <a:gd name="connsiteX29" fmla="*/ 1610369 w 10932314"/>
              <a:gd name="connsiteY29" fmla="*/ 5700983 h 5835286"/>
              <a:gd name="connsiteX30" fmla="*/ 1663169 w 10932314"/>
              <a:gd name="connsiteY30" fmla="*/ 5698865 h 5835286"/>
              <a:gd name="connsiteX31" fmla="*/ 1669042 w 10932314"/>
              <a:gd name="connsiteY31" fmla="*/ 5703989 h 5835286"/>
              <a:gd name="connsiteX32" fmla="*/ 1684628 w 10932314"/>
              <a:gd name="connsiteY32" fmla="*/ 5702636 h 5835286"/>
              <a:gd name="connsiteX33" fmla="*/ 1688821 w 10932314"/>
              <a:gd name="connsiteY33" fmla="*/ 5703398 h 5835286"/>
              <a:gd name="connsiteX34" fmla="*/ 1712805 w 10932314"/>
              <a:gd name="connsiteY34" fmla="*/ 5706645 h 5835286"/>
              <a:gd name="connsiteX35" fmla="*/ 1717254 w 10932314"/>
              <a:gd name="connsiteY35" fmla="*/ 5696916 h 5835286"/>
              <a:gd name="connsiteX36" fmla="*/ 1724325 w 10932314"/>
              <a:gd name="connsiteY36" fmla="*/ 5695534 h 5835286"/>
              <a:gd name="connsiteX37" fmla="*/ 1983344 w 10932314"/>
              <a:gd name="connsiteY37" fmla="*/ 5695534 h 5835286"/>
              <a:gd name="connsiteX38" fmla="*/ 2005548 w 10932314"/>
              <a:gd name="connsiteY38" fmla="*/ 5704463 h 5835286"/>
              <a:gd name="connsiteX39" fmla="*/ 2074717 w 10932314"/>
              <a:gd name="connsiteY39" fmla="*/ 5711089 h 5835286"/>
              <a:gd name="connsiteX40" fmla="*/ 2121220 w 10932314"/>
              <a:gd name="connsiteY40" fmla="*/ 5712372 h 5835286"/>
              <a:gd name="connsiteX41" fmla="*/ 2127966 w 10932314"/>
              <a:gd name="connsiteY41" fmla="*/ 5712119 h 5835286"/>
              <a:gd name="connsiteX42" fmla="*/ 2183754 w 10932314"/>
              <a:gd name="connsiteY42" fmla="*/ 5703050 h 5835286"/>
              <a:gd name="connsiteX43" fmla="*/ 2188953 w 10932314"/>
              <a:gd name="connsiteY43" fmla="*/ 5707616 h 5835286"/>
              <a:gd name="connsiteX44" fmla="*/ 2206433 w 10932314"/>
              <a:gd name="connsiteY44" fmla="*/ 5712273 h 5835286"/>
              <a:gd name="connsiteX45" fmla="*/ 2221412 w 10932314"/>
              <a:gd name="connsiteY45" fmla="*/ 5706821 h 5835286"/>
              <a:gd name="connsiteX46" fmla="*/ 2291546 w 10932314"/>
              <a:gd name="connsiteY46" fmla="*/ 5697104 h 5835286"/>
              <a:gd name="connsiteX47" fmla="*/ 2309553 w 10932314"/>
              <a:gd name="connsiteY47" fmla="*/ 5695533 h 5835286"/>
              <a:gd name="connsiteX48" fmla="*/ 3061820 w 10932314"/>
              <a:gd name="connsiteY48" fmla="*/ 5695534 h 5835286"/>
              <a:gd name="connsiteX49" fmla="*/ 3712119 w 10932314"/>
              <a:gd name="connsiteY49" fmla="*/ 5695533 h 5835286"/>
              <a:gd name="connsiteX50" fmla="*/ 4140448 w 10932314"/>
              <a:gd name="connsiteY50" fmla="*/ 5695533 h 5835286"/>
              <a:gd name="connsiteX51" fmla="*/ 4174676 w 10932314"/>
              <a:gd name="connsiteY51" fmla="*/ 5695691 h 5835286"/>
              <a:gd name="connsiteX52" fmla="*/ 4382671 w 10932314"/>
              <a:gd name="connsiteY52" fmla="*/ 5695766 h 5835286"/>
              <a:gd name="connsiteX53" fmla="*/ 4384112 w 10932314"/>
              <a:gd name="connsiteY53" fmla="*/ 5695533 h 5835286"/>
              <a:gd name="connsiteX54" fmla="*/ 6787989 w 10932314"/>
              <a:gd name="connsiteY54" fmla="*/ 5695533 h 5835286"/>
              <a:gd name="connsiteX55" fmla="*/ 10749266 w 10932314"/>
              <a:gd name="connsiteY55" fmla="*/ 5695534 h 5835286"/>
              <a:gd name="connsiteX56" fmla="*/ 10786115 w 10932314"/>
              <a:gd name="connsiteY56" fmla="*/ 5660054 h 5835286"/>
              <a:gd name="connsiteX57" fmla="*/ 10786115 w 10932314"/>
              <a:gd name="connsiteY57" fmla="*/ 3070919 h 5835286"/>
              <a:gd name="connsiteX58" fmla="*/ 10786115 w 10932314"/>
              <a:gd name="connsiteY58" fmla="*/ 2754250 h 5835286"/>
              <a:gd name="connsiteX59" fmla="*/ 10786115 w 10932314"/>
              <a:gd name="connsiteY59" fmla="*/ 165117 h 5835286"/>
              <a:gd name="connsiteX60" fmla="*/ 10749266 w 10932314"/>
              <a:gd name="connsiteY60" fmla="*/ 129737 h 5835286"/>
              <a:gd name="connsiteX61" fmla="*/ 9074603 w 10932314"/>
              <a:gd name="connsiteY61" fmla="*/ 129738 h 5835286"/>
              <a:gd name="connsiteX62" fmla="*/ 9019942 w 10932314"/>
              <a:gd name="connsiteY62" fmla="*/ 119783 h 5835286"/>
              <a:gd name="connsiteX63" fmla="*/ 8963717 w 10932314"/>
              <a:gd name="connsiteY63" fmla="*/ 129737 h 5835286"/>
              <a:gd name="connsiteX64" fmla="*/ 8214458 w 10932314"/>
              <a:gd name="connsiteY64" fmla="*/ 129737 h 5835286"/>
              <a:gd name="connsiteX65" fmla="*/ 8115002 w 10932314"/>
              <a:gd name="connsiteY65" fmla="*/ 129738 h 5835286"/>
              <a:gd name="connsiteX66" fmla="*/ 8059453 w 10932314"/>
              <a:gd name="connsiteY66" fmla="*/ 119128 h 5835286"/>
              <a:gd name="connsiteX67" fmla="*/ 8002660 w 10932314"/>
              <a:gd name="connsiteY67" fmla="*/ 106969 h 5835286"/>
              <a:gd name="connsiteX68" fmla="*/ 7947930 w 10932314"/>
              <a:gd name="connsiteY68" fmla="*/ 101727 h 5835286"/>
              <a:gd name="connsiteX69" fmla="*/ 7905797 w 10932314"/>
              <a:gd name="connsiteY69" fmla="*/ 100913 h 5835286"/>
              <a:gd name="connsiteX70" fmla="*/ 7861655 w 10932314"/>
              <a:gd name="connsiteY70" fmla="*/ 108089 h 5835286"/>
              <a:gd name="connsiteX71" fmla="*/ 7831859 w 10932314"/>
              <a:gd name="connsiteY71" fmla="*/ 105104 h 5835286"/>
              <a:gd name="connsiteX72" fmla="*/ 7776366 w 10932314"/>
              <a:gd name="connsiteY72" fmla="*/ 112792 h 5835286"/>
              <a:gd name="connsiteX73" fmla="*/ 7695184 w 10932314"/>
              <a:gd name="connsiteY73" fmla="*/ 119876 h 5835286"/>
              <a:gd name="connsiteX74" fmla="*/ 7639301 w 10932314"/>
              <a:gd name="connsiteY74" fmla="*/ 127426 h 5835286"/>
              <a:gd name="connsiteX75" fmla="*/ 7628525 w 10932314"/>
              <a:gd name="connsiteY75" fmla="*/ 129738 h 5835286"/>
              <a:gd name="connsiteX76" fmla="*/ 7262859 w 10932314"/>
              <a:gd name="connsiteY76" fmla="*/ 129738 h 5835286"/>
              <a:gd name="connsiteX77" fmla="*/ 7235885 w 10932314"/>
              <a:gd name="connsiteY77" fmla="*/ 127154 h 5835286"/>
              <a:gd name="connsiteX78" fmla="*/ 7144881 w 10932314"/>
              <a:gd name="connsiteY78" fmla="*/ 129738 h 5835286"/>
              <a:gd name="connsiteX79" fmla="*/ 7131665 w 10932314"/>
              <a:gd name="connsiteY79" fmla="*/ 126217 h 5835286"/>
              <a:gd name="connsiteX80" fmla="*/ 7042693 w 10932314"/>
              <a:gd name="connsiteY80" fmla="*/ 129738 h 5835286"/>
              <a:gd name="connsiteX81" fmla="*/ 6945213 w 10932314"/>
              <a:gd name="connsiteY81" fmla="*/ 126748 h 5835286"/>
              <a:gd name="connsiteX82" fmla="*/ 6937934 w 10932314"/>
              <a:gd name="connsiteY82" fmla="*/ 118713 h 5835286"/>
              <a:gd name="connsiteX83" fmla="*/ 6916555 w 10932314"/>
              <a:gd name="connsiteY83" fmla="*/ 118008 h 5835286"/>
              <a:gd name="connsiteX84" fmla="*/ 6882898 w 10932314"/>
              <a:gd name="connsiteY84" fmla="*/ 118162 h 5835286"/>
              <a:gd name="connsiteX85" fmla="*/ 6807508 w 10932314"/>
              <a:gd name="connsiteY85" fmla="*/ 126594 h 5835286"/>
              <a:gd name="connsiteX86" fmla="*/ 156423 w 10932314"/>
              <a:gd name="connsiteY86" fmla="*/ 121898 h 5835286"/>
              <a:gd name="connsiteX87" fmla="*/ 0 w 10932314"/>
              <a:gd name="connsiteY87" fmla="*/ 0 h 5835286"/>
              <a:gd name="connsiteX88" fmla="*/ 10932314 w 10932314"/>
              <a:gd name="connsiteY88" fmla="*/ 439 h 5835286"/>
              <a:gd name="connsiteX89" fmla="*/ 10909939 w 10932314"/>
              <a:gd name="connsiteY89" fmla="*/ 5820094 h 5835286"/>
              <a:gd name="connsiteX90" fmla="*/ 5115 w 10932314"/>
              <a:gd name="connsiteY90" fmla="*/ 5835286 h 5835286"/>
              <a:gd name="connsiteX91" fmla="*/ 0 w 10932314"/>
              <a:gd name="connsiteY91" fmla="*/ 0 h 5835286"/>
              <a:gd name="connsiteX0" fmla="*/ 156423 w 10932314"/>
              <a:gd name="connsiteY0" fmla="*/ 121898 h 5835286"/>
              <a:gd name="connsiteX1" fmla="*/ 156423 w 10932314"/>
              <a:gd name="connsiteY1" fmla="*/ 126469 h 5835286"/>
              <a:gd name="connsiteX2" fmla="*/ 132196 w 10932314"/>
              <a:gd name="connsiteY2" fmla="*/ 136186 h 5835286"/>
              <a:gd name="connsiteX3" fmla="*/ 121973 w 10932314"/>
              <a:gd name="connsiteY3" fmla="*/ 159807 h 5835286"/>
              <a:gd name="connsiteX4" fmla="*/ 121973 w 10932314"/>
              <a:gd name="connsiteY4" fmla="*/ 2905769 h 5835286"/>
              <a:gd name="connsiteX5" fmla="*/ 126218 w 10932314"/>
              <a:gd name="connsiteY5" fmla="*/ 2915638 h 5835286"/>
              <a:gd name="connsiteX6" fmla="*/ 121935 w 10932314"/>
              <a:gd name="connsiteY6" fmla="*/ 2923708 h 5835286"/>
              <a:gd name="connsiteX7" fmla="*/ 121935 w 10932314"/>
              <a:gd name="connsiteY7" fmla="*/ 5660051 h 5835286"/>
              <a:gd name="connsiteX8" fmla="*/ 132125 w 10932314"/>
              <a:gd name="connsiteY8" fmla="*/ 5683733 h 5835286"/>
              <a:gd name="connsiteX9" fmla="*/ 156423 w 10932314"/>
              <a:gd name="connsiteY9" fmla="*/ 5693498 h 5835286"/>
              <a:gd name="connsiteX10" fmla="*/ 156423 w 10932314"/>
              <a:gd name="connsiteY10" fmla="*/ 5695534 h 5835286"/>
              <a:gd name="connsiteX11" fmla="*/ 699581 w 10932314"/>
              <a:gd name="connsiteY11" fmla="*/ 5695533 h 5835286"/>
              <a:gd name="connsiteX12" fmla="*/ 713480 w 10932314"/>
              <a:gd name="connsiteY12" fmla="*/ 5699200 h 5835286"/>
              <a:gd name="connsiteX13" fmla="*/ 746681 w 10932314"/>
              <a:gd name="connsiteY13" fmla="*/ 5702884 h 5835286"/>
              <a:gd name="connsiteX14" fmla="*/ 883096 w 10932314"/>
              <a:gd name="connsiteY14" fmla="*/ 5703732 h 5835286"/>
              <a:gd name="connsiteX15" fmla="*/ 963599 w 10932314"/>
              <a:gd name="connsiteY15" fmla="*/ 5707819 h 5835286"/>
              <a:gd name="connsiteX16" fmla="*/ 992428 w 10932314"/>
              <a:gd name="connsiteY16" fmla="*/ 5714994 h 5835286"/>
              <a:gd name="connsiteX17" fmla="*/ 1033868 w 10932314"/>
              <a:gd name="connsiteY17" fmla="*/ 5721234 h 5835286"/>
              <a:gd name="connsiteX18" fmla="*/ 1105647 w 10932314"/>
              <a:gd name="connsiteY18" fmla="*/ 5736600 h 5835286"/>
              <a:gd name="connsiteX19" fmla="*/ 1174816 w 10932314"/>
              <a:gd name="connsiteY19" fmla="*/ 5743225 h 5835286"/>
              <a:gd name="connsiteX20" fmla="*/ 1221319 w 10932314"/>
              <a:gd name="connsiteY20" fmla="*/ 5744508 h 5835286"/>
              <a:gd name="connsiteX21" fmla="*/ 1228064 w 10932314"/>
              <a:gd name="connsiteY21" fmla="*/ 5744253 h 5835286"/>
              <a:gd name="connsiteX22" fmla="*/ 1283851 w 10932314"/>
              <a:gd name="connsiteY22" fmla="*/ 5735184 h 5835286"/>
              <a:gd name="connsiteX23" fmla="*/ 1289051 w 10932314"/>
              <a:gd name="connsiteY23" fmla="*/ 5739751 h 5835286"/>
              <a:gd name="connsiteX24" fmla="*/ 1306532 w 10932314"/>
              <a:gd name="connsiteY24" fmla="*/ 5744407 h 5835286"/>
              <a:gd name="connsiteX25" fmla="*/ 1321509 w 10932314"/>
              <a:gd name="connsiteY25" fmla="*/ 5738956 h 5835286"/>
              <a:gd name="connsiteX26" fmla="*/ 1391643 w 10932314"/>
              <a:gd name="connsiteY26" fmla="*/ 5729239 h 5835286"/>
              <a:gd name="connsiteX27" fmla="*/ 1494243 w 10932314"/>
              <a:gd name="connsiteY27" fmla="*/ 5720287 h 5835286"/>
              <a:gd name="connsiteX28" fmla="*/ 1509747 w 10932314"/>
              <a:gd name="connsiteY28" fmla="*/ 5714681 h 5835286"/>
              <a:gd name="connsiteX29" fmla="*/ 1610369 w 10932314"/>
              <a:gd name="connsiteY29" fmla="*/ 5700983 h 5835286"/>
              <a:gd name="connsiteX30" fmla="*/ 1663169 w 10932314"/>
              <a:gd name="connsiteY30" fmla="*/ 5698865 h 5835286"/>
              <a:gd name="connsiteX31" fmla="*/ 1669042 w 10932314"/>
              <a:gd name="connsiteY31" fmla="*/ 5703989 h 5835286"/>
              <a:gd name="connsiteX32" fmla="*/ 1684628 w 10932314"/>
              <a:gd name="connsiteY32" fmla="*/ 5702636 h 5835286"/>
              <a:gd name="connsiteX33" fmla="*/ 1688821 w 10932314"/>
              <a:gd name="connsiteY33" fmla="*/ 5703398 h 5835286"/>
              <a:gd name="connsiteX34" fmla="*/ 1712805 w 10932314"/>
              <a:gd name="connsiteY34" fmla="*/ 5706645 h 5835286"/>
              <a:gd name="connsiteX35" fmla="*/ 1717254 w 10932314"/>
              <a:gd name="connsiteY35" fmla="*/ 5696916 h 5835286"/>
              <a:gd name="connsiteX36" fmla="*/ 1724325 w 10932314"/>
              <a:gd name="connsiteY36" fmla="*/ 5695534 h 5835286"/>
              <a:gd name="connsiteX37" fmla="*/ 1983344 w 10932314"/>
              <a:gd name="connsiteY37" fmla="*/ 5695534 h 5835286"/>
              <a:gd name="connsiteX38" fmla="*/ 2005548 w 10932314"/>
              <a:gd name="connsiteY38" fmla="*/ 5704463 h 5835286"/>
              <a:gd name="connsiteX39" fmla="*/ 2074717 w 10932314"/>
              <a:gd name="connsiteY39" fmla="*/ 5711089 h 5835286"/>
              <a:gd name="connsiteX40" fmla="*/ 2121220 w 10932314"/>
              <a:gd name="connsiteY40" fmla="*/ 5712372 h 5835286"/>
              <a:gd name="connsiteX41" fmla="*/ 2127966 w 10932314"/>
              <a:gd name="connsiteY41" fmla="*/ 5712119 h 5835286"/>
              <a:gd name="connsiteX42" fmla="*/ 2183754 w 10932314"/>
              <a:gd name="connsiteY42" fmla="*/ 5703050 h 5835286"/>
              <a:gd name="connsiteX43" fmla="*/ 2188953 w 10932314"/>
              <a:gd name="connsiteY43" fmla="*/ 5707616 h 5835286"/>
              <a:gd name="connsiteX44" fmla="*/ 2206433 w 10932314"/>
              <a:gd name="connsiteY44" fmla="*/ 5712273 h 5835286"/>
              <a:gd name="connsiteX45" fmla="*/ 2221412 w 10932314"/>
              <a:gd name="connsiteY45" fmla="*/ 5706821 h 5835286"/>
              <a:gd name="connsiteX46" fmla="*/ 2291546 w 10932314"/>
              <a:gd name="connsiteY46" fmla="*/ 5697104 h 5835286"/>
              <a:gd name="connsiteX47" fmla="*/ 2309553 w 10932314"/>
              <a:gd name="connsiteY47" fmla="*/ 5695533 h 5835286"/>
              <a:gd name="connsiteX48" fmla="*/ 3061820 w 10932314"/>
              <a:gd name="connsiteY48" fmla="*/ 5695534 h 5835286"/>
              <a:gd name="connsiteX49" fmla="*/ 3712119 w 10932314"/>
              <a:gd name="connsiteY49" fmla="*/ 5695533 h 5835286"/>
              <a:gd name="connsiteX50" fmla="*/ 4140448 w 10932314"/>
              <a:gd name="connsiteY50" fmla="*/ 5695533 h 5835286"/>
              <a:gd name="connsiteX51" fmla="*/ 4174676 w 10932314"/>
              <a:gd name="connsiteY51" fmla="*/ 5695691 h 5835286"/>
              <a:gd name="connsiteX52" fmla="*/ 4382671 w 10932314"/>
              <a:gd name="connsiteY52" fmla="*/ 5695766 h 5835286"/>
              <a:gd name="connsiteX53" fmla="*/ 4384112 w 10932314"/>
              <a:gd name="connsiteY53" fmla="*/ 5695533 h 5835286"/>
              <a:gd name="connsiteX54" fmla="*/ 6787989 w 10932314"/>
              <a:gd name="connsiteY54" fmla="*/ 5695533 h 5835286"/>
              <a:gd name="connsiteX55" fmla="*/ 10749266 w 10932314"/>
              <a:gd name="connsiteY55" fmla="*/ 5695534 h 5835286"/>
              <a:gd name="connsiteX56" fmla="*/ 10786115 w 10932314"/>
              <a:gd name="connsiteY56" fmla="*/ 5660054 h 5835286"/>
              <a:gd name="connsiteX57" fmla="*/ 10786115 w 10932314"/>
              <a:gd name="connsiteY57" fmla="*/ 3070919 h 5835286"/>
              <a:gd name="connsiteX58" fmla="*/ 10786115 w 10932314"/>
              <a:gd name="connsiteY58" fmla="*/ 2754250 h 5835286"/>
              <a:gd name="connsiteX59" fmla="*/ 10786115 w 10932314"/>
              <a:gd name="connsiteY59" fmla="*/ 165117 h 5835286"/>
              <a:gd name="connsiteX60" fmla="*/ 10749266 w 10932314"/>
              <a:gd name="connsiteY60" fmla="*/ 129737 h 5835286"/>
              <a:gd name="connsiteX61" fmla="*/ 9074603 w 10932314"/>
              <a:gd name="connsiteY61" fmla="*/ 129738 h 5835286"/>
              <a:gd name="connsiteX62" fmla="*/ 9019942 w 10932314"/>
              <a:gd name="connsiteY62" fmla="*/ 119783 h 5835286"/>
              <a:gd name="connsiteX63" fmla="*/ 8963717 w 10932314"/>
              <a:gd name="connsiteY63" fmla="*/ 129737 h 5835286"/>
              <a:gd name="connsiteX64" fmla="*/ 8214458 w 10932314"/>
              <a:gd name="connsiteY64" fmla="*/ 129737 h 5835286"/>
              <a:gd name="connsiteX65" fmla="*/ 8115002 w 10932314"/>
              <a:gd name="connsiteY65" fmla="*/ 129738 h 5835286"/>
              <a:gd name="connsiteX66" fmla="*/ 8059453 w 10932314"/>
              <a:gd name="connsiteY66" fmla="*/ 119128 h 5835286"/>
              <a:gd name="connsiteX67" fmla="*/ 8002660 w 10932314"/>
              <a:gd name="connsiteY67" fmla="*/ 106969 h 5835286"/>
              <a:gd name="connsiteX68" fmla="*/ 7947930 w 10932314"/>
              <a:gd name="connsiteY68" fmla="*/ 101727 h 5835286"/>
              <a:gd name="connsiteX69" fmla="*/ 7905797 w 10932314"/>
              <a:gd name="connsiteY69" fmla="*/ 100913 h 5835286"/>
              <a:gd name="connsiteX70" fmla="*/ 7861655 w 10932314"/>
              <a:gd name="connsiteY70" fmla="*/ 108089 h 5835286"/>
              <a:gd name="connsiteX71" fmla="*/ 7831859 w 10932314"/>
              <a:gd name="connsiteY71" fmla="*/ 105104 h 5835286"/>
              <a:gd name="connsiteX72" fmla="*/ 7776366 w 10932314"/>
              <a:gd name="connsiteY72" fmla="*/ 112792 h 5835286"/>
              <a:gd name="connsiteX73" fmla="*/ 7695184 w 10932314"/>
              <a:gd name="connsiteY73" fmla="*/ 119876 h 5835286"/>
              <a:gd name="connsiteX74" fmla="*/ 7639301 w 10932314"/>
              <a:gd name="connsiteY74" fmla="*/ 127426 h 5835286"/>
              <a:gd name="connsiteX75" fmla="*/ 7628525 w 10932314"/>
              <a:gd name="connsiteY75" fmla="*/ 129738 h 5835286"/>
              <a:gd name="connsiteX76" fmla="*/ 7262859 w 10932314"/>
              <a:gd name="connsiteY76" fmla="*/ 129738 h 5835286"/>
              <a:gd name="connsiteX77" fmla="*/ 7235885 w 10932314"/>
              <a:gd name="connsiteY77" fmla="*/ 127154 h 5835286"/>
              <a:gd name="connsiteX78" fmla="*/ 7144881 w 10932314"/>
              <a:gd name="connsiteY78" fmla="*/ 129738 h 5835286"/>
              <a:gd name="connsiteX79" fmla="*/ 7131665 w 10932314"/>
              <a:gd name="connsiteY79" fmla="*/ 126217 h 5835286"/>
              <a:gd name="connsiteX80" fmla="*/ 7042693 w 10932314"/>
              <a:gd name="connsiteY80" fmla="*/ 129738 h 5835286"/>
              <a:gd name="connsiteX81" fmla="*/ 6945213 w 10932314"/>
              <a:gd name="connsiteY81" fmla="*/ 126748 h 5835286"/>
              <a:gd name="connsiteX82" fmla="*/ 6937934 w 10932314"/>
              <a:gd name="connsiteY82" fmla="*/ 118713 h 5835286"/>
              <a:gd name="connsiteX83" fmla="*/ 6916555 w 10932314"/>
              <a:gd name="connsiteY83" fmla="*/ 118008 h 5835286"/>
              <a:gd name="connsiteX84" fmla="*/ 6882898 w 10932314"/>
              <a:gd name="connsiteY84" fmla="*/ 118162 h 5835286"/>
              <a:gd name="connsiteX85" fmla="*/ 6807508 w 10932314"/>
              <a:gd name="connsiteY85" fmla="*/ 126594 h 5835286"/>
              <a:gd name="connsiteX86" fmla="*/ 156423 w 10932314"/>
              <a:gd name="connsiteY86" fmla="*/ 121898 h 5835286"/>
              <a:gd name="connsiteX87" fmla="*/ 0 w 10932314"/>
              <a:gd name="connsiteY87" fmla="*/ 0 h 5835286"/>
              <a:gd name="connsiteX88" fmla="*/ 10932314 w 10932314"/>
              <a:gd name="connsiteY88" fmla="*/ 439 h 5835286"/>
              <a:gd name="connsiteX89" fmla="*/ 10922346 w 10932314"/>
              <a:gd name="connsiteY89" fmla="*/ 5819877 h 5835286"/>
              <a:gd name="connsiteX90" fmla="*/ 5115 w 10932314"/>
              <a:gd name="connsiteY90" fmla="*/ 5835286 h 5835286"/>
              <a:gd name="connsiteX91" fmla="*/ 0 w 10932314"/>
              <a:gd name="connsiteY91" fmla="*/ 0 h 5835286"/>
              <a:gd name="connsiteX0" fmla="*/ 156423 w 10924271"/>
              <a:gd name="connsiteY0" fmla="*/ 121898 h 5835286"/>
              <a:gd name="connsiteX1" fmla="*/ 156423 w 10924271"/>
              <a:gd name="connsiteY1" fmla="*/ 126469 h 5835286"/>
              <a:gd name="connsiteX2" fmla="*/ 132196 w 10924271"/>
              <a:gd name="connsiteY2" fmla="*/ 136186 h 5835286"/>
              <a:gd name="connsiteX3" fmla="*/ 121973 w 10924271"/>
              <a:gd name="connsiteY3" fmla="*/ 159807 h 5835286"/>
              <a:gd name="connsiteX4" fmla="*/ 121973 w 10924271"/>
              <a:gd name="connsiteY4" fmla="*/ 2905769 h 5835286"/>
              <a:gd name="connsiteX5" fmla="*/ 126218 w 10924271"/>
              <a:gd name="connsiteY5" fmla="*/ 2915638 h 5835286"/>
              <a:gd name="connsiteX6" fmla="*/ 121935 w 10924271"/>
              <a:gd name="connsiteY6" fmla="*/ 2923708 h 5835286"/>
              <a:gd name="connsiteX7" fmla="*/ 121935 w 10924271"/>
              <a:gd name="connsiteY7" fmla="*/ 5660051 h 5835286"/>
              <a:gd name="connsiteX8" fmla="*/ 132125 w 10924271"/>
              <a:gd name="connsiteY8" fmla="*/ 5683733 h 5835286"/>
              <a:gd name="connsiteX9" fmla="*/ 156423 w 10924271"/>
              <a:gd name="connsiteY9" fmla="*/ 5693498 h 5835286"/>
              <a:gd name="connsiteX10" fmla="*/ 156423 w 10924271"/>
              <a:gd name="connsiteY10" fmla="*/ 5695534 h 5835286"/>
              <a:gd name="connsiteX11" fmla="*/ 699581 w 10924271"/>
              <a:gd name="connsiteY11" fmla="*/ 5695533 h 5835286"/>
              <a:gd name="connsiteX12" fmla="*/ 713480 w 10924271"/>
              <a:gd name="connsiteY12" fmla="*/ 5699200 h 5835286"/>
              <a:gd name="connsiteX13" fmla="*/ 746681 w 10924271"/>
              <a:gd name="connsiteY13" fmla="*/ 5702884 h 5835286"/>
              <a:gd name="connsiteX14" fmla="*/ 883096 w 10924271"/>
              <a:gd name="connsiteY14" fmla="*/ 5703732 h 5835286"/>
              <a:gd name="connsiteX15" fmla="*/ 963599 w 10924271"/>
              <a:gd name="connsiteY15" fmla="*/ 5707819 h 5835286"/>
              <a:gd name="connsiteX16" fmla="*/ 992428 w 10924271"/>
              <a:gd name="connsiteY16" fmla="*/ 5714994 h 5835286"/>
              <a:gd name="connsiteX17" fmla="*/ 1033868 w 10924271"/>
              <a:gd name="connsiteY17" fmla="*/ 5721234 h 5835286"/>
              <a:gd name="connsiteX18" fmla="*/ 1105647 w 10924271"/>
              <a:gd name="connsiteY18" fmla="*/ 5736600 h 5835286"/>
              <a:gd name="connsiteX19" fmla="*/ 1174816 w 10924271"/>
              <a:gd name="connsiteY19" fmla="*/ 5743225 h 5835286"/>
              <a:gd name="connsiteX20" fmla="*/ 1221319 w 10924271"/>
              <a:gd name="connsiteY20" fmla="*/ 5744508 h 5835286"/>
              <a:gd name="connsiteX21" fmla="*/ 1228064 w 10924271"/>
              <a:gd name="connsiteY21" fmla="*/ 5744253 h 5835286"/>
              <a:gd name="connsiteX22" fmla="*/ 1283851 w 10924271"/>
              <a:gd name="connsiteY22" fmla="*/ 5735184 h 5835286"/>
              <a:gd name="connsiteX23" fmla="*/ 1289051 w 10924271"/>
              <a:gd name="connsiteY23" fmla="*/ 5739751 h 5835286"/>
              <a:gd name="connsiteX24" fmla="*/ 1306532 w 10924271"/>
              <a:gd name="connsiteY24" fmla="*/ 5744407 h 5835286"/>
              <a:gd name="connsiteX25" fmla="*/ 1321509 w 10924271"/>
              <a:gd name="connsiteY25" fmla="*/ 5738956 h 5835286"/>
              <a:gd name="connsiteX26" fmla="*/ 1391643 w 10924271"/>
              <a:gd name="connsiteY26" fmla="*/ 5729239 h 5835286"/>
              <a:gd name="connsiteX27" fmla="*/ 1494243 w 10924271"/>
              <a:gd name="connsiteY27" fmla="*/ 5720287 h 5835286"/>
              <a:gd name="connsiteX28" fmla="*/ 1509747 w 10924271"/>
              <a:gd name="connsiteY28" fmla="*/ 5714681 h 5835286"/>
              <a:gd name="connsiteX29" fmla="*/ 1610369 w 10924271"/>
              <a:gd name="connsiteY29" fmla="*/ 5700983 h 5835286"/>
              <a:gd name="connsiteX30" fmla="*/ 1663169 w 10924271"/>
              <a:gd name="connsiteY30" fmla="*/ 5698865 h 5835286"/>
              <a:gd name="connsiteX31" fmla="*/ 1669042 w 10924271"/>
              <a:gd name="connsiteY31" fmla="*/ 5703989 h 5835286"/>
              <a:gd name="connsiteX32" fmla="*/ 1684628 w 10924271"/>
              <a:gd name="connsiteY32" fmla="*/ 5702636 h 5835286"/>
              <a:gd name="connsiteX33" fmla="*/ 1688821 w 10924271"/>
              <a:gd name="connsiteY33" fmla="*/ 5703398 h 5835286"/>
              <a:gd name="connsiteX34" fmla="*/ 1712805 w 10924271"/>
              <a:gd name="connsiteY34" fmla="*/ 5706645 h 5835286"/>
              <a:gd name="connsiteX35" fmla="*/ 1717254 w 10924271"/>
              <a:gd name="connsiteY35" fmla="*/ 5696916 h 5835286"/>
              <a:gd name="connsiteX36" fmla="*/ 1724325 w 10924271"/>
              <a:gd name="connsiteY36" fmla="*/ 5695534 h 5835286"/>
              <a:gd name="connsiteX37" fmla="*/ 1983344 w 10924271"/>
              <a:gd name="connsiteY37" fmla="*/ 5695534 h 5835286"/>
              <a:gd name="connsiteX38" fmla="*/ 2005548 w 10924271"/>
              <a:gd name="connsiteY38" fmla="*/ 5704463 h 5835286"/>
              <a:gd name="connsiteX39" fmla="*/ 2074717 w 10924271"/>
              <a:gd name="connsiteY39" fmla="*/ 5711089 h 5835286"/>
              <a:gd name="connsiteX40" fmla="*/ 2121220 w 10924271"/>
              <a:gd name="connsiteY40" fmla="*/ 5712372 h 5835286"/>
              <a:gd name="connsiteX41" fmla="*/ 2127966 w 10924271"/>
              <a:gd name="connsiteY41" fmla="*/ 5712119 h 5835286"/>
              <a:gd name="connsiteX42" fmla="*/ 2183754 w 10924271"/>
              <a:gd name="connsiteY42" fmla="*/ 5703050 h 5835286"/>
              <a:gd name="connsiteX43" fmla="*/ 2188953 w 10924271"/>
              <a:gd name="connsiteY43" fmla="*/ 5707616 h 5835286"/>
              <a:gd name="connsiteX44" fmla="*/ 2206433 w 10924271"/>
              <a:gd name="connsiteY44" fmla="*/ 5712273 h 5835286"/>
              <a:gd name="connsiteX45" fmla="*/ 2221412 w 10924271"/>
              <a:gd name="connsiteY45" fmla="*/ 5706821 h 5835286"/>
              <a:gd name="connsiteX46" fmla="*/ 2291546 w 10924271"/>
              <a:gd name="connsiteY46" fmla="*/ 5697104 h 5835286"/>
              <a:gd name="connsiteX47" fmla="*/ 2309553 w 10924271"/>
              <a:gd name="connsiteY47" fmla="*/ 5695533 h 5835286"/>
              <a:gd name="connsiteX48" fmla="*/ 3061820 w 10924271"/>
              <a:gd name="connsiteY48" fmla="*/ 5695534 h 5835286"/>
              <a:gd name="connsiteX49" fmla="*/ 3712119 w 10924271"/>
              <a:gd name="connsiteY49" fmla="*/ 5695533 h 5835286"/>
              <a:gd name="connsiteX50" fmla="*/ 4140448 w 10924271"/>
              <a:gd name="connsiteY50" fmla="*/ 5695533 h 5835286"/>
              <a:gd name="connsiteX51" fmla="*/ 4174676 w 10924271"/>
              <a:gd name="connsiteY51" fmla="*/ 5695691 h 5835286"/>
              <a:gd name="connsiteX52" fmla="*/ 4382671 w 10924271"/>
              <a:gd name="connsiteY52" fmla="*/ 5695766 h 5835286"/>
              <a:gd name="connsiteX53" fmla="*/ 4384112 w 10924271"/>
              <a:gd name="connsiteY53" fmla="*/ 5695533 h 5835286"/>
              <a:gd name="connsiteX54" fmla="*/ 6787989 w 10924271"/>
              <a:gd name="connsiteY54" fmla="*/ 5695533 h 5835286"/>
              <a:gd name="connsiteX55" fmla="*/ 10749266 w 10924271"/>
              <a:gd name="connsiteY55" fmla="*/ 5695534 h 5835286"/>
              <a:gd name="connsiteX56" fmla="*/ 10786115 w 10924271"/>
              <a:gd name="connsiteY56" fmla="*/ 5660054 h 5835286"/>
              <a:gd name="connsiteX57" fmla="*/ 10786115 w 10924271"/>
              <a:gd name="connsiteY57" fmla="*/ 3070919 h 5835286"/>
              <a:gd name="connsiteX58" fmla="*/ 10786115 w 10924271"/>
              <a:gd name="connsiteY58" fmla="*/ 2754250 h 5835286"/>
              <a:gd name="connsiteX59" fmla="*/ 10786115 w 10924271"/>
              <a:gd name="connsiteY59" fmla="*/ 165117 h 5835286"/>
              <a:gd name="connsiteX60" fmla="*/ 10749266 w 10924271"/>
              <a:gd name="connsiteY60" fmla="*/ 129737 h 5835286"/>
              <a:gd name="connsiteX61" fmla="*/ 9074603 w 10924271"/>
              <a:gd name="connsiteY61" fmla="*/ 129738 h 5835286"/>
              <a:gd name="connsiteX62" fmla="*/ 9019942 w 10924271"/>
              <a:gd name="connsiteY62" fmla="*/ 119783 h 5835286"/>
              <a:gd name="connsiteX63" fmla="*/ 8963717 w 10924271"/>
              <a:gd name="connsiteY63" fmla="*/ 129737 h 5835286"/>
              <a:gd name="connsiteX64" fmla="*/ 8214458 w 10924271"/>
              <a:gd name="connsiteY64" fmla="*/ 129737 h 5835286"/>
              <a:gd name="connsiteX65" fmla="*/ 8115002 w 10924271"/>
              <a:gd name="connsiteY65" fmla="*/ 129738 h 5835286"/>
              <a:gd name="connsiteX66" fmla="*/ 8059453 w 10924271"/>
              <a:gd name="connsiteY66" fmla="*/ 119128 h 5835286"/>
              <a:gd name="connsiteX67" fmla="*/ 8002660 w 10924271"/>
              <a:gd name="connsiteY67" fmla="*/ 106969 h 5835286"/>
              <a:gd name="connsiteX68" fmla="*/ 7947930 w 10924271"/>
              <a:gd name="connsiteY68" fmla="*/ 101727 h 5835286"/>
              <a:gd name="connsiteX69" fmla="*/ 7905797 w 10924271"/>
              <a:gd name="connsiteY69" fmla="*/ 100913 h 5835286"/>
              <a:gd name="connsiteX70" fmla="*/ 7861655 w 10924271"/>
              <a:gd name="connsiteY70" fmla="*/ 108089 h 5835286"/>
              <a:gd name="connsiteX71" fmla="*/ 7831859 w 10924271"/>
              <a:gd name="connsiteY71" fmla="*/ 105104 h 5835286"/>
              <a:gd name="connsiteX72" fmla="*/ 7776366 w 10924271"/>
              <a:gd name="connsiteY72" fmla="*/ 112792 h 5835286"/>
              <a:gd name="connsiteX73" fmla="*/ 7695184 w 10924271"/>
              <a:gd name="connsiteY73" fmla="*/ 119876 h 5835286"/>
              <a:gd name="connsiteX74" fmla="*/ 7639301 w 10924271"/>
              <a:gd name="connsiteY74" fmla="*/ 127426 h 5835286"/>
              <a:gd name="connsiteX75" fmla="*/ 7628525 w 10924271"/>
              <a:gd name="connsiteY75" fmla="*/ 129738 h 5835286"/>
              <a:gd name="connsiteX76" fmla="*/ 7262859 w 10924271"/>
              <a:gd name="connsiteY76" fmla="*/ 129738 h 5835286"/>
              <a:gd name="connsiteX77" fmla="*/ 7235885 w 10924271"/>
              <a:gd name="connsiteY77" fmla="*/ 127154 h 5835286"/>
              <a:gd name="connsiteX78" fmla="*/ 7144881 w 10924271"/>
              <a:gd name="connsiteY78" fmla="*/ 129738 h 5835286"/>
              <a:gd name="connsiteX79" fmla="*/ 7131665 w 10924271"/>
              <a:gd name="connsiteY79" fmla="*/ 126217 h 5835286"/>
              <a:gd name="connsiteX80" fmla="*/ 7042693 w 10924271"/>
              <a:gd name="connsiteY80" fmla="*/ 129738 h 5835286"/>
              <a:gd name="connsiteX81" fmla="*/ 6945213 w 10924271"/>
              <a:gd name="connsiteY81" fmla="*/ 126748 h 5835286"/>
              <a:gd name="connsiteX82" fmla="*/ 6937934 w 10924271"/>
              <a:gd name="connsiteY82" fmla="*/ 118713 h 5835286"/>
              <a:gd name="connsiteX83" fmla="*/ 6916555 w 10924271"/>
              <a:gd name="connsiteY83" fmla="*/ 118008 h 5835286"/>
              <a:gd name="connsiteX84" fmla="*/ 6882898 w 10924271"/>
              <a:gd name="connsiteY84" fmla="*/ 118162 h 5835286"/>
              <a:gd name="connsiteX85" fmla="*/ 6807508 w 10924271"/>
              <a:gd name="connsiteY85" fmla="*/ 126594 h 5835286"/>
              <a:gd name="connsiteX86" fmla="*/ 156423 w 10924271"/>
              <a:gd name="connsiteY86" fmla="*/ 121898 h 5835286"/>
              <a:gd name="connsiteX87" fmla="*/ 0 w 10924271"/>
              <a:gd name="connsiteY87" fmla="*/ 0 h 5835286"/>
              <a:gd name="connsiteX88" fmla="*/ 10920124 w 10924271"/>
              <a:gd name="connsiteY88" fmla="*/ 13053 h 5835286"/>
              <a:gd name="connsiteX89" fmla="*/ 10922346 w 10924271"/>
              <a:gd name="connsiteY89" fmla="*/ 5819877 h 5835286"/>
              <a:gd name="connsiteX90" fmla="*/ 5115 w 10924271"/>
              <a:gd name="connsiteY90" fmla="*/ 5835286 h 5835286"/>
              <a:gd name="connsiteX91" fmla="*/ 0 w 10924271"/>
              <a:gd name="connsiteY91" fmla="*/ 0 h 5835286"/>
              <a:gd name="connsiteX0" fmla="*/ 156423 w 10923567"/>
              <a:gd name="connsiteY0" fmla="*/ 121898 h 5835286"/>
              <a:gd name="connsiteX1" fmla="*/ 156423 w 10923567"/>
              <a:gd name="connsiteY1" fmla="*/ 126469 h 5835286"/>
              <a:gd name="connsiteX2" fmla="*/ 132196 w 10923567"/>
              <a:gd name="connsiteY2" fmla="*/ 136186 h 5835286"/>
              <a:gd name="connsiteX3" fmla="*/ 121973 w 10923567"/>
              <a:gd name="connsiteY3" fmla="*/ 159807 h 5835286"/>
              <a:gd name="connsiteX4" fmla="*/ 121973 w 10923567"/>
              <a:gd name="connsiteY4" fmla="*/ 2905769 h 5835286"/>
              <a:gd name="connsiteX5" fmla="*/ 126218 w 10923567"/>
              <a:gd name="connsiteY5" fmla="*/ 2915638 h 5835286"/>
              <a:gd name="connsiteX6" fmla="*/ 121935 w 10923567"/>
              <a:gd name="connsiteY6" fmla="*/ 2923708 h 5835286"/>
              <a:gd name="connsiteX7" fmla="*/ 121935 w 10923567"/>
              <a:gd name="connsiteY7" fmla="*/ 5660051 h 5835286"/>
              <a:gd name="connsiteX8" fmla="*/ 132125 w 10923567"/>
              <a:gd name="connsiteY8" fmla="*/ 5683733 h 5835286"/>
              <a:gd name="connsiteX9" fmla="*/ 156423 w 10923567"/>
              <a:gd name="connsiteY9" fmla="*/ 5693498 h 5835286"/>
              <a:gd name="connsiteX10" fmla="*/ 156423 w 10923567"/>
              <a:gd name="connsiteY10" fmla="*/ 5695534 h 5835286"/>
              <a:gd name="connsiteX11" fmla="*/ 699581 w 10923567"/>
              <a:gd name="connsiteY11" fmla="*/ 5695533 h 5835286"/>
              <a:gd name="connsiteX12" fmla="*/ 713480 w 10923567"/>
              <a:gd name="connsiteY12" fmla="*/ 5699200 h 5835286"/>
              <a:gd name="connsiteX13" fmla="*/ 746681 w 10923567"/>
              <a:gd name="connsiteY13" fmla="*/ 5702884 h 5835286"/>
              <a:gd name="connsiteX14" fmla="*/ 883096 w 10923567"/>
              <a:gd name="connsiteY14" fmla="*/ 5703732 h 5835286"/>
              <a:gd name="connsiteX15" fmla="*/ 963599 w 10923567"/>
              <a:gd name="connsiteY15" fmla="*/ 5707819 h 5835286"/>
              <a:gd name="connsiteX16" fmla="*/ 992428 w 10923567"/>
              <a:gd name="connsiteY16" fmla="*/ 5714994 h 5835286"/>
              <a:gd name="connsiteX17" fmla="*/ 1033868 w 10923567"/>
              <a:gd name="connsiteY17" fmla="*/ 5721234 h 5835286"/>
              <a:gd name="connsiteX18" fmla="*/ 1105647 w 10923567"/>
              <a:gd name="connsiteY18" fmla="*/ 5736600 h 5835286"/>
              <a:gd name="connsiteX19" fmla="*/ 1174816 w 10923567"/>
              <a:gd name="connsiteY19" fmla="*/ 5743225 h 5835286"/>
              <a:gd name="connsiteX20" fmla="*/ 1221319 w 10923567"/>
              <a:gd name="connsiteY20" fmla="*/ 5744508 h 5835286"/>
              <a:gd name="connsiteX21" fmla="*/ 1228064 w 10923567"/>
              <a:gd name="connsiteY21" fmla="*/ 5744253 h 5835286"/>
              <a:gd name="connsiteX22" fmla="*/ 1283851 w 10923567"/>
              <a:gd name="connsiteY22" fmla="*/ 5735184 h 5835286"/>
              <a:gd name="connsiteX23" fmla="*/ 1289051 w 10923567"/>
              <a:gd name="connsiteY23" fmla="*/ 5739751 h 5835286"/>
              <a:gd name="connsiteX24" fmla="*/ 1306532 w 10923567"/>
              <a:gd name="connsiteY24" fmla="*/ 5744407 h 5835286"/>
              <a:gd name="connsiteX25" fmla="*/ 1321509 w 10923567"/>
              <a:gd name="connsiteY25" fmla="*/ 5738956 h 5835286"/>
              <a:gd name="connsiteX26" fmla="*/ 1391643 w 10923567"/>
              <a:gd name="connsiteY26" fmla="*/ 5729239 h 5835286"/>
              <a:gd name="connsiteX27" fmla="*/ 1494243 w 10923567"/>
              <a:gd name="connsiteY27" fmla="*/ 5720287 h 5835286"/>
              <a:gd name="connsiteX28" fmla="*/ 1509747 w 10923567"/>
              <a:gd name="connsiteY28" fmla="*/ 5714681 h 5835286"/>
              <a:gd name="connsiteX29" fmla="*/ 1610369 w 10923567"/>
              <a:gd name="connsiteY29" fmla="*/ 5700983 h 5835286"/>
              <a:gd name="connsiteX30" fmla="*/ 1663169 w 10923567"/>
              <a:gd name="connsiteY30" fmla="*/ 5698865 h 5835286"/>
              <a:gd name="connsiteX31" fmla="*/ 1669042 w 10923567"/>
              <a:gd name="connsiteY31" fmla="*/ 5703989 h 5835286"/>
              <a:gd name="connsiteX32" fmla="*/ 1684628 w 10923567"/>
              <a:gd name="connsiteY32" fmla="*/ 5702636 h 5835286"/>
              <a:gd name="connsiteX33" fmla="*/ 1688821 w 10923567"/>
              <a:gd name="connsiteY33" fmla="*/ 5703398 h 5835286"/>
              <a:gd name="connsiteX34" fmla="*/ 1712805 w 10923567"/>
              <a:gd name="connsiteY34" fmla="*/ 5706645 h 5835286"/>
              <a:gd name="connsiteX35" fmla="*/ 1717254 w 10923567"/>
              <a:gd name="connsiteY35" fmla="*/ 5696916 h 5835286"/>
              <a:gd name="connsiteX36" fmla="*/ 1724325 w 10923567"/>
              <a:gd name="connsiteY36" fmla="*/ 5695534 h 5835286"/>
              <a:gd name="connsiteX37" fmla="*/ 1983344 w 10923567"/>
              <a:gd name="connsiteY37" fmla="*/ 5695534 h 5835286"/>
              <a:gd name="connsiteX38" fmla="*/ 2005548 w 10923567"/>
              <a:gd name="connsiteY38" fmla="*/ 5704463 h 5835286"/>
              <a:gd name="connsiteX39" fmla="*/ 2074717 w 10923567"/>
              <a:gd name="connsiteY39" fmla="*/ 5711089 h 5835286"/>
              <a:gd name="connsiteX40" fmla="*/ 2121220 w 10923567"/>
              <a:gd name="connsiteY40" fmla="*/ 5712372 h 5835286"/>
              <a:gd name="connsiteX41" fmla="*/ 2127966 w 10923567"/>
              <a:gd name="connsiteY41" fmla="*/ 5712119 h 5835286"/>
              <a:gd name="connsiteX42" fmla="*/ 2183754 w 10923567"/>
              <a:gd name="connsiteY42" fmla="*/ 5703050 h 5835286"/>
              <a:gd name="connsiteX43" fmla="*/ 2188953 w 10923567"/>
              <a:gd name="connsiteY43" fmla="*/ 5707616 h 5835286"/>
              <a:gd name="connsiteX44" fmla="*/ 2206433 w 10923567"/>
              <a:gd name="connsiteY44" fmla="*/ 5712273 h 5835286"/>
              <a:gd name="connsiteX45" fmla="*/ 2221412 w 10923567"/>
              <a:gd name="connsiteY45" fmla="*/ 5706821 h 5835286"/>
              <a:gd name="connsiteX46" fmla="*/ 2291546 w 10923567"/>
              <a:gd name="connsiteY46" fmla="*/ 5697104 h 5835286"/>
              <a:gd name="connsiteX47" fmla="*/ 2309553 w 10923567"/>
              <a:gd name="connsiteY47" fmla="*/ 5695533 h 5835286"/>
              <a:gd name="connsiteX48" fmla="*/ 3061820 w 10923567"/>
              <a:gd name="connsiteY48" fmla="*/ 5695534 h 5835286"/>
              <a:gd name="connsiteX49" fmla="*/ 3712119 w 10923567"/>
              <a:gd name="connsiteY49" fmla="*/ 5695533 h 5835286"/>
              <a:gd name="connsiteX50" fmla="*/ 4140448 w 10923567"/>
              <a:gd name="connsiteY50" fmla="*/ 5695533 h 5835286"/>
              <a:gd name="connsiteX51" fmla="*/ 4174676 w 10923567"/>
              <a:gd name="connsiteY51" fmla="*/ 5695691 h 5835286"/>
              <a:gd name="connsiteX52" fmla="*/ 4382671 w 10923567"/>
              <a:gd name="connsiteY52" fmla="*/ 5695766 h 5835286"/>
              <a:gd name="connsiteX53" fmla="*/ 4384112 w 10923567"/>
              <a:gd name="connsiteY53" fmla="*/ 5695533 h 5835286"/>
              <a:gd name="connsiteX54" fmla="*/ 6787989 w 10923567"/>
              <a:gd name="connsiteY54" fmla="*/ 5695533 h 5835286"/>
              <a:gd name="connsiteX55" fmla="*/ 10749266 w 10923567"/>
              <a:gd name="connsiteY55" fmla="*/ 5695534 h 5835286"/>
              <a:gd name="connsiteX56" fmla="*/ 10786115 w 10923567"/>
              <a:gd name="connsiteY56" fmla="*/ 5660054 h 5835286"/>
              <a:gd name="connsiteX57" fmla="*/ 10786115 w 10923567"/>
              <a:gd name="connsiteY57" fmla="*/ 3070919 h 5835286"/>
              <a:gd name="connsiteX58" fmla="*/ 10786115 w 10923567"/>
              <a:gd name="connsiteY58" fmla="*/ 2754250 h 5835286"/>
              <a:gd name="connsiteX59" fmla="*/ 10786115 w 10923567"/>
              <a:gd name="connsiteY59" fmla="*/ 165117 h 5835286"/>
              <a:gd name="connsiteX60" fmla="*/ 10749266 w 10923567"/>
              <a:gd name="connsiteY60" fmla="*/ 129737 h 5835286"/>
              <a:gd name="connsiteX61" fmla="*/ 9074603 w 10923567"/>
              <a:gd name="connsiteY61" fmla="*/ 129738 h 5835286"/>
              <a:gd name="connsiteX62" fmla="*/ 9019942 w 10923567"/>
              <a:gd name="connsiteY62" fmla="*/ 119783 h 5835286"/>
              <a:gd name="connsiteX63" fmla="*/ 8963717 w 10923567"/>
              <a:gd name="connsiteY63" fmla="*/ 129737 h 5835286"/>
              <a:gd name="connsiteX64" fmla="*/ 8214458 w 10923567"/>
              <a:gd name="connsiteY64" fmla="*/ 129737 h 5835286"/>
              <a:gd name="connsiteX65" fmla="*/ 8115002 w 10923567"/>
              <a:gd name="connsiteY65" fmla="*/ 129738 h 5835286"/>
              <a:gd name="connsiteX66" fmla="*/ 8059453 w 10923567"/>
              <a:gd name="connsiteY66" fmla="*/ 119128 h 5835286"/>
              <a:gd name="connsiteX67" fmla="*/ 8002660 w 10923567"/>
              <a:gd name="connsiteY67" fmla="*/ 106969 h 5835286"/>
              <a:gd name="connsiteX68" fmla="*/ 7947930 w 10923567"/>
              <a:gd name="connsiteY68" fmla="*/ 101727 h 5835286"/>
              <a:gd name="connsiteX69" fmla="*/ 7905797 w 10923567"/>
              <a:gd name="connsiteY69" fmla="*/ 100913 h 5835286"/>
              <a:gd name="connsiteX70" fmla="*/ 7861655 w 10923567"/>
              <a:gd name="connsiteY70" fmla="*/ 108089 h 5835286"/>
              <a:gd name="connsiteX71" fmla="*/ 7831859 w 10923567"/>
              <a:gd name="connsiteY71" fmla="*/ 105104 h 5835286"/>
              <a:gd name="connsiteX72" fmla="*/ 7776366 w 10923567"/>
              <a:gd name="connsiteY72" fmla="*/ 112792 h 5835286"/>
              <a:gd name="connsiteX73" fmla="*/ 7695184 w 10923567"/>
              <a:gd name="connsiteY73" fmla="*/ 119876 h 5835286"/>
              <a:gd name="connsiteX74" fmla="*/ 7639301 w 10923567"/>
              <a:gd name="connsiteY74" fmla="*/ 127426 h 5835286"/>
              <a:gd name="connsiteX75" fmla="*/ 7628525 w 10923567"/>
              <a:gd name="connsiteY75" fmla="*/ 129738 h 5835286"/>
              <a:gd name="connsiteX76" fmla="*/ 7262859 w 10923567"/>
              <a:gd name="connsiteY76" fmla="*/ 129738 h 5835286"/>
              <a:gd name="connsiteX77" fmla="*/ 7235885 w 10923567"/>
              <a:gd name="connsiteY77" fmla="*/ 127154 h 5835286"/>
              <a:gd name="connsiteX78" fmla="*/ 7144881 w 10923567"/>
              <a:gd name="connsiteY78" fmla="*/ 129738 h 5835286"/>
              <a:gd name="connsiteX79" fmla="*/ 7131665 w 10923567"/>
              <a:gd name="connsiteY79" fmla="*/ 126217 h 5835286"/>
              <a:gd name="connsiteX80" fmla="*/ 7042693 w 10923567"/>
              <a:gd name="connsiteY80" fmla="*/ 129738 h 5835286"/>
              <a:gd name="connsiteX81" fmla="*/ 6945213 w 10923567"/>
              <a:gd name="connsiteY81" fmla="*/ 126748 h 5835286"/>
              <a:gd name="connsiteX82" fmla="*/ 6937934 w 10923567"/>
              <a:gd name="connsiteY82" fmla="*/ 118713 h 5835286"/>
              <a:gd name="connsiteX83" fmla="*/ 6916555 w 10923567"/>
              <a:gd name="connsiteY83" fmla="*/ 118008 h 5835286"/>
              <a:gd name="connsiteX84" fmla="*/ 6882898 w 10923567"/>
              <a:gd name="connsiteY84" fmla="*/ 118162 h 5835286"/>
              <a:gd name="connsiteX85" fmla="*/ 6807508 w 10923567"/>
              <a:gd name="connsiteY85" fmla="*/ 126594 h 5835286"/>
              <a:gd name="connsiteX86" fmla="*/ 156423 w 10923567"/>
              <a:gd name="connsiteY86" fmla="*/ 121898 h 5835286"/>
              <a:gd name="connsiteX87" fmla="*/ 0 w 10923567"/>
              <a:gd name="connsiteY87" fmla="*/ 0 h 5835286"/>
              <a:gd name="connsiteX88" fmla="*/ 10907824 w 10923567"/>
              <a:gd name="connsiteY88" fmla="*/ 19468 h 5835286"/>
              <a:gd name="connsiteX89" fmla="*/ 10922346 w 10923567"/>
              <a:gd name="connsiteY89" fmla="*/ 5819877 h 5835286"/>
              <a:gd name="connsiteX90" fmla="*/ 5115 w 10923567"/>
              <a:gd name="connsiteY90" fmla="*/ 5835286 h 5835286"/>
              <a:gd name="connsiteX91" fmla="*/ 0 w 10923567"/>
              <a:gd name="connsiteY91" fmla="*/ 0 h 5835286"/>
              <a:gd name="connsiteX0" fmla="*/ 156423 w 10907824"/>
              <a:gd name="connsiteY0" fmla="*/ 121898 h 5835286"/>
              <a:gd name="connsiteX1" fmla="*/ 156423 w 10907824"/>
              <a:gd name="connsiteY1" fmla="*/ 126469 h 5835286"/>
              <a:gd name="connsiteX2" fmla="*/ 132196 w 10907824"/>
              <a:gd name="connsiteY2" fmla="*/ 136186 h 5835286"/>
              <a:gd name="connsiteX3" fmla="*/ 121973 w 10907824"/>
              <a:gd name="connsiteY3" fmla="*/ 159807 h 5835286"/>
              <a:gd name="connsiteX4" fmla="*/ 121973 w 10907824"/>
              <a:gd name="connsiteY4" fmla="*/ 2905769 h 5835286"/>
              <a:gd name="connsiteX5" fmla="*/ 126218 w 10907824"/>
              <a:gd name="connsiteY5" fmla="*/ 2915638 h 5835286"/>
              <a:gd name="connsiteX6" fmla="*/ 121935 w 10907824"/>
              <a:gd name="connsiteY6" fmla="*/ 2923708 h 5835286"/>
              <a:gd name="connsiteX7" fmla="*/ 121935 w 10907824"/>
              <a:gd name="connsiteY7" fmla="*/ 5660051 h 5835286"/>
              <a:gd name="connsiteX8" fmla="*/ 132125 w 10907824"/>
              <a:gd name="connsiteY8" fmla="*/ 5683733 h 5835286"/>
              <a:gd name="connsiteX9" fmla="*/ 156423 w 10907824"/>
              <a:gd name="connsiteY9" fmla="*/ 5693498 h 5835286"/>
              <a:gd name="connsiteX10" fmla="*/ 156423 w 10907824"/>
              <a:gd name="connsiteY10" fmla="*/ 5695534 h 5835286"/>
              <a:gd name="connsiteX11" fmla="*/ 699581 w 10907824"/>
              <a:gd name="connsiteY11" fmla="*/ 5695533 h 5835286"/>
              <a:gd name="connsiteX12" fmla="*/ 713480 w 10907824"/>
              <a:gd name="connsiteY12" fmla="*/ 5699200 h 5835286"/>
              <a:gd name="connsiteX13" fmla="*/ 746681 w 10907824"/>
              <a:gd name="connsiteY13" fmla="*/ 5702884 h 5835286"/>
              <a:gd name="connsiteX14" fmla="*/ 883096 w 10907824"/>
              <a:gd name="connsiteY14" fmla="*/ 5703732 h 5835286"/>
              <a:gd name="connsiteX15" fmla="*/ 963599 w 10907824"/>
              <a:gd name="connsiteY15" fmla="*/ 5707819 h 5835286"/>
              <a:gd name="connsiteX16" fmla="*/ 992428 w 10907824"/>
              <a:gd name="connsiteY16" fmla="*/ 5714994 h 5835286"/>
              <a:gd name="connsiteX17" fmla="*/ 1033868 w 10907824"/>
              <a:gd name="connsiteY17" fmla="*/ 5721234 h 5835286"/>
              <a:gd name="connsiteX18" fmla="*/ 1105647 w 10907824"/>
              <a:gd name="connsiteY18" fmla="*/ 5736600 h 5835286"/>
              <a:gd name="connsiteX19" fmla="*/ 1174816 w 10907824"/>
              <a:gd name="connsiteY19" fmla="*/ 5743225 h 5835286"/>
              <a:gd name="connsiteX20" fmla="*/ 1221319 w 10907824"/>
              <a:gd name="connsiteY20" fmla="*/ 5744508 h 5835286"/>
              <a:gd name="connsiteX21" fmla="*/ 1228064 w 10907824"/>
              <a:gd name="connsiteY21" fmla="*/ 5744253 h 5835286"/>
              <a:gd name="connsiteX22" fmla="*/ 1283851 w 10907824"/>
              <a:gd name="connsiteY22" fmla="*/ 5735184 h 5835286"/>
              <a:gd name="connsiteX23" fmla="*/ 1289051 w 10907824"/>
              <a:gd name="connsiteY23" fmla="*/ 5739751 h 5835286"/>
              <a:gd name="connsiteX24" fmla="*/ 1306532 w 10907824"/>
              <a:gd name="connsiteY24" fmla="*/ 5744407 h 5835286"/>
              <a:gd name="connsiteX25" fmla="*/ 1321509 w 10907824"/>
              <a:gd name="connsiteY25" fmla="*/ 5738956 h 5835286"/>
              <a:gd name="connsiteX26" fmla="*/ 1391643 w 10907824"/>
              <a:gd name="connsiteY26" fmla="*/ 5729239 h 5835286"/>
              <a:gd name="connsiteX27" fmla="*/ 1494243 w 10907824"/>
              <a:gd name="connsiteY27" fmla="*/ 5720287 h 5835286"/>
              <a:gd name="connsiteX28" fmla="*/ 1509747 w 10907824"/>
              <a:gd name="connsiteY28" fmla="*/ 5714681 h 5835286"/>
              <a:gd name="connsiteX29" fmla="*/ 1610369 w 10907824"/>
              <a:gd name="connsiteY29" fmla="*/ 5700983 h 5835286"/>
              <a:gd name="connsiteX30" fmla="*/ 1663169 w 10907824"/>
              <a:gd name="connsiteY30" fmla="*/ 5698865 h 5835286"/>
              <a:gd name="connsiteX31" fmla="*/ 1669042 w 10907824"/>
              <a:gd name="connsiteY31" fmla="*/ 5703989 h 5835286"/>
              <a:gd name="connsiteX32" fmla="*/ 1684628 w 10907824"/>
              <a:gd name="connsiteY32" fmla="*/ 5702636 h 5835286"/>
              <a:gd name="connsiteX33" fmla="*/ 1688821 w 10907824"/>
              <a:gd name="connsiteY33" fmla="*/ 5703398 h 5835286"/>
              <a:gd name="connsiteX34" fmla="*/ 1712805 w 10907824"/>
              <a:gd name="connsiteY34" fmla="*/ 5706645 h 5835286"/>
              <a:gd name="connsiteX35" fmla="*/ 1717254 w 10907824"/>
              <a:gd name="connsiteY35" fmla="*/ 5696916 h 5835286"/>
              <a:gd name="connsiteX36" fmla="*/ 1724325 w 10907824"/>
              <a:gd name="connsiteY36" fmla="*/ 5695534 h 5835286"/>
              <a:gd name="connsiteX37" fmla="*/ 1983344 w 10907824"/>
              <a:gd name="connsiteY37" fmla="*/ 5695534 h 5835286"/>
              <a:gd name="connsiteX38" fmla="*/ 2005548 w 10907824"/>
              <a:gd name="connsiteY38" fmla="*/ 5704463 h 5835286"/>
              <a:gd name="connsiteX39" fmla="*/ 2074717 w 10907824"/>
              <a:gd name="connsiteY39" fmla="*/ 5711089 h 5835286"/>
              <a:gd name="connsiteX40" fmla="*/ 2121220 w 10907824"/>
              <a:gd name="connsiteY40" fmla="*/ 5712372 h 5835286"/>
              <a:gd name="connsiteX41" fmla="*/ 2127966 w 10907824"/>
              <a:gd name="connsiteY41" fmla="*/ 5712119 h 5835286"/>
              <a:gd name="connsiteX42" fmla="*/ 2183754 w 10907824"/>
              <a:gd name="connsiteY42" fmla="*/ 5703050 h 5835286"/>
              <a:gd name="connsiteX43" fmla="*/ 2188953 w 10907824"/>
              <a:gd name="connsiteY43" fmla="*/ 5707616 h 5835286"/>
              <a:gd name="connsiteX44" fmla="*/ 2206433 w 10907824"/>
              <a:gd name="connsiteY44" fmla="*/ 5712273 h 5835286"/>
              <a:gd name="connsiteX45" fmla="*/ 2221412 w 10907824"/>
              <a:gd name="connsiteY45" fmla="*/ 5706821 h 5835286"/>
              <a:gd name="connsiteX46" fmla="*/ 2291546 w 10907824"/>
              <a:gd name="connsiteY46" fmla="*/ 5697104 h 5835286"/>
              <a:gd name="connsiteX47" fmla="*/ 2309553 w 10907824"/>
              <a:gd name="connsiteY47" fmla="*/ 5695533 h 5835286"/>
              <a:gd name="connsiteX48" fmla="*/ 3061820 w 10907824"/>
              <a:gd name="connsiteY48" fmla="*/ 5695534 h 5835286"/>
              <a:gd name="connsiteX49" fmla="*/ 3712119 w 10907824"/>
              <a:gd name="connsiteY49" fmla="*/ 5695533 h 5835286"/>
              <a:gd name="connsiteX50" fmla="*/ 4140448 w 10907824"/>
              <a:gd name="connsiteY50" fmla="*/ 5695533 h 5835286"/>
              <a:gd name="connsiteX51" fmla="*/ 4174676 w 10907824"/>
              <a:gd name="connsiteY51" fmla="*/ 5695691 h 5835286"/>
              <a:gd name="connsiteX52" fmla="*/ 4382671 w 10907824"/>
              <a:gd name="connsiteY52" fmla="*/ 5695766 h 5835286"/>
              <a:gd name="connsiteX53" fmla="*/ 4384112 w 10907824"/>
              <a:gd name="connsiteY53" fmla="*/ 5695533 h 5835286"/>
              <a:gd name="connsiteX54" fmla="*/ 6787989 w 10907824"/>
              <a:gd name="connsiteY54" fmla="*/ 5695533 h 5835286"/>
              <a:gd name="connsiteX55" fmla="*/ 10749266 w 10907824"/>
              <a:gd name="connsiteY55" fmla="*/ 5695534 h 5835286"/>
              <a:gd name="connsiteX56" fmla="*/ 10786115 w 10907824"/>
              <a:gd name="connsiteY56" fmla="*/ 5660054 h 5835286"/>
              <a:gd name="connsiteX57" fmla="*/ 10786115 w 10907824"/>
              <a:gd name="connsiteY57" fmla="*/ 3070919 h 5835286"/>
              <a:gd name="connsiteX58" fmla="*/ 10786115 w 10907824"/>
              <a:gd name="connsiteY58" fmla="*/ 2754250 h 5835286"/>
              <a:gd name="connsiteX59" fmla="*/ 10786115 w 10907824"/>
              <a:gd name="connsiteY59" fmla="*/ 165117 h 5835286"/>
              <a:gd name="connsiteX60" fmla="*/ 10749266 w 10907824"/>
              <a:gd name="connsiteY60" fmla="*/ 129737 h 5835286"/>
              <a:gd name="connsiteX61" fmla="*/ 9074603 w 10907824"/>
              <a:gd name="connsiteY61" fmla="*/ 129738 h 5835286"/>
              <a:gd name="connsiteX62" fmla="*/ 9019942 w 10907824"/>
              <a:gd name="connsiteY62" fmla="*/ 119783 h 5835286"/>
              <a:gd name="connsiteX63" fmla="*/ 8963717 w 10907824"/>
              <a:gd name="connsiteY63" fmla="*/ 129737 h 5835286"/>
              <a:gd name="connsiteX64" fmla="*/ 8214458 w 10907824"/>
              <a:gd name="connsiteY64" fmla="*/ 129737 h 5835286"/>
              <a:gd name="connsiteX65" fmla="*/ 8115002 w 10907824"/>
              <a:gd name="connsiteY65" fmla="*/ 129738 h 5835286"/>
              <a:gd name="connsiteX66" fmla="*/ 8059453 w 10907824"/>
              <a:gd name="connsiteY66" fmla="*/ 119128 h 5835286"/>
              <a:gd name="connsiteX67" fmla="*/ 8002660 w 10907824"/>
              <a:gd name="connsiteY67" fmla="*/ 106969 h 5835286"/>
              <a:gd name="connsiteX68" fmla="*/ 7947930 w 10907824"/>
              <a:gd name="connsiteY68" fmla="*/ 101727 h 5835286"/>
              <a:gd name="connsiteX69" fmla="*/ 7905797 w 10907824"/>
              <a:gd name="connsiteY69" fmla="*/ 100913 h 5835286"/>
              <a:gd name="connsiteX70" fmla="*/ 7861655 w 10907824"/>
              <a:gd name="connsiteY70" fmla="*/ 108089 h 5835286"/>
              <a:gd name="connsiteX71" fmla="*/ 7831859 w 10907824"/>
              <a:gd name="connsiteY71" fmla="*/ 105104 h 5835286"/>
              <a:gd name="connsiteX72" fmla="*/ 7776366 w 10907824"/>
              <a:gd name="connsiteY72" fmla="*/ 112792 h 5835286"/>
              <a:gd name="connsiteX73" fmla="*/ 7695184 w 10907824"/>
              <a:gd name="connsiteY73" fmla="*/ 119876 h 5835286"/>
              <a:gd name="connsiteX74" fmla="*/ 7639301 w 10907824"/>
              <a:gd name="connsiteY74" fmla="*/ 127426 h 5835286"/>
              <a:gd name="connsiteX75" fmla="*/ 7628525 w 10907824"/>
              <a:gd name="connsiteY75" fmla="*/ 129738 h 5835286"/>
              <a:gd name="connsiteX76" fmla="*/ 7262859 w 10907824"/>
              <a:gd name="connsiteY76" fmla="*/ 129738 h 5835286"/>
              <a:gd name="connsiteX77" fmla="*/ 7235885 w 10907824"/>
              <a:gd name="connsiteY77" fmla="*/ 127154 h 5835286"/>
              <a:gd name="connsiteX78" fmla="*/ 7144881 w 10907824"/>
              <a:gd name="connsiteY78" fmla="*/ 129738 h 5835286"/>
              <a:gd name="connsiteX79" fmla="*/ 7131665 w 10907824"/>
              <a:gd name="connsiteY79" fmla="*/ 126217 h 5835286"/>
              <a:gd name="connsiteX80" fmla="*/ 7042693 w 10907824"/>
              <a:gd name="connsiteY80" fmla="*/ 129738 h 5835286"/>
              <a:gd name="connsiteX81" fmla="*/ 6945213 w 10907824"/>
              <a:gd name="connsiteY81" fmla="*/ 126748 h 5835286"/>
              <a:gd name="connsiteX82" fmla="*/ 6937934 w 10907824"/>
              <a:gd name="connsiteY82" fmla="*/ 118713 h 5835286"/>
              <a:gd name="connsiteX83" fmla="*/ 6916555 w 10907824"/>
              <a:gd name="connsiteY83" fmla="*/ 118008 h 5835286"/>
              <a:gd name="connsiteX84" fmla="*/ 6882898 w 10907824"/>
              <a:gd name="connsiteY84" fmla="*/ 118162 h 5835286"/>
              <a:gd name="connsiteX85" fmla="*/ 6807508 w 10907824"/>
              <a:gd name="connsiteY85" fmla="*/ 126594 h 5835286"/>
              <a:gd name="connsiteX86" fmla="*/ 156423 w 10907824"/>
              <a:gd name="connsiteY86" fmla="*/ 121898 h 5835286"/>
              <a:gd name="connsiteX87" fmla="*/ 0 w 10907824"/>
              <a:gd name="connsiteY87" fmla="*/ 0 h 5835286"/>
              <a:gd name="connsiteX88" fmla="*/ 10907824 w 10907824"/>
              <a:gd name="connsiteY88" fmla="*/ 19468 h 5835286"/>
              <a:gd name="connsiteX89" fmla="*/ 10897315 w 10907824"/>
              <a:gd name="connsiteY89" fmla="*/ 5807913 h 5835286"/>
              <a:gd name="connsiteX90" fmla="*/ 5115 w 10907824"/>
              <a:gd name="connsiteY90" fmla="*/ 5835286 h 5835286"/>
              <a:gd name="connsiteX91" fmla="*/ 0 w 10907824"/>
              <a:gd name="connsiteY91" fmla="*/ 0 h 583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907824" h="5835286">
                <a:moveTo>
                  <a:pt x="156423" y="121898"/>
                </a:moveTo>
                <a:lnTo>
                  <a:pt x="156423" y="126469"/>
                </a:lnTo>
                <a:lnTo>
                  <a:pt x="132196" y="136186"/>
                </a:lnTo>
                <a:cubicBezTo>
                  <a:pt x="125925" y="142231"/>
                  <a:pt x="122028" y="150577"/>
                  <a:pt x="121973" y="159807"/>
                </a:cubicBezTo>
                <a:lnTo>
                  <a:pt x="121973" y="2905769"/>
                </a:lnTo>
                <a:lnTo>
                  <a:pt x="126218" y="2915638"/>
                </a:lnTo>
                <a:lnTo>
                  <a:pt x="121935" y="2923708"/>
                </a:lnTo>
                <a:lnTo>
                  <a:pt x="121935" y="5660051"/>
                </a:lnTo>
                <a:cubicBezTo>
                  <a:pt x="121963" y="5669300"/>
                  <a:pt x="125851" y="5677670"/>
                  <a:pt x="132125" y="5683733"/>
                </a:cubicBezTo>
                <a:lnTo>
                  <a:pt x="156423" y="5693498"/>
                </a:lnTo>
                <a:lnTo>
                  <a:pt x="156423" y="5695534"/>
                </a:lnTo>
                <a:lnTo>
                  <a:pt x="699581" y="5695533"/>
                </a:lnTo>
                <a:lnTo>
                  <a:pt x="713480" y="5699200"/>
                </a:lnTo>
                <a:cubicBezTo>
                  <a:pt x="720931" y="5700727"/>
                  <a:pt x="731177" y="5702145"/>
                  <a:pt x="746681" y="5702884"/>
                </a:cubicBezTo>
                <a:cubicBezTo>
                  <a:pt x="785206" y="5690649"/>
                  <a:pt x="835217" y="5720184"/>
                  <a:pt x="883096" y="5703732"/>
                </a:cubicBezTo>
                <a:cubicBezTo>
                  <a:pt x="900581" y="5699747"/>
                  <a:pt x="953962" y="5700059"/>
                  <a:pt x="963599" y="5707819"/>
                </a:cubicBezTo>
                <a:cubicBezTo>
                  <a:pt x="974635" y="5709471"/>
                  <a:pt x="987790" y="5706666"/>
                  <a:pt x="992428" y="5714994"/>
                </a:cubicBezTo>
                <a:cubicBezTo>
                  <a:pt x="1000321" y="5725009"/>
                  <a:pt x="1040124" y="5709365"/>
                  <a:pt x="1033868" y="5721234"/>
                </a:cubicBezTo>
                <a:cubicBezTo>
                  <a:pt x="1062109" y="5710513"/>
                  <a:pt x="1082767" y="5731476"/>
                  <a:pt x="1105647" y="5736600"/>
                </a:cubicBezTo>
                <a:lnTo>
                  <a:pt x="1174816" y="5743225"/>
                </a:lnTo>
                <a:lnTo>
                  <a:pt x="1221319" y="5744508"/>
                </a:lnTo>
                <a:lnTo>
                  <a:pt x="1228064" y="5744253"/>
                </a:lnTo>
                <a:lnTo>
                  <a:pt x="1283851" y="5735184"/>
                </a:lnTo>
                <a:cubicBezTo>
                  <a:pt x="1285152" y="5736840"/>
                  <a:pt x="1286902" y="5738381"/>
                  <a:pt x="1289051" y="5739751"/>
                </a:cubicBezTo>
                <a:lnTo>
                  <a:pt x="1306532" y="5744407"/>
                </a:lnTo>
                <a:lnTo>
                  <a:pt x="1321509" y="5738956"/>
                </a:lnTo>
                <a:lnTo>
                  <a:pt x="1391643" y="5729239"/>
                </a:lnTo>
                <a:lnTo>
                  <a:pt x="1494243" y="5720287"/>
                </a:lnTo>
                <a:lnTo>
                  <a:pt x="1509747" y="5714681"/>
                </a:lnTo>
                <a:cubicBezTo>
                  <a:pt x="1545134" y="5708526"/>
                  <a:pt x="1587810" y="5714907"/>
                  <a:pt x="1610369" y="5700983"/>
                </a:cubicBezTo>
                <a:lnTo>
                  <a:pt x="1663169" y="5698865"/>
                </a:lnTo>
                <a:lnTo>
                  <a:pt x="1669042" y="5703989"/>
                </a:lnTo>
                <a:lnTo>
                  <a:pt x="1684628" y="5702636"/>
                </a:lnTo>
                <a:lnTo>
                  <a:pt x="1688821" y="5703398"/>
                </a:lnTo>
                <a:cubicBezTo>
                  <a:pt x="1696821" y="5704879"/>
                  <a:pt x="1704759" y="5706162"/>
                  <a:pt x="1712805" y="5706645"/>
                </a:cubicBezTo>
                <a:cubicBezTo>
                  <a:pt x="1711956" y="5701808"/>
                  <a:pt x="1713805" y="5698781"/>
                  <a:pt x="1717254" y="5696916"/>
                </a:cubicBezTo>
                <a:lnTo>
                  <a:pt x="1724325" y="5695534"/>
                </a:lnTo>
                <a:lnTo>
                  <a:pt x="1983344" y="5695534"/>
                </a:lnTo>
                <a:lnTo>
                  <a:pt x="2005548" y="5704463"/>
                </a:lnTo>
                <a:lnTo>
                  <a:pt x="2074717" y="5711089"/>
                </a:lnTo>
                <a:lnTo>
                  <a:pt x="2121220" y="5712372"/>
                </a:lnTo>
                <a:lnTo>
                  <a:pt x="2127966" y="5712119"/>
                </a:lnTo>
                <a:lnTo>
                  <a:pt x="2183754" y="5703050"/>
                </a:lnTo>
                <a:cubicBezTo>
                  <a:pt x="2185053" y="5704705"/>
                  <a:pt x="2186804" y="5706245"/>
                  <a:pt x="2188953" y="5707616"/>
                </a:cubicBezTo>
                <a:lnTo>
                  <a:pt x="2206433" y="5712273"/>
                </a:lnTo>
                <a:lnTo>
                  <a:pt x="2221412" y="5706821"/>
                </a:lnTo>
                <a:lnTo>
                  <a:pt x="2291546" y="5697104"/>
                </a:lnTo>
                <a:lnTo>
                  <a:pt x="2309553" y="5695533"/>
                </a:lnTo>
                <a:lnTo>
                  <a:pt x="3061820" y="5695534"/>
                </a:lnTo>
                <a:lnTo>
                  <a:pt x="3712119" y="5695533"/>
                </a:lnTo>
                <a:lnTo>
                  <a:pt x="4140448" y="5695533"/>
                </a:lnTo>
                <a:lnTo>
                  <a:pt x="4174676" y="5695691"/>
                </a:lnTo>
                <a:cubicBezTo>
                  <a:pt x="4167087" y="5702899"/>
                  <a:pt x="4325515" y="5701697"/>
                  <a:pt x="4382671" y="5695766"/>
                </a:cubicBezTo>
                <a:lnTo>
                  <a:pt x="4384112" y="5695533"/>
                </a:lnTo>
                <a:lnTo>
                  <a:pt x="6787989" y="5695533"/>
                </a:lnTo>
                <a:lnTo>
                  <a:pt x="10749266" y="5695534"/>
                </a:lnTo>
                <a:cubicBezTo>
                  <a:pt x="10769596" y="5695478"/>
                  <a:pt x="10786063" y="5679626"/>
                  <a:pt x="10786115" y="5660054"/>
                </a:cubicBezTo>
                <a:lnTo>
                  <a:pt x="10786115" y="3070919"/>
                </a:lnTo>
                <a:lnTo>
                  <a:pt x="10786115" y="2754250"/>
                </a:lnTo>
                <a:lnTo>
                  <a:pt x="10786115" y="165117"/>
                </a:lnTo>
                <a:cubicBezTo>
                  <a:pt x="10785998" y="145583"/>
                  <a:pt x="10769553" y="129789"/>
                  <a:pt x="10749266" y="129737"/>
                </a:cubicBezTo>
                <a:lnTo>
                  <a:pt x="9074603" y="129738"/>
                </a:lnTo>
                <a:lnTo>
                  <a:pt x="9019942" y="119783"/>
                </a:lnTo>
                <a:cubicBezTo>
                  <a:pt x="8989263" y="120221"/>
                  <a:pt x="8982459" y="126420"/>
                  <a:pt x="8963717" y="129737"/>
                </a:cubicBezTo>
                <a:lnTo>
                  <a:pt x="8214458" y="129737"/>
                </a:lnTo>
                <a:lnTo>
                  <a:pt x="8115002" y="129738"/>
                </a:lnTo>
                <a:lnTo>
                  <a:pt x="8059453" y="119128"/>
                </a:lnTo>
                <a:cubicBezTo>
                  <a:pt x="8037107" y="127610"/>
                  <a:pt x="8020762" y="111023"/>
                  <a:pt x="8002660" y="106969"/>
                </a:cubicBezTo>
                <a:lnTo>
                  <a:pt x="7947930" y="101727"/>
                </a:lnTo>
                <a:lnTo>
                  <a:pt x="7905797" y="100913"/>
                </a:lnTo>
                <a:lnTo>
                  <a:pt x="7861655" y="108089"/>
                </a:lnTo>
                <a:cubicBezTo>
                  <a:pt x="7849332" y="108787"/>
                  <a:pt x="7846073" y="104320"/>
                  <a:pt x="7831859" y="105104"/>
                </a:cubicBezTo>
                <a:lnTo>
                  <a:pt x="7776366" y="112792"/>
                </a:lnTo>
                <a:lnTo>
                  <a:pt x="7695184" y="119876"/>
                </a:lnTo>
                <a:lnTo>
                  <a:pt x="7639301" y="127426"/>
                </a:lnTo>
                <a:lnTo>
                  <a:pt x="7628525" y="129738"/>
                </a:lnTo>
                <a:lnTo>
                  <a:pt x="7262859" y="129738"/>
                </a:lnTo>
                <a:lnTo>
                  <a:pt x="7235885" y="127154"/>
                </a:lnTo>
                <a:lnTo>
                  <a:pt x="7144881" y="129738"/>
                </a:lnTo>
                <a:lnTo>
                  <a:pt x="7131665" y="126217"/>
                </a:lnTo>
                <a:lnTo>
                  <a:pt x="7042693" y="129738"/>
                </a:lnTo>
                <a:cubicBezTo>
                  <a:pt x="7013231" y="129240"/>
                  <a:pt x="6962176" y="130026"/>
                  <a:pt x="6945213" y="126748"/>
                </a:cubicBezTo>
                <a:lnTo>
                  <a:pt x="6937934" y="118713"/>
                </a:lnTo>
                <a:lnTo>
                  <a:pt x="6916555" y="118008"/>
                </a:lnTo>
                <a:cubicBezTo>
                  <a:pt x="6914992" y="118623"/>
                  <a:pt x="6884170" y="118110"/>
                  <a:pt x="6882898" y="118162"/>
                </a:cubicBezTo>
                <a:lnTo>
                  <a:pt x="6807508" y="126594"/>
                </a:lnTo>
                <a:lnTo>
                  <a:pt x="156423" y="121898"/>
                </a:lnTo>
                <a:close/>
                <a:moveTo>
                  <a:pt x="0" y="0"/>
                </a:moveTo>
                <a:lnTo>
                  <a:pt x="10907824" y="19468"/>
                </a:lnTo>
                <a:cubicBezTo>
                  <a:pt x="10900366" y="1959353"/>
                  <a:pt x="10904773" y="3868028"/>
                  <a:pt x="10897315" y="5807913"/>
                </a:cubicBezTo>
                <a:lnTo>
                  <a:pt x="5115" y="5835286"/>
                </a:lnTo>
                <a:cubicBezTo>
                  <a:pt x="5115" y="3891836"/>
                  <a:pt x="0" y="1943450"/>
                  <a:pt x="0" y="0"/>
                </a:cubicBezTo>
                <a:close/>
              </a:path>
            </a:pathLst>
          </a:custGeom>
          <a:solidFill>
            <a:srgbClr val="EFEEE9"/>
          </a:solidFill>
          <a:ln>
            <a:noFill/>
          </a:ln>
          <a:effectLst>
            <a:outerShdw blurRad="63500"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42387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471630-34CD-450E-B333-E69794864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E1D602E-9706-47F7-A6A5-BA10295C88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03630" y="4300355"/>
            <a:ext cx="9288370" cy="2557645"/>
          </a:xfrm>
          <a:custGeom>
            <a:avLst/>
            <a:gdLst>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2625728 w 9288370"/>
              <a:gd name="connsiteY20" fmla="*/ 879041 h 1858154"/>
              <a:gd name="connsiteX21" fmla="*/ 2625728 w 9288370"/>
              <a:gd name="connsiteY21" fmla="*/ 234941 h 1858154"/>
              <a:gd name="connsiteX22" fmla="*/ 8522890 w 9288370"/>
              <a:gd name="connsiteY22" fmla="*/ 234941 h 1858154"/>
              <a:gd name="connsiteX23" fmla="*/ 8522890 w 9288370"/>
              <a:gd name="connsiteY23" fmla="*/ 304639 h 1858154"/>
              <a:gd name="connsiteX24" fmla="*/ 8582666 w 9288370"/>
              <a:gd name="connsiteY24" fmla="*/ 291389 h 1858154"/>
              <a:gd name="connsiteX25" fmla="*/ 8917944 w 9288370"/>
              <a:gd name="connsiteY25" fmla="*/ 155189 h 1858154"/>
              <a:gd name="connsiteX26" fmla="*/ 9287321 w 9288370"/>
              <a:gd name="connsiteY26" fmla="*/ 245 h 1858154"/>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2625728 w 9288370"/>
              <a:gd name="connsiteY20" fmla="*/ 879041 h 1858154"/>
              <a:gd name="connsiteX21" fmla="*/ 8522890 w 9288370"/>
              <a:gd name="connsiteY21" fmla="*/ 234941 h 1858154"/>
              <a:gd name="connsiteX22" fmla="*/ 8522890 w 9288370"/>
              <a:gd name="connsiteY22" fmla="*/ 304639 h 1858154"/>
              <a:gd name="connsiteX23" fmla="*/ 8582666 w 9288370"/>
              <a:gd name="connsiteY23" fmla="*/ 291389 h 1858154"/>
              <a:gd name="connsiteX24" fmla="*/ 8917944 w 9288370"/>
              <a:gd name="connsiteY24" fmla="*/ 155189 h 1858154"/>
              <a:gd name="connsiteX25" fmla="*/ 9287321 w 9288370"/>
              <a:gd name="connsiteY25" fmla="*/ 245 h 1858154"/>
              <a:gd name="connsiteX26" fmla="*/ 9288370 w 9288370"/>
              <a:gd name="connsiteY26" fmla="*/ 0 h 1858154"/>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4209051 w 9288370"/>
              <a:gd name="connsiteY20" fmla="*/ 744029 h 1858154"/>
              <a:gd name="connsiteX21" fmla="*/ 8522890 w 9288370"/>
              <a:gd name="connsiteY21" fmla="*/ 234941 h 1858154"/>
              <a:gd name="connsiteX22" fmla="*/ 8522890 w 9288370"/>
              <a:gd name="connsiteY22" fmla="*/ 304639 h 1858154"/>
              <a:gd name="connsiteX23" fmla="*/ 8582666 w 9288370"/>
              <a:gd name="connsiteY23" fmla="*/ 291389 h 1858154"/>
              <a:gd name="connsiteX24" fmla="*/ 8917944 w 9288370"/>
              <a:gd name="connsiteY24" fmla="*/ 155189 h 1858154"/>
              <a:gd name="connsiteX25" fmla="*/ 9287321 w 9288370"/>
              <a:gd name="connsiteY25" fmla="*/ 245 h 1858154"/>
              <a:gd name="connsiteX26" fmla="*/ 9288370 w 9288370"/>
              <a:gd name="connsiteY26" fmla="*/ 0 h 1858154"/>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4209051 w 9288370"/>
              <a:gd name="connsiteY20" fmla="*/ 744029 h 1858154"/>
              <a:gd name="connsiteX21" fmla="*/ 8522890 w 9288370"/>
              <a:gd name="connsiteY21" fmla="*/ 234941 h 1858154"/>
              <a:gd name="connsiteX22" fmla="*/ 8522890 w 9288370"/>
              <a:gd name="connsiteY22" fmla="*/ 304639 h 1858154"/>
              <a:gd name="connsiteX23" fmla="*/ 7367558 w 9288370"/>
              <a:gd name="connsiteY23" fmla="*/ 414127 h 1858154"/>
              <a:gd name="connsiteX24" fmla="*/ 8917944 w 9288370"/>
              <a:gd name="connsiteY24" fmla="*/ 155189 h 1858154"/>
              <a:gd name="connsiteX25" fmla="*/ 9287321 w 9288370"/>
              <a:gd name="connsiteY25" fmla="*/ 245 h 1858154"/>
              <a:gd name="connsiteX26" fmla="*/ 9288370 w 9288370"/>
              <a:gd name="connsiteY26" fmla="*/ 0 h 1858154"/>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4209051 w 9288370"/>
              <a:gd name="connsiteY20" fmla="*/ 744029 h 1858154"/>
              <a:gd name="connsiteX21" fmla="*/ 8522890 w 9288370"/>
              <a:gd name="connsiteY21" fmla="*/ 234941 h 1858154"/>
              <a:gd name="connsiteX22" fmla="*/ 8081033 w 9288370"/>
              <a:gd name="connsiteY22" fmla="*/ 341461 h 1858154"/>
              <a:gd name="connsiteX23" fmla="*/ 7367558 w 9288370"/>
              <a:gd name="connsiteY23" fmla="*/ 414127 h 1858154"/>
              <a:gd name="connsiteX24" fmla="*/ 8917944 w 9288370"/>
              <a:gd name="connsiteY24" fmla="*/ 155189 h 1858154"/>
              <a:gd name="connsiteX25" fmla="*/ 9287321 w 9288370"/>
              <a:gd name="connsiteY25" fmla="*/ 245 h 1858154"/>
              <a:gd name="connsiteX26" fmla="*/ 9288370 w 9288370"/>
              <a:gd name="connsiteY26" fmla="*/ 0 h 1858154"/>
              <a:gd name="connsiteX0" fmla="*/ 9288370 w 9288370"/>
              <a:gd name="connsiteY0" fmla="*/ 72080 h 1930234"/>
              <a:gd name="connsiteX1" fmla="*/ 9288370 w 9288370"/>
              <a:gd name="connsiteY1" fmla="*/ 1930234 h 1930234"/>
              <a:gd name="connsiteX2" fmla="*/ 0 w 9288370"/>
              <a:gd name="connsiteY2" fmla="*/ 1930234 h 1930234"/>
              <a:gd name="connsiteX3" fmla="*/ 55380 w 9288370"/>
              <a:gd name="connsiteY3" fmla="*/ 1906160 h 1930234"/>
              <a:gd name="connsiteX4" fmla="*/ 106098 w 9288370"/>
              <a:gd name="connsiteY4" fmla="*/ 1893063 h 1930234"/>
              <a:gd name="connsiteX5" fmla="*/ 370723 w 9288370"/>
              <a:gd name="connsiteY5" fmla="*/ 1818002 h 1930234"/>
              <a:gd name="connsiteX6" fmla="*/ 461604 w 9288370"/>
              <a:gd name="connsiteY6" fmla="*/ 1778123 h 1930234"/>
              <a:gd name="connsiteX7" fmla="*/ 671860 w 9288370"/>
              <a:gd name="connsiteY7" fmla="*/ 1768261 h 1930234"/>
              <a:gd name="connsiteX8" fmla="*/ 859506 w 9288370"/>
              <a:gd name="connsiteY8" fmla="*/ 1721763 h 1930234"/>
              <a:gd name="connsiteX9" fmla="*/ 1056432 w 9288370"/>
              <a:gd name="connsiteY9" fmla="*/ 1670975 h 1930234"/>
              <a:gd name="connsiteX10" fmla="*/ 1336276 w 9288370"/>
              <a:gd name="connsiteY10" fmla="*/ 1520932 h 1930234"/>
              <a:gd name="connsiteX11" fmla="*/ 1700002 w 9288370"/>
              <a:gd name="connsiteY11" fmla="*/ 1399105 h 1930234"/>
              <a:gd name="connsiteX12" fmla="*/ 1925247 w 9288370"/>
              <a:gd name="connsiteY12" fmla="*/ 1336552 h 1930234"/>
              <a:gd name="connsiteX13" fmla="*/ 2056727 w 9288370"/>
              <a:gd name="connsiteY13" fmla="*/ 1289456 h 1930234"/>
              <a:gd name="connsiteX14" fmla="*/ 2281913 w 9288370"/>
              <a:gd name="connsiteY14" fmla="*/ 1230476 h 1930234"/>
              <a:gd name="connsiteX15" fmla="*/ 2402058 w 9288370"/>
              <a:gd name="connsiteY15" fmla="*/ 1148357 h 1930234"/>
              <a:gd name="connsiteX16" fmla="*/ 2522221 w 9288370"/>
              <a:gd name="connsiteY16" fmla="*/ 1084102 h 1930234"/>
              <a:gd name="connsiteX17" fmla="*/ 2689698 w 9288370"/>
              <a:gd name="connsiteY17" fmla="*/ 1028172 h 1930234"/>
              <a:gd name="connsiteX18" fmla="*/ 3001703 w 9288370"/>
              <a:gd name="connsiteY18" fmla="*/ 964153 h 1930234"/>
              <a:gd name="connsiteX19" fmla="*/ 3045184 w 9288370"/>
              <a:gd name="connsiteY19" fmla="*/ 951121 h 1930234"/>
              <a:gd name="connsiteX20" fmla="*/ 4209051 w 9288370"/>
              <a:gd name="connsiteY20" fmla="*/ 816109 h 1930234"/>
              <a:gd name="connsiteX21" fmla="*/ 8522890 w 9288370"/>
              <a:gd name="connsiteY21" fmla="*/ 307021 h 1930234"/>
              <a:gd name="connsiteX22" fmla="*/ 8081033 w 9288370"/>
              <a:gd name="connsiteY22" fmla="*/ 413541 h 1930234"/>
              <a:gd name="connsiteX23" fmla="*/ 8361738 w 9288370"/>
              <a:gd name="connsiteY23" fmla="*/ 7528 h 1930234"/>
              <a:gd name="connsiteX24" fmla="*/ 8917944 w 9288370"/>
              <a:gd name="connsiteY24" fmla="*/ 227269 h 1930234"/>
              <a:gd name="connsiteX25" fmla="*/ 9287321 w 9288370"/>
              <a:gd name="connsiteY25" fmla="*/ 72325 h 1930234"/>
              <a:gd name="connsiteX26" fmla="*/ 9288370 w 9288370"/>
              <a:gd name="connsiteY26" fmla="*/ 72080 h 1930234"/>
              <a:gd name="connsiteX0" fmla="*/ 9288370 w 9288370"/>
              <a:gd name="connsiteY0" fmla="*/ 72080 h 1930234"/>
              <a:gd name="connsiteX1" fmla="*/ 9288370 w 9288370"/>
              <a:gd name="connsiteY1" fmla="*/ 1930234 h 1930234"/>
              <a:gd name="connsiteX2" fmla="*/ 0 w 9288370"/>
              <a:gd name="connsiteY2" fmla="*/ 1930234 h 1930234"/>
              <a:gd name="connsiteX3" fmla="*/ 55380 w 9288370"/>
              <a:gd name="connsiteY3" fmla="*/ 1906160 h 1930234"/>
              <a:gd name="connsiteX4" fmla="*/ 106098 w 9288370"/>
              <a:gd name="connsiteY4" fmla="*/ 1893063 h 1930234"/>
              <a:gd name="connsiteX5" fmla="*/ 370723 w 9288370"/>
              <a:gd name="connsiteY5" fmla="*/ 1818002 h 1930234"/>
              <a:gd name="connsiteX6" fmla="*/ 461604 w 9288370"/>
              <a:gd name="connsiteY6" fmla="*/ 1778123 h 1930234"/>
              <a:gd name="connsiteX7" fmla="*/ 671860 w 9288370"/>
              <a:gd name="connsiteY7" fmla="*/ 1768261 h 1930234"/>
              <a:gd name="connsiteX8" fmla="*/ 859506 w 9288370"/>
              <a:gd name="connsiteY8" fmla="*/ 1721763 h 1930234"/>
              <a:gd name="connsiteX9" fmla="*/ 1056432 w 9288370"/>
              <a:gd name="connsiteY9" fmla="*/ 1670975 h 1930234"/>
              <a:gd name="connsiteX10" fmla="*/ 1336276 w 9288370"/>
              <a:gd name="connsiteY10" fmla="*/ 1520932 h 1930234"/>
              <a:gd name="connsiteX11" fmla="*/ 1700002 w 9288370"/>
              <a:gd name="connsiteY11" fmla="*/ 1399105 h 1930234"/>
              <a:gd name="connsiteX12" fmla="*/ 1925247 w 9288370"/>
              <a:gd name="connsiteY12" fmla="*/ 1336552 h 1930234"/>
              <a:gd name="connsiteX13" fmla="*/ 2056727 w 9288370"/>
              <a:gd name="connsiteY13" fmla="*/ 1289456 h 1930234"/>
              <a:gd name="connsiteX14" fmla="*/ 2281913 w 9288370"/>
              <a:gd name="connsiteY14" fmla="*/ 1230476 h 1930234"/>
              <a:gd name="connsiteX15" fmla="*/ 2402058 w 9288370"/>
              <a:gd name="connsiteY15" fmla="*/ 1148357 h 1930234"/>
              <a:gd name="connsiteX16" fmla="*/ 2522221 w 9288370"/>
              <a:gd name="connsiteY16" fmla="*/ 1084102 h 1930234"/>
              <a:gd name="connsiteX17" fmla="*/ 2689698 w 9288370"/>
              <a:gd name="connsiteY17" fmla="*/ 1028172 h 1930234"/>
              <a:gd name="connsiteX18" fmla="*/ 3001703 w 9288370"/>
              <a:gd name="connsiteY18" fmla="*/ 964153 h 1930234"/>
              <a:gd name="connsiteX19" fmla="*/ 3045184 w 9288370"/>
              <a:gd name="connsiteY19" fmla="*/ 951121 h 1930234"/>
              <a:gd name="connsiteX20" fmla="*/ 4209051 w 9288370"/>
              <a:gd name="connsiteY20" fmla="*/ 816109 h 1930234"/>
              <a:gd name="connsiteX21" fmla="*/ 8522890 w 9288370"/>
              <a:gd name="connsiteY21" fmla="*/ 307021 h 1930234"/>
              <a:gd name="connsiteX22" fmla="*/ 8301962 w 9288370"/>
              <a:gd name="connsiteY22" fmla="*/ 118969 h 1930234"/>
              <a:gd name="connsiteX23" fmla="*/ 8361738 w 9288370"/>
              <a:gd name="connsiteY23" fmla="*/ 7528 h 1930234"/>
              <a:gd name="connsiteX24" fmla="*/ 8917944 w 9288370"/>
              <a:gd name="connsiteY24" fmla="*/ 227269 h 1930234"/>
              <a:gd name="connsiteX25" fmla="*/ 9287321 w 9288370"/>
              <a:gd name="connsiteY25" fmla="*/ 72325 h 1930234"/>
              <a:gd name="connsiteX26" fmla="*/ 9288370 w 9288370"/>
              <a:gd name="connsiteY26" fmla="*/ 72080 h 1930234"/>
              <a:gd name="connsiteX0" fmla="*/ 9288370 w 9288370"/>
              <a:gd name="connsiteY0" fmla="*/ 72080 h 1930234"/>
              <a:gd name="connsiteX1" fmla="*/ 9288370 w 9288370"/>
              <a:gd name="connsiteY1" fmla="*/ 1930234 h 1930234"/>
              <a:gd name="connsiteX2" fmla="*/ 0 w 9288370"/>
              <a:gd name="connsiteY2" fmla="*/ 1930234 h 1930234"/>
              <a:gd name="connsiteX3" fmla="*/ 55380 w 9288370"/>
              <a:gd name="connsiteY3" fmla="*/ 1906160 h 1930234"/>
              <a:gd name="connsiteX4" fmla="*/ 106098 w 9288370"/>
              <a:gd name="connsiteY4" fmla="*/ 1893063 h 1930234"/>
              <a:gd name="connsiteX5" fmla="*/ 370723 w 9288370"/>
              <a:gd name="connsiteY5" fmla="*/ 1818002 h 1930234"/>
              <a:gd name="connsiteX6" fmla="*/ 461604 w 9288370"/>
              <a:gd name="connsiteY6" fmla="*/ 1778123 h 1930234"/>
              <a:gd name="connsiteX7" fmla="*/ 671860 w 9288370"/>
              <a:gd name="connsiteY7" fmla="*/ 1768261 h 1930234"/>
              <a:gd name="connsiteX8" fmla="*/ 859506 w 9288370"/>
              <a:gd name="connsiteY8" fmla="*/ 1721763 h 1930234"/>
              <a:gd name="connsiteX9" fmla="*/ 1056432 w 9288370"/>
              <a:gd name="connsiteY9" fmla="*/ 1670975 h 1930234"/>
              <a:gd name="connsiteX10" fmla="*/ 1336276 w 9288370"/>
              <a:gd name="connsiteY10" fmla="*/ 1520932 h 1930234"/>
              <a:gd name="connsiteX11" fmla="*/ 1700002 w 9288370"/>
              <a:gd name="connsiteY11" fmla="*/ 1399105 h 1930234"/>
              <a:gd name="connsiteX12" fmla="*/ 1925247 w 9288370"/>
              <a:gd name="connsiteY12" fmla="*/ 1336552 h 1930234"/>
              <a:gd name="connsiteX13" fmla="*/ 2056727 w 9288370"/>
              <a:gd name="connsiteY13" fmla="*/ 1289456 h 1930234"/>
              <a:gd name="connsiteX14" fmla="*/ 2281913 w 9288370"/>
              <a:gd name="connsiteY14" fmla="*/ 1230476 h 1930234"/>
              <a:gd name="connsiteX15" fmla="*/ 2402058 w 9288370"/>
              <a:gd name="connsiteY15" fmla="*/ 1148357 h 1930234"/>
              <a:gd name="connsiteX16" fmla="*/ 2522221 w 9288370"/>
              <a:gd name="connsiteY16" fmla="*/ 1084102 h 1930234"/>
              <a:gd name="connsiteX17" fmla="*/ 2689698 w 9288370"/>
              <a:gd name="connsiteY17" fmla="*/ 1028172 h 1930234"/>
              <a:gd name="connsiteX18" fmla="*/ 3001703 w 9288370"/>
              <a:gd name="connsiteY18" fmla="*/ 964153 h 1930234"/>
              <a:gd name="connsiteX19" fmla="*/ 3045184 w 9288370"/>
              <a:gd name="connsiteY19" fmla="*/ 951121 h 1930234"/>
              <a:gd name="connsiteX20" fmla="*/ 4209051 w 9288370"/>
              <a:gd name="connsiteY20" fmla="*/ 816109 h 1930234"/>
              <a:gd name="connsiteX21" fmla="*/ 7197317 w 9288370"/>
              <a:gd name="connsiteY21" fmla="*/ 380664 h 1930234"/>
              <a:gd name="connsiteX22" fmla="*/ 8301962 w 9288370"/>
              <a:gd name="connsiteY22" fmla="*/ 118969 h 1930234"/>
              <a:gd name="connsiteX23" fmla="*/ 8361738 w 9288370"/>
              <a:gd name="connsiteY23" fmla="*/ 7528 h 1930234"/>
              <a:gd name="connsiteX24" fmla="*/ 8917944 w 9288370"/>
              <a:gd name="connsiteY24" fmla="*/ 227269 h 1930234"/>
              <a:gd name="connsiteX25" fmla="*/ 9287321 w 9288370"/>
              <a:gd name="connsiteY25" fmla="*/ 72325 h 1930234"/>
              <a:gd name="connsiteX26" fmla="*/ 9288370 w 9288370"/>
              <a:gd name="connsiteY26" fmla="*/ 72080 h 1930234"/>
              <a:gd name="connsiteX0" fmla="*/ 9288370 w 9288370"/>
              <a:gd name="connsiteY0" fmla="*/ 72080 h 1930234"/>
              <a:gd name="connsiteX1" fmla="*/ 9288370 w 9288370"/>
              <a:gd name="connsiteY1" fmla="*/ 1930234 h 1930234"/>
              <a:gd name="connsiteX2" fmla="*/ 0 w 9288370"/>
              <a:gd name="connsiteY2" fmla="*/ 1930234 h 1930234"/>
              <a:gd name="connsiteX3" fmla="*/ 55380 w 9288370"/>
              <a:gd name="connsiteY3" fmla="*/ 1906160 h 1930234"/>
              <a:gd name="connsiteX4" fmla="*/ 106098 w 9288370"/>
              <a:gd name="connsiteY4" fmla="*/ 1893063 h 1930234"/>
              <a:gd name="connsiteX5" fmla="*/ 370723 w 9288370"/>
              <a:gd name="connsiteY5" fmla="*/ 1818002 h 1930234"/>
              <a:gd name="connsiteX6" fmla="*/ 461604 w 9288370"/>
              <a:gd name="connsiteY6" fmla="*/ 1778123 h 1930234"/>
              <a:gd name="connsiteX7" fmla="*/ 671860 w 9288370"/>
              <a:gd name="connsiteY7" fmla="*/ 1768261 h 1930234"/>
              <a:gd name="connsiteX8" fmla="*/ 859506 w 9288370"/>
              <a:gd name="connsiteY8" fmla="*/ 1721763 h 1930234"/>
              <a:gd name="connsiteX9" fmla="*/ 1056432 w 9288370"/>
              <a:gd name="connsiteY9" fmla="*/ 1670975 h 1930234"/>
              <a:gd name="connsiteX10" fmla="*/ 1336276 w 9288370"/>
              <a:gd name="connsiteY10" fmla="*/ 1520932 h 1930234"/>
              <a:gd name="connsiteX11" fmla="*/ 1700002 w 9288370"/>
              <a:gd name="connsiteY11" fmla="*/ 1399105 h 1930234"/>
              <a:gd name="connsiteX12" fmla="*/ 1925247 w 9288370"/>
              <a:gd name="connsiteY12" fmla="*/ 1336552 h 1930234"/>
              <a:gd name="connsiteX13" fmla="*/ 2056727 w 9288370"/>
              <a:gd name="connsiteY13" fmla="*/ 1289456 h 1930234"/>
              <a:gd name="connsiteX14" fmla="*/ 2281913 w 9288370"/>
              <a:gd name="connsiteY14" fmla="*/ 1230476 h 1930234"/>
              <a:gd name="connsiteX15" fmla="*/ 2402058 w 9288370"/>
              <a:gd name="connsiteY15" fmla="*/ 1148357 h 1930234"/>
              <a:gd name="connsiteX16" fmla="*/ 2522221 w 9288370"/>
              <a:gd name="connsiteY16" fmla="*/ 1084102 h 1930234"/>
              <a:gd name="connsiteX17" fmla="*/ 2689698 w 9288370"/>
              <a:gd name="connsiteY17" fmla="*/ 1028172 h 1930234"/>
              <a:gd name="connsiteX18" fmla="*/ 3001703 w 9288370"/>
              <a:gd name="connsiteY18" fmla="*/ 964153 h 1930234"/>
              <a:gd name="connsiteX19" fmla="*/ 3045184 w 9288370"/>
              <a:gd name="connsiteY19" fmla="*/ 951121 h 1930234"/>
              <a:gd name="connsiteX20" fmla="*/ 4209051 w 9288370"/>
              <a:gd name="connsiteY20" fmla="*/ 816109 h 1930234"/>
              <a:gd name="connsiteX21" fmla="*/ 7197317 w 9288370"/>
              <a:gd name="connsiteY21" fmla="*/ 380664 h 1930234"/>
              <a:gd name="connsiteX22" fmla="*/ 7995116 w 9288370"/>
              <a:gd name="connsiteY22" fmla="*/ 303076 h 1930234"/>
              <a:gd name="connsiteX23" fmla="*/ 8361738 w 9288370"/>
              <a:gd name="connsiteY23" fmla="*/ 7528 h 1930234"/>
              <a:gd name="connsiteX24" fmla="*/ 8917944 w 9288370"/>
              <a:gd name="connsiteY24" fmla="*/ 227269 h 1930234"/>
              <a:gd name="connsiteX25" fmla="*/ 9287321 w 9288370"/>
              <a:gd name="connsiteY25" fmla="*/ 72325 h 1930234"/>
              <a:gd name="connsiteX26" fmla="*/ 9288370 w 9288370"/>
              <a:gd name="connsiteY26" fmla="*/ 72080 h 1930234"/>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4209051 w 9288370"/>
              <a:gd name="connsiteY20" fmla="*/ 744029 h 1858154"/>
              <a:gd name="connsiteX21" fmla="*/ 7197317 w 9288370"/>
              <a:gd name="connsiteY21" fmla="*/ 308584 h 1858154"/>
              <a:gd name="connsiteX22" fmla="*/ 7995116 w 9288370"/>
              <a:gd name="connsiteY22" fmla="*/ 230996 h 1858154"/>
              <a:gd name="connsiteX23" fmla="*/ 8361738 w 9288370"/>
              <a:gd name="connsiteY23" fmla="*/ 266841 h 1858154"/>
              <a:gd name="connsiteX24" fmla="*/ 8917944 w 9288370"/>
              <a:gd name="connsiteY24" fmla="*/ 155189 h 1858154"/>
              <a:gd name="connsiteX25" fmla="*/ 9287321 w 9288370"/>
              <a:gd name="connsiteY25" fmla="*/ 245 h 1858154"/>
              <a:gd name="connsiteX26" fmla="*/ 9288370 w 9288370"/>
              <a:gd name="connsiteY26" fmla="*/ 0 h 1858154"/>
              <a:gd name="connsiteX0" fmla="*/ 9288370 w 9288370"/>
              <a:gd name="connsiteY0" fmla="*/ 15088 h 1873242"/>
              <a:gd name="connsiteX1" fmla="*/ 9288370 w 9288370"/>
              <a:gd name="connsiteY1" fmla="*/ 1873242 h 1873242"/>
              <a:gd name="connsiteX2" fmla="*/ 0 w 9288370"/>
              <a:gd name="connsiteY2" fmla="*/ 1873242 h 1873242"/>
              <a:gd name="connsiteX3" fmla="*/ 55380 w 9288370"/>
              <a:gd name="connsiteY3" fmla="*/ 1849168 h 1873242"/>
              <a:gd name="connsiteX4" fmla="*/ 106098 w 9288370"/>
              <a:gd name="connsiteY4" fmla="*/ 1836071 h 1873242"/>
              <a:gd name="connsiteX5" fmla="*/ 370723 w 9288370"/>
              <a:gd name="connsiteY5" fmla="*/ 1761010 h 1873242"/>
              <a:gd name="connsiteX6" fmla="*/ 461604 w 9288370"/>
              <a:gd name="connsiteY6" fmla="*/ 1721131 h 1873242"/>
              <a:gd name="connsiteX7" fmla="*/ 671860 w 9288370"/>
              <a:gd name="connsiteY7" fmla="*/ 1711269 h 1873242"/>
              <a:gd name="connsiteX8" fmla="*/ 859506 w 9288370"/>
              <a:gd name="connsiteY8" fmla="*/ 1664771 h 1873242"/>
              <a:gd name="connsiteX9" fmla="*/ 1056432 w 9288370"/>
              <a:gd name="connsiteY9" fmla="*/ 1613983 h 1873242"/>
              <a:gd name="connsiteX10" fmla="*/ 1336276 w 9288370"/>
              <a:gd name="connsiteY10" fmla="*/ 1463940 h 1873242"/>
              <a:gd name="connsiteX11" fmla="*/ 1700002 w 9288370"/>
              <a:gd name="connsiteY11" fmla="*/ 1342113 h 1873242"/>
              <a:gd name="connsiteX12" fmla="*/ 1925247 w 9288370"/>
              <a:gd name="connsiteY12" fmla="*/ 1279560 h 1873242"/>
              <a:gd name="connsiteX13" fmla="*/ 2056727 w 9288370"/>
              <a:gd name="connsiteY13" fmla="*/ 1232464 h 1873242"/>
              <a:gd name="connsiteX14" fmla="*/ 2281913 w 9288370"/>
              <a:gd name="connsiteY14" fmla="*/ 1173484 h 1873242"/>
              <a:gd name="connsiteX15" fmla="*/ 2402058 w 9288370"/>
              <a:gd name="connsiteY15" fmla="*/ 1091365 h 1873242"/>
              <a:gd name="connsiteX16" fmla="*/ 2522221 w 9288370"/>
              <a:gd name="connsiteY16" fmla="*/ 1027110 h 1873242"/>
              <a:gd name="connsiteX17" fmla="*/ 2689698 w 9288370"/>
              <a:gd name="connsiteY17" fmla="*/ 971180 h 1873242"/>
              <a:gd name="connsiteX18" fmla="*/ 3001703 w 9288370"/>
              <a:gd name="connsiteY18" fmla="*/ 907161 h 1873242"/>
              <a:gd name="connsiteX19" fmla="*/ 3045184 w 9288370"/>
              <a:gd name="connsiteY19" fmla="*/ 894129 h 1873242"/>
              <a:gd name="connsiteX20" fmla="*/ 4209051 w 9288370"/>
              <a:gd name="connsiteY20" fmla="*/ 759117 h 1873242"/>
              <a:gd name="connsiteX21" fmla="*/ 7197317 w 9288370"/>
              <a:gd name="connsiteY21" fmla="*/ 323672 h 1873242"/>
              <a:gd name="connsiteX22" fmla="*/ 7995116 w 9288370"/>
              <a:gd name="connsiteY22" fmla="*/ 246084 h 1873242"/>
              <a:gd name="connsiteX23" fmla="*/ 8361738 w 9288370"/>
              <a:gd name="connsiteY23" fmla="*/ 281929 h 1873242"/>
              <a:gd name="connsiteX24" fmla="*/ 8832027 w 9288370"/>
              <a:gd name="connsiteY24" fmla="*/ 47539 h 1873242"/>
              <a:gd name="connsiteX25" fmla="*/ 9287321 w 9288370"/>
              <a:gd name="connsiteY25" fmla="*/ 15333 h 1873242"/>
              <a:gd name="connsiteX26" fmla="*/ 9288370 w 9288370"/>
              <a:gd name="connsiteY26" fmla="*/ 15088 h 1873242"/>
              <a:gd name="connsiteX0" fmla="*/ 9288370 w 9288370"/>
              <a:gd name="connsiteY0" fmla="*/ 15088 h 1873242"/>
              <a:gd name="connsiteX1" fmla="*/ 9288370 w 9288370"/>
              <a:gd name="connsiteY1" fmla="*/ 1873242 h 1873242"/>
              <a:gd name="connsiteX2" fmla="*/ 0 w 9288370"/>
              <a:gd name="connsiteY2" fmla="*/ 1873242 h 1873242"/>
              <a:gd name="connsiteX3" fmla="*/ 55380 w 9288370"/>
              <a:gd name="connsiteY3" fmla="*/ 1849168 h 1873242"/>
              <a:gd name="connsiteX4" fmla="*/ 106098 w 9288370"/>
              <a:gd name="connsiteY4" fmla="*/ 1836071 h 1873242"/>
              <a:gd name="connsiteX5" fmla="*/ 370723 w 9288370"/>
              <a:gd name="connsiteY5" fmla="*/ 1761010 h 1873242"/>
              <a:gd name="connsiteX6" fmla="*/ 461604 w 9288370"/>
              <a:gd name="connsiteY6" fmla="*/ 1721131 h 1873242"/>
              <a:gd name="connsiteX7" fmla="*/ 671860 w 9288370"/>
              <a:gd name="connsiteY7" fmla="*/ 1711269 h 1873242"/>
              <a:gd name="connsiteX8" fmla="*/ 859506 w 9288370"/>
              <a:gd name="connsiteY8" fmla="*/ 1664771 h 1873242"/>
              <a:gd name="connsiteX9" fmla="*/ 1056432 w 9288370"/>
              <a:gd name="connsiteY9" fmla="*/ 1613983 h 1873242"/>
              <a:gd name="connsiteX10" fmla="*/ 1336276 w 9288370"/>
              <a:gd name="connsiteY10" fmla="*/ 1463940 h 1873242"/>
              <a:gd name="connsiteX11" fmla="*/ 1700002 w 9288370"/>
              <a:gd name="connsiteY11" fmla="*/ 1342113 h 1873242"/>
              <a:gd name="connsiteX12" fmla="*/ 1925247 w 9288370"/>
              <a:gd name="connsiteY12" fmla="*/ 1279560 h 1873242"/>
              <a:gd name="connsiteX13" fmla="*/ 2056727 w 9288370"/>
              <a:gd name="connsiteY13" fmla="*/ 1232464 h 1873242"/>
              <a:gd name="connsiteX14" fmla="*/ 2281913 w 9288370"/>
              <a:gd name="connsiteY14" fmla="*/ 1173484 h 1873242"/>
              <a:gd name="connsiteX15" fmla="*/ 2402058 w 9288370"/>
              <a:gd name="connsiteY15" fmla="*/ 1091365 h 1873242"/>
              <a:gd name="connsiteX16" fmla="*/ 2522221 w 9288370"/>
              <a:gd name="connsiteY16" fmla="*/ 1027110 h 1873242"/>
              <a:gd name="connsiteX17" fmla="*/ 2689698 w 9288370"/>
              <a:gd name="connsiteY17" fmla="*/ 971180 h 1873242"/>
              <a:gd name="connsiteX18" fmla="*/ 3001703 w 9288370"/>
              <a:gd name="connsiteY18" fmla="*/ 907161 h 1873242"/>
              <a:gd name="connsiteX19" fmla="*/ 3045184 w 9288370"/>
              <a:gd name="connsiteY19" fmla="*/ 894129 h 1873242"/>
              <a:gd name="connsiteX20" fmla="*/ 4209051 w 9288370"/>
              <a:gd name="connsiteY20" fmla="*/ 759117 h 1873242"/>
              <a:gd name="connsiteX21" fmla="*/ 7197317 w 9288370"/>
              <a:gd name="connsiteY21" fmla="*/ 323672 h 1873242"/>
              <a:gd name="connsiteX22" fmla="*/ 7995116 w 9288370"/>
              <a:gd name="connsiteY22" fmla="*/ 246084 h 1873242"/>
              <a:gd name="connsiteX23" fmla="*/ 8459929 w 9288370"/>
              <a:gd name="connsiteY23" fmla="*/ 159190 h 1873242"/>
              <a:gd name="connsiteX24" fmla="*/ 8832027 w 9288370"/>
              <a:gd name="connsiteY24" fmla="*/ 47539 h 1873242"/>
              <a:gd name="connsiteX25" fmla="*/ 9287321 w 9288370"/>
              <a:gd name="connsiteY25" fmla="*/ 15333 h 1873242"/>
              <a:gd name="connsiteX26" fmla="*/ 9288370 w 9288370"/>
              <a:gd name="connsiteY26" fmla="*/ 15088 h 1873242"/>
              <a:gd name="connsiteX0" fmla="*/ 9288370 w 9288370"/>
              <a:gd name="connsiteY0" fmla="*/ 52923 h 1911077"/>
              <a:gd name="connsiteX1" fmla="*/ 9288370 w 9288370"/>
              <a:gd name="connsiteY1" fmla="*/ 1911077 h 1911077"/>
              <a:gd name="connsiteX2" fmla="*/ 0 w 9288370"/>
              <a:gd name="connsiteY2" fmla="*/ 1911077 h 1911077"/>
              <a:gd name="connsiteX3" fmla="*/ 55380 w 9288370"/>
              <a:gd name="connsiteY3" fmla="*/ 1887003 h 1911077"/>
              <a:gd name="connsiteX4" fmla="*/ 106098 w 9288370"/>
              <a:gd name="connsiteY4" fmla="*/ 1873906 h 1911077"/>
              <a:gd name="connsiteX5" fmla="*/ 370723 w 9288370"/>
              <a:gd name="connsiteY5" fmla="*/ 1798845 h 1911077"/>
              <a:gd name="connsiteX6" fmla="*/ 461604 w 9288370"/>
              <a:gd name="connsiteY6" fmla="*/ 1758966 h 1911077"/>
              <a:gd name="connsiteX7" fmla="*/ 671860 w 9288370"/>
              <a:gd name="connsiteY7" fmla="*/ 1749104 h 1911077"/>
              <a:gd name="connsiteX8" fmla="*/ 859506 w 9288370"/>
              <a:gd name="connsiteY8" fmla="*/ 1702606 h 1911077"/>
              <a:gd name="connsiteX9" fmla="*/ 1056432 w 9288370"/>
              <a:gd name="connsiteY9" fmla="*/ 1651818 h 1911077"/>
              <a:gd name="connsiteX10" fmla="*/ 1336276 w 9288370"/>
              <a:gd name="connsiteY10" fmla="*/ 1501775 h 1911077"/>
              <a:gd name="connsiteX11" fmla="*/ 1700002 w 9288370"/>
              <a:gd name="connsiteY11" fmla="*/ 1379948 h 1911077"/>
              <a:gd name="connsiteX12" fmla="*/ 1925247 w 9288370"/>
              <a:gd name="connsiteY12" fmla="*/ 1317395 h 1911077"/>
              <a:gd name="connsiteX13" fmla="*/ 2056727 w 9288370"/>
              <a:gd name="connsiteY13" fmla="*/ 1270299 h 1911077"/>
              <a:gd name="connsiteX14" fmla="*/ 2281913 w 9288370"/>
              <a:gd name="connsiteY14" fmla="*/ 1211319 h 1911077"/>
              <a:gd name="connsiteX15" fmla="*/ 2402058 w 9288370"/>
              <a:gd name="connsiteY15" fmla="*/ 1129200 h 1911077"/>
              <a:gd name="connsiteX16" fmla="*/ 2522221 w 9288370"/>
              <a:gd name="connsiteY16" fmla="*/ 1064945 h 1911077"/>
              <a:gd name="connsiteX17" fmla="*/ 2689698 w 9288370"/>
              <a:gd name="connsiteY17" fmla="*/ 1009015 h 1911077"/>
              <a:gd name="connsiteX18" fmla="*/ 3001703 w 9288370"/>
              <a:gd name="connsiteY18" fmla="*/ 944996 h 1911077"/>
              <a:gd name="connsiteX19" fmla="*/ 3045184 w 9288370"/>
              <a:gd name="connsiteY19" fmla="*/ 931964 h 1911077"/>
              <a:gd name="connsiteX20" fmla="*/ 4209051 w 9288370"/>
              <a:gd name="connsiteY20" fmla="*/ 796952 h 1911077"/>
              <a:gd name="connsiteX21" fmla="*/ 7197317 w 9288370"/>
              <a:gd name="connsiteY21" fmla="*/ 361507 h 1911077"/>
              <a:gd name="connsiteX22" fmla="*/ 7995116 w 9288370"/>
              <a:gd name="connsiteY22" fmla="*/ 283919 h 1911077"/>
              <a:gd name="connsiteX23" fmla="*/ 8459929 w 9288370"/>
              <a:gd name="connsiteY23" fmla="*/ 197025 h 1911077"/>
              <a:gd name="connsiteX24" fmla="*/ 8930218 w 9288370"/>
              <a:gd name="connsiteY24" fmla="*/ 36279 h 1911077"/>
              <a:gd name="connsiteX25" fmla="*/ 9287321 w 9288370"/>
              <a:gd name="connsiteY25" fmla="*/ 53168 h 1911077"/>
              <a:gd name="connsiteX26" fmla="*/ 9288370 w 9288370"/>
              <a:gd name="connsiteY26" fmla="*/ 52923 h 1911077"/>
              <a:gd name="connsiteX0" fmla="*/ 9288370 w 9288370"/>
              <a:gd name="connsiteY0" fmla="*/ 52923 h 1911077"/>
              <a:gd name="connsiteX1" fmla="*/ 9288370 w 9288370"/>
              <a:gd name="connsiteY1" fmla="*/ 1911077 h 1911077"/>
              <a:gd name="connsiteX2" fmla="*/ 0 w 9288370"/>
              <a:gd name="connsiteY2" fmla="*/ 1911077 h 1911077"/>
              <a:gd name="connsiteX3" fmla="*/ 55380 w 9288370"/>
              <a:gd name="connsiteY3" fmla="*/ 1887003 h 1911077"/>
              <a:gd name="connsiteX4" fmla="*/ 106098 w 9288370"/>
              <a:gd name="connsiteY4" fmla="*/ 1873906 h 1911077"/>
              <a:gd name="connsiteX5" fmla="*/ 370723 w 9288370"/>
              <a:gd name="connsiteY5" fmla="*/ 1798845 h 1911077"/>
              <a:gd name="connsiteX6" fmla="*/ 461604 w 9288370"/>
              <a:gd name="connsiteY6" fmla="*/ 1758966 h 1911077"/>
              <a:gd name="connsiteX7" fmla="*/ 671860 w 9288370"/>
              <a:gd name="connsiteY7" fmla="*/ 1749104 h 1911077"/>
              <a:gd name="connsiteX8" fmla="*/ 859506 w 9288370"/>
              <a:gd name="connsiteY8" fmla="*/ 1702606 h 1911077"/>
              <a:gd name="connsiteX9" fmla="*/ 1056432 w 9288370"/>
              <a:gd name="connsiteY9" fmla="*/ 1651818 h 1911077"/>
              <a:gd name="connsiteX10" fmla="*/ 1336276 w 9288370"/>
              <a:gd name="connsiteY10" fmla="*/ 1501775 h 1911077"/>
              <a:gd name="connsiteX11" fmla="*/ 1700002 w 9288370"/>
              <a:gd name="connsiteY11" fmla="*/ 1379948 h 1911077"/>
              <a:gd name="connsiteX12" fmla="*/ 1925247 w 9288370"/>
              <a:gd name="connsiteY12" fmla="*/ 1317395 h 1911077"/>
              <a:gd name="connsiteX13" fmla="*/ 2056727 w 9288370"/>
              <a:gd name="connsiteY13" fmla="*/ 1270299 h 1911077"/>
              <a:gd name="connsiteX14" fmla="*/ 2281913 w 9288370"/>
              <a:gd name="connsiteY14" fmla="*/ 1211319 h 1911077"/>
              <a:gd name="connsiteX15" fmla="*/ 2402058 w 9288370"/>
              <a:gd name="connsiteY15" fmla="*/ 1129200 h 1911077"/>
              <a:gd name="connsiteX16" fmla="*/ 2522221 w 9288370"/>
              <a:gd name="connsiteY16" fmla="*/ 1064945 h 1911077"/>
              <a:gd name="connsiteX17" fmla="*/ 2689698 w 9288370"/>
              <a:gd name="connsiteY17" fmla="*/ 1009015 h 1911077"/>
              <a:gd name="connsiteX18" fmla="*/ 3001703 w 9288370"/>
              <a:gd name="connsiteY18" fmla="*/ 944996 h 1911077"/>
              <a:gd name="connsiteX19" fmla="*/ 3045184 w 9288370"/>
              <a:gd name="connsiteY19" fmla="*/ 931964 h 1911077"/>
              <a:gd name="connsiteX20" fmla="*/ 4209051 w 9288370"/>
              <a:gd name="connsiteY20" fmla="*/ 796952 h 1911077"/>
              <a:gd name="connsiteX21" fmla="*/ 7197317 w 9288370"/>
              <a:gd name="connsiteY21" fmla="*/ 361507 h 1911077"/>
              <a:gd name="connsiteX22" fmla="*/ 7995116 w 9288370"/>
              <a:gd name="connsiteY22" fmla="*/ 283919 h 1911077"/>
              <a:gd name="connsiteX23" fmla="*/ 8545846 w 9288370"/>
              <a:gd name="connsiteY23" fmla="*/ 172477 h 1911077"/>
              <a:gd name="connsiteX24" fmla="*/ 8930218 w 9288370"/>
              <a:gd name="connsiteY24" fmla="*/ 36279 h 1911077"/>
              <a:gd name="connsiteX25" fmla="*/ 9287321 w 9288370"/>
              <a:gd name="connsiteY25" fmla="*/ 53168 h 1911077"/>
              <a:gd name="connsiteX26" fmla="*/ 9288370 w 9288370"/>
              <a:gd name="connsiteY26" fmla="*/ 52923 h 1911077"/>
              <a:gd name="connsiteX0" fmla="*/ 9288370 w 9288370"/>
              <a:gd name="connsiteY0" fmla="*/ 52923 h 1911077"/>
              <a:gd name="connsiteX1" fmla="*/ 9288370 w 9288370"/>
              <a:gd name="connsiteY1" fmla="*/ 1911077 h 1911077"/>
              <a:gd name="connsiteX2" fmla="*/ 0 w 9288370"/>
              <a:gd name="connsiteY2" fmla="*/ 1911077 h 1911077"/>
              <a:gd name="connsiteX3" fmla="*/ 55380 w 9288370"/>
              <a:gd name="connsiteY3" fmla="*/ 1887003 h 1911077"/>
              <a:gd name="connsiteX4" fmla="*/ 106098 w 9288370"/>
              <a:gd name="connsiteY4" fmla="*/ 1873906 h 1911077"/>
              <a:gd name="connsiteX5" fmla="*/ 370723 w 9288370"/>
              <a:gd name="connsiteY5" fmla="*/ 1798845 h 1911077"/>
              <a:gd name="connsiteX6" fmla="*/ 461604 w 9288370"/>
              <a:gd name="connsiteY6" fmla="*/ 1758966 h 1911077"/>
              <a:gd name="connsiteX7" fmla="*/ 671860 w 9288370"/>
              <a:gd name="connsiteY7" fmla="*/ 1749104 h 1911077"/>
              <a:gd name="connsiteX8" fmla="*/ 859506 w 9288370"/>
              <a:gd name="connsiteY8" fmla="*/ 1702606 h 1911077"/>
              <a:gd name="connsiteX9" fmla="*/ 1056432 w 9288370"/>
              <a:gd name="connsiteY9" fmla="*/ 1651818 h 1911077"/>
              <a:gd name="connsiteX10" fmla="*/ 1336276 w 9288370"/>
              <a:gd name="connsiteY10" fmla="*/ 1501775 h 1911077"/>
              <a:gd name="connsiteX11" fmla="*/ 1700002 w 9288370"/>
              <a:gd name="connsiteY11" fmla="*/ 1379948 h 1911077"/>
              <a:gd name="connsiteX12" fmla="*/ 1925247 w 9288370"/>
              <a:gd name="connsiteY12" fmla="*/ 1317395 h 1911077"/>
              <a:gd name="connsiteX13" fmla="*/ 2056727 w 9288370"/>
              <a:gd name="connsiteY13" fmla="*/ 1270299 h 1911077"/>
              <a:gd name="connsiteX14" fmla="*/ 2281913 w 9288370"/>
              <a:gd name="connsiteY14" fmla="*/ 1211319 h 1911077"/>
              <a:gd name="connsiteX15" fmla="*/ 2402058 w 9288370"/>
              <a:gd name="connsiteY15" fmla="*/ 1129200 h 1911077"/>
              <a:gd name="connsiteX16" fmla="*/ 2522221 w 9288370"/>
              <a:gd name="connsiteY16" fmla="*/ 1064945 h 1911077"/>
              <a:gd name="connsiteX17" fmla="*/ 2689698 w 9288370"/>
              <a:gd name="connsiteY17" fmla="*/ 1009015 h 1911077"/>
              <a:gd name="connsiteX18" fmla="*/ 3001703 w 9288370"/>
              <a:gd name="connsiteY18" fmla="*/ 944996 h 1911077"/>
              <a:gd name="connsiteX19" fmla="*/ 3045184 w 9288370"/>
              <a:gd name="connsiteY19" fmla="*/ 931964 h 1911077"/>
              <a:gd name="connsiteX20" fmla="*/ 4209051 w 9288370"/>
              <a:gd name="connsiteY20" fmla="*/ 796952 h 1911077"/>
              <a:gd name="connsiteX21" fmla="*/ 7197317 w 9288370"/>
              <a:gd name="connsiteY21" fmla="*/ 361507 h 1911077"/>
              <a:gd name="connsiteX22" fmla="*/ 7995116 w 9288370"/>
              <a:gd name="connsiteY22" fmla="*/ 283919 h 1911077"/>
              <a:gd name="connsiteX23" fmla="*/ 8545846 w 9288370"/>
              <a:gd name="connsiteY23" fmla="*/ 172477 h 1911077"/>
              <a:gd name="connsiteX24" fmla="*/ 8930218 w 9288370"/>
              <a:gd name="connsiteY24" fmla="*/ 36279 h 1911077"/>
              <a:gd name="connsiteX25" fmla="*/ 9287321 w 9288370"/>
              <a:gd name="connsiteY25" fmla="*/ 53168 h 1911077"/>
              <a:gd name="connsiteX26" fmla="*/ 9288370 w 9288370"/>
              <a:gd name="connsiteY26" fmla="*/ 52923 h 1911077"/>
              <a:gd name="connsiteX0" fmla="*/ 9288370 w 9288370"/>
              <a:gd name="connsiteY0" fmla="*/ 52923 h 1911077"/>
              <a:gd name="connsiteX1" fmla="*/ 9288370 w 9288370"/>
              <a:gd name="connsiteY1" fmla="*/ 1911077 h 1911077"/>
              <a:gd name="connsiteX2" fmla="*/ 0 w 9288370"/>
              <a:gd name="connsiteY2" fmla="*/ 1911077 h 1911077"/>
              <a:gd name="connsiteX3" fmla="*/ 55380 w 9288370"/>
              <a:gd name="connsiteY3" fmla="*/ 1887003 h 1911077"/>
              <a:gd name="connsiteX4" fmla="*/ 106098 w 9288370"/>
              <a:gd name="connsiteY4" fmla="*/ 1873906 h 1911077"/>
              <a:gd name="connsiteX5" fmla="*/ 370723 w 9288370"/>
              <a:gd name="connsiteY5" fmla="*/ 1798845 h 1911077"/>
              <a:gd name="connsiteX6" fmla="*/ 461604 w 9288370"/>
              <a:gd name="connsiteY6" fmla="*/ 1758966 h 1911077"/>
              <a:gd name="connsiteX7" fmla="*/ 671860 w 9288370"/>
              <a:gd name="connsiteY7" fmla="*/ 1749104 h 1911077"/>
              <a:gd name="connsiteX8" fmla="*/ 859506 w 9288370"/>
              <a:gd name="connsiteY8" fmla="*/ 1702606 h 1911077"/>
              <a:gd name="connsiteX9" fmla="*/ 1056432 w 9288370"/>
              <a:gd name="connsiteY9" fmla="*/ 1651818 h 1911077"/>
              <a:gd name="connsiteX10" fmla="*/ 1336276 w 9288370"/>
              <a:gd name="connsiteY10" fmla="*/ 1501775 h 1911077"/>
              <a:gd name="connsiteX11" fmla="*/ 1700002 w 9288370"/>
              <a:gd name="connsiteY11" fmla="*/ 1379948 h 1911077"/>
              <a:gd name="connsiteX12" fmla="*/ 1925247 w 9288370"/>
              <a:gd name="connsiteY12" fmla="*/ 1317395 h 1911077"/>
              <a:gd name="connsiteX13" fmla="*/ 2056727 w 9288370"/>
              <a:gd name="connsiteY13" fmla="*/ 1270299 h 1911077"/>
              <a:gd name="connsiteX14" fmla="*/ 2281913 w 9288370"/>
              <a:gd name="connsiteY14" fmla="*/ 1211319 h 1911077"/>
              <a:gd name="connsiteX15" fmla="*/ 2402058 w 9288370"/>
              <a:gd name="connsiteY15" fmla="*/ 1129200 h 1911077"/>
              <a:gd name="connsiteX16" fmla="*/ 2522221 w 9288370"/>
              <a:gd name="connsiteY16" fmla="*/ 1064945 h 1911077"/>
              <a:gd name="connsiteX17" fmla="*/ 2689698 w 9288370"/>
              <a:gd name="connsiteY17" fmla="*/ 1009015 h 1911077"/>
              <a:gd name="connsiteX18" fmla="*/ 3001703 w 9288370"/>
              <a:gd name="connsiteY18" fmla="*/ 944996 h 1911077"/>
              <a:gd name="connsiteX19" fmla="*/ 3437947 w 9288370"/>
              <a:gd name="connsiteY19" fmla="*/ 796952 h 1911077"/>
              <a:gd name="connsiteX20" fmla="*/ 4209051 w 9288370"/>
              <a:gd name="connsiteY20" fmla="*/ 796952 h 1911077"/>
              <a:gd name="connsiteX21" fmla="*/ 7197317 w 9288370"/>
              <a:gd name="connsiteY21" fmla="*/ 361507 h 1911077"/>
              <a:gd name="connsiteX22" fmla="*/ 7995116 w 9288370"/>
              <a:gd name="connsiteY22" fmla="*/ 283919 h 1911077"/>
              <a:gd name="connsiteX23" fmla="*/ 8545846 w 9288370"/>
              <a:gd name="connsiteY23" fmla="*/ 172477 h 1911077"/>
              <a:gd name="connsiteX24" fmla="*/ 8930218 w 9288370"/>
              <a:gd name="connsiteY24" fmla="*/ 36279 h 1911077"/>
              <a:gd name="connsiteX25" fmla="*/ 9287321 w 9288370"/>
              <a:gd name="connsiteY25" fmla="*/ 53168 h 1911077"/>
              <a:gd name="connsiteX26" fmla="*/ 9288370 w 9288370"/>
              <a:gd name="connsiteY26" fmla="*/ 52923 h 1911077"/>
              <a:gd name="connsiteX0" fmla="*/ 9276097 w 9288370"/>
              <a:gd name="connsiteY0" fmla="*/ 0 h 2300011"/>
              <a:gd name="connsiteX1" fmla="*/ 9288370 w 9288370"/>
              <a:gd name="connsiteY1" fmla="*/ 2300011 h 2300011"/>
              <a:gd name="connsiteX2" fmla="*/ 0 w 9288370"/>
              <a:gd name="connsiteY2" fmla="*/ 2300011 h 2300011"/>
              <a:gd name="connsiteX3" fmla="*/ 55380 w 9288370"/>
              <a:gd name="connsiteY3" fmla="*/ 2275937 h 2300011"/>
              <a:gd name="connsiteX4" fmla="*/ 106098 w 9288370"/>
              <a:gd name="connsiteY4" fmla="*/ 2262840 h 2300011"/>
              <a:gd name="connsiteX5" fmla="*/ 370723 w 9288370"/>
              <a:gd name="connsiteY5" fmla="*/ 2187779 h 2300011"/>
              <a:gd name="connsiteX6" fmla="*/ 461604 w 9288370"/>
              <a:gd name="connsiteY6" fmla="*/ 2147900 h 2300011"/>
              <a:gd name="connsiteX7" fmla="*/ 671860 w 9288370"/>
              <a:gd name="connsiteY7" fmla="*/ 2138038 h 2300011"/>
              <a:gd name="connsiteX8" fmla="*/ 859506 w 9288370"/>
              <a:gd name="connsiteY8" fmla="*/ 2091540 h 2300011"/>
              <a:gd name="connsiteX9" fmla="*/ 1056432 w 9288370"/>
              <a:gd name="connsiteY9" fmla="*/ 2040752 h 2300011"/>
              <a:gd name="connsiteX10" fmla="*/ 1336276 w 9288370"/>
              <a:gd name="connsiteY10" fmla="*/ 1890709 h 2300011"/>
              <a:gd name="connsiteX11" fmla="*/ 1700002 w 9288370"/>
              <a:gd name="connsiteY11" fmla="*/ 1768882 h 2300011"/>
              <a:gd name="connsiteX12" fmla="*/ 1925247 w 9288370"/>
              <a:gd name="connsiteY12" fmla="*/ 1706329 h 2300011"/>
              <a:gd name="connsiteX13" fmla="*/ 2056727 w 9288370"/>
              <a:gd name="connsiteY13" fmla="*/ 1659233 h 2300011"/>
              <a:gd name="connsiteX14" fmla="*/ 2281913 w 9288370"/>
              <a:gd name="connsiteY14" fmla="*/ 1600253 h 2300011"/>
              <a:gd name="connsiteX15" fmla="*/ 2402058 w 9288370"/>
              <a:gd name="connsiteY15" fmla="*/ 1518134 h 2300011"/>
              <a:gd name="connsiteX16" fmla="*/ 2522221 w 9288370"/>
              <a:gd name="connsiteY16" fmla="*/ 1453879 h 2300011"/>
              <a:gd name="connsiteX17" fmla="*/ 2689698 w 9288370"/>
              <a:gd name="connsiteY17" fmla="*/ 1397949 h 2300011"/>
              <a:gd name="connsiteX18" fmla="*/ 3001703 w 9288370"/>
              <a:gd name="connsiteY18" fmla="*/ 1333930 h 2300011"/>
              <a:gd name="connsiteX19" fmla="*/ 3437947 w 9288370"/>
              <a:gd name="connsiteY19" fmla="*/ 1185886 h 2300011"/>
              <a:gd name="connsiteX20" fmla="*/ 4209051 w 9288370"/>
              <a:gd name="connsiteY20" fmla="*/ 1185886 h 2300011"/>
              <a:gd name="connsiteX21" fmla="*/ 7197317 w 9288370"/>
              <a:gd name="connsiteY21" fmla="*/ 750441 h 2300011"/>
              <a:gd name="connsiteX22" fmla="*/ 7995116 w 9288370"/>
              <a:gd name="connsiteY22" fmla="*/ 672853 h 2300011"/>
              <a:gd name="connsiteX23" fmla="*/ 8545846 w 9288370"/>
              <a:gd name="connsiteY23" fmla="*/ 561411 h 2300011"/>
              <a:gd name="connsiteX24" fmla="*/ 8930218 w 9288370"/>
              <a:gd name="connsiteY24" fmla="*/ 425213 h 2300011"/>
              <a:gd name="connsiteX25" fmla="*/ 9287321 w 9288370"/>
              <a:gd name="connsiteY25" fmla="*/ 442102 h 2300011"/>
              <a:gd name="connsiteX26" fmla="*/ 9276097 w 9288370"/>
              <a:gd name="connsiteY26" fmla="*/ 0 h 2300011"/>
              <a:gd name="connsiteX0" fmla="*/ 9276097 w 9288370"/>
              <a:gd name="connsiteY0" fmla="*/ 0 h 2300011"/>
              <a:gd name="connsiteX1" fmla="*/ 9288370 w 9288370"/>
              <a:gd name="connsiteY1" fmla="*/ 2300011 h 2300011"/>
              <a:gd name="connsiteX2" fmla="*/ 0 w 9288370"/>
              <a:gd name="connsiteY2" fmla="*/ 2300011 h 2300011"/>
              <a:gd name="connsiteX3" fmla="*/ 55380 w 9288370"/>
              <a:gd name="connsiteY3" fmla="*/ 2275937 h 2300011"/>
              <a:gd name="connsiteX4" fmla="*/ 106098 w 9288370"/>
              <a:gd name="connsiteY4" fmla="*/ 2262840 h 2300011"/>
              <a:gd name="connsiteX5" fmla="*/ 370723 w 9288370"/>
              <a:gd name="connsiteY5" fmla="*/ 2187779 h 2300011"/>
              <a:gd name="connsiteX6" fmla="*/ 461604 w 9288370"/>
              <a:gd name="connsiteY6" fmla="*/ 2147900 h 2300011"/>
              <a:gd name="connsiteX7" fmla="*/ 671860 w 9288370"/>
              <a:gd name="connsiteY7" fmla="*/ 2138038 h 2300011"/>
              <a:gd name="connsiteX8" fmla="*/ 859506 w 9288370"/>
              <a:gd name="connsiteY8" fmla="*/ 2091540 h 2300011"/>
              <a:gd name="connsiteX9" fmla="*/ 1056432 w 9288370"/>
              <a:gd name="connsiteY9" fmla="*/ 2040752 h 2300011"/>
              <a:gd name="connsiteX10" fmla="*/ 1336276 w 9288370"/>
              <a:gd name="connsiteY10" fmla="*/ 1890709 h 2300011"/>
              <a:gd name="connsiteX11" fmla="*/ 1700002 w 9288370"/>
              <a:gd name="connsiteY11" fmla="*/ 1768882 h 2300011"/>
              <a:gd name="connsiteX12" fmla="*/ 1925247 w 9288370"/>
              <a:gd name="connsiteY12" fmla="*/ 1706329 h 2300011"/>
              <a:gd name="connsiteX13" fmla="*/ 2056727 w 9288370"/>
              <a:gd name="connsiteY13" fmla="*/ 1659233 h 2300011"/>
              <a:gd name="connsiteX14" fmla="*/ 2281913 w 9288370"/>
              <a:gd name="connsiteY14" fmla="*/ 1600253 h 2300011"/>
              <a:gd name="connsiteX15" fmla="*/ 2402058 w 9288370"/>
              <a:gd name="connsiteY15" fmla="*/ 1518134 h 2300011"/>
              <a:gd name="connsiteX16" fmla="*/ 2522221 w 9288370"/>
              <a:gd name="connsiteY16" fmla="*/ 1453879 h 2300011"/>
              <a:gd name="connsiteX17" fmla="*/ 2689698 w 9288370"/>
              <a:gd name="connsiteY17" fmla="*/ 1397949 h 2300011"/>
              <a:gd name="connsiteX18" fmla="*/ 3001703 w 9288370"/>
              <a:gd name="connsiteY18" fmla="*/ 1333930 h 2300011"/>
              <a:gd name="connsiteX19" fmla="*/ 3437947 w 9288370"/>
              <a:gd name="connsiteY19" fmla="*/ 1185886 h 2300011"/>
              <a:gd name="connsiteX20" fmla="*/ 4209051 w 9288370"/>
              <a:gd name="connsiteY20" fmla="*/ 1185886 h 2300011"/>
              <a:gd name="connsiteX21" fmla="*/ 7197317 w 9288370"/>
              <a:gd name="connsiteY21" fmla="*/ 750441 h 2300011"/>
              <a:gd name="connsiteX22" fmla="*/ 7995116 w 9288370"/>
              <a:gd name="connsiteY22" fmla="*/ 672853 h 2300011"/>
              <a:gd name="connsiteX23" fmla="*/ 8545846 w 9288370"/>
              <a:gd name="connsiteY23" fmla="*/ 561411 h 2300011"/>
              <a:gd name="connsiteX24" fmla="*/ 8930218 w 9288370"/>
              <a:gd name="connsiteY24" fmla="*/ 425213 h 2300011"/>
              <a:gd name="connsiteX25" fmla="*/ 9090939 w 9288370"/>
              <a:gd name="connsiteY25" fmla="*/ 184352 h 2300011"/>
              <a:gd name="connsiteX26" fmla="*/ 9276097 w 9288370"/>
              <a:gd name="connsiteY26" fmla="*/ 0 h 2300011"/>
              <a:gd name="connsiteX0" fmla="*/ 9276097 w 9288370"/>
              <a:gd name="connsiteY0" fmla="*/ 0 h 2300011"/>
              <a:gd name="connsiteX1" fmla="*/ 9288370 w 9288370"/>
              <a:gd name="connsiteY1" fmla="*/ 2300011 h 2300011"/>
              <a:gd name="connsiteX2" fmla="*/ 0 w 9288370"/>
              <a:gd name="connsiteY2" fmla="*/ 2300011 h 2300011"/>
              <a:gd name="connsiteX3" fmla="*/ 55380 w 9288370"/>
              <a:gd name="connsiteY3" fmla="*/ 2275937 h 2300011"/>
              <a:gd name="connsiteX4" fmla="*/ 106098 w 9288370"/>
              <a:gd name="connsiteY4" fmla="*/ 2262840 h 2300011"/>
              <a:gd name="connsiteX5" fmla="*/ 370723 w 9288370"/>
              <a:gd name="connsiteY5" fmla="*/ 2187779 h 2300011"/>
              <a:gd name="connsiteX6" fmla="*/ 461604 w 9288370"/>
              <a:gd name="connsiteY6" fmla="*/ 2147900 h 2300011"/>
              <a:gd name="connsiteX7" fmla="*/ 671860 w 9288370"/>
              <a:gd name="connsiteY7" fmla="*/ 2138038 h 2300011"/>
              <a:gd name="connsiteX8" fmla="*/ 859506 w 9288370"/>
              <a:gd name="connsiteY8" fmla="*/ 2091540 h 2300011"/>
              <a:gd name="connsiteX9" fmla="*/ 1056432 w 9288370"/>
              <a:gd name="connsiteY9" fmla="*/ 2040752 h 2300011"/>
              <a:gd name="connsiteX10" fmla="*/ 1336276 w 9288370"/>
              <a:gd name="connsiteY10" fmla="*/ 1890709 h 2300011"/>
              <a:gd name="connsiteX11" fmla="*/ 1700002 w 9288370"/>
              <a:gd name="connsiteY11" fmla="*/ 1768882 h 2300011"/>
              <a:gd name="connsiteX12" fmla="*/ 1925247 w 9288370"/>
              <a:gd name="connsiteY12" fmla="*/ 1706329 h 2300011"/>
              <a:gd name="connsiteX13" fmla="*/ 2056727 w 9288370"/>
              <a:gd name="connsiteY13" fmla="*/ 1659233 h 2300011"/>
              <a:gd name="connsiteX14" fmla="*/ 2281913 w 9288370"/>
              <a:gd name="connsiteY14" fmla="*/ 1600253 h 2300011"/>
              <a:gd name="connsiteX15" fmla="*/ 2402058 w 9288370"/>
              <a:gd name="connsiteY15" fmla="*/ 1518134 h 2300011"/>
              <a:gd name="connsiteX16" fmla="*/ 2522221 w 9288370"/>
              <a:gd name="connsiteY16" fmla="*/ 1453879 h 2300011"/>
              <a:gd name="connsiteX17" fmla="*/ 2689698 w 9288370"/>
              <a:gd name="connsiteY17" fmla="*/ 1397949 h 2300011"/>
              <a:gd name="connsiteX18" fmla="*/ 3001703 w 9288370"/>
              <a:gd name="connsiteY18" fmla="*/ 1333930 h 2300011"/>
              <a:gd name="connsiteX19" fmla="*/ 3437947 w 9288370"/>
              <a:gd name="connsiteY19" fmla="*/ 1185886 h 2300011"/>
              <a:gd name="connsiteX20" fmla="*/ 4209051 w 9288370"/>
              <a:gd name="connsiteY20" fmla="*/ 1185886 h 2300011"/>
              <a:gd name="connsiteX21" fmla="*/ 7197317 w 9288370"/>
              <a:gd name="connsiteY21" fmla="*/ 750441 h 2300011"/>
              <a:gd name="connsiteX22" fmla="*/ 7995116 w 9288370"/>
              <a:gd name="connsiteY22" fmla="*/ 672853 h 2300011"/>
              <a:gd name="connsiteX23" fmla="*/ 8545846 w 9288370"/>
              <a:gd name="connsiteY23" fmla="*/ 561411 h 2300011"/>
              <a:gd name="connsiteX24" fmla="*/ 8905671 w 9288370"/>
              <a:gd name="connsiteY24" fmla="*/ 270590 h 2300011"/>
              <a:gd name="connsiteX25" fmla="*/ 9090939 w 9288370"/>
              <a:gd name="connsiteY25" fmla="*/ 184352 h 2300011"/>
              <a:gd name="connsiteX26" fmla="*/ 9276097 w 9288370"/>
              <a:gd name="connsiteY26" fmla="*/ 0 h 2300011"/>
              <a:gd name="connsiteX0" fmla="*/ 9276097 w 9288370"/>
              <a:gd name="connsiteY0" fmla="*/ 0 h 2300011"/>
              <a:gd name="connsiteX1" fmla="*/ 9288370 w 9288370"/>
              <a:gd name="connsiteY1" fmla="*/ 2300011 h 2300011"/>
              <a:gd name="connsiteX2" fmla="*/ 0 w 9288370"/>
              <a:gd name="connsiteY2" fmla="*/ 2300011 h 2300011"/>
              <a:gd name="connsiteX3" fmla="*/ 55380 w 9288370"/>
              <a:gd name="connsiteY3" fmla="*/ 2275937 h 2300011"/>
              <a:gd name="connsiteX4" fmla="*/ 106098 w 9288370"/>
              <a:gd name="connsiteY4" fmla="*/ 2262840 h 2300011"/>
              <a:gd name="connsiteX5" fmla="*/ 370723 w 9288370"/>
              <a:gd name="connsiteY5" fmla="*/ 2187779 h 2300011"/>
              <a:gd name="connsiteX6" fmla="*/ 461604 w 9288370"/>
              <a:gd name="connsiteY6" fmla="*/ 2147900 h 2300011"/>
              <a:gd name="connsiteX7" fmla="*/ 671860 w 9288370"/>
              <a:gd name="connsiteY7" fmla="*/ 2138038 h 2300011"/>
              <a:gd name="connsiteX8" fmla="*/ 859506 w 9288370"/>
              <a:gd name="connsiteY8" fmla="*/ 2091540 h 2300011"/>
              <a:gd name="connsiteX9" fmla="*/ 1056432 w 9288370"/>
              <a:gd name="connsiteY9" fmla="*/ 2040752 h 2300011"/>
              <a:gd name="connsiteX10" fmla="*/ 1336276 w 9288370"/>
              <a:gd name="connsiteY10" fmla="*/ 1890709 h 2300011"/>
              <a:gd name="connsiteX11" fmla="*/ 1700002 w 9288370"/>
              <a:gd name="connsiteY11" fmla="*/ 1768882 h 2300011"/>
              <a:gd name="connsiteX12" fmla="*/ 1925247 w 9288370"/>
              <a:gd name="connsiteY12" fmla="*/ 1706329 h 2300011"/>
              <a:gd name="connsiteX13" fmla="*/ 2056727 w 9288370"/>
              <a:gd name="connsiteY13" fmla="*/ 1659233 h 2300011"/>
              <a:gd name="connsiteX14" fmla="*/ 2281913 w 9288370"/>
              <a:gd name="connsiteY14" fmla="*/ 1600253 h 2300011"/>
              <a:gd name="connsiteX15" fmla="*/ 2402058 w 9288370"/>
              <a:gd name="connsiteY15" fmla="*/ 1518134 h 2300011"/>
              <a:gd name="connsiteX16" fmla="*/ 2522221 w 9288370"/>
              <a:gd name="connsiteY16" fmla="*/ 1453879 h 2300011"/>
              <a:gd name="connsiteX17" fmla="*/ 2689698 w 9288370"/>
              <a:gd name="connsiteY17" fmla="*/ 1397949 h 2300011"/>
              <a:gd name="connsiteX18" fmla="*/ 3001703 w 9288370"/>
              <a:gd name="connsiteY18" fmla="*/ 1333930 h 2300011"/>
              <a:gd name="connsiteX19" fmla="*/ 3437947 w 9288370"/>
              <a:gd name="connsiteY19" fmla="*/ 1185886 h 2300011"/>
              <a:gd name="connsiteX20" fmla="*/ 4209051 w 9288370"/>
              <a:gd name="connsiteY20" fmla="*/ 1185886 h 2300011"/>
              <a:gd name="connsiteX21" fmla="*/ 7197317 w 9288370"/>
              <a:gd name="connsiteY21" fmla="*/ 750441 h 2300011"/>
              <a:gd name="connsiteX22" fmla="*/ 7995116 w 9288370"/>
              <a:gd name="connsiteY22" fmla="*/ 672853 h 2300011"/>
              <a:gd name="connsiteX23" fmla="*/ 8545846 w 9288370"/>
              <a:gd name="connsiteY23" fmla="*/ 307388 h 2300011"/>
              <a:gd name="connsiteX24" fmla="*/ 8905671 w 9288370"/>
              <a:gd name="connsiteY24" fmla="*/ 270590 h 2300011"/>
              <a:gd name="connsiteX25" fmla="*/ 9090939 w 9288370"/>
              <a:gd name="connsiteY25" fmla="*/ 184352 h 2300011"/>
              <a:gd name="connsiteX26" fmla="*/ 9276097 w 9288370"/>
              <a:gd name="connsiteY26" fmla="*/ 0 h 2300011"/>
              <a:gd name="connsiteX0" fmla="*/ 9280823 w 9288370"/>
              <a:gd name="connsiteY0" fmla="*/ 0 h 2227722"/>
              <a:gd name="connsiteX1" fmla="*/ 9288370 w 9288370"/>
              <a:gd name="connsiteY1" fmla="*/ 2227722 h 2227722"/>
              <a:gd name="connsiteX2" fmla="*/ 0 w 9288370"/>
              <a:gd name="connsiteY2" fmla="*/ 2227722 h 2227722"/>
              <a:gd name="connsiteX3" fmla="*/ 55380 w 9288370"/>
              <a:gd name="connsiteY3" fmla="*/ 2203648 h 2227722"/>
              <a:gd name="connsiteX4" fmla="*/ 106098 w 9288370"/>
              <a:gd name="connsiteY4" fmla="*/ 2190551 h 2227722"/>
              <a:gd name="connsiteX5" fmla="*/ 370723 w 9288370"/>
              <a:gd name="connsiteY5" fmla="*/ 2115490 h 2227722"/>
              <a:gd name="connsiteX6" fmla="*/ 461604 w 9288370"/>
              <a:gd name="connsiteY6" fmla="*/ 2075611 h 2227722"/>
              <a:gd name="connsiteX7" fmla="*/ 671860 w 9288370"/>
              <a:gd name="connsiteY7" fmla="*/ 2065749 h 2227722"/>
              <a:gd name="connsiteX8" fmla="*/ 859506 w 9288370"/>
              <a:gd name="connsiteY8" fmla="*/ 2019251 h 2227722"/>
              <a:gd name="connsiteX9" fmla="*/ 1056432 w 9288370"/>
              <a:gd name="connsiteY9" fmla="*/ 1968463 h 2227722"/>
              <a:gd name="connsiteX10" fmla="*/ 1336276 w 9288370"/>
              <a:gd name="connsiteY10" fmla="*/ 1818420 h 2227722"/>
              <a:gd name="connsiteX11" fmla="*/ 1700002 w 9288370"/>
              <a:gd name="connsiteY11" fmla="*/ 1696593 h 2227722"/>
              <a:gd name="connsiteX12" fmla="*/ 1925247 w 9288370"/>
              <a:gd name="connsiteY12" fmla="*/ 1634040 h 2227722"/>
              <a:gd name="connsiteX13" fmla="*/ 2056727 w 9288370"/>
              <a:gd name="connsiteY13" fmla="*/ 1586944 h 2227722"/>
              <a:gd name="connsiteX14" fmla="*/ 2281913 w 9288370"/>
              <a:gd name="connsiteY14" fmla="*/ 1527964 h 2227722"/>
              <a:gd name="connsiteX15" fmla="*/ 2402058 w 9288370"/>
              <a:gd name="connsiteY15" fmla="*/ 1445845 h 2227722"/>
              <a:gd name="connsiteX16" fmla="*/ 2522221 w 9288370"/>
              <a:gd name="connsiteY16" fmla="*/ 1381590 h 2227722"/>
              <a:gd name="connsiteX17" fmla="*/ 2689698 w 9288370"/>
              <a:gd name="connsiteY17" fmla="*/ 1325660 h 2227722"/>
              <a:gd name="connsiteX18" fmla="*/ 3001703 w 9288370"/>
              <a:gd name="connsiteY18" fmla="*/ 1261641 h 2227722"/>
              <a:gd name="connsiteX19" fmla="*/ 3437947 w 9288370"/>
              <a:gd name="connsiteY19" fmla="*/ 1113597 h 2227722"/>
              <a:gd name="connsiteX20" fmla="*/ 4209051 w 9288370"/>
              <a:gd name="connsiteY20" fmla="*/ 1113597 h 2227722"/>
              <a:gd name="connsiteX21" fmla="*/ 7197317 w 9288370"/>
              <a:gd name="connsiteY21" fmla="*/ 678152 h 2227722"/>
              <a:gd name="connsiteX22" fmla="*/ 7995116 w 9288370"/>
              <a:gd name="connsiteY22" fmla="*/ 600564 h 2227722"/>
              <a:gd name="connsiteX23" fmla="*/ 8545846 w 9288370"/>
              <a:gd name="connsiteY23" fmla="*/ 235099 h 2227722"/>
              <a:gd name="connsiteX24" fmla="*/ 8905671 w 9288370"/>
              <a:gd name="connsiteY24" fmla="*/ 198301 h 2227722"/>
              <a:gd name="connsiteX25" fmla="*/ 9090939 w 9288370"/>
              <a:gd name="connsiteY25" fmla="*/ 112063 h 2227722"/>
              <a:gd name="connsiteX26" fmla="*/ 9280823 w 9288370"/>
              <a:gd name="connsiteY26" fmla="*/ 0 h 2227722"/>
              <a:gd name="connsiteX0" fmla="*/ 9280823 w 9288370"/>
              <a:gd name="connsiteY0" fmla="*/ 9459 h 2237181"/>
              <a:gd name="connsiteX1" fmla="*/ 9288370 w 9288370"/>
              <a:gd name="connsiteY1" fmla="*/ 2237181 h 2237181"/>
              <a:gd name="connsiteX2" fmla="*/ 0 w 9288370"/>
              <a:gd name="connsiteY2" fmla="*/ 2237181 h 2237181"/>
              <a:gd name="connsiteX3" fmla="*/ 55380 w 9288370"/>
              <a:gd name="connsiteY3" fmla="*/ 2213107 h 2237181"/>
              <a:gd name="connsiteX4" fmla="*/ 106098 w 9288370"/>
              <a:gd name="connsiteY4" fmla="*/ 2200010 h 2237181"/>
              <a:gd name="connsiteX5" fmla="*/ 370723 w 9288370"/>
              <a:gd name="connsiteY5" fmla="*/ 2124949 h 2237181"/>
              <a:gd name="connsiteX6" fmla="*/ 461604 w 9288370"/>
              <a:gd name="connsiteY6" fmla="*/ 2085070 h 2237181"/>
              <a:gd name="connsiteX7" fmla="*/ 671860 w 9288370"/>
              <a:gd name="connsiteY7" fmla="*/ 2075208 h 2237181"/>
              <a:gd name="connsiteX8" fmla="*/ 859506 w 9288370"/>
              <a:gd name="connsiteY8" fmla="*/ 2028710 h 2237181"/>
              <a:gd name="connsiteX9" fmla="*/ 1056432 w 9288370"/>
              <a:gd name="connsiteY9" fmla="*/ 1977922 h 2237181"/>
              <a:gd name="connsiteX10" fmla="*/ 1336276 w 9288370"/>
              <a:gd name="connsiteY10" fmla="*/ 1827879 h 2237181"/>
              <a:gd name="connsiteX11" fmla="*/ 1700002 w 9288370"/>
              <a:gd name="connsiteY11" fmla="*/ 1706052 h 2237181"/>
              <a:gd name="connsiteX12" fmla="*/ 1925247 w 9288370"/>
              <a:gd name="connsiteY12" fmla="*/ 1643499 h 2237181"/>
              <a:gd name="connsiteX13" fmla="*/ 2056727 w 9288370"/>
              <a:gd name="connsiteY13" fmla="*/ 1596403 h 2237181"/>
              <a:gd name="connsiteX14" fmla="*/ 2281913 w 9288370"/>
              <a:gd name="connsiteY14" fmla="*/ 1537423 h 2237181"/>
              <a:gd name="connsiteX15" fmla="*/ 2402058 w 9288370"/>
              <a:gd name="connsiteY15" fmla="*/ 1455304 h 2237181"/>
              <a:gd name="connsiteX16" fmla="*/ 2522221 w 9288370"/>
              <a:gd name="connsiteY16" fmla="*/ 1391049 h 2237181"/>
              <a:gd name="connsiteX17" fmla="*/ 2689698 w 9288370"/>
              <a:gd name="connsiteY17" fmla="*/ 1335119 h 2237181"/>
              <a:gd name="connsiteX18" fmla="*/ 3001703 w 9288370"/>
              <a:gd name="connsiteY18" fmla="*/ 1271100 h 2237181"/>
              <a:gd name="connsiteX19" fmla="*/ 3437947 w 9288370"/>
              <a:gd name="connsiteY19" fmla="*/ 1123056 h 2237181"/>
              <a:gd name="connsiteX20" fmla="*/ 4209051 w 9288370"/>
              <a:gd name="connsiteY20" fmla="*/ 1123056 h 2237181"/>
              <a:gd name="connsiteX21" fmla="*/ 7197317 w 9288370"/>
              <a:gd name="connsiteY21" fmla="*/ 687611 h 2237181"/>
              <a:gd name="connsiteX22" fmla="*/ 7995116 w 9288370"/>
              <a:gd name="connsiteY22" fmla="*/ 610023 h 2237181"/>
              <a:gd name="connsiteX23" fmla="*/ 8545846 w 9288370"/>
              <a:gd name="connsiteY23" fmla="*/ 244558 h 2237181"/>
              <a:gd name="connsiteX24" fmla="*/ 8905671 w 9288370"/>
              <a:gd name="connsiteY24" fmla="*/ 207760 h 2237181"/>
              <a:gd name="connsiteX25" fmla="*/ 9090939 w 9288370"/>
              <a:gd name="connsiteY25" fmla="*/ 121522 h 2237181"/>
              <a:gd name="connsiteX26" fmla="*/ 9280823 w 9288370"/>
              <a:gd name="connsiteY26" fmla="*/ 9459 h 2237181"/>
              <a:gd name="connsiteX0" fmla="*/ 9285549 w 9288370"/>
              <a:gd name="connsiteY0" fmla="*/ 11350 h 2213558"/>
              <a:gd name="connsiteX1" fmla="*/ 9288370 w 9288370"/>
              <a:gd name="connsiteY1" fmla="*/ 2213558 h 2213558"/>
              <a:gd name="connsiteX2" fmla="*/ 0 w 9288370"/>
              <a:gd name="connsiteY2" fmla="*/ 2213558 h 2213558"/>
              <a:gd name="connsiteX3" fmla="*/ 55380 w 9288370"/>
              <a:gd name="connsiteY3" fmla="*/ 2189484 h 2213558"/>
              <a:gd name="connsiteX4" fmla="*/ 106098 w 9288370"/>
              <a:gd name="connsiteY4" fmla="*/ 2176387 h 2213558"/>
              <a:gd name="connsiteX5" fmla="*/ 370723 w 9288370"/>
              <a:gd name="connsiteY5" fmla="*/ 2101326 h 2213558"/>
              <a:gd name="connsiteX6" fmla="*/ 461604 w 9288370"/>
              <a:gd name="connsiteY6" fmla="*/ 2061447 h 2213558"/>
              <a:gd name="connsiteX7" fmla="*/ 671860 w 9288370"/>
              <a:gd name="connsiteY7" fmla="*/ 2051585 h 2213558"/>
              <a:gd name="connsiteX8" fmla="*/ 859506 w 9288370"/>
              <a:gd name="connsiteY8" fmla="*/ 2005087 h 2213558"/>
              <a:gd name="connsiteX9" fmla="*/ 1056432 w 9288370"/>
              <a:gd name="connsiteY9" fmla="*/ 1954299 h 2213558"/>
              <a:gd name="connsiteX10" fmla="*/ 1336276 w 9288370"/>
              <a:gd name="connsiteY10" fmla="*/ 1804256 h 2213558"/>
              <a:gd name="connsiteX11" fmla="*/ 1700002 w 9288370"/>
              <a:gd name="connsiteY11" fmla="*/ 1682429 h 2213558"/>
              <a:gd name="connsiteX12" fmla="*/ 1925247 w 9288370"/>
              <a:gd name="connsiteY12" fmla="*/ 1619876 h 2213558"/>
              <a:gd name="connsiteX13" fmla="*/ 2056727 w 9288370"/>
              <a:gd name="connsiteY13" fmla="*/ 1572780 h 2213558"/>
              <a:gd name="connsiteX14" fmla="*/ 2281913 w 9288370"/>
              <a:gd name="connsiteY14" fmla="*/ 1513800 h 2213558"/>
              <a:gd name="connsiteX15" fmla="*/ 2402058 w 9288370"/>
              <a:gd name="connsiteY15" fmla="*/ 1431681 h 2213558"/>
              <a:gd name="connsiteX16" fmla="*/ 2522221 w 9288370"/>
              <a:gd name="connsiteY16" fmla="*/ 1367426 h 2213558"/>
              <a:gd name="connsiteX17" fmla="*/ 2689698 w 9288370"/>
              <a:gd name="connsiteY17" fmla="*/ 1311496 h 2213558"/>
              <a:gd name="connsiteX18" fmla="*/ 3001703 w 9288370"/>
              <a:gd name="connsiteY18" fmla="*/ 1247477 h 2213558"/>
              <a:gd name="connsiteX19" fmla="*/ 3437947 w 9288370"/>
              <a:gd name="connsiteY19" fmla="*/ 1099433 h 2213558"/>
              <a:gd name="connsiteX20" fmla="*/ 4209051 w 9288370"/>
              <a:gd name="connsiteY20" fmla="*/ 1099433 h 2213558"/>
              <a:gd name="connsiteX21" fmla="*/ 7197317 w 9288370"/>
              <a:gd name="connsiteY21" fmla="*/ 663988 h 2213558"/>
              <a:gd name="connsiteX22" fmla="*/ 7995116 w 9288370"/>
              <a:gd name="connsiteY22" fmla="*/ 586400 h 2213558"/>
              <a:gd name="connsiteX23" fmla="*/ 8545846 w 9288370"/>
              <a:gd name="connsiteY23" fmla="*/ 220935 h 2213558"/>
              <a:gd name="connsiteX24" fmla="*/ 8905671 w 9288370"/>
              <a:gd name="connsiteY24" fmla="*/ 184137 h 2213558"/>
              <a:gd name="connsiteX25" fmla="*/ 9090939 w 9288370"/>
              <a:gd name="connsiteY25" fmla="*/ 97899 h 2213558"/>
              <a:gd name="connsiteX26" fmla="*/ 9285549 w 9288370"/>
              <a:gd name="connsiteY26" fmla="*/ 11350 h 2213558"/>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7995116 w 9288370"/>
              <a:gd name="connsiteY22" fmla="*/ 576061 h 2203219"/>
              <a:gd name="connsiteX23" fmla="*/ 8545846 w 9288370"/>
              <a:gd name="connsiteY23" fmla="*/ 210596 h 2203219"/>
              <a:gd name="connsiteX24" fmla="*/ 8905671 w 9288370"/>
              <a:gd name="connsiteY24" fmla="*/ 173798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7995116 w 9288370"/>
              <a:gd name="connsiteY22" fmla="*/ 576061 h 2203219"/>
              <a:gd name="connsiteX23" fmla="*/ 8545846 w 9288370"/>
              <a:gd name="connsiteY23" fmla="*/ 21059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7995116 w 9288370"/>
              <a:gd name="connsiteY22" fmla="*/ 576061 h 2203219"/>
              <a:gd name="connsiteX23" fmla="*/ 8682888 w 9288370"/>
              <a:gd name="connsiteY23" fmla="*/ 15531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7995116 w 9288370"/>
              <a:gd name="connsiteY22" fmla="*/ 576061 h 2203219"/>
              <a:gd name="connsiteX23" fmla="*/ 8682888 w 9288370"/>
              <a:gd name="connsiteY23" fmla="*/ 15531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8018744 w 9288370"/>
              <a:gd name="connsiteY22" fmla="*/ 354943 h 2203219"/>
              <a:gd name="connsiteX23" fmla="*/ 8682888 w 9288370"/>
              <a:gd name="connsiteY23" fmla="*/ 15531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8018744 w 9288370"/>
              <a:gd name="connsiteY22" fmla="*/ 354943 h 2203219"/>
              <a:gd name="connsiteX23" fmla="*/ 8682888 w 9288370"/>
              <a:gd name="connsiteY23" fmla="*/ 15531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8203042 w 9288370"/>
              <a:gd name="connsiteY22" fmla="*/ 354943 h 2203219"/>
              <a:gd name="connsiteX23" fmla="*/ 8682888 w 9288370"/>
              <a:gd name="connsiteY23" fmla="*/ 15531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799 h 2204007"/>
              <a:gd name="connsiteX1" fmla="*/ 9288370 w 9288370"/>
              <a:gd name="connsiteY1" fmla="*/ 2204007 h 2204007"/>
              <a:gd name="connsiteX2" fmla="*/ 0 w 9288370"/>
              <a:gd name="connsiteY2" fmla="*/ 2204007 h 2204007"/>
              <a:gd name="connsiteX3" fmla="*/ 55380 w 9288370"/>
              <a:gd name="connsiteY3" fmla="*/ 2179933 h 2204007"/>
              <a:gd name="connsiteX4" fmla="*/ 106098 w 9288370"/>
              <a:gd name="connsiteY4" fmla="*/ 2166836 h 2204007"/>
              <a:gd name="connsiteX5" fmla="*/ 370723 w 9288370"/>
              <a:gd name="connsiteY5" fmla="*/ 2091775 h 2204007"/>
              <a:gd name="connsiteX6" fmla="*/ 461604 w 9288370"/>
              <a:gd name="connsiteY6" fmla="*/ 2051896 h 2204007"/>
              <a:gd name="connsiteX7" fmla="*/ 671860 w 9288370"/>
              <a:gd name="connsiteY7" fmla="*/ 2042034 h 2204007"/>
              <a:gd name="connsiteX8" fmla="*/ 859506 w 9288370"/>
              <a:gd name="connsiteY8" fmla="*/ 1995536 h 2204007"/>
              <a:gd name="connsiteX9" fmla="*/ 1056432 w 9288370"/>
              <a:gd name="connsiteY9" fmla="*/ 1944748 h 2204007"/>
              <a:gd name="connsiteX10" fmla="*/ 1336276 w 9288370"/>
              <a:gd name="connsiteY10" fmla="*/ 1794705 h 2204007"/>
              <a:gd name="connsiteX11" fmla="*/ 1700002 w 9288370"/>
              <a:gd name="connsiteY11" fmla="*/ 1672878 h 2204007"/>
              <a:gd name="connsiteX12" fmla="*/ 1925247 w 9288370"/>
              <a:gd name="connsiteY12" fmla="*/ 1610325 h 2204007"/>
              <a:gd name="connsiteX13" fmla="*/ 2056727 w 9288370"/>
              <a:gd name="connsiteY13" fmla="*/ 1563229 h 2204007"/>
              <a:gd name="connsiteX14" fmla="*/ 2281913 w 9288370"/>
              <a:gd name="connsiteY14" fmla="*/ 1504249 h 2204007"/>
              <a:gd name="connsiteX15" fmla="*/ 2402058 w 9288370"/>
              <a:gd name="connsiteY15" fmla="*/ 1422130 h 2204007"/>
              <a:gd name="connsiteX16" fmla="*/ 2522221 w 9288370"/>
              <a:gd name="connsiteY16" fmla="*/ 1357875 h 2204007"/>
              <a:gd name="connsiteX17" fmla="*/ 2689698 w 9288370"/>
              <a:gd name="connsiteY17" fmla="*/ 1301945 h 2204007"/>
              <a:gd name="connsiteX18" fmla="*/ 3001703 w 9288370"/>
              <a:gd name="connsiteY18" fmla="*/ 1237926 h 2204007"/>
              <a:gd name="connsiteX19" fmla="*/ 3437947 w 9288370"/>
              <a:gd name="connsiteY19" fmla="*/ 1089882 h 2204007"/>
              <a:gd name="connsiteX20" fmla="*/ 4209051 w 9288370"/>
              <a:gd name="connsiteY20" fmla="*/ 1089882 h 2204007"/>
              <a:gd name="connsiteX21" fmla="*/ 7197317 w 9288370"/>
              <a:gd name="connsiteY21" fmla="*/ 654437 h 2204007"/>
              <a:gd name="connsiteX22" fmla="*/ 8203042 w 9288370"/>
              <a:gd name="connsiteY22" fmla="*/ 355731 h 2204007"/>
              <a:gd name="connsiteX23" fmla="*/ 8682888 w 9288370"/>
              <a:gd name="connsiteY23" fmla="*/ 156104 h 2204007"/>
              <a:gd name="connsiteX24" fmla="*/ 8943475 w 9288370"/>
              <a:gd name="connsiteY24" fmla="*/ 127810 h 2204007"/>
              <a:gd name="connsiteX25" fmla="*/ 9142920 w 9288370"/>
              <a:gd name="connsiteY25" fmla="*/ 58582 h 2204007"/>
              <a:gd name="connsiteX26" fmla="*/ 9285549 w 9288370"/>
              <a:gd name="connsiteY26" fmla="*/ 1799 h 2204007"/>
              <a:gd name="connsiteX0" fmla="*/ 9285549 w 9288370"/>
              <a:gd name="connsiteY0" fmla="*/ 1799 h 2204007"/>
              <a:gd name="connsiteX1" fmla="*/ 9288370 w 9288370"/>
              <a:gd name="connsiteY1" fmla="*/ 2204007 h 2204007"/>
              <a:gd name="connsiteX2" fmla="*/ 0 w 9288370"/>
              <a:gd name="connsiteY2" fmla="*/ 2204007 h 2204007"/>
              <a:gd name="connsiteX3" fmla="*/ 55380 w 9288370"/>
              <a:gd name="connsiteY3" fmla="*/ 2179933 h 2204007"/>
              <a:gd name="connsiteX4" fmla="*/ 106098 w 9288370"/>
              <a:gd name="connsiteY4" fmla="*/ 2166836 h 2204007"/>
              <a:gd name="connsiteX5" fmla="*/ 370723 w 9288370"/>
              <a:gd name="connsiteY5" fmla="*/ 2091775 h 2204007"/>
              <a:gd name="connsiteX6" fmla="*/ 461604 w 9288370"/>
              <a:gd name="connsiteY6" fmla="*/ 2051896 h 2204007"/>
              <a:gd name="connsiteX7" fmla="*/ 671860 w 9288370"/>
              <a:gd name="connsiteY7" fmla="*/ 2042034 h 2204007"/>
              <a:gd name="connsiteX8" fmla="*/ 859506 w 9288370"/>
              <a:gd name="connsiteY8" fmla="*/ 1995536 h 2204007"/>
              <a:gd name="connsiteX9" fmla="*/ 1056432 w 9288370"/>
              <a:gd name="connsiteY9" fmla="*/ 1944748 h 2204007"/>
              <a:gd name="connsiteX10" fmla="*/ 1336276 w 9288370"/>
              <a:gd name="connsiteY10" fmla="*/ 1794705 h 2204007"/>
              <a:gd name="connsiteX11" fmla="*/ 1700002 w 9288370"/>
              <a:gd name="connsiteY11" fmla="*/ 1672878 h 2204007"/>
              <a:gd name="connsiteX12" fmla="*/ 1925247 w 9288370"/>
              <a:gd name="connsiteY12" fmla="*/ 1610325 h 2204007"/>
              <a:gd name="connsiteX13" fmla="*/ 2056727 w 9288370"/>
              <a:gd name="connsiteY13" fmla="*/ 1563229 h 2204007"/>
              <a:gd name="connsiteX14" fmla="*/ 2281913 w 9288370"/>
              <a:gd name="connsiteY14" fmla="*/ 1504249 h 2204007"/>
              <a:gd name="connsiteX15" fmla="*/ 2402058 w 9288370"/>
              <a:gd name="connsiteY15" fmla="*/ 1422130 h 2204007"/>
              <a:gd name="connsiteX16" fmla="*/ 2522221 w 9288370"/>
              <a:gd name="connsiteY16" fmla="*/ 1357875 h 2204007"/>
              <a:gd name="connsiteX17" fmla="*/ 2689698 w 9288370"/>
              <a:gd name="connsiteY17" fmla="*/ 1301945 h 2204007"/>
              <a:gd name="connsiteX18" fmla="*/ 3001703 w 9288370"/>
              <a:gd name="connsiteY18" fmla="*/ 1237926 h 2204007"/>
              <a:gd name="connsiteX19" fmla="*/ 3437947 w 9288370"/>
              <a:gd name="connsiteY19" fmla="*/ 1089882 h 2204007"/>
              <a:gd name="connsiteX20" fmla="*/ 4209051 w 9288370"/>
              <a:gd name="connsiteY20" fmla="*/ 1089882 h 2204007"/>
              <a:gd name="connsiteX21" fmla="*/ 7197317 w 9288370"/>
              <a:gd name="connsiteY21" fmla="*/ 654437 h 2204007"/>
              <a:gd name="connsiteX22" fmla="*/ 8203042 w 9288370"/>
              <a:gd name="connsiteY22" fmla="*/ 355731 h 2204007"/>
              <a:gd name="connsiteX23" fmla="*/ 8682888 w 9288370"/>
              <a:gd name="connsiteY23" fmla="*/ 156104 h 2204007"/>
              <a:gd name="connsiteX24" fmla="*/ 8943475 w 9288370"/>
              <a:gd name="connsiteY24" fmla="*/ 127810 h 2204007"/>
              <a:gd name="connsiteX25" fmla="*/ 9142920 w 9288370"/>
              <a:gd name="connsiteY25" fmla="*/ 58582 h 2204007"/>
              <a:gd name="connsiteX26" fmla="*/ 9285549 w 9288370"/>
              <a:gd name="connsiteY26" fmla="*/ 1799 h 2204007"/>
              <a:gd name="connsiteX0" fmla="*/ 9285549 w 9288370"/>
              <a:gd name="connsiteY0" fmla="*/ 1799 h 2204007"/>
              <a:gd name="connsiteX1" fmla="*/ 9288370 w 9288370"/>
              <a:gd name="connsiteY1" fmla="*/ 2204007 h 2204007"/>
              <a:gd name="connsiteX2" fmla="*/ 0 w 9288370"/>
              <a:gd name="connsiteY2" fmla="*/ 2204007 h 2204007"/>
              <a:gd name="connsiteX3" fmla="*/ 55380 w 9288370"/>
              <a:gd name="connsiteY3" fmla="*/ 2179933 h 2204007"/>
              <a:gd name="connsiteX4" fmla="*/ 106098 w 9288370"/>
              <a:gd name="connsiteY4" fmla="*/ 2166836 h 2204007"/>
              <a:gd name="connsiteX5" fmla="*/ 370723 w 9288370"/>
              <a:gd name="connsiteY5" fmla="*/ 2091775 h 2204007"/>
              <a:gd name="connsiteX6" fmla="*/ 461604 w 9288370"/>
              <a:gd name="connsiteY6" fmla="*/ 2051896 h 2204007"/>
              <a:gd name="connsiteX7" fmla="*/ 671860 w 9288370"/>
              <a:gd name="connsiteY7" fmla="*/ 2042034 h 2204007"/>
              <a:gd name="connsiteX8" fmla="*/ 859506 w 9288370"/>
              <a:gd name="connsiteY8" fmla="*/ 1995536 h 2204007"/>
              <a:gd name="connsiteX9" fmla="*/ 1056432 w 9288370"/>
              <a:gd name="connsiteY9" fmla="*/ 1944748 h 2204007"/>
              <a:gd name="connsiteX10" fmla="*/ 1336276 w 9288370"/>
              <a:gd name="connsiteY10" fmla="*/ 1794705 h 2204007"/>
              <a:gd name="connsiteX11" fmla="*/ 1700002 w 9288370"/>
              <a:gd name="connsiteY11" fmla="*/ 1672878 h 2204007"/>
              <a:gd name="connsiteX12" fmla="*/ 1925247 w 9288370"/>
              <a:gd name="connsiteY12" fmla="*/ 1610325 h 2204007"/>
              <a:gd name="connsiteX13" fmla="*/ 2056727 w 9288370"/>
              <a:gd name="connsiteY13" fmla="*/ 1563229 h 2204007"/>
              <a:gd name="connsiteX14" fmla="*/ 2281913 w 9288370"/>
              <a:gd name="connsiteY14" fmla="*/ 1504249 h 2204007"/>
              <a:gd name="connsiteX15" fmla="*/ 2402058 w 9288370"/>
              <a:gd name="connsiteY15" fmla="*/ 1422130 h 2204007"/>
              <a:gd name="connsiteX16" fmla="*/ 2522221 w 9288370"/>
              <a:gd name="connsiteY16" fmla="*/ 1357875 h 2204007"/>
              <a:gd name="connsiteX17" fmla="*/ 2689698 w 9288370"/>
              <a:gd name="connsiteY17" fmla="*/ 1301945 h 2204007"/>
              <a:gd name="connsiteX18" fmla="*/ 3001703 w 9288370"/>
              <a:gd name="connsiteY18" fmla="*/ 1237926 h 2204007"/>
              <a:gd name="connsiteX19" fmla="*/ 3437947 w 9288370"/>
              <a:gd name="connsiteY19" fmla="*/ 1089882 h 2204007"/>
              <a:gd name="connsiteX20" fmla="*/ 4209051 w 9288370"/>
              <a:gd name="connsiteY20" fmla="*/ 1089882 h 2204007"/>
              <a:gd name="connsiteX21" fmla="*/ 7197317 w 9288370"/>
              <a:gd name="connsiteY21" fmla="*/ 654437 h 2204007"/>
              <a:gd name="connsiteX22" fmla="*/ 8203042 w 9288370"/>
              <a:gd name="connsiteY22" fmla="*/ 355731 h 2204007"/>
              <a:gd name="connsiteX23" fmla="*/ 8682888 w 9288370"/>
              <a:gd name="connsiteY23" fmla="*/ 156104 h 2204007"/>
              <a:gd name="connsiteX24" fmla="*/ 8943475 w 9288370"/>
              <a:gd name="connsiteY24" fmla="*/ 127810 h 2204007"/>
              <a:gd name="connsiteX25" fmla="*/ 9142920 w 9288370"/>
              <a:gd name="connsiteY25" fmla="*/ 58582 h 2204007"/>
              <a:gd name="connsiteX26" fmla="*/ 9285549 w 9288370"/>
              <a:gd name="connsiteY26" fmla="*/ 1799 h 2204007"/>
              <a:gd name="connsiteX0" fmla="*/ 9285549 w 9288370"/>
              <a:gd name="connsiteY0" fmla="*/ 859 h 2203067"/>
              <a:gd name="connsiteX1" fmla="*/ 9288370 w 9288370"/>
              <a:gd name="connsiteY1" fmla="*/ 2203067 h 2203067"/>
              <a:gd name="connsiteX2" fmla="*/ 0 w 9288370"/>
              <a:gd name="connsiteY2" fmla="*/ 2203067 h 2203067"/>
              <a:gd name="connsiteX3" fmla="*/ 55380 w 9288370"/>
              <a:gd name="connsiteY3" fmla="*/ 2178993 h 2203067"/>
              <a:gd name="connsiteX4" fmla="*/ 106098 w 9288370"/>
              <a:gd name="connsiteY4" fmla="*/ 2165896 h 2203067"/>
              <a:gd name="connsiteX5" fmla="*/ 370723 w 9288370"/>
              <a:gd name="connsiteY5" fmla="*/ 2090835 h 2203067"/>
              <a:gd name="connsiteX6" fmla="*/ 461604 w 9288370"/>
              <a:gd name="connsiteY6" fmla="*/ 2050956 h 2203067"/>
              <a:gd name="connsiteX7" fmla="*/ 671860 w 9288370"/>
              <a:gd name="connsiteY7" fmla="*/ 2041094 h 2203067"/>
              <a:gd name="connsiteX8" fmla="*/ 859506 w 9288370"/>
              <a:gd name="connsiteY8" fmla="*/ 1994596 h 2203067"/>
              <a:gd name="connsiteX9" fmla="*/ 1056432 w 9288370"/>
              <a:gd name="connsiteY9" fmla="*/ 1943808 h 2203067"/>
              <a:gd name="connsiteX10" fmla="*/ 1336276 w 9288370"/>
              <a:gd name="connsiteY10" fmla="*/ 1793765 h 2203067"/>
              <a:gd name="connsiteX11" fmla="*/ 1700002 w 9288370"/>
              <a:gd name="connsiteY11" fmla="*/ 1671938 h 2203067"/>
              <a:gd name="connsiteX12" fmla="*/ 1925247 w 9288370"/>
              <a:gd name="connsiteY12" fmla="*/ 1609385 h 2203067"/>
              <a:gd name="connsiteX13" fmla="*/ 2056727 w 9288370"/>
              <a:gd name="connsiteY13" fmla="*/ 1562289 h 2203067"/>
              <a:gd name="connsiteX14" fmla="*/ 2281913 w 9288370"/>
              <a:gd name="connsiteY14" fmla="*/ 1503309 h 2203067"/>
              <a:gd name="connsiteX15" fmla="*/ 2402058 w 9288370"/>
              <a:gd name="connsiteY15" fmla="*/ 1421190 h 2203067"/>
              <a:gd name="connsiteX16" fmla="*/ 2522221 w 9288370"/>
              <a:gd name="connsiteY16" fmla="*/ 1356935 h 2203067"/>
              <a:gd name="connsiteX17" fmla="*/ 2689698 w 9288370"/>
              <a:gd name="connsiteY17" fmla="*/ 1301005 h 2203067"/>
              <a:gd name="connsiteX18" fmla="*/ 3001703 w 9288370"/>
              <a:gd name="connsiteY18" fmla="*/ 1236986 h 2203067"/>
              <a:gd name="connsiteX19" fmla="*/ 3437947 w 9288370"/>
              <a:gd name="connsiteY19" fmla="*/ 1088942 h 2203067"/>
              <a:gd name="connsiteX20" fmla="*/ 4209051 w 9288370"/>
              <a:gd name="connsiteY20" fmla="*/ 1088942 h 2203067"/>
              <a:gd name="connsiteX21" fmla="*/ 7197317 w 9288370"/>
              <a:gd name="connsiteY21" fmla="*/ 653497 h 2203067"/>
              <a:gd name="connsiteX22" fmla="*/ 8203042 w 9288370"/>
              <a:gd name="connsiteY22" fmla="*/ 354791 h 2203067"/>
              <a:gd name="connsiteX23" fmla="*/ 8682888 w 9288370"/>
              <a:gd name="connsiteY23" fmla="*/ 155164 h 2203067"/>
              <a:gd name="connsiteX24" fmla="*/ 8943475 w 9288370"/>
              <a:gd name="connsiteY24" fmla="*/ 126870 h 2203067"/>
              <a:gd name="connsiteX25" fmla="*/ 9142920 w 9288370"/>
              <a:gd name="connsiteY25" fmla="*/ 57642 h 2203067"/>
              <a:gd name="connsiteX26" fmla="*/ 9285549 w 9288370"/>
              <a:gd name="connsiteY26" fmla="*/ 859 h 22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88370" h="2203067">
                <a:moveTo>
                  <a:pt x="9285549" y="859"/>
                </a:moveTo>
                <a:cubicBezTo>
                  <a:pt x="9288065" y="743433"/>
                  <a:pt x="9285854" y="1460493"/>
                  <a:pt x="9288370" y="2203067"/>
                </a:cubicBezTo>
                <a:lnTo>
                  <a:pt x="0" y="2203067"/>
                </a:lnTo>
                <a:lnTo>
                  <a:pt x="55380" y="2178993"/>
                </a:lnTo>
                <a:cubicBezTo>
                  <a:pt x="73723" y="2172204"/>
                  <a:pt x="91063" y="2167343"/>
                  <a:pt x="106098" y="2165896"/>
                </a:cubicBezTo>
                <a:cubicBezTo>
                  <a:pt x="218614" y="2113687"/>
                  <a:pt x="311471" y="2109992"/>
                  <a:pt x="370723" y="2090835"/>
                </a:cubicBezTo>
                <a:lnTo>
                  <a:pt x="461604" y="2050956"/>
                </a:lnTo>
                <a:cubicBezTo>
                  <a:pt x="511794" y="2042666"/>
                  <a:pt x="630174" y="2045052"/>
                  <a:pt x="671860" y="2041094"/>
                </a:cubicBezTo>
                <a:cubicBezTo>
                  <a:pt x="831551" y="2029819"/>
                  <a:pt x="796957" y="2010095"/>
                  <a:pt x="859506" y="1994596"/>
                </a:cubicBezTo>
                <a:cubicBezTo>
                  <a:pt x="925148" y="1977667"/>
                  <a:pt x="982441" y="1946437"/>
                  <a:pt x="1056432" y="1943808"/>
                </a:cubicBezTo>
                <a:cubicBezTo>
                  <a:pt x="1141460" y="1949662"/>
                  <a:pt x="1229014" y="1839077"/>
                  <a:pt x="1336276" y="1793765"/>
                </a:cubicBezTo>
                <a:cubicBezTo>
                  <a:pt x="1443537" y="1748453"/>
                  <a:pt x="1618734" y="1681551"/>
                  <a:pt x="1700002" y="1671938"/>
                </a:cubicBezTo>
                <a:cubicBezTo>
                  <a:pt x="1770796" y="1652622"/>
                  <a:pt x="1886491" y="1607508"/>
                  <a:pt x="1925247" y="1609385"/>
                </a:cubicBezTo>
                <a:cubicBezTo>
                  <a:pt x="1979773" y="1591110"/>
                  <a:pt x="1997283" y="1579968"/>
                  <a:pt x="2056727" y="1562289"/>
                </a:cubicBezTo>
                <a:cubicBezTo>
                  <a:pt x="2118428" y="1524336"/>
                  <a:pt x="2272492" y="1514307"/>
                  <a:pt x="2281913" y="1503309"/>
                </a:cubicBezTo>
                <a:cubicBezTo>
                  <a:pt x="2313559" y="1509407"/>
                  <a:pt x="2384024" y="1432152"/>
                  <a:pt x="2402058" y="1421190"/>
                </a:cubicBezTo>
                <a:cubicBezTo>
                  <a:pt x="2444082" y="1402817"/>
                  <a:pt x="2459748" y="1386764"/>
                  <a:pt x="2522221" y="1356935"/>
                </a:cubicBezTo>
                <a:cubicBezTo>
                  <a:pt x="2583351" y="1338655"/>
                  <a:pt x="2592153" y="1324759"/>
                  <a:pt x="2689698" y="1301005"/>
                </a:cubicBezTo>
                <a:cubicBezTo>
                  <a:pt x="2846360" y="1290467"/>
                  <a:pt x="2933220" y="1259857"/>
                  <a:pt x="3001703" y="1236986"/>
                </a:cubicBezTo>
                <a:lnTo>
                  <a:pt x="3437947" y="1088942"/>
                </a:lnTo>
                <a:lnTo>
                  <a:pt x="4209051" y="1088942"/>
                </a:lnTo>
                <a:lnTo>
                  <a:pt x="7197317" y="653497"/>
                </a:lnTo>
                <a:lnTo>
                  <a:pt x="8203042" y="354791"/>
                </a:lnTo>
                <a:cubicBezTo>
                  <a:pt x="8405521" y="58626"/>
                  <a:pt x="8461507" y="221706"/>
                  <a:pt x="8682888" y="155164"/>
                </a:cubicBezTo>
                <a:cubicBezTo>
                  <a:pt x="8730870" y="183830"/>
                  <a:pt x="8822250" y="173420"/>
                  <a:pt x="8943475" y="126870"/>
                </a:cubicBezTo>
                <a:cubicBezTo>
                  <a:pt x="9095367" y="26013"/>
                  <a:pt x="9069294" y="84165"/>
                  <a:pt x="9142920" y="57642"/>
                </a:cubicBezTo>
                <a:cubicBezTo>
                  <a:pt x="9206215" y="62810"/>
                  <a:pt x="9198626" y="-8563"/>
                  <a:pt x="9285549" y="859"/>
                </a:cubicBez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45DC864E-A348-4E87-AE2E-1861FE991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546" y="441736"/>
            <a:ext cx="10792612" cy="5426887"/>
          </a:xfrm>
          <a:prstGeom prst="rect">
            <a:avLst/>
          </a:prstGeom>
          <a:solidFill>
            <a:srgbClr val="EFEEE9"/>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B42EA8D-47D0-4305-A5B1-0BD484F3A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96109" y="-2127221"/>
            <a:ext cx="5199782" cy="10540945"/>
          </a:xfrm>
          <a:custGeom>
            <a:avLst/>
            <a:gdLst>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6 w 4123786"/>
              <a:gd name="connsiteY29" fmla="*/ 4850104 h 10695515"/>
              <a:gd name="connsiteX30" fmla="*/ 4123786 w 4123786"/>
              <a:gd name="connsiteY30" fmla="*/ 7596066 h 10695515"/>
              <a:gd name="connsiteX31" fmla="*/ 4123785 w 4123786"/>
              <a:gd name="connsiteY31" fmla="*/ 7596068 h 10695515"/>
              <a:gd name="connsiteX32" fmla="*/ 4123785 w 4123786"/>
              <a:gd name="connsiteY32" fmla="*/ 7916119 h 10695515"/>
              <a:gd name="connsiteX33" fmla="*/ 4123785 w 4123786"/>
              <a:gd name="connsiteY33" fmla="*/ 10239915 h 10695515"/>
              <a:gd name="connsiteX34" fmla="*/ 4123785 w 4123786"/>
              <a:gd name="connsiteY34" fmla="*/ 10662081 h 10695515"/>
              <a:gd name="connsiteX35" fmla="*/ 4090258 w 4123786"/>
              <a:gd name="connsiteY35" fmla="*/ 10695514 h 10695515"/>
              <a:gd name="connsiteX36" fmla="*/ 4072751 w 4123786"/>
              <a:gd name="connsiteY36" fmla="*/ 10695514 h 10695515"/>
              <a:gd name="connsiteX37" fmla="*/ 4072751 w 4123786"/>
              <a:gd name="connsiteY37" fmla="*/ 10695515 h 10695515"/>
              <a:gd name="connsiteX38" fmla="*/ 3145747 w 4123786"/>
              <a:gd name="connsiteY38" fmla="*/ 10695515 h 10695515"/>
              <a:gd name="connsiteX39" fmla="*/ 2810340 w 4123786"/>
              <a:gd name="connsiteY39" fmla="*/ 10695515 h 10695515"/>
              <a:gd name="connsiteX40" fmla="*/ 68003 w 4123786"/>
              <a:gd name="connsiteY40" fmla="*/ 10695515 h 10695515"/>
              <a:gd name="connsiteX41" fmla="*/ 30530 w 4123786"/>
              <a:gd name="connsiteY41" fmla="*/ 10659953 h 10695515"/>
              <a:gd name="connsiteX42" fmla="*/ 30530 w 4123786"/>
              <a:gd name="connsiteY42" fmla="*/ 9043781 h 10695515"/>
              <a:gd name="connsiteX43" fmla="*/ 19986 w 4123786"/>
              <a:gd name="connsiteY43" fmla="*/ 8991028 h 10695515"/>
              <a:gd name="connsiteX44" fmla="*/ 30530 w 4123786"/>
              <a:gd name="connsiteY44" fmla="*/ 8936768 h 10695515"/>
              <a:gd name="connsiteX45" fmla="*/ 30530 w 4123786"/>
              <a:gd name="connsiteY45" fmla="*/ 8213677 h 10695515"/>
              <a:gd name="connsiteX46" fmla="*/ 30530 w 4123786"/>
              <a:gd name="connsiteY46" fmla="*/ 8117697 h 10695515"/>
              <a:gd name="connsiteX47" fmla="*/ 19292 w 4123786"/>
              <a:gd name="connsiteY47" fmla="*/ 8064088 h 10695515"/>
              <a:gd name="connsiteX48" fmla="*/ 6414 w 4123786"/>
              <a:gd name="connsiteY48" fmla="*/ 8009276 h 10695515"/>
              <a:gd name="connsiteX49" fmla="*/ 862 w 4123786"/>
              <a:gd name="connsiteY49" fmla="*/ 7956458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6 w 4123786"/>
              <a:gd name="connsiteY29" fmla="*/ 4850104 h 10695515"/>
              <a:gd name="connsiteX30" fmla="*/ 4123786 w 4123786"/>
              <a:gd name="connsiteY30" fmla="*/ 7596066 h 10695515"/>
              <a:gd name="connsiteX31" fmla="*/ 4123785 w 4123786"/>
              <a:gd name="connsiteY31" fmla="*/ 7596068 h 10695515"/>
              <a:gd name="connsiteX32" fmla="*/ 4123785 w 4123786"/>
              <a:gd name="connsiteY32" fmla="*/ 7916119 h 10695515"/>
              <a:gd name="connsiteX33" fmla="*/ 4123785 w 4123786"/>
              <a:gd name="connsiteY33" fmla="*/ 10239915 h 10695515"/>
              <a:gd name="connsiteX34" fmla="*/ 4123785 w 4123786"/>
              <a:gd name="connsiteY34" fmla="*/ 10662081 h 10695515"/>
              <a:gd name="connsiteX35" fmla="*/ 4090258 w 4123786"/>
              <a:gd name="connsiteY35" fmla="*/ 10695514 h 10695515"/>
              <a:gd name="connsiteX36" fmla="*/ 4072751 w 4123786"/>
              <a:gd name="connsiteY36" fmla="*/ 10695514 h 10695515"/>
              <a:gd name="connsiteX37" fmla="*/ 4072751 w 4123786"/>
              <a:gd name="connsiteY37" fmla="*/ 10695515 h 10695515"/>
              <a:gd name="connsiteX38" fmla="*/ 3145747 w 4123786"/>
              <a:gd name="connsiteY38" fmla="*/ 10695515 h 10695515"/>
              <a:gd name="connsiteX39" fmla="*/ 68003 w 4123786"/>
              <a:gd name="connsiteY39" fmla="*/ 10695515 h 10695515"/>
              <a:gd name="connsiteX40" fmla="*/ 30530 w 4123786"/>
              <a:gd name="connsiteY40" fmla="*/ 10659953 h 10695515"/>
              <a:gd name="connsiteX41" fmla="*/ 30530 w 4123786"/>
              <a:gd name="connsiteY41" fmla="*/ 9043781 h 10695515"/>
              <a:gd name="connsiteX42" fmla="*/ 19986 w 4123786"/>
              <a:gd name="connsiteY42" fmla="*/ 8991028 h 10695515"/>
              <a:gd name="connsiteX43" fmla="*/ 30530 w 4123786"/>
              <a:gd name="connsiteY43" fmla="*/ 8936768 h 10695515"/>
              <a:gd name="connsiteX44" fmla="*/ 30530 w 4123786"/>
              <a:gd name="connsiteY44" fmla="*/ 8213677 h 10695515"/>
              <a:gd name="connsiteX45" fmla="*/ 30530 w 4123786"/>
              <a:gd name="connsiteY45" fmla="*/ 8117697 h 10695515"/>
              <a:gd name="connsiteX46" fmla="*/ 19292 w 4123786"/>
              <a:gd name="connsiteY46" fmla="*/ 8064088 h 10695515"/>
              <a:gd name="connsiteX47" fmla="*/ 6414 w 4123786"/>
              <a:gd name="connsiteY47" fmla="*/ 8009276 h 10695515"/>
              <a:gd name="connsiteX48" fmla="*/ 862 w 4123786"/>
              <a:gd name="connsiteY48" fmla="*/ 7956458 h 10695515"/>
              <a:gd name="connsiteX49" fmla="*/ 0 w 4123786"/>
              <a:gd name="connsiteY49"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6 w 4123786"/>
              <a:gd name="connsiteY29" fmla="*/ 4850104 h 10695515"/>
              <a:gd name="connsiteX30" fmla="*/ 4123786 w 4123786"/>
              <a:gd name="connsiteY30" fmla="*/ 7596066 h 10695515"/>
              <a:gd name="connsiteX31" fmla="*/ 4123785 w 4123786"/>
              <a:gd name="connsiteY31" fmla="*/ 7916119 h 10695515"/>
              <a:gd name="connsiteX32" fmla="*/ 4123785 w 4123786"/>
              <a:gd name="connsiteY32" fmla="*/ 10239915 h 10695515"/>
              <a:gd name="connsiteX33" fmla="*/ 4123785 w 4123786"/>
              <a:gd name="connsiteY33" fmla="*/ 10662081 h 10695515"/>
              <a:gd name="connsiteX34" fmla="*/ 4090258 w 4123786"/>
              <a:gd name="connsiteY34" fmla="*/ 10695514 h 10695515"/>
              <a:gd name="connsiteX35" fmla="*/ 4072751 w 4123786"/>
              <a:gd name="connsiteY35" fmla="*/ 10695514 h 10695515"/>
              <a:gd name="connsiteX36" fmla="*/ 4072751 w 4123786"/>
              <a:gd name="connsiteY36" fmla="*/ 10695515 h 10695515"/>
              <a:gd name="connsiteX37" fmla="*/ 3145747 w 4123786"/>
              <a:gd name="connsiteY37" fmla="*/ 10695515 h 10695515"/>
              <a:gd name="connsiteX38" fmla="*/ 68003 w 4123786"/>
              <a:gd name="connsiteY38" fmla="*/ 10695515 h 10695515"/>
              <a:gd name="connsiteX39" fmla="*/ 30530 w 4123786"/>
              <a:gd name="connsiteY39" fmla="*/ 10659953 h 10695515"/>
              <a:gd name="connsiteX40" fmla="*/ 30530 w 4123786"/>
              <a:gd name="connsiteY40" fmla="*/ 9043781 h 10695515"/>
              <a:gd name="connsiteX41" fmla="*/ 19986 w 4123786"/>
              <a:gd name="connsiteY41" fmla="*/ 8991028 h 10695515"/>
              <a:gd name="connsiteX42" fmla="*/ 30530 w 4123786"/>
              <a:gd name="connsiteY42" fmla="*/ 8936768 h 10695515"/>
              <a:gd name="connsiteX43" fmla="*/ 30530 w 4123786"/>
              <a:gd name="connsiteY43" fmla="*/ 8213677 h 10695515"/>
              <a:gd name="connsiteX44" fmla="*/ 30530 w 4123786"/>
              <a:gd name="connsiteY44" fmla="*/ 8117697 h 10695515"/>
              <a:gd name="connsiteX45" fmla="*/ 19292 w 4123786"/>
              <a:gd name="connsiteY45" fmla="*/ 8064088 h 10695515"/>
              <a:gd name="connsiteX46" fmla="*/ 6414 w 4123786"/>
              <a:gd name="connsiteY46" fmla="*/ 8009276 h 10695515"/>
              <a:gd name="connsiteX47" fmla="*/ 862 w 4123786"/>
              <a:gd name="connsiteY47" fmla="*/ 7956458 h 10695515"/>
              <a:gd name="connsiteX48" fmla="*/ 0 w 4123786"/>
              <a:gd name="connsiteY48"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6 w 4123786"/>
              <a:gd name="connsiteY29" fmla="*/ 4850104 h 10695515"/>
              <a:gd name="connsiteX30" fmla="*/ 4123785 w 4123786"/>
              <a:gd name="connsiteY30" fmla="*/ 7916119 h 10695515"/>
              <a:gd name="connsiteX31" fmla="*/ 4123785 w 4123786"/>
              <a:gd name="connsiteY31" fmla="*/ 10239915 h 10695515"/>
              <a:gd name="connsiteX32" fmla="*/ 4123785 w 4123786"/>
              <a:gd name="connsiteY32" fmla="*/ 10662081 h 10695515"/>
              <a:gd name="connsiteX33" fmla="*/ 4090258 w 4123786"/>
              <a:gd name="connsiteY33" fmla="*/ 10695514 h 10695515"/>
              <a:gd name="connsiteX34" fmla="*/ 4072751 w 4123786"/>
              <a:gd name="connsiteY34" fmla="*/ 10695514 h 10695515"/>
              <a:gd name="connsiteX35" fmla="*/ 4072751 w 4123786"/>
              <a:gd name="connsiteY35" fmla="*/ 10695515 h 10695515"/>
              <a:gd name="connsiteX36" fmla="*/ 3145747 w 4123786"/>
              <a:gd name="connsiteY36" fmla="*/ 10695515 h 10695515"/>
              <a:gd name="connsiteX37" fmla="*/ 68003 w 4123786"/>
              <a:gd name="connsiteY37" fmla="*/ 10695515 h 10695515"/>
              <a:gd name="connsiteX38" fmla="*/ 30530 w 4123786"/>
              <a:gd name="connsiteY38" fmla="*/ 10659953 h 10695515"/>
              <a:gd name="connsiteX39" fmla="*/ 30530 w 4123786"/>
              <a:gd name="connsiteY39" fmla="*/ 9043781 h 10695515"/>
              <a:gd name="connsiteX40" fmla="*/ 19986 w 4123786"/>
              <a:gd name="connsiteY40" fmla="*/ 8991028 h 10695515"/>
              <a:gd name="connsiteX41" fmla="*/ 30530 w 4123786"/>
              <a:gd name="connsiteY41" fmla="*/ 8936768 h 10695515"/>
              <a:gd name="connsiteX42" fmla="*/ 30530 w 4123786"/>
              <a:gd name="connsiteY42" fmla="*/ 8213677 h 10695515"/>
              <a:gd name="connsiteX43" fmla="*/ 30530 w 4123786"/>
              <a:gd name="connsiteY43" fmla="*/ 8117697 h 10695515"/>
              <a:gd name="connsiteX44" fmla="*/ 19292 w 4123786"/>
              <a:gd name="connsiteY44" fmla="*/ 8064088 h 10695515"/>
              <a:gd name="connsiteX45" fmla="*/ 6414 w 4123786"/>
              <a:gd name="connsiteY45" fmla="*/ 8009276 h 10695515"/>
              <a:gd name="connsiteX46" fmla="*/ 862 w 4123786"/>
              <a:gd name="connsiteY46" fmla="*/ 7956458 h 10695515"/>
              <a:gd name="connsiteX47" fmla="*/ 0 w 4123786"/>
              <a:gd name="connsiteY47"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6 w 4123786"/>
              <a:gd name="connsiteY29" fmla="*/ 4850104 h 10695515"/>
              <a:gd name="connsiteX30" fmla="*/ 4123785 w 4123786"/>
              <a:gd name="connsiteY30" fmla="*/ 10239915 h 10695515"/>
              <a:gd name="connsiteX31" fmla="*/ 4123785 w 4123786"/>
              <a:gd name="connsiteY31" fmla="*/ 10662081 h 10695515"/>
              <a:gd name="connsiteX32" fmla="*/ 4090258 w 4123786"/>
              <a:gd name="connsiteY32" fmla="*/ 10695514 h 10695515"/>
              <a:gd name="connsiteX33" fmla="*/ 4072751 w 4123786"/>
              <a:gd name="connsiteY33" fmla="*/ 10695514 h 10695515"/>
              <a:gd name="connsiteX34" fmla="*/ 4072751 w 4123786"/>
              <a:gd name="connsiteY34" fmla="*/ 10695515 h 10695515"/>
              <a:gd name="connsiteX35" fmla="*/ 3145747 w 4123786"/>
              <a:gd name="connsiteY35" fmla="*/ 10695515 h 10695515"/>
              <a:gd name="connsiteX36" fmla="*/ 68003 w 4123786"/>
              <a:gd name="connsiteY36" fmla="*/ 10695515 h 10695515"/>
              <a:gd name="connsiteX37" fmla="*/ 30530 w 4123786"/>
              <a:gd name="connsiteY37" fmla="*/ 10659953 h 10695515"/>
              <a:gd name="connsiteX38" fmla="*/ 30530 w 4123786"/>
              <a:gd name="connsiteY38" fmla="*/ 9043781 h 10695515"/>
              <a:gd name="connsiteX39" fmla="*/ 19986 w 4123786"/>
              <a:gd name="connsiteY39" fmla="*/ 8991028 h 10695515"/>
              <a:gd name="connsiteX40" fmla="*/ 30530 w 4123786"/>
              <a:gd name="connsiteY40" fmla="*/ 8936768 h 10695515"/>
              <a:gd name="connsiteX41" fmla="*/ 30530 w 4123786"/>
              <a:gd name="connsiteY41" fmla="*/ 8213677 h 10695515"/>
              <a:gd name="connsiteX42" fmla="*/ 30530 w 4123786"/>
              <a:gd name="connsiteY42" fmla="*/ 8117697 h 10695515"/>
              <a:gd name="connsiteX43" fmla="*/ 19292 w 4123786"/>
              <a:gd name="connsiteY43" fmla="*/ 8064088 h 10695515"/>
              <a:gd name="connsiteX44" fmla="*/ 6414 w 4123786"/>
              <a:gd name="connsiteY44" fmla="*/ 8009276 h 10695515"/>
              <a:gd name="connsiteX45" fmla="*/ 862 w 4123786"/>
              <a:gd name="connsiteY45" fmla="*/ 7956458 h 10695515"/>
              <a:gd name="connsiteX46" fmla="*/ 0 w 4123786"/>
              <a:gd name="connsiteY46"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5 w 4123786"/>
              <a:gd name="connsiteY29" fmla="*/ 10239915 h 10695515"/>
              <a:gd name="connsiteX30" fmla="*/ 4123785 w 4123786"/>
              <a:gd name="connsiteY30" fmla="*/ 10662081 h 10695515"/>
              <a:gd name="connsiteX31" fmla="*/ 4090258 w 4123786"/>
              <a:gd name="connsiteY31" fmla="*/ 10695514 h 10695515"/>
              <a:gd name="connsiteX32" fmla="*/ 4072751 w 4123786"/>
              <a:gd name="connsiteY32" fmla="*/ 10695514 h 10695515"/>
              <a:gd name="connsiteX33" fmla="*/ 4072751 w 4123786"/>
              <a:gd name="connsiteY33" fmla="*/ 10695515 h 10695515"/>
              <a:gd name="connsiteX34" fmla="*/ 3145747 w 4123786"/>
              <a:gd name="connsiteY34" fmla="*/ 10695515 h 10695515"/>
              <a:gd name="connsiteX35" fmla="*/ 68003 w 4123786"/>
              <a:gd name="connsiteY35" fmla="*/ 10695515 h 10695515"/>
              <a:gd name="connsiteX36" fmla="*/ 30530 w 4123786"/>
              <a:gd name="connsiteY36" fmla="*/ 10659953 h 10695515"/>
              <a:gd name="connsiteX37" fmla="*/ 30530 w 4123786"/>
              <a:gd name="connsiteY37" fmla="*/ 9043781 h 10695515"/>
              <a:gd name="connsiteX38" fmla="*/ 19986 w 4123786"/>
              <a:gd name="connsiteY38" fmla="*/ 8991028 h 10695515"/>
              <a:gd name="connsiteX39" fmla="*/ 30530 w 4123786"/>
              <a:gd name="connsiteY39" fmla="*/ 8936768 h 10695515"/>
              <a:gd name="connsiteX40" fmla="*/ 30530 w 4123786"/>
              <a:gd name="connsiteY40" fmla="*/ 8213677 h 10695515"/>
              <a:gd name="connsiteX41" fmla="*/ 30530 w 4123786"/>
              <a:gd name="connsiteY41" fmla="*/ 8117697 h 10695515"/>
              <a:gd name="connsiteX42" fmla="*/ 19292 w 4123786"/>
              <a:gd name="connsiteY42" fmla="*/ 8064088 h 10695515"/>
              <a:gd name="connsiteX43" fmla="*/ 6414 w 4123786"/>
              <a:gd name="connsiteY43" fmla="*/ 8009276 h 10695515"/>
              <a:gd name="connsiteX44" fmla="*/ 862 w 4123786"/>
              <a:gd name="connsiteY44" fmla="*/ 7956458 h 10695515"/>
              <a:gd name="connsiteX45" fmla="*/ 0 w 4123786"/>
              <a:gd name="connsiteY45"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5 w 4123786"/>
              <a:gd name="connsiteY29" fmla="*/ 10239915 h 10695515"/>
              <a:gd name="connsiteX30" fmla="*/ 4123785 w 4123786"/>
              <a:gd name="connsiteY30" fmla="*/ 10662081 h 10695515"/>
              <a:gd name="connsiteX31" fmla="*/ 4090258 w 4123786"/>
              <a:gd name="connsiteY31" fmla="*/ 10695514 h 10695515"/>
              <a:gd name="connsiteX32" fmla="*/ 4072751 w 4123786"/>
              <a:gd name="connsiteY32" fmla="*/ 10695514 h 10695515"/>
              <a:gd name="connsiteX33" fmla="*/ 4072751 w 4123786"/>
              <a:gd name="connsiteY33" fmla="*/ 10695515 h 10695515"/>
              <a:gd name="connsiteX34" fmla="*/ 68003 w 4123786"/>
              <a:gd name="connsiteY34" fmla="*/ 10695515 h 10695515"/>
              <a:gd name="connsiteX35" fmla="*/ 30530 w 4123786"/>
              <a:gd name="connsiteY35" fmla="*/ 10659953 h 10695515"/>
              <a:gd name="connsiteX36" fmla="*/ 30530 w 4123786"/>
              <a:gd name="connsiteY36" fmla="*/ 9043781 h 10695515"/>
              <a:gd name="connsiteX37" fmla="*/ 19986 w 4123786"/>
              <a:gd name="connsiteY37" fmla="*/ 8991028 h 10695515"/>
              <a:gd name="connsiteX38" fmla="*/ 30530 w 4123786"/>
              <a:gd name="connsiteY38" fmla="*/ 8936768 h 10695515"/>
              <a:gd name="connsiteX39" fmla="*/ 30530 w 4123786"/>
              <a:gd name="connsiteY39" fmla="*/ 8213677 h 10695515"/>
              <a:gd name="connsiteX40" fmla="*/ 30530 w 4123786"/>
              <a:gd name="connsiteY40" fmla="*/ 8117697 h 10695515"/>
              <a:gd name="connsiteX41" fmla="*/ 19292 w 4123786"/>
              <a:gd name="connsiteY41" fmla="*/ 8064088 h 10695515"/>
              <a:gd name="connsiteX42" fmla="*/ 6414 w 4123786"/>
              <a:gd name="connsiteY42" fmla="*/ 8009276 h 10695515"/>
              <a:gd name="connsiteX43" fmla="*/ 862 w 4123786"/>
              <a:gd name="connsiteY43" fmla="*/ 7956458 h 10695515"/>
              <a:gd name="connsiteX44" fmla="*/ 0 w 4123786"/>
              <a:gd name="connsiteY44"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5 w 4123786"/>
              <a:gd name="connsiteY29" fmla="*/ 10662081 h 10695515"/>
              <a:gd name="connsiteX30" fmla="*/ 4090258 w 4123786"/>
              <a:gd name="connsiteY30" fmla="*/ 10695514 h 10695515"/>
              <a:gd name="connsiteX31" fmla="*/ 4072751 w 4123786"/>
              <a:gd name="connsiteY31" fmla="*/ 10695514 h 10695515"/>
              <a:gd name="connsiteX32" fmla="*/ 4072751 w 4123786"/>
              <a:gd name="connsiteY32" fmla="*/ 10695515 h 10695515"/>
              <a:gd name="connsiteX33" fmla="*/ 68003 w 4123786"/>
              <a:gd name="connsiteY33" fmla="*/ 10695515 h 10695515"/>
              <a:gd name="connsiteX34" fmla="*/ 30530 w 4123786"/>
              <a:gd name="connsiteY34" fmla="*/ 10659953 h 10695515"/>
              <a:gd name="connsiteX35" fmla="*/ 30530 w 4123786"/>
              <a:gd name="connsiteY35" fmla="*/ 9043781 h 10695515"/>
              <a:gd name="connsiteX36" fmla="*/ 19986 w 4123786"/>
              <a:gd name="connsiteY36" fmla="*/ 8991028 h 10695515"/>
              <a:gd name="connsiteX37" fmla="*/ 30530 w 4123786"/>
              <a:gd name="connsiteY37" fmla="*/ 8936768 h 10695515"/>
              <a:gd name="connsiteX38" fmla="*/ 30530 w 4123786"/>
              <a:gd name="connsiteY38" fmla="*/ 8213677 h 10695515"/>
              <a:gd name="connsiteX39" fmla="*/ 30530 w 4123786"/>
              <a:gd name="connsiteY39" fmla="*/ 8117697 h 10695515"/>
              <a:gd name="connsiteX40" fmla="*/ 19292 w 4123786"/>
              <a:gd name="connsiteY40" fmla="*/ 8064088 h 10695515"/>
              <a:gd name="connsiteX41" fmla="*/ 6414 w 4123786"/>
              <a:gd name="connsiteY41" fmla="*/ 8009276 h 10695515"/>
              <a:gd name="connsiteX42" fmla="*/ 862 w 4123786"/>
              <a:gd name="connsiteY42" fmla="*/ 7956458 h 10695515"/>
              <a:gd name="connsiteX43" fmla="*/ 0 w 4123786"/>
              <a:gd name="connsiteY43"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090259 w 4123786"/>
              <a:gd name="connsiteY22" fmla="*/ 0 h 10695515"/>
              <a:gd name="connsiteX23" fmla="*/ 4123786 w 4123786"/>
              <a:gd name="connsiteY23" fmla="*/ 33528 h 10695515"/>
              <a:gd name="connsiteX24" fmla="*/ 4123786 w 4123786"/>
              <a:gd name="connsiteY24" fmla="*/ 2779490 h 10695515"/>
              <a:gd name="connsiteX25" fmla="*/ 4123785 w 4123786"/>
              <a:gd name="connsiteY25" fmla="*/ 2779492 h 10695515"/>
              <a:gd name="connsiteX26" fmla="*/ 4123785 w 4123786"/>
              <a:gd name="connsiteY26" fmla="*/ 3099544 h 10695515"/>
              <a:gd name="connsiteX27" fmla="*/ 4123785 w 4123786"/>
              <a:gd name="connsiteY27" fmla="*/ 4850102 h 10695515"/>
              <a:gd name="connsiteX28" fmla="*/ 4123785 w 4123786"/>
              <a:gd name="connsiteY28" fmla="*/ 10662081 h 10695515"/>
              <a:gd name="connsiteX29" fmla="*/ 4090258 w 4123786"/>
              <a:gd name="connsiteY29" fmla="*/ 10695514 h 10695515"/>
              <a:gd name="connsiteX30" fmla="*/ 4072751 w 4123786"/>
              <a:gd name="connsiteY30" fmla="*/ 10695514 h 10695515"/>
              <a:gd name="connsiteX31" fmla="*/ 4072751 w 4123786"/>
              <a:gd name="connsiteY31" fmla="*/ 10695515 h 10695515"/>
              <a:gd name="connsiteX32" fmla="*/ 68003 w 4123786"/>
              <a:gd name="connsiteY32" fmla="*/ 10695515 h 10695515"/>
              <a:gd name="connsiteX33" fmla="*/ 30530 w 4123786"/>
              <a:gd name="connsiteY33" fmla="*/ 10659953 h 10695515"/>
              <a:gd name="connsiteX34" fmla="*/ 30530 w 4123786"/>
              <a:gd name="connsiteY34" fmla="*/ 9043781 h 10695515"/>
              <a:gd name="connsiteX35" fmla="*/ 19986 w 4123786"/>
              <a:gd name="connsiteY35" fmla="*/ 8991028 h 10695515"/>
              <a:gd name="connsiteX36" fmla="*/ 30530 w 4123786"/>
              <a:gd name="connsiteY36" fmla="*/ 8936768 h 10695515"/>
              <a:gd name="connsiteX37" fmla="*/ 30530 w 4123786"/>
              <a:gd name="connsiteY37" fmla="*/ 8213677 h 10695515"/>
              <a:gd name="connsiteX38" fmla="*/ 30530 w 4123786"/>
              <a:gd name="connsiteY38" fmla="*/ 8117697 h 10695515"/>
              <a:gd name="connsiteX39" fmla="*/ 19292 w 4123786"/>
              <a:gd name="connsiteY39" fmla="*/ 8064088 h 10695515"/>
              <a:gd name="connsiteX40" fmla="*/ 6414 w 4123786"/>
              <a:gd name="connsiteY40" fmla="*/ 8009276 h 10695515"/>
              <a:gd name="connsiteX41" fmla="*/ 862 w 4123786"/>
              <a:gd name="connsiteY41" fmla="*/ 7956458 h 10695515"/>
              <a:gd name="connsiteX42" fmla="*/ 0 w 4123786"/>
              <a:gd name="connsiteY42"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090259 w 4123786"/>
              <a:gd name="connsiteY21" fmla="*/ 0 h 10695515"/>
              <a:gd name="connsiteX22" fmla="*/ 4123786 w 4123786"/>
              <a:gd name="connsiteY22" fmla="*/ 33528 h 10695515"/>
              <a:gd name="connsiteX23" fmla="*/ 4123786 w 4123786"/>
              <a:gd name="connsiteY23" fmla="*/ 2779490 h 10695515"/>
              <a:gd name="connsiteX24" fmla="*/ 4123785 w 4123786"/>
              <a:gd name="connsiteY24" fmla="*/ 2779492 h 10695515"/>
              <a:gd name="connsiteX25" fmla="*/ 4123785 w 4123786"/>
              <a:gd name="connsiteY25" fmla="*/ 3099544 h 10695515"/>
              <a:gd name="connsiteX26" fmla="*/ 4123785 w 4123786"/>
              <a:gd name="connsiteY26" fmla="*/ 4850102 h 10695515"/>
              <a:gd name="connsiteX27" fmla="*/ 4123785 w 4123786"/>
              <a:gd name="connsiteY27" fmla="*/ 10662081 h 10695515"/>
              <a:gd name="connsiteX28" fmla="*/ 4090258 w 4123786"/>
              <a:gd name="connsiteY28" fmla="*/ 10695514 h 10695515"/>
              <a:gd name="connsiteX29" fmla="*/ 4072751 w 4123786"/>
              <a:gd name="connsiteY29" fmla="*/ 10695514 h 10695515"/>
              <a:gd name="connsiteX30" fmla="*/ 4072751 w 4123786"/>
              <a:gd name="connsiteY30" fmla="*/ 10695515 h 10695515"/>
              <a:gd name="connsiteX31" fmla="*/ 68003 w 4123786"/>
              <a:gd name="connsiteY31" fmla="*/ 10695515 h 10695515"/>
              <a:gd name="connsiteX32" fmla="*/ 30530 w 4123786"/>
              <a:gd name="connsiteY32" fmla="*/ 10659953 h 10695515"/>
              <a:gd name="connsiteX33" fmla="*/ 30530 w 4123786"/>
              <a:gd name="connsiteY33" fmla="*/ 9043781 h 10695515"/>
              <a:gd name="connsiteX34" fmla="*/ 19986 w 4123786"/>
              <a:gd name="connsiteY34" fmla="*/ 8991028 h 10695515"/>
              <a:gd name="connsiteX35" fmla="*/ 30530 w 4123786"/>
              <a:gd name="connsiteY35" fmla="*/ 8936768 h 10695515"/>
              <a:gd name="connsiteX36" fmla="*/ 30530 w 4123786"/>
              <a:gd name="connsiteY36" fmla="*/ 8213677 h 10695515"/>
              <a:gd name="connsiteX37" fmla="*/ 30530 w 4123786"/>
              <a:gd name="connsiteY37" fmla="*/ 8117697 h 10695515"/>
              <a:gd name="connsiteX38" fmla="*/ 19292 w 4123786"/>
              <a:gd name="connsiteY38" fmla="*/ 8064088 h 10695515"/>
              <a:gd name="connsiteX39" fmla="*/ 6414 w 4123786"/>
              <a:gd name="connsiteY39" fmla="*/ 8009276 h 10695515"/>
              <a:gd name="connsiteX40" fmla="*/ 862 w 4123786"/>
              <a:gd name="connsiteY40" fmla="*/ 7956458 h 10695515"/>
              <a:gd name="connsiteX41" fmla="*/ 0 w 4123786"/>
              <a:gd name="connsiteY41"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090259 w 4123786"/>
              <a:gd name="connsiteY20" fmla="*/ 0 h 10695515"/>
              <a:gd name="connsiteX21" fmla="*/ 4123786 w 4123786"/>
              <a:gd name="connsiteY21" fmla="*/ 33528 h 10695515"/>
              <a:gd name="connsiteX22" fmla="*/ 4123786 w 4123786"/>
              <a:gd name="connsiteY22" fmla="*/ 2779490 h 10695515"/>
              <a:gd name="connsiteX23" fmla="*/ 4123785 w 4123786"/>
              <a:gd name="connsiteY23" fmla="*/ 2779492 h 10695515"/>
              <a:gd name="connsiteX24" fmla="*/ 4123785 w 4123786"/>
              <a:gd name="connsiteY24" fmla="*/ 3099544 h 10695515"/>
              <a:gd name="connsiteX25" fmla="*/ 4123785 w 4123786"/>
              <a:gd name="connsiteY25" fmla="*/ 4850102 h 10695515"/>
              <a:gd name="connsiteX26" fmla="*/ 4123785 w 4123786"/>
              <a:gd name="connsiteY26" fmla="*/ 10662081 h 10695515"/>
              <a:gd name="connsiteX27" fmla="*/ 4090258 w 4123786"/>
              <a:gd name="connsiteY27" fmla="*/ 10695514 h 10695515"/>
              <a:gd name="connsiteX28" fmla="*/ 4072751 w 4123786"/>
              <a:gd name="connsiteY28" fmla="*/ 10695514 h 10695515"/>
              <a:gd name="connsiteX29" fmla="*/ 4072751 w 4123786"/>
              <a:gd name="connsiteY29" fmla="*/ 10695515 h 10695515"/>
              <a:gd name="connsiteX30" fmla="*/ 68003 w 4123786"/>
              <a:gd name="connsiteY30" fmla="*/ 10695515 h 10695515"/>
              <a:gd name="connsiteX31" fmla="*/ 30530 w 4123786"/>
              <a:gd name="connsiteY31" fmla="*/ 10659953 h 10695515"/>
              <a:gd name="connsiteX32" fmla="*/ 30530 w 4123786"/>
              <a:gd name="connsiteY32" fmla="*/ 9043781 h 10695515"/>
              <a:gd name="connsiteX33" fmla="*/ 19986 w 4123786"/>
              <a:gd name="connsiteY33" fmla="*/ 8991028 h 10695515"/>
              <a:gd name="connsiteX34" fmla="*/ 30530 w 4123786"/>
              <a:gd name="connsiteY34" fmla="*/ 8936768 h 10695515"/>
              <a:gd name="connsiteX35" fmla="*/ 30530 w 4123786"/>
              <a:gd name="connsiteY35" fmla="*/ 8213677 h 10695515"/>
              <a:gd name="connsiteX36" fmla="*/ 30530 w 4123786"/>
              <a:gd name="connsiteY36" fmla="*/ 8117697 h 10695515"/>
              <a:gd name="connsiteX37" fmla="*/ 19292 w 4123786"/>
              <a:gd name="connsiteY37" fmla="*/ 8064088 h 10695515"/>
              <a:gd name="connsiteX38" fmla="*/ 6414 w 4123786"/>
              <a:gd name="connsiteY38" fmla="*/ 8009276 h 10695515"/>
              <a:gd name="connsiteX39" fmla="*/ 862 w 4123786"/>
              <a:gd name="connsiteY39" fmla="*/ 7956458 h 10695515"/>
              <a:gd name="connsiteX40" fmla="*/ 0 w 4123786"/>
              <a:gd name="connsiteY40"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090259 w 4123786"/>
              <a:gd name="connsiteY20" fmla="*/ 0 h 10695515"/>
              <a:gd name="connsiteX21" fmla="*/ 4123786 w 4123786"/>
              <a:gd name="connsiteY21" fmla="*/ 33528 h 10695515"/>
              <a:gd name="connsiteX22" fmla="*/ 4123786 w 4123786"/>
              <a:gd name="connsiteY22" fmla="*/ 2779490 h 10695515"/>
              <a:gd name="connsiteX23" fmla="*/ 4123785 w 4123786"/>
              <a:gd name="connsiteY23" fmla="*/ 3099544 h 10695515"/>
              <a:gd name="connsiteX24" fmla="*/ 4123785 w 4123786"/>
              <a:gd name="connsiteY24" fmla="*/ 4850102 h 10695515"/>
              <a:gd name="connsiteX25" fmla="*/ 4123785 w 4123786"/>
              <a:gd name="connsiteY25" fmla="*/ 10662081 h 10695515"/>
              <a:gd name="connsiteX26" fmla="*/ 4090258 w 4123786"/>
              <a:gd name="connsiteY26" fmla="*/ 10695514 h 10695515"/>
              <a:gd name="connsiteX27" fmla="*/ 4072751 w 4123786"/>
              <a:gd name="connsiteY27" fmla="*/ 10695514 h 10695515"/>
              <a:gd name="connsiteX28" fmla="*/ 4072751 w 4123786"/>
              <a:gd name="connsiteY28" fmla="*/ 10695515 h 10695515"/>
              <a:gd name="connsiteX29" fmla="*/ 68003 w 4123786"/>
              <a:gd name="connsiteY29" fmla="*/ 10695515 h 10695515"/>
              <a:gd name="connsiteX30" fmla="*/ 30530 w 4123786"/>
              <a:gd name="connsiteY30" fmla="*/ 10659953 h 10695515"/>
              <a:gd name="connsiteX31" fmla="*/ 30530 w 4123786"/>
              <a:gd name="connsiteY31" fmla="*/ 9043781 h 10695515"/>
              <a:gd name="connsiteX32" fmla="*/ 19986 w 4123786"/>
              <a:gd name="connsiteY32" fmla="*/ 8991028 h 10695515"/>
              <a:gd name="connsiteX33" fmla="*/ 30530 w 4123786"/>
              <a:gd name="connsiteY33" fmla="*/ 8936768 h 10695515"/>
              <a:gd name="connsiteX34" fmla="*/ 30530 w 4123786"/>
              <a:gd name="connsiteY34" fmla="*/ 8213677 h 10695515"/>
              <a:gd name="connsiteX35" fmla="*/ 30530 w 4123786"/>
              <a:gd name="connsiteY35" fmla="*/ 8117697 h 10695515"/>
              <a:gd name="connsiteX36" fmla="*/ 19292 w 4123786"/>
              <a:gd name="connsiteY36" fmla="*/ 8064088 h 10695515"/>
              <a:gd name="connsiteX37" fmla="*/ 6414 w 4123786"/>
              <a:gd name="connsiteY37" fmla="*/ 8009276 h 10695515"/>
              <a:gd name="connsiteX38" fmla="*/ 862 w 4123786"/>
              <a:gd name="connsiteY38" fmla="*/ 7956458 h 10695515"/>
              <a:gd name="connsiteX39" fmla="*/ 0 w 4123786"/>
              <a:gd name="connsiteY39"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090259 w 4123786"/>
              <a:gd name="connsiteY20" fmla="*/ 0 h 10695515"/>
              <a:gd name="connsiteX21" fmla="*/ 4123786 w 4123786"/>
              <a:gd name="connsiteY21" fmla="*/ 33528 h 10695515"/>
              <a:gd name="connsiteX22" fmla="*/ 4123785 w 4123786"/>
              <a:gd name="connsiteY22" fmla="*/ 3099544 h 10695515"/>
              <a:gd name="connsiteX23" fmla="*/ 4123785 w 4123786"/>
              <a:gd name="connsiteY23" fmla="*/ 4850102 h 10695515"/>
              <a:gd name="connsiteX24" fmla="*/ 4123785 w 4123786"/>
              <a:gd name="connsiteY24" fmla="*/ 10662081 h 10695515"/>
              <a:gd name="connsiteX25" fmla="*/ 4090258 w 4123786"/>
              <a:gd name="connsiteY25" fmla="*/ 10695514 h 10695515"/>
              <a:gd name="connsiteX26" fmla="*/ 4072751 w 4123786"/>
              <a:gd name="connsiteY26" fmla="*/ 10695514 h 10695515"/>
              <a:gd name="connsiteX27" fmla="*/ 4072751 w 4123786"/>
              <a:gd name="connsiteY27" fmla="*/ 10695515 h 10695515"/>
              <a:gd name="connsiteX28" fmla="*/ 68003 w 4123786"/>
              <a:gd name="connsiteY28" fmla="*/ 10695515 h 10695515"/>
              <a:gd name="connsiteX29" fmla="*/ 30530 w 4123786"/>
              <a:gd name="connsiteY29" fmla="*/ 10659953 h 10695515"/>
              <a:gd name="connsiteX30" fmla="*/ 30530 w 4123786"/>
              <a:gd name="connsiteY30" fmla="*/ 9043781 h 10695515"/>
              <a:gd name="connsiteX31" fmla="*/ 19986 w 4123786"/>
              <a:gd name="connsiteY31" fmla="*/ 8991028 h 10695515"/>
              <a:gd name="connsiteX32" fmla="*/ 30530 w 4123786"/>
              <a:gd name="connsiteY32" fmla="*/ 8936768 h 10695515"/>
              <a:gd name="connsiteX33" fmla="*/ 30530 w 4123786"/>
              <a:gd name="connsiteY33" fmla="*/ 8213677 h 10695515"/>
              <a:gd name="connsiteX34" fmla="*/ 30530 w 4123786"/>
              <a:gd name="connsiteY34" fmla="*/ 8117697 h 10695515"/>
              <a:gd name="connsiteX35" fmla="*/ 19292 w 4123786"/>
              <a:gd name="connsiteY35" fmla="*/ 8064088 h 10695515"/>
              <a:gd name="connsiteX36" fmla="*/ 6414 w 4123786"/>
              <a:gd name="connsiteY36" fmla="*/ 8009276 h 10695515"/>
              <a:gd name="connsiteX37" fmla="*/ 862 w 4123786"/>
              <a:gd name="connsiteY37" fmla="*/ 7956458 h 10695515"/>
              <a:gd name="connsiteX38" fmla="*/ 0 w 4123786"/>
              <a:gd name="connsiteY38" fmla="*/ 7915797 h 10695515"/>
              <a:gd name="connsiteX0" fmla="*/ 0 w 4126269"/>
              <a:gd name="connsiteY0" fmla="*/ 7915797 h 10695515"/>
              <a:gd name="connsiteX1" fmla="*/ 7600 w 4126269"/>
              <a:gd name="connsiteY1" fmla="*/ 7873197 h 10695515"/>
              <a:gd name="connsiteX2" fmla="*/ 4439 w 4126269"/>
              <a:gd name="connsiteY2" fmla="*/ 7844441 h 10695515"/>
              <a:gd name="connsiteX3" fmla="*/ 12582 w 4126269"/>
              <a:gd name="connsiteY3" fmla="*/ 7790887 h 10695515"/>
              <a:gd name="connsiteX4" fmla="*/ 20085 w 4126269"/>
              <a:gd name="connsiteY4" fmla="*/ 7712540 h 10695515"/>
              <a:gd name="connsiteX5" fmla="*/ 28081 w 4126269"/>
              <a:gd name="connsiteY5" fmla="*/ 7658609 h 10695515"/>
              <a:gd name="connsiteX6" fmla="*/ 30530 w 4126269"/>
              <a:gd name="connsiteY6" fmla="*/ 7648210 h 10695515"/>
              <a:gd name="connsiteX7" fmla="*/ 30530 w 4126269"/>
              <a:gd name="connsiteY7" fmla="*/ 7295316 h 10695515"/>
              <a:gd name="connsiteX8" fmla="*/ 27793 w 4126269"/>
              <a:gd name="connsiteY8" fmla="*/ 7269284 h 10695515"/>
              <a:gd name="connsiteX9" fmla="*/ 30530 w 4126269"/>
              <a:gd name="connsiteY9" fmla="*/ 7181458 h 10695515"/>
              <a:gd name="connsiteX10" fmla="*/ 26802 w 4126269"/>
              <a:gd name="connsiteY10" fmla="*/ 7168704 h 10695515"/>
              <a:gd name="connsiteX11" fmla="*/ 30530 w 4126269"/>
              <a:gd name="connsiteY11" fmla="*/ 7082840 h 10695515"/>
              <a:gd name="connsiteX12" fmla="*/ 27363 w 4126269"/>
              <a:gd name="connsiteY12" fmla="*/ 6988764 h 10695515"/>
              <a:gd name="connsiteX13" fmla="*/ 18853 w 4126269"/>
              <a:gd name="connsiteY13" fmla="*/ 6981739 h 10695515"/>
              <a:gd name="connsiteX14" fmla="*/ 18106 w 4126269"/>
              <a:gd name="connsiteY14" fmla="*/ 6961107 h 10695515"/>
              <a:gd name="connsiteX15" fmla="*/ 18269 w 4126269"/>
              <a:gd name="connsiteY15" fmla="*/ 6928626 h 10695515"/>
              <a:gd name="connsiteX16" fmla="*/ 27200 w 4126269"/>
              <a:gd name="connsiteY16" fmla="*/ 6855869 h 10695515"/>
              <a:gd name="connsiteX17" fmla="*/ 21919 w 4126269"/>
              <a:gd name="connsiteY17" fmla="*/ 40543 h 10695515"/>
              <a:gd name="connsiteX18" fmla="*/ 47162 w 4126269"/>
              <a:gd name="connsiteY18" fmla="*/ 4670 h 10695515"/>
              <a:gd name="connsiteX19" fmla="*/ 68017 w 4126269"/>
              <a:gd name="connsiteY19" fmla="*/ 37 h 10695515"/>
              <a:gd name="connsiteX20" fmla="*/ 4090259 w 4126269"/>
              <a:gd name="connsiteY20" fmla="*/ 0 h 10695515"/>
              <a:gd name="connsiteX21" fmla="*/ 4123786 w 4126269"/>
              <a:gd name="connsiteY21" fmla="*/ 33528 h 10695515"/>
              <a:gd name="connsiteX22" fmla="*/ 4123785 w 4126269"/>
              <a:gd name="connsiteY22" fmla="*/ 4850102 h 10695515"/>
              <a:gd name="connsiteX23" fmla="*/ 4123785 w 4126269"/>
              <a:gd name="connsiteY23" fmla="*/ 10662081 h 10695515"/>
              <a:gd name="connsiteX24" fmla="*/ 4090258 w 4126269"/>
              <a:gd name="connsiteY24" fmla="*/ 10695514 h 10695515"/>
              <a:gd name="connsiteX25" fmla="*/ 4072751 w 4126269"/>
              <a:gd name="connsiteY25" fmla="*/ 10695514 h 10695515"/>
              <a:gd name="connsiteX26" fmla="*/ 4072751 w 4126269"/>
              <a:gd name="connsiteY26" fmla="*/ 10695515 h 10695515"/>
              <a:gd name="connsiteX27" fmla="*/ 68003 w 4126269"/>
              <a:gd name="connsiteY27" fmla="*/ 10695515 h 10695515"/>
              <a:gd name="connsiteX28" fmla="*/ 30530 w 4126269"/>
              <a:gd name="connsiteY28" fmla="*/ 10659953 h 10695515"/>
              <a:gd name="connsiteX29" fmla="*/ 30530 w 4126269"/>
              <a:gd name="connsiteY29" fmla="*/ 9043781 h 10695515"/>
              <a:gd name="connsiteX30" fmla="*/ 19986 w 4126269"/>
              <a:gd name="connsiteY30" fmla="*/ 8991028 h 10695515"/>
              <a:gd name="connsiteX31" fmla="*/ 30530 w 4126269"/>
              <a:gd name="connsiteY31" fmla="*/ 8936768 h 10695515"/>
              <a:gd name="connsiteX32" fmla="*/ 30530 w 4126269"/>
              <a:gd name="connsiteY32" fmla="*/ 8213677 h 10695515"/>
              <a:gd name="connsiteX33" fmla="*/ 30530 w 4126269"/>
              <a:gd name="connsiteY33" fmla="*/ 8117697 h 10695515"/>
              <a:gd name="connsiteX34" fmla="*/ 19292 w 4126269"/>
              <a:gd name="connsiteY34" fmla="*/ 8064088 h 10695515"/>
              <a:gd name="connsiteX35" fmla="*/ 6414 w 4126269"/>
              <a:gd name="connsiteY35" fmla="*/ 8009276 h 10695515"/>
              <a:gd name="connsiteX36" fmla="*/ 862 w 4126269"/>
              <a:gd name="connsiteY36" fmla="*/ 7956458 h 10695515"/>
              <a:gd name="connsiteX37" fmla="*/ 0 w 4126269"/>
              <a:gd name="connsiteY37"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7363 w 4127976"/>
              <a:gd name="connsiteY12" fmla="*/ 6988764 h 10695515"/>
              <a:gd name="connsiteX13" fmla="*/ 18853 w 4127976"/>
              <a:gd name="connsiteY13" fmla="*/ 6981739 h 10695515"/>
              <a:gd name="connsiteX14" fmla="*/ 18106 w 4127976"/>
              <a:gd name="connsiteY14" fmla="*/ 6961107 h 10695515"/>
              <a:gd name="connsiteX15" fmla="*/ 18269 w 4127976"/>
              <a:gd name="connsiteY15" fmla="*/ 6928626 h 10695515"/>
              <a:gd name="connsiteX16" fmla="*/ 27200 w 4127976"/>
              <a:gd name="connsiteY16" fmla="*/ 6855869 h 10695515"/>
              <a:gd name="connsiteX17" fmla="*/ 21919 w 4127976"/>
              <a:gd name="connsiteY17" fmla="*/ 40543 h 10695515"/>
              <a:gd name="connsiteX18" fmla="*/ 47162 w 4127976"/>
              <a:gd name="connsiteY18" fmla="*/ 4670 h 10695515"/>
              <a:gd name="connsiteX19" fmla="*/ 68017 w 4127976"/>
              <a:gd name="connsiteY19" fmla="*/ 37 h 10695515"/>
              <a:gd name="connsiteX20" fmla="*/ 4090259 w 4127976"/>
              <a:gd name="connsiteY20" fmla="*/ 0 h 10695515"/>
              <a:gd name="connsiteX21" fmla="*/ 4123786 w 4127976"/>
              <a:gd name="connsiteY21" fmla="*/ 33528 h 10695515"/>
              <a:gd name="connsiteX22" fmla="*/ 4123785 w 4127976"/>
              <a:gd name="connsiteY22" fmla="*/ 10662081 h 10695515"/>
              <a:gd name="connsiteX23" fmla="*/ 4090258 w 4127976"/>
              <a:gd name="connsiteY23" fmla="*/ 10695514 h 10695515"/>
              <a:gd name="connsiteX24" fmla="*/ 4072751 w 4127976"/>
              <a:gd name="connsiteY24" fmla="*/ 10695514 h 10695515"/>
              <a:gd name="connsiteX25" fmla="*/ 4072751 w 4127976"/>
              <a:gd name="connsiteY25" fmla="*/ 10695515 h 10695515"/>
              <a:gd name="connsiteX26" fmla="*/ 68003 w 4127976"/>
              <a:gd name="connsiteY26" fmla="*/ 10695515 h 10695515"/>
              <a:gd name="connsiteX27" fmla="*/ 30530 w 4127976"/>
              <a:gd name="connsiteY27" fmla="*/ 10659953 h 10695515"/>
              <a:gd name="connsiteX28" fmla="*/ 30530 w 4127976"/>
              <a:gd name="connsiteY28" fmla="*/ 9043781 h 10695515"/>
              <a:gd name="connsiteX29" fmla="*/ 19986 w 4127976"/>
              <a:gd name="connsiteY29" fmla="*/ 8991028 h 10695515"/>
              <a:gd name="connsiteX30" fmla="*/ 30530 w 4127976"/>
              <a:gd name="connsiteY30" fmla="*/ 8936768 h 10695515"/>
              <a:gd name="connsiteX31" fmla="*/ 30530 w 4127976"/>
              <a:gd name="connsiteY31" fmla="*/ 8213677 h 10695515"/>
              <a:gd name="connsiteX32" fmla="*/ 30530 w 4127976"/>
              <a:gd name="connsiteY32" fmla="*/ 8117697 h 10695515"/>
              <a:gd name="connsiteX33" fmla="*/ 19292 w 4127976"/>
              <a:gd name="connsiteY33" fmla="*/ 8064088 h 10695515"/>
              <a:gd name="connsiteX34" fmla="*/ 6414 w 4127976"/>
              <a:gd name="connsiteY34" fmla="*/ 8009276 h 10695515"/>
              <a:gd name="connsiteX35" fmla="*/ 862 w 4127976"/>
              <a:gd name="connsiteY35" fmla="*/ 7956458 h 10695515"/>
              <a:gd name="connsiteX36" fmla="*/ 0 w 4127976"/>
              <a:gd name="connsiteY36"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7363 w 4127976"/>
              <a:gd name="connsiteY12" fmla="*/ 6988764 h 10695515"/>
              <a:gd name="connsiteX13" fmla="*/ 18853 w 4127976"/>
              <a:gd name="connsiteY13" fmla="*/ 6981739 h 10695515"/>
              <a:gd name="connsiteX14" fmla="*/ 18106 w 4127976"/>
              <a:gd name="connsiteY14" fmla="*/ 6961107 h 10695515"/>
              <a:gd name="connsiteX15" fmla="*/ 18269 w 4127976"/>
              <a:gd name="connsiteY15" fmla="*/ 6928626 h 10695515"/>
              <a:gd name="connsiteX16" fmla="*/ 21919 w 4127976"/>
              <a:gd name="connsiteY16" fmla="*/ 40543 h 10695515"/>
              <a:gd name="connsiteX17" fmla="*/ 47162 w 4127976"/>
              <a:gd name="connsiteY17" fmla="*/ 4670 h 10695515"/>
              <a:gd name="connsiteX18" fmla="*/ 68017 w 4127976"/>
              <a:gd name="connsiteY18" fmla="*/ 37 h 10695515"/>
              <a:gd name="connsiteX19" fmla="*/ 4090259 w 4127976"/>
              <a:gd name="connsiteY19" fmla="*/ 0 h 10695515"/>
              <a:gd name="connsiteX20" fmla="*/ 4123786 w 4127976"/>
              <a:gd name="connsiteY20" fmla="*/ 33528 h 10695515"/>
              <a:gd name="connsiteX21" fmla="*/ 4123785 w 4127976"/>
              <a:gd name="connsiteY21" fmla="*/ 10662081 h 10695515"/>
              <a:gd name="connsiteX22" fmla="*/ 4090258 w 4127976"/>
              <a:gd name="connsiteY22" fmla="*/ 10695514 h 10695515"/>
              <a:gd name="connsiteX23" fmla="*/ 4072751 w 4127976"/>
              <a:gd name="connsiteY23" fmla="*/ 10695514 h 10695515"/>
              <a:gd name="connsiteX24" fmla="*/ 4072751 w 4127976"/>
              <a:gd name="connsiteY24" fmla="*/ 10695515 h 10695515"/>
              <a:gd name="connsiteX25" fmla="*/ 68003 w 4127976"/>
              <a:gd name="connsiteY25" fmla="*/ 10695515 h 10695515"/>
              <a:gd name="connsiteX26" fmla="*/ 30530 w 4127976"/>
              <a:gd name="connsiteY26" fmla="*/ 10659953 h 10695515"/>
              <a:gd name="connsiteX27" fmla="*/ 30530 w 4127976"/>
              <a:gd name="connsiteY27" fmla="*/ 9043781 h 10695515"/>
              <a:gd name="connsiteX28" fmla="*/ 19986 w 4127976"/>
              <a:gd name="connsiteY28" fmla="*/ 8991028 h 10695515"/>
              <a:gd name="connsiteX29" fmla="*/ 30530 w 4127976"/>
              <a:gd name="connsiteY29" fmla="*/ 8936768 h 10695515"/>
              <a:gd name="connsiteX30" fmla="*/ 30530 w 4127976"/>
              <a:gd name="connsiteY30" fmla="*/ 8213677 h 10695515"/>
              <a:gd name="connsiteX31" fmla="*/ 30530 w 4127976"/>
              <a:gd name="connsiteY31" fmla="*/ 8117697 h 10695515"/>
              <a:gd name="connsiteX32" fmla="*/ 19292 w 4127976"/>
              <a:gd name="connsiteY32" fmla="*/ 8064088 h 10695515"/>
              <a:gd name="connsiteX33" fmla="*/ 6414 w 4127976"/>
              <a:gd name="connsiteY33" fmla="*/ 8009276 h 10695515"/>
              <a:gd name="connsiteX34" fmla="*/ 862 w 4127976"/>
              <a:gd name="connsiteY34" fmla="*/ 7956458 h 10695515"/>
              <a:gd name="connsiteX35" fmla="*/ 0 w 4127976"/>
              <a:gd name="connsiteY35"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7363 w 4127976"/>
              <a:gd name="connsiteY12" fmla="*/ 6988764 h 10695515"/>
              <a:gd name="connsiteX13" fmla="*/ 18853 w 4127976"/>
              <a:gd name="connsiteY13" fmla="*/ 6981739 h 10695515"/>
              <a:gd name="connsiteX14" fmla="*/ 18106 w 4127976"/>
              <a:gd name="connsiteY14" fmla="*/ 6961107 h 10695515"/>
              <a:gd name="connsiteX15" fmla="*/ 21919 w 4127976"/>
              <a:gd name="connsiteY15" fmla="*/ 40543 h 10695515"/>
              <a:gd name="connsiteX16" fmla="*/ 47162 w 4127976"/>
              <a:gd name="connsiteY16" fmla="*/ 4670 h 10695515"/>
              <a:gd name="connsiteX17" fmla="*/ 68017 w 4127976"/>
              <a:gd name="connsiteY17" fmla="*/ 37 h 10695515"/>
              <a:gd name="connsiteX18" fmla="*/ 4090259 w 4127976"/>
              <a:gd name="connsiteY18" fmla="*/ 0 h 10695515"/>
              <a:gd name="connsiteX19" fmla="*/ 4123786 w 4127976"/>
              <a:gd name="connsiteY19" fmla="*/ 33528 h 10695515"/>
              <a:gd name="connsiteX20" fmla="*/ 4123785 w 4127976"/>
              <a:gd name="connsiteY20" fmla="*/ 10662081 h 10695515"/>
              <a:gd name="connsiteX21" fmla="*/ 4090258 w 4127976"/>
              <a:gd name="connsiteY21" fmla="*/ 10695514 h 10695515"/>
              <a:gd name="connsiteX22" fmla="*/ 4072751 w 4127976"/>
              <a:gd name="connsiteY22" fmla="*/ 10695514 h 10695515"/>
              <a:gd name="connsiteX23" fmla="*/ 4072751 w 4127976"/>
              <a:gd name="connsiteY23" fmla="*/ 10695515 h 10695515"/>
              <a:gd name="connsiteX24" fmla="*/ 68003 w 4127976"/>
              <a:gd name="connsiteY24" fmla="*/ 10695515 h 10695515"/>
              <a:gd name="connsiteX25" fmla="*/ 30530 w 4127976"/>
              <a:gd name="connsiteY25" fmla="*/ 10659953 h 10695515"/>
              <a:gd name="connsiteX26" fmla="*/ 30530 w 4127976"/>
              <a:gd name="connsiteY26" fmla="*/ 9043781 h 10695515"/>
              <a:gd name="connsiteX27" fmla="*/ 19986 w 4127976"/>
              <a:gd name="connsiteY27" fmla="*/ 8991028 h 10695515"/>
              <a:gd name="connsiteX28" fmla="*/ 30530 w 4127976"/>
              <a:gd name="connsiteY28" fmla="*/ 8936768 h 10695515"/>
              <a:gd name="connsiteX29" fmla="*/ 30530 w 4127976"/>
              <a:gd name="connsiteY29" fmla="*/ 8213677 h 10695515"/>
              <a:gd name="connsiteX30" fmla="*/ 30530 w 4127976"/>
              <a:gd name="connsiteY30" fmla="*/ 8117697 h 10695515"/>
              <a:gd name="connsiteX31" fmla="*/ 19292 w 4127976"/>
              <a:gd name="connsiteY31" fmla="*/ 8064088 h 10695515"/>
              <a:gd name="connsiteX32" fmla="*/ 6414 w 4127976"/>
              <a:gd name="connsiteY32" fmla="*/ 8009276 h 10695515"/>
              <a:gd name="connsiteX33" fmla="*/ 862 w 4127976"/>
              <a:gd name="connsiteY33" fmla="*/ 7956458 h 10695515"/>
              <a:gd name="connsiteX34" fmla="*/ 0 w 4127976"/>
              <a:gd name="connsiteY34"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7363 w 4127976"/>
              <a:gd name="connsiteY12" fmla="*/ 6988764 h 10695515"/>
              <a:gd name="connsiteX13" fmla="*/ 18853 w 4127976"/>
              <a:gd name="connsiteY13" fmla="*/ 6981739 h 10695515"/>
              <a:gd name="connsiteX14" fmla="*/ 21919 w 4127976"/>
              <a:gd name="connsiteY14" fmla="*/ 40543 h 10695515"/>
              <a:gd name="connsiteX15" fmla="*/ 47162 w 4127976"/>
              <a:gd name="connsiteY15" fmla="*/ 4670 h 10695515"/>
              <a:gd name="connsiteX16" fmla="*/ 68017 w 4127976"/>
              <a:gd name="connsiteY16" fmla="*/ 37 h 10695515"/>
              <a:gd name="connsiteX17" fmla="*/ 4090259 w 4127976"/>
              <a:gd name="connsiteY17" fmla="*/ 0 h 10695515"/>
              <a:gd name="connsiteX18" fmla="*/ 4123786 w 4127976"/>
              <a:gd name="connsiteY18" fmla="*/ 33528 h 10695515"/>
              <a:gd name="connsiteX19" fmla="*/ 4123785 w 4127976"/>
              <a:gd name="connsiteY19" fmla="*/ 10662081 h 10695515"/>
              <a:gd name="connsiteX20" fmla="*/ 4090258 w 4127976"/>
              <a:gd name="connsiteY20" fmla="*/ 10695514 h 10695515"/>
              <a:gd name="connsiteX21" fmla="*/ 4072751 w 4127976"/>
              <a:gd name="connsiteY21" fmla="*/ 10695514 h 10695515"/>
              <a:gd name="connsiteX22" fmla="*/ 4072751 w 4127976"/>
              <a:gd name="connsiteY22" fmla="*/ 10695515 h 10695515"/>
              <a:gd name="connsiteX23" fmla="*/ 68003 w 4127976"/>
              <a:gd name="connsiteY23" fmla="*/ 10695515 h 10695515"/>
              <a:gd name="connsiteX24" fmla="*/ 30530 w 4127976"/>
              <a:gd name="connsiteY24" fmla="*/ 10659953 h 10695515"/>
              <a:gd name="connsiteX25" fmla="*/ 30530 w 4127976"/>
              <a:gd name="connsiteY25" fmla="*/ 9043781 h 10695515"/>
              <a:gd name="connsiteX26" fmla="*/ 19986 w 4127976"/>
              <a:gd name="connsiteY26" fmla="*/ 8991028 h 10695515"/>
              <a:gd name="connsiteX27" fmla="*/ 30530 w 4127976"/>
              <a:gd name="connsiteY27" fmla="*/ 8936768 h 10695515"/>
              <a:gd name="connsiteX28" fmla="*/ 30530 w 4127976"/>
              <a:gd name="connsiteY28" fmla="*/ 8213677 h 10695515"/>
              <a:gd name="connsiteX29" fmla="*/ 30530 w 4127976"/>
              <a:gd name="connsiteY29" fmla="*/ 8117697 h 10695515"/>
              <a:gd name="connsiteX30" fmla="*/ 19292 w 4127976"/>
              <a:gd name="connsiteY30" fmla="*/ 8064088 h 10695515"/>
              <a:gd name="connsiteX31" fmla="*/ 6414 w 4127976"/>
              <a:gd name="connsiteY31" fmla="*/ 8009276 h 10695515"/>
              <a:gd name="connsiteX32" fmla="*/ 862 w 4127976"/>
              <a:gd name="connsiteY32" fmla="*/ 7956458 h 10695515"/>
              <a:gd name="connsiteX33" fmla="*/ 0 w 4127976"/>
              <a:gd name="connsiteY33"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7363 w 4127976"/>
              <a:gd name="connsiteY12" fmla="*/ 6988764 h 10695515"/>
              <a:gd name="connsiteX13" fmla="*/ 21919 w 4127976"/>
              <a:gd name="connsiteY13" fmla="*/ 40543 h 10695515"/>
              <a:gd name="connsiteX14" fmla="*/ 47162 w 4127976"/>
              <a:gd name="connsiteY14" fmla="*/ 4670 h 10695515"/>
              <a:gd name="connsiteX15" fmla="*/ 68017 w 4127976"/>
              <a:gd name="connsiteY15" fmla="*/ 37 h 10695515"/>
              <a:gd name="connsiteX16" fmla="*/ 4090259 w 4127976"/>
              <a:gd name="connsiteY16" fmla="*/ 0 h 10695515"/>
              <a:gd name="connsiteX17" fmla="*/ 4123786 w 4127976"/>
              <a:gd name="connsiteY17" fmla="*/ 33528 h 10695515"/>
              <a:gd name="connsiteX18" fmla="*/ 4123785 w 4127976"/>
              <a:gd name="connsiteY18" fmla="*/ 10662081 h 10695515"/>
              <a:gd name="connsiteX19" fmla="*/ 4090258 w 4127976"/>
              <a:gd name="connsiteY19" fmla="*/ 10695514 h 10695515"/>
              <a:gd name="connsiteX20" fmla="*/ 4072751 w 4127976"/>
              <a:gd name="connsiteY20" fmla="*/ 10695514 h 10695515"/>
              <a:gd name="connsiteX21" fmla="*/ 4072751 w 4127976"/>
              <a:gd name="connsiteY21" fmla="*/ 10695515 h 10695515"/>
              <a:gd name="connsiteX22" fmla="*/ 68003 w 4127976"/>
              <a:gd name="connsiteY22" fmla="*/ 10695515 h 10695515"/>
              <a:gd name="connsiteX23" fmla="*/ 30530 w 4127976"/>
              <a:gd name="connsiteY23" fmla="*/ 10659953 h 10695515"/>
              <a:gd name="connsiteX24" fmla="*/ 30530 w 4127976"/>
              <a:gd name="connsiteY24" fmla="*/ 9043781 h 10695515"/>
              <a:gd name="connsiteX25" fmla="*/ 19986 w 4127976"/>
              <a:gd name="connsiteY25" fmla="*/ 8991028 h 10695515"/>
              <a:gd name="connsiteX26" fmla="*/ 30530 w 4127976"/>
              <a:gd name="connsiteY26" fmla="*/ 8936768 h 10695515"/>
              <a:gd name="connsiteX27" fmla="*/ 30530 w 4127976"/>
              <a:gd name="connsiteY27" fmla="*/ 8213677 h 10695515"/>
              <a:gd name="connsiteX28" fmla="*/ 30530 w 4127976"/>
              <a:gd name="connsiteY28" fmla="*/ 8117697 h 10695515"/>
              <a:gd name="connsiteX29" fmla="*/ 19292 w 4127976"/>
              <a:gd name="connsiteY29" fmla="*/ 8064088 h 10695515"/>
              <a:gd name="connsiteX30" fmla="*/ 6414 w 4127976"/>
              <a:gd name="connsiteY30" fmla="*/ 8009276 h 10695515"/>
              <a:gd name="connsiteX31" fmla="*/ 862 w 4127976"/>
              <a:gd name="connsiteY31" fmla="*/ 7956458 h 10695515"/>
              <a:gd name="connsiteX32" fmla="*/ 0 w 4127976"/>
              <a:gd name="connsiteY32"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1919 w 4127976"/>
              <a:gd name="connsiteY12" fmla="*/ 40543 h 10695515"/>
              <a:gd name="connsiteX13" fmla="*/ 47162 w 4127976"/>
              <a:gd name="connsiteY13" fmla="*/ 4670 h 10695515"/>
              <a:gd name="connsiteX14" fmla="*/ 68017 w 4127976"/>
              <a:gd name="connsiteY14" fmla="*/ 37 h 10695515"/>
              <a:gd name="connsiteX15" fmla="*/ 4090259 w 4127976"/>
              <a:gd name="connsiteY15" fmla="*/ 0 h 10695515"/>
              <a:gd name="connsiteX16" fmla="*/ 4123786 w 4127976"/>
              <a:gd name="connsiteY16" fmla="*/ 33528 h 10695515"/>
              <a:gd name="connsiteX17" fmla="*/ 4123785 w 4127976"/>
              <a:gd name="connsiteY17" fmla="*/ 10662081 h 10695515"/>
              <a:gd name="connsiteX18" fmla="*/ 4090258 w 4127976"/>
              <a:gd name="connsiteY18" fmla="*/ 10695514 h 10695515"/>
              <a:gd name="connsiteX19" fmla="*/ 4072751 w 4127976"/>
              <a:gd name="connsiteY19" fmla="*/ 10695514 h 10695515"/>
              <a:gd name="connsiteX20" fmla="*/ 4072751 w 4127976"/>
              <a:gd name="connsiteY20" fmla="*/ 10695515 h 10695515"/>
              <a:gd name="connsiteX21" fmla="*/ 68003 w 4127976"/>
              <a:gd name="connsiteY21" fmla="*/ 10695515 h 10695515"/>
              <a:gd name="connsiteX22" fmla="*/ 30530 w 4127976"/>
              <a:gd name="connsiteY22" fmla="*/ 10659953 h 10695515"/>
              <a:gd name="connsiteX23" fmla="*/ 30530 w 4127976"/>
              <a:gd name="connsiteY23" fmla="*/ 9043781 h 10695515"/>
              <a:gd name="connsiteX24" fmla="*/ 19986 w 4127976"/>
              <a:gd name="connsiteY24" fmla="*/ 8991028 h 10695515"/>
              <a:gd name="connsiteX25" fmla="*/ 30530 w 4127976"/>
              <a:gd name="connsiteY25" fmla="*/ 8936768 h 10695515"/>
              <a:gd name="connsiteX26" fmla="*/ 30530 w 4127976"/>
              <a:gd name="connsiteY26" fmla="*/ 8213677 h 10695515"/>
              <a:gd name="connsiteX27" fmla="*/ 30530 w 4127976"/>
              <a:gd name="connsiteY27" fmla="*/ 8117697 h 10695515"/>
              <a:gd name="connsiteX28" fmla="*/ 19292 w 4127976"/>
              <a:gd name="connsiteY28" fmla="*/ 8064088 h 10695515"/>
              <a:gd name="connsiteX29" fmla="*/ 6414 w 4127976"/>
              <a:gd name="connsiteY29" fmla="*/ 8009276 h 10695515"/>
              <a:gd name="connsiteX30" fmla="*/ 862 w 4127976"/>
              <a:gd name="connsiteY30" fmla="*/ 7956458 h 10695515"/>
              <a:gd name="connsiteX31" fmla="*/ 0 w 4127976"/>
              <a:gd name="connsiteY31" fmla="*/ 7915797 h 10695515"/>
              <a:gd name="connsiteX0" fmla="*/ 0 w 4127114"/>
              <a:gd name="connsiteY0" fmla="*/ 7956458 h 10695515"/>
              <a:gd name="connsiteX1" fmla="*/ 6738 w 4127114"/>
              <a:gd name="connsiteY1" fmla="*/ 7873197 h 10695515"/>
              <a:gd name="connsiteX2" fmla="*/ 3577 w 4127114"/>
              <a:gd name="connsiteY2" fmla="*/ 7844441 h 10695515"/>
              <a:gd name="connsiteX3" fmla="*/ 11720 w 4127114"/>
              <a:gd name="connsiteY3" fmla="*/ 7790887 h 10695515"/>
              <a:gd name="connsiteX4" fmla="*/ 19223 w 4127114"/>
              <a:gd name="connsiteY4" fmla="*/ 7712540 h 10695515"/>
              <a:gd name="connsiteX5" fmla="*/ 27219 w 4127114"/>
              <a:gd name="connsiteY5" fmla="*/ 7658609 h 10695515"/>
              <a:gd name="connsiteX6" fmla="*/ 29668 w 4127114"/>
              <a:gd name="connsiteY6" fmla="*/ 7648210 h 10695515"/>
              <a:gd name="connsiteX7" fmla="*/ 29668 w 4127114"/>
              <a:gd name="connsiteY7" fmla="*/ 7295316 h 10695515"/>
              <a:gd name="connsiteX8" fmla="*/ 26931 w 4127114"/>
              <a:gd name="connsiteY8" fmla="*/ 7269284 h 10695515"/>
              <a:gd name="connsiteX9" fmla="*/ 29668 w 4127114"/>
              <a:gd name="connsiteY9" fmla="*/ 7181458 h 10695515"/>
              <a:gd name="connsiteX10" fmla="*/ 25940 w 4127114"/>
              <a:gd name="connsiteY10" fmla="*/ 7168704 h 10695515"/>
              <a:gd name="connsiteX11" fmla="*/ 29668 w 4127114"/>
              <a:gd name="connsiteY11" fmla="*/ 7082840 h 10695515"/>
              <a:gd name="connsiteX12" fmla="*/ 21057 w 4127114"/>
              <a:gd name="connsiteY12" fmla="*/ 40543 h 10695515"/>
              <a:gd name="connsiteX13" fmla="*/ 46300 w 4127114"/>
              <a:gd name="connsiteY13" fmla="*/ 4670 h 10695515"/>
              <a:gd name="connsiteX14" fmla="*/ 67155 w 4127114"/>
              <a:gd name="connsiteY14" fmla="*/ 37 h 10695515"/>
              <a:gd name="connsiteX15" fmla="*/ 4089397 w 4127114"/>
              <a:gd name="connsiteY15" fmla="*/ 0 h 10695515"/>
              <a:gd name="connsiteX16" fmla="*/ 4122924 w 4127114"/>
              <a:gd name="connsiteY16" fmla="*/ 33528 h 10695515"/>
              <a:gd name="connsiteX17" fmla="*/ 4122923 w 4127114"/>
              <a:gd name="connsiteY17" fmla="*/ 10662081 h 10695515"/>
              <a:gd name="connsiteX18" fmla="*/ 4089396 w 4127114"/>
              <a:gd name="connsiteY18" fmla="*/ 10695514 h 10695515"/>
              <a:gd name="connsiteX19" fmla="*/ 4071889 w 4127114"/>
              <a:gd name="connsiteY19" fmla="*/ 10695514 h 10695515"/>
              <a:gd name="connsiteX20" fmla="*/ 4071889 w 4127114"/>
              <a:gd name="connsiteY20" fmla="*/ 10695515 h 10695515"/>
              <a:gd name="connsiteX21" fmla="*/ 67141 w 4127114"/>
              <a:gd name="connsiteY21" fmla="*/ 10695515 h 10695515"/>
              <a:gd name="connsiteX22" fmla="*/ 29668 w 4127114"/>
              <a:gd name="connsiteY22" fmla="*/ 10659953 h 10695515"/>
              <a:gd name="connsiteX23" fmla="*/ 29668 w 4127114"/>
              <a:gd name="connsiteY23" fmla="*/ 9043781 h 10695515"/>
              <a:gd name="connsiteX24" fmla="*/ 19124 w 4127114"/>
              <a:gd name="connsiteY24" fmla="*/ 8991028 h 10695515"/>
              <a:gd name="connsiteX25" fmla="*/ 29668 w 4127114"/>
              <a:gd name="connsiteY25" fmla="*/ 8936768 h 10695515"/>
              <a:gd name="connsiteX26" fmla="*/ 29668 w 4127114"/>
              <a:gd name="connsiteY26" fmla="*/ 8213677 h 10695515"/>
              <a:gd name="connsiteX27" fmla="*/ 29668 w 4127114"/>
              <a:gd name="connsiteY27" fmla="*/ 8117697 h 10695515"/>
              <a:gd name="connsiteX28" fmla="*/ 18430 w 4127114"/>
              <a:gd name="connsiteY28" fmla="*/ 8064088 h 10695515"/>
              <a:gd name="connsiteX29" fmla="*/ 5552 w 4127114"/>
              <a:gd name="connsiteY29" fmla="*/ 8009276 h 10695515"/>
              <a:gd name="connsiteX30" fmla="*/ 0 w 4127114"/>
              <a:gd name="connsiteY30" fmla="*/ 7956458 h 10695515"/>
              <a:gd name="connsiteX0" fmla="*/ 2074 w 4123636"/>
              <a:gd name="connsiteY0" fmla="*/ 8009276 h 10695515"/>
              <a:gd name="connsiteX1" fmla="*/ 3260 w 4123636"/>
              <a:gd name="connsiteY1" fmla="*/ 7873197 h 10695515"/>
              <a:gd name="connsiteX2" fmla="*/ 99 w 4123636"/>
              <a:gd name="connsiteY2" fmla="*/ 7844441 h 10695515"/>
              <a:gd name="connsiteX3" fmla="*/ 8242 w 4123636"/>
              <a:gd name="connsiteY3" fmla="*/ 7790887 h 10695515"/>
              <a:gd name="connsiteX4" fmla="*/ 15745 w 4123636"/>
              <a:gd name="connsiteY4" fmla="*/ 7712540 h 10695515"/>
              <a:gd name="connsiteX5" fmla="*/ 23741 w 4123636"/>
              <a:gd name="connsiteY5" fmla="*/ 7658609 h 10695515"/>
              <a:gd name="connsiteX6" fmla="*/ 26190 w 4123636"/>
              <a:gd name="connsiteY6" fmla="*/ 7648210 h 10695515"/>
              <a:gd name="connsiteX7" fmla="*/ 26190 w 4123636"/>
              <a:gd name="connsiteY7" fmla="*/ 7295316 h 10695515"/>
              <a:gd name="connsiteX8" fmla="*/ 23453 w 4123636"/>
              <a:gd name="connsiteY8" fmla="*/ 7269284 h 10695515"/>
              <a:gd name="connsiteX9" fmla="*/ 26190 w 4123636"/>
              <a:gd name="connsiteY9" fmla="*/ 7181458 h 10695515"/>
              <a:gd name="connsiteX10" fmla="*/ 22462 w 4123636"/>
              <a:gd name="connsiteY10" fmla="*/ 7168704 h 10695515"/>
              <a:gd name="connsiteX11" fmla="*/ 26190 w 4123636"/>
              <a:gd name="connsiteY11" fmla="*/ 7082840 h 10695515"/>
              <a:gd name="connsiteX12" fmla="*/ 17579 w 4123636"/>
              <a:gd name="connsiteY12" fmla="*/ 40543 h 10695515"/>
              <a:gd name="connsiteX13" fmla="*/ 42822 w 4123636"/>
              <a:gd name="connsiteY13" fmla="*/ 4670 h 10695515"/>
              <a:gd name="connsiteX14" fmla="*/ 63677 w 4123636"/>
              <a:gd name="connsiteY14" fmla="*/ 37 h 10695515"/>
              <a:gd name="connsiteX15" fmla="*/ 4085919 w 4123636"/>
              <a:gd name="connsiteY15" fmla="*/ 0 h 10695515"/>
              <a:gd name="connsiteX16" fmla="*/ 4119446 w 4123636"/>
              <a:gd name="connsiteY16" fmla="*/ 33528 h 10695515"/>
              <a:gd name="connsiteX17" fmla="*/ 4119445 w 4123636"/>
              <a:gd name="connsiteY17" fmla="*/ 10662081 h 10695515"/>
              <a:gd name="connsiteX18" fmla="*/ 4085918 w 4123636"/>
              <a:gd name="connsiteY18" fmla="*/ 10695514 h 10695515"/>
              <a:gd name="connsiteX19" fmla="*/ 4068411 w 4123636"/>
              <a:gd name="connsiteY19" fmla="*/ 10695514 h 10695515"/>
              <a:gd name="connsiteX20" fmla="*/ 4068411 w 4123636"/>
              <a:gd name="connsiteY20" fmla="*/ 10695515 h 10695515"/>
              <a:gd name="connsiteX21" fmla="*/ 63663 w 4123636"/>
              <a:gd name="connsiteY21" fmla="*/ 10695515 h 10695515"/>
              <a:gd name="connsiteX22" fmla="*/ 26190 w 4123636"/>
              <a:gd name="connsiteY22" fmla="*/ 10659953 h 10695515"/>
              <a:gd name="connsiteX23" fmla="*/ 26190 w 4123636"/>
              <a:gd name="connsiteY23" fmla="*/ 9043781 h 10695515"/>
              <a:gd name="connsiteX24" fmla="*/ 15646 w 4123636"/>
              <a:gd name="connsiteY24" fmla="*/ 8991028 h 10695515"/>
              <a:gd name="connsiteX25" fmla="*/ 26190 w 4123636"/>
              <a:gd name="connsiteY25" fmla="*/ 8936768 h 10695515"/>
              <a:gd name="connsiteX26" fmla="*/ 26190 w 4123636"/>
              <a:gd name="connsiteY26" fmla="*/ 8213677 h 10695515"/>
              <a:gd name="connsiteX27" fmla="*/ 26190 w 4123636"/>
              <a:gd name="connsiteY27" fmla="*/ 8117697 h 10695515"/>
              <a:gd name="connsiteX28" fmla="*/ 14952 w 4123636"/>
              <a:gd name="connsiteY28" fmla="*/ 8064088 h 10695515"/>
              <a:gd name="connsiteX29" fmla="*/ 2074 w 4123636"/>
              <a:gd name="connsiteY29" fmla="*/ 8009276 h 10695515"/>
              <a:gd name="connsiteX0" fmla="*/ 2471 w 4124033"/>
              <a:gd name="connsiteY0" fmla="*/ 8009276 h 10695515"/>
              <a:gd name="connsiteX1" fmla="*/ 496 w 4124033"/>
              <a:gd name="connsiteY1" fmla="*/ 7844441 h 10695515"/>
              <a:gd name="connsiteX2" fmla="*/ 8639 w 4124033"/>
              <a:gd name="connsiteY2" fmla="*/ 7790887 h 10695515"/>
              <a:gd name="connsiteX3" fmla="*/ 16142 w 4124033"/>
              <a:gd name="connsiteY3" fmla="*/ 7712540 h 10695515"/>
              <a:gd name="connsiteX4" fmla="*/ 24138 w 4124033"/>
              <a:gd name="connsiteY4" fmla="*/ 7658609 h 10695515"/>
              <a:gd name="connsiteX5" fmla="*/ 26587 w 4124033"/>
              <a:gd name="connsiteY5" fmla="*/ 7648210 h 10695515"/>
              <a:gd name="connsiteX6" fmla="*/ 26587 w 4124033"/>
              <a:gd name="connsiteY6" fmla="*/ 7295316 h 10695515"/>
              <a:gd name="connsiteX7" fmla="*/ 23850 w 4124033"/>
              <a:gd name="connsiteY7" fmla="*/ 7269284 h 10695515"/>
              <a:gd name="connsiteX8" fmla="*/ 26587 w 4124033"/>
              <a:gd name="connsiteY8" fmla="*/ 7181458 h 10695515"/>
              <a:gd name="connsiteX9" fmla="*/ 22859 w 4124033"/>
              <a:gd name="connsiteY9" fmla="*/ 7168704 h 10695515"/>
              <a:gd name="connsiteX10" fmla="*/ 26587 w 4124033"/>
              <a:gd name="connsiteY10" fmla="*/ 7082840 h 10695515"/>
              <a:gd name="connsiteX11" fmla="*/ 17976 w 4124033"/>
              <a:gd name="connsiteY11" fmla="*/ 40543 h 10695515"/>
              <a:gd name="connsiteX12" fmla="*/ 43219 w 4124033"/>
              <a:gd name="connsiteY12" fmla="*/ 4670 h 10695515"/>
              <a:gd name="connsiteX13" fmla="*/ 64074 w 4124033"/>
              <a:gd name="connsiteY13" fmla="*/ 37 h 10695515"/>
              <a:gd name="connsiteX14" fmla="*/ 4086316 w 4124033"/>
              <a:gd name="connsiteY14" fmla="*/ 0 h 10695515"/>
              <a:gd name="connsiteX15" fmla="*/ 4119843 w 4124033"/>
              <a:gd name="connsiteY15" fmla="*/ 33528 h 10695515"/>
              <a:gd name="connsiteX16" fmla="*/ 4119842 w 4124033"/>
              <a:gd name="connsiteY16" fmla="*/ 10662081 h 10695515"/>
              <a:gd name="connsiteX17" fmla="*/ 4086315 w 4124033"/>
              <a:gd name="connsiteY17" fmla="*/ 10695514 h 10695515"/>
              <a:gd name="connsiteX18" fmla="*/ 4068808 w 4124033"/>
              <a:gd name="connsiteY18" fmla="*/ 10695514 h 10695515"/>
              <a:gd name="connsiteX19" fmla="*/ 4068808 w 4124033"/>
              <a:gd name="connsiteY19" fmla="*/ 10695515 h 10695515"/>
              <a:gd name="connsiteX20" fmla="*/ 64060 w 4124033"/>
              <a:gd name="connsiteY20" fmla="*/ 10695515 h 10695515"/>
              <a:gd name="connsiteX21" fmla="*/ 26587 w 4124033"/>
              <a:gd name="connsiteY21" fmla="*/ 10659953 h 10695515"/>
              <a:gd name="connsiteX22" fmla="*/ 26587 w 4124033"/>
              <a:gd name="connsiteY22" fmla="*/ 9043781 h 10695515"/>
              <a:gd name="connsiteX23" fmla="*/ 16043 w 4124033"/>
              <a:gd name="connsiteY23" fmla="*/ 8991028 h 10695515"/>
              <a:gd name="connsiteX24" fmla="*/ 26587 w 4124033"/>
              <a:gd name="connsiteY24" fmla="*/ 8936768 h 10695515"/>
              <a:gd name="connsiteX25" fmla="*/ 26587 w 4124033"/>
              <a:gd name="connsiteY25" fmla="*/ 8213677 h 10695515"/>
              <a:gd name="connsiteX26" fmla="*/ 26587 w 4124033"/>
              <a:gd name="connsiteY26" fmla="*/ 8117697 h 10695515"/>
              <a:gd name="connsiteX27" fmla="*/ 15349 w 4124033"/>
              <a:gd name="connsiteY27" fmla="*/ 8064088 h 10695515"/>
              <a:gd name="connsiteX28" fmla="*/ 2471 w 4124033"/>
              <a:gd name="connsiteY28" fmla="*/ 8009276 h 10695515"/>
              <a:gd name="connsiteX0" fmla="*/ 14853 w 4123537"/>
              <a:gd name="connsiteY0" fmla="*/ 8064088 h 10695515"/>
              <a:gd name="connsiteX1" fmla="*/ 0 w 4123537"/>
              <a:gd name="connsiteY1" fmla="*/ 7844441 h 10695515"/>
              <a:gd name="connsiteX2" fmla="*/ 8143 w 4123537"/>
              <a:gd name="connsiteY2" fmla="*/ 7790887 h 10695515"/>
              <a:gd name="connsiteX3" fmla="*/ 15646 w 4123537"/>
              <a:gd name="connsiteY3" fmla="*/ 7712540 h 10695515"/>
              <a:gd name="connsiteX4" fmla="*/ 23642 w 4123537"/>
              <a:gd name="connsiteY4" fmla="*/ 7658609 h 10695515"/>
              <a:gd name="connsiteX5" fmla="*/ 26091 w 4123537"/>
              <a:gd name="connsiteY5" fmla="*/ 7648210 h 10695515"/>
              <a:gd name="connsiteX6" fmla="*/ 26091 w 4123537"/>
              <a:gd name="connsiteY6" fmla="*/ 7295316 h 10695515"/>
              <a:gd name="connsiteX7" fmla="*/ 23354 w 4123537"/>
              <a:gd name="connsiteY7" fmla="*/ 7269284 h 10695515"/>
              <a:gd name="connsiteX8" fmla="*/ 26091 w 4123537"/>
              <a:gd name="connsiteY8" fmla="*/ 7181458 h 10695515"/>
              <a:gd name="connsiteX9" fmla="*/ 22363 w 4123537"/>
              <a:gd name="connsiteY9" fmla="*/ 7168704 h 10695515"/>
              <a:gd name="connsiteX10" fmla="*/ 26091 w 4123537"/>
              <a:gd name="connsiteY10" fmla="*/ 7082840 h 10695515"/>
              <a:gd name="connsiteX11" fmla="*/ 17480 w 4123537"/>
              <a:gd name="connsiteY11" fmla="*/ 40543 h 10695515"/>
              <a:gd name="connsiteX12" fmla="*/ 42723 w 4123537"/>
              <a:gd name="connsiteY12" fmla="*/ 4670 h 10695515"/>
              <a:gd name="connsiteX13" fmla="*/ 63578 w 4123537"/>
              <a:gd name="connsiteY13" fmla="*/ 37 h 10695515"/>
              <a:gd name="connsiteX14" fmla="*/ 4085820 w 4123537"/>
              <a:gd name="connsiteY14" fmla="*/ 0 h 10695515"/>
              <a:gd name="connsiteX15" fmla="*/ 4119347 w 4123537"/>
              <a:gd name="connsiteY15" fmla="*/ 33528 h 10695515"/>
              <a:gd name="connsiteX16" fmla="*/ 4119346 w 4123537"/>
              <a:gd name="connsiteY16" fmla="*/ 10662081 h 10695515"/>
              <a:gd name="connsiteX17" fmla="*/ 4085819 w 4123537"/>
              <a:gd name="connsiteY17" fmla="*/ 10695514 h 10695515"/>
              <a:gd name="connsiteX18" fmla="*/ 4068312 w 4123537"/>
              <a:gd name="connsiteY18" fmla="*/ 10695514 h 10695515"/>
              <a:gd name="connsiteX19" fmla="*/ 4068312 w 4123537"/>
              <a:gd name="connsiteY19" fmla="*/ 10695515 h 10695515"/>
              <a:gd name="connsiteX20" fmla="*/ 63564 w 4123537"/>
              <a:gd name="connsiteY20" fmla="*/ 10695515 h 10695515"/>
              <a:gd name="connsiteX21" fmla="*/ 26091 w 4123537"/>
              <a:gd name="connsiteY21" fmla="*/ 10659953 h 10695515"/>
              <a:gd name="connsiteX22" fmla="*/ 26091 w 4123537"/>
              <a:gd name="connsiteY22" fmla="*/ 9043781 h 10695515"/>
              <a:gd name="connsiteX23" fmla="*/ 15547 w 4123537"/>
              <a:gd name="connsiteY23" fmla="*/ 8991028 h 10695515"/>
              <a:gd name="connsiteX24" fmla="*/ 26091 w 4123537"/>
              <a:gd name="connsiteY24" fmla="*/ 8936768 h 10695515"/>
              <a:gd name="connsiteX25" fmla="*/ 26091 w 4123537"/>
              <a:gd name="connsiteY25" fmla="*/ 8213677 h 10695515"/>
              <a:gd name="connsiteX26" fmla="*/ 26091 w 4123537"/>
              <a:gd name="connsiteY26" fmla="*/ 8117697 h 10695515"/>
              <a:gd name="connsiteX27" fmla="*/ 14853 w 4123537"/>
              <a:gd name="connsiteY27" fmla="*/ 8064088 h 10695515"/>
              <a:gd name="connsiteX0" fmla="*/ 6714 w 4115398"/>
              <a:gd name="connsiteY0" fmla="*/ 8064088 h 10695515"/>
              <a:gd name="connsiteX1" fmla="*/ 4 w 4115398"/>
              <a:gd name="connsiteY1" fmla="*/ 7790887 h 10695515"/>
              <a:gd name="connsiteX2" fmla="*/ 7507 w 4115398"/>
              <a:gd name="connsiteY2" fmla="*/ 7712540 h 10695515"/>
              <a:gd name="connsiteX3" fmla="*/ 15503 w 4115398"/>
              <a:gd name="connsiteY3" fmla="*/ 7658609 h 10695515"/>
              <a:gd name="connsiteX4" fmla="*/ 17952 w 4115398"/>
              <a:gd name="connsiteY4" fmla="*/ 7648210 h 10695515"/>
              <a:gd name="connsiteX5" fmla="*/ 17952 w 4115398"/>
              <a:gd name="connsiteY5" fmla="*/ 7295316 h 10695515"/>
              <a:gd name="connsiteX6" fmla="*/ 15215 w 4115398"/>
              <a:gd name="connsiteY6" fmla="*/ 7269284 h 10695515"/>
              <a:gd name="connsiteX7" fmla="*/ 17952 w 4115398"/>
              <a:gd name="connsiteY7" fmla="*/ 7181458 h 10695515"/>
              <a:gd name="connsiteX8" fmla="*/ 14224 w 4115398"/>
              <a:gd name="connsiteY8" fmla="*/ 7168704 h 10695515"/>
              <a:gd name="connsiteX9" fmla="*/ 17952 w 4115398"/>
              <a:gd name="connsiteY9" fmla="*/ 7082840 h 10695515"/>
              <a:gd name="connsiteX10" fmla="*/ 9341 w 4115398"/>
              <a:gd name="connsiteY10" fmla="*/ 40543 h 10695515"/>
              <a:gd name="connsiteX11" fmla="*/ 34584 w 4115398"/>
              <a:gd name="connsiteY11" fmla="*/ 4670 h 10695515"/>
              <a:gd name="connsiteX12" fmla="*/ 55439 w 4115398"/>
              <a:gd name="connsiteY12" fmla="*/ 37 h 10695515"/>
              <a:gd name="connsiteX13" fmla="*/ 4077681 w 4115398"/>
              <a:gd name="connsiteY13" fmla="*/ 0 h 10695515"/>
              <a:gd name="connsiteX14" fmla="*/ 4111208 w 4115398"/>
              <a:gd name="connsiteY14" fmla="*/ 33528 h 10695515"/>
              <a:gd name="connsiteX15" fmla="*/ 4111207 w 4115398"/>
              <a:gd name="connsiteY15" fmla="*/ 10662081 h 10695515"/>
              <a:gd name="connsiteX16" fmla="*/ 4077680 w 4115398"/>
              <a:gd name="connsiteY16" fmla="*/ 10695514 h 10695515"/>
              <a:gd name="connsiteX17" fmla="*/ 4060173 w 4115398"/>
              <a:gd name="connsiteY17" fmla="*/ 10695514 h 10695515"/>
              <a:gd name="connsiteX18" fmla="*/ 4060173 w 4115398"/>
              <a:gd name="connsiteY18" fmla="*/ 10695515 h 10695515"/>
              <a:gd name="connsiteX19" fmla="*/ 55425 w 4115398"/>
              <a:gd name="connsiteY19" fmla="*/ 10695515 h 10695515"/>
              <a:gd name="connsiteX20" fmla="*/ 17952 w 4115398"/>
              <a:gd name="connsiteY20" fmla="*/ 10659953 h 10695515"/>
              <a:gd name="connsiteX21" fmla="*/ 17952 w 4115398"/>
              <a:gd name="connsiteY21" fmla="*/ 9043781 h 10695515"/>
              <a:gd name="connsiteX22" fmla="*/ 7408 w 4115398"/>
              <a:gd name="connsiteY22" fmla="*/ 8991028 h 10695515"/>
              <a:gd name="connsiteX23" fmla="*/ 17952 w 4115398"/>
              <a:gd name="connsiteY23" fmla="*/ 8936768 h 10695515"/>
              <a:gd name="connsiteX24" fmla="*/ 17952 w 4115398"/>
              <a:gd name="connsiteY24" fmla="*/ 8213677 h 10695515"/>
              <a:gd name="connsiteX25" fmla="*/ 17952 w 4115398"/>
              <a:gd name="connsiteY25" fmla="*/ 8117697 h 10695515"/>
              <a:gd name="connsiteX26" fmla="*/ 6714 w 4115398"/>
              <a:gd name="connsiteY26" fmla="*/ 8064088 h 10695515"/>
              <a:gd name="connsiteX0" fmla="*/ 293 w 4108977"/>
              <a:gd name="connsiteY0" fmla="*/ 8064088 h 10695515"/>
              <a:gd name="connsiteX1" fmla="*/ 18363 w 4108977"/>
              <a:gd name="connsiteY1" fmla="*/ 7826418 h 10695515"/>
              <a:gd name="connsiteX2" fmla="*/ 1086 w 4108977"/>
              <a:gd name="connsiteY2" fmla="*/ 7712540 h 10695515"/>
              <a:gd name="connsiteX3" fmla="*/ 9082 w 4108977"/>
              <a:gd name="connsiteY3" fmla="*/ 7658609 h 10695515"/>
              <a:gd name="connsiteX4" fmla="*/ 11531 w 4108977"/>
              <a:gd name="connsiteY4" fmla="*/ 7648210 h 10695515"/>
              <a:gd name="connsiteX5" fmla="*/ 11531 w 4108977"/>
              <a:gd name="connsiteY5" fmla="*/ 7295316 h 10695515"/>
              <a:gd name="connsiteX6" fmla="*/ 8794 w 4108977"/>
              <a:gd name="connsiteY6" fmla="*/ 7269284 h 10695515"/>
              <a:gd name="connsiteX7" fmla="*/ 11531 w 4108977"/>
              <a:gd name="connsiteY7" fmla="*/ 7181458 h 10695515"/>
              <a:gd name="connsiteX8" fmla="*/ 7803 w 4108977"/>
              <a:gd name="connsiteY8" fmla="*/ 7168704 h 10695515"/>
              <a:gd name="connsiteX9" fmla="*/ 11531 w 4108977"/>
              <a:gd name="connsiteY9" fmla="*/ 7082840 h 10695515"/>
              <a:gd name="connsiteX10" fmla="*/ 2920 w 4108977"/>
              <a:gd name="connsiteY10" fmla="*/ 40543 h 10695515"/>
              <a:gd name="connsiteX11" fmla="*/ 28163 w 4108977"/>
              <a:gd name="connsiteY11" fmla="*/ 4670 h 10695515"/>
              <a:gd name="connsiteX12" fmla="*/ 49018 w 4108977"/>
              <a:gd name="connsiteY12" fmla="*/ 37 h 10695515"/>
              <a:gd name="connsiteX13" fmla="*/ 4071260 w 4108977"/>
              <a:gd name="connsiteY13" fmla="*/ 0 h 10695515"/>
              <a:gd name="connsiteX14" fmla="*/ 4104787 w 4108977"/>
              <a:gd name="connsiteY14" fmla="*/ 33528 h 10695515"/>
              <a:gd name="connsiteX15" fmla="*/ 4104786 w 4108977"/>
              <a:gd name="connsiteY15" fmla="*/ 10662081 h 10695515"/>
              <a:gd name="connsiteX16" fmla="*/ 4071259 w 4108977"/>
              <a:gd name="connsiteY16" fmla="*/ 10695514 h 10695515"/>
              <a:gd name="connsiteX17" fmla="*/ 4053752 w 4108977"/>
              <a:gd name="connsiteY17" fmla="*/ 10695514 h 10695515"/>
              <a:gd name="connsiteX18" fmla="*/ 4053752 w 4108977"/>
              <a:gd name="connsiteY18" fmla="*/ 10695515 h 10695515"/>
              <a:gd name="connsiteX19" fmla="*/ 49004 w 4108977"/>
              <a:gd name="connsiteY19" fmla="*/ 10695515 h 10695515"/>
              <a:gd name="connsiteX20" fmla="*/ 11531 w 4108977"/>
              <a:gd name="connsiteY20" fmla="*/ 10659953 h 10695515"/>
              <a:gd name="connsiteX21" fmla="*/ 11531 w 4108977"/>
              <a:gd name="connsiteY21" fmla="*/ 9043781 h 10695515"/>
              <a:gd name="connsiteX22" fmla="*/ 987 w 4108977"/>
              <a:gd name="connsiteY22" fmla="*/ 8991028 h 10695515"/>
              <a:gd name="connsiteX23" fmla="*/ 11531 w 4108977"/>
              <a:gd name="connsiteY23" fmla="*/ 8936768 h 10695515"/>
              <a:gd name="connsiteX24" fmla="*/ 11531 w 4108977"/>
              <a:gd name="connsiteY24" fmla="*/ 8213677 h 10695515"/>
              <a:gd name="connsiteX25" fmla="*/ 11531 w 4108977"/>
              <a:gd name="connsiteY25" fmla="*/ 8117697 h 10695515"/>
              <a:gd name="connsiteX26" fmla="*/ 293 w 4108977"/>
              <a:gd name="connsiteY26" fmla="*/ 8064088 h 10695515"/>
              <a:gd name="connsiteX0" fmla="*/ 10544 w 4107990"/>
              <a:gd name="connsiteY0" fmla="*/ 8117697 h 10695515"/>
              <a:gd name="connsiteX1" fmla="*/ 17376 w 4107990"/>
              <a:gd name="connsiteY1" fmla="*/ 7826418 h 10695515"/>
              <a:gd name="connsiteX2" fmla="*/ 99 w 4107990"/>
              <a:gd name="connsiteY2" fmla="*/ 7712540 h 10695515"/>
              <a:gd name="connsiteX3" fmla="*/ 8095 w 4107990"/>
              <a:gd name="connsiteY3" fmla="*/ 7658609 h 10695515"/>
              <a:gd name="connsiteX4" fmla="*/ 10544 w 4107990"/>
              <a:gd name="connsiteY4" fmla="*/ 7648210 h 10695515"/>
              <a:gd name="connsiteX5" fmla="*/ 10544 w 4107990"/>
              <a:gd name="connsiteY5" fmla="*/ 7295316 h 10695515"/>
              <a:gd name="connsiteX6" fmla="*/ 7807 w 4107990"/>
              <a:gd name="connsiteY6" fmla="*/ 7269284 h 10695515"/>
              <a:gd name="connsiteX7" fmla="*/ 10544 w 4107990"/>
              <a:gd name="connsiteY7" fmla="*/ 7181458 h 10695515"/>
              <a:gd name="connsiteX8" fmla="*/ 6816 w 4107990"/>
              <a:gd name="connsiteY8" fmla="*/ 7168704 h 10695515"/>
              <a:gd name="connsiteX9" fmla="*/ 10544 w 4107990"/>
              <a:gd name="connsiteY9" fmla="*/ 7082840 h 10695515"/>
              <a:gd name="connsiteX10" fmla="*/ 1933 w 4107990"/>
              <a:gd name="connsiteY10" fmla="*/ 40543 h 10695515"/>
              <a:gd name="connsiteX11" fmla="*/ 27176 w 4107990"/>
              <a:gd name="connsiteY11" fmla="*/ 4670 h 10695515"/>
              <a:gd name="connsiteX12" fmla="*/ 48031 w 4107990"/>
              <a:gd name="connsiteY12" fmla="*/ 37 h 10695515"/>
              <a:gd name="connsiteX13" fmla="*/ 4070273 w 4107990"/>
              <a:gd name="connsiteY13" fmla="*/ 0 h 10695515"/>
              <a:gd name="connsiteX14" fmla="*/ 4103800 w 4107990"/>
              <a:gd name="connsiteY14" fmla="*/ 33528 h 10695515"/>
              <a:gd name="connsiteX15" fmla="*/ 4103799 w 4107990"/>
              <a:gd name="connsiteY15" fmla="*/ 10662081 h 10695515"/>
              <a:gd name="connsiteX16" fmla="*/ 4070272 w 4107990"/>
              <a:gd name="connsiteY16" fmla="*/ 10695514 h 10695515"/>
              <a:gd name="connsiteX17" fmla="*/ 4052765 w 4107990"/>
              <a:gd name="connsiteY17" fmla="*/ 10695514 h 10695515"/>
              <a:gd name="connsiteX18" fmla="*/ 4052765 w 4107990"/>
              <a:gd name="connsiteY18" fmla="*/ 10695515 h 10695515"/>
              <a:gd name="connsiteX19" fmla="*/ 48017 w 4107990"/>
              <a:gd name="connsiteY19" fmla="*/ 10695515 h 10695515"/>
              <a:gd name="connsiteX20" fmla="*/ 10544 w 4107990"/>
              <a:gd name="connsiteY20" fmla="*/ 10659953 h 10695515"/>
              <a:gd name="connsiteX21" fmla="*/ 10544 w 4107990"/>
              <a:gd name="connsiteY21" fmla="*/ 9043781 h 10695515"/>
              <a:gd name="connsiteX22" fmla="*/ 0 w 4107990"/>
              <a:gd name="connsiteY22" fmla="*/ 8991028 h 10695515"/>
              <a:gd name="connsiteX23" fmla="*/ 10544 w 4107990"/>
              <a:gd name="connsiteY23" fmla="*/ 8936768 h 10695515"/>
              <a:gd name="connsiteX24" fmla="*/ 10544 w 4107990"/>
              <a:gd name="connsiteY24" fmla="*/ 8213677 h 10695515"/>
              <a:gd name="connsiteX25" fmla="*/ 10544 w 4107990"/>
              <a:gd name="connsiteY25" fmla="*/ 8117697 h 10695515"/>
              <a:gd name="connsiteX0" fmla="*/ 10445 w 4107891"/>
              <a:gd name="connsiteY0" fmla="*/ 8117697 h 10695515"/>
              <a:gd name="connsiteX1" fmla="*/ 17277 w 4107891"/>
              <a:gd name="connsiteY1" fmla="*/ 7826418 h 10695515"/>
              <a:gd name="connsiteX2" fmla="*/ 0 w 4107891"/>
              <a:gd name="connsiteY2" fmla="*/ 7712540 h 10695515"/>
              <a:gd name="connsiteX3" fmla="*/ 7996 w 4107891"/>
              <a:gd name="connsiteY3" fmla="*/ 7658609 h 10695515"/>
              <a:gd name="connsiteX4" fmla="*/ 10445 w 4107891"/>
              <a:gd name="connsiteY4" fmla="*/ 7648210 h 10695515"/>
              <a:gd name="connsiteX5" fmla="*/ 10445 w 4107891"/>
              <a:gd name="connsiteY5" fmla="*/ 7295316 h 10695515"/>
              <a:gd name="connsiteX6" fmla="*/ 7708 w 4107891"/>
              <a:gd name="connsiteY6" fmla="*/ 7269284 h 10695515"/>
              <a:gd name="connsiteX7" fmla="*/ 10445 w 4107891"/>
              <a:gd name="connsiteY7" fmla="*/ 7181458 h 10695515"/>
              <a:gd name="connsiteX8" fmla="*/ 6717 w 4107891"/>
              <a:gd name="connsiteY8" fmla="*/ 7168704 h 10695515"/>
              <a:gd name="connsiteX9" fmla="*/ 10445 w 4107891"/>
              <a:gd name="connsiteY9" fmla="*/ 7082840 h 10695515"/>
              <a:gd name="connsiteX10" fmla="*/ 1834 w 4107891"/>
              <a:gd name="connsiteY10" fmla="*/ 40543 h 10695515"/>
              <a:gd name="connsiteX11" fmla="*/ 27077 w 4107891"/>
              <a:gd name="connsiteY11" fmla="*/ 4670 h 10695515"/>
              <a:gd name="connsiteX12" fmla="*/ 47932 w 4107891"/>
              <a:gd name="connsiteY12" fmla="*/ 37 h 10695515"/>
              <a:gd name="connsiteX13" fmla="*/ 4070174 w 4107891"/>
              <a:gd name="connsiteY13" fmla="*/ 0 h 10695515"/>
              <a:gd name="connsiteX14" fmla="*/ 4103701 w 4107891"/>
              <a:gd name="connsiteY14" fmla="*/ 33528 h 10695515"/>
              <a:gd name="connsiteX15" fmla="*/ 4103700 w 4107891"/>
              <a:gd name="connsiteY15" fmla="*/ 10662081 h 10695515"/>
              <a:gd name="connsiteX16" fmla="*/ 4070173 w 4107891"/>
              <a:gd name="connsiteY16" fmla="*/ 10695514 h 10695515"/>
              <a:gd name="connsiteX17" fmla="*/ 4052666 w 4107891"/>
              <a:gd name="connsiteY17" fmla="*/ 10695514 h 10695515"/>
              <a:gd name="connsiteX18" fmla="*/ 4052666 w 4107891"/>
              <a:gd name="connsiteY18" fmla="*/ 10695515 h 10695515"/>
              <a:gd name="connsiteX19" fmla="*/ 47918 w 4107891"/>
              <a:gd name="connsiteY19" fmla="*/ 10695515 h 10695515"/>
              <a:gd name="connsiteX20" fmla="*/ 10445 w 4107891"/>
              <a:gd name="connsiteY20" fmla="*/ 10659953 h 10695515"/>
              <a:gd name="connsiteX21" fmla="*/ 10445 w 4107891"/>
              <a:gd name="connsiteY21" fmla="*/ 9043781 h 10695515"/>
              <a:gd name="connsiteX22" fmla="*/ 10445 w 4107891"/>
              <a:gd name="connsiteY22" fmla="*/ 8936768 h 10695515"/>
              <a:gd name="connsiteX23" fmla="*/ 10445 w 4107891"/>
              <a:gd name="connsiteY23" fmla="*/ 8213677 h 10695515"/>
              <a:gd name="connsiteX24" fmla="*/ 10445 w 4107891"/>
              <a:gd name="connsiteY24" fmla="*/ 8117697 h 10695515"/>
              <a:gd name="connsiteX0" fmla="*/ 10445 w 4107891"/>
              <a:gd name="connsiteY0" fmla="*/ 8117697 h 10695515"/>
              <a:gd name="connsiteX1" fmla="*/ 17277 w 4107891"/>
              <a:gd name="connsiteY1" fmla="*/ 7826418 h 10695515"/>
              <a:gd name="connsiteX2" fmla="*/ 0 w 4107891"/>
              <a:gd name="connsiteY2" fmla="*/ 7712540 h 10695515"/>
              <a:gd name="connsiteX3" fmla="*/ 7996 w 4107891"/>
              <a:gd name="connsiteY3" fmla="*/ 7658609 h 10695515"/>
              <a:gd name="connsiteX4" fmla="*/ 10445 w 4107891"/>
              <a:gd name="connsiteY4" fmla="*/ 7648210 h 10695515"/>
              <a:gd name="connsiteX5" fmla="*/ 10445 w 4107891"/>
              <a:gd name="connsiteY5" fmla="*/ 7295316 h 10695515"/>
              <a:gd name="connsiteX6" fmla="*/ 7708 w 4107891"/>
              <a:gd name="connsiteY6" fmla="*/ 7269284 h 10695515"/>
              <a:gd name="connsiteX7" fmla="*/ 10445 w 4107891"/>
              <a:gd name="connsiteY7" fmla="*/ 7181458 h 10695515"/>
              <a:gd name="connsiteX8" fmla="*/ 6717 w 4107891"/>
              <a:gd name="connsiteY8" fmla="*/ 7168704 h 10695515"/>
              <a:gd name="connsiteX9" fmla="*/ 10445 w 4107891"/>
              <a:gd name="connsiteY9" fmla="*/ 7082840 h 10695515"/>
              <a:gd name="connsiteX10" fmla="*/ 1834 w 4107891"/>
              <a:gd name="connsiteY10" fmla="*/ 40543 h 10695515"/>
              <a:gd name="connsiteX11" fmla="*/ 27077 w 4107891"/>
              <a:gd name="connsiteY11" fmla="*/ 4670 h 10695515"/>
              <a:gd name="connsiteX12" fmla="*/ 47932 w 4107891"/>
              <a:gd name="connsiteY12" fmla="*/ 37 h 10695515"/>
              <a:gd name="connsiteX13" fmla="*/ 4070174 w 4107891"/>
              <a:gd name="connsiteY13" fmla="*/ 0 h 10695515"/>
              <a:gd name="connsiteX14" fmla="*/ 4103701 w 4107891"/>
              <a:gd name="connsiteY14" fmla="*/ 33528 h 10695515"/>
              <a:gd name="connsiteX15" fmla="*/ 4103700 w 4107891"/>
              <a:gd name="connsiteY15" fmla="*/ 10662081 h 10695515"/>
              <a:gd name="connsiteX16" fmla="*/ 4070173 w 4107891"/>
              <a:gd name="connsiteY16" fmla="*/ 10695514 h 10695515"/>
              <a:gd name="connsiteX17" fmla="*/ 4052666 w 4107891"/>
              <a:gd name="connsiteY17" fmla="*/ 10695514 h 10695515"/>
              <a:gd name="connsiteX18" fmla="*/ 4052666 w 4107891"/>
              <a:gd name="connsiteY18" fmla="*/ 10695515 h 10695515"/>
              <a:gd name="connsiteX19" fmla="*/ 47918 w 4107891"/>
              <a:gd name="connsiteY19" fmla="*/ 10695515 h 10695515"/>
              <a:gd name="connsiteX20" fmla="*/ 10445 w 4107891"/>
              <a:gd name="connsiteY20" fmla="*/ 10659953 h 10695515"/>
              <a:gd name="connsiteX21" fmla="*/ 10445 w 4107891"/>
              <a:gd name="connsiteY21" fmla="*/ 9043781 h 10695515"/>
              <a:gd name="connsiteX22" fmla="*/ 10445 w 4107891"/>
              <a:gd name="connsiteY22" fmla="*/ 8213677 h 10695515"/>
              <a:gd name="connsiteX23" fmla="*/ 10445 w 4107891"/>
              <a:gd name="connsiteY23" fmla="*/ 8117697 h 10695515"/>
              <a:gd name="connsiteX0" fmla="*/ 10445 w 4107891"/>
              <a:gd name="connsiteY0" fmla="*/ 8117697 h 10695515"/>
              <a:gd name="connsiteX1" fmla="*/ 17277 w 4107891"/>
              <a:gd name="connsiteY1" fmla="*/ 7826418 h 10695515"/>
              <a:gd name="connsiteX2" fmla="*/ 0 w 4107891"/>
              <a:gd name="connsiteY2" fmla="*/ 7712540 h 10695515"/>
              <a:gd name="connsiteX3" fmla="*/ 7996 w 4107891"/>
              <a:gd name="connsiteY3" fmla="*/ 7658609 h 10695515"/>
              <a:gd name="connsiteX4" fmla="*/ 10445 w 4107891"/>
              <a:gd name="connsiteY4" fmla="*/ 7648210 h 10695515"/>
              <a:gd name="connsiteX5" fmla="*/ 10445 w 4107891"/>
              <a:gd name="connsiteY5" fmla="*/ 7295316 h 10695515"/>
              <a:gd name="connsiteX6" fmla="*/ 7708 w 4107891"/>
              <a:gd name="connsiteY6" fmla="*/ 7269284 h 10695515"/>
              <a:gd name="connsiteX7" fmla="*/ 10445 w 4107891"/>
              <a:gd name="connsiteY7" fmla="*/ 7181458 h 10695515"/>
              <a:gd name="connsiteX8" fmla="*/ 6717 w 4107891"/>
              <a:gd name="connsiteY8" fmla="*/ 7168704 h 10695515"/>
              <a:gd name="connsiteX9" fmla="*/ 10445 w 4107891"/>
              <a:gd name="connsiteY9" fmla="*/ 7082840 h 10695515"/>
              <a:gd name="connsiteX10" fmla="*/ 1834 w 4107891"/>
              <a:gd name="connsiteY10" fmla="*/ 40543 h 10695515"/>
              <a:gd name="connsiteX11" fmla="*/ 27077 w 4107891"/>
              <a:gd name="connsiteY11" fmla="*/ 4670 h 10695515"/>
              <a:gd name="connsiteX12" fmla="*/ 47932 w 4107891"/>
              <a:gd name="connsiteY12" fmla="*/ 37 h 10695515"/>
              <a:gd name="connsiteX13" fmla="*/ 4070174 w 4107891"/>
              <a:gd name="connsiteY13" fmla="*/ 0 h 10695515"/>
              <a:gd name="connsiteX14" fmla="*/ 4103701 w 4107891"/>
              <a:gd name="connsiteY14" fmla="*/ 33528 h 10695515"/>
              <a:gd name="connsiteX15" fmla="*/ 4103700 w 4107891"/>
              <a:gd name="connsiteY15" fmla="*/ 10662081 h 10695515"/>
              <a:gd name="connsiteX16" fmla="*/ 4070173 w 4107891"/>
              <a:gd name="connsiteY16" fmla="*/ 10695514 h 10695515"/>
              <a:gd name="connsiteX17" fmla="*/ 4052666 w 4107891"/>
              <a:gd name="connsiteY17" fmla="*/ 10695514 h 10695515"/>
              <a:gd name="connsiteX18" fmla="*/ 4052666 w 4107891"/>
              <a:gd name="connsiteY18" fmla="*/ 10695515 h 10695515"/>
              <a:gd name="connsiteX19" fmla="*/ 47918 w 4107891"/>
              <a:gd name="connsiteY19" fmla="*/ 10695515 h 10695515"/>
              <a:gd name="connsiteX20" fmla="*/ 10445 w 4107891"/>
              <a:gd name="connsiteY20" fmla="*/ 10659953 h 10695515"/>
              <a:gd name="connsiteX21" fmla="*/ 10445 w 4107891"/>
              <a:gd name="connsiteY21" fmla="*/ 8213677 h 10695515"/>
              <a:gd name="connsiteX22" fmla="*/ 10445 w 4107891"/>
              <a:gd name="connsiteY22" fmla="*/ 8117697 h 10695515"/>
              <a:gd name="connsiteX0" fmla="*/ 9074 w 4106520"/>
              <a:gd name="connsiteY0" fmla="*/ 8117697 h 10695515"/>
              <a:gd name="connsiteX1" fmla="*/ 15906 w 4106520"/>
              <a:gd name="connsiteY1" fmla="*/ 7826418 h 10695515"/>
              <a:gd name="connsiteX2" fmla="*/ 6625 w 4106520"/>
              <a:gd name="connsiteY2" fmla="*/ 7658609 h 10695515"/>
              <a:gd name="connsiteX3" fmla="*/ 9074 w 4106520"/>
              <a:gd name="connsiteY3" fmla="*/ 7648210 h 10695515"/>
              <a:gd name="connsiteX4" fmla="*/ 9074 w 4106520"/>
              <a:gd name="connsiteY4" fmla="*/ 7295316 h 10695515"/>
              <a:gd name="connsiteX5" fmla="*/ 6337 w 4106520"/>
              <a:gd name="connsiteY5" fmla="*/ 7269284 h 10695515"/>
              <a:gd name="connsiteX6" fmla="*/ 9074 w 4106520"/>
              <a:gd name="connsiteY6" fmla="*/ 7181458 h 10695515"/>
              <a:gd name="connsiteX7" fmla="*/ 5346 w 4106520"/>
              <a:gd name="connsiteY7" fmla="*/ 7168704 h 10695515"/>
              <a:gd name="connsiteX8" fmla="*/ 9074 w 4106520"/>
              <a:gd name="connsiteY8" fmla="*/ 7082840 h 10695515"/>
              <a:gd name="connsiteX9" fmla="*/ 463 w 4106520"/>
              <a:gd name="connsiteY9" fmla="*/ 40543 h 10695515"/>
              <a:gd name="connsiteX10" fmla="*/ 25706 w 4106520"/>
              <a:gd name="connsiteY10" fmla="*/ 4670 h 10695515"/>
              <a:gd name="connsiteX11" fmla="*/ 46561 w 4106520"/>
              <a:gd name="connsiteY11" fmla="*/ 37 h 10695515"/>
              <a:gd name="connsiteX12" fmla="*/ 4068803 w 4106520"/>
              <a:gd name="connsiteY12" fmla="*/ 0 h 10695515"/>
              <a:gd name="connsiteX13" fmla="*/ 4102330 w 4106520"/>
              <a:gd name="connsiteY13" fmla="*/ 33528 h 10695515"/>
              <a:gd name="connsiteX14" fmla="*/ 4102329 w 4106520"/>
              <a:gd name="connsiteY14" fmla="*/ 10662081 h 10695515"/>
              <a:gd name="connsiteX15" fmla="*/ 4068802 w 4106520"/>
              <a:gd name="connsiteY15" fmla="*/ 10695514 h 10695515"/>
              <a:gd name="connsiteX16" fmla="*/ 4051295 w 4106520"/>
              <a:gd name="connsiteY16" fmla="*/ 10695514 h 10695515"/>
              <a:gd name="connsiteX17" fmla="*/ 4051295 w 4106520"/>
              <a:gd name="connsiteY17" fmla="*/ 10695515 h 10695515"/>
              <a:gd name="connsiteX18" fmla="*/ 46547 w 4106520"/>
              <a:gd name="connsiteY18" fmla="*/ 10695515 h 10695515"/>
              <a:gd name="connsiteX19" fmla="*/ 9074 w 4106520"/>
              <a:gd name="connsiteY19" fmla="*/ 10659953 h 10695515"/>
              <a:gd name="connsiteX20" fmla="*/ 9074 w 4106520"/>
              <a:gd name="connsiteY20" fmla="*/ 8213677 h 10695515"/>
              <a:gd name="connsiteX21" fmla="*/ 9074 w 4106520"/>
              <a:gd name="connsiteY21" fmla="*/ 8117697 h 10695515"/>
              <a:gd name="connsiteX0" fmla="*/ 9074 w 4106520"/>
              <a:gd name="connsiteY0" fmla="*/ 8117697 h 10695515"/>
              <a:gd name="connsiteX1" fmla="*/ 15906 w 4106520"/>
              <a:gd name="connsiteY1" fmla="*/ 7826418 h 10695515"/>
              <a:gd name="connsiteX2" fmla="*/ 6625 w 4106520"/>
              <a:gd name="connsiteY2" fmla="*/ 7658609 h 10695515"/>
              <a:gd name="connsiteX3" fmla="*/ 9074 w 4106520"/>
              <a:gd name="connsiteY3" fmla="*/ 7295316 h 10695515"/>
              <a:gd name="connsiteX4" fmla="*/ 6337 w 4106520"/>
              <a:gd name="connsiteY4" fmla="*/ 7269284 h 10695515"/>
              <a:gd name="connsiteX5" fmla="*/ 9074 w 4106520"/>
              <a:gd name="connsiteY5" fmla="*/ 7181458 h 10695515"/>
              <a:gd name="connsiteX6" fmla="*/ 5346 w 4106520"/>
              <a:gd name="connsiteY6" fmla="*/ 7168704 h 10695515"/>
              <a:gd name="connsiteX7" fmla="*/ 9074 w 4106520"/>
              <a:gd name="connsiteY7" fmla="*/ 7082840 h 10695515"/>
              <a:gd name="connsiteX8" fmla="*/ 463 w 4106520"/>
              <a:gd name="connsiteY8" fmla="*/ 40543 h 10695515"/>
              <a:gd name="connsiteX9" fmla="*/ 25706 w 4106520"/>
              <a:gd name="connsiteY9" fmla="*/ 4670 h 10695515"/>
              <a:gd name="connsiteX10" fmla="*/ 46561 w 4106520"/>
              <a:gd name="connsiteY10" fmla="*/ 37 h 10695515"/>
              <a:gd name="connsiteX11" fmla="*/ 4068803 w 4106520"/>
              <a:gd name="connsiteY11" fmla="*/ 0 h 10695515"/>
              <a:gd name="connsiteX12" fmla="*/ 4102330 w 4106520"/>
              <a:gd name="connsiteY12" fmla="*/ 33528 h 10695515"/>
              <a:gd name="connsiteX13" fmla="*/ 4102329 w 4106520"/>
              <a:gd name="connsiteY13" fmla="*/ 10662081 h 10695515"/>
              <a:gd name="connsiteX14" fmla="*/ 4068802 w 4106520"/>
              <a:gd name="connsiteY14" fmla="*/ 10695514 h 10695515"/>
              <a:gd name="connsiteX15" fmla="*/ 4051295 w 4106520"/>
              <a:gd name="connsiteY15" fmla="*/ 10695514 h 10695515"/>
              <a:gd name="connsiteX16" fmla="*/ 4051295 w 4106520"/>
              <a:gd name="connsiteY16" fmla="*/ 10695515 h 10695515"/>
              <a:gd name="connsiteX17" fmla="*/ 46547 w 4106520"/>
              <a:gd name="connsiteY17" fmla="*/ 10695515 h 10695515"/>
              <a:gd name="connsiteX18" fmla="*/ 9074 w 4106520"/>
              <a:gd name="connsiteY18" fmla="*/ 10659953 h 10695515"/>
              <a:gd name="connsiteX19" fmla="*/ 9074 w 4106520"/>
              <a:gd name="connsiteY19" fmla="*/ 8213677 h 10695515"/>
              <a:gd name="connsiteX20" fmla="*/ 9074 w 4106520"/>
              <a:gd name="connsiteY20" fmla="*/ 8117697 h 10695515"/>
              <a:gd name="connsiteX0" fmla="*/ 9074 w 4106520"/>
              <a:gd name="connsiteY0" fmla="*/ 8117697 h 10695515"/>
              <a:gd name="connsiteX1" fmla="*/ 6625 w 4106520"/>
              <a:gd name="connsiteY1" fmla="*/ 7658609 h 10695515"/>
              <a:gd name="connsiteX2" fmla="*/ 9074 w 4106520"/>
              <a:gd name="connsiteY2" fmla="*/ 7295316 h 10695515"/>
              <a:gd name="connsiteX3" fmla="*/ 6337 w 4106520"/>
              <a:gd name="connsiteY3" fmla="*/ 7269284 h 10695515"/>
              <a:gd name="connsiteX4" fmla="*/ 9074 w 4106520"/>
              <a:gd name="connsiteY4" fmla="*/ 7181458 h 10695515"/>
              <a:gd name="connsiteX5" fmla="*/ 5346 w 4106520"/>
              <a:gd name="connsiteY5" fmla="*/ 7168704 h 10695515"/>
              <a:gd name="connsiteX6" fmla="*/ 9074 w 4106520"/>
              <a:gd name="connsiteY6" fmla="*/ 7082840 h 10695515"/>
              <a:gd name="connsiteX7" fmla="*/ 463 w 4106520"/>
              <a:gd name="connsiteY7" fmla="*/ 40543 h 10695515"/>
              <a:gd name="connsiteX8" fmla="*/ 25706 w 4106520"/>
              <a:gd name="connsiteY8" fmla="*/ 4670 h 10695515"/>
              <a:gd name="connsiteX9" fmla="*/ 46561 w 4106520"/>
              <a:gd name="connsiteY9" fmla="*/ 37 h 10695515"/>
              <a:gd name="connsiteX10" fmla="*/ 4068803 w 4106520"/>
              <a:gd name="connsiteY10" fmla="*/ 0 h 10695515"/>
              <a:gd name="connsiteX11" fmla="*/ 4102330 w 4106520"/>
              <a:gd name="connsiteY11" fmla="*/ 33528 h 10695515"/>
              <a:gd name="connsiteX12" fmla="*/ 4102329 w 4106520"/>
              <a:gd name="connsiteY12" fmla="*/ 10662081 h 10695515"/>
              <a:gd name="connsiteX13" fmla="*/ 4068802 w 4106520"/>
              <a:gd name="connsiteY13" fmla="*/ 10695514 h 10695515"/>
              <a:gd name="connsiteX14" fmla="*/ 4051295 w 4106520"/>
              <a:gd name="connsiteY14" fmla="*/ 10695514 h 10695515"/>
              <a:gd name="connsiteX15" fmla="*/ 4051295 w 4106520"/>
              <a:gd name="connsiteY15" fmla="*/ 10695515 h 10695515"/>
              <a:gd name="connsiteX16" fmla="*/ 46547 w 4106520"/>
              <a:gd name="connsiteY16" fmla="*/ 10695515 h 10695515"/>
              <a:gd name="connsiteX17" fmla="*/ 9074 w 4106520"/>
              <a:gd name="connsiteY17" fmla="*/ 10659953 h 10695515"/>
              <a:gd name="connsiteX18" fmla="*/ 9074 w 4106520"/>
              <a:gd name="connsiteY18" fmla="*/ 8213677 h 10695515"/>
              <a:gd name="connsiteX19" fmla="*/ 9074 w 4106520"/>
              <a:gd name="connsiteY19" fmla="*/ 8117697 h 10695515"/>
              <a:gd name="connsiteX0" fmla="*/ 9074 w 4106520"/>
              <a:gd name="connsiteY0" fmla="*/ 8117697 h 10695515"/>
              <a:gd name="connsiteX1" fmla="*/ 9074 w 4106520"/>
              <a:gd name="connsiteY1" fmla="*/ 7295316 h 10695515"/>
              <a:gd name="connsiteX2" fmla="*/ 6337 w 4106520"/>
              <a:gd name="connsiteY2" fmla="*/ 7269284 h 10695515"/>
              <a:gd name="connsiteX3" fmla="*/ 9074 w 4106520"/>
              <a:gd name="connsiteY3" fmla="*/ 7181458 h 10695515"/>
              <a:gd name="connsiteX4" fmla="*/ 5346 w 4106520"/>
              <a:gd name="connsiteY4" fmla="*/ 7168704 h 10695515"/>
              <a:gd name="connsiteX5" fmla="*/ 9074 w 4106520"/>
              <a:gd name="connsiteY5" fmla="*/ 7082840 h 10695515"/>
              <a:gd name="connsiteX6" fmla="*/ 463 w 4106520"/>
              <a:gd name="connsiteY6" fmla="*/ 40543 h 10695515"/>
              <a:gd name="connsiteX7" fmla="*/ 25706 w 4106520"/>
              <a:gd name="connsiteY7" fmla="*/ 4670 h 10695515"/>
              <a:gd name="connsiteX8" fmla="*/ 46561 w 4106520"/>
              <a:gd name="connsiteY8" fmla="*/ 37 h 10695515"/>
              <a:gd name="connsiteX9" fmla="*/ 4068803 w 4106520"/>
              <a:gd name="connsiteY9" fmla="*/ 0 h 10695515"/>
              <a:gd name="connsiteX10" fmla="*/ 4102330 w 4106520"/>
              <a:gd name="connsiteY10" fmla="*/ 33528 h 10695515"/>
              <a:gd name="connsiteX11" fmla="*/ 4102329 w 4106520"/>
              <a:gd name="connsiteY11" fmla="*/ 10662081 h 10695515"/>
              <a:gd name="connsiteX12" fmla="*/ 4068802 w 4106520"/>
              <a:gd name="connsiteY12" fmla="*/ 10695514 h 10695515"/>
              <a:gd name="connsiteX13" fmla="*/ 4051295 w 4106520"/>
              <a:gd name="connsiteY13" fmla="*/ 10695514 h 10695515"/>
              <a:gd name="connsiteX14" fmla="*/ 4051295 w 4106520"/>
              <a:gd name="connsiteY14" fmla="*/ 10695515 h 10695515"/>
              <a:gd name="connsiteX15" fmla="*/ 46547 w 4106520"/>
              <a:gd name="connsiteY15" fmla="*/ 10695515 h 10695515"/>
              <a:gd name="connsiteX16" fmla="*/ 9074 w 4106520"/>
              <a:gd name="connsiteY16" fmla="*/ 10659953 h 10695515"/>
              <a:gd name="connsiteX17" fmla="*/ 9074 w 4106520"/>
              <a:gd name="connsiteY17" fmla="*/ 8213677 h 10695515"/>
              <a:gd name="connsiteX18" fmla="*/ 9074 w 4106520"/>
              <a:gd name="connsiteY18" fmla="*/ 8117697 h 10695515"/>
              <a:gd name="connsiteX0" fmla="*/ 9074 w 4106520"/>
              <a:gd name="connsiteY0" fmla="*/ 8117697 h 10695515"/>
              <a:gd name="connsiteX1" fmla="*/ 9074 w 4106520"/>
              <a:gd name="connsiteY1" fmla="*/ 7295316 h 10695515"/>
              <a:gd name="connsiteX2" fmla="*/ 6337 w 4106520"/>
              <a:gd name="connsiteY2" fmla="*/ 7269284 h 10695515"/>
              <a:gd name="connsiteX3" fmla="*/ 9074 w 4106520"/>
              <a:gd name="connsiteY3" fmla="*/ 7181458 h 10695515"/>
              <a:gd name="connsiteX4" fmla="*/ 9074 w 4106520"/>
              <a:gd name="connsiteY4" fmla="*/ 7082840 h 10695515"/>
              <a:gd name="connsiteX5" fmla="*/ 463 w 4106520"/>
              <a:gd name="connsiteY5" fmla="*/ 40543 h 10695515"/>
              <a:gd name="connsiteX6" fmla="*/ 25706 w 4106520"/>
              <a:gd name="connsiteY6" fmla="*/ 4670 h 10695515"/>
              <a:gd name="connsiteX7" fmla="*/ 46561 w 4106520"/>
              <a:gd name="connsiteY7" fmla="*/ 37 h 10695515"/>
              <a:gd name="connsiteX8" fmla="*/ 4068803 w 4106520"/>
              <a:gd name="connsiteY8" fmla="*/ 0 h 10695515"/>
              <a:gd name="connsiteX9" fmla="*/ 4102330 w 4106520"/>
              <a:gd name="connsiteY9" fmla="*/ 33528 h 10695515"/>
              <a:gd name="connsiteX10" fmla="*/ 4102329 w 4106520"/>
              <a:gd name="connsiteY10" fmla="*/ 10662081 h 10695515"/>
              <a:gd name="connsiteX11" fmla="*/ 4068802 w 4106520"/>
              <a:gd name="connsiteY11" fmla="*/ 10695514 h 10695515"/>
              <a:gd name="connsiteX12" fmla="*/ 4051295 w 4106520"/>
              <a:gd name="connsiteY12" fmla="*/ 10695514 h 10695515"/>
              <a:gd name="connsiteX13" fmla="*/ 4051295 w 4106520"/>
              <a:gd name="connsiteY13" fmla="*/ 10695515 h 10695515"/>
              <a:gd name="connsiteX14" fmla="*/ 46547 w 4106520"/>
              <a:gd name="connsiteY14" fmla="*/ 10695515 h 10695515"/>
              <a:gd name="connsiteX15" fmla="*/ 9074 w 4106520"/>
              <a:gd name="connsiteY15" fmla="*/ 10659953 h 10695515"/>
              <a:gd name="connsiteX16" fmla="*/ 9074 w 4106520"/>
              <a:gd name="connsiteY16" fmla="*/ 8213677 h 10695515"/>
              <a:gd name="connsiteX17" fmla="*/ 9074 w 4106520"/>
              <a:gd name="connsiteY17" fmla="*/ 8117697 h 10695515"/>
              <a:gd name="connsiteX0" fmla="*/ 9074 w 4106520"/>
              <a:gd name="connsiteY0" fmla="*/ 8117697 h 10695515"/>
              <a:gd name="connsiteX1" fmla="*/ 9074 w 4106520"/>
              <a:gd name="connsiteY1" fmla="*/ 7295316 h 10695515"/>
              <a:gd name="connsiteX2" fmla="*/ 6337 w 4106520"/>
              <a:gd name="connsiteY2" fmla="*/ 7269284 h 10695515"/>
              <a:gd name="connsiteX3" fmla="*/ 9074 w 4106520"/>
              <a:gd name="connsiteY3" fmla="*/ 7082840 h 10695515"/>
              <a:gd name="connsiteX4" fmla="*/ 463 w 4106520"/>
              <a:gd name="connsiteY4" fmla="*/ 40543 h 10695515"/>
              <a:gd name="connsiteX5" fmla="*/ 25706 w 4106520"/>
              <a:gd name="connsiteY5" fmla="*/ 4670 h 10695515"/>
              <a:gd name="connsiteX6" fmla="*/ 46561 w 4106520"/>
              <a:gd name="connsiteY6" fmla="*/ 37 h 10695515"/>
              <a:gd name="connsiteX7" fmla="*/ 4068803 w 4106520"/>
              <a:gd name="connsiteY7" fmla="*/ 0 h 10695515"/>
              <a:gd name="connsiteX8" fmla="*/ 4102330 w 4106520"/>
              <a:gd name="connsiteY8" fmla="*/ 33528 h 10695515"/>
              <a:gd name="connsiteX9" fmla="*/ 4102329 w 4106520"/>
              <a:gd name="connsiteY9" fmla="*/ 10662081 h 10695515"/>
              <a:gd name="connsiteX10" fmla="*/ 4068802 w 4106520"/>
              <a:gd name="connsiteY10" fmla="*/ 10695514 h 10695515"/>
              <a:gd name="connsiteX11" fmla="*/ 4051295 w 4106520"/>
              <a:gd name="connsiteY11" fmla="*/ 10695514 h 10695515"/>
              <a:gd name="connsiteX12" fmla="*/ 4051295 w 4106520"/>
              <a:gd name="connsiteY12" fmla="*/ 10695515 h 10695515"/>
              <a:gd name="connsiteX13" fmla="*/ 46547 w 4106520"/>
              <a:gd name="connsiteY13" fmla="*/ 10695515 h 10695515"/>
              <a:gd name="connsiteX14" fmla="*/ 9074 w 4106520"/>
              <a:gd name="connsiteY14" fmla="*/ 10659953 h 10695515"/>
              <a:gd name="connsiteX15" fmla="*/ 9074 w 4106520"/>
              <a:gd name="connsiteY15" fmla="*/ 8213677 h 10695515"/>
              <a:gd name="connsiteX16" fmla="*/ 9074 w 4106520"/>
              <a:gd name="connsiteY16" fmla="*/ 8117697 h 10695515"/>
              <a:gd name="connsiteX0" fmla="*/ 9074 w 4106520"/>
              <a:gd name="connsiteY0" fmla="*/ 8117697 h 10695515"/>
              <a:gd name="connsiteX1" fmla="*/ 9074 w 4106520"/>
              <a:gd name="connsiteY1" fmla="*/ 7295316 h 10695515"/>
              <a:gd name="connsiteX2" fmla="*/ 9074 w 4106520"/>
              <a:gd name="connsiteY2" fmla="*/ 7082840 h 10695515"/>
              <a:gd name="connsiteX3" fmla="*/ 463 w 4106520"/>
              <a:gd name="connsiteY3" fmla="*/ 40543 h 10695515"/>
              <a:gd name="connsiteX4" fmla="*/ 25706 w 4106520"/>
              <a:gd name="connsiteY4" fmla="*/ 4670 h 10695515"/>
              <a:gd name="connsiteX5" fmla="*/ 46561 w 4106520"/>
              <a:gd name="connsiteY5" fmla="*/ 37 h 10695515"/>
              <a:gd name="connsiteX6" fmla="*/ 4068803 w 4106520"/>
              <a:gd name="connsiteY6" fmla="*/ 0 h 10695515"/>
              <a:gd name="connsiteX7" fmla="*/ 4102330 w 4106520"/>
              <a:gd name="connsiteY7" fmla="*/ 33528 h 10695515"/>
              <a:gd name="connsiteX8" fmla="*/ 4102329 w 4106520"/>
              <a:gd name="connsiteY8" fmla="*/ 10662081 h 10695515"/>
              <a:gd name="connsiteX9" fmla="*/ 4068802 w 4106520"/>
              <a:gd name="connsiteY9" fmla="*/ 10695514 h 10695515"/>
              <a:gd name="connsiteX10" fmla="*/ 4051295 w 4106520"/>
              <a:gd name="connsiteY10" fmla="*/ 10695514 h 10695515"/>
              <a:gd name="connsiteX11" fmla="*/ 4051295 w 4106520"/>
              <a:gd name="connsiteY11" fmla="*/ 10695515 h 10695515"/>
              <a:gd name="connsiteX12" fmla="*/ 46547 w 4106520"/>
              <a:gd name="connsiteY12" fmla="*/ 10695515 h 10695515"/>
              <a:gd name="connsiteX13" fmla="*/ 9074 w 4106520"/>
              <a:gd name="connsiteY13" fmla="*/ 10659953 h 10695515"/>
              <a:gd name="connsiteX14" fmla="*/ 9074 w 4106520"/>
              <a:gd name="connsiteY14" fmla="*/ 8213677 h 10695515"/>
              <a:gd name="connsiteX15" fmla="*/ 9074 w 4106520"/>
              <a:gd name="connsiteY15" fmla="*/ 8117697 h 10695515"/>
              <a:gd name="connsiteX0" fmla="*/ 9074 w 4106520"/>
              <a:gd name="connsiteY0" fmla="*/ 8117697 h 10695515"/>
              <a:gd name="connsiteX1" fmla="*/ 9074 w 4106520"/>
              <a:gd name="connsiteY1" fmla="*/ 7082840 h 10695515"/>
              <a:gd name="connsiteX2" fmla="*/ 463 w 4106520"/>
              <a:gd name="connsiteY2" fmla="*/ 40543 h 10695515"/>
              <a:gd name="connsiteX3" fmla="*/ 25706 w 4106520"/>
              <a:gd name="connsiteY3" fmla="*/ 4670 h 10695515"/>
              <a:gd name="connsiteX4" fmla="*/ 46561 w 4106520"/>
              <a:gd name="connsiteY4" fmla="*/ 37 h 10695515"/>
              <a:gd name="connsiteX5" fmla="*/ 4068803 w 4106520"/>
              <a:gd name="connsiteY5" fmla="*/ 0 h 10695515"/>
              <a:gd name="connsiteX6" fmla="*/ 4102330 w 4106520"/>
              <a:gd name="connsiteY6" fmla="*/ 33528 h 10695515"/>
              <a:gd name="connsiteX7" fmla="*/ 4102329 w 4106520"/>
              <a:gd name="connsiteY7" fmla="*/ 10662081 h 10695515"/>
              <a:gd name="connsiteX8" fmla="*/ 4068802 w 4106520"/>
              <a:gd name="connsiteY8" fmla="*/ 10695514 h 10695515"/>
              <a:gd name="connsiteX9" fmla="*/ 4051295 w 4106520"/>
              <a:gd name="connsiteY9" fmla="*/ 10695514 h 10695515"/>
              <a:gd name="connsiteX10" fmla="*/ 4051295 w 4106520"/>
              <a:gd name="connsiteY10" fmla="*/ 10695515 h 10695515"/>
              <a:gd name="connsiteX11" fmla="*/ 46547 w 4106520"/>
              <a:gd name="connsiteY11" fmla="*/ 10695515 h 10695515"/>
              <a:gd name="connsiteX12" fmla="*/ 9074 w 4106520"/>
              <a:gd name="connsiteY12" fmla="*/ 10659953 h 10695515"/>
              <a:gd name="connsiteX13" fmla="*/ 9074 w 4106520"/>
              <a:gd name="connsiteY13" fmla="*/ 8213677 h 10695515"/>
              <a:gd name="connsiteX14" fmla="*/ 9074 w 4106520"/>
              <a:gd name="connsiteY14" fmla="*/ 8117697 h 10695515"/>
              <a:gd name="connsiteX0" fmla="*/ 9096 w 4106542"/>
              <a:gd name="connsiteY0" fmla="*/ 8117697 h 10695515"/>
              <a:gd name="connsiteX1" fmla="*/ 485 w 4106542"/>
              <a:gd name="connsiteY1" fmla="*/ 40543 h 10695515"/>
              <a:gd name="connsiteX2" fmla="*/ 25728 w 4106542"/>
              <a:gd name="connsiteY2" fmla="*/ 4670 h 10695515"/>
              <a:gd name="connsiteX3" fmla="*/ 46583 w 4106542"/>
              <a:gd name="connsiteY3" fmla="*/ 37 h 10695515"/>
              <a:gd name="connsiteX4" fmla="*/ 4068825 w 4106542"/>
              <a:gd name="connsiteY4" fmla="*/ 0 h 10695515"/>
              <a:gd name="connsiteX5" fmla="*/ 4102352 w 4106542"/>
              <a:gd name="connsiteY5" fmla="*/ 33528 h 10695515"/>
              <a:gd name="connsiteX6" fmla="*/ 4102351 w 4106542"/>
              <a:gd name="connsiteY6" fmla="*/ 10662081 h 10695515"/>
              <a:gd name="connsiteX7" fmla="*/ 4068824 w 4106542"/>
              <a:gd name="connsiteY7" fmla="*/ 10695514 h 10695515"/>
              <a:gd name="connsiteX8" fmla="*/ 4051317 w 4106542"/>
              <a:gd name="connsiteY8" fmla="*/ 10695514 h 10695515"/>
              <a:gd name="connsiteX9" fmla="*/ 4051317 w 4106542"/>
              <a:gd name="connsiteY9" fmla="*/ 10695515 h 10695515"/>
              <a:gd name="connsiteX10" fmla="*/ 46569 w 4106542"/>
              <a:gd name="connsiteY10" fmla="*/ 10695515 h 10695515"/>
              <a:gd name="connsiteX11" fmla="*/ 9096 w 4106542"/>
              <a:gd name="connsiteY11" fmla="*/ 10659953 h 10695515"/>
              <a:gd name="connsiteX12" fmla="*/ 9096 w 4106542"/>
              <a:gd name="connsiteY12" fmla="*/ 8213677 h 10695515"/>
              <a:gd name="connsiteX13" fmla="*/ 9096 w 4106542"/>
              <a:gd name="connsiteY13" fmla="*/ 8117697 h 10695515"/>
              <a:gd name="connsiteX0" fmla="*/ 8611 w 4106057"/>
              <a:gd name="connsiteY0" fmla="*/ 8213677 h 10695515"/>
              <a:gd name="connsiteX1" fmla="*/ 0 w 4106057"/>
              <a:gd name="connsiteY1" fmla="*/ 40543 h 10695515"/>
              <a:gd name="connsiteX2" fmla="*/ 25243 w 4106057"/>
              <a:gd name="connsiteY2" fmla="*/ 4670 h 10695515"/>
              <a:gd name="connsiteX3" fmla="*/ 46098 w 4106057"/>
              <a:gd name="connsiteY3" fmla="*/ 37 h 10695515"/>
              <a:gd name="connsiteX4" fmla="*/ 4068340 w 4106057"/>
              <a:gd name="connsiteY4" fmla="*/ 0 h 10695515"/>
              <a:gd name="connsiteX5" fmla="*/ 4101867 w 4106057"/>
              <a:gd name="connsiteY5" fmla="*/ 33528 h 10695515"/>
              <a:gd name="connsiteX6" fmla="*/ 4101866 w 4106057"/>
              <a:gd name="connsiteY6" fmla="*/ 10662081 h 10695515"/>
              <a:gd name="connsiteX7" fmla="*/ 4068339 w 4106057"/>
              <a:gd name="connsiteY7" fmla="*/ 10695514 h 10695515"/>
              <a:gd name="connsiteX8" fmla="*/ 4050832 w 4106057"/>
              <a:gd name="connsiteY8" fmla="*/ 10695514 h 10695515"/>
              <a:gd name="connsiteX9" fmla="*/ 4050832 w 4106057"/>
              <a:gd name="connsiteY9" fmla="*/ 10695515 h 10695515"/>
              <a:gd name="connsiteX10" fmla="*/ 46084 w 4106057"/>
              <a:gd name="connsiteY10" fmla="*/ 10695515 h 10695515"/>
              <a:gd name="connsiteX11" fmla="*/ 8611 w 4106057"/>
              <a:gd name="connsiteY11" fmla="*/ 10659953 h 10695515"/>
              <a:gd name="connsiteX12" fmla="*/ 8611 w 4106057"/>
              <a:gd name="connsiteY12" fmla="*/ 8213677 h 10695515"/>
              <a:gd name="connsiteX0" fmla="*/ 8611 w 4106057"/>
              <a:gd name="connsiteY0" fmla="*/ 10659953 h 10695515"/>
              <a:gd name="connsiteX1" fmla="*/ 0 w 4106057"/>
              <a:gd name="connsiteY1" fmla="*/ 40543 h 10695515"/>
              <a:gd name="connsiteX2" fmla="*/ 25243 w 4106057"/>
              <a:gd name="connsiteY2" fmla="*/ 4670 h 10695515"/>
              <a:gd name="connsiteX3" fmla="*/ 46098 w 4106057"/>
              <a:gd name="connsiteY3" fmla="*/ 37 h 10695515"/>
              <a:gd name="connsiteX4" fmla="*/ 4068340 w 4106057"/>
              <a:gd name="connsiteY4" fmla="*/ 0 h 10695515"/>
              <a:gd name="connsiteX5" fmla="*/ 4101867 w 4106057"/>
              <a:gd name="connsiteY5" fmla="*/ 33528 h 10695515"/>
              <a:gd name="connsiteX6" fmla="*/ 4101866 w 4106057"/>
              <a:gd name="connsiteY6" fmla="*/ 10662081 h 10695515"/>
              <a:gd name="connsiteX7" fmla="*/ 4068339 w 4106057"/>
              <a:gd name="connsiteY7" fmla="*/ 10695514 h 10695515"/>
              <a:gd name="connsiteX8" fmla="*/ 4050832 w 4106057"/>
              <a:gd name="connsiteY8" fmla="*/ 10695514 h 10695515"/>
              <a:gd name="connsiteX9" fmla="*/ 4050832 w 4106057"/>
              <a:gd name="connsiteY9" fmla="*/ 10695515 h 10695515"/>
              <a:gd name="connsiteX10" fmla="*/ 46084 w 4106057"/>
              <a:gd name="connsiteY10" fmla="*/ 10695515 h 10695515"/>
              <a:gd name="connsiteX11" fmla="*/ 8611 w 4106057"/>
              <a:gd name="connsiteY11" fmla="*/ 10659953 h 106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6057" h="10695515">
                <a:moveTo>
                  <a:pt x="8611" y="10659953"/>
                </a:moveTo>
                <a:cubicBezTo>
                  <a:pt x="5741" y="7120150"/>
                  <a:pt x="2870" y="3580346"/>
                  <a:pt x="0" y="40543"/>
                </a:cubicBezTo>
                <a:cubicBezTo>
                  <a:pt x="8414" y="19945"/>
                  <a:pt x="10728" y="16628"/>
                  <a:pt x="25243" y="4670"/>
                </a:cubicBezTo>
                <a:lnTo>
                  <a:pt x="46098" y="37"/>
                </a:lnTo>
                <a:lnTo>
                  <a:pt x="4068340" y="0"/>
                </a:lnTo>
                <a:cubicBezTo>
                  <a:pt x="4086837" y="52"/>
                  <a:pt x="4101820" y="15032"/>
                  <a:pt x="4101867" y="33528"/>
                </a:cubicBezTo>
                <a:cubicBezTo>
                  <a:pt x="4107455" y="1810541"/>
                  <a:pt x="4107454" y="8885083"/>
                  <a:pt x="4101866" y="10662081"/>
                </a:cubicBezTo>
                <a:cubicBezTo>
                  <a:pt x="4101761" y="10680541"/>
                  <a:pt x="4086798" y="10695466"/>
                  <a:pt x="4068339" y="10695514"/>
                </a:cubicBezTo>
                <a:lnTo>
                  <a:pt x="4050832" y="10695514"/>
                </a:lnTo>
                <a:lnTo>
                  <a:pt x="4050832" y="10695515"/>
                </a:lnTo>
                <a:lnTo>
                  <a:pt x="46084" y="10695515"/>
                </a:lnTo>
                <a:cubicBezTo>
                  <a:pt x="25394" y="10695403"/>
                  <a:pt x="8665" y="10679532"/>
                  <a:pt x="8611" y="10659953"/>
                </a:cubicBezTo>
                <a:close/>
              </a:path>
            </a:pathLst>
          </a:custGeom>
          <a:solidFill>
            <a:srgbClr val="FFFFFF"/>
          </a:solidFill>
          <a:ln w="9525" cap="flat">
            <a:noFill/>
            <a:prstDash val="solid"/>
            <a:miter/>
          </a:ln>
        </p:spPr>
        <p:txBody>
          <a:bodyPr rtlCol="0" anchor="ctr"/>
          <a:lstStyle/>
          <a:p>
            <a:endParaRPr lang="en-US"/>
          </a:p>
        </p:txBody>
      </p:sp>
      <p:pic>
        <p:nvPicPr>
          <p:cNvPr id="4" name="Content Placeholder 6">
            <a:extLst>
              <a:ext uri="{FF2B5EF4-FFF2-40B4-BE49-F238E27FC236}">
                <a16:creationId xmlns:a16="http://schemas.microsoft.com/office/drawing/2014/main" id="{E63631B5-CE19-C2CD-6DAB-92F70BD3EB4A}"/>
              </a:ext>
            </a:extLst>
          </p:cNvPr>
          <p:cNvPicPr>
            <a:picLocks noGrp="1" noChangeAspect="1"/>
          </p:cNvPicPr>
          <p:nvPr>
            <p:ph idx="1"/>
          </p:nvPr>
        </p:nvPicPr>
        <p:blipFill>
          <a:blip r:embed="rId3"/>
          <a:stretch>
            <a:fillRect/>
          </a:stretch>
        </p:blipFill>
        <p:spPr>
          <a:xfrm>
            <a:off x="1296628" y="651681"/>
            <a:ext cx="9598744" cy="5015344"/>
          </a:xfrm>
          <a:prstGeom prst="rect">
            <a:avLst/>
          </a:prstGeom>
        </p:spPr>
      </p:pic>
      <p:sp>
        <p:nvSpPr>
          <p:cNvPr id="2" name="Title 1">
            <a:extLst>
              <a:ext uri="{FF2B5EF4-FFF2-40B4-BE49-F238E27FC236}">
                <a16:creationId xmlns:a16="http://schemas.microsoft.com/office/drawing/2014/main" id="{99940BC5-ED2C-277E-513A-82339C63F01A}"/>
              </a:ext>
            </a:extLst>
          </p:cNvPr>
          <p:cNvSpPr>
            <a:spLocks noGrp="1"/>
          </p:cNvSpPr>
          <p:nvPr>
            <p:ph type="title"/>
          </p:nvPr>
        </p:nvSpPr>
        <p:spPr>
          <a:xfrm>
            <a:off x="3524742" y="5328205"/>
            <a:ext cx="8448517" cy="1349656"/>
          </a:xfrm>
        </p:spPr>
        <p:txBody>
          <a:bodyPr vert="horz" lIns="91440" tIns="45720" rIns="91440" bIns="45720" rtlCol="0" anchor="b">
            <a:normAutofit/>
          </a:bodyPr>
          <a:lstStyle/>
          <a:p>
            <a:pPr algn="r"/>
            <a:r>
              <a:rPr lang="en-US" dirty="0"/>
              <a:t>Sinusitis vs. Rhinitis</a:t>
            </a:r>
          </a:p>
        </p:txBody>
      </p:sp>
    </p:spTree>
    <p:extLst>
      <p:ext uri="{BB962C8B-B14F-4D97-AF65-F5344CB8AC3E}">
        <p14:creationId xmlns:p14="http://schemas.microsoft.com/office/powerpoint/2010/main" val="2377614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0980D0-C2CB-4F0C-833C-1B6483572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110A99-3F6B-4F79-9283-A5ECB5016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4509">
            <a:off x="-184530" y="5189558"/>
            <a:ext cx="12362426" cy="2575409"/>
          </a:xfrm>
          <a:custGeom>
            <a:avLst/>
            <a:gdLst>
              <a:gd name="connsiteX0" fmla="*/ 5035354 w 12362426"/>
              <a:gd name="connsiteY0" fmla="*/ 0 h 3099769"/>
              <a:gd name="connsiteX1" fmla="*/ 9625764 w 12362426"/>
              <a:gd name="connsiteY1" fmla="*/ 0 h 3099769"/>
              <a:gd name="connsiteX2" fmla="*/ 9625764 w 12362426"/>
              <a:gd name="connsiteY2" fmla="*/ 743325 h 3099769"/>
              <a:gd name="connsiteX3" fmla="*/ 9658262 w 12362426"/>
              <a:gd name="connsiteY3" fmla="*/ 749028 h 3099769"/>
              <a:gd name="connsiteX4" fmla="*/ 9750370 w 12362426"/>
              <a:gd name="connsiteY4" fmla="*/ 768340 h 3099769"/>
              <a:gd name="connsiteX5" fmla="*/ 9836966 w 12362426"/>
              <a:gd name="connsiteY5" fmla="*/ 778233 h 3099769"/>
              <a:gd name="connsiteX6" fmla="*/ 9994340 w 12362426"/>
              <a:gd name="connsiteY6" fmla="*/ 807111 h 3099769"/>
              <a:gd name="connsiteX7" fmla="*/ 10021527 w 12362426"/>
              <a:gd name="connsiteY7" fmla="*/ 815221 h 3099769"/>
              <a:gd name="connsiteX8" fmla="*/ 10077617 w 12362426"/>
              <a:gd name="connsiteY8" fmla="*/ 830232 h 3099769"/>
              <a:gd name="connsiteX9" fmla="*/ 10249434 w 12362426"/>
              <a:gd name="connsiteY9" fmla="*/ 822796 h 3099769"/>
              <a:gd name="connsiteX10" fmla="*/ 10291151 w 12362426"/>
              <a:gd name="connsiteY10" fmla="*/ 809816 h 3099769"/>
              <a:gd name="connsiteX11" fmla="*/ 10537628 w 12362426"/>
              <a:gd name="connsiteY11" fmla="*/ 783838 h 3099769"/>
              <a:gd name="connsiteX12" fmla="*/ 10875114 w 12362426"/>
              <a:gd name="connsiteY12" fmla="*/ 713312 h 3099769"/>
              <a:gd name="connsiteX13" fmla="*/ 11131506 w 12362426"/>
              <a:gd name="connsiteY13" fmla="*/ 698211 h 3099769"/>
              <a:gd name="connsiteX14" fmla="*/ 11236837 w 12362426"/>
              <a:gd name="connsiteY14" fmla="*/ 682768 h 3099769"/>
              <a:gd name="connsiteX15" fmla="*/ 11428024 w 12362426"/>
              <a:gd name="connsiteY15" fmla="*/ 654608 h 3099769"/>
              <a:gd name="connsiteX16" fmla="*/ 11627584 w 12362426"/>
              <a:gd name="connsiteY16" fmla="*/ 623505 h 3099769"/>
              <a:gd name="connsiteX17" fmla="*/ 11715836 w 12362426"/>
              <a:gd name="connsiteY17" fmla="*/ 608349 h 3099769"/>
              <a:gd name="connsiteX18" fmla="*/ 11987050 w 12362426"/>
              <a:gd name="connsiteY18" fmla="*/ 707424 h 3099769"/>
              <a:gd name="connsiteX19" fmla="*/ 12251338 w 12362426"/>
              <a:gd name="connsiteY19" fmla="*/ 524360 h 3099769"/>
              <a:gd name="connsiteX20" fmla="*/ 12362426 w 12362426"/>
              <a:gd name="connsiteY20" fmla="*/ 1246801 h 3099769"/>
              <a:gd name="connsiteX21" fmla="*/ 312058 w 12362426"/>
              <a:gd name="connsiteY21" fmla="*/ 3099769 h 3099769"/>
              <a:gd name="connsiteX22" fmla="*/ 0 w 12362426"/>
              <a:gd name="connsiteY22" fmla="*/ 1070366 h 3099769"/>
              <a:gd name="connsiteX23" fmla="*/ 4427 w 12362426"/>
              <a:gd name="connsiteY23" fmla="*/ 1069072 h 3099769"/>
              <a:gd name="connsiteX24" fmla="*/ 36478 w 12362426"/>
              <a:gd name="connsiteY24" fmla="*/ 1059901 h 3099769"/>
              <a:gd name="connsiteX25" fmla="*/ 74319 w 12362426"/>
              <a:gd name="connsiteY25" fmla="*/ 1042827 h 3099769"/>
              <a:gd name="connsiteX26" fmla="*/ 265466 w 12362426"/>
              <a:gd name="connsiteY26" fmla="*/ 997965 h 3099769"/>
              <a:gd name="connsiteX27" fmla="*/ 365700 w 12362426"/>
              <a:gd name="connsiteY27" fmla="*/ 971269 h 3099769"/>
              <a:gd name="connsiteX28" fmla="*/ 402179 w 12362426"/>
              <a:gd name="connsiteY28" fmla="*/ 962934 h 3099769"/>
              <a:gd name="connsiteX29" fmla="*/ 504196 w 12362426"/>
              <a:gd name="connsiteY29" fmla="*/ 923429 h 3099769"/>
              <a:gd name="connsiteX30" fmla="*/ 579858 w 12362426"/>
              <a:gd name="connsiteY30" fmla="*/ 911776 h 3099769"/>
              <a:gd name="connsiteX31" fmla="*/ 788740 w 12362426"/>
              <a:gd name="connsiteY31" fmla="*/ 851017 h 3099769"/>
              <a:gd name="connsiteX32" fmla="*/ 942632 w 12362426"/>
              <a:gd name="connsiteY32" fmla="*/ 816590 h 3099769"/>
              <a:gd name="connsiteX33" fmla="*/ 1166396 w 12362426"/>
              <a:gd name="connsiteY33" fmla="*/ 790722 h 3099769"/>
              <a:gd name="connsiteX34" fmla="*/ 1247277 w 12362426"/>
              <a:gd name="connsiteY34" fmla="*/ 761271 h 3099769"/>
              <a:gd name="connsiteX35" fmla="*/ 1322184 w 12362426"/>
              <a:gd name="connsiteY35" fmla="*/ 744388 h 3099769"/>
              <a:gd name="connsiteX36" fmla="*/ 1336256 w 12362426"/>
              <a:gd name="connsiteY36" fmla="*/ 739876 h 3099769"/>
              <a:gd name="connsiteX37" fmla="*/ 1399541 w 12362426"/>
              <a:gd name="connsiteY37" fmla="*/ 733051 h 3099769"/>
              <a:gd name="connsiteX38" fmla="*/ 1609734 w 12362426"/>
              <a:gd name="connsiteY38" fmla="*/ 761684 h 3099769"/>
              <a:gd name="connsiteX39" fmla="*/ 1736383 w 12362426"/>
              <a:gd name="connsiteY39" fmla="*/ 788462 h 3099769"/>
              <a:gd name="connsiteX40" fmla="*/ 1857314 w 12362426"/>
              <a:gd name="connsiteY40" fmla="*/ 794085 h 3099769"/>
              <a:gd name="connsiteX41" fmla="*/ 2026639 w 12362426"/>
              <a:gd name="connsiteY41" fmla="*/ 812780 h 3099769"/>
              <a:gd name="connsiteX42" fmla="*/ 2043398 w 12362426"/>
              <a:gd name="connsiteY42" fmla="*/ 817701 h 3099769"/>
              <a:gd name="connsiteX43" fmla="*/ 2154517 w 12362426"/>
              <a:gd name="connsiteY43" fmla="*/ 837821 h 3099769"/>
              <a:gd name="connsiteX44" fmla="*/ 2277168 w 12362426"/>
              <a:gd name="connsiteY44" fmla="*/ 830176 h 3099769"/>
              <a:gd name="connsiteX45" fmla="*/ 2361853 w 12362426"/>
              <a:gd name="connsiteY45" fmla="*/ 812755 h 3099769"/>
              <a:gd name="connsiteX46" fmla="*/ 2463967 w 12362426"/>
              <a:gd name="connsiteY46" fmla="*/ 801890 h 3099769"/>
              <a:gd name="connsiteX47" fmla="*/ 2699787 w 12362426"/>
              <a:gd name="connsiteY47" fmla="*/ 773633 h 3099769"/>
              <a:gd name="connsiteX48" fmla="*/ 2705016 w 12362426"/>
              <a:gd name="connsiteY48" fmla="*/ 772146 h 3099769"/>
              <a:gd name="connsiteX49" fmla="*/ 2828071 w 12362426"/>
              <a:gd name="connsiteY49" fmla="*/ 751618 h 3099769"/>
              <a:gd name="connsiteX50" fmla="*/ 2858408 w 12362426"/>
              <a:gd name="connsiteY50" fmla="*/ 743423 h 3099769"/>
              <a:gd name="connsiteX51" fmla="*/ 2858814 w 12362426"/>
              <a:gd name="connsiteY51" fmla="*/ 742482 h 3099769"/>
              <a:gd name="connsiteX52" fmla="*/ 2927761 w 12362426"/>
              <a:gd name="connsiteY52" fmla="*/ 747246 h 3099769"/>
              <a:gd name="connsiteX53" fmla="*/ 2982332 w 12362426"/>
              <a:gd name="connsiteY53" fmla="*/ 752913 h 3099769"/>
              <a:gd name="connsiteX54" fmla="*/ 2997509 w 12362426"/>
              <a:gd name="connsiteY54" fmla="*/ 759653 h 3099769"/>
              <a:gd name="connsiteX55" fmla="*/ 3270214 w 12362426"/>
              <a:gd name="connsiteY55" fmla="*/ 755376 h 3099769"/>
              <a:gd name="connsiteX56" fmla="*/ 3396647 w 12362426"/>
              <a:gd name="connsiteY56" fmla="*/ 750718 h 3099769"/>
              <a:gd name="connsiteX57" fmla="*/ 3557903 w 12362426"/>
              <a:gd name="connsiteY57" fmla="*/ 736857 h 3099769"/>
              <a:gd name="connsiteX58" fmla="*/ 3749729 w 12362426"/>
              <a:gd name="connsiteY58" fmla="*/ 728647 h 3099769"/>
              <a:gd name="connsiteX59" fmla="*/ 3802620 w 12362426"/>
              <a:gd name="connsiteY59" fmla="*/ 716926 h 3099769"/>
              <a:gd name="connsiteX60" fmla="*/ 3922921 w 12362426"/>
              <a:gd name="connsiteY60" fmla="*/ 714754 h 3099769"/>
              <a:gd name="connsiteX61" fmla="*/ 3993939 w 12362426"/>
              <a:gd name="connsiteY61" fmla="*/ 710294 h 3099769"/>
              <a:gd name="connsiteX62" fmla="*/ 4019416 w 12362426"/>
              <a:gd name="connsiteY62" fmla="*/ 703635 h 3099769"/>
              <a:gd name="connsiteX63" fmla="*/ 4056007 w 12362426"/>
              <a:gd name="connsiteY63" fmla="*/ 697674 h 3099769"/>
              <a:gd name="connsiteX64" fmla="*/ 4180468 w 12362426"/>
              <a:gd name="connsiteY64" fmla="*/ 676714 h 3099769"/>
              <a:gd name="connsiteX65" fmla="*/ 4221483 w 12362426"/>
              <a:gd name="connsiteY65" fmla="*/ 675093 h 3099769"/>
              <a:gd name="connsiteX66" fmla="*/ 4227430 w 12362426"/>
              <a:gd name="connsiteY66" fmla="*/ 675249 h 3099769"/>
              <a:gd name="connsiteX67" fmla="*/ 4281173 w 12362426"/>
              <a:gd name="connsiteY67" fmla="*/ 678603 h 3099769"/>
              <a:gd name="connsiteX68" fmla="*/ 4371560 w 12362426"/>
              <a:gd name="connsiteY68" fmla="*/ 686851 h 3099769"/>
              <a:gd name="connsiteX69" fmla="*/ 4454221 w 12362426"/>
              <a:gd name="connsiteY69" fmla="*/ 693129 h 3099769"/>
              <a:gd name="connsiteX70" fmla="*/ 4508379 w 12362426"/>
              <a:gd name="connsiteY70" fmla="*/ 690599 h 3099769"/>
              <a:gd name="connsiteX71" fmla="*/ 4531879 w 12362426"/>
              <a:gd name="connsiteY71" fmla="*/ 693543 h 3099769"/>
              <a:gd name="connsiteX72" fmla="*/ 4634634 w 12362426"/>
              <a:gd name="connsiteY72" fmla="*/ 678753 h 3099769"/>
              <a:gd name="connsiteX73" fmla="*/ 4682281 w 12362426"/>
              <a:gd name="connsiteY73" fmla="*/ 654613 h 3099769"/>
              <a:gd name="connsiteX74" fmla="*/ 4800765 w 12362426"/>
              <a:gd name="connsiteY74" fmla="*/ 633179 h 3099769"/>
              <a:gd name="connsiteX75" fmla="*/ 4870119 w 12362426"/>
              <a:gd name="connsiteY75" fmla="*/ 617406 h 3099769"/>
              <a:gd name="connsiteX76" fmla="*/ 4894058 w 12362426"/>
              <a:gd name="connsiteY76" fmla="*/ 606780 h 3099769"/>
              <a:gd name="connsiteX77" fmla="*/ 4929109 w 12362426"/>
              <a:gd name="connsiteY77" fmla="*/ 595059 h 3099769"/>
              <a:gd name="connsiteX78" fmla="*/ 4989104 w 12362426"/>
              <a:gd name="connsiteY78" fmla="*/ 570780 h 3099769"/>
              <a:gd name="connsiteX79" fmla="*/ 5035354 w 12362426"/>
              <a:gd name="connsiteY79" fmla="*/ 558051 h 3099769"/>
              <a:gd name="connsiteX0" fmla="*/ 6007671 w 12362426"/>
              <a:gd name="connsiteY0" fmla="*/ 508646 h 3099769"/>
              <a:gd name="connsiteX1" fmla="*/ 9625764 w 12362426"/>
              <a:gd name="connsiteY1" fmla="*/ 0 h 3099769"/>
              <a:gd name="connsiteX2" fmla="*/ 9625764 w 12362426"/>
              <a:gd name="connsiteY2" fmla="*/ 743325 h 3099769"/>
              <a:gd name="connsiteX3" fmla="*/ 9658262 w 12362426"/>
              <a:gd name="connsiteY3" fmla="*/ 749028 h 3099769"/>
              <a:gd name="connsiteX4" fmla="*/ 9750370 w 12362426"/>
              <a:gd name="connsiteY4" fmla="*/ 768340 h 3099769"/>
              <a:gd name="connsiteX5" fmla="*/ 9836966 w 12362426"/>
              <a:gd name="connsiteY5" fmla="*/ 778233 h 3099769"/>
              <a:gd name="connsiteX6" fmla="*/ 9994340 w 12362426"/>
              <a:gd name="connsiteY6" fmla="*/ 807111 h 3099769"/>
              <a:gd name="connsiteX7" fmla="*/ 10021527 w 12362426"/>
              <a:gd name="connsiteY7" fmla="*/ 815221 h 3099769"/>
              <a:gd name="connsiteX8" fmla="*/ 10077617 w 12362426"/>
              <a:gd name="connsiteY8" fmla="*/ 830232 h 3099769"/>
              <a:gd name="connsiteX9" fmla="*/ 10249434 w 12362426"/>
              <a:gd name="connsiteY9" fmla="*/ 822796 h 3099769"/>
              <a:gd name="connsiteX10" fmla="*/ 10291151 w 12362426"/>
              <a:gd name="connsiteY10" fmla="*/ 809816 h 3099769"/>
              <a:gd name="connsiteX11" fmla="*/ 10537628 w 12362426"/>
              <a:gd name="connsiteY11" fmla="*/ 783838 h 3099769"/>
              <a:gd name="connsiteX12" fmla="*/ 10875114 w 12362426"/>
              <a:gd name="connsiteY12" fmla="*/ 713312 h 3099769"/>
              <a:gd name="connsiteX13" fmla="*/ 11131506 w 12362426"/>
              <a:gd name="connsiteY13" fmla="*/ 698211 h 3099769"/>
              <a:gd name="connsiteX14" fmla="*/ 11236837 w 12362426"/>
              <a:gd name="connsiteY14" fmla="*/ 682768 h 3099769"/>
              <a:gd name="connsiteX15" fmla="*/ 11428024 w 12362426"/>
              <a:gd name="connsiteY15" fmla="*/ 654608 h 3099769"/>
              <a:gd name="connsiteX16" fmla="*/ 11627584 w 12362426"/>
              <a:gd name="connsiteY16" fmla="*/ 623505 h 3099769"/>
              <a:gd name="connsiteX17" fmla="*/ 11715836 w 12362426"/>
              <a:gd name="connsiteY17" fmla="*/ 608349 h 3099769"/>
              <a:gd name="connsiteX18" fmla="*/ 11987050 w 12362426"/>
              <a:gd name="connsiteY18" fmla="*/ 707424 h 3099769"/>
              <a:gd name="connsiteX19" fmla="*/ 12251338 w 12362426"/>
              <a:gd name="connsiteY19" fmla="*/ 524360 h 3099769"/>
              <a:gd name="connsiteX20" fmla="*/ 12362426 w 12362426"/>
              <a:gd name="connsiteY20" fmla="*/ 1246801 h 3099769"/>
              <a:gd name="connsiteX21" fmla="*/ 312058 w 12362426"/>
              <a:gd name="connsiteY21" fmla="*/ 3099769 h 3099769"/>
              <a:gd name="connsiteX22" fmla="*/ 0 w 12362426"/>
              <a:gd name="connsiteY22" fmla="*/ 1070366 h 3099769"/>
              <a:gd name="connsiteX23" fmla="*/ 4427 w 12362426"/>
              <a:gd name="connsiteY23" fmla="*/ 1069072 h 3099769"/>
              <a:gd name="connsiteX24" fmla="*/ 36478 w 12362426"/>
              <a:gd name="connsiteY24" fmla="*/ 1059901 h 3099769"/>
              <a:gd name="connsiteX25" fmla="*/ 74319 w 12362426"/>
              <a:gd name="connsiteY25" fmla="*/ 1042827 h 3099769"/>
              <a:gd name="connsiteX26" fmla="*/ 265466 w 12362426"/>
              <a:gd name="connsiteY26" fmla="*/ 997965 h 3099769"/>
              <a:gd name="connsiteX27" fmla="*/ 365700 w 12362426"/>
              <a:gd name="connsiteY27" fmla="*/ 971269 h 3099769"/>
              <a:gd name="connsiteX28" fmla="*/ 402179 w 12362426"/>
              <a:gd name="connsiteY28" fmla="*/ 962934 h 3099769"/>
              <a:gd name="connsiteX29" fmla="*/ 504196 w 12362426"/>
              <a:gd name="connsiteY29" fmla="*/ 923429 h 3099769"/>
              <a:gd name="connsiteX30" fmla="*/ 579858 w 12362426"/>
              <a:gd name="connsiteY30" fmla="*/ 911776 h 3099769"/>
              <a:gd name="connsiteX31" fmla="*/ 788740 w 12362426"/>
              <a:gd name="connsiteY31" fmla="*/ 851017 h 3099769"/>
              <a:gd name="connsiteX32" fmla="*/ 942632 w 12362426"/>
              <a:gd name="connsiteY32" fmla="*/ 816590 h 3099769"/>
              <a:gd name="connsiteX33" fmla="*/ 1166396 w 12362426"/>
              <a:gd name="connsiteY33" fmla="*/ 790722 h 3099769"/>
              <a:gd name="connsiteX34" fmla="*/ 1247277 w 12362426"/>
              <a:gd name="connsiteY34" fmla="*/ 761271 h 3099769"/>
              <a:gd name="connsiteX35" fmla="*/ 1322184 w 12362426"/>
              <a:gd name="connsiteY35" fmla="*/ 744388 h 3099769"/>
              <a:gd name="connsiteX36" fmla="*/ 1336256 w 12362426"/>
              <a:gd name="connsiteY36" fmla="*/ 739876 h 3099769"/>
              <a:gd name="connsiteX37" fmla="*/ 1399541 w 12362426"/>
              <a:gd name="connsiteY37" fmla="*/ 733051 h 3099769"/>
              <a:gd name="connsiteX38" fmla="*/ 1609734 w 12362426"/>
              <a:gd name="connsiteY38" fmla="*/ 761684 h 3099769"/>
              <a:gd name="connsiteX39" fmla="*/ 1736383 w 12362426"/>
              <a:gd name="connsiteY39" fmla="*/ 788462 h 3099769"/>
              <a:gd name="connsiteX40" fmla="*/ 1857314 w 12362426"/>
              <a:gd name="connsiteY40" fmla="*/ 794085 h 3099769"/>
              <a:gd name="connsiteX41" fmla="*/ 2026639 w 12362426"/>
              <a:gd name="connsiteY41" fmla="*/ 812780 h 3099769"/>
              <a:gd name="connsiteX42" fmla="*/ 2043398 w 12362426"/>
              <a:gd name="connsiteY42" fmla="*/ 817701 h 3099769"/>
              <a:gd name="connsiteX43" fmla="*/ 2154517 w 12362426"/>
              <a:gd name="connsiteY43" fmla="*/ 837821 h 3099769"/>
              <a:gd name="connsiteX44" fmla="*/ 2277168 w 12362426"/>
              <a:gd name="connsiteY44" fmla="*/ 830176 h 3099769"/>
              <a:gd name="connsiteX45" fmla="*/ 2361853 w 12362426"/>
              <a:gd name="connsiteY45" fmla="*/ 812755 h 3099769"/>
              <a:gd name="connsiteX46" fmla="*/ 2463967 w 12362426"/>
              <a:gd name="connsiteY46" fmla="*/ 801890 h 3099769"/>
              <a:gd name="connsiteX47" fmla="*/ 2699787 w 12362426"/>
              <a:gd name="connsiteY47" fmla="*/ 773633 h 3099769"/>
              <a:gd name="connsiteX48" fmla="*/ 2705016 w 12362426"/>
              <a:gd name="connsiteY48" fmla="*/ 772146 h 3099769"/>
              <a:gd name="connsiteX49" fmla="*/ 2828071 w 12362426"/>
              <a:gd name="connsiteY49" fmla="*/ 751618 h 3099769"/>
              <a:gd name="connsiteX50" fmla="*/ 2858408 w 12362426"/>
              <a:gd name="connsiteY50" fmla="*/ 743423 h 3099769"/>
              <a:gd name="connsiteX51" fmla="*/ 2858814 w 12362426"/>
              <a:gd name="connsiteY51" fmla="*/ 742482 h 3099769"/>
              <a:gd name="connsiteX52" fmla="*/ 2927761 w 12362426"/>
              <a:gd name="connsiteY52" fmla="*/ 747246 h 3099769"/>
              <a:gd name="connsiteX53" fmla="*/ 2982332 w 12362426"/>
              <a:gd name="connsiteY53" fmla="*/ 752913 h 3099769"/>
              <a:gd name="connsiteX54" fmla="*/ 2997509 w 12362426"/>
              <a:gd name="connsiteY54" fmla="*/ 759653 h 3099769"/>
              <a:gd name="connsiteX55" fmla="*/ 3270214 w 12362426"/>
              <a:gd name="connsiteY55" fmla="*/ 755376 h 3099769"/>
              <a:gd name="connsiteX56" fmla="*/ 3396647 w 12362426"/>
              <a:gd name="connsiteY56" fmla="*/ 750718 h 3099769"/>
              <a:gd name="connsiteX57" fmla="*/ 3557903 w 12362426"/>
              <a:gd name="connsiteY57" fmla="*/ 736857 h 3099769"/>
              <a:gd name="connsiteX58" fmla="*/ 3749729 w 12362426"/>
              <a:gd name="connsiteY58" fmla="*/ 728647 h 3099769"/>
              <a:gd name="connsiteX59" fmla="*/ 3802620 w 12362426"/>
              <a:gd name="connsiteY59" fmla="*/ 716926 h 3099769"/>
              <a:gd name="connsiteX60" fmla="*/ 3922921 w 12362426"/>
              <a:gd name="connsiteY60" fmla="*/ 714754 h 3099769"/>
              <a:gd name="connsiteX61" fmla="*/ 3993939 w 12362426"/>
              <a:gd name="connsiteY61" fmla="*/ 710294 h 3099769"/>
              <a:gd name="connsiteX62" fmla="*/ 4019416 w 12362426"/>
              <a:gd name="connsiteY62" fmla="*/ 703635 h 3099769"/>
              <a:gd name="connsiteX63" fmla="*/ 4056007 w 12362426"/>
              <a:gd name="connsiteY63" fmla="*/ 697674 h 3099769"/>
              <a:gd name="connsiteX64" fmla="*/ 4180468 w 12362426"/>
              <a:gd name="connsiteY64" fmla="*/ 676714 h 3099769"/>
              <a:gd name="connsiteX65" fmla="*/ 4221483 w 12362426"/>
              <a:gd name="connsiteY65" fmla="*/ 675093 h 3099769"/>
              <a:gd name="connsiteX66" fmla="*/ 4227430 w 12362426"/>
              <a:gd name="connsiteY66" fmla="*/ 675249 h 3099769"/>
              <a:gd name="connsiteX67" fmla="*/ 4281173 w 12362426"/>
              <a:gd name="connsiteY67" fmla="*/ 678603 h 3099769"/>
              <a:gd name="connsiteX68" fmla="*/ 4371560 w 12362426"/>
              <a:gd name="connsiteY68" fmla="*/ 686851 h 3099769"/>
              <a:gd name="connsiteX69" fmla="*/ 4454221 w 12362426"/>
              <a:gd name="connsiteY69" fmla="*/ 693129 h 3099769"/>
              <a:gd name="connsiteX70" fmla="*/ 4508379 w 12362426"/>
              <a:gd name="connsiteY70" fmla="*/ 690599 h 3099769"/>
              <a:gd name="connsiteX71" fmla="*/ 4531879 w 12362426"/>
              <a:gd name="connsiteY71" fmla="*/ 693543 h 3099769"/>
              <a:gd name="connsiteX72" fmla="*/ 4634634 w 12362426"/>
              <a:gd name="connsiteY72" fmla="*/ 678753 h 3099769"/>
              <a:gd name="connsiteX73" fmla="*/ 4682281 w 12362426"/>
              <a:gd name="connsiteY73" fmla="*/ 654613 h 3099769"/>
              <a:gd name="connsiteX74" fmla="*/ 4800765 w 12362426"/>
              <a:gd name="connsiteY74" fmla="*/ 633179 h 3099769"/>
              <a:gd name="connsiteX75" fmla="*/ 4870119 w 12362426"/>
              <a:gd name="connsiteY75" fmla="*/ 617406 h 3099769"/>
              <a:gd name="connsiteX76" fmla="*/ 4894058 w 12362426"/>
              <a:gd name="connsiteY76" fmla="*/ 606780 h 3099769"/>
              <a:gd name="connsiteX77" fmla="*/ 4929109 w 12362426"/>
              <a:gd name="connsiteY77" fmla="*/ 595059 h 3099769"/>
              <a:gd name="connsiteX78" fmla="*/ 4989104 w 12362426"/>
              <a:gd name="connsiteY78" fmla="*/ 570780 h 3099769"/>
              <a:gd name="connsiteX79" fmla="*/ 5035354 w 12362426"/>
              <a:gd name="connsiteY79" fmla="*/ 558051 h 3099769"/>
              <a:gd name="connsiteX80" fmla="*/ 6007671 w 12362426"/>
              <a:gd name="connsiteY80" fmla="*/ 508646 h 3099769"/>
              <a:gd name="connsiteX0" fmla="*/ 6007671 w 12362426"/>
              <a:gd name="connsiteY0" fmla="*/ 10697 h 2601820"/>
              <a:gd name="connsiteX1" fmla="*/ 8177440 w 12362426"/>
              <a:gd name="connsiteY1" fmla="*/ 258735 h 2601820"/>
              <a:gd name="connsiteX2" fmla="*/ 9625764 w 12362426"/>
              <a:gd name="connsiteY2" fmla="*/ 245376 h 2601820"/>
              <a:gd name="connsiteX3" fmla="*/ 9658262 w 12362426"/>
              <a:gd name="connsiteY3" fmla="*/ 251079 h 2601820"/>
              <a:gd name="connsiteX4" fmla="*/ 9750370 w 12362426"/>
              <a:gd name="connsiteY4" fmla="*/ 270391 h 2601820"/>
              <a:gd name="connsiteX5" fmla="*/ 9836966 w 12362426"/>
              <a:gd name="connsiteY5" fmla="*/ 280284 h 2601820"/>
              <a:gd name="connsiteX6" fmla="*/ 9994340 w 12362426"/>
              <a:gd name="connsiteY6" fmla="*/ 309162 h 2601820"/>
              <a:gd name="connsiteX7" fmla="*/ 10021527 w 12362426"/>
              <a:gd name="connsiteY7" fmla="*/ 317272 h 2601820"/>
              <a:gd name="connsiteX8" fmla="*/ 10077617 w 12362426"/>
              <a:gd name="connsiteY8" fmla="*/ 332283 h 2601820"/>
              <a:gd name="connsiteX9" fmla="*/ 10249434 w 12362426"/>
              <a:gd name="connsiteY9" fmla="*/ 324847 h 2601820"/>
              <a:gd name="connsiteX10" fmla="*/ 10291151 w 12362426"/>
              <a:gd name="connsiteY10" fmla="*/ 311867 h 2601820"/>
              <a:gd name="connsiteX11" fmla="*/ 10537628 w 12362426"/>
              <a:gd name="connsiteY11" fmla="*/ 285889 h 2601820"/>
              <a:gd name="connsiteX12" fmla="*/ 10875114 w 12362426"/>
              <a:gd name="connsiteY12" fmla="*/ 215363 h 2601820"/>
              <a:gd name="connsiteX13" fmla="*/ 11131506 w 12362426"/>
              <a:gd name="connsiteY13" fmla="*/ 200262 h 2601820"/>
              <a:gd name="connsiteX14" fmla="*/ 11236837 w 12362426"/>
              <a:gd name="connsiteY14" fmla="*/ 184819 h 2601820"/>
              <a:gd name="connsiteX15" fmla="*/ 11428024 w 12362426"/>
              <a:gd name="connsiteY15" fmla="*/ 156659 h 2601820"/>
              <a:gd name="connsiteX16" fmla="*/ 11627584 w 12362426"/>
              <a:gd name="connsiteY16" fmla="*/ 125556 h 2601820"/>
              <a:gd name="connsiteX17" fmla="*/ 11715836 w 12362426"/>
              <a:gd name="connsiteY17" fmla="*/ 110400 h 2601820"/>
              <a:gd name="connsiteX18" fmla="*/ 11987050 w 12362426"/>
              <a:gd name="connsiteY18" fmla="*/ 209475 h 2601820"/>
              <a:gd name="connsiteX19" fmla="*/ 12251338 w 12362426"/>
              <a:gd name="connsiteY19" fmla="*/ 26411 h 2601820"/>
              <a:gd name="connsiteX20" fmla="*/ 12362426 w 12362426"/>
              <a:gd name="connsiteY20" fmla="*/ 748852 h 2601820"/>
              <a:gd name="connsiteX21" fmla="*/ 312058 w 12362426"/>
              <a:gd name="connsiteY21" fmla="*/ 2601820 h 2601820"/>
              <a:gd name="connsiteX22" fmla="*/ 0 w 12362426"/>
              <a:gd name="connsiteY22" fmla="*/ 572417 h 2601820"/>
              <a:gd name="connsiteX23" fmla="*/ 4427 w 12362426"/>
              <a:gd name="connsiteY23" fmla="*/ 571123 h 2601820"/>
              <a:gd name="connsiteX24" fmla="*/ 36478 w 12362426"/>
              <a:gd name="connsiteY24" fmla="*/ 561952 h 2601820"/>
              <a:gd name="connsiteX25" fmla="*/ 74319 w 12362426"/>
              <a:gd name="connsiteY25" fmla="*/ 544878 h 2601820"/>
              <a:gd name="connsiteX26" fmla="*/ 265466 w 12362426"/>
              <a:gd name="connsiteY26" fmla="*/ 500016 h 2601820"/>
              <a:gd name="connsiteX27" fmla="*/ 365700 w 12362426"/>
              <a:gd name="connsiteY27" fmla="*/ 473320 h 2601820"/>
              <a:gd name="connsiteX28" fmla="*/ 402179 w 12362426"/>
              <a:gd name="connsiteY28" fmla="*/ 464985 h 2601820"/>
              <a:gd name="connsiteX29" fmla="*/ 504196 w 12362426"/>
              <a:gd name="connsiteY29" fmla="*/ 425480 h 2601820"/>
              <a:gd name="connsiteX30" fmla="*/ 579858 w 12362426"/>
              <a:gd name="connsiteY30" fmla="*/ 413827 h 2601820"/>
              <a:gd name="connsiteX31" fmla="*/ 788740 w 12362426"/>
              <a:gd name="connsiteY31" fmla="*/ 353068 h 2601820"/>
              <a:gd name="connsiteX32" fmla="*/ 942632 w 12362426"/>
              <a:gd name="connsiteY32" fmla="*/ 318641 h 2601820"/>
              <a:gd name="connsiteX33" fmla="*/ 1166396 w 12362426"/>
              <a:gd name="connsiteY33" fmla="*/ 292773 h 2601820"/>
              <a:gd name="connsiteX34" fmla="*/ 1247277 w 12362426"/>
              <a:gd name="connsiteY34" fmla="*/ 263322 h 2601820"/>
              <a:gd name="connsiteX35" fmla="*/ 1322184 w 12362426"/>
              <a:gd name="connsiteY35" fmla="*/ 246439 h 2601820"/>
              <a:gd name="connsiteX36" fmla="*/ 1336256 w 12362426"/>
              <a:gd name="connsiteY36" fmla="*/ 241927 h 2601820"/>
              <a:gd name="connsiteX37" fmla="*/ 1399541 w 12362426"/>
              <a:gd name="connsiteY37" fmla="*/ 235102 h 2601820"/>
              <a:gd name="connsiteX38" fmla="*/ 1609734 w 12362426"/>
              <a:gd name="connsiteY38" fmla="*/ 263735 h 2601820"/>
              <a:gd name="connsiteX39" fmla="*/ 1736383 w 12362426"/>
              <a:gd name="connsiteY39" fmla="*/ 290513 h 2601820"/>
              <a:gd name="connsiteX40" fmla="*/ 1857314 w 12362426"/>
              <a:gd name="connsiteY40" fmla="*/ 296136 h 2601820"/>
              <a:gd name="connsiteX41" fmla="*/ 2026639 w 12362426"/>
              <a:gd name="connsiteY41" fmla="*/ 314831 h 2601820"/>
              <a:gd name="connsiteX42" fmla="*/ 2043398 w 12362426"/>
              <a:gd name="connsiteY42" fmla="*/ 319752 h 2601820"/>
              <a:gd name="connsiteX43" fmla="*/ 2154517 w 12362426"/>
              <a:gd name="connsiteY43" fmla="*/ 339872 h 2601820"/>
              <a:gd name="connsiteX44" fmla="*/ 2277168 w 12362426"/>
              <a:gd name="connsiteY44" fmla="*/ 332227 h 2601820"/>
              <a:gd name="connsiteX45" fmla="*/ 2361853 w 12362426"/>
              <a:gd name="connsiteY45" fmla="*/ 314806 h 2601820"/>
              <a:gd name="connsiteX46" fmla="*/ 2463967 w 12362426"/>
              <a:gd name="connsiteY46" fmla="*/ 303941 h 2601820"/>
              <a:gd name="connsiteX47" fmla="*/ 2699787 w 12362426"/>
              <a:gd name="connsiteY47" fmla="*/ 275684 h 2601820"/>
              <a:gd name="connsiteX48" fmla="*/ 2705016 w 12362426"/>
              <a:gd name="connsiteY48" fmla="*/ 274197 h 2601820"/>
              <a:gd name="connsiteX49" fmla="*/ 2828071 w 12362426"/>
              <a:gd name="connsiteY49" fmla="*/ 253669 h 2601820"/>
              <a:gd name="connsiteX50" fmla="*/ 2858408 w 12362426"/>
              <a:gd name="connsiteY50" fmla="*/ 245474 h 2601820"/>
              <a:gd name="connsiteX51" fmla="*/ 2858814 w 12362426"/>
              <a:gd name="connsiteY51" fmla="*/ 244533 h 2601820"/>
              <a:gd name="connsiteX52" fmla="*/ 2927761 w 12362426"/>
              <a:gd name="connsiteY52" fmla="*/ 249297 h 2601820"/>
              <a:gd name="connsiteX53" fmla="*/ 2982332 w 12362426"/>
              <a:gd name="connsiteY53" fmla="*/ 254964 h 2601820"/>
              <a:gd name="connsiteX54" fmla="*/ 2997509 w 12362426"/>
              <a:gd name="connsiteY54" fmla="*/ 261704 h 2601820"/>
              <a:gd name="connsiteX55" fmla="*/ 3270214 w 12362426"/>
              <a:gd name="connsiteY55" fmla="*/ 257427 h 2601820"/>
              <a:gd name="connsiteX56" fmla="*/ 3396647 w 12362426"/>
              <a:gd name="connsiteY56" fmla="*/ 252769 h 2601820"/>
              <a:gd name="connsiteX57" fmla="*/ 3557903 w 12362426"/>
              <a:gd name="connsiteY57" fmla="*/ 238908 h 2601820"/>
              <a:gd name="connsiteX58" fmla="*/ 3749729 w 12362426"/>
              <a:gd name="connsiteY58" fmla="*/ 230698 h 2601820"/>
              <a:gd name="connsiteX59" fmla="*/ 3802620 w 12362426"/>
              <a:gd name="connsiteY59" fmla="*/ 218977 h 2601820"/>
              <a:gd name="connsiteX60" fmla="*/ 3922921 w 12362426"/>
              <a:gd name="connsiteY60" fmla="*/ 216805 h 2601820"/>
              <a:gd name="connsiteX61" fmla="*/ 3993939 w 12362426"/>
              <a:gd name="connsiteY61" fmla="*/ 212345 h 2601820"/>
              <a:gd name="connsiteX62" fmla="*/ 4019416 w 12362426"/>
              <a:gd name="connsiteY62" fmla="*/ 205686 h 2601820"/>
              <a:gd name="connsiteX63" fmla="*/ 4056007 w 12362426"/>
              <a:gd name="connsiteY63" fmla="*/ 199725 h 2601820"/>
              <a:gd name="connsiteX64" fmla="*/ 4180468 w 12362426"/>
              <a:gd name="connsiteY64" fmla="*/ 178765 h 2601820"/>
              <a:gd name="connsiteX65" fmla="*/ 4221483 w 12362426"/>
              <a:gd name="connsiteY65" fmla="*/ 177144 h 2601820"/>
              <a:gd name="connsiteX66" fmla="*/ 4227430 w 12362426"/>
              <a:gd name="connsiteY66" fmla="*/ 177300 h 2601820"/>
              <a:gd name="connsiteX67" fmla="*/ 4281173 w 12362426"/>
              <a:gd name="connsiteY67" fmla="*/ 180654 h 2601820"/>
              <a:gd name="connsiteX68" fmla="*/ 4371560 w 12362426"/>
              <a:gd name="connsiteY68" fmla="*/ 188902 h 2601820"/>
              <a:gd name="connsiteX69" fmla="*/ 4454221 w 12362426"/>
              <a:gd name="connsiteY69" fmla="*/ 195180 h 2601820"/>
              <a:gd name="connsiteX70" fmla="*/ 4508379 w 12362426"/>
              <a:gd name="connsiteY70" fmla="*/ 192650 h 2601820"/>
              <a:gd name="connsiteX71" fmla="*/ 4531879 w 12362426"/>
              <a:gd name="connsiteY71" fmla="*/ 195594 h 2601820"/>
              <a:gd name="connsiteX72" fmla="*/ 4634634 w 12362426"/>
              <a:gd name="connsiteY72" fmla="*/ 180804 h 2601820"/>
              <a:gd name="connsiteX73" fmla="*/ 4682281 w 12362426"/>
              <a:gd name="connsiteY73" fmla="*/ 156664 h 2601820"/>
              <a:gd name="connsiteX74" fmla="*/ 4800765 w 12362426"/>
              <a:gd name="connsiteY74" fmla="*/ 135230 h 2601820"/>
              <a:gd name="connsiteX75" fmla="*/ 4870119 w 12362426"/>
              <a:gd name="connsiteY75" fmla="*/ 119457 h 2601820"/>
              <a:gd name="connsiteX76" fmla="*/ 4894058 w 12362426"/>
              <a:gd name="connsiteY76" fmla="*/ 108831 h 2601820"/>
              <a:gd name="connsiteX77" fmla="*/ 4929109 w 12362426"/>
              <a:gd name="connsiteY77" fmla="*/ 97110 h 2601820"/>
              <a:gd name="connsiteX78" fmla="*/ 4989104 w 12362426"/>
              <a:gd name="connsiteY78" fmla="*/ 72831 h 2601820"/>
              <a:gd name="connsiteX79" fmla="*/ 5035354 w 12362426"/>
              <a:gd name="connsiteY79" fmla="*/ 60102 h 2601820"/>
              <a:gd name="connsiteX80" fmla="*/ 6007671 w 12362426"/>
              <a:gd name="connsiteY80" fmla="*/ 10697 h 2601820"/>
              <a:gd name="connsiteX0" fmla="*/ 6007671 w 12362426"/>
              <a:gd name="connsiteY0" fmla="*/ 10697 h 2601820"/>
              <a:gd name="connsiteX1" fmla="*/ 8177440 w 12362426"/>
              <a:gd name="connsiteY1" fmla="*/ 258735 h 2601820"/>
              <a:gd name="connsiteX2" fmla="*/ 9625764 w 12362426"/>
              <a:gd name="connsiteY2" fmla="*/ 245376 h 2601820"/>
              <a:gd name="connsiteX3" fmla="*/ 9658262 w 12362426"/>
              <a:gd name="connsiteY3" fmla="*/ 251079 h 2601820"/>
              <a:gd name="connsiteX4" fmla="*/ 9836966 w 12362426"/>
              <a:gd name="connsiteY4" fmla="*/ 280284 h 2601820"/>
              <a:gd name="connsiteX5" fmla="*/ 9994340 w 12362426"/>
              <a:gd name="connsiteY5" fmla="*/ 309162 h 2601820"/>
              <a:gd name="connsiteX6" fmla="*/ 10021527 w 12362426"/>
              <a:gd name="connsiteY6" fmla="*/ 317272 h 2601820"/>
              <a:gd name="connsiteX7" fmla="*/ 10077617 w 12362426"/>
              <a:gd name="connsiteY7" fmla="*/ 332283 h 2601820"/>
              <a:gd name="connsiteX8" fmla="*/ 10249434 w 12362426"/>
              <a:gd name="connsiteY8" fmla="*/ 324847 h 2601820"/>
              <a:gd name="connsiteX9" fmla="*/ 10291151 w 12362426"/>
              <a:gd name="connsiteY9" fmla="*/ 311867 h 2601820"/>
              <a:gd name="connsiteX10" fmla="*/ 10537628 w 12362426"/>
              <a:gd name="connsiteY10" fmla="*/ 285889 h 2601820"/>
              <a:gd name="connsiteX11" fmla="*/ 10875114 w 12362426"/>
              <a:gd name="connsiteY11" fmla="*/ 215363 h 2601820"/>
              <a:gd name="connsiteX12" fmla="*/ 11131506 w 12362426"/>
              <a:gd name="connsiteY12" fmla="*/ 200262 h 2601820"/>
              <a:gd name="connsiteX13" fmla="*/ 11236837 w 12362426"/>
              <a:gd name="connsiteY13" fmla="*/ 184819 h 2601820"/>
              <a:gd name="connsiteX14" fmla="*/ 11428024 w 12362426"/>
              <a:gd name="connsiteY14" fmla="*/ 156659 h 2601820"/>
              <a:gd name="connsiteX15" fmla="*/ 11627584 w 12362426"/>
              <a:gd name="connsiteY15" fmla="*/ 125556 h 2601820"/>
              <a:gd name="connsiteX16" fmla="*/ 11715836 w 12362426"/>
              <a:gd name="connsiteY16" fmla="*/ 110400 h 2601820"/>
              <a:gd name="connsiteX17" fmla="*/ 11987050 w 12362426"/>
              <a:gd name="connsiteY17" fmla="*/ 209475 h 2601820"/>
              <a:gd name="connsiteX18" fmla="*/ 12251338 w 12362426"/>
              <a:gd name="connsiteY18" fmla="*/ 26411 h 2601820"/>
              <a:gd name="connsiteX19" fmla="*/ 12362426 w 12362426"/>
              <a:gd name="connsiteY19" fmla="*/ 748852 h 2601820"/>
              <a:gd name="connsiteX20" fmla="*/ 312058 w 12362426"/>
              <a:gd name="connsiteY20" fmla="*/ 2601820 h 2601820"/>
              <a:gd name="connsiteX21" fmla="*/ 0 w 12362426"/>
              <a:gd name="connsiteY21" fmla="*/ 572417 h 2601820"/>
              <a:gd name="connsiteX22" fmla="*/ 4427 w 12362426"/>
              <a:gd name="connsiteY22" fmla="*/ 571123 h 2601820"/>
              <a:gd name="connsiteX23" fmla="*/ 36478 w 12362426"/>
              <a:gd name="connsiteY23" fmla="*/ 561952 h 2601820"/>
              <a:gd name="connsiteX24" fmla="*/ 74319 w 12362426"/>
              <a:gd name="connsiteY24" fmla="*/ 544878 h 2601820"/>
              <a:gd name="connsiteX25" fmla="*/ 265466 w 12362426"/>
              <a:gd name="connsiteY25" fmla="*/ 500016 h 2601820"/>
              <a:gd name="connsiteX26" fmla="*/ 365700 w 12362426"/>
              <a:gd name="connsiteY26" fmla="*/ 473320 h 2601820"/>
              <a:gd name="connsiteX27" fmla="*/ 402179 w 12362426"/>
              <a:gd name="connsiteY27" fmla="*/ 464985 h 2601820"/>
              <a:gd name="connsiteX28" fmla="*/ 504196 w 12362426"/>
              <a:gd name="connsiteY28" fmla="*/ 425480 h 2601820"/>
              <a:gd name="connsiteX29" fmla="*/ 579858 w 12362426"/>
              <a:gd name="connsiteY29" fmla="*/ 413827 h 2601820"/>
              <a:gd name="connsiteX30" fmla="*/ 788740 w 12362426"/>
              <a:gd name="connsiteY30" fmla="*/ 353068 h 2601820"/>
              <a:gd name="connsiteX31" fmla="*/ 942632 w 12362426"/>
              <a:gd name="connsiteY31" fmla="*/ 318641 h 2601820"/>
              <a:gd name="connsiteX32" fmla="*/ 1166396 w 12362426"/>
              <a:gd name="connsiteY32" fmla="*/ 292773 h 2601820"/>
              <a:gd name="connsiteX33" fmla="*/ 1247277 w 12362426"/>
              <a:gd name="connsiteY33" fmla="*/ 263322 h 2601820"/>
              <a:gd name="connsiteX34" fmla="*/ 1322184 w 12362426"/>
              <a:gd name="connsiteY34" fmla="*/ 246439 h 2601820"/>
              <a:gd name="connsiteX35" fmla="*/ 1336256 w 12362426"/>
              <a:gd name="connsiteY35" fmla="*/ 241927 h 2601820"/>
              <a:gd name="connsiteX36" fmla="*/ 1399541 w 12362426"/>
              <a:gd name="connsiteY36" fmla="*/ 235102 h 2601820"/>
              <a:gd name="connsiteX37" fmla="*/ 1609734 w 12362426"/>
              <a:gd name="connsiteY37" fmla="*/ 263735 h 2601820"/>
              <a:gd name="connsiteX38" fmla="*/ 1736383 w 12362426"/>
              <a:gd name="connsiteY38" fmla="*/ 290513 h 2601820"/>
              <a:gd name="connsiteX39" fmla="*/ 1857314 w 12362426"/>
              <a:gd name="connsiteY39" fmla="*/ 296136 h 2601820"/>
              <a:gd name="connsiteX40" fmla="*/ 2026639 w 12362426"/>
              <a:gd name="connsiteY40" fmla="*/ 314831 h 2601820"/>
              <a:gd name="connsiteX41" fmla="*/ 2043398 w 12362426"/>
              <a:gd name="connsiteY41" fmla="*/ 319752 h 2601820"/>
              <a:gd name="connsiteX42" fmla="*/ 2154517 w 12362426"/>
              <a:gd name="connsiteY42" fmla="*/ 339872 h 2601820"/>
              <a:gd name="connsiteX43" fmla="*/ 2277168 w 12362426"/>
              <a:gd name="connsiteY43" fmla="*/ 332227 h 2601820"/>
              <a:gd name="connsiteX44" fmla="*/ 2361853 w 12362426"/>
              <a:gd name="connsiteY44" fmla="*/ 314806 h 2601820"/>
              <a:gd name="connsiteX45" fmla="*/ 2463967 w 12362426"/>
              <a:gd name="connsiteY45" fmla="*/ 303941 h 2601820"/>
              <a:gd name="connsiteX46" fmla="*/ 2699787 w 12362426"/>
              <a:gd name="connsiteY46" fmla="*/ 275684 h 2601820"/>
              <a:gd name="connsiteX47" fmla="*/ 2705016 w 12362426"/>
              <a:gd name="connsiteY47" fmla="*/ 274197 h 2601820"/>
              <a:gd name="connsiteX48" fmla="*/ 2828071 w 12362426"/>
              <a:gd name="connsiteY48" fmla="*/ 253669 h 2601820"/>
              <a:gd name="connsiteX49" fmla="*/ 2858408 w 12362426"/>
              <a:gd name="connsiteY49" fmla="*/ 245474 h 2601820"/>
              <a:gd name="connsiteX50" fmla="*/ 2858814 w 12362426"/>
              <a:gd name="connsiteY50" fmla="*/ 244533 h 2601820"/>
              <a:gd name="connsiteX51" fmla="*/ 2927761 w 12362426"/>
              <a:gd name="connsiteY51" fmla="*/ 249297 h 2601820"/>
              <a:gd name="connsiteX52" fmla="*/ 2982332 w 12362426"/>
              <a:gd name="connsiteY52" fmla="*/ 254964 h 2601820"/>
              <a:gd name="connsiteX53" fmla="*/ 2997509 w 12362426"/>
              <a:gd name="connsiteY53" fmla="*/ 261704 h 2601820"/>
              <a:gd name="connsiteX54" fmla="*/ 3270214 w 12362426"/>
              <a:gd name="connsiteY54" fmla="*/ 257427 h 2601820"/>
              <a:gd name="connsiteX55" fmla="*/ 3396647 w 12362426"/>
              <a:gd name="connsiteY55" fmla="*/ 252769 h 2601820"/>
              <a:gd name="connsiteX56" fmla="*/ 3557903 w 12362426"/>
              <a:gd name="connsiteY56" fmla="*/ 238908 h 2601820"/>
              <a:gd name="connsiteX57" fmla="*/ 3749729 w 12362426"/>
              <a:gd name="connsiteY57" fmla="*/ 230698 h 2601820"/>
              <a:gd name="connsiteX58" fmla="*/ 3802620 w 12362426"/>
              <a:gd name="connsiteY58" fmla="*/ 218977 h 2601820"/>
              <a:gd name="connsiteX59" fmla="*/ 3922921 w 12362426"/>
              <a:gd name="connsiteY59" fmla="*/ 216805 h 2601820"/>
              <a:gd name="connsiteX60" fmla="*/ 3993939 w 12362426"/>
              <a:gd name="connsiteY60" fmla="*/ 212345 h 2601820"/>
              <a:gd name="connsiteX61" fmla="*/ 4019416 w 12362426"/>
              <a:gd name="connsiteY61" fmla="*/ 205686 h 2601820"/>
              <a:gd name="connsiteX62" fmla="*/ 4056007 w 12362426"/>
              <a:gd name="connsiteY62" fmla="*/ 199725 h 2601820"/>
              <a:gd name="connsiteX63" fmla="*/ 4180468 w 12362426"/>
              <a:gd name="connsiteY63" fmla="*/ 178765 h 2601820"/>
              <a:gd name="connsiteX64" fmla="*/ 4221483 w 12362426"/>
              <a:gd name="connsiteY64" fmla="*/ 177144 h 2601820"/>
              <a:gd name="connsiteX65" fmla="*/ 4227430 w 12362426"/>
              <a:gd name="connsiteY65" fmla="*/ 177300 h 2601820"/>
              <a:gd name="connsiteX66" fmla="*/ 4281173 w 12362426"/>
              <a:gd name="connsiteY66" fmla="*/ 180654 h 2601820"/>
              <a:gd name="connsiteX67" fmla="*/ 4371560 w 12362426"/>
              <a:gd name="connsiteY67" fmla="*/ 188902 h 2601820"/>
              <a:gd name="connsiteX68" fmla="*/ 4454221 w 12362426"/>
              <a:gd name="connsiteY68" fmla="*/ 195180 h 2601820"/>
              <a:gd name="connsiteX69" fmla="*/ 4508379 w 12362426"/>
              <a:gd name="connsiteY69" fmla="*/ 192650 h 2601820"/>
              <a:gd name="connsiteX70" fmla="*/ 4531879 w 12362426"/>
              <a:gd name="connsiteY70" fmla="*/ 195594 h 2601820"/>
              <a:gd name="connsiteX71" fmla="*/ 4634634 w 12362426"/>
              <a:gd name="connsiteY71" fmla="*/ 180804 h 2601820"/>
              <a:gd name="connsiteX72" fmla="*/ 4682281 w 12362426"/>
              <a:gd name="connsiteY72" fmla="*/ 156664 h 2601820"/>
              <a:gd name="connsiteX73" fmla="*/ 4800765 w 12362426"/>
              <a:gd name="connsiteY73" fmla="*/ 135230 h 2601820"/>
              <a:gd name="connsiteX74" fmla="*/ 4870119 w 12362426"/>
              <a:gd name="connsiteY74" fmla="*/ 119457 h 2601820"/>
              <a:gd name="connsiteX75" fmla="*/ 4894058 w 12362426"/>
              <a:gd name="connsiteY75" fmla="*/ 108831 h 2601820"/>
              <a:gd name="connsiteX76" fmla="*/ 4929109 w 12362426"/>
              <a:gd name="connsiteY76" fmla="*/ 97110 h 2601820"/>
              <a:gd name="connsiteX77" fmla="*/ 4989104 w 12362426"/>
              <a:gd name="connsiteY77" fmla="*/ 72831 h 2601820"/>
              <a:gd name="connsiteX78" fmla="*/ 5035354 w 12362426"/>
              <a:gd name="connsiteY78" fmla="*/ 60102 h 2601820"/>
              <a:gd name="connsiteX79" fmla="*/ 6007671 w 12362426"/>
              <a:gd name="connsiteY79" fmla="*/ 10697 h 2601820"/>
              <a:gd name="connsiteX0" fmla="*/ 6007671 w 12362426"/>
              <a:gd name="connsiteY0" fmla="*/ 10697 h 2601820"/>
              <a:gd name="connsiteX1" fmla="*/ 8177440 w 12362426"/>
              <a:gd name="connsiteY1" fmla="*/ 258735 h 2601820"/>
              <a:gd name="connsiteX2" fmla="*/ 9625764 w 12362426"/>
              <a:gd name="connsiteY2" fmla="*/ 245376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30795 h 2621918"/>
              <a:gd name="connsiteX1" fmla="*/ 8177440 w 12362426"/>
              <a:gd name="connsiteY1" fmla="*/ 278833 h 2621918"/>
              <a:gd name="connsiteX2" fmla="*/ 9140514 w 12362426"/>
              <a:gd name="connsiteY2" fmla="*/ 340091 h 2621918"/>
              <a:gd name="connsiteX3" fmla="*/ 9836966 w 12362426"/>
              <a:gd name="connsiteY3" fmla="*/ 300382 h 2621918"/>
              <a:gd name="connsiteX4" fmla="*/ 9994340 w 12362426"/>
              <a:gd name="connsiteY4" fmla="*/ 329260 h 2621918"/>
              <a:gd name="connsiteX5" fmla="*/ 10021527 w 12362426"/>
              <a:gd name="connsiteY5" fmla="*/ 337370 h 2621918"/>
              <a:gd name="connsiteX6" fmla="*/ 10077617 w 12362426"/>
              <a:gd name="connsiteY6" fmla="*/ 352381 h 2621918"/>
              <a:gd name="connsiteX7" fmla="*/ 10249434 w 12362426"/>
              <a:gd name="connsiteY7" fmla="*/ 344945 h 2621918"/>
              <a:gd name="connsiteX8" fmla="*/ 10291151 w 12362426"/>
              <a:gd name="connsiteY8" fmla="*/ 331965 h 2621918"/>
              <a:gd name="connsiteX9" fmla="*/ 10537628 w 12362426"/>
              <a:gd name="connsiteY9" fmla="*/ 305987 h 2621918"/>
              <a:gd name="connsiteX10" fmla="*/ 10875114 w 12362426"/>
              <a:gd name="connsiteY10" fmla="*/ 235461 h 2621918"/>
              <a:gd name="connsiteX11" fmla="*/ 11131506 w 12362426"/>
              <a:gd name="connsiteY11" fmla="*/ 220360 h 2621918"/>
              <a:gd name="connsiteX12" fmla="*/ 11236837 w 12362426"/>
              <a:gd name="connsiteY12" fmla="*/ 204917 h 2621918"/>
              <a:gd name="connsiteX13" fmla="*/ 11428024 w 12362426"/>
              <a:gd name="connsiteY13" fmla="*/ 176757 h 2621918"/>
              <a:gd name="connsiteX14" fmla="*/ 11627584 w 12362426"/>
              <a:gd name="connsiteY14" fmla="*/ 145654 h 2621918"/>
              <a:gd name="connsiteX15" fmla="*/ 11715836 w 12362426"/>
              <a:gd name="connsiteY15" fmla="*/ 130498 h 2621918"/>
              <a:gd name="connsiteX16" fmla="*/ 11987050 w 12362426"/>
              <a:gd name="connsiteY16" fmla="*/ 229573 h 2621918"/>
              <a:gd name="connsiteX17" fmla="*/ 12251338 w 12362426"/>
              <a:gd name="connsiteY17" fmla="*/ 46509 h 2621918"/>
              <a:gd name="connsiteX18" fmla="*/ 12362426 w 12362426"/>
              <a:gd name="connsiteY18" fmla="*/ 768950 h 2621918"/>
              <a:gd name="connsiteX19" fmla="*/ 312058 w 12362426"/>
              <a:gd name="connsiteY19" fmla="*/ 2621918 h 2621918"/>
              <a:gd name="connsiteX20" fmla="*/ 0 w 12362426"/>
              <a:gd name="connsiteY20" fmla="*/ 592515 h 2621918"/>
              <a:gd name="connsiteX21" fmla="*/ 4427 w 12362426"/>
              <a:gd name="connsiteY21" fmla="*/ 591221 h 2621918"/>
              <a:gd name="connsiteX22" fmla="*/ 36478 w 12362426"/>
              <a:gd name="connsiteY22" fmla="*/ 582050 h 2621918"/>
              <a:gd name="connsiteX23" fmla="*/ 74319 w 12362426"/>
              <a:gd name="connsiteY23" fmla="*/ 564976 h 2621918"/>
              <a:gd name="connsiteX24" fmla="*/ 265466 w 12362426"/>
              <a:gd name="connsiteY24" fmla="*/ 520114 h 2621918"/>
              <a:gd name="connsiteX25" fmla="*/ 365700 w 12362426"/>
              <a:gd name="connsiteY25" fmla="*/ 493418 h 2621918"/>
              <a:gd name="connsiteX26" fmla="*/ 402179 w 12362426"/>
              <a:gd name="connsiteY26" fmla="*/ 485083 h 2621918"/>
              <a:gd name="connsiteX27" fmla="*/ 504196 w 12362426"/>
              <a:gd name="connsiteY27" fmla="*/ 445578 h 2621918"/>
              <a:gd name="connsiteX28" fmla="*/ 579858 w 12362426"/>
              <a:gd name="connsiteY28" fmla="*/ 433925 h 2621918"/>
              <a:gd name="connsiteX29" fmla="*/ 788740 w 12362426"/>
              <a:gd name="connsiteY29" fmla="*/ 373166 h 2621918"/>
              <a:gd name="connsiteX30" fmla="*/ 942632 w 12362426"/>
              <a:gd name="connsiteY30" fmla="*/ 338739 h 2621918"/>
              <a:gd name="connsiteX31" fmla="*/ 1166396 w 12362426"/>
              <a:gd name="connsiteY31" fmla="*/ 312871 h 2621918"/>
              <a:gd name="connsiteX32" fmla="*/ 1247277 w 12362426"/>
              <a:gd name="connsiteY32" fmla="*/ 283420 h 2621918"/>
              <a:gd name="connsiteX33" fmla="*/ 1322184 w 12362426"/>
              <a:gd name="connsiteY33" fmla="*/ 266537 h 2621918"/>
              <a:gd name="connsiteX34" fmla="*/ 1336256 w 12362426"/>
              <a:gd name="connsiteY34" fmla="*/ 262025 h 2621918"/>
              <a:gd name="connsiteX35" fmla="*/ 1399541 w 12362426"/>
              <a:gd name="connsiteY35" fmla="*/ 255200 h 2621918"/>
              <a:gd name="connsiteX36" fmla="*/ 1609734 w 12362426"/>
              <a:gd name="connsiteY36" fmla="*/ 283833 h 2621918"/>
              <a:gd name="connsiteX37" fmla="*/ 1736383 w 12362426"/>
              <a:gd name="connsiteY37" fmla="*/ 310611 h 2621918"/>
              <a:gd name="connsiteX38" fmla="*/ 1857314 w 12362426"/>
              <a:gd name="connsiteY38" fmla="*/ 316234 h 2621918"/>
              <a:gd name="connsiteX39" fmla="*/ 2026639 w 12362426"/>
              <a:gd name="connsiteY39" fmla="*/ 334929 h 2621918"/>
              <a:gd name="connsiteX40" fmla="*/ 2043398 w 12362426"/>
              <a:gd name="connsiteY40" fmla="*/ 339850 h 2621918"/>
              <a:gd name="connsiteX41" fmla="*/ 2154517 w 12362426"/>
              <a:gd name="connsiteY41" fmla="*/ 359970 h 2621918"/>
              <a:gd name="connsiteX42" fmla="*/ 2277168 w 12362426"/>
              <a:gd name="connsiteY42" fmla="*/ 352325 h 2621918"/>
              <a:gd name="connsiteX43" fmla="*/ 2361853 w 12362426"/>
              <a:gd name="connsiteY43" fmla="*/ 334904 h 2621918"/>
              <a:gd name="connsiteX44" fmla="*/ 2463967 w 12362426"/>
              <a:gd name="connsiteY44" fmla="*/ 324039 h 2621918"/>
              <a:gd name="connsiteX45" fmla="*/ 2699787 w 12362426"/>
              <a:gd name="connsiteY45" fmla="*/ 295782 h 2621918"/>
              <a:gd name="connsiteX46" fmla="*/ 2705016 w 12362426"/>
              <a:gd name="connsiteY46" fmla="*/ 294295 h 2621918"/>
              <a:gd name="connsiteX47" fmla="*/ 2828071 w 12362426"/>
              <a:gd name="connsiteY47" fmla="*/ 273767 h 2621918"/>
              <a:gd name="connsiteX48" fmla="*/ 2858408 w 12362426"/>
              <a:gd name="connsiteY48" fmla="*/ 265572 h 2621918"/>
              <a:gd name="connsiteX49" fmla="*/ 2858814 w 12362426"/>
              <a:gd name="connsiteY49" fmla="*/ 264631 h 2621918"/>
              <a:gd name="connsiteX50" fmla="*/ 2927761 w 12362426"/>
              <a:gd name="connsiteY50" fmla="*/ 269395 h 2621918"/>
              <a:gd name="connsiteX51" fmla="*/ 2982332 w 12362426"/>
              <a:gd name="connsiteY51" fmla="*/ 275062 h 2621918"/>
              <a:gd name="connsiteX52" fmla="*/ 2997509 w 12362426"/>
              <a:gd name="connsiteY52" fmla="*/ 281802 h 2621918"/>
              <a:gd name="connsiteX53" fmla="*/ 3270214 w 12362426"/>
              <a:gd name="connsiteY53" fmla="*/ 277525 h 2621918"/>
              <a:gd name="connsiteX54" fmla="*/ 3396647 w 12362426"/>
              <a:gd name="connsiteY54" fmla="*/ 272867 h 2621918"/>
              <a:gd name="connsiteX55" fmla="*/ 3557903 w 12362426"/>
              <a:gd name="connsiteY55" fmla="*/ 259006 h 2621918"/>
              <a:gd name="connsiteX56" fmla="*/ 3749729 w 12362426"/>
              <a:gd name="connsiteY56" fmla="*/ 250796 h 2621918"/>
              <a:gd name="connsiteX57" fmla="*/ 3802620 w 12362426"/>
              <a:gd name="connsiteY57" fmla="*/ 239075 h 2621918"/>
              <a:gd name="connsiteX58" fmla="*/ 3922921 w 12362426"/>
              <a:gd name="connsiteY58" fmla="*/ 236903 h 2621918"/>
              <a:gd name="connsiteX59" fmla="*/ 3993939 w 12362426"/>
              <a:gd name="connsiteY59" fmla="*/ 232443 h 2621918"/>
              <a:gd name="connsiteX60" fmla="*/ 4019416 w 12362426"/>
              <a:gd name="connsiteY60" fmla="*/ 225784 h 2621918"/>
              <a:gd name="connsiteX61" fmla="*/ 4056007 w 12362426"/>
              <a:gd name="connsiteY61" fmla="*/ 219823 h 2621918"/>
              <a:gd name="connsiteX62" fmla="*/ 4180468 w 12362426"/>
              <a:gd name="connsiteY62" fmla="*/ 198863 h 2621918"/>
              <a:gd name="connsiteX63" fmla="*/ 4221483 w 12362426"/>
              <a:gd name="connsiteY63" fmla="*/ 197242 h 2621918"/>
              <a:gd name="connsiteX64" fmla="*/ 4227430 w 12362426"/>
              <a:gd name="connsiteY64" fmla="*/ 197398 h 2621918"/>
              <a:gd name="connsiteX65" fmla="*/ 4281173 w 12362426"/>
              <a:gd name="connsiteY65" fmla="*/ 200752 h 2621918"/>
              <a:gd name="connsiteX66" fmla="*/ 4371560 w 12362426"/>
              <a:gd name="connsiteY66" fmla="*/ 209000 h 2621918"/>
              <a:gd name="connsiteX67" fmla="*/ 4454221 w 12362426"/>
              <a:gd name="connsiteY67" fmla="*/ 215278 h 2621918"/>
              <a:gd name="connsiteX68" fmla="*/ 4508379 w 12362426"/>
              <a:gd name="connsiteY68" fmla="*/ 212748 h 2621918"/>
              <a:gd name="connsiteX69" fmla="*/ 4531879 w 12362426"/>
              <a:gd name="connsiteY69" fmla="*/ 215692 h 2621918"/>
              <a:gd name="connsiteX70" fmla="*/ 4634634 w 12362426"/>
              <a:gd name="connsiteY70" fmla="*/ 200902 h 2621918"/>
              <a:gd name="connsiteX71" fmla="*/ 4682281 w 12362426"/>
              <a:gd name="connsiteY71" fmla="*/ 176762 h 2621918"/>
              <a:gd name="connsiteX72" fmla="*/ 4800765 w 12362426"/>
              <a:gd name="connsiteY72" fmla="*/ 155328 h 2621918"/>
              <a:gd name="connsiteX73" fmla="*/ 4870119 w 12362426"/>
              <a:gd name="connsiteY73" fmla="*/ 139555 h 2621918"/>
              <a:gd name="connsiteX74" fmla="*/ 4894058 w 12362426"/>
              <a:gd name="connsiteY74" fmla="*/ 128929 h 2621918"/>
              <a:gd name="connsiteX75" fmla="*/ 4929109 w 12362426"/>
              <a:gd name="connsiteY75" fmla="*/ 117208 h 2621918"/>
              <a:gd name="connsiteX76" fmla="*/ 4989104 w 12362426"/>
              <a:gd name="connsiteY76" fmla="*/ 92929 h 2621918"/>
              <a:gd name="connsiteX77" fmla="*/ 5267714 w 12362426"/>
              <a:gd name="connsiteY77" fmla="*/ 56889 h 2621918"/>
              <a:gd name="connsiteX78" fmla="*/ 6007671 w 12362426"/>
              <a:gd name="connsiteY78" fmla="*/ 30795 h 2621918"/>
              <a:gd name="connsiteX0" fmla="*/ 5267714 w 12362426"/>
              <a:gd name="connsiteY0" fmla="*/ 10380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4989104 w 12362426"/>
              <a:gd name="connsiteY76" fmla="*/ 46420 h 2575409"/>
              <a:gd name="connsiteX77" fmla="*/ 5267714 w 12362426"/>
              <a:gd name="connsiteY77" fmla="*/ 10380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4989104 w 12362426"/>
              <a:gd name="connsiteY76" fmla="*/ 46420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5473414 w 12362426"/>
              <a:gd name="connsiteY76" fmla="*/ 46457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54298 w 12362426"/>
              <a:gd name="connsiteY75" fmla="*/ 153752 h 2575409"/>
              <a:gd name="connsiteX76" fmla="*/ 5473414 w 12362426"/>
              <a:gd name="connsiteY76" fmla="*/ 46457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954298 w 12362426"/>
              <a:gd name="connsiteY74" fmla="*/ 153752 h 2575409"/>
              <a:gd name="connsiteX75" fmla="*/ 5473414 w 12362426"/>
              <a:gd name="connsiteY75" fmla="*/ 46457 h 2575409"/>
              <a:gd name="connsiteX76" fmla="*/ 6298845 w 12362426"/>
              <a:gd name="connsiteY76"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954298 w 12362426"/>
              <a:gd name="connsiteY74" fmla="*/ 153752 h 2575409"/>
              <a:gd name="connsiteX75" fmla="*/ 5532192 w 12362426"/>
              <a:gd name="connsiteY75" fmla="*/ 186436 h 2575409"/>
              <a:gd name="connsiteX76" fmla="*/ 6298845 w 12362426"/>
              <a:gd name="connsiteY76"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5707 w 12362426"/>
              <a:gd name="connsiteY14" fmla="*/ 248450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41081 w 12362426"/>
              <a:gd name="connsiteY13" fmla="*/ 215166 h 2575409"/>
              <a:gd name="connsiteX14" fmla="*/ 11625707 w 12362426"/>
              <a:gd name="connsiteY14" fmla="*/ 248450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362426" h="2575409">
                <a:moveTo>
                  <a:pt x="6298845" y="174694"/>
                </a:moveTo>
                <a:cubicBezTo>
                  <a:pt x="6830234" y="205678"/>
                  <a:pt x="7531973" y="185124"/>
                  <a:pt x="8177440" y="232324"/>
                </a:cubicBezTo>
                <a:cubicBezTo>
                  <a:pt x="8498465" y="252743"/>
                  <a:pt x="8665526" y="160238"/>
                  <a:pt x="9140514" y="293582"/>
                </a:cubicBezTo>
                <a:lnTo>
                  <a:pt x="9836966" y="253873"/>
                </a:lnTo>
                <a:cubicBezTo>
                  <a:pt x="9878863" y="262713"/>
                  <a:pt x="9950631" y="293463"/>
                  <a:pt x="9994340" y="282751"/>
                </a:cubicBezTo>
                <a:lnTo>
                  <a:pt x="10021527" y="290861"/>
                </a:lnTo>
                <a:cubicBezTo>
                  <a:pt x="10032458" y="312968"/>
                  <a:pt x="10050167" y="289226"/>
                  <a:pt x="10077617" y="305872"/>
                </a:cubicBezTo>
                <a:cubicBezTo>
                  <a:pt x="10111788" y="303306"/>
                  <a:pt x="10213953" y="304723"/>
                  <a:pt x="10249434" y="298436"/>
                </a:cubicBezTo>
                <a:cubicBezTo>
                  <a:pt x="10256062" y="308981"/>
                  <a:pt x="10276979" y="293885"/>
                  <a:pt x="10291151" y="285456"/>
                </a:cubicBezTo>
                <a:cubicBezTo>
                  <a:pt x="10404927" y="261852"/>
                  <a:pt x="10507389" y="271970"/>
                  <a:pt x="10537628" y="259478"/>
                </a:cubicBezTo>
                <a:cubicBezTo>
                  <a:pt x="10618597" y="245900"/>
                  <a:pt x="10814251" y="195784"/>
                  <a:pt x="10875114" y="188952"/>
                </a:cubicBezTo>
                <a:cubicBezTo>
                  <a:pt x="10919683" y="175364"/>
                  <a:pt x="11046042" y="178885"/>
                  <a:pt x="11131506" y="173851"/>
                </a:cubicBezTo>
                <a:cubicBezTo>
                  <a:pt x="11214050" y="174442"/>
                  <a:pt x="11184882" y="161783"/>
                  <a:pt x="11236837" y="158408"/>
                </a:cubicBezTo>
                <a:cubicBezTo>
                  <a:pt x="11258316" y="168700"/>
                  <a:pt x="11398290" y="214695"/>
                  <a:pt x="11441081" y="215166"/>
                </a:cubicBezTo>
                <a:cubicBezTo>
                  <a:pt x="11527425" y="176524"/>
                  <a:pt x="11555084" y="259670"/>
                  <a:pt x="11625707" y="248450"/>
                </a:cubicBezTo>
                <a:cubicBezTo>
                  <a:pt x="11659001" y="250424"/>
                  <a:pt x="11733823" y="201527"/>
                  <a:pt x="11769018" y="187575"/>
                </a:cubicBezTo>
                <a:cubicBezTo>
                  <a:pt x="11823798" y="181653"/>
                  <a:pt x="11897800" y="197061"/>
                  <a:pt x="11987050" y="183064"/>
                </a:cubicBezTo>
                <a:cubicBezTo>
                  <a:pt x="12085408" y="161858"/>
                  <a:pt x="12094685" y="18125"/>
                  <a:pt x="12251338" y="0"/>
                </a:cubicBezTo>
                <a:lnTo>
                  <a:pt x="12362426" y="722441"/>
                </a:lnTo>
                <a:lnTo>
                  <a:pt x="312058" y="2575409"/>
                </a:lnTo>
                <a:lnTo>
                  <a:pt x="0" y="546006"/>
                </a:lnTo>
                <a:lnTo>
                  <a:pt x="4427" y="544712"/>
                </a:lnTo>
                <a:cubicBezTo>
                  <a:pt x="16251" y="542900"/>
                  <a:pt x="29474" y="542346"/>
                  <a:pt x="36478" y="535541"/>
                </a:cubicBezTo>
                <a:lnTo>
                  <a:pt x="74319" y="518467"/>
                </a:lnTo>
                <a:cubicBezTo>
                  <a:pt x="112484" y="508144"/>
                  <a:pt x="216903" y="485532"/>
                  <a:pt x="265466" y="473605"/>
                </a:cubicBezTo>
                <a:cubicBezTo>
                  <a:pt x="302490" y="464239"/>
                  <a:pt x="333634" y="449827"/>
                  <a:pt x="365700" y="446909"/>
                </a:cubicBezTo>
                <a:cubicBezTo>
                  <a:pt x="377695" y="438659"/>
                  <a:pt x="389409" y="433665"/>
                  <a:pt x="402179" y="438574"/>
                </a:cubicBezTo>
                <a:cubicBezTo>
                  <a:pt x="436185" y="425405"/>
                  <a:pt x="440821" y="414281"/>
                  <a:pt x="504196" y="399069"/>
                </a:cubicBezTo>
                <a:cubicBezTo>
                  <a:pt x="517694" y="396708"/>
                  <a:pt x="559393" y="394705"/>
                  <a:pt x="579858" y="387416"/>
                </a:cubicBezTo>
                <a:cubicBezTo>
                  <a:pt x="627282" y="375348"/>
                  <a:pt x="743704" y="362413"/>
                  <a:pt x="788740" y="326657"/>
                </a:cubicBezTo>
                <a:cubicBezTo>
                  <a:pt x="832061" y="312781"/>
                  <a:pt x="888070" y="308451"/>
                  <a:pt x="942632" y="292230"/>
                </a:cubicBezTo>
                <a:cubicBezTo>
                  <a:pt x="1004730" y="281277"/>
                  <a:pt x="1142556" y="265577"/>
                  <a:pt x="1166396" y="266362"/>
                </a:cubicBezTo>
                <a:cubicBezTo>
                  <a:pt x="1180842" y="264881"/>
                  <a:pt x="1229112" y="248098"/>
                  <a:pt x="1247277" y="236911"/>
                </a:cubicBezTo>
                <a:cubicBezTo>
                  <a:pt x="1273242" y="229188"/>
                  <a:pt x="1307354" y="223594"/>
                  <a:pt x="1322184" y="220028"/>
                </a:cubicBezTo>
                <a:lnTo>
                  <a:pt x="1336256" y="215516"/>
                </a:lnTo>
                <a:cubicBezTo>
                  <a:pt x="1349149" y="213626"/>
                  <a:pt x="1353961" y="205056"/>
                  <a:pt x="1399541" y="208691"/>
                </a:cubicBezTo>
                <a:cubicBezTo>
                  <a:pt x="1464294" y="223882"/>
                  <a:pt x="1554585" y="211888"/>
                  <a:pt x="1609734" y="237324"/>
                </a:cubicBezTo>
                <a:cubicBezTo>
                  <a:pt x="1664358" y="240244"/>
                  <a:pt x="1695118" y="258703"/>
                  <a:pt x="1736383" y="264102"/>
                </a:cubicBezTo>
                <a:cubicBezTo>
                  <a:pt x="1797860" y="271013"/>
                  <a:pt x="1819035" y="274641"/>
                  <a:pt x="1857314" y="269725"/>
                </a:cubicBezTo>
                <a:cubicBezTo>
                  <a:pt x="1874190" y="256939"/>
                  <a:pt x="1996002" y="284387"/>
                  <a:pt x="2026639" y="288420"/>
                </a:cubicBezTo>
                <a:lnTo>
                  <a:pt x="2043398" y="293341"/>
                </a:lnTo>
                <a:cubicBezTo>
                  <a:pt x="2064711" y="297515"/>
                  <a:pt x="2122990" y="311318"/>
                  <a:pt x="2154517" y="313461"/>
                </a:cubicBezTo>
                <a:cubicBezTo>
                  <a:pt x="2195401" y="310913"/>
                  <a:pt x="2210633" y="302413"/>
                  <a:pt x="2277168" y="305816"/>
                </a:cubicBezTo>
                <a:cubicBezTo>
                  <a:pt x="2298958" y="304416"/>
                  <a:pt x="2330720" y="293109"/>
                  <a:pt x="2361853" y="288395"/>
                </a:cubicBezTo>
                <a:cubicBezTo>
                  <a:pt x="2402208" y="285809"/>
                  <a:pt x="2423140" y="268716"/>
                  <a:pt x="2463967" y="277530"/>
                </a:cubicBezTo>
                <a:lnTo>
                  <a:pt x="2699787" y="249273"/>
                </a:lnTo>
                <a:lnTo>
                  <a:pt x="2705016" y="247786"/>
                </a:lnTo>
                <a:lnTo>
                  <a:pt x="2828071" y="227258"/>
                </a:lnTo>
                <a:cubicBezTo>
                  <a:pt x="2840561" y="222109"/>
                  <a:pt x="2853284" y="220585"/>
                  <a:pt x="2858408" y="219063"/>
                </a:cubicBezTo>
                <a:lnTo>
                  <a:pt x="2858814" y="218122"/>
                </a:lnTo>
                <a:lnTo>
                  <a:pt x="2927761" y="222886"/>
                </a:lnTo>
                <a:lnTo>
                  <a:pt x="2982332" y="228553"/>
                </a:lnTo>
                <a:cubicBezTo>
                  <a:pt x="2987847" y="230180"/>
                  <a:pt x="2992975" y="232356"/>
                  <a:pt x="2997509" y="235293"/>
                </a:cubicBezTo>
                <a:cubicBezTo>
                  <a:pt x="3043147" y="252873"/>
                  <a:pt x="3109249" y="231169"/>
                  <a:pt x="3270214" y="231016"/>
                </a:cubicBezTo>
                <a:cubicBezTo>
                  <a:pt x="3304672" y="242304"/>
                  <a:pt x="3350498" y="220631"/>
                  <a:pt x="3396647" y="226358"/>
                </a:cubicBezTo>
                <a:cubicBezTo>
                  <a:pt x="3454806" y="223784"/>
                  <a:pt x="3503484" y="216490"/>
                  <a:pt x="3557903" y="212497"/>
                </a:cubicBezTo>
                <a:cubicBezTo>
                  <a:pt x="3616751" y="208819"/>
                  <a:pt x="3708944" y="207609"/>
                  <a:pt x="3749729" y="204287"/>
                </a:cubicBezTo>
                <a:cubicBezTo>
                  <a:pt x="3771620" y="201913"/>
                  <a:pt x="3769228" y="196783"/>
                  <a:pt x="3802620" y="192566"/>
                </a:cubicBezTo>
                <a:cubicBezTo>
                  <a:pt x="3836497" y="203009"/>
                  <a:pt x="3880828" y="176311"/>
                  <a:pt x="3922921" y="190394"/>
                </a:cubicBezTo>
                <a:cubicBezTo>
                  <a:pt x="3938308" y="193745"/>
                  <a:pt x="3985382" y="192912"/>
                  <a:pt x="3993939" y="185934"/>
                </a:cubicBezTo>
                <a:cubicBezTo>
                  <a:pt x="4003683" y="184356"/>
                  <a:pt x="4015261" y="186705"/>
                  <a:pt x="4019416" y="179275"/>
                </a:cubicBezTo>
                <a:cubicBezTo>
                  <a:pt x="4026456" y="170317"/>
                  <a:pt x="4061432" y="183768"/>
                  <a:pt x="4056007" y="173314"/>
                </a:cubicBezTo>
                <a:lnTo>
                  <a:pt x="4180468" y="152354"/>
                </a:lnTo>
                <a:lnTo>
                  <a:pt x="4221483" y="150733"/>
                </a:lnTo>
                <a:lnTo>
                  <a:pt x="4227430" y="150889"/>
                </a:lnTo>
                <a:lnTo>
                  <a:pt x="4281173" y="154243"/>
                </a:lnTo>
                <a:cubicBezTo>
                  <a:pt x="4305327" y="165139"/>
                  <a:pt x="4341431" y="159742"/>
                  <a:pt x="4371560" y="162491"/>
                </a:cubicBezTo>
                <a:lnTo>
                  <a:pt x="4454221" y="168769"/>
                </a:lnTo>
                <a:lnTo>
                  <a:pt x="4508379" y="166239"/>
                </a:lnTo>
                <a:lnTo>
                  <a:pt x="4531879" y="169183"/>
                </a:lnTo>
                <a:cubicBezTo>
                  <a:pt x="4548395" y="169109"/>
                  <a:pt x="4609567" y="160882"/>
                  <a:pt x="4634634" y="154393"/>
                </a:cubicBezTo>
                <a:cubicBezTo>
                  <a:pt x="4655826" y="148551"/>
                  <a:pt x="4650066" y="139749"/>
                  <a:pt x="4682281" y="130253"/>
                </a:cubicBezTo>
                <a:cubicBezTo>
                  <a:pt x="4717705" y="135070"/>
                  <a:pt x="4756542" y="101747"/>
                  <a:pt x="4800765" y="108819"/>
                </a:cubicBezTo>
                <a:cubicBezTo>
                  <a:pt x="4846101" y="112735"/>
                  <a:pt x="4832394" y="140816"/>
                  <a:pt x="4954298" y="153752"/>
                </a:cubicBezTo>
                <a:cubicBezTo>
                  <a:pt x="4980543" y="158808"/>
                  <a:pt x="5513104" y="194371"/>
                  <a:pt x="5532192" y="186436"/>
                </a:cubicBezTo>
                <a:lnTo>
                  <a:pt x="6298845" y="174694"/>
                </a:ln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316287B8-D771-4102-A547-95F1D484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4193911" y="392371"/>
            <a:ext cx="7411319" cy="5804687"/>
          </a:xfrm>
          <a:prstGeom prst="rect">
            <a:avLst/>
          </a:prstGeom>
          <a:solidFill>
            <a:srgbClr val="EFEEE9"/>
          </a:solidFill>
          <a:ln>
            <a:no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2B3F3D7-F61A-47E5-9E6D-4718104A56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340000">
            <a:off x="4940739" y="-432209"/>
            <a:ext cx="5941638" cy="7468496"/>
          </a:xfrm>
          <a:custGeom>
            <a:avLst/>
            <a:gdLst>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39226 w 5747715"/>
              <a:gd name="connsiteY40" fmla="*/ 7199323 h 7476434"/>
              <a:gd name="connsiteX41" fmla="*/ 28872 w 5747715"/>
              <a:gd name="connsiteY41" fmla="*/ 7194396 h 7476434"/>
              <a:gd name="connsiteX42" fmla="*/ 23220 w 5747715"/>
              <a:gd name="connsiteY42" fmla="*/ 7194103 h 7476434"/>
              <a:gd name="connsiteX43" fmla="*/ 23354 w 5747715"/>
              <a:gd name="connsiteY43" fmla="*/ 7191771 h 7476434"/>
              <a:gd name="connsiteX44" fmla="*/ 10670 w 5747715"/>
              <a:gd name="connsiteY44" fmla="*/ 7185736 h 7476434"/>
              <a:gd name="connsiteX45" fmla="*/ 51 w 5747715"/>
              <a:gd name="connsiteY45" fmla="*/ 7156095 h 7476434"/>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39226 w 5747715"/>
              <a:gd name="connsiteY40" fmla="*/ 7199323 h 7476434"/>
              <a:gd name="connsiteX41" fmla="*/ 23220 w 5747715"/>
              <a:gd name="connsiteY41" fmla="*/ 7194103 h 7476434"/>
              <a:gd name="connsiteX42" fmla="*/ 23354 w 5747715"/>
              <a:gd name="connsiteY42" fmla="*/ 7191771 h 7476434"/>
              <a:gd name="connsiteX43" fmla="*/ 10670 w 5747715"/>
              <a:gd name="connsiteY43" fmla="*/ 7185736 h 7476434"/>
              <a:gd name="connsiteX44" fmla="*/ 51 w 5747715"/>
              <a:gd name="connsiteY44" fmla="*/ 7156095 h 7476434"/>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23220 w 5747715"/>
              <a:gd name="connsiteY40" fmla="*/ 7194103 h 7476434"/>
              <a:gd name="connsiteX41" fmla="*/ 23354 w 5747715"/>
              <a:gd name="connsiteY41" fmla="*/ 7191771 h 7476434"/>
              <a:gd name="connsiteX42" fmla="*/ 10670 w 5747715"/>
              <a:gd name="connsiteY42" fmla="*/ 7185736 h 7476434"/>
              <a:gd name="connsiteX43" fmla="*/ 51 w 5747715"/>
              <a:gd name="connsiteY43" fmla="*/ 7156095 h 7476434"/>
              <a:gd name="connsiteX0" fmla="*/ 311288 w 6058952"/>
              <a:gd name="connsiteY0" fmla="*/ 7156095 h 7476434"/>
              <a:gd name="connsiteX1" fmla="*/ 683705 w 6058952"/>
              <a:gd name="connsiteY1" fmla="*/ 49980 h 7476434"/>
              <a:gd name="connsiteX2" fmla="*/ 739535 w 6058952"/>
              <a:gd name="connsiteY2" fmla="*/ 36 h 7476434"/>
              <a:gd name="connsiteX3" fmla="*/ 1572133 w 6058952"/>
              <a:gd name="connsiteY3" fmla="*/ 43670 h 7476434"/>
              <a:gd name="connsiteX4" fmla="*/ 1572140 w 6058952"/>
              <a:gd name="connsiteY4" fmla="*/ 43667 h 7476434"/>
              <a:gd name="connsiteX5" fmla="*/ 6014425 w 6058952"/>
              <a:gd name="connsiteY5" fmla="*/ 276477 h 7476434"/>
              <a:gd name="connsiteX6" fmla="*/ 6042981 w 6058952"/>
              <a:gd name="connsiteY6" fmla="*/ 290068 h 7476434"/>
              <a:gd name="connsiteX7" fmla="*/ 6049181 w 6058952"/>
              <a:gd name="connsiteY7" fmla="*/ 307379 h 7476434"/>
              <a:gd name="connsiteX8" fmla="*/ 6058952 w 6058952"/>
              <a:gd name="connsiteY8" fmla="*/ 310316 h 7476434"/>
              <a:gd name="connsiteX9" fmla="*/ 6053596 w 6058952"/>
              <a:gd name="connsiteY9" fmla="*/ 368088 h 7476434"/>
              <a:gd name="connsiteX10" fmla="*/ 6041037 w 6058952"/>
              <a:gd name="connsiteY10" fmla="*/ 582441 h 7476434"/>
              <a:gd name="connsiteX11" fmla="*/ 6041000 w 6058952"/>
              <a:gd name="connsiteY11" fmla="*/ 583226 h 7476434"/>
              <a:gd name="connsiteX12" fmla="*/ 6014841 w 6058952"/>
              <a:gd name="connsiteY12" fmla="*/ 1111310 h 7476434"/>
              <a:gd name="connsiteX13" fmla="*/ 6012645 w 6058952"/>
              <a:gd name="connsiteY13" fmla="*/ 1154921 h 7476434"/>
              <a:gd name="connsiteX14" fmla="*/ 6013960 w 6058952"/>
              <a:gd name="connsiteY14" fmla="*/ 1160573 h 7476434"/>
              <a:gd name="connsiteX15" fmla="*/ 6015806 w 6058952"/>
              <a:gd name="connsiteY15" fmla="*/ 1189001 h 7476434"/>
              <a:gd name="connsiteX16" fmla="*/ 6009808 w 6058952"/>
              <a:gd name="connsiteY16" fmla="*/ 1305093 h 7476434"/>
              <a:gd name="connsiteX17" fmla="*/ 6009676 w 6058952"/>
              <a:gd name="connsiteY17" fmla="*/ 1373782 h 7476434"/>
              <a:gd name="connsiteX18" fmla="*/ 6015056 w 6058952"/>
              <a:gd name="connsiteY18" fmla="*/ 1398663 h 7476434"/>
              <a:gd name="connsiteX19" fmla="*/ 6016400 w 6058952"/>
              <a:gd name="connsiteY19" fmla="*/ 1564478 h 7476434"/>
              <a:gd name="connsiteX20" fmla="*/ 6009734 w 6058952"/>
              <a:gd name="connsiteY20" fmla="*/ 1620768 h 7476434"/>
              <a:gd name="connsiteX21" fmla="*/ 5994052 w 6058952"/>
              <a:gd name="connsiteY21" fmla="*/ 1736849 h 7476434"/>
              <a:gd name="connsiteX22" fmla="*/ 5995060 w 6058952"/>
              <a:gd name="connsiteY22" fmla="*/ 1825831 h 7476434"/>
              <a:gd name="connsiteX23" fmla="*/ 5988957 w 6058952"/>
              <a:gd name="connsiteY23" fmla="*/ 1838743 h 7476434"/>
              <a:gd name="connsiteX24" fmla="*/ 5982467 w 6058952"/>
              <a:gd name="connsiteY24" fmla="*/ 1885441 h 7476434"/>
              <a:gd name="connsiteX25" fmla="*/ 5974166 w 6058952"/>
              <a:gd name="connsiteY25" fmla="*/ 1912918 h 7476434"/>
              <a:gd name="connsiteX26" fmla="*/ 5969257 w 6058952"/>
              <a:gd name="connsiteY26" fmla="*/ 2008900 h 7476434"/>
              <a:gd name="connsiteX27" fmla="*/ 5962017 w 6058952"/>
              <a:gd name="connsiteY27" fmla="*/ 2149876 h 7476434"/>
              <a:gd name="connsiteX28" fmla="*/ 5962262 w 6058952"/>
              <a:gd name="connsiteY28" fmla="*/ 2150933 h 7476434"/>
              <a:gd name="connsiteX29" fmla="*/ 5964108 w 6058952"/>
              <a:gd name="connsiteY29" fmla="*/ 2179360 h 7476434"/>
              <a:gd name="connsiteX30" fmla="*/ 5958109 w 6058952"/>
              <a:gd name="connsiteY30" fmla="*/ 2295452 h 7476434"/>
              <a:gd name="connsiteX31" fmla="*/ 5957978 w 6058952"/>
              <a:gd name="connsiteY31" fmla="*/ 2364141 h 7476434"/>
              <a:gd name="connsiteX32" fmla="*/ 5969175 w 6058952"/>
              <a:gd name="connsiteY32" fmla="*/ 2389009 h 7476434"/>
              <a:gd name="connsiteX33" fmla="*/ 5844681 w 6058952"/>
              <a:gd name="connsiteY33" fmla="*/ 4422183 h 7476434"/>
              <a:gd name="connsiteX34" fmla="*/ 5837607 w 6058952"/>
              <a:gd name="connsiteY34" fmla="*/ 4537395 h 7476434"/>
              <a:gd name="connsiteX35" fmla="*/ 5814425 w 6058952"/>
              <a:gd name="connsiteY35" fmla="*/ 4975984 h 7476434"/>
              <a:gd name="connsiteX36" fmla="*/ 5680561 w 6058952"/>
              <a:gd name="connsiteY36" fmla="*/ 7437603 h 7476434"/>
              <a:gd name="connsiteX37" fmla="*/ 5637092 w 6058952"/>
              <a:gd name="connsiteY37" fmla="*/ 7476382 h 7476434"/>
              <a:gd name="connsiteX38" fmla="*/ 4804488 w 6058952"/>
              <a:gd name="connsiteY38" fmla="*/ 7432748 h 7476434"/>
              <a:gd name="connsiteX39" fmla="*/ 4804486 w 6058952"/>
              <a:gd name="connsiteY39" fmla="*/ 7432748 h 7476434"/>
              <a:gd name="connsiteX40" fmla="*/ 334457 w 6058952"/>
              <a:gd name="connsiteY40" fmla="*/ 7194103 h 7476434"/>
              <a:gd name="connsiteX41" fmla="*/ 321907 w 6058952"/>
              <a:gd name="connsiteY41" fmla="*/ 7185736 h 7476434"/>
              <a:gd name="connsiteX42" fmla="*/ 311288 w 6058952"/>
              <a:gd name="connsiteY42" fmla="*/ 7156095 h 7476434"/>
              <a:gd name="connsiteX0" fmla="*/ 52 w 5747716"/>
              <a:gd name="connsiteY0" fmla="*/ 7156095 h 7476434"/>
              <a:gd name="connsiteX1" fmla="*/ 372469 w 5747716"/>
              <a:gd name="connsiteY1" fmla="*/ 49980 h 7476434"/>
              <a:gd name="connsiteX2" fmla="*/ 428299 w 5747716"/>
              <a:gd name="connsiteY2" fmla="*/ 36 h 7476434"/>
              <a:gd name="connsiteX3" fmla="*/ 1260897 w 5747716"/>
              <a:gd name="connsiteY3" fmla="*/ 43670 h 7476434"/>
              <a:gd name="connsiteX4" fmla="*/ 1260904 w 5747716"/>
              <a:gd name="connsiteY4" fmla="*/ 43667 h 7476434"/>
              <a:gd name="connsiteX5" fmla="*/ 5703189 w 5747716"/>
              <a:gd name="connsiteY5" fmla="*/ 276477 h 7476434"/>
              <a:gd name="connsiteX6" fmla="*/ 5731745 w 5747716"/>
              <a:gd name="connsiteY6" fmla="*/ 290068 h 7476434"/>
              <a:gd name="connsiteX7" fmla="*/ 5737945 w 5747716"/>
              <a:gd name="connsiteY7" fmla="*/ 307379 h 7476434"/>
              <a:gd name="connsiteX8" fmla="*/ 5747716 w 5747716"/>
              <a:gd name="connsiteY8" fmla="*/ 310316 h 7476434"/>
              <a:gd name="connsiteX9" fmla="*/ 5742360 w 5747716"/>
              <a:gd name="connsiteY9" fmla="*/ 368088 h 7476434"/>
              <a:gd name="connsiteX10" fmla="*/ 5729801 w 5747716"/>
              <a:gd name="connsiteY10" fmla="*/ 582441 h 7476434"/>
              <a:gd name="connsiteX11" fmla="*/ 5729764 w 5747716"/>
              <a:gd name="connsiteY11" fmla="*/ 583226 h 7476434"/>
              <a:gd name="connsiteX12" fmla="*/ 5703605 w 5747716"/>
              <a:gd name="connsiteY12" fmla="*/ 1111310 h 7476434"/>
              <a:gd name="connsiteX13" fmla="*/ 5701409 w 5747716"/>
              <a:gd name="connsiteY13" fmla="*/ 1154921 h 7476434"/>
              <a:gd name="connsiteX14" fmla="*/ 5702724 w 5747716"/>
              <a:gd name="connsiteY14" fmla="*/ 1160573 h 7476434"/>
              <a:gd name="connsiteX15" fmla="*/ 5704570 w 5747716"/>
              <a:gd name="connsiteY15" fmla="*/ 1189001 h 7476434"/>
              <a:gd name="connsiteX16" fmla="*/ 5698572 w 5747716"/>
              <a:gd name="connsiteY16" fmla="*/ 1305093 h 7476434"/>
              <a:gd name="connsiteX17" fmla="*/ 5698440 w 5747716"/>
              <a:gd name="connsiteY17" fmla="*/ 1373782 h 7476434"/>
              <a:gd name="connsiteX18" fmla="*/ 5703820 w 5747716"/>
              <a:gd name="connsiteY18" fmla="*/ 1398663 h 7476434"/>
              <a:gd name="connsiteX19" fmla="*/ 5705164 w 5747716"/>
              <a:gd name="connsiteY19" fmla="*/ 1564478 h 7476434"/>
              <a:gd name="connsiteX20" fmla="*/ 5698498 w 5747716"/>
              <a:gd name="connsiteY20" fmla="*/ 1620768 h 7476434"/>
              <a:gd name="connsiteX21" fmla="*/ 5682816 w 5747716"/>
              <a:gd name="connsiteY21" fmla="*/ 1736849 h 7476434"/>
              <a:gd name="connsiteX22" fmla="*/ 5683824 w 5747716"/>
              <a:gd name="connsiteY22" fmla="*/ 1825831 h 7476434"/>
              <a:gd name="connsiteX23" fmla="*/ 5677721 w 5747716"/>
              <a:gd name="connsiteY23" fmla="*/ 1838743 h 7476434"/>
              <a:gd name="connsiteX24" fmla="*/ 5671231 w 5747716"/>
              <a:gd name="connsiteY24" fmla="*/ 1885441 h 7476434"/>
              <a:gd name="connsiteX25" fmla="*/ 5662930 w 5747716"/>
              <a:gd name="connsiteY25" fmla="*/ 1912918 h 7476434"/>
              <a:gd name="connsiteX26" fmla="*/ 5658021 w 5747716"/>
              <a:gd name="connsiteY26" fmla="*/ 2008900 h 7476434"/>
              <a:gd name="connsiteX27" fmla="*/ 5650781 w 5747716"/>
              <a:gd name="connsiteY27" fmla="*/ 2149876 h 7476434"/>
              <a:gd name="connsiteX28" fmla="*/ 5651026 w 5747716"/>
              <a:gd name="connsiteY28" fmla="*/ 2150933 h 7476434"/>
              <a:gd name="connsiteX29" fmla="*/ 5652872 w 5747716"/>
              <a:gd name="connsiteY29" fmla="*/ 2179360 h 7476434"/>
              <a:gd name="connsiteX30" fmla="*/ 5646873 w 5747716"/>
              <a:gd name="connsiteY30" fmla="*/ 2295452 h 7476434"/>
              <a:gd name="connsiteX31" fmla="*/ 5646742 w 5747716"/>
              <a:gd name="connsiteY31" fmla="*/ 2364141 h 7476434"/>
              <a:gd name="connsiteX32" fmla="*/ 5657939 w 5747716"/>
              <a:gd name="connsiteY32" fmla="*/ 2389009 h 7476434"/>
              <a:gd name="connsiteX33" fmla="*/ 5533445 w 5747716"/>
              <a:gd name="connsiteY33" fmla="*/ 4422183 h 7476434"/>
              <a:gd name="connsiteX34" fmla="*/ 5526371 w 5747716"/>
              <a:gd name="connsiteY34" fmla="*/ 4537395 h 7476434"/>
              <a:gd name="connsiteX35" fmla="*/ 5503189 w 5747716"/>
              <a:gd name="connsiteY35" fmla="*/ 4975984 h 7476434"/>
              <a:gd name="connsiteX36" fmla="*/ 5369325 w 5747716"/>
              <a:gd name="connsiteY36" fmla="*/ 7437603 h 7476434"/>
              <a:gd name="connsiteX37" fmla="*/ 5325856 w 5747716"/>
              <a:gd name="connsiteY37" fmla="*/ 7476382 h 7476434"/>
              <a:gd name="connsiteX38" fmla="*/ 4493252 w 5747716"/>
              <a:gd name="connsiteY38" fmla="*/ 7432748 h 7476434"/>
              <a:gd name="connsiteX39" fmla="*/ 4493250 w 5747716"/>
              <a:gd name="connsiteY39" fmla="*/ 7432748 h 7476434"/>
              <a:gd name="connsiteX40" fmla="*/ 10671 w 5747716"/>
              <a:gd name="connsiteY40" fmla="*/ 7185736 h 7476434"/>
              <a:gd name="connsiteX41" fmla="*/ 52 w 5747716"/>
              <a:gd name="connsiteY41" fmla="*/ 7156095 h 7476434"/>
              <a:gd name="connsiteX0" fmla="*/ 6 w 5747670"/>
              <a:gd name="connsiteY0" fmla="*/ 7156095 h 7476434"/>
              <a:gd name="connsiteX1" fmla="*/ 372423 w 5747670"/>
              <a:gd name="connsiteY1" fmla="*/ 49980 h 7476434"/>
              <a:gd name="connsiteX2" fmla="*/ 428253 w 5747670"/>
              <a:gd name="connsiteY2" fmla="*/ 36 h 7476434"/>
              <a:gd name="connsiteX3" fmla="*/ 1260851 w 5747670"/>
              <a:gd name="connsiteY3" fmla="*/ 43670 h 7476434"/>
              <a:gd name="connsiteX4" fmla="*/ 1260858 w 5747670"/>
              <a:gd name="connsiteY4" fmla="*/ 43667 h 7476434"/>
              <a:gd name="connsiteX5" fmla="*/ 5703143 w 5747670"/>
              <a:gd name="connsiteY5" fmla="*/ 276477 h 7476434"/>
              <a:gd name="connsiteX6" fmla="*/ 5731699 w 5747670"/>
              <a:gd name="connsiteY6" fmla="*/ 290068 h 7476434"/>
              <a:gd name="connsiteX7" fmla="*/ 5737899 w 5747670"/>
              <a:gd name="connsiteY7" fmla="*/ 307379 h 7476434"/>
              <a:gd name="connsiteX8" fmla="*/ 5747670 w 5747670"/>
              <a:gd name="connsiteY8" fmla="*/ 310316 h 7476434"/>
              <a:gd name="connsiteX9" fmla="*/ 5742314 w 5747670"/>
              <a:gd name="connsiteY9" fmla="*/ 368088 h 7476434"/>
              <a:gd name="connsiteX10" fmla="*/ 5729755 w 5747670"/>
              <a:gd name="connsiteY10" fmla="*/ 582441 h 7476434"/>
              <a:gd name="connsiteX11" fmla="*/ 5729718 w 5747670"/>
              <a:gd name="connsiteY11" fmla="*/ 583226 h 7476434"/>
              <a:gd name="connsiteX12" fmla="*/ 5703559 w 5747670"/>
              <a:gd name="connsiteY12" fmla="*/ 1111310 h 7476434"/>
              <a:gd name="connsiteX13" fmla="*/ 5701363 w 5747670"/>
              <a:gd name="connsiteY13" fmla="*/ 1154921 h 7476434"/>
              <a:gd name="connsiteX14" fmla="*/ 5702678 w 5747670"/>
              <a:gd name="connsiteY14" fmla="*/ 1160573 h 7476434"/>
              <a:gd name="connsiteX15" fmla="*/ 5704524 w 5747670"/>
              <a:gd name="connsiteY15" fmla="*/ 1189001 h 7476434"/>
              <a:gd name="connsiteX16" fmla="*/ 5698526 w 5747670"/>
              <a:gd name="connsiteY16" fmla="*/ 1305093 h 7476434"/>
              <a:gd name="connsiteX17" fmla="*/ 5698394 w 5747670"/>
              <a:gd name="connsiteY17" fmla="*/ 1373782 h 7476434"/>
              <a:gd name="connsiteX18" fmla="*/ 5703774 w 5747670"/>
              <a:gd name="connsiteY18" fmla="*/ 1398663 h 7476434"/>
              <a:gd name="connsiteX19" fmla="*/ 5705118 w 5747670"/>
              <a:gd name="connsiteY19" fmla="*/ 1564478 h 7476434"/>
              <a:gd name="connsiteX20" fmla="*/ 5698452 w 5747670"/>
              <a:gd name="connsiteY20" fmla="*/ 1620768 h 7476434"/>
              <a:gd name="connsiteX21" fmla="*/ 5682770 w 5747670"/>
              <a:gd name="connsiteY21" fmla="*/ 1736849 h 7476434"/>
              <a:gd name="connsiteX22" fmla="*/ 5683778 w 5747670"/>
              <a:gd name="connsiteY22" fmla="*/ 1825831 h 7476434"/>
              <a:gd name="connsiteX23" fmla="*/ 5677675 w 5747670"/>
              <a:gd name="connsiteY23" fmla="*/ 1838743 h 7476434"/>
              <a:gd name="connsiteX24" fmla="*/ 5671185 w 5747670"/>
              <a:gd name="connsiteY24" fmla="*/ 1885441 h 7476434"/>
              <a:gd name="connsiteX25" fmla="*/ 5662884 w 5747670"/>
              <a:gd name="connsiteY25" fmla="*/ 1912918 h 7476434"/>
              <a:gd name="connsiteX26" fmla="*/ 5657975 w 5747670"/>
              <a:gd name="connsiteY26" fmla="*/ 2008900 h 7476434"/>
              <a:gd name="connsiteX27" fmla="*/ 5650735 w 5747670"/>
              <a:gd name="connsiteY27" fmla="*/ 2149876 h 7476434"/>
              <a:gd name="connsiteX28" fmla="*/ 5650980 w 5747670"/>
              <a:gd name="connsiteY28" fmla="*/ 2150933 h 7476434"/>
              <a:gd name="connsiteX29" fmla="*/ 5652826 w 5747670"/>
              <a:gd name="connsiteY29" fmla="*/ 2179360 h 7476434"/>
              <a:gd name="connsiteX30" fmla="*/ 5646827 w 5747670"/>
              <a:gd name="connsiteY30" fmla="*/ 2295452 h 7476434"/>
              <a:gd name="connsiteX31" fmla="*/ 5646696 w 5747670"/>
              <a:gd name="connsiteY31" fmla="*/ 2364141 h 7476434"/>
              <a:gd name="connsiteX32" fmla="*/ 5657893 w 5747670"/>
              <a:gd name="connsiteY32" fmla="*/ 2389009 h 7476434"/>
              <a:gd name="connsiteX33" fmla="*/ 5533399 w 5747670"/>
              <a:gd name="connsiteY33" fmla="*/ 4422183 h 7476434"/>
              <a:gd name="connsiteX34" fmla="*/ 5526325 w 5747670"/>
              <a:gd name="connsiteY34" fmla="*/ 4537395 h 7476434"/>
              <a:gd name="connsiteX35" fmla="*/ 5503143 w 5747670"/>
              <a:gd name="connsiteY35" fmla="*/ 4975984 h 7476434"/>
              <a:gd name="connsiteX36" fmla="*/ 5369279 w 5747670"/>
              <a:gd name="connsiteY36" fmla="*/ 7437603 h 7476434"/>
              <a:gd name="connsiteX37" fmla="*/ 5325810 w 5747670"/>
              <a:gd name="connsiteY37" fmla="*/ 7476382 h 7476434"/>
              <a:gd name="connsiteX38" fmla="*/ 4493206 w 5747670"/>
              <a:gd name="connsiteY38" fmla="*/ 7432748 h 7476434"/>
              <a:gd name="connsiteX39" fmla="*/ 4493204 w 5747670"/>
              <a:gd name="connsiteY39" fmla="*/ 7432748 h 7476434"/>
              <a:gd name="connsiteX40" fmla="*/ 50380 w 5747670"/>
              <a:gd name="connsiteY40" fmla="*/ 7171526 h 7476434"/>
              <a:gd name="connsiteX41" fmla="*/ 6 w 5747670"/>
              <a:gd name="connsiteY41" fmla="*/ 7156095 h 7476434"/>
              <a:gd name="connsiteX0" fmla="*/ 4 w 5747668"/>
              <a:gd name="connsiteY0" fmla="*/ 7156095 h 7476434"/>
              <a:gd name="connsiteX1" fmla="*/ 372421 w 5747668"/>
              <a:gd name="connsiteY1" fmla="*/ 49980 h 7476434"/>
              <a:gd name="connsiteX2" fmla="*/ 428251 w 5747668"/>
              <a:gd name="connsiteY2" fmla="*/ 36 h 7476434"/>
              <a:gd name="connsiteX3" fmla="*/ 1260849 w 5747668"/>
              <a:gd name="connsiteY3" fmla="*/ 43670 h 7476434"/>
              <a:gd name="connsiteX4" fmla="*/ 1260856 w 5747668"/>
              <a:gd name="connsiteY4" fmla="*/ 43667 h 7476434"/>
              <a:gd name="connsiteX5" fmla="*/ 5703141 w 5747668"/>
              <a:gd name="connsiteY5" fmla="*/ 276477 h 7476434"/>
              <a:gd name="connsiteX6" fmla="*/ 5731697 w 5747668"/>
              <a:gd name="connsiteY6" fmla="*/ 290068 h 7476434"/>
              <a:gd name="connsiteX7" fmla="*/ 5737897 w 5747668"/>
              <a:gd name="connsiteY7" fmla="*/ 307379 h 7476434"/>
              <a:gd name="connsiteX8" fmla="*/ 5747668 w 5747668"/>
              <a:gd name="connsiteY8" fmla="*/ 310316 h 7476434"/>
              <a:gd name="connsiteX9" fmla="*/ 5742312 w 5747668"/>
              <a:gd name="connsiteY9" fmla="*/ 368088 h 7476434"/>
              <a:gd name="connsiteX10" fmla="*/ 5729753 w 5747668"/>
              <a:gd name="connsiteY10" fmla="*/ 582441 h 7476434"/>
              <a:gd name="connsiteX11" fmla="*/ 5729716 w 5747668"/>
              <a:gd name="connsiteY11" fmla="*/ 583226 h 7476434"/>
              <a:gd name="connsiteX12" fmla="*/ 5703557 w 5747668"/>
              <a:gd name="connsiteY12" fmla="*/ 1111310 h 7476434"/>
              <a:gd name="connsiteX13" fmla="*/ 5701361 w 5747668"/>
              <a:gd name="connsiteY13" fmla="*/ 1154921 h 7476434"/>
              <a:gd name="connsiteX14" fmla="*/ 5702676 w 5747668"/>
              <a:gd name="connsiteY14" fmla="*/ 1160573 h 7476434"/>
              <a:gd name="connsiteX15" fmla="*/ 5704522 w 5747668"/>
              <a:gd name="connsiteY15" fmla="*/ 1189001 h 7476434"/>
              <a:gd name="connsiteX16" fmla="*/ 5698524 w 5747668"/>
              <a:gd name="connsiteY16" fmla="*/ 1305093 h 7476434"/>
              <a:gd name="connsiteX17" fmla="*/ 5698392 w 5747668"/>
              <a:gd name="connsiteY17" fmla="*/ 1373782 h 7476434"/>
              <a:gd name="connsiteX18" fmla="*/ 5703772 w 5747668"/>
              <a:gd name="connsiteY18" fmla="*/ 1398663 h 7476434"/>
              <a:gd name="connsiteX19" fmla="*/ 5705116 w 5747668"/>
              <a:gd name="connsiteY19" fmla="*/ 1564478 h 7476434"/>
              <a:gd name="connsiteX20" fmla="*/ 5698450 w 5747668"/>
              <a:gd name="connsiteY20" fmla="*/ 1620768 h 7476434"/>
              <a:gd name="connsiteX21" fmla="*/ 5682768 w 5747668"/>
              <a:gd name="connsiteY21" fmla="*/ 1736849 h 7476434"/>
              <a:gd name="connsiteX22" fmla="*/ 5683776 w 5747668"/>
              <a:gd name="connsiteY22" fmla="*/ 1825831 h 7476434"/>
              <a:gd name="connsiteX23" fmla="*/ 5677673 w 5747668"/>
              <a:gd name="connsiteY23" fmla="*/ 1838743 h 7476434"/>
              <a:gd name="connsiteX24" fmla="*/ 5671183 w 5747668"/>
              <a:gd name="connsiteY24" fmla="*/ 1885441 h 7476434"/>
              <a:gd name="connsiteX25" fmla="*/ 5662882 w 5747668"/>
              <a:gd name="connsiteY25" fmla="*/ 1912918 h 7476434"/>
              <a:gd name="connsiteX26" fmla="*/ 5657973 w 5747668"/>
              <a:gd name="connsiteY26" fmla="*/ 2008900 h 7476434"/>
              <a:gd name="connsiteX27" fmla="*/ 5650733 w 5747668"/>
              <a:gd name="connsiteY27" fmla="*/ 2149876 h 7476434"/>
              <a:gd name="connsiteX28" fmla="*/ 5650978 w 5747668"/>
              <a:gd name="connsiteY28" fmla="*/ 2150933 h 7476434"/>
              <a:gd name="connsiteX29" fmla="*/ 5652824 w 5747668"/>
              <a:gd name="connsiteY29" fmla="*/ 2179360 h 7476434"/>
              <a:gd name="connsiteX30" fmla="*/ 5646825 w 5747668"/>
              <a:gd name="connsiteY30" fmla="*/ 2295452 h 7476434"/>
              <a:gd name="connsiteX31" fmla="*/ 5646694 w 5747668"/>
              <a:gd name="connsiteY31" fmla="*/ 2364141 h 7476434"/>
              <a:gd name="connsiteX32" fmla="*/ 5657891 w 5747668"/>
              <a:gd name="connsiteY32" fmla="*/ 2389009 h 7476434"/>
              <a:gd name="connsiteX33" fmla="*/ 5533397 w 5747668"/>
              <a:gd name="connsiteY33" fmla="*/ 4422183 h 7476434"/>
              <a:gd name="connsiteX34" fmla="*/ 5526323 w 5747668"/>
              <a:gd name="connsiteY34" fmla="*/ 4537395 h 7476434"/>
              <a:gd name="connsiteX35" fmla="*/ 5503141 w 5747668"/>
              <a:gd name="connsiteY35" fmla="*/ 4975984 h 7476434"/>
              <a:gd name="connsiteX36" fmla="*/ 5369277 w 5747668"/>
              <a:gd name="connsiteY36" fmla="*/ 7437603 h 7476434"/>
              <a:gd name="connsiteX37" fmla="*/ 5325808 w 5747668"/>
              <a:gd name="connsiteY37" fmla="*/ 7476382 h 7476434"/>
              <a:gd name="connsiteX38" fmla="*/ 4493204 w 5747668"/>
              <a:gd name="connsiteY38" fmla="*/ 7432748 h 7476434"/>
              <a:gd name="connsiteX39" fmla="*/ 4493202 w 5747668"/>
              <a:gd name="connsiteY39" fmla="*/ 7432748 h 7476434"/>
              <a:gd name="connsiteX40" fmla="*/ 75516 w 5747668"/>
              <a:gd name="connsiteY40" fmla="*/ 7171982 h 7476434"/>
              <a:gd name="connsiteX41" fmla="*/ 4 w 5747668"/>
              <a:gd name="connsiteY41" fmla="*/ 7156095 h 7476434"/>
              <a:gd name="connsiteX0" fmla="*/ 5 w 5729713"/>
              <a:gd name="connsiteY0" fmla="*/ 7650086 h 7970099"/>
              <a:gd name="connsiteX1" fmla="*/ 354466 w 5729713"/>
              <a:gd name="connsiteY1" fmla="*/ 543645 h 7970099"/>
              <a:gd name="connsiteX2" fmla="*/ 410296 w 5729713"/>
              <a:gd name="connsiteY2" fmla="*/ 493701 h 7970099"/>
              <a:gd name="connsiteX3" fmla="*/ 1242894 w 5729713"/>
              <a:gd name="connsiteY3" fmla="*/ 537335 h 7970099"/>
              <a:gd name="connsiteX4" fmla="*/ 1242901 w 5729713"/>
              <a:gd name="connsiteY4" fmla="*/ 537332 h 7970099"/>
              <a:gd name="connsiteX5" fmla="*/ 5685186 w 5729713"/>
              <a:gd name="connsiteY5" fmla="*/ 770142 h 7970099"/>
              <a:gd name="connsiteX6" fmla="*/ 5713742 w 5729713"/>
              <a:gd name="connsiteY6" fmla="*/ 783733 h 7970099"/>
              <a:gd name="connsiteX7" fmla="*/ 5719942 w 5729713"/>
              <a:gd name="connsiteY7" fmla="*/ 801044 h 7970099"/>
              <a:gd name="connsiteX8" fmla="*/ 5729713 w 5729713"/>
              <a:gd name="connsiteY8" fmla="*/ 803981 h 7970099"/>
              <a:gd name="connsiteX9" fmla="*/ 5724357 w 5729713"/>
              <a:gd name="connsiteY9" fmla="*/ 861753 h 7970099"/>
              <a:gd name="connsiteX10" fmla="*/ 5711798 w 5729713"/>
              <a:gd name="connsiteY10" fmla="*/ 1076106 h 7970099"/>
              <a:gd name="connsiteX11" fmla="*/ 5711761 w 5729713"/>
              <a:gd name="connsiteY11" fmla="*/ 1076891 h 7970099"/>
              <a:gd name="connsiteX12" fmla="*/ 5685602 w 5729713"/>
              <a:gd name="connsiteY12" fmla="*/ 1604975 h 7970099"/>
              <a:gd name="connsiteX13" fmla="*/ 5683406 w 5729713"/>
              <a:gd name="connsiteY13" fmla="*/ 1648586 h 7970099"/>
              <a:gd name="connsiteX14" fmla="*/ 5684721 w 5729713"/>
              <a:gd name="connsiteY14" fmla="*/ 1654238 h 7970099"/>
              <a:gd name="connsiteX15" fmla="*/ 5686567 w 5729713"/>
              <a:gd name="connsiteY15" fmla="*/ 1682666 h 7970099"/>
              <a:gd name="connsiteX16" fmla="*/ 5680569 w 5729713"/>
              <a:gd name="connsiteY16" fmla="*/ 1798758 h 7970099"/>
              <a:gd name="connsiteX17" fmla="*/ 5680437 w 5729713"/>
              <a:gd name="connsiteY17" fmla="*/ 1867447 h 7970099"/>
              <a:gd name="connsiteX18" fmla="*/ 5685817 w 5729713"/>
              <a:gd name="connsiteY18" fmla="*/ 1892328 h 7970099"/>
              <a:gd name="connsiteX19" fmla="*/ 5687161 w 5729713"/>
              <a:gd name="connsiteY19" fmla="*/ 2058143 h 7970099"/>
              <a:gd name="connsiteX20" fmla="*/ 5680495 w 5729713"/>
              <a:gd name="connsiteY20" fmla="*/ 2114433 h 7970099"/>
              <a:gd name="connsiteX21" fmla="*/ 5664813 w 5729713"/>
              <a:gd name="connsiteY21" fmla="*/ 2230514 h 7970099"/>
              <a:gd name="connsiteX22" fmla="*/ 5665821 w 5729713"/>
              <a:gd name="connsiteY22" fmla="*/ 2319496 h 7970099"/>
              <a:gd name="connsiteX23" fmla="*/ 5659718 w 5729713"/>
              <a:gd name="connsiteY23" fmla="*/ 2332408 h 7970099"/>
              <a:gd name="connsiteX24" fmla="*/ 5653228 w 5729713"/>
              <a:gd name="connsiteY24" fmla="*/ 2379106 h 7970099"/>
              <a:gd name="connsiteX25" fmla="*/ 5644927 w 5729713"/>
              <a:gd name="connsiteY25" fmla="*/ 2406583 h 7970099"/>
              <a:gd name="connsiteX26" fmla="*/ 5640018 w 5729713"/>
              <a:gd name="connsiteY26" fmla="*/ 2502565 h 7970099"/>
              <a:gd name="connsiteX27" fmla="*/ 5632778 w 5729713"/>
              <a:gd name="connsiteY27" fmla="*/ 2643541 h 7970099"/>
              <a:gd name="connsiteX28" fmla="*/ 5633023 w 5729713"/>
              <a:gd name="connsiteY28" fmla="*/ 2644598 h 7970099"/>
              <a:gd name="connsiteX29" fmla="*/ 5634869 w 5729713"/>
              <a:gd name="connsiteY29" fmla="*/ 2673025 h 7970099"/>
              <a:gd name="connsiteX30" fmla="*/ 5628870 w 5729713"/>
              <a:gd name="connsiteY30" fmla="*/ 2789117 h 7970099"/>
              <a:gd name="connsiteX31" fmla="*/ 5628739 w 5729713"/>
              <a:gd name="connsiteY31" fmla="*/ 2857806 h 7970099"/>
              <a:gd name="connsiteX32" fmla="*/ 5639936 w 5729713"/>
              <a:gd name="connsiteY32" fmla="*/ 2882674 h 7970099"/>
              <a:gd name="connsiteX33" fmla="*/ 5515442 w 5729713"/>
              <a:gd name="connsiteY33" fmla="*/ 4915848 h 7970099"/>
              <a:gd name="connsiteX34" fmla="*/ 5508368 w 5729713"/>
              <a:gd name="connsiteY34" fmla="*/ 5031060 h 7970099"/>
              <a:gd name="connsiteX35" fmla="*/ 5485186 w 5729713"/>
              <a:gd name="connsiteY35" fmla="*/ 5469649 h 7970099"/>
              <a:gd name="connsiteX36" fmla="*/ 5351322 w 5729713"/>
              <a:gd name="connsiteY36" fmla="*/ 7931268 h 7970099"/>
              <a:gd name="connsiteX37" fmla="*/ 5307853 w 5729713"/>
              <a:gd name="connsiteY37" fmla="*/ 7970047 h 7970099"/>
              <a:gd name="connsiteX38" fmla="*/ 4475249 w 5729713"/>
              <a:gd name="connsiteY38" fmla="*/ 7926413 h 7970099"/>
              <a:gd name="connsiteX39" fmla="*/ 4475247 w 5729713"/>
              <a:gd name="connsiteY39" fmla="*/ 7926413 h 7970099"/>
              <a:gd name="connsiteX40" fmla="*/ 57561 w 5729713"/>
              <a:gd name="connsiteY40" fmla="*/ 7665647 h 7970099"/>
              <a:gd name="connsiteX41" fmla="*/ 5 w 5729713"/>
              <a:gd name="connsiteY41" fmla="*/ 7650086 h 7970099"/>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685186 w 5729713"/>
              <a:gd name="connsiteY5" fmla="*/ 283575 h 7483532"/>
              <a:gd name="connsiteX6" fmla="*/ 5713742 w 5729713"/>
              <a:gd name="connsiteY6" fmla="*/ 297166 h 7483532"/>
              <a:gd name="connsiteX7" fmla="*/ 5719942 w 5729713"/>
              <a:gd name="connsiteY7" fmla="*/ 314477 h 7483532"/>
              <a:gd name="connsiteX8" fmla="*/ 5729713 w 5729713"/>
              <a:gd name="connsiteY8" fmla="*/ 317414 h 7483532"/>
              <a:gd name="connsiteX9" fmla="*/ 5724357 w 5729713"/>
              <a:gd name="connsiteY9" fmla="*/ 375186 h 7483532"/>
              <a:gd name="connsiteX10" fmla="*/ 5711798 w 5729713"/>
              <a:gd name="connsiteY10" fmla="*/ 589539 h 7483532"/>
              <a:gd name="connsiteX11" fmla="*/ 5711761 w 5729713"/>
              <a:gd name="connsiteY11" fmla="*/ 590324 h 7483532"/>
              <a:gd name="connsiteX12" fmla="*/ 5685602 w 5729713"/>
              <a:gd name="connsiteY12" fmla="*/ 1118408 h 7483532"/>
              <a:gd name="connsiteX13" fmla="*/ 5683406 w 5729713"/>
              <a:gd name="connsiteY13" fmla="*/ 1162019 h 7483532"/>
              <a:gd name="connsiteX14" fmla="*/ 5684721 w 5729713"/>
              <a:gd name="connsiteY14" fmla="*/ 1167671 h 7483532"/>
              <a:gd name="connsiteX15" fmla="*/ 5686567 w 5729713"/>
              <a:gd name="connsiteY15" fmla="*/ 1196099 h 7483532"/>
              <a:gd name="connsiteX16" fmla="*/ 5680569 w 5729713"/>
              <a:gd name="connsiteY16" fmla="*/ 1312191 h 7483532"/>
              <a:gd name="connsiteX17" fmla="*/ 5680437 w 5729713"/>
              <a:gd name="connsiteY17" fmla="*/ 1380880 h 7483532"/>
              <a:gd name="connsiteX18" fmla="*/ 5685817 w 5729713"/>
              <a:gd name="connsiteY18" fmla="*/ 1405761 h 7483532"/>
              <a:gd name="connsiteX19" fmla="*/ 5687161 w 5729713"/>
              <a:gd name="connsiteY19" fmla="*/ 1571576 h 7483532"/>
              <a:gd name="connsiteX20" fmla="*/ 5680495 w 5729713"/>
              <a:gd name="connsiteY20" fmla="*/ 1627866 h 7483532"/>
              <a:gd name="connsiteX21" fmla="*/ 5664813 w 5729713"/>
              <a:gd name="connsiteY21" fmla="*/ 1743947 h 7483532"/>
              <a:gd name="connsiteX22" fmla="*/ 5665821 w 5729713"/>
              <a:gd name="connsiteY22" fmla="*/ 1832929 h 7483532"/>
              <a:gd name="connsiteX23" fmla="*/ 5659718 w 5729713"/>
              <a:gd name="connsiteY23" fmla="*/ 1845841 h 7483532"/>
              <a:gd name="connsiteX24" fmla="*/ 5653228 w 5729713"/>
              <a:gd name="connsiteY24" fmla="*/ 1892539 h 7483532"/>
              <a:gd name="connsiteX25" fmla="*/ 5644927 w 5729713"/>
              <a:gd name="connsiteY25" fmla="*/ 1920016 h 7483532"/>
              <a:gd name="connsiteX26" fmla="*/ 5640018 w 5729713"/>
              <a:gd name="connsiteY26" fmla="*/ 2015998 h 7483532"/>
              <a:gd name="connsiteX27" fmla="*/ 5632778 w 5729713"/>
              <a:gd name="connsiteY27" fmla="*/ 2156974 h 7483532"/>
              <a:gd name="connsiteX28" fmla="*/ 5633023 w 5729713"/>
              <a:gd name="connsiteY28" fmla="*/ 2158031 h 7483532"/>
              <a:gd name="connsiteX29" fmla="*/ 5634869 w 5729713"/>
              <a:gd name="connsiteY29" fmla="*/ 2186458 h 7483532"/>
              <a:gd name="connsiteX30" fmla="*/ 5628870 w 5729713"/>
              <a:gd name="connsiteY30" fmla="*/ 2302550 h 7483532"/>
              <a:gd name="connsiteX31" fmla="*/ 5628739 w 5729713"/>
              <a:gd name="connsiteY31" fmla="*/ 2371239 h 7483532"/>
              <a:gd name="connsiteX32" fmla="*/ 5639936 w 5729713"/>
              <a:gd name="connsiteY32" fmla="*/ 2396107 h 7483532"/>
              <a:gd name="connsiteX33" fmla="*/ 5515442 w 5729713"/>
              <a:gd name="connsiteY33" fmla="*/ 4429281 h 7483532"/>
              <a:gd name="connsiteX34" fmla="*/ 5508368 w 5729713"/>
              <a:gd name="connsiteY34" fmla="*/ 4544493 h 7483532"/>
              <a:gd name="connsiteX35" fmla="*/ 5485186 w 5729713"/>
              <a:gd name="connsiteY35" fmla="*/ 4983082 h 7483532"/>
              <a:gd name="connsiteX36" fmla="*/ 5351322 w 5729713"/>
              <a:gd name="connsiteY36" fmla="*/ 7444701 h 7483532"/>
              <a:gd name="connsiteX37" fmla="*/ 5307853 w 5729713"/>
              <a:gd name="connsiteY37" fmla="*/ 7483480 h 7483532"/>
              <a:gd name="connsiteX38" fmla="*/ 4475249 w 5729713"/>
              <a:gd name="connsiteY38" fmla="*/ 7439846 h 7483532"/>
              <a:gd name="connsiteX39" fmla="*/ 4475247 w 5729713"/>
              <a:gd name="connsiteY39" fmla="*/ 7439846 h 7483532"/>
              <a:gd name="connsiteX40" fmla="*/ 57561 w 5729713"/>
              <a:gd name="connsiteY40" fmla="*/ 7179080 h 7483532"/>
              <a:gd name="connsiteX41" fmla="*/ 5 w 5729713"/>
              <a:gd name="connsiteY41"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3742 w 5729713"/>
              <a:gd name="connsiteY5" fmla="*/ 297166 h 7483532"/>
              <a:gd name="connsiteX6" fmla="*/ 5719942 w 5729713"/>
              <a:gd name="connsiteY6" fmla="*/ 314477 h 7483532"/>
              <a:gd name="connsiteX7" fmla="*/ 5729713 w 5729713"/>
              <a:gd name="connsiteY7" fmla="*/ 317414 h 7483532"/>
              <a:gd name="connsiteX8" fmla="*/ 5724357 w 5729713"/>
              <a:gd name="connsiteY8" fmla="*/ 375186 h 7483532"/>
              <a:gd name="connsiteX9" fmla="*/ 5711798 w 5729713"/>
              <a:gd name="connsiteY9" fmla="*/ 589539 h 7483532"/>
              <a:gd name="connsiteX10" fmla="*/ 5711761 w 5729713"/>
              <a:gd name="connsiteY10" fmla="*/ 590324 h 7483532"/>
              <a:gd name="connsiteX11" fmla="*/ 5685602 w 5729713"/>
              <a:gd name="connsiteY11" fmla="*/ 1118408 h 7483532"/>
              <a:gd name="connsiteX12" fmla="*/ 5683406 w 5729713"/>
              <a:gd name="connsiteY12" fmla="*/ 1162019 h 7483532"/>
              <a:gd name="connsiteX13" fmla="*/ 5684721 w 5729713"/>
              <a:gd name="connsiteY13" fmla="*/ 1167671 h 7483532"/>
              <a:gd name="connsiteX14" fmla="*/ 5686567 w 5729713"/>
              <a:gd name="connsiteY14" fmla="*/ 1196099 h 7483532"/>
              <a:gd name="connsiteX15" fmla="*/ 5680569 w 5729713"/>
              <a:gd name="connsiteY15" fmla="*/ 1312191 h 7483532"/>
              <a:gd name="connsiteX16" fmla="*/ 5680437 w 5729713"/>
              <a:gd name="connsiteY16" fmla="*/ 1380880 h 7483532"/>
              <a:gd name="connsiteX17" fmla="*/ 5685817 w 5729713"/>
              <a:gd name="connsiteY17" fmla="*/ 1405761 h 7483532"/>
              <a:gd name="connsiteX18" fmla="*/ 5687161 w 5729713"/>
              <a:gd name="connsiteY18" fmla="*/ 1571576 h 7483532"/>
              <a:gd name="connsiteX19" fmla="*/ 5680495 w 5729713"/>
              <a:gd name="connsiteY19" fmla="*/ 1627866 h 7483532"/>
              <a:gd name="connsiteX20" fmla="*/ 5664813 w 5729713"/>
              <a:gd name="connsiteY20" fmla="*/ 1743947 h 7483532"/>
              <a:gd name="connsiteX21" fmla="*/ 5665821 w 5729713"/>
              <a:gd name="connsiteY21" fmla="*/ 1832929 h 7483532"/>
              <a:gd name="connsiteX22" fmla="*/ 5659718 w 5729713"/>
              <a:gd name="connsiteY22" fmla="*/ 1845841 h 7483532"/>
              <a:gd name="connsiteX23" fmla="*/ 5653228 w 5729713"/>
              <a:gd name="connsiteY23" fmla="*/ 1892539 h 7483532"/>
              <a:gd name="connsiteX24" fmla="*/ 5644927 w 5729713"/>
              <a:gd name="connsiteY24" fmla="*/ 1920016 h 7483532"/>
              <a:gd name="connsiteX25" fmla="*/ 5640018 w 5729713"/>
              <a:gd name="connsiteY25" fmla="*/ 2015998 h 7483532"/>
              <a:gd name="connsiteX26" fmla="*/ 5632778 w 5729713"/>
              <a:gd name="connsiteY26" fmla="*/ 2156974 h 7483532"/>
              <a:gd name="connsiteX27" fmla="*/ 5633023 w 5729713"/>
              <a:gd name="connsiteY27" fmla="*/ 2158031 h 7483532"/>
              <a:gd name="connsiteX28" fmla="*/ 5634869 w 5729713"/>
              <a:gd name="connsiteY28" fmla="*/ 2186458 h 7483532"/>
              <a:gd name="connsiteX29" fmla="*/ 5628870 w 5729713"/>
              <a:gd name="connsiteY29" fmla="*/ 2302550 h 7483532"/>
              <a:gd name="connsiteX30" fmla="*/ 5628739 w 5729713"/>
              <a:gd name="connsiteY30" fmla="*/ 2371239 h 7483532"/>
              <a:gd name="connsiteX31" fmla="*/ 5639936 w 5729713"/>
              <a:gd name="connsiteY31" fmla="*/ 2396107 h 7483532"/>
              <a:gd name="connsiteX32" fmla="*/ 5515442 w 5729713"/>
              <a:gd name="connsiteY32" fmla="*/ 4429281 h 7483532"/>
              <a:gd name="connsiteX33" fmla="*/ 5508368 w 5729713"/>
              <a:gd name="connsiteY33" fmla="*/ 4544493 h 7483532"/>
              <a:gd name="connsiteX34" fmla="*/ 5485186 w 5729713"/>
              <a:gd name="connsiteY34" fmla="*/ 4983082 h 7483532"/>
              <a:gd name="connsiteX35" fmla="*/ 5351322 w 5729713"/>
              <a:gd name="connsiteY35" fmla="*/ 7444701 h 7483532"/>
              <a:gd name="connsiteX36" fmla="*/ 5307853 w 5729713"/>
              <a:gd name="connsiteY36" fmla="*/ 7483480 h 7483532"/>
              <a:gd name="connsiteX37" fmla="*/ 4475249 w 5729713"/>
              <a:gd name="connsiteY37" fmla="*/ 7439846 h 7483532"/>
              <a:gd name="connsiteX38" fmla="*/ 4475247 w 5729713"/>
              <a:gd name="connsiteY38" fmla="*/ 7439846 h 7483532"/>
              <a:gd name="connsiteX39" fmla="*/ 57561 w 5729713"/>
              <a:gd name="connsiteY39" fmla="*/ 7179080 h 7483532"/>
              <a:gd name="connsiteX40" fmla="*/ 5 w 5729713"/>
              <a:gd name="connsiteY40"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569 w 5729713"/>
              <a:gd name="connsiteY14" fmla="*/ 1312191 h 7483532"/>
              <a:gd name="connsiteX15" fmla="*/ 5680437 w 5729713"/>
              <a:gd name="connsiteY15" fmla="*/ 1380880 h 7483532"/>
              <a:gd name="connsiteX16" fmla="*/ 5685817 w 5729713"/>
              <a:gd name="connsiteY16" fmla="*/ 1405761 h 7483532"/>
              <a:gd name="connsiteX17" fmla="*/ 5687161 w 5729713"/>
              <a:gd name="connsiteY17" fmla="*/ 1571576 h 7483532"/>
              <a:gd name="connsiteX18" fmla="*/ 5680495 w 5729713"/>
              <a:gd name="connsiteY18" fmla="*/ 1627866 h 7483532"/>
              <a:gd name="connsiteX19" fmla="*/ 5664813 w 5729713"/>
              <a:gd name="connsiteY19" fmla="*/ 1743947 h 7483532"/>
              <a:gd name="connsiteX20" fmla="*/ 5665821 w 5729713"/>
              <a:gd name="connsiteY20" fmla="*/ 1832929 h 7483532"/>
              <a:gd name="connsiteX21" fmla="*/ 5659718 w 5729713"/>
              <a:gd name="connsiteY21" fmla="*/ 1845841 h 7483532"/>
              <a:gd name="connsiteX22" fmla="*/ 5653228 w 5729713"/>
              <a:gd name="connsiteY22" fmla="*/ 1892539 h 7483532"/>
              <a:gd name="connsiteX23" fmla="*/ 5644927 w 5729713"/>
              <a:gd name="connsiteY23" fmla="*/ 1920016 h 7483532"/>
              <a:gd name="connsiteX24" fmla="*/ 5640018 w 5729713"/>
              <a:gd name="connsiteY24" fmla="*/ 2015998 h 7483532"/>
              <a:gd name="connsiteX25" fmla="*/ 5632778 w 5729713"/>
              <a:gd name="connsiteY25" fmla="*/ 2156974 h 7483532"/>
              <a:gd name="connsiteX26" fmla="*/ 5633023 w 5729713"/>
              <a:gd name="connsiteY26" fmla="*/ 2158031 h 7483532"/>
              <a:gd name="connsiteX27" fmla="*/ 5634869 w 5729713"/>
              <a:gd name="connsiteY27" fmla="*/ 2186458 h 7483532"/>
              <a:gd name="connsiteX28" fmla="*/ 5628870 w 5729713"/>
              <a:gd name="connsiteY28" fmla="*/ 2302550 h 7483532"/>
              <a:gd name="connsiteX29" fmla="*/ 5628739 w 5729713"/>
              <a:gd name="connsiteY29" fmla="*/ 2371239 h 7483532"/>
              <a:gd name="connsiteX30" fmla="*/ 5639936 w 5729713"/>
              <a:gd name="connsiteY30" fmla="*/ 2396107 h 7483532"/>
              <a:gd name="connsiteX31" fmla="*/ 5515442 w 5729713"/>
              <a:gd name="connsiteY31" fmla="*/ 4429281 h 7483532"/>
              <a:gd name="connsiteX32" fmla="*/ 5508368 w 5729713"/>
              <a:gd name="connsiteY32" fmla="*/ 4544493 h 7483532"/>
              <a:gd name="connsiteX33" fmla="*/ 5485186 w 5729713"/>
              <a:gd name="connsiteY33" fmla="*/ 4983082 h 7483532"/>
              <a:gd name="connsiteX34" fmla="*/ 5351322 w 5729713"/>
              <a:gd name="connsiteY34" fmla="*/ 7444701 h 7483532"/>
              <a:gd name="connsiteX35" fmla="*/ 5307853 w 5729713"/>
              <a:gd name="connsiteY35" fmla="*/ 7483480 h 7483532"/>
              <a:gd name="connsiteX36" fmla="*/ 4475249 w 5729713"/>
              <a:gd name="connsiteY36" fmla="*/ 7439846 h 7483532"/>
              <a:gd name="connsiteX37" fmla="*/ 4475247 w 5729713"/>
              <a:gd name="connsiteY37" fmla="*/ 7439846 h 7483532"/>
              <a:gd name="connsiteX38" fmla="*/ 57561 w 5729713"/>
              <a:gd name="connsiteY38" fmla="*/ 7179080 h 7483532"/>
              <a:gd name="connsiteX39" fmla="*/ 5 w 5729713"/>
              <a:gd name="connsiteY39"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437 w 5729713"/>
              <a:gd name="connsiteY14" fmla="*/ 1380880 h 7483532"/>
              <a:gd name="connsiteX15" fmla="*/ 5685817 w 5729713"/>
              <a:gd name="connsiteY15" fmla="*/ 1405761 h 7483532"/>
              <a:gd name="connsiteX16" fmla="*/ 5687161 w 5729713"/>
              <a:gd name="connsiteY16" fmla="*/ 1571576 h 7483532"/>
              <a:gd name="connsiteX17" fmla="*/ 5680495 w 5729713"/>
              <a:gd name="connsiteY17" fmla="*/ 1627866 h 7483532"/>
              <a:gd name="connsiteX18" fmla="*/ 5664813 w 5729713"/>
              <a:gd name="connsiteY18" fmla="*/ 1743947 h 7483532"/>
              <a:gd name="connsiteX19" fmla="*/ 5665821 w 5729713"/>
              <a:gd name="connsiteY19" fmla="*/ 1832929 h 7483532"/>
              <a:gd name="connsiteX20" fmla="*/ 5659718 w 5729713"/>
              <a:gd name="connsiteY20" fmla="*/ 1845841 h 7483532"/>
              <a:gd name="connsiteX21" fmla="*/ 5653228 w 5729713"/>
              <a:gd name="connsiteY21" fmla="*/ 1892539 h 7483532"/>
              <a:gd name="connsiteX22" fmla="*/ 5644927 w 5729713"/>
              <a:gd name="connsiteY22" fmla="*/ 1920016 h 7483532"/>
              <a:gd name="connsiteX23" fmla="*/ 5640018 w 5729713"/>
              <a:gd name="connsiteY23" fmla="*/ 2015998 h 7483532"/>
              <a:gd name="connsiteX24" fmla="*/ 5632778 w 5729713"/>
              <a:gd name="connsiteY24" fmla="*/ 2156974 h 7483532"/>
              <a:gd name="connsiteX25" fmla="*/ 5633023 w 5729713"/>
              <a:gd name="connsiteY25" fmla="*/ 2158031 h 7483532"/>
              <a:gd name="connsiteX26" fmla="*/ 5634869 w 5729713"/>
              <a:gd name="connsiteY26" fmla="*/ 2186458 h 7483532"/>
              <a:gd name="connsiteX27" fmla="*/ 5628870 w 5729713"/>
              <a:gd name="connsiteY27" fmla="*/ 2302550 h 7483532"/>
              <a:gd name="connsiteX28" fmla="*/ 5628739 w 5729713"/>
              <a:gd name="connsiteY28" fmla="*/ 2371239 h 7483532"/>
              <a:gd name="connsiteX29" fmla="*/ 5639936 w 5729713"/>
              <a:gd name="connsiteY29" fmla="*/ 2396107 h 7483532"/>
              <a:gd name="connsiteX30" fmla="*/ 5515442 w 5729713"/>
              <a:gd name="connsiteY30" fmla="*/ 4429281 h 7483532"/>
              <a:gd name="connsiteX31" fmla="*/ 5508368 w 5729713"/>
              <a:gd name="connsiteY31" fmla="*/ 4544493 h 7483532"/>
              <a:gd name="connsiteX32" fmla="*/ 5485186 w 5729713"/>
              <a:gd name="connsiteY32" fmla="*/ 4983082 h 7483532"/>
              <a:gd name="connsiteX33" fmla="*/ 5351322 w 5729713"/>
              <a:gd name="connsiteY33" fmla="*/ 7444701 h 7483532"/>
              <a:gd name="connsiteX34" fmla="*/ 5307853 w 5729713"/>
              <a:gd name="connsiteY34" fmla="*/ 7483480 h 7483532"/>
              <a:gd name="connsiteX35" fmla="*/ 4475249 w 5729713"/>
              <a:gd name="connsiteY35" fmla="*/ 7439846 h 7483532"/>
              <a:gd name="connsiteX36" fmla="*/ 4475247 w 5729713"/>
              <a:gd name="connsiteY36" fmla="*/ 7439846 h 7483532"/>
              <a:gd name="connsiteX37" fmla="*/ 57561 w 5729713"/>
              <a:gd name="connsiteY37" fmla="*/ 7179080 h 7483532"/>
              <a:gd name="connsiteX38" fmla="*/ 5 w 5729713"/>
              <a:gd name="connsiteY38"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437 w 5729713"/>
              <a:gd name="connsiteY14" fmla="*/ 1380880 h 7483532"/>
              <a:gd name="connsiteX15" fmla="*/ 5685817 w 5729713"/>
              <a:gd name="connsiteY15" fmla="*/ 1405761 h 7483532"/>
              <a:gd name="connsiteX16" fmla="*/ 5687161 w 5729713"/>
              <a:gd name="connsiteY16" fmla="*/ 1571576 h 7483532"/>
              <a:gd name="connsiteX17" fmla="*/ 5680495 w 5729713"/>
              <a:gd name="connsiteY17" fmla="*/ 1627866 h 7483532"/>
              <a:gd name="connsiteX18" fmla="*/ 5664813 w 5729713"/>
              <a:gd name="connsiteY18" fmla="*/ 1743947 h 7483532"/>
              <a:gd name="connsiteX19" fmla="*/ 5665821 w 5729713"/>
              <a:gd name="connsiteY19" fmla="*/ 1832929 h 7483532"/>
              <a:gd name="connsiteX20" fmla="*/ 5659718 w 5729713"/>
              <a:gd name="connsiteY20" fmla="*/ 1845841 h 7483532"/>
              <a:gd name="connsiteX21" fmla="*/ 5653228 w 5729713"/>
              <a:gd name="connsiteY21" fmla="*/ 1892539 h 7483532"/>
              <a:gd name="connsiteX22" fmla="*/ 5644927 w 5729713"/>
              <a:gd name="connsiteY22" fmla="*/ 1920016 h 7483532"/>
              <a:gd name="connsiteX23" fmla="*/ 5632778 w 5729713"/>
              <a:gd name="connsiteY23" fmla="*/ 2156974 h 7483532"/>
              <a:gd name="connsiteX24" fmla="*/ 5633023 w 5729713"/>
              <a:gd name="connsiteY24" fmla="*/ 2158031 h 7483532"/>
              <a:gd name="connsiteX25" fmla="*/ 5634869 w 5729713"/>
              <a:gd name="connsiteY25" fmla="*/ 2186458 h 7483532"/>
              <a:gd name="connsiteX26" fmla="*/ 5628870 w 5729713"/>
              <a:gd name="connsiteY26" fmla="*/ 2302550 h 7483532"/>
              <a:gd name="connsiteX27" fmla="*/ 5628739 w 5729713"/>
              <a:gd name="connsiteY27" fmla="*/ 2371239 h 7483532"/>
              <a:gd name="connsiteX28" fmla="*/ 5639936 w 5729713"/>
              <a:gd name="connsiteY28" fmla="*/ 2396107 h 7483532"/>
              <a:gd name="connsiteX29" fmla="*/ 5515442 w 5729713"/>
              <a:gd name="connsiteY29" fmla="*/ 4429281 h 7483532"/>
              <a:gd name="connsiteX30" fmla="*/ 5508368 w 5729713"/>
              <a:gd name="connsiteY30" fmla="*/ 4544493 h 7483532"/>
              <a:gd name="connsiteX31" fmla="*/ 5485186 w 5729713"/>
              <a:gd name="connsiteY31" fmla="*/ 4983082 h 7483532"/>
              <a:gd name="connsiteX32" fmla="*/ 5351322 w 5729713"/>
              <a:gd name="connsiteY32" fmla="*/ 7444701 h 7483532"/>
              <a:gd name="connsiteX33" fmla="*/ 5307853 w 5729713"/>
              <a:gd name="connsiteY33" fmla="*/ 7483480 h 7483532"/>
              <a:gd name="connsiteX34" fmla="*/ 4475249 w 5729713"/>
              <a:gd name="connsiteY34" fmla="*/ 7439846 h 7483532"/>
              <a:gd name="connsiteX35" fmla="*/ 4475247 w 5729713"/>
              <a:gd name="connsiteY35" fmla="*/ 7439846 h 7483532"/>
              <a:gd name="connsiteX36" fmla="*/ 57561 w 5729713"/>
              <a:gd name="connsiteY36" fmla="*/ 7179080 h 7483532"/>
              <a:gd name="connsiteX37" fmla="*/ 5 w 5729713"/>
              <a:gd name="connsiteY37"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685602 w 5729713"/>
              <a:gd name="connsiteY9" fmla="*/ 1118408 h 7483532"/>
              <a:gd name="connsiteX10" fmla="*/ 5683406 w 5729713"/>
              <a:gd name="connsiteY10" fmla="*/ 1162019 h 7483532"/>
              <a:gd name="connsiteX11" fmla="*/ 5684721 w 5729713"/>
              <a:gd name="connsiteY11" fmla="*/ 1167671 h 7483532"/>
              <a:gd name="connsiteX12" fmla="*/ 5686567 w 5729713"/>
              <a:gd name="connsiteY12" fmla="*/ 1196099 h 7483532"/>
              <a:gd name="connsiteX13" fmla="*/ 5680437 w 5729713"/>
              <a:gd name="connsiteY13" fmla="*/ 1380880 h 7483532"/>
              <a:gd name="connsiteX14" fmla="*/ 5685817 w 5729713"/>
              <a:gd name="connsiteY14" fmla="*/ 1405761 h 7483532"/>
              <a:gd name="connsiteX15" fmla="*/ 5687161 w 5729713"/>
              <a:gd name="connsiteY15" fmla="*/ 1571576 h 7483532"/>
              <a:gd name="connsiteX16" fmla="*/ 5680495 w 5729713"/>
              <a:gd name="connsiteY16" fmla="*/ 1627866 h 7483532"/>
              <a:gd name="connsiteX17" fmla="*/ 5664813 w 5729713"/>
              <a:gd name="connsiteY17" fmla="*/ 1743947 h 7483532"/>
              <a:gd name="connsiteX18" fmla="*/ 5665821 w 5729713"/>
              <a:gd name="connsiteY18" fmla="*/ 1832929 h 7483532"/>
              <a:gd name="connsiteX19" fmla="*/ 5659718 w 5729713"/>
              <a:gd name="connsiteY19" fmla="*/ 1845841 h 7483532"/>
              <a:gd name="connsiteX20" fmla="*/ 5653228 w 5729713"/>
              <a:gd name="connsiteY20" fmla="*/ 1892539 h 7483532"/>
              <a:gd name="connsiteX21" fmla="*/ 5644927 w 5729713"/>
              <a:gd name="connsiteY21" fmla="*/ 1920016 h 7483532"/>
              <a:gd name="connsiteX22" fmla="*/ 5632778 w 5729713"/>
              <a:gd name="connsiteY22" fmla="*/ 2156974 h 7483532"/>
              <a:gd name="connsiteX23" fmla="*/ 5633023 w 5729713"/>
              <a:gd name="connsiteY23" fmla="*/ 2158031 h 7483532"/>
              <a:gd name="connsiteX24" fmla="*/ 5634869 w 5729713"/>
              <a:gd name="connsiteY24" fmla="*/ 2186458 h 7483532"/>
              <a:gd name="connsiteX25" fmla="*/ 5628870 w 5729713"/>
              <a:gd name="connsiteY25" fmla="*/ 2302550 h 7483532"/>
              <a:gd name="connsiteX26" fmla="*/ 5628739 w 5729713"/>
              <a:gd name="connsiteY26" fmla="*/ 2371239 h 7483532"/>
              <a:gd name="connsiteX27" fmla="*/ 5639936 w 5729713"/>
              <a:gd name="connsiteY27" fmla="*/ 2396107 h 7483532"/>
              <a:gd name="connsiteX28" fmla="*/ 5515442 w 5729713"/>
              <a:gd name="connsiteY28" fmla="*/ 4429281 h 7483532"/>
              <a:gd name="connsiteX29" fmla="*/ 5508368 w 5729713"/>
              <a:gd name="connsiteY29" fmla="*/ 4544493 h 7483532"/>
              <a:gd name="connsiteX30" fmla="*/ 5485186 w 5729713"/>
              <a:gd name="connsiteY30" fmla="*/ 4983082 h 7483532"/>
              <a:gd name="connsiteX31" fmla="*/ 5351322 w 5729713"/>
              <a:gd name="connsiteY31" fmla="*/ 7444701 h 7483532"/>
              <a:gd name="connsiteX32" fmla="*/ 5307853 w 5729713"/>
              <a:gd name="connsiteY32" fmla="*/ 7483480 h 7483532"/>
              <a:gd name="connsiteX33" fmla="*/ 4475249 w 5729713"/>
              <a:gd name="connsiteY33" fmla="*/ 7439846 h 7483532"/>
              <a:gd name="connsiteX34" fmla="*/ 4475247 w 5729713"/>
              <a:gd name="connsiteY34" fmla="*/ 7439846 h 7483532"/>
              <a:gd name="connsiteX35" fmla="*/ 57561 w 5729713"/>
              <a:gd name="connsiteY35" fmla="*/ 7179080 h 7483532"/>
              <a:gd name="connsiteX36" fmla="*/ 5 w 5729713"/>
              <a:gd name="connsiteY36"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685602 w 5729713"/>
              <a:gd name="connsiteY8" fmla="*/ 1118408 h 7483532"/>
              <a:gd name="connsiteX9" fmla="*/ 5683406 w 5729713"/>
              <a:gd name="connsiteY9" fmla="*/ 1162019 h 7483532"/>
              <a:gd name="connsiteX10" fmla="*/ 5684721 w 5729713"/>
              <a:gd name="connsiteY10" fmla="*/ 1167671 h 7483532"/>
              <a:gd name="connsiteX11" fmla="*/ 5686567 w 5729713"/>
              <a:gd name="connsiteY11" fmla="*/ 1196099 h 7483532"/>
              <a:gd name="connsiteX12" fmla="*/ 5680437 w 5729713"/>
              <a:gd name="connsiteY12" fmla="*/ 1380880 h 7483532"/>
              <a:gd name="connsiteX13" fmla="*/ 5685817 w 5729713"/>
              <a:gd name="connsiteY13" fmla="*/ 1405761 h 7483532"/>
              <a:gd name="connsiteX14" fmla="*/ 5687161 w 5729713"/>
              <a:gd name="connsiteY14" fmla="*/ 1571576 h 7483532"/>
              <a:gd name="connsiteX15" fmla="*/ 5680495 w 5729713"/>
              <a:gd name="connsiteY15" fmla="*/ 1627866 h 7483532"/>
              <a:gd name="connsiteX16" fmla="*/ 5664813 w 5729713"/>
              <a:gd name="connsiteY16" fmla="*/ 1743947 h 7483532"/>
              <a:gd name="connsiteX17" fmla="*/ 5665821 w 5729713"/>
              <a:gd name="connsiteY17" fmla="*/ 1832929 h 7483532"/>
              <a:gd name="connsiteX18" fmla="*/ 5659718 w 5729713"/>
              <a:gd name="connsiteY18" fmla="*/ 1845841 h 7483532"/>
              <a:gd name="connsiteX19" fmla="*/ 5653228 w 5729713"/>
              <a:gd name="connsiteY19" fmla="*/ 1892539 h 7483532"/>
              <a:gd name="connsiteX20" fmla="*/ 5644927 w 5729713"/>
              <a:gd name="connsiteY20" fmla="*/ 1920016 h 7483532"/>
              <a:gd name="connsiteX21" fmla="*/ 5632778 w 5729713"/>
              <a:gd name="connsiteY21" fmla="*/ 2156974 h 7483532"/>
              <a:gd name="connsiteX22" fmla="*/ 5633023 w 5729713"/>
              <a:gd name="connsiteY22" fmla="*/ 2158031 h 7483532"/>
              <a:gd name="connsiteX23" fmla="*/ 5634869 w 5729713"/>
              <a:gd name="connsiteY23" fmla="*/ 2186458 h 7483532"/>
              <a:gd name="connsiteX24" fmla="*/ 5628870 w 5729713"/>
              <a:gd name="connsiteY24" fmla="*/ 2302550 h 7483532"/>
              <a:gd name="connsiteX25" fmla="*/ 5628739 w 5729713"/>
              <a:gd name="connsiteY25" fmla="*/ 2371239 h 7483532"/>
              <a:gd name="connsiteX26" fmla="*/ 5639936 w 5729713"/>
              <a:gd name="connsiteY26" fmla="*/ 2396107 h 7483532"/>
              <a:gd name="connsiteX27" fmla="*/ 5515442 w 5729713"/>
              <a:gd name="connsiteY27" fmla="*/ 4429281 h 7483532"/>
              <a:gd name="connsiteX28" fmla="*/ 5508368 w 5729713"/>
              <a:gd name="connsiteY28" fmla="*/ 4544493 h 7483532"/>
              <a:gd name="connsiteX29" fmla="*/ 5485186 w 5729713"/>
              <a:gd name="connsiteY29" fmla="*/ 4983082 h 7483532"/>
              <a:gd name="connsiteX30" fmla="*/ 5351322 w 5729713"/>
              <a:gd name="connsiteY30" fmla="*/ 7444701 h 7483532"/>
              <a:gd name="connsiteX31" fmla="*/ 5307853 w 5729713"/>
              <a:gd name="connsiteY31" fmla="*/ 7483480 h 7483532"/>
              <a:gd name="connsiteX32" fmla="*/ 4475249 w 5729713"/>
              <a:gd name="connsiteY32" fmla="*/ 7439846 h 7483532"/>
              <a:gd name="connsiteX33" fmla="*/ 4475247 w 5729713"/>
              <a:gd name="connsiteY33" fmla="*/ 7439846 h 7483532"/>
              <a:gd name="connsiteX34" fmla="*/ 57561 w 5729713"/>
              <a:gd name="connsiteY34" fmla="*/ 7179080 h 7483532"/>
              <a:gd name="connsiteX35" fmla="*/ 5 w 5729713"/>
              <a:gd name="connsiteY35"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4721 w 5729713"/>
              <a:gd name="connsiteY9" fmla="*/ 1167671 h 7483532"/>
              <a:gd name="connsiteX10" fmla="*/ 5686567 w 5729713"/>
              <a:gd name="connsiteY10" fmla="*/ 1196099 h 7483532"/>
              <a:gd name="connsiteX11" fmla="*/ 5680437 w 5729713"/>
              <a:gd name="connsiteY11" fmla="*/ 1380880 h 7483532"/>
              <a:gd name="connsiteX12" fmla="*/ 5685817 w 5729713"/>
              <a:gd name="connsiteY12" fmla="*/ 1405761 h 7483532"/>
              <a:gd name="connsiteX13" fmla="*/ 5687161 w 5729713"/>
              <a:gd name="connsiteY13" fmla="*/ 1571576 h 7483532"/>
              <a:gd name="connsiteX14" fmla="*/ 5680495 w 5729713"/>
              <a:gd name="connsiteY14" fmla="*/ 1627866 h 7483532"/>
              <a:gd name="connsiteX15" fmla="*/ 5664813 w 5729713"/>
              <a:gd name="connsiteY15" fmla="*/ 1743947 h 7483532"/>
              <a:gd name="connsiteX16" fmla="*/ 5665821 w 5729713"/>
              <a:gd name="connsiteY16" fmla="*/ 1832929 h 7483532"/>
              <a:gd name="connsiteX17" fmla="*/ 5659718 w 5729713"/>
              <a:gd name="connsiteY17" fmla="*/ 1845841 h 7483532"/>
              <a:gd name="connsiteX18" fmla="*/ 5653228 w 5729713"/>
              <a:gd name="connsiteY18" fmla="*/ 1892539 h 7483532"/>
              <a:gd name="connsiteX19" fmla="*/ 5644927 w 5729713"/>
              <a:gd name="connsiteY19" fmla="*/ 1920016 h 7483532"/>
              <a:gd name="connsiteX20" fmla="*/ 5632778 w 5729713"/>
              <a:gd name="connsiteY20" fmla="*/ 2156974 h 7483532"/>
              <a:gd name="connsiteX21" fmla="*/ 5633023 w 5729713"/>
              <a:gd name="connsiteY21" fmla="*/ 2158031 h 7483532"/>
              <a:gd name="connsiteX22" fmla="*/ 5634869 w 5729713"/>
              <a:gd name="connsiteY22" fmla="*/ 2186458 h 7483532"/>
              <a:gd name="connsiteX23" fmla="*/ 5628870 w 5729713"/>
              <a:gd name="connsiteY23" fmla="*/ 2302550 h 7483532"/>
              <a:gd name="connsiteX24" fmla="*/ 5628739 w 5729713"/>
              <a:gd name="connsiteY24" fmla="*/ 2371239 h 7483532"/>
              <a:gd name="connsiteX25" fmla="*/ 5639936 w 5729713"/>
              <a:gd name="connsiteY25" fmla="*/ 2396107 h 7483532"/>
              <a:gd name="connsiteX26" fmla="*/ 5515442 w 5729713"/>
              <a:gd name="connsiteY26" fmla="*/ 4429281 h 7483532"/>
              <a:gd name="connsiteX27" fmla="*/ 5508368 w 5729713"/>
              <a:gd name="connsiteY27" fmla="*/ 4544493 h 7483532"/>
              <a:gd name="connsiteX28" fmla="*/ 5485186 w 5729713"/>
              <a:gd name="connsiteY28" fmla="*/ 4983082 h 7483532"/>
              <a:gd name="connsiteX29" fmla="*/ 5351322 w 5729713"/>
              <a:gd name="connsiteY29" fmla="*/ 7444701 h 7483532"/>
              <a:gd name="connsiteX30" fmla="*/ 5307853 w 5729713"/>
              <a:gd name="connsiteY30" fmla="*/ 7483480 h 7483532"/>
              <a:gd name="connsiteX31" fmla="*/ 4475249 w 5729713"/>
              <a:gd name="connsiteY31" fmla="*/ 7439846 h 7483532"/>
              <a:gd name="connsiteX32" fmla="*/ 4475247 w 5729713"/>
              <a:gd name="connsiteY32" fmla="*/ 7439846 h 7483532"/>
              <a:gd name="connsiteX33" fmla="*/ 57561 w 5729713"/>
              <a:gd name="connsiteY33" fmla="*/ 7179080 h 7483532"/>
              <a:gd name="connsiteX34" fmla="*/ 5 w 5729713"/>
              <a:gd name="connsiteY34"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4721 w 5729713"/>
              <a:gd name="connsiteY9" fmla="*/ 1167671 h 7483532"/>
              <a:gd name="connsiteX10" fmla="*/ 5686567 w 5729713"/>
              <a:gd name="connsiteY10" fmla="*/ 1196099 h 7483532"/>
              <a:gd name="connsiteX11" fmla="*/ 5680437 w 5729713"/>
              <a:gd name="connsiteY11" fmla="*/ 1380880 h 7483532"/>
              <a:gd name="connsiteX12" fmla="*/ 5687161 w 5729713"/>
              <a:gd name="connsiteY12" fmla="*/ 1571576 h 7483532"/>
              <a:gd name="connsiteX13" fmla="*/ 5680495 w 5729713"/>
              <a:gd name="connsiteY13" fmla="*/ 1627866 h 7483532"/>
              <a:gd name="connsiteX14" fmla="*/ 5664813 w 5729713"/>
              <a:gd name="connsiteY14" fmla="*/ 1743947 h 7483532"/>
              <a:gd name="connsiteX15" fmla="*/ 5665821 w 5729713"/>
              <a:gd name="connsiteY15" fmla="*/ 1832929 h 7483532"/>
              <a:gd name="connsiteX16" fmla="*/ 5659718 w 5729713"/>
              <a:gd name="connsiteY16" fmla="*/ 1845841 h 7483532"/>
              <a:gd name="connsiteX17" fmla="*/ 5653228 w 5729713"/>
              <a:gd name="connsiteY17" fmla="*/ 1892539 h 7483532"/>
              <a:gd name="connsiteX18" fmla="*/ 5644927 w 5729713"/>
              <a:gd name="connsiteY18" fmla="*/ 1920016 h 7483532"/>
              <a:gd name="connsiteX19" fmla="*/ 5632778 w 5729713"/>
              <a:gd name="connsiteY19" fmla="*/ 2156974 h 7483532"/>
              <a:gd name="connsiteX20" fmla="*/ 5633023 w 5729713"/>
              <a:gd name="connsiteY20" fmla="*/ 2158031 h 7483532"/>
              <a:gd name="connsiteX21" fmla="*/ 5634869 w 5729713"/>
              <a:gd name="connsiteY21" fmla="*/ 2186458 h 7483532"/>
              <a:gd name="connsiteX22" fmla="*/ 5628870 w 5729713"/>
              <a:gd name="connsiteY22" fmla="*/ 2302550 h 7483532"/>
              <a:gd name="connsiteX23" fmla="*/ 5628739 w 5729713"/>
              <a:gd name="connsiteY23" fmla="*/ 2371239 h 7483532"/>
              <a:gd name="connsiteX24" fmla="*/ 5639936 w 5729713"/>
              <a:gd name="connsiteY24" fmla="*/ 2396107 h 7483532"/>
              <a:gd name="connsiteX25" fmla="*/ 5515442 w 5729713"/>
              <a:gd name="connsiteY25" fmla="*/ 4429281 h 7483532"/>
              <a:gd name="connsiteX26" fmla="*/ 5508368 w 5729713"/>
              <a:gd name="connsiteY26" fmla="*/ 4544493 h 7483532"/>
              <a:gd name="connsiteX27" fmla="*/ 5485186 w 5729713"/>
              <a:gd name="connsiteY27" fmla="*/ 4983082 h 7483532"/>
              <a:gd name="connsiteX28" fmla="*/ 5351322 w 5729713"/>
              <a:gd name="connsiteY28" fmla="*/ 7444701 h 7483532"/>
              <a:gd name="connsiteX29" fmla="*/ 5307853 w 5729713"/>
              <a:gd name="connsiteY29" fmla="*/ 7483480 h 7483532"/>
              <a:gd name="connsiteX30" fmla="*/ 4475249 w 5729713"/>
              <a:gd name="connsiteY30" fmla="*/ 7439846 h 7483532"/>
              <a:gd name="connsiteX31" fmla="*/ 4475247 w 5729713"/>
              <a:gd name="connsiteY31" fmla="*/ 7439846 h 7483532"/>
              <a:gd name="connsiteX32" fmla="*/ 57561 w 5729713"/>
              <a:gd name="connsiteY32" fmla="*/ 7179080 h 7483532"/>
              <a:gd name="connsiteX33" fmla="*/ 5 w 5729713"/>
              <a:gd name="connsiteY33"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6567 w 5729713"/>
              <a:gd name="connsiteY9" fmla="*/ 1196099 h 7483532"/>
              <a:gd name="connsiteX10" fmla="*/ 5680437 w 5729713"/>
              <a:gd name="connsiteY10" fmla="*/ 1380880 h 7483532"/>
              <a:gd name="connsiteX11" fmla="*/ 5687161 w 5729713"/>
              <a:gd name="connsiteY11" fmla="*/ 1571576 h 7483532"/>
              <a:gd name="connsiteX12" fmla="*/ 5680495 w 5729713"/>
              <a:gd name="connsiteY12" fmla="*/ 1627866 h 7483532"/>
              <a:gd name="connsiteX13" fmla="*/ 5664813 w 5729713"/>
              <a:gd name="connsiteY13" fmla="*/ 1743947 h 7483532"/>
              <a:gd name="connsiteX14" fmla="*/ 5665821 w 5729713"/>
              <a:gd name="connsiteY14" fmla="*/ 1832929 h 7483532"/>
              <a:gd name="connsiteX15" fmla="*/ 5659718 w 5729713"/>
              <a:gd name="connsiteY15" fmla="*/ 1845841 h 7483532"/>
              <a:gd name="connsiteX16" fmla="*/ 5653228 w 5729713"/>
              <a:gd name="connsiteY16" fmla="*/ 1892539 h 7483532"/>
              <a:gd name="connsiteX17" fmla="*/ 5644927 w 5729713"/>
              <a:gd name="connsiteY17" fmla="*/ 1920016 h 7483532"/>
              <a:gd name="connsiteX18" fmla="*/ 5632778 w 5729713"/>
              <a:gd name="connsiteY18" fmla="*/ 2156974 h 7483532"/>
              <a:gd name="connsiteX19" fmla="*/ 5633023 w 5729713"/>
              <a:gd name="connsiteY19" fmla="*/ 2158031 h 7483532"/>
              <a:gd name="connsiteX20" fmla="*/ 5634869 w 5729713"/>
              <a:gd name="connsiteY20" fmla="*/ 2186458 h 7483532"/>
              <a:gd name="connsiteX21" fmla="*/ 5628870 w 5729713"/>
              <a:gd name="connsiteY21" fmla="*/ 2302550 h 7483532"/>
              <a:gd name="connsiteX22" fmla="*/ 5628739 w 5729713"/>
              <a:gd name="connsiteY22" fmla="*/ 2371239 h 7483532"/>
              <a:gd name="connsiteX23" fmla="*/ 5639936 w 5729713"/>
              <a:gd name="connsiteY23" fmla="*/ 2396107 h 7483532"/>
              <a:gd name="connsiteX24" fmla="*/ 5515442 w 5729713"/>
              <a:gd name="connsiteY24" fmla="*/ 4429281 h 7483532"/>
              <a:gd name="connsiteX25" fmla="*/ 5508368 w 5729713"/>
              <a:gd name="connsiteY25" fmla="*/ 4544493 h 7483532"/>
              <a:gd name="connsiteX26" fmla="*/ 5485186 w 5729713"/>
              <a:gd name="connsiteY26" fmla="*/ 4983082 h 7483532"/>
              <a:gd name="connsiteX27" fmla="*/ 5351322 w 5729713"/>
              <a:gd name="connsiteY27" fmla="*/ 7444701 h 7483532"/>
              <a:gd name="connsiteX28" fmla="*/ 5307853 w 5729713"/>
              <a:gd name="connsiteY28" fmla="*/ 7483480 h 7483532"/>
              <a:gd name="connsiteX29" fmla="*/ 4475249 w 5729713"/>
              <a:gd name="connsiteY29" fmla="*/ 7439846 h 7483532"/>
              <a:gd name="connsiteX30" fmla="*/ 4475247 w 5729713"/>
              <a:gd name="connsiteY30" fmla="*/ 7439846 h 7483532"/>
              <a:gd name="connsiteX31" fmla="*/ 57561 w 5729713"/>
              <a:gd name="connsiteY31" fmla="*/ 7179080 h 7483532"/>
              <a:gd name="connsiteX32" fmla="*/ 5 w 5729713"/>
              <a:gd name="connsiteY32"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9718 w 5729713"/>
              <a:gd name="connsiteY14" fmla="*/ 1845841 h 7483532"/>
              <a:gd name="connsiteX15" fmla="*/ 5653228 w 5729713"/>
              <a:gd name="connsiteY15" fmla="*/ 1892539 h 7483532"/>
              <a:gd name="connsiteX16" fmla="*/ 5644927 w 5729713"/>
              <a:gd name="connsiteY16" fmla="*/ 1920016 h 7483532"/>
              <a:gd name="connsiteX17" fmla="*/ 5632778 w 5729713"/>
              <a:gd name="connsiteY17" fmla="*/ 2156974 h 7483532"/>
              <a:gd name="connsiteX18" fmla="*/ 5633023 w 5729713"/>
              <a:gd name="connsiteY18" fmla="*/ 2158031 h 7483532"/>
              <a:gd name="connsiteX19" fmla="*/ 5634869 w 5729713"/>
              <a:gd name="connsiteY19" fmla="*/ 2186458 h 7483532"/>
              <a:gd name="connsiteX20" fmla="*/ 5628870 w 5729713"/>
              <a:gd name="connsiteY20" fmla="*/ 2302550 h 7483532"/>
              <a:gd name="connsiteX21" fmla="*/ 5628739 w 5729713"/>
              <a:gd name="connsiteY21" fmla="*/ 2371239 h 7483532"/>
              <a:gd name="connsiteX22" fmla="*/ 5639936 w 5729713"/>
              <a:gd name="connsiteY22" fmla="*/ 2396107 h 7483532"/>
              <a:gd name="connsiteX23" fmla="*/ 5515442 w 5729713"/>
              <a:gd name="connsiteY23" fmla="*/ 4429281 h 7483532"/>
              <a:gd name="connsiteX24" fmla="*/ 5508368 w 5729713"/>
              <a:gd name="connsiteY24" fmla="*/ 4544493 h 7483532"/>
              <a:gd name="connsiteX25" fmla="*/ 5485186 w 5729713"/>
              <a:gd name="connsiteY25" fmla="*/ 4983082 h 7483532"/>
              <a:gd name="connsiteX26" fmla="*/ 5351322 w 5729713"/>
              <a:gd name="connsiteY26" fmla="*/ 7444701 h 7483532"/>
              <a:gd name="connsiteX27" fmla="*/ 5307853 w 5729713"/>
              <a:gd name="connsiteY27" fmla="*/ 7483480 h 7483532"/>
              <a:gd name="connsiteX28" fmla="*/ 4475249 w 5729713"/>
              <a:gd name="connsiteY28" fmla="*/ 7439846 h 7483532"/>
              <a:gd name="connsiteX29" fmla="*/ 4475247 w 5729713"/>
              <a:gd name="connsiteY29" fmla="*/ 7439846 h 7483532"/>
              <a:gd name="connsiteX30" fmla="*/ 57561 w 5729713"/>
              <a:gd name="connsiteY30" fmla="*/ 7179080 h 7483532"/>
              <a:gd name="connsiteX31" fmla="*/ 5 w 5729713"/>
              <a:gd name="connsiteY31"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9718 w 5729713"/>
              <a:gd name="connsiteY14" fmla="*/ 1845841 h 7483532"/>
              <a:gd name="connsiteX15" fmla="*/ 5653228 w 5729713"/>
              <a:gd name="connsiteY15" fmla="*/ 1892539 h 7483532"/>
              <a:gd name="connsiteX16" fmla="*/ 5644927 w 5729713"/>
              <a:gd name="connsiteY16" fmla="*/ 1920016 h 7483532"/>
              <a:gd name="connsiteX17" fmla="*/ 5632778 w 5729713"/>
              <a:gd name="connsiteY17" fmla="*/ 2156974 h 7483532"/>
              <a:gd name="connsiteX18" fmla="*/ 5634869 w 5729713"/>
              <a:gd name="connsiteY18" fmla="*/ 2186458 h 7483532"/>
              <a:gd name="connsiteX19" fmla="*/ 5628870 w 5729713"/>
              <a:gd name="connsiteY19" fmla="*/ 2302550 h 7483532"/>
              <a:gd name="connsiteX20" fmla="*/ 5628739 w 5729713"/>
              <a:gd name="connsiteY20" fmla="*/ 2371239 h 7483532"/>
              <a:gd name="connsiteX21" fmla="*/ 5639936 w 5729713"/>
              <a:gd name="connsiteY21" fmla="*/ 2396107 h 7483532"/>
              <a:gd name="connsiteX22" fmla="*/ 5515442 w 5729713"/>
              <a:gd name="connsiteY22" fmla="*/ 4429281 h 7483532"/>
              <a:gd name="connsiteX23" fmla="*/ 5508368 w 5729713"/>
              <a:gd name="connsiteY23" fmla="*/ 4544493 h 7483532"/>
              <a:gd name="connsiteX24" fmla="*/ 5485186 w 5729713"/>
              <a:gd name="connsiteY24" fmla="*/ 4983082 h 7483532"/>
              <a:gd name="connsiteX25" fmla="*/ 5351322 w 5729713"/>
              <a:gd name="connsiteY25" fmla="*/ 7444701 h 7483532"/>
              <a:gd name="connsiteX26" fmla="*/ 5307853 w 5729713"/>
              <a:gd name="connsiteY26" fmla="*/ 7483480 h 7483532"/>
              <a:gd name="connsiteX27" fmla="*/ 4475249 w 5729713"/>
              <a:gd name="connsiteY27" fmla="*/ 7439846 h 7483532"/>
              <a:gd name="connsiteX28" fmla="*/ 4475247 w 5729713"/>
              <a:gd name="connsiteY28" fmla="*/ 7439846 h 7483532"/>
              <a:gd name="connsiteX29" fmla="*/ 57561 w 5729713"/>
              <a:gd name="connsiteY29" fmla="*/ 7179080 h 7483532"/>
              <a:gd name="connsiteX30" fmla="*/ 5 w 5729713"/>
              <a:gd name="connsiteY30"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3228 w 5729713"/>
              <a:gd name="connsiteY14" fmla="*/ 1892539 h 7483532"/>
              <a:gd name="connsiteX15" fmla="*/ 5644927 w 5729713"/>
              <a:gd name="connsiteY15" fmla="*/ 1920016 h 7483532"/>
              <a:gd name="connsiteX16" fmla="*/ 5632778 w 5729713"/>
              <a:gd name="connsiteY16" fmla="*/ 2156974 h 7483532"/>
              <a:gd name="connsiteX17" fmla="*/ 5634869 w 5729713"/>
              <a:gd name="connsiteY17" fmla="*/ 2186458 h 7483532"/>
              <a:gd name="connsiteX18" fmla="*/ 5628870 w 5729713"/>
              <a:gd name="connsiteY18" fmla="*/ 2302550 h 7483532"/>
              <a:gd name="connsiteX19" fmla="*/ 5628739 w 5729713"/>
              <a:gd name="connsiteY19" fmla="*/ 2371239 h 7483532"/>
              <a:gd name="connsiteX20" fmla="*/ 5639936 w 5729713"/>
              <a:gd name="connsiteY20" fmla="*/ 2396107 h 7483532"/>
              <a:gd name="connsiteX21" fmla="*/ 5515442 w 5729713"/>
              <a:gd name="connsiteY21" fmla="*/ 4429281 h 7483532"/>
              <a:gd name="connsiteX22" fmla="*/ 5508368 w 5729713"/>
              <a:gd name="connsiteY22" fmla="*/ 4544493 h 7483532"/>
              <a:gd name="connsiteX23" fmla="*/ 5485186 w 5729713"/>
              <a:gd name="connsiteY23" fmla="*/ 4983082 h 7483532"/>
              <a:gd name="connsiteX24" fmla="*/ 5351322 w 5729713"/>
              <a:gd name="connsiteY24" fmla="*/ 7444701 h 7483532"/>
              <a:gd name="connsiteX25" fmla="*/ 5307853 w 5729713"/>
              <a:gd name="connsiteY25" fmla="*/ 7483480 h 7483532"/>
              <a:gd name="connsiteX26" fmla="*/ 4475249 w 5729713"/>
              <a:gd name="connsiteY26" fmla="*/ 7439846 h 7483532"/>
              <a:gd name="connsiteX27" fmla="*/ 4475247 w 5729713"/>
              <a:gd name="connsiteY27" fmla="*/ 7439846 h 7483532"/>
              <a:gd name="connsiteX28" fmla="*/ 57561 w 5729713"/>
              <a:gd name="connsiteY28" fmla="*/ 7179080 h 7483532"/>
              <a:gd name="connsiteX29" fmla="*/ 5 w 5729713"/>
              <a:gd name="connsiteY29" fmla="*/ 7163519 h 748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29713" h="7483532">
                <a:moveTo>
                  <a:pt x="5" y="7163519"/>
                </a:moveTo>
                <a:cubicBezTo>
                  <a:pt x="118159" y="4794705"/>
                  <a:pt x="310880" y="1250972"/>
                  <a:pt x="354466" y="57078"/>
                </a:cubicBezTo>
                <a:cubicBezTo>
                  <a:pt x="357512" y="-26357"/>
                  <a:pt x="387520" y="5940"/>
                  <a:pt x="410296" y="7134"/>
                </a:cubicBezTo>
                <a:lnTo>
                  <a:pt x="1242894" y="50768"/>
                </a:lnTo>
                <a:cubicBezTo>
                  <a:pt x="1242896" y="50767"/>
                  <a:pt x="1242899" y="50766"/>
                  <a:pt x="1242901" y="50765"/>
                </a:cubicBezTo>
                <a:lnTo>
                  <a:pt x="5719942" y="314477"/>
                </a:lnTo>
                <a:lnTo>
                  <a:pt x="5729713" y="317414"/>
                </a:lnTo>
                <a:cubicBezTo>
                  <a:pt x="5723990" y="451403"/>
                  <a:pt x="5693320" y="977641"/>
                  <a:pt x="5685602" y="1118408"/>
                </a:cubicBezTo>
                <a:cubicBezTo>
                  <a:pt x="5685924" y="1144305"/>
                  <a:pt x="5686245" y="1170202"/>
                  <a:pt x="5686567" y="1196099"/>
                </a:cubicBezTo>
                <a:cubicBezTo>
                  <a:pt x="5685853" y="1231634"/>
                  <a:pt x="5680562" y="1345936"/>
                  <a:pt x="5680437" y="1380880"/>
                </a:cubicBezTo>
                <a:cubicBezTo>
                  <a:pt x="5680536" y="1443459"/>
                  <a:pt x="5687151" y="1530412"/>
                  <a:pt x="5687161" y="1571576"/>
                </a:cubicBezTo>
                <a:cubicBezTo>
                  <a:pt x="5686794" y="1584784"/>
                  <a:pt x="5680862" y="1614657"/>
                  <a:pt x="5680495" y="1627866"/>
                </a:cubicBezTo>
                <a:cubicBezTo>
                  <a:pt x="5674569" y="1690263"/>
                  <a:pt x="5670918" y="1705451"/>
                  <a:pt x="5664813" y="1743947"/>
                </a:cubicBezTo>
                <a:lnTo>
                  <a:pt x="5665821" y="1832929"/>
                </a:lnTo>
                <a:lnTo>
                  <a:pt x="5653228" y="1892539"/>
                </a:lnTo>
                <a:lnTo>
                  <a:pt x="5644927" y="1920016"/>
                </a:lnTo>
                <a:lnTo>
                  <a:pt x="5632778" y="2156974"/>
                </a:lnTo>
                <a:cubicBezTo>
                  <a:pt x="5631102" y="2201381"/>
                  <a:pt x="5635520" y="2162195"/>
                  <a:pt x="5634869" y="2186458"/>
                </a:cubicBezTo>
                <a:cubicBezTo>
                  <a:pt x="5621319" y="2218626"/>
                  <a:pt x="5646894" y="2262634"/>
                  <a:pt x="5628870" y="2302550"/>
                </a:cubicBezTo>
                <a:cubicBezTo>
                  <a:pt x="5624211" y="2317231"/>
                  <a:pt x="5621846" y="2362657"/>
                  <a:pt x="5628739" y="2371239"/>
                </a:cubicBezTo>
                <a:cubicBezTo>
                  <a:pt x="5629758" y="2380709"/>
                  <a:pt x="5632254" y="2391749"/>
                  <a:pt x="5639936" y="2396107"/>
                </a:cubicBezTo>
                <a:cubicBezTo>
                  <a:pt x="5618133" y="2750044"/>
                  <a:pt x="5568708" y="3560972"/>
                  <a:pt x="5515442" y="4429281"/>
                </a:cubicBezTo>
                <a:lnTo>
                  <a:pt x="5508368" y="4544493"/>
                </a:lnTo>
                <a:lnTo>
                  <a:pt x="5485186" y="4983082"/>
                </a:lnTo>
                <a:cubicBezTo>
                  <a:pt x="5428494" y="6052470"/>
                  <a:pt x="5377353" y="6997409"/>
                  <a:pt x="5351322" y="7444701"/>
                </a:cubicBezTo>
                <a:cubicBezTo>
                  <a:pt x="5350007" y="7467302"/>
                  <a:pt x="5330607" y="7484614"/>
                  <a:pt x="5307853" y="7483480"/>
                </a:cubicBezTo>
                <a:lnTo>
                  <a:pt x="4475249" y="7439846"/>
                </a:lnTo>
                <a:lnTo>
                  <a:pt x="4475247" y="7439846"/>
                </a:lnTo>
                <a:lnTo>
                  <a:pt x="57561" y="7179080"/>
                </a:lnTo>
                <a:cubicBezTo>
                  <a:pt x="50476" y="7171262"/>
                  <a:pt x="-556" y="7174849"/>
                  <a:pt x="5" y="716351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A diagram of a cell&#10;&#10;Description automatically generated">
            <a:extLst>
              <a:ext uri="{FF2B5EF4-FFF2-40B4-BE49-F238E27FC236}">
                <a16:creationId xmlns:a16="http://schemas.microsoft.com/office/drawing/2014/main" id="{B3C88E85-4E8F-1C6E-2A73-A7E64718DA5B}"/>
              </a:ext>
            </a:extLst>
          </p:cNvPr>
          <p:cNvPicPr>
            <a:picLocks noGrp="1" noChangeAspect="1"/>
          </p:cNvPicPr>
          <p:nvPr>
            <p:ph idx="1"/>
          </p:nvPr>
        </p:nvPicPr>
        <p:blipFill>
          <a:blip r:embed="rId3"/>
          <a:stretch>
            <a:fillRect/>
          </a:stretch>
        </p:blipFill>
        <p:spPr>
          <a:xfrm rot="151251">
            <a:off x="4506166" y="703536"/>
            <a:ext cx="6814585" cy="5162048"/>
          </a:xfrm>
          <a:prstGeom prst="rect">
            <a:avLst/>
          </a:prstGeom>
        </p:spPr>
      </p:pic>
      <p:sp>
        <p:nvSpPr>
          <p:cNvPr id="2" name="Title 1">
            <a:extLst>
              <a:ext uri="{FF2B5EF4-FFF2-40B4-BE49-F238E27FC236}">
                <a16:creationId xmlns:a16="http://schemas.microsoft.com/office/drawing/2014/main" id="{666CB551-2573-47C5-896E-05A090EB8FCA}"/>
              </a:ext>
            </a:extLst>
          </p:cNvPr>
          <p:cNvSpPr>
            <a:spLocks noGrp="1"/>
          </p:cNvSpPr>
          <p:nvPr>
            <p:ph type="title"/>
          </p:nvPr>
        </p:nvSpPr>
        <p:spPr>
          <a:xfrm>
            <a:off x="697160" y="1295400"/>
            <a:ext cx="4243330" cy="2931543"/>
          </a:xfrm>
        </p:spPr>
        <p:txBody>
          <a:bodyPr vert="horz" lIns="91440" tIns="45720" rIns="91440" bIns="45720" rtlCol="0" anchor="b">
            <a:normAutofit/>
          </a:bodyPr>
          <a:lstStyle/>
          <a:p>
            <a:r>
              <a:rPr lang="en-US" dirty="0"/>
              <a:t>Type 2 Inflammation</a:t>
            </a:r>
          </a:p>
        </p:txBody>
      </p:sp>
    </p:spTree>
    <p:extLst>
      <p:ext uri="{BB962C8B-B14F-4D97-AF65-F5344CB8AC3E}">
        <p14:creationId xmlns:p14="http://schemas.microsoft.com/office/powerpoint/2010/main" val="26782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FA8362-D844-46C0-9CEA-D8905DCCE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B58C4B3-B522-4784-86D8-1D23C64A7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117910"/>
            <a:ext cx="12192000" cy="2740090"/>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810 w 12192000"/>
              <a:gd name="connsiteY144" fmla="*/ 1797886 h 2237474"/>
              <a:gd name="connsiteX145" fmla="*/ 4379064 w 12192000"/>
              <a:gd name="connsiteY145" fmla="*/ 1817177 h 2237474"/>
              <a:gd name="connsiteX146" fmla="*/ 4319209 w 12192000"/>
              <a:gd name="connsiteY146" fmla="*/ 1834833 h 2237474"/>
              <a:gd name="connsiteX147" fmla="*/ 4306907 w 12192000"/>
              <a:gd name="connsiteY147" fmla="*/ 1841641 h 2237474"/>
              <a:gd name="connsiteX148" fmla="*/ 4290981 w 12192000"/>
              <a:gd name="connsiteY148" fmla="*/ 1839677 h 2237474"/>
              <a:gd name="connsiteX149" fmla="*/ 4285792 w 12192000"/>
              <a:gd name="connsiteY149" fmla="*/ 1836231 h 2237474"/>
              <a:gd name="connsiteX150" fmla="*/ 4238372 w 12192000"/>
              <a:gd name="connsiteY150" fmla="*/ 1851480 h 2237474"/>
              <a:gd name="connsiteX151" fmla="*/ 4232517 w 12192000"/>
              <a:gd name="connsiteY151" fmla="*/ 1852567 h 2237474"/>
              <a:gd name="connsiteX152" fmla="*/ 4191732 w 12192000"/>
              <a:gd name="connsiteY152" fmla="*/ 1857328 h 2237474"/>
              <a:gd name="connsiteX153" fmla="*/ 4065532 w 12192000"/>
              <a:gd name="connsiteY153" fmla="*/ 1855477 h 2237474"/>
              <a:gd name="connsiteX154" fmla="*/ 4028460 w 12192000"/>
              <a:gd name="connsiteY154" fmla="*/ 1855137 h 2237474"/>
              <a:gd name="connsiteX155" fmla="*/ 4002267 w 12192000"/>
              <a:gd name="connsiteY155" fmla="*/ 1852352 h 2237474"/>
              <a:gd name="connsiteX156" fmla="*/ 3931396 w 12192000"/>
              <a:gd name="connsiteY156" fmla="*/ 1858915 h 2237474"/>
              <a:gd name="connsiteX157" fmla="*/ 3812162 w 12192000"/>
              <a:gd name="connsiteY157" fmla="*/ 1875501 h 2237474"/>
              <a:gd name="connsiteX158" fmla="*/ 3767672 w 12192000"/>
              <a:gd name="connsiteY158" fmla="*/ 1874600 h 2237474"/>
              <a:gd name="connsiteX159" fmla="*/ 3764741 w 12192000"/>
              <a:gd name="connsiteY159" fmla="*/ 1869433 h 2237474"/>
              <a:gd name="connsiteX160" fmla="*/ 3751332 w 12192000"/>
              <a:gd name="connsiteY160" fmla="*/ 1869854 h 2237474"/>
              <a:gd name="connsiteX161" fmla="*/ 3748155 w 12192000"/>
              <a:gd name="connsiteY161" fmla="*/ 1868903 h 2237474"/>
              <a:gd name="connsiteX162" fmla="*/ 3729530 w 12192000"/>
              <a:gd name="connsiteY162" fmla="*/ 1864513 h 2237474"/>
              <a:gd name="connsiteX163" fmla="*/ 3680177 w 12192000"/>
              <a:gd name="connsiteY163" fmla="*/ 1881552 h 2237474"/>
              <a:gd name="connsiteX164" fmla="*/ 3567259 w 12192000"/>
              <a:gd name="connsiteY164" fmla="*/ 1893482 h 2237474"/>
              <a:gd name="connsiteX165" fmla="*/ 3405770 w 12192000"/>
              <a:gd name="connsiteY165" fmla="*/ 1904591 h 2237474"/>
              <a:gd name="connsiteX166" fmla="*/ 3280097 w 12192000"/>
              <a:gd name="connsiteY166" fmla="*/ 1919610 h 2237474"/>
              <a:gd name="connsiteX167" fmla="*/ 3123424 w 12192000"/>
              <a:gd name="connsiteY167" fmla="*/ 1952930 h 2237474"/>
              <a:gd name="connsiteX168" fmla="*/ 3009910 w 12192000"/>
              <a:gd name="connsiteY168" fmla="*/ 1957866 h 2237474"/>
              <a:gd name="connsiteX169" fmla="*/ 2995934 w 12192000"/>
              <a:gd name="connsiteY169" fmla="*/ 1967085 h 2237474"/>
              <a:gd name="connsiteX170" fmla="*/ 2980071 w 12192000"/>
              <a:gd name="connsiteY170" fmla="*/ 1972988 h 2237474"/>
              <a:gd name="connsiteX171" fmla="*/ 2978094 w 12192000"/>
              <a:gd name="connsiteY171" fmla="*/ 1972369 h 2237474"/>
              <a:gd name="connsiteX172" fmla="*/ 2942858 w 12192000"/>
              <a:gd name="connsiteY172" fmla="*/ 1981367 h 2237474"/>
              <a:gd name="connsiteX173" fmla="*/ 2875436 w 12192000"/>
              <a:gd name="connsiteY173" fmla="*/ 1996977 h 2237474"/>
              <a:gd name="connsiteX174" fmla="*/ 2874892 w 12192000"/>
              <a:gd name="connsiteY174" fmla="*/ 1996085 h 2237474"/>
              <a:gd name="connsiteX175" fmla="*/ 2864145 w 12192000"/>
              <a:gd name="connsiteY175" fmla="*/ 1994061 h 2237474"/>
              <a:gd name="connsiteX176" fmla="*/ 2843662 w 12192000"/>
              <a:gd name="connsiteY176" fmla="*/ 1992498 h 2237474"/>
              <a:gd name="connsiteX177" fmla="*/ 2796128 w 12192000"/>
              <a:gd name="connsiteY177" fmla="*/ 1976403 h 2237474"/>
              <a:gd name="connsiteX178" fmla="*/ 2756784 w 12192000"/>
              <a:gd name="connsiteY178" fmla="*/ 1985116 h 2237474"/>
              <a:gd name="connsiteX179" fmla="*/ 2748833 w 12192000"/>
              <a:gd name="connsiteY179" fmla="*/ 1986323 h 2237474"/>
              <a:gd name="connsiteX180" fmla="*/ 2748661 w 12192000"/>
              <a:gd name="connsiteY180" fmla="*/ 1986122 h 2237474"/>
              <a:gd name="connsiteX181" fmla="*/ 2740251 w 12192000"/>
              <a:gd name="connsiteY181" fmla="*/ 1986946 h 2237474"/>
              <a:gd name="connsiteX182" fmla="*/ 2718916 w 12192000"/>
              <a:gd name="connsiteY182" fmla="*/ 1990867 h 2237474"/>
              <a:gd name="connsiteX183" fmla="*/ 2713522 w 12192000"/>
              <a:gd name="connsiteY183" fmla="*/ 1990173 h 2237474"/>
              <a:gd name="connsiteX184" fmla="*/ 2680597 w 12192000"/>
              <a:gd name="connsiteY184" fmla="*/ 1984996 h 2237474"/>
              <a:gd name="connsiteX185" fmla="*/ 2578178 w 12192000"/>
              <a:gd name="connsiteY185" fmla="*/ 1990531 h 2237474"/>
              <a:gd name="connsiteX186" fmla="*/ 2476147 w 12192000"/>
              <a:gd name="connsiteY186" fmla="*/ 1998305 h 2237474"/>
              <a:gd name="connsiteX187" fmla="*/ 2373568 w 12192000"/>
              <a:gd name="connsiteY187" fmla="*/ 2003219 h 2237474"/>
              <a:gd name="connsiteX188" fmla="*/ 2321399 w 12192000"/>
              <a:gd name="connsiteY188" fmla="*/ 1989467 h 2237474"/>
              <a:gd name="connsiteX189" fmla="*/ 2315525 w 12192000"/>
              <a:gd name="connsiteY189" fmla="*/ 1989708 h 2237474"/>
              <a:gd name="connsiteX190" fmla="*/ 2300792 w 12192000"/>
              <a:gd name="connsiteY190" fmla="*/ 1994290 h 2237474"/>
              <a:gd name="connsiteX191" fmla="*/ 2295469 w 12192000"/>
              <a:gd name="connsiteY191" fmla="*/ 1996659 h 2237474"/>
              <a:gd name="connsiteX192" fmla="*/ 2287219 w 12192000"/>
              <a:gd name="connsiteY192" fmla="*/ 1998750 h 2237474"/>
              <a:gd name="connsiteX193" fmla="*/ 2286948 w 12192000"/>
              <a:gd name="connsiteY193" fmla="*/ 1998596 h 2237474"/>
              <a:gd name="connsiteX194" fmla="*/ 2243069 w 12192000"/>
              <a:gd name="connsiteY194" fmla="*/ 2015111 h 2237474"/>
              <a:gd name="connsiteX195" fmla="*/ 2186609 w 12192000"/>
              <a:gd name="connsiteY195" fmla="*/ 2008263 h 2237474"/>
              <a:gd name="connsiteX196" fmla="*/ 2164831 w 12192000"/>
              <a:gd name="connsiteY196" fmla="*/ 2010143 h 2237474"/>
              <a:gd name="connsiteX197" fmla="*/ 2152836 w 12192000"/>
              <a:gd name="connsiteY197" fmla="*/ 2010048 h 2237474"/>
              <a:gd name="connsiteX198" fmla="*/ 2117102 w 12192000"/>
              <a:gd name="connsiteY198" fmla="*/ 2023004 h 2237474"/>
              <a:gd name="connsiteX199" fmla="*/ 2111935 w 12192000"/>
              <a:gd name="connsiteY199" fmla="*/ 2023163 h 2237474"/>
              <a:gd name="connsiteX200" fmla="*/ 2089991 w 12192000"/>
              <a:gd name="connsiteY200" fmla="*/ 2034193 h 2237474"/>
              <a:gd name="connsiteX201" fmla="*/ 2058061 w 12192000"/>
              <a:gd name="connsiteY201" fmla="*/ 2047942 h 2237474"/>
              <a:gd name="connsiteX202" fmla="*/ 2055737 w 12192000"/>
              <a:gd name="connsiteY202" fmla="*/ 2047704 h 2237474"/>
              <a:gd name="connsiteX203" fmla="*/ 2042244 w 12192000"/>
              <a:gd name="connsiteY203" fmla="*/ 2055560 h 2237474"/>
              <a:gd name="connsiteX204" fmla="*/ 1976224 w 12192000"/>
              <a:gd name="connsiteY204" fmla="*/ 2074257 h 2237474"/>
              <a:gd name="connsiteX205" fmla="*/ 1877728 w 12192000"/>
              <a:gd name="connsiteY205" fmla="*/ 2101004 h 2237474"/>
              <a:gd name="connsiteX206" fmla="*/ 1759056 w 12192000"/>
              <a:gd name="connsiteY206" fmla="*/ 2125608 h 2237474"/>
              <a:gd name="connsiteX207" fmla="*/ 1637948 w 12192000"/>
              <a:gd name="connsiteY207" fmla="*/ 2172597 h 2237474"/>
              <a:gd name="connsiteX208" fmla="*/ 1434549 w 12192000"/>
              <a:gd name="connsiteY208" fmla="*/ 2234522 h 2237474"/>
              <a:gd name="connsiteX209" fmla="*/ 1398481 w 12192000"/>
              <a:gd name="connsiteY209" fmla="*/ 2237074 h 2237474"/>
              <a:gd name="connsiteX210" fmla="*/ 1398407 w 12192000"/>
              <a:gd name="connsiteY210" fmla="*/ 2237095 h 2237474"/>
              <a:gd name="connsiteX211" fmla="*/ 1370962 w 12192000"/>
              <a:gd name="connsiteY211" fmla="*/ 2237474 h 2237474"/>
              <a:gd name="connsiteX212" fmla="*/ 1356367 w 12192000"/>
              <a:gd name="connsiteY212" fmla="*/ 2235089 h 2237474"/>
              <a:gd name="connsiteX213" fmla="*/ 1324828 w 12192000"/>
              <a:gd name="connsiteY213" fmla="*/ 2231968 h 2237474"/>
              <a:gd name="connsiteX214" fmla="*/ 1297744 w 12192000"/>
              <a:gd name="connsiteY214" fmla="*/ 2235849 h 2237474"/>
              <a:gd name="connsiteX215" fmla="*/ 1286236 w 12192000"/>
              <a:gd name="connsiteY215" fmla="*/ 2233135 h 2237474"/>
              <a:gd name="connsiteX216" fmla="*/ 1283504 w 12192000"/>
              <a:gd name="connsiteY216" fmla="*/ 2233797 h 2237474"/>
              <a:gd name="connsiteX217" fmla="*/ 1279765 w 12192000"/>
              <a:gd name="connsiteY217" fmla="*/ 2229639 h 2237474"/>
              <a:gd name="connsiteX218" fmla="*/ 1195347 w 12192000"/>
              <a:gd name="connsiteY218" fmla="*/ 2212354 h 2237474"/>
              <a:gd name="connsiteX219" fmla="*/ 970251 w 12192000"/>
              <a:gd name="connsiteY219" fmla="*/ 2221029 h 2237474"/>
              <a:gd name="connsiteX220" fmla="*/ 812914 w 12192000"/>
              <a:gd name="connsiteY220" fmla="*/ 2202752 h 2237474"/>
              <a:gd name="connsiteX221" fmla="*/ 800195 w 12192000"/>
              <a:gd name="connsiteY221" fmla="*/ 2209407 h 2237474"/>
              <a:gd name="connsiteX222" fmla="*/ 784978 w 12192000"/>
              <a:gd name="connsiteY222" fmla="*/ 2212360 h 2237474"/>
              <a:gd name="connsiteX223" fmla="*/ 681987 w 12192000"/>
              <a:gd name="connsiteY223" fmla="*/ 2216757 h 2237474"/>
              <a:gd name="connsiteX224" fmla="*/ 669923 w 12192000"/>
              <a:gd name="connsiteY224" fmla="*/ 2211682 h 2237474"/>
              <a:gd name="connsiteX225" fmla="*/ 648680 w 12192000"/>
              <a:gd name="connsiteY225" fmla="*/ 2206229 h 2237474"/>
              <a:gd name="connsiteX226" fmla="*/ 597225 w 12192000"/>
              <a:gd name="connsiteY226" fmla="*/ 2180999 h 2237474"/>
              <a:gd name="connsiteX227" fmla="*/ 558449 w 12192000"/>
              <a:gd name="connsiteY227" fmla="*/ 2182346 h 2237474"/>
              <a:gd name="connsiteX228" fmla="*/ 550517 w 12192000"/>
              <a:gd name="connsiteY228" fmla="*/ 2182060 h 2237474"/>
              <a:gd name="connsiteX229" fmla="*/ 550309 w 12192000"/>
              <a:gd name="connsiteY229" fmla="*/ 2181825 h 2237474"/>
              <a:gd name="connsiteX230" fmla="*/ 541836 w 12192000"/>
              <a:gd name="connsiteY230" fmla="*/ 2181063 h 2237474"/>
              <a:gd name="connsiteX231" fmla="*/ 536057 w 12192000"/>
              <a:gd name="connsiteY231" fmla="*/ 2181537 h 2237474"/>
              <a:gd name="connsiteX232" fmla="*/ 520671 w 12192000"/>
              <a:gd name="connsiteY232" fmla="*/ 2180980 h 2237474"/>
              <a:gd name="connsiteX233" fmla="*/ 515024 w 12192000"/>
              <a:gd name="connsiteY233" fmla="*/ 2179258 h 2237474"/>
              <a:gd name="connsiteX234" fmla="*/ 512278 w 12192000"/>
              <a:gd name="connsiteY234" fmla="*/ 2176369 h 2237474"/>
              <a:gd name="connsiteX235" fmla="*/ 480419 w 12192000"/>
              <a:gd name="connsiteY235" fmla="*/ 2167807 h 2237474"/>
              <a:gd name="connsiteX236" fmla="*/ 413835 w 12192000"/>
              <a:gd name="connsiteY236" fmla="*/ 2156783 h 2237474"/>
              <a:gd name="connsiteX237" fmla="*/ 376513 w 12192000"/>
              <a:gd name="connsiteY237" fmla="*/ 2154014 h 2237474"/>
              <a:gd name="connsiteX238" fmla="*/ 273386 w 12192000"/>
              <a:gd name="connsiteY238" fmla="*/ 2142551 h 2237474"/>
              <a:gd name="connsiteX239" fmla="*/ 169207 w 12192000"/>
              <a:gd name="connsiteY239" fmla="*/ 2128100 h 2237474"/>
              <a:gd name="connsiteX240" fmla="*/ 93149 w 12192000"/>
              <a:gd name="connsiteY240" fmla="*/ 2105324 h 2237474"/>
              <a:gd name="connsiteX241" fmla="*/ 88109 w 12192000"/>
              <a:gd name="connsiteY241" fmla="*/ 2106704 h 2237474"/>
              <a:gd name="connsiteX242" fmla="*/ 80022 w 12192000"/>
              <a:gd name="connsiteY242" fmla="*/ 2107254 h 2237474"/>
              <a:gd name="connsiteX243" fmla="*/ 79717 w 12192000"/>
              <a:gd name="connsiteY243" fmla="*/ 2107046 h 2237474"/>
              <a:gd name="connsiteX244" fmla="*/ 72352 w 12192000"/>
              <a:gd name="connsiteY244" fmla="*/ 2107991 h 2237474"/>
              <a:gd name="connsiteX245" fmla="*/ 37645 w 12192000"/>
              <a:gd name="connsiteY245" fmla="*/ 2115401 h 2237474"/>
              <a:gd name="connsiteX246" fmla="*/ 4572 w 12192000"/>
              <a:gd name="connsiteY246" fmla="*/ 2111091 h 2237474"/>
              <a:gd name="connsiteX247" fmla="*/ 0 w 12192000"/>
              <a:gd name="connsiteY247" fmla="*/ 2110468 h 2237474"/>
              <a:gd name="connsiteX248" fmla="*/ 0 w 12192000"/>
              <a:gd name="connsiteY2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459810 w 12192000"/>
              <a:gd name="connsiteY143" fmla="*/ 1797886 h 2237474"/>
              <a:gd name="connsiteX144" fmla="*/ 4379064 w 12192000"/>
              <a:gd name="connsiteY144" fmla="*/ 1817177 h 2237474"/>
              <a:gd name="connsiteX145" fmla="*/ 4319209 w 12192000"/>
              <a:gd name="connsiteY145" fmla="*/ 1834833 h 2237474"/>
              <a:gd name="connsiteX146" fmla="*/ 4306907 w 12192000"/>
              <a:gd name="connsiteY146" fmla="*/ 1841641 h 2237474"/>
              <a:gd name="connsiteX147" fmla="*/ 4290981 w 12192000"/>
              <a:gd name="connsiteY147" fmla="*/ 1839677 h 2237474"/>
              <a:gd name="connsiteX148" fmla="*/ 4285792 w 12192000"/>
              <a:gd name="connsiteY148" fmla="*/ 1836231 h 2237474"/>
              <a:gd name="connsiteX149" fmla="*/ 4238372 w 12192000"/>
              <a:gd name="connsiteY149" fmla="*/ 1851480 h 2237474"/>
              <a:gd name="connsiteX150" fmla="*/ 4232517 w 12192000"/>
              <a:gd name="connsiteY150" fmla="*/ 1852567 h 2237474"/>
              <a:gd name="connsiteX151" fmla="*/ 4191732 w 12192000"/>
              <a:gd name="connsiteY151" fmla="*/ 1857328 h 2237474"/>
              <a:gd name="connsiteX152" fmla="*/ 4065532 w 12192000"/>
              <a:gd name="connsiteY152" fmla="*/ 1855477 h 2237474"/>
              <a:gd name="connsiteX153" fmla="*/ 4028460 w 12192000"/>
              <a:gd name="connsiteY153" fmla="*/ 1855137 h 2237474"/>
              <a:gd name="connsiteX154" fmla="*/ 4002267 w 12192000"/>
              <a:gd name="connsiteY154" fmla="*/ 1852352 h 2237474"/>
              <a:gd name="connsiteX155" fmla="*/ 3931396 w 12192000"/>
              <a:gd name="connsiteY155" fmla="*/ 1858915 h 2237474"/>
              <a:gd name="connsiteX156" fmla="*/ 3812162 w 12192000"/>
              <a:gd name="connsiteY156" fmla="*/ 1875501 h 2237474"/>
              <a:gd name="connsiteX157" fmla="*/ 3767672 w 12192000"/>
              <a:gd name="connsiteY157" fmla="*/ 1874600 h 2237474"/>
              <a:gd name="connsiteX158" fmla="*/ 3764741 w 12192000"/>
              <a:gd name="connsiteY158" fmla="*/ 1869433 h 2237474"/>
              <a:gd name="connsiteX159" fmla="*/ 3751332 w 12192000"/>
              <a:gd name="connsiteY159" fmla="*/ 1869854 h 2237474"/>
              <a:gd name="connsiteX160" fmla="*/ 3748155 w 12192000"/>
              <a:gd name="connsiteY160" fmla="*/ 1868903 h 2237474"/>
              <a:gd name="connsiteX161" fmla="*/ 3729530 w 12192000"/>
              <a:gd name="connsiteY161" fmla="*/ 1864513 h 2237474"/>
              <a:gd name="connsiteX162" fmla="*/ 3680177 w 12192000"/>
              <a:gd name="connsiteY162" fmla="*/ 1881552 h 2237474"/>
              <a:gd name="connsiteX163" fmla="*/ 3567259 w 12192000"/>
              <a:gd name="connsiteY163" fmla="*/ 1893482 h 2237474"/>
              <a:gd name="connsiteX164" fmla="*/ 3405770 w 12192000"/>
              <a:gd name="connsiteY164" fmla="*/ 1904591 h 2237474"/>
              <a:gd name="connsiteX165" fmla="*/ 3280097 w 12192000"/>
              <a:gd name="connsiteY165" fmla="*/ 1919610 h 2237474"/>
              <a:gd name="connsiteX166" fmla="*/ 3123424 w 12192000"/>
              <a:gd name="connsiteY166" fmla="*/ 1952930 h 2237474"/>
              <a:gd name="connsiteX167" fmla="*/ 3009910 w 12192000"/>
              <a:gd name="connsiteY167" fmla="*/ 1957866 h 2237474"/>
              <a:gd name="connsiteX168" fmla="*/ 2995934 w 12192000"/>
              <a:gd name="connsiteY168" fmla="*/ 1967085 h 2237474"/>
              <a:gd name="connsiteX169" fmla="*/ 2980071 w 12192000"/>
              <a:gd name="connsiteY169" fmla="*/ 1972988 h 2237474"/>
              <a:gd name="connsiteX170" fmla="*/ 2978094 w 12192000"/>
              <a:gd name="connsiteY170" fmla="*/ 1972369 h 2237474"/>
              <a:gd name="connsiteX171" fmla="*/ 2942858 w 12192000"/>
              <a:gd name="connsiteY171" fmla="*/ 1981367 h 2237474"/>
              <a:gd name="connsiteX172" fmla="*/ 2875436 w 12192000"/>
              <a:gd name="connsiteY172" fmla="*/ 1996977 h 2237474"/>
              <a:gd name="connsiteX173" fmla="*/ 2874892 w 12192000"/>
              <a:gd name="connsiteY173" fmla="*/ 1996085 h 2237474"/>
              <a:gd name="connsiteX174" fmla="*/ 2864145 w 12192000"/>
              <a:gd name="connsiteY174" fmla="*/ 1994061 h 2237474"/>
              <a:gd name="connsiteX175" fmla="*/ 2843662 w 12192000"/>
              <a:gd name="connsiteY175" fmla="*/ 1992498 h 2237474"/>
              <a:gd name="connsiteX176" fmla="*/ 2796128 w 12192000"/>
              <a:gd name="connsiteY176" fmla="*/ 1976403 h 2237474"/>
              <a:gd name="connsiteX177" fmla="*/ 2756784 w 12192000"/>
              <a:gd name="connsiteY177" fmla="*/ 1985116 h 2237474"/>
              <a:gd name="connsiteX178" fmla="*/ 2748833 w 12192000"/>
              <a:gd name="connsiteY178" fmla="*/ 1986323 h 2237474"/>
              <a:gd name="connsiteX179" fmla="*/ 2748661 w 12192000"/>
              <a:gd name="connsiteY179" fmla="*/ 1986122 h 2237474"/>
              <a:gd name="connsiteX180" fmla="*/ 2740251 w 12192000"/>
              <a:gd name="connsiteY180" fmla="*/ 1986946 h 2237474"/>
              <a:gd name="connsiteX181" fmla="*/ 2718916 w 12192000"/>
              <a:gd name="connsiteY181" fmla="*/ 1990867 h 2237474"/>
              <a:gd name="connsiteX182" fmla="*/ 2713522 w 12192000"/>
              <a:gd name="connsiteY182" fmla="*/ 1990173 h 2237474"/>
              <a:gd name="connsiteX183" fmla="*/ 2680597 w 12192000"/>
              <a:gd name="connsiteY183" fmla="*/ 1984996 h 2237474"/>
              <a:gd name="connsiteX184" fmla="*/ 2578178 w 12192000"/>
              <a:gd name="connsiteY184" fmla="*/ 1990531 h 2237474"/>
              <a:gd name="connsiteX185" fmla="*/ 2476147 w 12192000"/>
              <a:gd name="connsiteY185" fmla="*/ 1998305 h 2237474"/>
              <a:gd name="connsiteX186" fmla="*/ 2373568 w 12192000"/>
              <a:gd name="connsiteY186" fmla="*/ 2003219 h 2237474"/>
              <a:gd name="connsiteX187" fmla="*/ 2321399 w 12192000"/>
              <a:gd name="connsiteY187" fmla="*/ 1989467 h 2237474"/>
              <a:gd name="connsiteX188" fmla="*/ 2315525 w 12192000"/>
              <a:gd name="connsiteY188" fmla="*/ 1989708 h 2237474"/>
              <a:gd name="connsiteX189" fmla="*/ 2300792 w 12192000"/>
              <a:gd name="connsiteY189" fmla="*/ 1994290 h 2237474"/>
              <a:gd name="connsiteX190" fmla="*/ 2295469 w 12192000"/>
              <a:gd name="connsiteY190" fmla="*/ 1996659 h 2237474"/>
              <a:gd name="connsiteX191" fmla="*/ 2287219 w 12192000"/>
              <a:gd name="connsiteY191" fmla="*/ 1998750 h 2237474"/>
              <a:gd name="connsiteX192" fmla="*/ 2286948 w 12192000"/>
              <a:gd name="connsiteY192" fmla="*/ 1998596 h 2237474"/>
              <a:gd name="connsiteX193" fmla="*/ 2243069 w 12192000"/>
              <a:gd name="connsiteY193" fmla="*/ 2015111 h 2237474"/>
              <a:gd name="connsiteX194" fmla="*/ 2186609 w 12192000"/>
              <a:gd name="connsiteY194" fmla="*/ 2008263 h 2237474"/>
              <a:gd name="connsiteX195" fmla="*/ 2164831 w 12192000"/>
              <a:gd name="connsiteY195" fmla="*/ 2010143 h 2237474"/>
              <a:gd name="connsiteX196" fmla="*/ 2152836 w 12192000"/>
              <a:gd name="connsiteY196" fmla="*/ 2010048 h 2237474"/>
              <a:gd name="connsiteX197" fmla="*/ 2117102 w 12192000"/>
              <a:gd name="connsiteY197" fmla="*/ 2023004 h 2237474"/>
              <a:gd name="connsiteX198" fmla="*/ 2111935 w 12192000"/>
              <a:gd name="connsiteY198" fmla="*/ 2023163 h 2237474"/>
              <a:gd name="connsiteX199" fmla="*/ 2089991 w 12192000"/>
              <a:gd name="connsiteY199" fmla="*/ 2034193 h 2237474"/>
              <a:gd name="connsiteX200" fmla="*/ 2058061 w 12192000"/>
              <a:gd name="connsiteY200" fmla="*/ 2047942 h 2237474"/>
              <a:gd name="connsiteX201" fmla="*/ 2055737 w 12192000"/>
              <a:gd name="connsiteY201" fmla="*/ 2047704 h 2237474"/>
              <a:gd name="connsiteX202" fmla="*/ 2042244 w 12192000"/>
              <a:gd name="connsiteY202" fmla="*/ 2055560 h 2237474"/>
              <a:gd name="connsiteX203" fmla="*/ 1976224 w 12192000"/>
              <a:gd name="connsiteY203" fmla="*/ 2074257 h 2237474"/>
              <a:gd name="connsiteX204" fmla="*/ 1877728 w 12192000"/>
              <a:gd name="connsiteY204" fmla="*/ 2101004 h 2237474"/>
              <a:gd name="connsiteX205" fmla="*/ 1759056 w 12192000"/>
              <a:gd name="connsiteY205" fmla="*/ 2125608 h 2237474"/>
              <a:gd name="connsiteX206" fmla="*/ 1637948 w 12192000"/>
              <a:gd name="connsiteY206" fmla="*/ 2172597 h 2237474"/>
              <a:gd name="connsiteX207" fmla="*/ 1434549 w 12192000"/>
              <a:gd name="connsiteY207" fmla="*/ 2234522 h 2237474"/>
              <a:gd name="connsiteX208" fmla="*/ 1398481 w 12192000"/>
              <a:gd name="connsiteY208" fmla="*/ 2237074 h 2237474"/>
              <a:gd name="connsiteX209" fmla="*/ 1398407 w 12192000"/>
              <a:gd name="connsiteY209" fmla="*/ 2237095 h 2237474"/>
              <a:gd name="connsiteX210" fmla="*/ 1370962 w 12192000"/>
              <a:gd name="connsiteY210" fmla="*/ 2237474 h 2237474"/>
              <a:gd name="connsiteX211" fmla="*/ 1356367 w 12192000"/>
              <a:gd name="connsiteY211" fmla="*/ 2235089 h 2237474"/>
              <a:gd name="connsiteX212" fmla="*/ 1324828 w 12192000"/>
              <a:gd name="connsiteY212" fmla="*/ 2231968 h 2237474"/>
              <a:gd name="connsiteX213" fmla="*/ 1297744 w 12192000"/>
              <a:gd name="connsiteY213" fmla="*/ 2235849 h 2237474"/>
              <a:gd name="connsiteX214" fmla="*/ 1286236 w 12192000"/>
              <a:gd name="connsiteY214" fmla="*/ 2233135 h 2237474"/>
              <a:gd name="connsiteX215" fmla="*/ 1283504 w 12192000"/>
              <a:gd name="connsiteY215" fmla="*/ 2233797 h 2237474"/>
              <a:gd name="connsiteX216" fmla="*/ 1279765 w 12192000"/>
              <a:gd name="connsiteY216" fmla="*/ 2229639 h 2237474"/>
              <a:gd name="connsiteX217" fmla="*/ 1195347 w 12192000"/>
              <a:gd name="connsiteY217" fmla="*/ 2212354 h 2237474"/>
              <a:gd name="connsiteX218" fmla="*/ 970251 w 12192000"/>
              <a:gd name="connsiteY218" fmla="*/ 2221029 h 2237474"/>
              <a:gd name="connsiteX219" fmla="*/ 812914 w 12192000"/>
              <a:gd name="connsiteY219" fmla="*/ 2202752 h 2237474"/>
              <a:gd name="connsiteX220" fmla="*/ 800195 w 12192000"/>
              <a:gd name="connsiteY220" fmla="*/ 2209407 h 2237474"/>
              <a:gd name="connsiteX221" fmla="*/ 784978 w 12192000"/>
              <a:gd name="connsiteY221" fmla="*/ 2212360 h 2237474"/>
              <a:gd name="connsiteX222" fmla="*/ 681987 w 12192000"/>
              <a:gd name="connsiteY222" fmla="*/ 2216757 h 2237474"/>
              <a:gd name="connsiteX223" fmla="*/ 669923 w 12192000"/>
              <a:gd name="connsiteY223" fmla="*/ 2211682 h 2237474"/>
              <a:gd name="connsiteX224" fmla="*/ 648680 w 12192000"/>
              <a:gd name="connsiteY224" fmla="*/ 2206229 h 2237474"/>
              <a:gd name="connsiteX225" fmla="*/ 597225 w 12192000"/>
              <a:gd name="connsiteY225" fmla="*/ 2180999 h 2237474"/>
              <a:gd name="connsiteX226" fmla="*/ 558449 w 12192000"/>
              <a:gd name="connsiteY226" fmla="*/ 2182346 h 2237474"/>
              <a:gd name="connsiteX227" fmla="*/ 550517 w 12192000"/>
              <a:gd name="connsiteY227" fmla="*/ 2182060 h 2237474"/>
              <a:gd name="connsiteX228" fmla="*/ 550309 w 12192000"/>
              <a:gd name="connsiteY228" fmla="*/ 2181825 h 2237474"/>
              <a:gd name="connsiteX229" fmla="*/ 541836 w 12192000"/>
              <a:gd name="connsiteY229" fmla="*/ 2181063 h 2237474"/>
              <a:gd name="connsiteX230" fmla="*/ 536057 w 12192000"/>
              <a:gd name="connsiteY230" fmla="*/ 2181537 h 2237474"/>
              <a:gd name="connsiteX231" fmla="*/ 520671 w 12192000"/>
              <a:gd name="connsiteY231" fmla="*/ 2180980 h 2237474"/>
              <a:gd name="connsiteX232" fmla="*/ 515024 w 12192000"/>
              <a:gd name="connsiteY232" fmla="*/ 2179258 h 2237474"/>
              <a:gd name="connsiteX233" fmla="*/ 512278 w 12192000"/>
              <a:gd name="connsiteY233" fmla="*/ 2176369 h 2237474"/>
              <a:gd name="connsiteX234" fmla="*/ 480419 w 12192000"/>
              <a:gd name="connsiteY234" fmla="*/ 2167807 h 2237474"/>
              <a:gd name="connsiteX235" fmla="*/ 413835 w 12192000"/>
              <a:gd name="connsiteY235" fmla="*/ 2156783 h 2237474"/>
              <a:gd name="connsiteX236" fmla="*/ 376513 w 12192000"/>
              <a:gd name="connsiteY236" fmla="*/ 2154014 h 2237474"/>
              <a:gd name="connsiteX237" fmla="*/ 273386 w 12192000"/>
              <a:gd name="connsiteY237" fmla="*/ 2142551 h 2237474"/>
              <a:gd name="connsiteX238" fmla="*/ 169207 w 12192000"/>
              <a:gd name="connsiteY238" fmla="*/ 2128100 h 2237474"/>
              <a:gd name="connsiteX239" fmla="*/ 93149 w 12192000"/>
              <a:gd name="connsiteY239" fmla="*/ 2105324 h 2237474"/>
              <a:gd name="connsiteX240" fmla="*/ 88109 w 12192000"/>
              <a:gd name="connsiteY240" fmla="*/ 2106704 h 2237474"/>
              <a:gd name="connsiteX241" fmla="*/ 80022 w 12192000"/>
              <a:gd name="connsiteY241" fmla="*/ 2107254 h 2237474"/>
              <a:gd name="connsiteX242" fmla="*/ 79717 w 12192000"/>
              <a:gd name="connsiteY242" fmla="*/ 2107046 h 2237474"/>
              <a:gd name="connsiteX243" fmla="*/ 72352 w 12192000"/>
              <a:gd name="connsiteY243" fmla="*/ 2107991 h 2237474"/>
              <a:gd name="connsiteX244" fmla="*/ 37645 w 12192000"/>
              <a:gd name="connsiteY244" fmla="*/ 2115401 h 2237474"/>
              <a:gd name="connsiteX245" fmla="*/ 4572 w 12192000"/>
              <a:gd name="connsiteY245" fmla="*/ 2111091 h 2237474"/>
              <a:gd name="connsiteX246" fmla="*/ 0 w 12192000"/>
              <a:gd name="connsiteY246" fmla="*/ 2110468 h 2237474"/>
              <a:gd name="connsiteX247" fmla="*/ 0 w 12192000"/>
              <a:gd name="connsiteY2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53307 w 12192000"/>
              <a:gd name="connsiteY117" fmla="*/ 1815450 h 2237474"/>
              <a:gd name="connsiteX118" fmla="*/ 5364192 w 12192000"/>
              <a:gd name="connsiteY118" fmla="*/ 1826074 h 2237474"/>
              <a:gd name="connsiteX119" fmla="*/ 5350380 w 12192000"/>
              <a:gd name="connsiteY119" fmla="*/ 1830891 h 2237474"/>
              <a:gd name="connsiteX120" fmla="*/ 5259633 w 12192000"/>
              <a:gd name="connsiteY120" fmla="*/ 1837160 h 2237474"/>
              <a:gd name="connsiteX121" fmla="*/ 5197513 w 12192000"/>
              <a:gd name="connsiteY121" fmla="*/ 1844718 h 2237474"/>
              <a:gd name="connsiteX122" fmla="*/ 5184170 w 12192000"/>
              <a:gd name="connsiteY122" fmla="*/ 1849402 h 2237474"/>
              <a:gd name="connsiteX123" fmla="*/ 5168852 w 12192000"/>
              <a:gd name="connsiteY123" fmla="*/ 1844846 h 2237474"/>
              <a:gd name="connsiteX124" fmla="*/ 5164370 w 12192000"/>
              <a:gd name="connsiteY124" fmla="*/ 1840597 h 2237474"/>
              <a:gd name="connsiteX125" fmla="*/ 5114927 w 12192000"/>
              <a:gd name="connsiteY125" fmla="*/ 1847827 h 2237474"/>
              <a:gd name="connsiteX126" fmla="*/ 5108970 w 12192000"/>
              <a:gd name="connsiteY126" fmla="*/ 1847935 h 2237474"/>
              <a:gd name="connsiteX127" fmla="*/ 5067961 w 12192000"/>
              <a:gd name="connsiteY127" fmla="*/ 1845917 h 2237474"/>
              <a:gd name="connsiteX128" fmla="*/ 5007075 w 12192000"/>
              <a:gd name="connsiteY128" fmla="*/ 1838626 h 2237474"/>
              <a:gd name="connsiteX129" fmla="*/ 4944087 w 12192000"/>
              <a:gd name="connsiteY129" fmla="*/ 1823332 h 2237474"/>
              <a:gd name="connsiteX130" fmla="*/ 4907662 w 12192000"/>
              <a:gd name="connsiteY130" fmla="*/ 1816900 h 2237474"/>
              <a:gd name="connsiteX131" fmla="*/ 4882386 w 12192000"/>
              <a:gd name="connsiteY131" fmla="*/ 1809844 h 2237474"/>
              <a:gd name="connsiteX132" fmla="*/ 4811440 w 12192000"/>
              <a:gd name="connsiteY132" fmla="*/ 1804655 h 2237474"/>
              <a:gd name="connsiteX133" fmla="*/ 4691075 w 12192000"/>
              <a:gd name="connsiteY133" fmla="*/ 1801389 h 2237474"/>
              <a:gd name="connsiteX134" fmla="*/ 4647449 w 12192000"/>
              <a:gd name="connsiteY134" fmla="*/ 1793181 h 2237474"/>
              <a:gd name="connsiteX135" fmla="*/ 4645504 w 12192000"/>
              <a:gd name="connsiteY135" fmla="*/ 1787606 h 2237474"/>
              <a:gd name="connsiteX136" fmla="*/ 4632229 w 12192000"/>
              <a:gd name="connsiteY136" fmla="*/ 1785815 h 2237474"/>
              <a:gd name="connsiteX137" fmla="*/ 4629273 w 12192000"/>
              <a:gd name="connsiteY137" fmla="*/ 1784355 h 2237474"/>
              <a:gd name="connsiteX138" fmla="*/ 4611738 w 12192000"/>
              <a:gd name="connsiteY138" fmla="*/ 1776964 h 2237474"/>
              <a:gd name="connsiteX139" fmla="*/ 4560070 w 12192000"/>
              <a:gd name="connsiteY139" fmla="*/ 1785640 h 2237474"/>
              <a:gd name="connsiteX140" fmla="*/ 4536503 w 12192000"/>
              <a:gd name="connsiteY140" fmla="*/ 1785334 h 2237474"/>
              <a:gd name="connsiteX141" fmla="*/ 4513724 w 12192000"/>
              <a:gd name="connsiteY141" fmla="*/ 1791996 h 2237474"/>
              <a:gd name="connsiteX142" fmla="*/ 4459810 w 12192000"/>
              <a:gd name="connsiteY142" fmla="*/ 1797886 h 2237474"/>
              <a:gd name="connsiteX143" fmla="*/ 4379064 w 12192000"/>
              <a:gd name="connsiteY143" fmla="*/ 1817177 h 2237474"/>
              <a:gd name="connsiteX144" fmla="*/ 4319209 w 12192000"/>
              <a:gd name="connsiteY144" fmla="*/ 1834833 h 2237474"/>
              <a:gd name="connsiteX145" fmla="*/ 4306907 w 12192000"/>
              <a:gd name="connsiteY145" fmla="*/ 1841641 h 2237474"/>
              <a:gd name="connsiteX146" fmla="*/ 4290981 w 12192000"/>
              <a:gd name="connsiteY146" fmla="*/ 1839677 h 2237474"/>
              <a:gd name="connsiteX147" fmla="*/ 4285792 w 12192000"/>
              <a:gd name="connsiteY147" fmla="*/ 1836231 h 2237474"/>
              <a:gd name="connsiteX148" fmla="*/ 4238372 w 12192000"/>
              <a:gd name="connsiteY148" fmla="*/ 1851480 h 2237474"/>
              <a:gd name="connsiteX149" fmla="*/ 4232517 w 12192000"/>
              <a:gd name="connsiteY149" fmla="*/ 1852567 h 2237474"/>
              <a:gd name="connsiteX150" fmla="*/ 4191732 w 12192000"/>
              <a:gd name="connsiteY150" fmla="*/ 1857328 h 2237474"/>
              <a:gd name="connsiteX151" fmla="*/ 4065532 w 12192000"/>
              <a:gd name="connsiteY151" fmla="*/ 1855477 h 2237474"/>
              <a:gd name="connsiteX152" fmla="*/ 4028460 w 12192000"/>
              <a:gd name="connsiteY152" fmla="*/ 1855137 h 2237474"/>
              <a:gd name="connsiteX153" fmla="*/ 4002267 w 12192000"/>
              <a:gd name="connsiteY153" fmla="*/ 1852352 h 2237474"/>
              <a:gd name="connsiteX154" fmla="*/ 3931396 w 12192000"/>
              <a:gd name="connsiteY154" fmla="*/ 1858915 h 2237474"/>
              <a:gd name="connsiteX155" fmla="*/ 3812162 w 12192000"/>
              <a:gd name="connsiteY155" fmla="*/ 1875501 h 2237474"/>
              <a:gd name="connsiteX156" fmla="*/ 3767672 w 12192000"/>
              <a:gd name="connsiteY156" fmla="*/ 1874600 h 2237474"/>
              <a:gd name="connsiteX157" fmla="*/ 3764741 w 12192000"/>
              <a:gd name="connsiteY157" fmla="*/ 1869433 h 2237474"/>
              <a:gd name="connsiteX158" fmla="*/ 3751332 w 12192000"/>
              <a:gd name="connsiteY158" fmla="*/ 1869854 h 2237474"/>
              <a:gd name="connsiteX159" fmla="*/ 3748155 w 12192000"/>
              <a:gd name="connsiteY159" fmla="*/ 1868903 h 2237474"/>
              <a:gd name="connsiteX160" fmla="*/ 3729530 w 12192000"/>
              <a:gd name="connsiteY160" fmla="*/ 1864513 h 2237474"/>
              <a:gd name="connsiteX161" fmla="*/ 3680177 w 12192000"/>
              <a:gd name="connsiteY161" fmla="*/ 1881552 h 2237474"/>
              <a:gd name="connsiteX162" fmla="*/ 3567259 w 12192000"/>
              <a:gd name="connsiteY162" fmla="*/ 1893482 h 2237474"/>
              <a:gd name="connsiteX163" fmla="*/ 3405770 w 12192000"/>
              <a:gd name="connsiteY163" fmla="*/ 1904591 h 2237474"/>
              <a:gd name="connsiteX164" fmla="*/ 3280097 w 12192000"/>
              <a:gd name="connsiteY164" fmla="*/ 1919610 h 2237474"/>
              <a:gd name="connsiteX165" fmla="*/ 3123424 w 12192000"/>
              <a:gd name="connsiteY165" fmla="*/ 1952930 h 2237474"/>
              <a:gd name="connsiteX166" fmla="*/ 3009910 w 12192000"/>
              <a:gd name="connsiteY166" fmla="*/ 1957866 h 2237474"/>
              <a:gd name="connsiteX167" fmla="*/ 2995934 w 12192000"/>
              <a:gd name="connsiteY167" fmla="*/ 1967085 h 2237474"/>
              <a:gd name="connsiteX168" fmla="*/ 2980071 w 12192000"/>
              <a:gd name="connsiteY168" fmla="*/ 1972988 h 2237474"/>
              <a:gd name="connsiteX169" fmla="*/ 2978094 w 12192000"/>
              <a:gd name="connsiteY169" fmla="*/ 1972369 h 2237474"/>
              <a:gd name="connsiteX170" fmla="*/ 2942858 w 12192000"/>
              <a:gd name="connsiteY170" fmla="*/ 1981367 h 2237474"/>
              <a:gd name="connsiteX171" fmla="*/ 2875436 w 12192000"/>
              <a:gd name="connsiteY171" fmla="*/ 1996977 h 2237474"/>
              <a:gd name="connsiteX172" fmla="*/ 2874892 w 12192000"/>
              <a:gd name="connsiteY172" fmla="*/ 1996085 h 2237474"/>
              <a:gd name="connsiteX173" fmla="*/ 2864145 w 12192000"/>
              <a:gd name="connsiteY173" fmla="*/ 1994061 h 2237474"/>
              <a:gd name="connsiteX174" fmla="*/ 2843662 w 12192000"/>
              <a:gd name="connsiteY174" fmla="*/ 1992498 h 2237474"/>
              <a:gd name="connsiteX175" fmla="*/ 2796128 w 12192000"/>
              <a:gd name="connsiteY175" fmla="*/ 1976403 h 2237474"/>
              <a:gd name="connsiteX176" fmla="*/ 2756784 w 12192000"/>
              <a:gd name="connsiteY176" fmla="*/ 1985116 h 2237474"/>
              <a:gd name="connsiteX177" fmla="*/ 2748833 w 12192000"/>
              <a:gd name="connsiteY177" fmla="*/ 1986323 h 2237474"/>
              <a:gd name="connsiteX178" fmla="*/ 2748661 w 12192000"/>
              <a:gd name="connsiteY178" fmla="*/ 1986122 h 2237474"/>
              <a:gd name="connsiteX179" fmla="*/ 2740251 w 12192000"/>
              <a:gd name="connsiteY179" fmla="*/ 1986946 h 2237474"/>
              <a:gd name="connsiteX180" fmla="*/ 2718916 w 12192000"/>
              <a:gd name="connsiteY180" fmla="*/ 1990867 h 2237474"/>
              <a:gd name="connsiteX181" fmla="*/ 2713522 w 12192000"/>
              <a:gd name="connsiteY181" fmla="*/ 1990173 h 2237474"/>
              <a:gd name="connsiteX182" fmla="*/ 2680597 w 12192000"/>
              <a:gd name="connsiteY182" fmla="*/ 1984996 h 2237474"/>
              <a:gd name="connsiteX183" fmla="*/ 2578178 w 12192000"/>
              <a:gd name="connsiteY183" fmla="*/ 1990531 h 2237474"/>
              <a:gd name="connsiteX184" fmla="*/ 2476147 w 12192000"/>
              <a:gd name="connsiteY184" fmla="*/ 1998305 h 2237474"/>
              <a:gd name="connsiteX185" fmla="*/ 2373568 w 12192000"/>
              <a:gd name="connsiteY185" fmla="*/ 2003219 h 2237474"/>
              <a:gd name="connsiteX186" fmla="*/ 2321399 w 12192000"/>
              <a:gd name="connsiteY186" fmla="*/ 1989467 h 2237474"/>
              <a:gd name="connsiteX187" fmla="*/ 2315525 w 12192000"/>
              <a:gd name="connsiteY187" fmla="*/ 1989708 h 2237474"/>
              <a:gd name="connsiteX188" fmla="*/ 2300792 w 12192000"/>
              <a:gd name="connsiteY188" fmla="*/ 1994290 h 2237474"/>
              <a:gd name="connsiteX189" fmla="*/ 2295469 w 12192000"/>
              <a:gd name="connsiteY189" fmla="*/ 1996659 h 2237474"/>
              <a:gd name="connsiteX190" fmla="*/ 2287219 w 12192000"/>
              <a:gd name="connsiteY190" fmla="*/ 1998750 h 2237474"/>
              <a:gd name="connsiteX191" fmla="*/ 2286948 w 12192000"/>
              <a:gd name="connsiteY191" fmla="*/ 1998596 h 2237474"/>
              <a:gd name="connsiteX192" fmla="*/ 2243069 w 12192000"/>
              <a:gd name="connsiteY192" fmla="*/ 2015111 h 2237474"/>
              <a:gd name="connsiteX193" fmla="*/ 2186609 w 12192000"/>
              <a:gd name="connsiteY193" fmla="*/ 2008263 h 2237474"/>
              <a:gd name="connsiteX194" fmla="*/ 2164831 w 12192000"/>
              <a:gd name="connsiteY194" fmla="*/ 2010143 h 2237474"/>
              <a:gd name="connsiteX195" fmla="*/ 2152836 w 12192000"/>
              <a:gd name="connsiteY195" fmla="*/ 2010048 h 2237474"/>
              <a:gd name="connsiteX196" fmla="*/ 2117102 w 12192000"/>
              <a:gd name="connsiteY196" fmla="*/ 2023004 h 2237474"/>
              <a:gd name="connsiteX197" fmla="*/ 2111935 w 12192000"/>
              <a:gd name="connsiteY197" fmla="*/ 2023163 h 2237474"/>
              <a:gd name="connsiteX198" fmla="*/ 2089991 w 12192000"/>
              <a:gd name="connsiteY198" fmla="*/ 2034193 h 2237474"/>
              <a:gd name="connsiteX199" fmla="*/ 2058061 w 12192000"/>
              <a:gd name="connsiteY199" fmla="*/ 2047942 h 2237474"/>
              <a:gd name="connsiteX200" fmla="*/ 2055737 w 12192000"/>
              <a:gd name="connsiteY200" fmla="*/ 2047704 h 2237474"/>
              <a:gd name="connsiteX201" fmla="*/ 2042244 w 12192000"/>
              <a:gd name="connsiteY201" fmla="*/ 2055560 h 2237474"/>
              <a:gd name="connsiteX202" fmla="*/ 1976224 w 12192000"/>
              <a:gd name="connsiteY202" fmla="*/ 2074257 h 2237474"/>
              <a:gd name="connsiteX203" fmla="*/ 1877728 w 12192000"/>
              <a:gd name="connsiteY203" fmla="*/ 2101004 h 2237474"/>
              <a:gd name="connsiteX204" fmla="*/ 1759056 w 12192000"/>
              <a:gd name="connsiteY204" fmla="*/ 2125608 h 2237474"/>
              <a:gd name="connsiteX205" fmla="*/ 1637948 w 12192000"/>
              <a:gd name="connsiteY205" fmla="*/ 2172597 h 2237474"/>
              <a:gd name="connsiteX206" fmla="*/ 1434549 w 12192000"/>
              <a:gd name="connsiteY206" fmla="*/ 2234522 h 2237474"/>
              <a:gd name="connsiteX207" fmla="*/ 1398481 w 12192000"/>
              <a:gd name="connsiteY207" fmla="*/ 2237074 h 2237474"/>
              <a:gd name="connsiteX208" fmla="*/ 1398407 w 12192000"/>
              <a:gd name="connsiteY208" fmla="*/ 2237095 h 2237474"/>
              <a:gd name="connsiteX209" fmla="*/ 1370962 w 12192000"/>
              <a:gd name="connsiteY209" fmla="*/ 2237474 h 2237474"/>
              <a:gd name="connsiteX210" fmla="*/ 1356367 w 12192000"/>
              <a:gd name="connsiteY210" fmla="*/ 2235089 h 2237474"/>
              <a:gd name="connsiteX211" fmla="*/ 1324828 w 12192000"/>
              <a:gd name="connsiteY211" fmla="*/ 2231968 h 2237474"/>
              <a:gd name="connsiteX212" fmla="*/ 1297744 w 12192000"/>
              <a:gd name="connsiteY212" fmla="*/ 2235849 h 2237474"/>
              <a:gd name="connsiteX213" fmla="*/ 1286236 w 12192000"/>
              <a:gd name="connsiteY213" fmla="*/ 2233135 h 2237474"/>
              <a:gd name="connsiteX214" fmla="*/ 1283504 w 12192000"/>
              <a:gd name="connsiteY214" fmla="*/ 2233797 h 2237474"/>
              <a:gd name="connsiteX215" fmla="*/ 1279765 w 12192000"/>
              <a:gd name="connsiteY215" fmla="*/ 2229639 h 2237474"/>
              <a:gd name="connsiteX216" fmla="*/ 1195347 w 12192000"/>
              <a:gd name="connsiteY216" fmla="*/ 2212354 h 2237474"/>
              <a:gd name="connsiteX217" fmla="*/ 970251 w 12192000"/>
              <a:gd name="connsiteY217" fmla="*/ 2221029 h 2237474"/>
              <a:gd name="connsiteX218" fmla="*/ 812914 w 12192000"/>
              <a:gd name="connsiteY218" fmla="*/ 2202752 h 2237474"/>
              <a:gd name="connsiteX219" fmla="*/ 800195 w 12192000"/>
              <a:gd name="connsiteY219" fmla="*/ 2209407 h 2237474"/>
              <a:gd name="connsiteX220" fmla="*/ 784978 w 12192000"/>
              <a:gd name="connsiteY220" fmla="*/ 2212360 h 2237474"/>
              <a:gd name="connsiteX221" fmla="*/ 681987 w 12192000"/>
              <a:gd name="connsiteY221" fmla="*/ 2216757 h 2237474"/>
              <a:gd name="connsiteX222" fmla="*/ 669923 w 12192000"/>
              <a:gd name="connsiteY222" fmla="*/ 2211682 h 2237474"/>
              <a:gd name="connsiteX223" fmla="*/ 648680 w 12192000"/>
              <a:gd name="connsiteY223" fmla="*/ 2206229 h 2237474"/>
              <a:gd name="connsiteX224" fmla="*/ 597225 w 12192000"/>
              <a:gd name="connsiteY224" fmla="*/ 2180999 h 2237474"/>
              <a:gd name="connsiteX225" fmla="*/ 558449 w 12192000"/>
              <a:gd name="connsiteY225" fmla="*/ 2182346 h 2237474"/>
              <a:gd name="connsiteX226" fmla="*/ 550517 w 12192000"/>
              <a:gd name="connsiteY226" fmla="*/ 2182060 h 2237474"/>
              <a:gd name="connsiteX227" fmla="*/ 550309 w 12192000"/>
              <a:gd name="connsiteY227" fmla="*/ 2181825 h 2237474"/>
              <a:gd name="connsiteX228" fmla="*/ 541836 w 12192000"/>
              <a:gd name="connsiteY228" fmla="*/ 2181063 h 2237474"/>
              <a:gd name="connsiteX229" fmla="*/ 536057 w 12192000"/>
              <a:gd name="connsiteY229" fmla="*/ 2181537 h 2237474"/>
              <a:gd name="connsiteX230" fmla="*/ 520671 w 12192000"/>
              <a:gd name="connsiteY230" fmla="*/ 2180980 h 2237474"/>
              <a:gd name="connsiteX231" fmla="*/ 515024 w 12192000"/>
              <a:gd name="connsiteY231" fmla="*/ 2179258 h 2237474"/>
              <a:gd name="connsiteX232" fmla="*/ 512278 w 12192000"/>
              <a:gd name="connsiteY232" fmla="*/ 2176369 h 2237474"/>
              <a:gd name="connsiteX233" fmla="*/ 480419 w 12192000"/>
              <a:gd name="connsiteY233" fmla="*/ 2167807 h 2237474"/>
              <a:gd name="connsiteX234" fmla="*/ 413835 w 12192000"/>
              <a:gd name="connsiteY234" fmla="*/ 2156783 h 2237474"/>
              <a:gd name="connsiteX235" fmla="*/ 376513 w 12192000"/>
              <a:gd name="connsiteY235" fmla="*/ 2154014 h 2237474"/>
              <a:gd name="connsiteX236" fmla="*/ 273386 w 12192000"/>
              <a:gd name="connsiteY236" fmla="*/ 2142551 h 2237474"/>
              <a:gd name="connsiteX237" fmla="*/ 169207 w 12192000"/>
              <a:gd name="connsiteY237" fmla="*/ 2128100 h 2237474"/>
              <a:gd name="connsiteX238" fmla="*/ 93149 w 12192000"/>
              <a:gd name="connsiteY238" fmla="*/ 2105324 h 2237474"/>
              <a:gd name="connsiteX239" fmla="*/ 88109 w 12192000"/>
              <a:gd name="connsiteY239" fmla="*/ 2106704 h 2237474"/>
              <a:gd name="connsiteX240" fmla="*/ 80022 w 12192000"/>
              <a:gd name="connsiteY240" fmla="*/ 2107254 h 2237474"/>
              <a:gd name="connsiteX241" fmla="*/ 79717 w 12192000"/>
              <a:gd name="connsiteY241" fmla="*/ 2107046 h 2237474"/>
              <a:gd name="connsiteX242" fmla="*/ 72352 w 12192000"/>
              <a:gd name="connsiteY242" fmla="*/ 2107991 h 2237474"/>
              <a:gd name="connsiteX243" fmla="*/ 37645 w 12192000"/>
              <a:gd name="connsiteY243" fmla="*/ 2115401 h 2237474"/>
              <a:gd name="connsiteX244" fmla="*/ 4572 w 12192000"/>
              <a:gd name="connsiteY244" fmla="*/ 2111091 h 2237474"/>
              <a:gd name="connsiteX245" fmla="*/ 0 w 12192000"/>
              <a:gd name="connsiteY245" fmla="*/ 2110468 h 2237474"/>
              <a:gd name="connsiteX246" fmla="*/ 0 w 12192000"/>
              <a:gd name="connsiteY2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29273 w 12192000"/>
              <a:gd name="connsiteY136" fmla="*/ 1784355 h 2237474"/>
              <a:gd name="connsiteX137" fmla="*/ 4611738 w 12192000"/>
              <a:gd name="connsiteY137" fmla="*/ 1776964 h 2237474"/>
              <a:gd name="connsiteX138" fmla="*/ 4560070 w 12192000"/>
              <a:gd name="connsiteY138" fmla="*/ 1785640 h 2237474"/>
              <a:gd name="connsiteX139" fmla="*/ 4536503 w 12192000"/>
              <a:gd name="connsiteY139" fmla="*/ 1785334 h 2237474"/>
              <a:gd name="connsiteX140" fmla="*/ 4513724 w 12192000"/>
              <a:gd name="connsiteY140" fmla="*/ 1791996 h 2237474"/>
              <a:gd name="connsiteX141" fmla="*/ 4459810 w 12192000"/>
              <a:gd name="connsiteY141" fmla="*/ 1797886 h 2237474"/>
              <a:gd name="connsiteX142" fmla="*/ 4379064 w 12192000"/>
              <a:gd name="connsiteY142" fmla="*/ 1817177 h 2237474"/>
              <a:gd name="connsiteX143" fmla="*/ 4319209 w 12192000"/>
              <a:gd name="connsiteY143" fmla="*/ 1834833 h 2237474"/>
              <a:gd name="connsiteX144" fmla="*/ 4306907 w 12192000"/>
              <a:gd name="connsiteY144" fmla="*/ 1841641 h 2237474"/>
              <a:gd name="connsiteX145" fmla="*/ 4290981 w 12192000"/>
              <a:gd name="connsiteY145" fmla="*/ 1839677 h 2237474"/>
              <a:gd name="connsiteX146" fmla="*/ 4285792 w 12192000"/>
              <a:gd name="connsiteY146" fmla="*/ 1836231 h 2237474"/>
              <a:gd name="connsiteX147" fmla="*/ 4238372 w 12192000"/>
              <a:gd name="connsiteY147" fmla="*/ 1851480 h 2237474"/>
              <a:gd name="connsiteX148" fmla="*/ 4232517 w 12192000"/>
              <a:gd name="connsiteY148" fmla="*/ 1852567 h 2237474"/>
              <a:gd name="connsiteX149" fmla="*/ 4191732 w 12192000"/>
              <a:gd name="connsiteY149" fmla="*/ 1857328 h 2237474"/>
              <a:gd name="connsiteX150" fmla="*/ 4065532 w 12192000"/>
              <a:gd name="connsiteY150" fmla="*/ 1855477 h 2237474"/>
              <a:gd name="connsiteX151" fmla="*/ 4028460 w 12192000"/>
              <a:gd name="connsiteY151" fmla="*/ 1855137 h 2237474"/>
              <a:gd name="connsiteX152" fmla="*/ 4002267 w 12192000"/>
              <a:gd name="connsiteY152" fmla="*/ 1852352 h 2237474"/>
              <a:gd name="connsiteX153" fmla="*/ 3931396 w 12192000"/>
              <a:gd name="connsiteY153" fmla="*/ 1858915 h 2237474"/>
              <a:gd name="connsiteX154" fmla="*/ 3812162 w 12192000"/>
              <a:gd name="connsiteY154" fmla="*/ 1875501 h 2237474"/>
              <a:gd name="connsiteX155" fmla="*/ 3767672 w 12192000"/>
              <a:gd name="connsiteY155" fmla="*/ 1874600 h 2237474"/>
              <a:gd name="connsiteX156" fmla="*/ 3764741 w 12192000"/>
              <a:gd name="connsiteY156" fmla="*/ 1869433 h 2237474"/>
              <a:gd name="connsiteX157" fmla="*/ 3751332 w 12192000"/>
              <a:gd name="connsiteY157" fmla="*/ 1869854 h 2237474"/>
              <a:gd name="connsiteX158" fmla="*/ 3748155 w 12192000"/>
              <a:gd name="connsiteY158" fmla="*/ 1868903 h 2237474"/>
              <a:gd name="connsiteX159" fmla="*/ 3729530 w 12192000"/>
              <a:gd name="connsiteY159" fmla="*/ 1864513 h 2237474"/>
              <a:gd name="connsiteX160" fmla="*/ 3680177 w 12192000"/>
              <a:gd name="connsiteY160" fmla="*/ 1881552 h 2237474"/>
              <a:gd name="connsiteX161" fmla="*/ 3567259 w 12192000"/>
              <a:gd name="connsiteY161" fmla="*/ 1893482 h 2237474"/>
              <a:gd name="connsiteX162" fmla="*/ 3405770 w 12192000"/>
              <a:gd name="connsiteY162" fmla="*/ 1904591 h 2237474"/>
              <a:gd name="connsiteX163" fmla="*/ 3280097 w 12192000"/>
              <a:gd name="connsiteY163" fmla="*/ 1919610 h 2237474"/>
              <a:gd name="connsiteX164" fmla="*/ 3123424 w 12192000"/>
              <a:gd name="connsiteY164" fmla="*/ 1952930 h 2237474"/>
              <a:gd name="connsiteX165" fmla="*/ 3009910 w 12192000"/>
              <a:gd name="connsiteY165" fmla="*/ 1957866 h 2237474"/>
              <a:gd name="connsiteX166" fmla="*/ 2995934 w 12192000"/>
              <a:gd name="connsiteY166" fmla="*/ 1967085 h 2237474"/>
              <a:gd name="connsiteX167" fmla="*/ 2980071 w 12192000"/>
              <a:gd name="connsiteY167" fmla="*/ 1972988 h 2237474"/>
              <a:gd name="connsiteX168" fmla="*/ 2978094 w 12192000"/>
              <a:gd name="connsiteY168" fmla="*/ 1972369 h 2237474"/>
              <a:gd name="connsiteX169" fmla="*/ 2942858 w 12192000"/>
              <a:gd name="connsiteY169" fmla="*/ 1981367 h 2237474"/>
              <a:gd name="connsiteX170" fmla="*/ 2875436 w 12192000"/>
              <a:gd name="connsiteY170" fmla="*/ 1996977 h 2237474"/>
              <a:gd name="connsiteX171" fmla="*/ 2874892 w 12192000"/>
              <a:gd name="connsiteY171" fmla="*/ 1996085 h 2237474"/>
              <a:gd name="connsiteX172" fmla="*/ 2864145 w 12192000"/>
              <a:gd name="connsiteY172" fmla="*/ 1994061 h 2237474"/>
              <a:gd name="connsiteX173" fmla="*/ 2843662 w 12192000"/>
              <a:gd name="connsiteY173" fmla="*/ 1992498 h 2237474"/>
              <a:gd name="connsiteX174" fmla="*/ 2796128 w 12192000"/>
              <a:gd name="connsiteY174" fmla="*/ 1976403 h 2237474"/>
              <a:gd name="connsiteX175" fmla="*/ 2756784 w 12192000"/>
              <a:gd name="connsiteY175" fmla="*/ 1985116 h 2237474"/>
              <a:gd name="connsiteX176" fmla="*/ 2748833 w 12192000"/>
              <a:gd name="connsiteY176" fmla="*/ 1986323 h 2237474"/>
              <a:gd name="connsiteX177" fmla="*/ 2748661 w 12192000"/>
              <a:gd name="connsiteY177" fmla="*/ 1986122 h 2237474"/>
              <a:gd name="connsiteX178" fmla="*/ 2740251 w 12192000"/>
              <a:gd name="connsiteY178" fmla="*/ 1986946 h 2237474"/>
              <a:gd name="connsiteX179" fmla="*/ 2718916 w 12192000"/>
              <a:gd name="connsiteY179" fmla="*/ 1990867 h 2237474"/>
              <a:gd name="connsiteX180" fmla="*/ 2713522 w 12192000"/>
              <a:gd name="connsiteY180" fmla="*/ 1990173 h 2237474"/>
              <a:gd name="connsiteX181" fmla="*/ 2680597 w 12192000"/>
              <a:gd name="connsiteY181" fmla="*/ 1984996 h 2237474"/>
              <a:gd name="connsiteX182" fmla="*/ 2578178 w 12192000"/>
              <a:gd name="connsiteY182" fmla="*/ 1990531 h 2237474"/>
              <a:gd name="connsiteX183" fmla="*/ 2476147 w 12192000"/>
              <a:gd name="connsiteY183" fmla="*/ 1998305 h 2237474"/>
              <a:gd name="connsiteX184" fmla="*/ 2373568 w 12192000"/>
              <a:gd name="connsiteY184" fmla="*/ 2003219 h 2237474"/>
              <a:gd name="connsiteX185" fmla="*/ 2321399 w 12192000"/>
              <a:gd name="connsiteY185" fmla="*/ 1989467 h 2237474"/>
              <a:gd name="connsiteX186" fmla="*/ 2315525 w 12192000"/>
              <a:gd name="connsiteY186" fmla="*/ 1989708 h 2237474"/>
              <a:gd name="connsiteX187" fmla="*/ 2300792 w 12192000"/>
              <a:gd name="connsiteY187" fmla="*/ 1994290 h 2237474"/>
              <a:gd name="connsiteX188" fmla="*/ 2295469 w 12192000"/>
              <a:gd name="connsiteY188" fmla="*/ 1996659 h 2237474"/>
              <a:gd name="connsiteX189" fmla="*/ 2287219 w 12192000"/>
              <a:gd name="connsiteY189" fmla="*/ 1998750 h 2237474"/>
              <a:gd name="connsiteX190" fmla="*/ 2286948 w 12192000"/>
              <a:gd name="connsiteY190" fmla="*/ 1998596 h 2237474"/>
              <a:gd name="connsiteX191" fmla="*/ 2243069 w 12192000"/>
              <a:gd name="connsiteY191" fmla="*/ 2015111 h 2237474"/>
              <a:gd name="connsiteX192" fmla="*/ 2186609 w 12192000"/>
              <a:gd name="connsiteY192" fmla="*/ 2008263 h 2237474"/>
              <a:gd name="connsiteX193" fmla="*/ 2164831 w 12192000"/>
              <a:gd name="connsiteY193" fmla="*/ 2010143 h 2237474"/>
              <a:gd name="connsiteX194" fmla="*/ 2152836 w 12192000"/>
              <a:gd name="connsiteY194" fmla="*/ 2010048 h 2237474"/>
              <a:gd name="connsiteX195" fmla="*/ 2117102 w 12192000"/>
              <a:gd name="connsiteY195" fmla="*/ 2023004 h 2237474"/>
              <a:gd name="connsiteX196" fmla="*/ 2111935 w 12192000"/>
              <a:gd name="connsiteY196" fmla="*/ 2023163 h 2237474"/>
              <a:gd name="connsiteX197" fmla="*/ 2089991 w 12192000"/>
              <a:gd name="connsiteY197" fmla="*/ 2034193 h 2237474"/>
              <a:gd name="connsiteX198" fmla="*/ 2058061 w 12192000"/>
              <a:gd name="connsiteY198" fmla="*/ 2047942 h 2237474"/>
              <a:gd name="connsiteX199" fmla="*/ 2055737 w 12192000"/>
              <a:gd name="connsiteY199" fmla="*/ 2047704 h 2237474"/>
              <a:gd name="connsiteX200" fmla="*/ 2042244 w 12192000"/>
              <a:gd name="connsiteY200" fmla="*/ 2055560 h 2237474"/>
              <a:gd name="connsiteX201" fmla="*/ 1976224 w 12192000"/>
              <a:gd name="connsiteY201" fmla="*/ 2074257 h 2237474"/>
              <a:gd name="connsiteX202" fmla="*/ 1877728 w 12192000"/>
              <a:gd name="connsiteY202" fmla="*/ 2101004 h 2237474"/>
              <a:gd name="connsiteX203" fmla="*/ 1759056 w 12192000"/>
              <a:gd name="connsiteY203" fmla="*/ 2125608 h 2237474"/>
              <a:gd name="connsiteX204" fmla="*/ 1637948 w 12192000"/>
              <a:gd name="connsiteY204" fmla="*/ 2172597 h 2237474"/>
              <a:gd name="connsiteX205" fmla="*/ 1434549 w 12192000"/>
              <a:gd name="connsiteY205" fmla="*/ 2234522 h 2237474"/>
              <a:gd name="connsiteX206" fmla="*/ 1398481 w 12192000"/>
              <a:gd name="connsiteY206" fmla="*/ 2237074 h 2237474"/>
              <a:gd name="connsiteX207" fmla="*/ 1398407 w 12192000"/>
              <a:gd name="connsiteY207" fmla="*/ 2237095 h 2237474"/>
              <a:gd name="connsiteX208" fmla="*/ 1370962 w 12192000"/>
              <a:gd name="connsiteY208" fmla="*/ 2237474 h 2237474"/>
              <a:gd name="connsiteX209" fmla="*/ 1356367 w 12192000"/>
              <a:gd name="connsiteY209" fmla="*/ 2235089 h 2237474"/>
              <a:gd name="connsiteX210" fmla="*/ 1324828 w 12192000"/>
              <a:gd name="connsiteY210" fmla="*/ 2231968 h 2237474"/>
              <a:gd name="connsiteX211" fmla="*/ 1297744 w 12192000"/>
              <a:gd name="connsiteY211" fmla="*/ 2235849 h 2237474"/>
              <a:gd name="connsiteX212" fmla="*/ 1286236 w 12192000"/>
              <a:gd name="connsiteY212" fmla="*/ 2233135 h 2237474"/>
              <a:gd name="connsiteX213" fmla="*/ 1283504 w 12192000"/>
              <a:gd name="connsiteY213" fmla="*/ 2233797 h 2237474"/>
              <a:gd name="connsiteX214" fmla="*/ 1279765 w 12192000"/>
              <a:gd name="connsiteY214" fmla="*/ 2229639 h 2237474"/>
              <a:gd name="connsiteX215" fmla="*/ 1195347 w 12192000"/>
              <a:gd name="connsiteY215" fmla="*/ 2212354 h 2237474"/>
              <a:gd name="connsiteX216" fmla="*/ 970251 w 12192000"/>
              <a:gd name="connsiteY216" fmla="*/ 2221029 h 2237474"/>
              <a:gd name="connsiteX217" fmla="*/ 812914 w 12192000"/>
              <a:gd name="connsiteY217" fmla="*/ 2202752 h 2237474"/>
              <a:gd name="connsiteX218" fmla="*/ 800195 w 12192000"/>
              <a:gd name="connsiteY218" fmla="*/ 2209407 h 2237474"/>
              <a:gd name="connsiteX219" fmla="*/ 784978 w 12192000"/>
              <a:gd name="connsiteY219" fmla="*/ 2212360 h 2237474"/>
              <a:gd name="connsiteX220" fmla="*/ 681987 w 12192000"/>
              <a:gd name="connsiteY220" fmla="*/ 2216757 h 2237474"/>
              <a:gd name="connsiteX221" fmla="*/ 669923 w 12192000"/>
              <a:gd name="connsiteY221" fmla="*/ 2211682 h 2237474"/>
              <a:gd name="connsiteX222" fmla="*/ 648680 w 12192000"/>
              <a:gd name="connsiteY222" fmla="*/ 2206229 h 2237474"/>
              <a:gd name="connsiteX223" fmla="*/ 597225 w 12192000"/>
              <a:gd name="connsiteY223" fmla="*/ 2180999 h 2237474"/>
              <a:gd name="connsiteX224" fmla="*/ 558449 w 12192000"/>
              <a:gd name="connsiteY224" fmla="*/ 2182346 h 2237474"/>
              <a:gd name="connsiteX225" fmla="*/ 550517 w 12192000"/>
              <a:gd name="connsiteY225" fmla="*/ 2182060 h 2237474"/>
              <a:gd name="connsiteX226" fmla="*/ 550309 w 12192000"/>
              <a:gd name="connsiteY226" fmla="*/ 2181825 h 2237474"/>
              <a:gd name="connsiteX227" fmla="*/ 541836 w 12192000"/>
              <a:gd name="connsiteY227" fmla="*/ 2181063 h 2237474"/>
              <a:gd name="connsiteX228" fmla="*/ 536057 w 12192000"/>
              <a:gd name="connsiteY228" fmla="*/ 2181537 h 2237474"/>
              <a:gd name="connsiteX229" fmla="*/ 520671 w 12192000"/>
              <a:gd name="connsiteY229" fmla="*/ 2180980 h 2237474"/>
              <a:gd name="connsiteX230" fmla="*/ 515024 w 12192000"/>
              <a:gd name="connsiteY230" fmla="*/ 2179258 h 2237474"/>
              <a:gd name="connsiteX231" fmla="*/ 512278 w 12192000"/>
              <a:gd name="connsiteY231" fmla="*/ 2176369 h 2237474"/>
              <a:gd name="connsiteX232" fmla="*/ 480419 w 12192000"/>
              <a:gd name="connsiteY232" fmla="*/ 2167807 h 2237474"/>
              <a:gd name="connsiteX233" fmla="*/ 413835 w 12192000"/>
              <a:gd name="connsiteY233" fmla="*/ 2156783 h 2237474"/>
              <a:gd name="connsiteX234" fmla="*/ 376513 w 12192000"/>
              <a:gd name="connsiteY234" fmla="*/ 2154014 h 2237474"/>
              <a:gd name="connsiteX235" fmla="*/ 273386 w 12192000"/>
              <a:gd name="connsiteY235" fmla="*/ 2142551 h 2237474"/>
              <a:gd name="connsiteX236" fmla="*/ 169207 w 12192000"/>
              <a:gd name="connsiteY236" fmla="*/ 2128100 h 2237474"/>
              <a:gd name="connsiteX237" fmla="*/ 93149 w 12192000"/>
              <a:gd name="connsiteY237" fmla="*/ 2105324 h 2237474"/>
              <a:gd name="connsiteX238" fmla="*/ 88109 w 12192000"/>
              <a:gd name="connsiteY238" fmla="*/ 2106704 h 2237474"/>
              <a:gd name="connsiteX239" fmla="*/ 80022 w 12192000"/>
              <a:gd name="connsiteY239" fmla="*/ 2107254 h 2237474"/>
              <a:gd name="connsiteX240" fmla="*/ 79717 w 12192000"/>
              <a:gd name="connsiteY240" fmla="*/ 2107046 h 2237474"/>
              <a:gd name="connsiteX241" fmla="*/ 72352 w 12192000"/>
              <a:gd name="connsiteY241" fmla="*/ 2107991 h 2237474"/>
              <a:gd name="connsiteX242" fmla="*/ 37645 w 12192000"/>
              <a:gd name="connsiteY242" fmla="*/ 2115401 h 2237474"/>
              <a:gd name="connsiteX243" fmla="*/ 4572 w 12192000"/>
              <a:gd name="connsiteY243" fmla="*/ 2111091 h 2237474"/>
              <a:gd name="connsiteX244" fmla="*/ 0 w 12192000"/>
              <a:gd name="connsiteY244" fmla="*/ 2110468 h 2237474"/>
              <a:gd name="connsiteX245" fmla="*/ 0 w 12192000"/>
              <a:gd name="connsiteY2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11738 w 12192000"/>
              <a:gd name="connsiteY136" fmla="*/ 1776964 h 2237474"/>
              <a:gd name="connsiteX137" fmla="*/ 4560070 w 12192000"/>
              <a:gd name="connsiteY137" fmla="*/ 1785640 h 2237474"/>
              <a:gd name="connsiteX138" fmla="*/ 4536503 w 12192000"/>
              <a:gd name="connsiteY138" fmla="*/ 1785334 h 2237474"/>
              <a:gd name="connsiteX139" fmla="*/ 4513724 w 12192000"/>
              <a:gd name="connsiteY139" fmla="*/ 1791996 h 2237474"/>
              <a:gd name="connsiteX140" fmla="*/ 4459810 w 12192000"/>
              <a:gd name="connsiteY140" fmla="*/ 1797886 h 2237474"/>
              <a:gd name="connsiteX141" fmla="*/ 4379064 w 12192000"/>
              <a:gd name="connsiteY141" fmla="*/ 1817177 h 2237474"/>
              <a:gd name="connsiteX142" fmla="*/ 4319209 w 12192000"/>
              <a:gd name="connsiteY142" fmla="*/ 1834833 h 2237474"/>
              <a:gd name="connsiteX143" fmla="*/ 4306907 w 12192000"/>
              <a:gd name="connsiteY143" fmla="*/ 1841641 h 2237474"/>
              <a:gd name="connsiteX144" fmla="*/ 4290981 w 12192000"/>
              <a:gd name="connsiteY144" fmla="*/ 1839677 h 2237474"/>
              <a:gd name="connsiteX145" fmla="*/ 4285792 w 12192000"/>
              <a:gd name="connsiteY145" fmla="*/ 1836231 h 2237474"/>
              <a:gd name="connsiteX146" fmla="*/ 4238372 w 12192000"/>
              <a:gd name="connsiteY146" fmla="*/ 1851480 h 2237474"/>
              <a:gd name="connsiteX147" fmla="*/ 4232517 w 12192000"/>
              <a:gd name="connsiteY147" fmla="*/ 1852567 h 2237474"/>
              <a:gd name="connsiteX148" fmla="*/ 4191732 w 12192000"/>
              <a:gd name="connsiteY148" fmla="*/ 1857328 h 2237474"/>
              <a:gd name="connsiteX149" fmla="*/ 4065532 w 12192000"/>
              <a:gd name="connsiteY149" fmla="*/ 1855477 h 2237474"/>
              <a:gd name="connsiteX150" fmla="*/ 4028460 w 12192000"/>
              <a:gd name="connsiteY150" fmla="*/ 1855137 h 2237474"/>
              <a:gd name="connsiteX151" fmla="*/ 4002267 w 12192000"/>
              <a:gd name="connsiteY151" fmla="*/ 1852352 h 2237474"/>
              <a:gd name="connsiteX152" fmla="*/ 3931396 w 12192000"/>
              <a:gd name="connsiteY152" fmla="*/ 1858915 h 2237474"/>
              <a:gd name="connsiteX153" fmla="*/ 3812162 w 12192000"/>
              <a:gd name="connsiteY153" fmla="*/ 1875501 h 2237474"/>
              <a:gd name="connsiteX154" fmla="*/ 3767672 w 12192000"/>
              <a:gd name="connsiteY154" fmla="*/ 1874600 h 2237474"/>
              <a:gd name="connsiteX155" fmla="*/ 3764741 w 12192000"/>
              <a:gd name="connsiteY155" fmla="*/ 1869433 h 2237474"/>
              <a:gd name="connsiteX156" fmla="*/ 3751332 w 12192000"/>
              <a:gd name="connsiteY156" fmla="*/ 1869854 h 2237474"/>
              <a:gd name="connsiteX157" fmla="*/ 3748155 w 12192000"/>
              <a:gd name="connsiteY157" fmla="*/ 1868903 h 2237474"/>
              <a:gd name="connsiteX158" fmla="*/ 3729530 w 12192000"/>
              <a:gd name="connsiteY158" fmla="*/ 1864513 h 2237474"/>
              <a:gd name="connsiteX159" fmla="*/ 3680177 w 12192000"/>
              <a:gd name="connsiteY159" fmla="*/ 1881552 h 2237474"/>
              <a:gd name="connsiteX160" fmla="*/ 3567259 w 12192000"/>
              <a:gd name="connsiteY160" fmla="*/ 1893482 h 2237474"/>
              <a:gd name="connsiteX161" fmla="*/ 3405770 w 12192000"/>
              <a:gd name="connsiteY161" fmla="*/ 1904591 h 2237474"/>
              <a:gd name="connsiteX162" fmla="*/ 3280097 w 12192000"/>
              <a:gd name="connsiteY162" fmla="*/ 1919610 h 2237474"/>
              <a:gd name="connsiteX163" fmla="*/ 3123424 w 12192000"/>
              <a:gd name="connsiteY163" fmla="*/ 1952930 h 2237474"/>
              <a:gd name="connsiteX164" fmla="*/ 3009910 w 12192000"/>
              <a:gd name="connsiteY164" fmla="*/ 1957866 h 2237474"/>
              <a:gd name="connsiteX165" fmla="*/ 2995934 w 12192000"/>
              <a:gd name="connsiteY165" fmla="*/ 1967085 h 2237474"/>
              <a:gd name="connsiteX166" fmla="*/ 2980071 w 12192000"/>
              <a:gd name="connsiteY166" fmla="*/ 1972988 h 2237474"/>
              <a:gd name="connsiteX167" fmla="*/ 2978094 w 12192000"/>
              <a:gd name="connsiteY167" fmla="*/ 1972369 h 2237474"/>
              <a:gd name="connsiteX168" fmla="*/ 2942858 w 12192000"/>
              <a:gd name="connsiteY168" fmla="*/ 1981367 h 2237474"/>
              <a:gd name="connsiteX169" fmla="*/ 2875436 w 12192000"/>
              <a:gd name="connsiteY169" fmla="*/ 1996977 h 2237474"/>
              <a:gd name="connsiteX170" fmla="*/ 2874892 w 12192000"/>
              <a:gd name="connsiteY170" fmla="*/ 1996085 h 2237474"/>
              <a:gd name="connsiteX171" fmla="*/ 2864145 w 12192000"/>
              <a:gd name="connsiteY171" fmla="*/ 1994061 h 2237474"/>
              <a:gd name="connsiteX172" fmla="*/ 2843662 w 12192000"/>
              <a:gd name="connsiteY172" fmla="*/ 1992498 h 2237474"/>
              <a:gd name="connsiteX173" fmla="*/ 2796128 w 12192000"/>
              <a:gd name="connsiteY173" fmla="*/ 1976403 h 2237474"/>
              <a:gd name="connsiteX174" fmla="*/ 2756784 w 12192000"/>
              <a:gd name="connsiteY174" fmla="*/ 1985116 h 2237474"/>
              <a:gd name="connsiteX175" fmla="*/ 2748833 w 12192000"/>
              <a:gd name="connsiteY175" fmla="*/ 1986323 h 2237474"/>
              <a:gd name="connsiteX176" fmla="*/ 2748661 w 12192000"/>
              <a:gd name="connsiteY176" fmla="*/ 1986122 h 2237474"/>
              <a:gd name="connsiteX177" fmla="*/ 2740251 w 12192000"/>
              <a:gd name="connsiteY177" fmla="*/ 1986946 h 2237474"/>
              <a:gd name="connsiteX178" fmla="*/ 2718916 w 12192000"/>
              <a:gd name="connsiteY178" fmla="*/ 1990867 h 2237474"/>
              <a:gd name="connsiteX179" fmla="*/ 2713522 w 12192000"/>
              <a:gd name="connsiteY179" fmla="*/ 1990173 h 2237474"/>
              <a:gd name="connsiteX180" fmla="*/ 2680597 w 12192000"/>
              <a:gd name="connsiteY180" fmla="*/ 1984996 h 2237474"/>
              <a:gd name="connsiteX181" fmla="*/ 2578178 w 12192000"/>
              <a:gd name="connsiteY181" fmla="*/ 1990531 h 2237474"/>
              <a:gd name="connsiteX182" fmla="*/ 2476147 w 12192000"/>
              <a:gd name="connsiteY182" fmla="*/ 1998305 h 2237474"/>
              <a:gd name="connsiteX183" fmla="*/ 2373568 w 12192000"/>
              <a:gd name="connsiteY183" fmla="*/ 2003219 h 2237474"/>
              <a:gd name="connsiteX184" fmla="*/ 2321399 w 12192000"/>
              <a:gd name="connsiteY184" fmla="*/ 1989467 h 2237474"/>
              <a:gd name="connsiteX185" fmla="*/ 2315525 w 12192000"/>
              <a:gd name="connsiteY185" fmla="*/ 1989708 h 2237474"/>
              <a:gd name="connsiteX186" fmla="*/ 2300792 w 12192000"/>
              <a:gd name="connsiteY186" fmla="*/ 1994290 h 2237474"/>
              <a:gd name="connsiteX187" fmla="*/ 2295469 w 12192000"/>
              <a:gd name="connsiteY187" fmla="*/ 1996659 h 2237474"/>
              <a:gd name="connsiteX188" fmla="*/ 2287219 w 12192000"/>
              <a:gd name="connsiteY188" fmla="*/ 1998750 h 2237474"/>
              <a:gd name="connsiteX189" fmla="*/ 2286948 w 12192000"/>
              <a:gd name="connsiteY189" fmla="*/ 1998596 h 2237474"/>
              <a:gd name="connsiteX190" fmla="*/ 2243069 w 12192000"/>
              <a:gd name="connsiteY190" fmla="*/ 2015111 h 2237474"/>
              <a:gd name="connsiteX191" fmla="*/ 2186609 w 12192000"/>
              <a:gd name="connsiteY191" fmla="*/ 2008263 h 2237474"/>
              <a:gd name="connsiteX192" fmla="*/ 2164831 w 12192000"/>
              <a:gd name="connsiteY192" fmla="*/ 2010143 h 2237474"/>
              <a:gd name="connsiteX193" fmla="*/ 2152836 w 12192000"/>
              <a:gd name="connsiteY193" fmla="*/ 2010048 h 2237474"/>
              <a:gd name="connsiteX194" fmla="*/ 2117102 w 12192000"/>
              <a:gd name="connsiteY194" fmla="*/ 2023004 h 2237474"/>
              <a:gd name="connsiteX195" fmla="*/ 2111935 w 12192000"/>
              <a:gd name="connsiteY195" fmla="*/ 2023163 h 2237474"/>
              <a:gd name="connsiteX196" fmla="*/ 2089991 w 12192000"/>
              <a:gd name="connsiteY196" fmla="*/ 2034193 h 2237474"/>
              <a:gd name="connsiteX197" fmla="*/ 2058061 w 12192000"/>
              <a:gd name="connsiteY197" fmla="*/ 2047942 h 2237474"/>
              <a:gd name="connsiteX198" fmla="*/ 2055737 w 12192000"/>
              <a:gd name="connsiteY198" fmla="*/ 2047704 h 2237474"/>
              <a:gd name="connsiteX199" fmla="*/ 2042244 w 12192000"/>
              <a:gd name="connsiteY199" fmla="*/ 2055560 h 2237474"/>
              <a:gd name="connsiteX200" fmla="*/ 1976224 w 12192000"/>
              <a:gd name="connsiteY200" fmla="*/ 2074257 h 2237474"/>
              <a:gd name="connsiteX201" fmla="*/ 1877728 w 12192000"/>
              <a:gd name="connsiteY201" fmla="*/ 2101004 h 2237474"/>
              <a:gd name="connsiteX202" fmla="*/ 1759056 w 12192000"/>
              <a:gd name="connsiteY202" fmla="*/ 2125608 h 2237474"/>
              <a:gd name="connsiteX203" fmla="*/ 1637948 w 12192000"/>
              <a:gd name="connsiteY203" fmla="*/ 2172597 h 2237474"/>
              <a:gd name="connsiteX204" fmla="*/ 1434549 w 12192000"/>
              <a:gd name="connsiteY204" fmla="*/ 2234522 h 2237474"/>
              <a:gd name="connsiteX205" fmla="*/ 1398481 w 12192000"/>
              <a:gd name="connsiteY205" fmla="*/ 2237074 h 2237474"/>
              <a:gd name="connsiteX206" fmla="*/ 1398407 w 12192000"/>
              <a:gd name="connsiteY206" fmla="*/ 2237095 h 2237474"/>
              <a:gd name="connsiteX207" fmla="*/ 1370962 w 12192000"/>
              <a:gd name="connsiteY207" fmla="*/ 2237474 h 2237474"/>
              <a:gd name="connsiteX208" fmla="*/ 1356367 w 12192000"/>
              <a:gd name="connsiteY208" fmla="*/ 2235089 h 2237474"/>
              <a:gd name="connsiteX209" fmla="*/ 1324828 w 12192000"/>
              <a:gd name="connsiteY209" fmla="*/ 2231968 h 2237474"/>
              <a:gd name="connsiteX210" fmla="*/ 1297744 w 12192000"/>
              <a:gd name="connsiteY210" fmla="*/ 2235849 h 2237474"/>
              <a:gd name="connsiteX211" fmla="*/ 1286236 w 12192000"/>
              <a:gd name="connsiteY211" fmla="*/ 2233135 h 2237474"/>
              <a:gd name="connsiteX212" fmla="*/ 1283504 w 12192000"/>
              <a:gd name="connsiteY212" fmla="*/ 2233797 h 2237474"/>
              <a:gd name="connsiteX213" fmla="*/ 1279765 w 12192000"/>
              <a:gd name="connsiteY213" fmla="*/ 2229639 h 2237474"/>
              <a:gd name="connsiteX214" fmla="*/ 1195347 w 12192000"/>
              <a:gd name="connsiteY214" fmla="*/ 2212354 h 2237474"/>
              <a:gd name="connsiteX215" fmla="*/ 970251 w 12192000"/>
              <a:gd name="connsiteY215" fmla="*/ 2221029 h 2237474"/>
              <a:gd name="connsiteX216" fmla="*/ 812914 w 12192000"/>
              <a:gd name="connsiteY216" fmla="*/ 2202752 h 2237474"/>
              <a:gd name="connsiteX217" fmla="*/ 800195 w 12192000"/>
              <a:gd name="connsiteY217" fmla="*/ 2209407 h 2237474"/>
              <a:gd name="connsiteX218" fmla="*/ 784978 w 12192000"/>
              <a:gd name="connsiteY218" fmla="*/ 2212360 h 2237474"/>
              <a:gd name="connsiteX219" fmla="*/ 681987 w 12192000"/>
              <a:gd name="connsiteY219" fmla="*/ 2216757 h 2237474"/>
              <a:gd name="connsiteX220" fmla="*/ 669923 w 12192000"/>
              <a:gd name="connsiteY220" fmla="*/ 2211682 h 2237474"/>
              <a:gd name="connsiteX221" fmla="*/ 648680 w 12192000"/>
              <a:gd name="connsiteY221" fmla="*/ 2206229 h 2237474"/>
              <a:gd name="connsiteX222" fmla="*/ 597225 w 12192000"/>
              <a:gd name="connsiteY222" fmla="*/ 2180999 h 2237474"/>
              <a:gd name="connsiteX223" fmla="*/ 558449 w 12192000"/>
              <a:gd name="connsiteY223" fmla="*/ 2182346 h 2237474"/>
              <a:gd name="connsiteX224" fmla="*/ 550517 w 12192000"/>
              <a:gd name="connsiteY224" fmla="*/ 2182060 h 2237474"/>
              <a:gd name="connsiteX225" fmla="*/ 550309 w 12192000"/>
              <a:gd name="connsiteY225" fmla="*/ 2181825 h 2237474"/>
              <a:gd name="connsiteX226" fmla="*/ 541836 w 12192000"/>
              <a:gd name="connsiteY226" fmla="*/ 2181063 h 2237474"/>
              <a:gd name="connsiteX227" fmla="*/ 536057 w 12192000"/>
              <a:gd name="connsiteY227" fmla="*/ 2181537 h 2237474"/>
              <a:gd name="connsiteX228" fmla="*/ 520671 w 12192000"/>
              <a:gd name="connsiteY228" fmla="*/ 2180980 h 2237474"/>
              <a:gd name="connsiteX229" fmla="*/ 515024 w 12192000"/>
              <a:gd name="connsiteY229" fmla="*/ 2179258 h 2237474"/>
              <a:gd name="connsiteX230" fmla="*/ 512278 w 12192000"/>
              <a:gd name="connsiteY230" fmla="*/ 2176369 h 2237474"/>
              <a:gd name="connsiteX231" fmla="*/ 480419 w 12192000"/>
              <a:gd name="connsiteY231" fmla="*/ 2167807 h 2237474"/>
              <a:gd name="connsiteX232" fmla="*/ 413835 w 12192000"/>
              <a:gd name="connsiteY232" fmla="*/ 2156783 h 2237474"/>
              <a:gd name="connsiteX233" fmla="*/ 376513 w 12192000"/>
              <a:gd name="connsiteY233" fmla="*/ 2154014 h 2237474"/>
              <a:gd name="connsiteX234" fmla="*/ 273386 w 12192000"/>
              <a:gd name="connsiteY234" fmla="*/ 2142551 h 2237474"/>
              <a:gd name="connsiteX235" fmla="*/ 169207 w 12192000"/>
              <a:gd name="connsiteY235" fmla="*/ 2128100 h 2237474"/>
              <a:gd name="connsiteX236" fmla="*/ 93149 w 12192000"/>
              <a:gd name="connsiteY236" fmla="*/ 2105324 h 2237474"/>
              <a:gd name="connsiteX237" fmla="*/ 88109 w 12192000"/>
              <a:gd name="connsiteY237" fmla="*/ 2106704 h 2237474"/>
              <a:gd name="connsiteX238" fmla="*/ 80022 w 12192000"/>
              <a:gd name="connsiteY238" fmla="*/ 2107254 h 2237474"/>
              <a:gd name="connsiteX239" fmla="*/ 79717 w 12192000"/>
              <a:gd name="connsiteY239" fmla="*/ 2107046 h 2237474"/>
              <a:gd name="connsiteX240" fmla="*/ 72352 w 12192000"/>
              <a:gd name="connsiteY240" fmla="*/ 2107991 h 2237474"/>
              <a:gd name="connsiteX241" fmla="*/ 37645 w 12192000"/>
              <a:gd name="connsiteY241" fmla="*/ 2115401 h 2237474"/>
              <a:gd name="connsiteX242" fmla="*/ 4572 w 12192000"/>
              <a:gd name="connsiteY242" fmla="*/ 2111091 h 2237474"/>
              <a:gd name="connsiteX243" fmla="*/ 0 w 12192000"/>
              <a:gd name="connsiteY243" fmla="*/ 2110468 h 2237474"/>
              <a:gd name="connsiteX244" fmla="*/ 0 w 12192000"/>
              <a:gd name="connsiteY2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11738 w 12192000"/>
              <a:gd name="connsiteY135" fmla="*/ 1776964 h 2237474"/>
              <a:gd name="connsiteX136" fmla="*/ 4560070 w 12192000"/>
              <a:gd name="connsiteY136" fmla="*/ 1785640 h 2237474"/>
              <a:gd name="connsiteX137" fmla="*/ 4536503 w 12192000"/>
              <a:gd name="connsiteY137" fmla="*/ 1785334 h 2237474"/>
              <a:gd name="connsiteX138" fmla="*/ 4513724 w 12192000"/>
              <a:gd name="connsiteY138" fmla="*/ 1791996 h 2237474"/>
              <a:gd name="connsiteX139" fmla="*/ 4459810 w 12192000"/>
              <a:gd name="connsiteY139" fmla="*/ 1797886 h 2237474"/>
              <a:gd name="connsiteX140" fmla="*/ 4379064 w 12192000"/>
              <a:gd name="connsiteY140" fmla="*/ 1817177 h 2237474"/>
              <a:gd name="connsiteX141" fmla="*/ 4319209 w 12192000"/>
              <a:gd name="connsiteY141" fmla="*/ 1834833 h 2237474"/>
              <a:gd name="connsiteX142" fmla="*/ 4306907 w 12192000"/>
              <a:gd name="connsiteY142" fmla="*/ 1841641 h 2237474"/>
              <a:gd name="connsiteX143" fmla="*/ 4290981 w 12192000"/>
              <a:gd name="connsiteY143" fmla="*/ 1839677 h 2237474"/>
              <a:gd name="connsiteX144" fmla="*/ 4285792 w 12192000"/>
              <a:gd name="connsiteY144" fmla="*/ 1836231 h 2237474"/>
              <a:gd name="connsiteX145" fmla="*/ 4238372 w 12192000"/>
              <a:gd name="connsiteY145" fmla="*/ 1851480 h 2237474"/>
              <a:gd name="connsiteX146" fmla="*/ 4232517 w 12192000"/>
              <a:gd name="connsiteY146" fmla="*/ 1852567 h 2237474"/>
              <a:gd name="connsiteX147" fmla="*/ 4191732 w 12192000"/>
              <a:gd name="connsiteY147" fmla="*/ 1857328 h 2237474"/>
              <a:gd name="connsiteX148" fmla="*/ 4065532 w 12192000"/>
              <a:gd name="connsiteY148" fmla="*/ 1855477 h 2237474"/>
              <a:gd name="connsiteX149" fmla="*/ 4028460 w 12192000"/>
              <a:gd name="connsiteY149" fmla="*/ 1855137 h 2237474"/>
              <a:gd name="connsiteX150" fmla="*/ 4002267 w 12192000"/>
              <a:gd name="connsiteY150" fmla="*/ 1852352 h 2237474"/>
              <a:gd name="connsiteX151" fmla="*/ 3931396 w 12192000"/>
              <a:gd name="connsiteY151" fmla="*/ 1858915 h 2237474"/>
              <a:gd name="connsiteX152" fmla="*/ 3812162 w 12192000"/>
              <a:gd name="connsiteY152" fmla="*/ 1875501 h 2237474"/>
              <a:gd name="connsiteX153" fmla="*/ 3767672 w 12192000"/>
              <a:gd name="connsiteY153" fmla="*/ 1874600 h 2237474"/>
              <a:gd name="connsiteX154" fmla="*/ 3764741 w 12192000"/>
              <a:gd name="connsiteY154" fmla="*/ 1869433 h 2237474"/>
              <a:gd name="connsiteX155" fmla="*/ 3751332 w 12192000"/>
              <a:gd name="connsiteY155" fmla="*/ 1869854 h 2237474"/>
              <a:gd name="connsiteX156" fmla="*/ 3748155 w 12192000"/>
              <a:gd name="connsiteY156" fmla="*/ 1868903 h 2237474"/>
              <a:gd name="connsiteX157" fmla="*/ 3729530 w 12192000"/>
              <a:gd name="connsiteY157" fmla="*/ 1864513 h 2237474"/>
              <a:gd name="connsiteX158" fmla="*/ 3680177 w 12192000"/>
              <a:gd name="connsiteY158" fmla="*/ 1881552 h 2237474"/>
              <a:gd name="connsiteX159" fmla="*/ 3567259 w 12192000"/>
              <a:gd name="connsiteY159" fmla="*/ 1893482 h 2237474"/>
              <a:gd name="connsiteX160" fmla="*/ 3405770 w 12192000"/>
              <a:gd name="connsiteY160" fmla="*/ 1904591 h 2237474"/>
              <a:gd name="connsiteX161" fmla="*/ 3280097 w 12192000"/>
              <a:gd name="connsiteY161" fmla="*/ 1919610 h 2237474"/>
              <a:gd name="connsiteX162" fmla="*/ 3123424 w 12192000"/>
              <a:gd name="connsiteY162" fmla="*/ 1952930 h 2237474"/>
              <a:gd name="connsiteX163" fmla="*/ 3009910 w 12192000"/>
              <a:gd name="connsiteY163" fmla="*/ 1957866 h 2237474"/>
              <a:gd name="connsiteX164" fmla="*/ 2995934 w 12192000"/>
              <a:gd name="connsiteY164" fmla="*/ 1967085 h 2237474"/>
              <a:gd name="connsiteX165" fmla="*/ 2980071 w 12192000"/>
              <a:gd name="connsiteY165" fmla="*/ 1972988 h 2237474"/>
              <a:gd name="connsiteX166" fmla="*/ 2978094 w 12192000"/>
              <a:gd name="connsiteY166" fmla="*/ 1972369 h 2237474"/>
              <a:gd name="connsiteX167" fmla="*/ 2942858 w 12192000"/>
              <a:gd name="connsiteY167" fmla="*/ 1981367 h 2237474"/>
              <a:gd name="connsiteX168" fmla="*/ 2875436 w 12192000"/>
              <a:gd name="connsiteY168" fmla="*/ 1996977 h 2237474"/>
              <a:gd name="connsiteX169" fmla="*/ 2874892 w 12192000"/>
              <a:gd name="connsiteY169" fmla="*/ 1996085 h 2237474"/>
              <a:gd name="connsiteX170" fmla="*/ 2864145 w 12192000"/>
              <a:gd name="connsiteY170" fmla="*/ 1994061 h 2237474"/>
              <a:gd name="connsiteX171" fmla="*/ 2843662 w 12192000"/>
              <a:gd name="connsiteY171" fmla="*/ 1992498 h 2237474"/>
              <a:gd name="connsiteX172" fmla="*/ 2796128 w 12192000"/>
              <a:gd name="connsiteY172" fmla="*/ 1976403 h 2237474"/>
              <a:gd name="connsiteX173" fmla="*/ 2756784 w 12192000"/>
              <a:gd name="connsiteY173" fmla="*/ 1985116 h 2237474"/>
              <a:gd name="connsiteX174" fmla="*/ 2748833 w 12192000"/>
              <a:gd name="connsiteY174" fmla="*/ 1986323 h 2237474"/>
              <a:gd name="connsiteX175" fmla="*/ 2748661 w 12192000"/>
              <a:gd name="connsiteY175" fmla="*/ 1986122 h 2237474"/>
              <a:gd name="connsiteX176" fmla="*/ 2740251 w 12192000"/>
              <a:gd name="connsiteY176" fmla="*/ 1986946 h 2237474"/>
              <a:gd name="connsiteX177" fmla="*/ 2718916 w 12192000"/>
              <a:gd name="connsiteY177" fmla="*/ 1990867 h 2237474"/>
              <a:gd name="connsiteX178" fmla="*/ 2713522 w 12192000"/>
              <a:gd name="connsiteY178" fmla="*/ 1990173 h 2237474"/>
              <a:gd name="connsiteX179" fmla="*/ 2680597 w 12192000"/>
              <a:gd name="connsiteY179" fmla="*/ 1984996 h 2237474"/>
              <a:gd name="connsiteX180" fmla="*/ 2578178 w 12192000"/>
              <a:gd name="connsiteY180" fmla="*/ 1990531 h 2237474"/>
              <a:gd name="connsiteX181" fmla="*/ 2476147 w 12192000"/>
              <a:gd name="connsiteY181" fmla="*/ 1998305 h 2237474"/>
              <a:gd name="connsiteX182" fmla="*/ 2373568 w 12192000"/>
              <a:gd name="connsiteY182" fmla="*/ 2003219 h 2237474"/>
              <a:gd name="connsiteX183" fmla="*/ 2321399 w 12192000"/>
              <a:gd name="connsiteY183" fmla="*/ 1989467 h 2237474"/>
              <a:gd name="connsiteX184" fmla="*/ 2315525 w 12192000"/>
              <a:gd name="connsiteY184" fmla="*/ 1989708 h 2237474"/>
              <a:gd name="connsiteX185" fmla="*/ 2300792 w 12192000"/>
              <a:gd name="connsiteY185" fmla="*/ 1994290 h 2237474"/>
              <a:gd name="connsiteX186" fmla="*/ 2295469 w 12192000"/>
              <a:gd name="connsiteY186" fmla="*/ 1996659 h 2237474"/>
              <a:gd name="connsiteX187" fmla="*/ 2287219 w 12192000"/>
              <a:gd name="connsiteY187" fmla="*/ 1998750 h 2237474"/>
              <a:gd name="connsiteX188" fmla="*/ 2286948 w 12192000"/>
              <a:gd name="connsiteY188" fmla="*/ 1998596 h 2237474"/>
              <a:gd name="connsiteX189" fmla="*/ 2243069 w 12192000"/>
              <a:gd name="connsiteY189" fmla="*/ 2015111 h 2237474"/>
              <a:gd name="connsiteX190" fmla="*/ 2186609 w 12192000"/>
              <a:gd name="connsiteY190" fmla="*/ 2008263 h 2237474"/>
              <a:gd name="connsiteX191" fmla="*/ 2164831 w 12192000"/>
              <a:gd name="connsiteY191" fmla="*/ 2010143 h 2237474"/>
              <a:gd name="connsiteX192" fmla="*/ 2152836 w 12192000"/>
              <a:gd name="connsiteY192" fmla="*/ 2010048 h 2237474"/>
              <a:gd name="connsiteX193" fmla="*/ 2117102 w 12192000"/>
              <a:gd name="connsiteY193" fmla="*/ 2023004 h 2237474"/>
              <a:gd name="connsiteX194" fmla="*/ 2111935 w 12192000"/>
              <a:gd name="connsiteY194" fmla="*/ 2023163 h 2237474"/>
              <a:gd name="connsiteX195" fmla="*/ 2089991 w 12192000"/>
              <a:gd name="connsiteY195" fmla="*/ 2034193 h 2237474"/>
              <a:gd name="connsiteX196" fmla="*/ 2058061 w 12192000"/>
              <a:gd name="connsiteY196" fmla="*/ 2047942 h 2237474"/>
              <a:gd name="connsiteX197" fmla="*/ 2055737 w 12192000"/>
              <a:gd name="connsiteY197" fmla="*/ 2047704 h 2237474"/>
              <a:gd name="connsiteX198" fmla="*/ 2042244 w 12192000"/>
              <a:gd name="connsiteY198" fmla="*/ 2055560 h 2237474"/>
              <a:gd name="connsiteX199" fmla="*/ 1976224 w 12192000"/>
              <a:gd name="connsiteY199" fmla="*/ 2074257 h 2237474"/>
              <a:gd name="connsiteX200" fmla="*/ 1877728 w 12192000"/>
              <a:gd name="connsiteY200" fmla="*/ 2101004 h 2237474"/>
              <a:gd name="connsiteX201" fmla="*/ 1759056 w 12192000"/>
              <a:gd name="connsiteY201" fmla="*/ 2125608 h 2237474"/>
              <a:gd name="connsiteX202" fmla="*/ 1637948 w 12192000"/>
              <a:gd name="connsiteY202" fmla="*/ 2172597 h 2237474"/>
              <a:gd name="connsiteX203" fmla="*/ 1434549 w 12192000"/>
              <a:gd name="connsiteY203" fmla="*/ 2234522 h 2237474"/>
              <a:gd name="connsiteX204" fmla="*/ 1398481 w 12192000"/>
              <a:gd name="connsiteY204" fmla="*/ 2237074 h 2237474"/>
              <a:gd name="connsiteX205" fmla="*/ 1398407 w 12192000"/>
              <a:gd name="connsiteY205" fmla="*/ 2237095 h 2237474"/>
              <a:gd name="connsiteX206" fmla="*/ 1370962 w 12192000"/>
              <a:gd name="connsiteY206" fmla="*/ 2237474 h 2237474"/>
              <a:gd name="connsiteX207" fmla="*/ 1356367 w 12192000"/>
              <a:gd name="connsiteY207" fmla="*/ 2235089 h 2237474"/>
              <a:gd name="connsiteX208" fmla="*/ 1324828 w 12192000"/>
              <a:gd name="connsiteY208" fmla="*/ 2231968 h 2237474"/>
              <a:gd name="connsiteX209" fmla="*/ 1297744 w 12192000"/>
              <a:gd name="connsiteY209" fmla="*/ 2235849 h 2237474"/>
              <a:gd name="connsiteX210" fmla="*/ 1286236 w 12192000"/>
              <a:gd name="connsiteY210" fmla="*/ 2233135 h 2237474"/>
              <a:gd name="connsiteX211" fmla="*/ 1283504 w 12192000"/>
              <a:gd name="connsiteY211" fmla="*/ 2233797 h 2237474"/>
              <a:gd name="connsiteX212" fmla="*/ 1279765 w 12192000"/>
              <a:gd name="connsiteY212" fmla="*/ 2229639 h 2237474"/>
              <a:gd name="connsiteX213" fmla="*/ 1195347 w 12192000"/>
              <a:gd name="connsiteY213" fmla="*/ 2212354 h 2237474"/>
              <a:gd name="connsiteX214" fmla="*/ 970251 w 12192000"/>
              <a:gd name="connsiteY214" fmla="*/ 2221029 h 2237474"/>
              <a:gd name="connsiteX215" fmla="*/ 812914 w 12192000"/>
              <a:gd name="connsiteY215" fmla="*/ 2202752 h 2237474"/>
              <a:gd name="connsiteX216" fmla="*/ 800195 w 12192000"/>
              <a:gd name="connsiteY216" fmla="*/ 2209407 h 2237474"/>
              <a:gd name="connsiteX217" fmla="*/ 784978 w 12192000"/>
              <a:gd name="connsiteY217" fmla="*/ 2212360 h 2237474"/>
              <a:gd name="connsiteX218" fmla="*/ 681987 w 12192000"/>
              <a:gd name="connsiteY218" fmla="*/ 2216757 h 2237474"/>
              <a:gd name="connsiteX219" fmla="*/ 669923 w 12192000"/>
              <a:gd name="connsiteY219" fmla="*/ 2211682 h 2237474"/>
              <a:gd name="connsiteX220" fmla="*/ 648680 w 12192000"/>
              <a:gd name="connsiteY220" fmla="*/ 2206229 h 2237474"/>
              <a:gd name="connsiteX221" fmla="*/ 597225 w 12192000"/>
              <a:gd name="connsiteY221" fmla="*/ 2180999 h 2237474"/>
              <a:gd name="connsiteX222" fmla="*/ 558449 w 12192000"/>
              <a:gd name="connsiteY222" fmla="*/ 2182346 h 2237474"/>
              <a:gd name="connsiteX223" fmla="*/ 550517 w 12192000"/>
              <a:gd name="connsiteY223" fmla="*/ 2182060 h 2237474"/>
              <a:gd name="connsiteX224" fmla="*/ 550309 w 12192000"/>
              <a:gd name="connsiteY224" fmla="*/ 2181825 h 2237474"/>
              <a:gd name="connsiteX225" fmla="*/ 541836 w 12192000"/>
              <a:gd name="connsiteY225" fmla="*/ 2181063 h 2237474"/>
              <a:gd name="connsiteX226" fmla="*/ 536057 w 12192000"/>
              <a:gd name="connsiteY226" fmla="*/ 2181537 h 2237474"/>
              <a:gd name="connsiteX227" fmla="*/ 520671 w 12192000"/>
              <a:gd name="connsiteY227" fmla="*/ 2180980 h 2237474"/>
              <a:gd name="connsiteX228" fmla="*/ 515024 w 12192000"/>
              <a:gd name="connsiteY228" fmla="*/ 2179258 h 2237474"/>
              <a:gd name="connsiteX229" fmla="*/ 512278 w 12192000"/>
              <a:gd name="connsiteY229" fmla="*/ 2176369 h 2237474"/>
              <a:gd name="connsiteX230" fmla="*/ 480419 w 12192000"/>
              <a:gd name="connsiteY230" fmla="*/ 2167807 h 2237474"/>
              <a:gd name="connsiteX231" fmla="*/ 413835 w 12192000"/>
              <a:gd name="connsiteY231" fmla="*/ 2156783 h 2237474"/>
              <a:gd name="connsiteX232" fmla="*/ 376513 w 12192000"/>
              <a:gd name="connsiteY232" fmla="*/ 2154014 h 2237474"/>
              <a:gd name="connsiteX233" fmla="*/ 273386 w 12192000"/>
              <a:gd name="connsiteY233" fmla="*/ 2142551 h 2237474"/>
              <a:gd name="connsiteX234" fmla="*/ 169207 w 12192000"/>
              <a:gd name="connsiteY234" fmla="*/ 2128100 h 2237474"/>
              <a:gd name="connsiteX235" fmla="*/ 93149 w 12192000"/>
              <a:gd name="connsiteY235" fmla="*/ 2105324 h 2237474"/>
              <a:gd name="connsiteX236" fmla="*/ 88109 w 12192000"/>
              <a:gd name="connsiteY236" fmla="*/ 2106704 h 2237474"/>
              <a:gd name="connsiteX237" fmla="*/ 80022 w 12192000"/>
              <a:gd name="connsiteY237" fmla="*/ 2107254 h 2237474"/>
              <a:gd name="connsiteX238" fmla="*/ 79717 w 12192000"/>
              <a:gd name="connsiteY238" fmla="*/ 2107046 h 2237474"/>
              <a:gd name="connsiteX239" fmla="*/ 72352 w 12192000"/>
              <a:gd name="connsiteY239" fmla="*/ 2107991 h 2237474"/>
              <a:gd name="connsiteX240" fmla="*/ 37645 w 12192000"/>
              <a:gd name="connsiteY240" fmla="*/ 2115401 h 2237474"/>
              <a:gd name="connsiteX241" fmla="*/ 4572 w 12192000"/>
              <a:gd name="connsiteY241" fmla="*/ 2111091 h 2237474"/>
              <a:gd name="connsiteX242" fmla="*/ 0 w 12192000"/>
              <a:gd name="connsiteY242" fmla="*/ 2110468 h 2237474"/>
              <a:gd name="connsiteX243" fmla="*/ 0 w 12192000"/>
              <a:gd name="connsiteY2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11738 w 12192000"/>
              <a:gd name="connsiteY134" fmla="*/ 1776964 h 2237474"/>
              <a:gd name="connsiteX135" fmla="*/ 4560070 w 12192000"/>
              <a:gd name="connsiteY135" fmla="*/ 1785640 h 2237474"/>
              <a:gd name="connsiteX136" fmla="*/ 4536503 w 12192000"/>
              <a:gd name="connsiteY136" fmla="*/ 1785334 h 2237474"/>
              <a:gd name="connsiteX137" fmla="*/ 4513724 w 12192000"/>
              <a:gd name="connsiteY137" fmla="*/ 1791996 h 2237474"/>
              <a:gd name="connsiteX138" fmla="*/ 4459810 w 12192000"/>
              <a:gd name="connsiteY138" fmla="*/ 1797886 h 2237474"/>
              <a:gd name="connsiteX139" fmla="*/ 4379064 w 12192000"/>
              <a:gd name="connsiteY139" fmla="*/ 1817177 h 2237474"/>
              <a:gd name="connsiteX140" fmla="*/ 4319209 w 12192000"/>
              <a:gd name="connsiteY140" fmla="*/ 1834833 h 2237474"/>
              <a:gd name="connsiteX141" fmla="*/ 4306907 w 12192000"/>
              <a:gd name="connsiteY141" fmla="*/ 1841641 h 2237474"/>
              <a:gd name="connsiteX142" fmla="*/ 4290981 w 12192000"/>
              <a:gd name="connsiteY142" fmla="*/ 1839677 h 2237474"/>
              <a:gd name="connsiteX143" fmla="*/ 4285792 w 12192000"/>
              <a:gd name="connsiteY143" fmla="*/ 1836231 h 2237474"/>
              <a:gd name="connsiteX144" fmla="*/ 4238372 w 12192000"/>
              <a:gd name="connsiteY144" fmla="*/ 1851480 h 2237474"/>
              <a:gd name="connsiteX145" fmla="*/ 4232517 w 12192000"/>
              <a:gd name="connsiteY145" fmla="*/ 1852567 h 2237474"/>
              <a:gd name="connsiteX146" fmla="*/ 4191732 w 12192000"/>
              <a:gd name="connsiteY146" fmla="*/ 1857328 h 2237474"/>
              <a:gd name="connsiteX147" fmla="*/ 4065532 w 12192000"/>
              <a:gd name="connsiteY147" fmla="*/ 1855477 h 2237474"/>
              <a:gd name="connsiteX148" fmla="*/ 4028460 w 12192000"/>
              <a:gd name="connsiteY148" fmla="*/ 1855137 h 2237474"/>
              <a:gd name="connsiteX149" fmla="*/ 4002267 w 12192000"/>
              <a:gd name="connsiteY149" fmla="*/ 1852352 h 2237474"/>
              <a:gd name="connsiteX150" fmla="*/ 3931396 w 12192000"/>
              <a:gd name="connsiteY150" fmla="*/ 1858915 h 2237474"/>
              <a:gd name="connsiteX151" fmla="*/ 3812162 w 12192000"/>
              <a:gd name="connsiteY151" fmla="*/ 1875501 h 2237474"/>
              <a:gd name="connsiteX152" fmla="*/ 3767672 w 12192000"/>
              <a:gd name="connsiteY152" fmla="*/ 1874600 h 2237474"/>
              <a:gd name="connsiteX153" fmla="*/ 3764741 w 12192000"/>
              <a:gd name="connsiteY153" fmla="*/ 1869433 h 2237474"/>
              <a:gd name="connsiteX154" fmla="*/ 3751332 w 12192000"/>
              <a:gd name="connsiteY154" fmla="*/ 1869854 h 2237474"/>
              <a:gd name="connsiteX155" fmla="*/ 3748155 w 12192000"/>
              <a:gd name="connsiteY155" fmla="*/ 1868903 h 2237474"/>
              <a:gd name="connsiteX156" fmla="*/ 3729530 w 12192000"/>
              <a:gd name="connsiteY156" fmla="*/ 1864513 h 2237474"/>
              <a:gd name="connsiteX157" fmla="*/ 3680177 w 12192000"/>
              <a:gd name="connsiteY157" fmla="*/ 1881552 h 2237474"/>
              <a:gd name="connsiteX158" fmla="*/ 3567259 w 12192000"/>
              <a:gd name="connsiteY158" fmla="*/ 1893482 h 2237474"/>
              <a:gd name="connsiteX159" fmla="*/ 3405770 w 12192000"/>
              <a:gd name="connsiteY159" fmla="*/ 1904591 h 2237474"/>
              <a:gd name="connsiteX160" fmla="*/ 3280097 w 12192000"/>
              <a:gd name="connsiteY160" fmla="*/ 1919610 h 2237474"/>
              <a:gd name="connsiteX161" fmla="*/ 3123424 w 12192000"/>
              <a:gd name="connsiteY161" fmla="*/ 1952930 h 2237474"/>
              <a:gd name="connsiteX162" fmla="*/ 3009910 w 12192000"/>
              <a:gd name="connsiteY162" fmla="*/ 1957866 h 2237474"/>
              <a:gd name="connsiteX163" fmla="*/ 2995934 w 12192000"/>
              <a:gd name="connsiteY163" fmla="*/ 1967085 h 2237474"/>
              <a:gd name="connsiteX164" fmla="*/ 2980071 w 12192000"/>
              <a:gd name="connsiteY164" fmla="*/ 1972988 h 2237474"/>
              <a:gd name="connsiteX165" fmla="*/ 2978094 w 12192000"/>
              <a:gd name="connsiteY165" fmla="*/ 1972369 h 2237474"/>
              <a:gd name="connsiteX166" fmla="*/ 2942858 w 12192000"/>
              <a:gd name="connsiteY166" fmla="*/ 1981367 h 2237474"/>
              <a:gd name="connsiteX167" fmla="*/ 2875436 w 12192000"/>
              <a:gd name="connsiteY167" fmla="*/ 1996977 h 2237474"/>
              <a:gd name="connsiteX168" fmla="*/ 2874892 w 12192000"/>
              <a:gd name="connsiteY168" fmla="*/ 1996085 h 2237474"/>
              <a:gd name="connsiteX169" fmla="*/ 2864145 w 12192000"/>
              <a:gd name="connsiteY169" fmla="*/ 1994061 h 2237474"/>
              <a:gd name="connsiteX170" fmla="*/ 2843662 w 12192000"/>
              <a:gd name="connsiteY170" fmla="*/ 1992498 h 2237474"/>
              <a:gd name="connsiteX171" fmla="*/ 2796128 w 12192000"/>
              <a:gd name="connsiteY171" fmla="*/ 1976403 h 2237474"/>
              <a:gd name="connsiteX172" fmla="*/ 2756784 w 12192000"/>
              <a:gd name="connsiteY172" fmla="*/ 1985116 h 2237474"/>
              <a:gd name="connsiteX173" fmla="*/ 2748833 w 12192000"/>
              <a:gd name="connsiteY173" fmla="*/ 1986323 h 2237474"/>
              <a:gd name="connsiteX174" fmla="*/ 2748661 w 12192000"/>
              <a:gd name="connsiteY174" fmla="*/ 1986122 h 2237474"/>
              <a:gd name="connsiteX175" fmla="*/ 2740251 w 12192000"/>
              <a:gd name="connsiteY175" fmla="*/ 1986946 h 2237474"/>
              <a:gd name="connsiteX176" fmla="*/ 2718916 w 12192000"/>
              <a:gd name="connsiteY176" fmla="*/ 1990867 h 2237474"/>
              <a:gd name="connsiteX177" fmla="*/ 2713522 w 12192000"/>
              <a:gd name="connsiteY177" fmla="*/ 1990173 h 2237474"/>
              <a:gd name="connsiteX178" fmla="*/ 2680597 w 12192000"/>
              <a:gd name="connsiteY178" fmla="*/ 1984996 h 2237474"/>
              <a:gd name="connsiteX179" fmla="*/ 2578178 w 12192000"/>
              <a:gd name="connsiteY179" fmla="*/ 1990531 h 2237474"/>
              <a:gd name="connsiteX180" fmla="*/ 2476147 w 12192000"/>
              <a:gd name="connsiteY180" fmla="*/ 1998305 h 2237474"/>
              <a:gd name="connsiteX181" fmla="*/ 2373568 w 12192000"/>
              <a:gd name="connsiteY181" fmla="*/ 2003219 h 2237474"/>
              <a:gd name="connsiteX182" fmla="*/ 2321399 w 12192000"/>
              <a:gd name="connsiteY182" fmla="*/ 1989467 h 2237474"/>
              <a:gd name="connsiteX183" fmla="*/ 2315525 w 12192000"/>
              <a:gd name="connsiteY183" fmla="*/ 1989708 h 2237474"/>
              <a:gd name="connsiteX184" fmla="*/ 2300792 w 12192000"/>
              <a:gd name="connsiteY184" fmla="*/ 1994290 h 2237474"/>
              <a:gd name="connsiteX185" fmla="*/ 2295469 w 12192000"/>
              <a:gd name="connsiteY185" fmla="*/ 1996659 h 2237474"/>
              <a:gd name="connsiteX186" fmla="*/ 2287219 w 12192000"/>
              <a:gd name="connsiteY186" fmla="*/ 1998750 h 2237474"/>
              <a:gd name="connsiteX187" fmla="*/ 2286948 w 12192000"/>
              <a:gd name="connsiteY187" fmla="*/ 1998596 h 2237474"/>
              <a:gd name="connsiteX188" fmla="*/ 2243069 w 12192000"/>
              <a:gd name="connsiteY188" fmla="*/ 2015111 h 2237474"/>
              <a:gd name="connsiteX189" fmla="*/ 2186609 w 12192000"/>
              <a:gd name="connsiteY189" fmla="*/ 2008263 h 2237474"/>
              <a:gd name="connsiteX190" fmla="*/ 2164831 w 12192000"/>
              <a:gd name="connsiteY190" fmla="*/ 2010143 h 2237474"/>
              <a:gd name="connsiteX191" fmla="*/ 2152836 w 12192000"/>
              <a:gd name="connsiteY191" fmla="*/ 2010048 h 2237474"/>
              <a:gd name="connsiteX192" fmla="*/ 2117102 w 12192000"/>
              <a:gd name="connsiteY192" fmla="*/ 2023004 h 2237474"/>
              <a:gd name="connsiteX193" fmla="*/ 2111935 w 12192000"/>
              <a:gd name="connsiteY193" fmla="*/ 2023163 h 2237474"/>
              <a:gd name="connsiteX194" fmla="*/ 2089991 w 12192000"/>
              <a:gd name="connsiteY194" fmla="*/ 2034193 h 2237474"/>
              <a:gd name="connsiteX195" fmla="*/ 2058061 w 12192000"/>
              <a:gd name="connsiteY195" fmla="*/ 2047942 h 2237474"/>
              <a:gd name="connsiteX196" fmla="*/ 2055737 w 12192000"/>
              <a:gd name="connsiteY196" fmla="*/ 2047704 h 2237474"/>
              <a:gd name="connsiteX197" fmla="*/ 2042244 w 12192000"/>
              <a:gd name="connsiteY197" fmla="*/ 2055560 h 2237474"/>
              <a:gd name="connsiteX198" fmla="*/ 1976224 w 12192000"/>
              <a:gd name="connsiteY198" fmla="*/ 2074257 h 2237474"/>
              <a:gd name="connsiteX199" fmla="*/ 1877728 w 12192000"/>
              <a:gd name="connsiteY199" fmla="*/ 2101004 h 2237474"/>
              <a:gd name="connsiteX200" fmla="*/ 1759056 w 12192000"/>
              <a:gd name="connsiteY200" fmla="*/ 2125608 h 2237474"/>
              <a:gd name="connsiteX201" fmla="*/ 1637948 w 12192000"/>
              <a:gd name="connsiteY201" fmla="*/ 2172597 h 2237474"/>
              <a:gd name="connsiteX202" fmla="*/ 1434549 w 12192000"/>
              <a:gd name="connsiteY202" fmla="*/ 2234522 h 2237474"/>
              <a:gd name="connsiteX203" fmla="*/ 1398481 w 12192000"/>
              <a:gd name="connsiteY203" fmla="*/ 2237074 h 2237474"/>
              <a:gd name="connsiteX204" fmla="*/ 1398407 w 12192000"/>
              <a:gd name="connsiteY204" fmla="*/ 2237095 h 2237474"/>
              <a:gd name="connsiteX205" fmla="*/ 1370962 w 12192000"/>
              <a:gd name="connsiteY205" fmla="*/ 2237474 h 2237474"/>
              <a:gd name="connsiteX206" fmla="*/ 1356367 w 12192000"/>
              <a:gd name="connsiteY206" fmla="*/ 2235089 h 2237474"/>
              <a:gd name="connsiteX207" fmla="*/ 1324828 w 12192000"/>
              <a:gd name="connsiteY207" fmla="*/ 2231968 h 2237474"/>
              <a:gd name="connsiteX208" fmla="*/ 1297744 w 12192000"/>
              <a:gd name="connsiteY208" fmla="*/ 2235849 h 2237474"/>
              <a:gd name="connsiteX209" fmla="*/ 1286236 w 12192000"/>
              <a:gd name="connsiteY209" fmla="*/ 2233135 h 2237474"/>
              <a:gd name="connsiteX210" fmla="*/ 1283504 w 12192000"/>
              <a:gd name="connsiteY210" fmla="*/ 2233797 h 2237474"/>
              <a:gd name="connsiteX211" fmla="*/ 1279765 w 12192000"/>
              <a:gd name="connsiteY211" fmla="*/ 2229639 h 2237474"/>
              <a:gd name="connsiteX212" fmla="*/ 1195347 w 12192000"/>
              <a:gd name="connsiteY212" fmla="*/ 2212354 h 2237474"/>
              <a:gd name="connsiteX213" fmla="*/ 970251 w 12192000"/>
              <a:gd name="connsiteY213" fmla="*/ 2221029 h 2237474"/>
              <a:gd name="connsiteX214" fmla="*/ 812914 w 12192000"/>
              <a:gd name="connsiteY214" fmla="*/ 2202752 h 2237474"/>
              <a:gd name="connsiteX215" fmla="*/ 800195 w 12192000"/>
              <a:gd name="connsiteY215" fmla="*/ 2209407 h 2237474"/>
              <a:gd name="connsiteX216" fmla="*/ 784978 w 12192000"/>
              <a:gd name="connsiteY216" fmla="*/ 2212360 h 2237474"/>
              <a:gd name="connsiteX217" fmla="*/ 681987 w 12192000"/>
              <a:gd name="connsiteY217" fmla="*/ 2216757 h 2237474"/>
              <a:gd name="connsiteX218" fmla="*/ 669923 w 12192000"/>
              <a:gd name="connsiteY218" fmla="*/ 2211682 h 2237474"/>
              <a:gd name="connsiteX219" fmla="*/ 648680 w 12192000"/>
              <a:gd name="connsiteY219" fmla="*/ 2206229 h 2237474"/>
              <a:gd name="connsiteX220" fmla="*/ 597225 w 12192000"/>
              <a:gd name="connsiteY220" fmla="*/ 2180999 h 2237474"/>
              <a:gd name="connsiteX221" fmla="*/ 558449 w 12192000"/>
              <a:gd name="connsiteY221" fmla="*/ 2182346 h 2237474"/>
              <a:gd name="connsiteX222" fmla="*/ 550517 w 12192000"/>
              <a:gd name="connsiteY222" fmla="*/ 2182060 h 2237474"/>
              <a:gd name="connsiteX223" fmla="*/ 550309 w 12192000"/>
              <a:gd name="connsiteY223" fmla="*/ 2181825 h 2237474"/>
              <a:gd name="connsiteX224" fmla="*/ 541836 w 12192000"/>
              <a:gd name="connsiteY224" fmla="*/ 2181063 h 2237474"/>
              <a:gd name="connsiteX225" fmla="*/ 536057 w 12192000"/>
              <a:gd name="connsiteY225" fmla="*/ 2181537 h 2237474"/>
              <a:gd name="connsiteX226" fmla="*/ 520671 w 12192000"/>
              <a:gd name="connsiteY226" fmla="*/ 2180980 h 2237474"/>
              <a:gd name="connsiteX227" fmla="*/ 515024 w 12192000"/>
              <a:gd name="connsiteY227" fmla="*/ 2179258 h 2237474"/>
              <a:gd name="connsiteX228" fmla="*/ 512278 w 12192000"/>
              <a:gd name="connsiteY228" fmla="*/ 2176369 h 2237474"/>
              <a:gd name="connsiteX229" fmla="*/ 480419 w 12192000"/>
              <a:gd name="connsiteY229" fmla="*/ 2167807 h 2237474"/>
              <a:gd name="connsiteX230" fmla="*/ 413835 w 12192000"/>
              <a:gd name="connsiteY230" fmla="*/ 2156783 h 2237474"/>
              <a:gd name="connsiteX231" fmla="*/ 376513 w 12192000"/>
              <a:gd name="connsiteY231" fmla="*/ 2154014 h 2237474"/>
              <a:gd name="connsiteX232" fmla="*/ 273386 w 12192000"/>
              <a:gd name="connsiteY232" fmla="*/ 2142551 h 2237474"/>
              <a:gd name="connsiteX233" fmla="*/ 169207 w 12192000"/>
              <a:gd name="connsiteY233" fmla="*/ 2128100 h 2237474"/>
              <a:gd name="connsiteX234" fmla="*/ 93149 w 12192000"/>
              <a:gd name="connsiteY234" fmla="*/ 2105324 h 2237474"/>
              <a:gd name="connsiteX235" fmla="*/ 88109 w 12192000"/>
              <a:gd name="connsiteY235" fmla="*/ 2106704 h 2237474"/>
              <a:gd name="connsiteX236" fmla="*/ 80022 w 12192000"/>
              <a:gd name="connsiteY236" fmla="*/ 2107254 h 2237474"/>
              <a:gd name="connsiteX237" fmla="*/ 79717 w 12192000"/>
              <a:gd name="connsiteY237" fmla="*/ 2107046 h 2237474"/>
              <a:gd name="connsiteX238" fmla="*/ 72352 w 12192000"/>
              <a:gd name="connsiteY238" fmla="*/ 2107991 h 2237474"/>
              <a:gd name="connsiteX239" fmla="*/ 37645 w 12192000"/>
              <a:gd name="connsiteY239" fmla="*/ 2115401 h 2237474"/>
              <a:gd name="connsiteX240" fmla="*/ 4572 w 12192000"/>
              <a:gd name="connsiteY240" fmla="*/ 2111091 h 2237474"/>
              <a:gd name="connsiteX241" fmla="*/ 0 w 12192000"/>
              <a:gd name="connsiteY241" fmla="*/ 2110468 h 2237474"/>
              <a:gd name="connsiteX242" fmla="*/ 0 w 12192000"/>
              <a:gd name="connsiteY2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306907 w 12192000"/>
              <a:gd name="connsiteY140" fmla="*/ 1841641 h 2237474"/>
              <a:gd name="connsiteX141" fmla="*/ 4290981 w 12192000"/>
              <a:gd name="connsiteY141" fmla="*/ 1839677 h 2237474"/>
              <a:gd name="connsiteX142" fmla="*/ 4285792 w 12192000"/>
              <a:gd name="connsiteY142" fmla="*/ 1836231 h 2237474"/>
              <a:gd name="connsiteX143" fmla="*/ 4238372 w 12192000"/>
              <a:gd name="connsiteY143" fmla="*/ 1851480 h 2237474"/>
              <a:gd name="connsiteX144" fmla="*/ 4232517 w 12192000"/>
              <a:gd name="connsiteY144" fmla="*/ 1852567 h 2237474"/>
              <a:gd name="connsiteX145" fmla="*/ 4191732 w 12192000"/>
              <a:gd name="connsiteY145" fmla="*/ 1857328 h 2237474"/>
              <a:gd name="connsiteX146" fmla="*/ 4065532 w 12192000"/>
              <a:gd name="connsiteY146" fmla="*/ 1855477 h 2237474"/>
              <a:gd name="connsiteX147" fmla="*/ 4028460 w 12192000"/>
              <a:gd name="connsiteY147" fmla="*/ 1855137 h 2237474"/>
              <a:gd name="connsiteX148" fmla="*/ 4002267 w 12192000"/>
              <a:gd name="connsiteY148" fmla="*/ 1852352 h 2237474"/>
              <a:gd name="connsiteX149" fmla="*/ 3931396 w 12192000"/>
              <a:gd name="connsiteY149" fmla="*/ 1858915 h 2237474"/>
              <a:gd name="connsiteX150" fmla="*/ 3812162 w 12192000"/>
              <a:gd name="connsiteY150" fmla="*/ 1875501 h 2237474"/>
              <a:gd name="connsiteX151" fmla="*/ 3767672 w 12192000"/>
              <a:gd name="connsiteY151" fmla="*/ 1874600 h 2237474"/>
              <a:gd name="connsiteX152" fmla="*/ 3764741 w 12192000"/>
              <a:gd name="connsiteY152" fmla="*/ 1869433 h 2237474"/>
              <a:gd name="connsiteX153" fmla="*/ 3751332 w 12192000"/>
              <a:gd name="connsiteY153" fmla="*/ 1869854 h 2237474"/>
              <a:gd name="connsiteX154" fmla="*/ 3748155 w 12192000"/>
              <a:gd name="connsiteY154" fmla="*/ 1868903 h 2237474"/>
              <a:gd name="connsiteX155" fmla="*/ 3729530 w 12192000"/>
              <a:gd name="connsiteY155" fmla="*/ 1864513 h 2237474"/>
              <a:gd name="connsiteX156" fmla="*/ 3680177 w 12192000"/>
              <a:gd name="connsiteY156" fmla="*/ 1881552 h 2237474"/>
              <a:gd name="connsiteX157" fmla="*/ 3567259 w 12192000"/>
              <a:gd name="connsiteY157" fmla="*/ 1893482 h 2237474"/>
              <a:gd name="connsiteX158" fmla="*/ 3405770 w 12192000"/>
              <a:gd name="connsiteY158" fmla="*/ 1904591 h 2237474"/>
              <a:gd name="connsiteX159" fmla="*/ 3280097 w 12192000"/>
              <a:gd name="connsiteY159" fmla="*/ 1919610 h 2237474"/>
              <a:gd name="connsiteX160" fmla="*/ 3123424 w 12192000"/>
              <a:gd name="connsiteY160" fmla="*/ 1952930 h 2237474"/>
              <a:gd name="connsiteX161" fmla="*/ 3009910 w 12192000"/>
              <a:gd name="connsiteY161" fmla="*/ 1957866 h 2237474"/>
              <a:gd name="connsiteX162" fmla="*/ 2995934 w 12192000"/>
              <a:gd name="connsiteY162" fmla="*/ 1967085 h 2237474"/>
              <a:gd name="connsiteX163" fmla="*/ 2980071 w 12192000"/>
              <a:gd name="connsiteY163" fmla="*/ 1972988 h 2237474"/>
              <a:gd name="connsiteX164" fmla="*/ 2978094 w 12192000"/>
              <a:gd name="connsiteY164" fmla="*/ 1972369 h 2237474"/>
              <a:gd name="connsiteX165" fmla="*/ 2942858 w 12192000"/>
              <a:gd name="connsiteY165" fmla="*/ 1981367 h 2237474"/>
              <a:gd name="connsiteX166" fmla="*/ 2875436 w 12192000"/>
              <a:gd name="connsiteY166" fmla="*/ 1996977 h 2237474"/>
              <a:gd name="connsiteX167" fmla="*/ 2874892 w 12192000"/>
              <a:gd name="connsiteY167" fmla="*/ 1996085 h 2237474"/>
              <a:gd name="connsiteX168" fmla="*/ 2864145 w 12192000"/>
              <a:gd name="connsiteY168" fmla="*/ 1994061 h 2237474"/>
              <a:gd name="connsiteX169" fmla="*/ 2843662 w 12192000"/>
              <a:gd name="connsiteY169" fmla="*/ 1992498 h 2237474"/>
              <a:gd name="connsiteX170" fmla="*/ 2796128 w 12192000"/>
              <a:gd name="connsiteY170" fmla="*/ 1976403 h 2237474"/>
              <a:gd name="connsiteX171" fmla="*/ 2756784 w 12192000"/>
              <a:gd name="connsiteY171" fmla="*/ 1985116 h 2237474"/>
              <a:gd name="connsiteX172" fmla="*/ 2748833 w 12192000"/>
              <a:gd name="connsiteY172" fmla="*/ 1986323 h 2237474"/>
              <a:gd name="connsiteX173" fmla="*/ 2748661 w 12192000"/>
              <a:gd name="connsiteY173" fmla="*/ 1986122 h 2237474"/>
              <a:gd name="connsiteX174" fmla="*/ 2740251 w 12192000"/>
              <a:gd name="connsiteY174" fmla="*/ 1986946 h 2237474"/>
              <a:gd name="connsiteX175" fmla="*/ 2718916 w 12192000"/>
              <a:gd name="connsiteY175" fmla="*/ 1990867 h 2237474"/>
              <a:gd name="connsiteX176" fmla="*/ 2713522 w 12192000"/>
              <a:gd name="connsiteY176" fmla="*/ 1990173 h 2237474"/>
              <a:gd name="connsiteX177" fmla="*/ 2680597 w 12192000"/>
              <a:gd name="connsiteY177" fmla="*/ 1984996 h 2237474"/>
              <a:gd name="connsiteX178" fmla="*/ 2578178 w 12192000"/>
              <a:gd name="connsiteY178" fmla="*/ 1990531 h 2237474"/>
              <a:gd name="connsiteX179" fmla="*/ 2476147 w 12192000"/>
              <a:gd name="connsiteY179" fmla="*/ 1998305 h 2237474"/>
              <a:gd name="connsiteX180" fmla="*/ 2373568 w 12192000"/>
              <a:gd name="connsiteY180" fmla="*/ 2003219 h 2237474"/>
              <a:gd name="connsiteX181" fmla="*/ 2321399 w 12192000"/>
              <a:gd name="connsiteY181" fmla="*/ 1989467 h 2237474"/>
              <a:gd name="connsiteX182" fmla="*/ 2315525 w 12192000"/>
              <a:gd name="connsiteY182" fmla="*/ 1989708 h 2237474"/>
              <a:gd name="connsiteX183" fmla="*/ 2300792 w 12192000"/>
              <a:gd name="connsiteY183" fmla="*/ 1994290 h 2237474"/>
              <a:gd name="connsiteX184" fmla="*/ 2295469 w 12192000"/>
              <a:gd name="connsiteY184" fmla="*/ 1996659 h 2237474"/>
              <a:gd name="connsiteX185" fmla="*/ 2287219 w 12192000"/>
              <a:gd name="connsiteY185" fmla="*/ 1998750 h 2237474"/>
              <a:gd name="connsiteX186" fmla="*/ 2286948 w 12192000"/>
              <a:gd name="connsiteY186" fmla="*/ 1998596 h 2237474"/>
              <a:gd name="connsiteX187" fmla="*/ 2243069 w 12192000"/>
              <a:gd name="connsiteY187" fmla="*/ 2015111 h 2237474"/>
              <a:gd name="connsiteX188" fmla="*/ 2186609 w 12192000"/>
              <a:gd name="connsiteY188" fmla="*/ 2008263 h 2237474"/>
              <a:gd name="connsiteX189" fmla="*/ 2164831 w 12192000"/>
              <a:gd name="connsiteY189" fmla="*/ 2010143 h 2237474"/>
              <a:gd name="connsiteX190" fmla="*/ 2152836 w 12192000"/>
              <a:gd name="connsiteY190" fmla="*/ 2010048 h 2237474"/>
              <a:gd name="connsiteX191" fmla="*/ 2117102 w 12192000"/>
              <a:gd name="connsiteY191" fmla="*/ 2023004 h 2237474"/>
              <a:gd name="connsiteX192" fmla="*/ 2111935 w 12192000"/>
              <a:gd name="connsiteY192" fmla="*/ 2023163 h 2237474"/>
              <a:gd name="connsiteX193" fmla="*/ 2089991 w 12192000"/>
              <a:gd name="connsiteY193" fmla="*/ 2034193 h 2237474"/>
              <a:gd name="connsiteX194" fmla="*/ 2058061 w 12192000"/>
              <a:gd name="connsiteY194" fmla="*/ 2047942 h 2237474"/>
              <a:gd name="connsiteX195" fmla="*/ 2055737 w 12192000"/>
              <a:gd name="connsiteY195" fmla="*/ 2047704 h 2237474"/>
              <a:gd name="connsiteX196" fmla="*/ 2042244 w 12192000"/>
              <a:gd name="connsiteY196" fmla="*/ 2055560 h 2237474"/>
              <a:gd name="connsiteX197" fmla="*/ 1976224 w 12192000"/>
              <a:gd name="connsiteY197" fmla="*/ 2074257 h 2237474"/>
              <a:gd name="connsiteX198" fmla="*/ 1877728 w 12192000"/>
              <a:gd name="connsiteY198" fmla="*/ 2101004 h 2237474"/>
              <a:gd name="connsiteX199" fmla="*/ 1759056 w 12192000"/>
              <a:gd name="connsiteY199" fmla="*/ 2125608 h 2237474"/>
              <a:gd name="connsiteX200" fmla="*/ 1637948 w 12192000"/>
              <a:gd name="connsiteY200" fmla="*/ 2172597 h 2237474"/>
              <a:gd name="connsiteX201" fmla="*/ 1434549 w 12192000"/>
              <a:gd name="connsiteY201" fmla="*/ 2234522 h 2237474"/>
              <a:gd name="connsiteX202" fmla="*/ 1398481 w 12192000"/>
              <a:gd name="connsiteY202" fmla="*/ 2237074 h 2237474"/>
              <a:gd name="connsiteX203" fmla="*/ 1398407 w 12192000"/>
              <a:gd name="connsiteY203" fmla="*/ 2237095 h 2237474"/>
              <a:gd name="connsiteX204" fmla="*/ 1370962 w 12192000"/>
              <a:gd name="connsiteY204" fmla="*/ 2237474 h 2237474"/>
              <a:gd name="connsiteX205" fmla="*/ 1356367 w 12192000"/>
              <a:gd name="connsiteY205" fmla="*/ 2235089 h 2237474"/>
              <a:gd name="connsiteX206" fmla="*/ 1324828 w 12192000"/>
              <a:gd name="connsiteY206" fmla="*/ 2231968 h 2237474"/>
              <a:gd name="connsiteX207" fmla="*/ 1297744 w 12192000"/>
              <a:gd name="connsiteY207" fmla="*/ 2235849 h 2237474"/>
              <a:gd name="connsiteX208" fmla="*/ 1286236 w 12192000"/>
              <a:gd name="connsiteY208" fmla="*/ 2233135 h 2237474"/>
              <a:gd name="connsiteX209" fmla="*/ 1283504 w 12192000"/>
              <a:gd name="connsiteY209" fmla="*/ 2233797 h 2237474"/>
              <a:gd name="connsiteX210" fmla="*/ 1279765 w 12192000"/>
              <a:gd name="connsiteY210" fmla="*/ 2229639 h 2237474"/>
              <a:gd name="connsiteX211" fmla="*/ 1195347 w 12192000"/>
              <a:gd name="connsiteY211" fmla="*/ 2212354 h 2237474"/>
              <a:gd name="connsiteX212" fmla="*/ 970251 w 12192000"/>
              <a:gd name="connsiteY212" fmla="*/ 2221029 h 2237474"/>
              <a:gd name="connsiteX213" fmla="*/ 812914 w 12192000"/>
              <a:gd name="connsiteY213" fmla="*/ 2202752 h 2237474"/>
              <a:gd name="connsiteX214" fmla="*/ 800195 w 12192000"/>
              <a:gd name="connsiteY214" fmla="*/ 2209407 h 2237474"/>
              <a:gd name="connsiteX215" fmla="*/ 784978 w 12192000"/>
              <a:gd name="connsiteY215" fmla="*/ 2212360 h 2237474"/>
              <a:gd name="connsiteX216" fmla="*/ 681987 w 12192000"/>
              <a:gd name="connsiteY216" fmla="*/ 2216757 h 2237474"/>
              <a:gd name="connsiteX217" fmla="*/ 669923 w 12192000"/>
              <a:gd name="connsiteY217" fmla="*/ 2211682 h 2237474"/>
              <a:gd name="connsiteX218" fmla="*/ 648680 w 12192000"/>
              <a:gd name="connsiteY218" fmla="*/ 2206229 h 2237474"/>
              <a:gd name="connsiteX219" fmla="*/ 597225 w 12192000"/>
              <a:gd name="connsiteY219" fmla="*/ 2180999 h 2237474"/>
              <a:gd name="connsiteX220" fmla="*/ 558449 w 12192000"/>
              <a:gd name="connsiteY220" fmla="*/ 2182346 h 2237474"/>
              <a:gd name="connsiteX221" fmla="*/ 550517 w 12192000"/>
              <a:gd name="connsiteY221" fmla="*/ 2182060 h 2237474"/>
              <a:gd name="connsiteX222" fmla="*/ 550309 w 12192000"/>
              <a:gd name="connsiteY222" fmla="*/ 2181825 h 2237474"/>
              <a:gd name="connsiteX223" fmla="*/ 541836 w 12192000"/>
              <a:gd name="connsiteY223" fmla="*/ 2181063 h 2237474"/>
              <a:gd name="connsiteX224" fmla="*/ 536057 w 12192000"/>
              <a:gd name="connsiteY224" fmla="*/ 2181537 h 2237474"/>
              <a:gd name="connsiteX225" fmla="*/ 520671 w 12192000"/>
              <a:gd name="connsiteY225" fmla="*/ 2180980 h 2237474"/>
              <a:gd name="connsiteX226" fmla="*/ 515024 w 12192000"/>
              <a:gd name="connsiteY226" fmla="*/ 2179258 h 2237474"/>
              <a:gd name="connsiteX227" fmla="*/ 512278 w 12192000"/>
              <a:gd name="connsiteY227" fmla="*/ 2176369 h 2237474"/>
              <a:gd name="connsiteX228" fmla="*/ 480419 w 12192000"/>
              <a:gd name="connsiteY228" fmla="*/ 2167807 h 2237474"/>
              <a:gd name="connsiteX229" fmla="*/ 413835 w 12192000"/>
              <a:gd name="connsiteY229" fmla="*/ 2156783 h 2237474"/>
              <a:gd name="connsiteX230" fmla="*/ 376513 w 12192000"/>
              <a:gd name="connsiteY230" fmla="*/ 2154014 h 2237474"/>
              <a:gd name="connsiteX231" fmla="*/ 273386 w 12192000"/>
              <a:gd name="connsiteY231" fmla="*/ 2142551 h 2237474"/>
              <a:gd name="connsiteX232" fmla="*/ 169207 w 12192000"/>
              <a:gd name="connsiteY232" fmla="*/ 2128100 h 2237474"/>
              <a:gd name="connsiteX233" fmla="*/ 93149 w 12192000"/>
              <a:gd name="connsiteY233" fmla="*/ 2105324 h 2237474"/>
              <a:gd name="connsiteX234" fmla="*/ 88109 w 12192000"/>
              <a:gd name="connsiteY234" fmla="*/ 2106704 h 2237474"/>
              <a:gd name="connsiteX235" fmla="*/ 80022 w 12192000"/>
              <a:gd name="connsiteY235" fmla="*/ 2107254 h 2237474"/>
              <a:gd name="connsiteX236" fmla="*/ 79717 w 12192000"/>
              <a:gd name="connsiteY236" fmla="*/ 2107046 h 2237474"/>
              <a:gd name="connsiteX237" fmla="*/ 72352 w 12192000"/>
              <a:gd name="connsiteY237" fmla="*/ 2107991 h 2237474"/>
              <a:gd name="connsiteX238" fmla="*/ 37645 w 12192000"/>
              <a:gd name="connsiteY238" fmla="*/ 2115401 h 2237474"/>
              <a:gd name="connsiteX239" fmla="*/ 4572 w 12192000"/>
              <a:gd name="connsiteY239" fmla="*/ 2111091 h 2237474"/>
              <a:gd name="connsiteX240" fmla="*/ 0 w 12192000"/>
              <a:gd name="connsiteY240" fmla="*/ 2110468 h 2237474"/>
              <a:gd name="connsiteX241" fmla="*/ 0 w 12192000"/>
              <a:gd name="connsiteY2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64741 w 12192000"/>
              <a:gd name="connsiteY151" fmla="*/ 1869433 h 2237474"/>
              <a:gd name="connsiteX152" fmla="*/ 3751332 w 12192000"/>
              <a:gd name="connsiteY152" fmla="*/ 1869854 h 2237474"/>
              <a:gd name="connsiteX153" fmla="*/ 3748155 w 12192000"/>
              <a:gd name="connsiteY153" fmla="*/ 1868903 h 2237474"/>
              <a:gd name="connsiteX154" fmla="*/ 3729530 w 12192000"/>
              <a:gd name="connsiteY154" fmla="*/ 1864513 h 2237474"/>
              <a:gd name="connsiteX155" fmla="*/ 3680177 w 12192000"/>
              <a:gd name="connsiteY155" fmla="*/ 1881552 h 2237474"/>
              <a:gd name="connsiteX156" fmla="*/ 3567259 w 12192000"/>
              <a:gd name="connsiteY156" fmla="*/ 1893482 h 2237474"/>
              <a:gd name="connsiteX157" fmla="*/ 3405770 w 12192000"/>
              <a:gd name="connsiteY157" fmla="*/ 1904591 h 2237474"/>
              <a:gd name="connsiteX158" fmla="*/ 3280097 w 12192000"/>
              <a:gd name="connsiteY158" fmla="*/ 1919610 h 2237474"/>
              <a:gd name="connsiteX159" fmla="*/ 3123424 w 12192000"/>
              <a:gd name="connsiteY159" fmla="*/ 1952930 h 2237474"/>
              <a:gd name="connsiteX160" fmla="*/ 3009910 w 12192000"/>
              <a:gd name="connsiteY160" fmla="*/ 1957866 h 2237474"/>
              <a:gd name="connsiteX161" fmla="*/ 2995934 w 12192000"/>
              <a:gd name="connsiteY161" fmla="*/ 1967085 h 2237474"/>
              <a:gd name="connsiteX162" fmla="*/ 2980071 w 12192000"/>
              <a:gd name="connsiteY162" fmla="*/ 1972988 h 2237474"/>
              <a:gd name="connsiteX163" fmla="*/ 2978094 w 12192000"/>
              <a:gd name="connsiteY163" fmla="*/ 1972369 h 2237474"/>
              <a:gd name="connsiteX164" fmla="*/ 2942858 w 12192000"/>
              <a:gd name="connsiteY164" fmla="*/ 1981367 h 2237474"/>
              <a:gd name="connsiteX165" fmla="*/ 2875436 w 12192000"/>
              <a:gd name="connsiteY165" fmla="*/ 1996977 h 2237474"/>
              <a:gd name="connsiteX166" fmla="*/ 2874892 w 12192000"/>
              <a:gd name="connsiteY166" fmla="*/ 1996085 h 2237474"/>
              <a:gd name="connsiteX167" fmla="*/ 2864145 w 12192000"/>
              <a:gd name="connsiteY167" fmla="*/ 1994061 h 2237474"/>
              <a:gd name="connsiteX168" fmla="*/ 2843662 w 12192000"/>
              <a:gd name="connsiteY168" fmla="*/ 1992498 h 2237474"/>
              <a:gd name="connsiteX169" fmla="*/ 2796128 w 12192000"/>
              <a:gd name="connsiteY169" fmla="*/ 1976403 h 2237474"/>
              <a:gd name="connsiteX170" fmla="*/ 2756784 w 12192000"/>
              <a:gd name="connsiteY170" fmla="*/ 1985116 h 2237474"/>
              <a:gd name="connsiteX171" fmla="*/ 2748833 w 12192000"/>
              <a:gd name="connsiteY171" fmla="*/ 1986323 h 2237474"/>
              <a:gd name="connsiteX172" fmla="*/ 2748661 w 12192000"/>
              <a:gd name="connsiteY172" fmla="*/ 1986122 h 2237474"/>
              <a:gd name="connsiteX173" fmla="*/ 2740251 w 12192000"/>
              <a:gd name="connsiteY173" fmla="*/ 1986946 h 2237474"/>
              <a:gd name="connsiteX174" fmla="*/ 2718916 w 12192000"/>
              <a:gd name="connsiteY174" fmla="*/ 1990867 h 2237474"/>
              <a:gd name="connsiteX175" fmla="*/ 2713522 w 12192000"/>
              <a:gd name="connsiteY175" fmla="*/ 1990173 h 2237474"/>
              <a:gd name="connsiteX176" fmla="*/ 2680597 w 12192000"/>
              <a:gd name="connsiteY176" fmla="*/ 1984996 h 2237474"/>
              <a:gd name="connsiteX177" fmla="*/ 2578178 w 12192000"/>
              <a:gd name="connsiteY177" fmla="*/ 1990531 h 2237474"/>
              <a:gd name="connsiteX178" fmla="*/ 2476147 w 12192000"/>
              <a:gd name="connsiteY178" fmla="*/ 1998305 h 2237474"/>
              <a:gd name="connsiteX179" fmla="*/ 2373568 w 12192000"/>
              <a:gd name="connsiteY179" fmla="*/ 2003219 h 2237474"/>
              <a:gd name="connsiteX180" fmla="*/ 2321399 w 12192000"/>
              <a:gd name="connsiteY180" fmla="*/ 1989467 h 2237474"/>
              <a:gd name="connsiteX181" fmla="*/ 2315525 w 12192000"/>
              <a:gd name="connsiteY181" fmla="*/ 1989708 h 2237474"/>
              <a:gd name="connsiteX182" fmla="*/ 2300792 w 12192000"/>
              <a:gd name="connsiteY182" fmla="*/ 1994290 h 2237474"/>
              <a:gd name="connsiteX183" fmla="*/ 2295469 w 12192000"/>
              <a:gd name="connsiteY183" fmla="*/ 1996659 h 2237474"/>
              <a:gd name="connsiteX184" fmla="*/ 2287219 w 12192000"/>
              <a:gd name="connsiteY184" fmla="*/ 1998750 h 2237474"/>
              <a:gd name="connsiteX185" fmla="*/ 2286948 w 12192000"/>
              <a:gd name="connsiteY185" fmla="*/ 1998596 h 2237474"/>
              <a:gd name="connsiteX186" fmla="*/ 2243069 w 12192000"/>
              <a:gd name="connsiteY186" fmla="*/ 2015111 h 2237474"/>
              <a:gd name="connsiteX187" fmla="*/ 2186609 w 12192000"/>
              <a:gd name="connsiteY187" fmla="*/ 2008263 h 2237474"/>
              <a:gd name="connsiteX188" fmla="*/ 2164831 w 12192000"/>
              <a:gd name="connsiteY188" fmla="*/ 2010143 h 2237474"/>
              <a:gd name="connsiteX189" fmla="*/ 2152836 w 12192000"/>
              <a:gd name="connsiteY189" fmla="*/ 2010048 h 2237474"/>
              <a:gd name="connsiteX190" fmla="*/ 2117102 w 12192000"/>
              <a:gd name="connsiteY190" fmla="*/ 2023004 h 2237474"/>
              <a:gd name="connsiteX191" fmla="*/ 2111935 w 12192000"/>
              <a:gd name="connsiteY191" fmla="*/ 2023163 h 2237474"/>
              <a:gd name="connsiteX192" fmla="*/ 2089991 w 12192000"/>
              <a:gd name="connsiteY192" fmla="*/ 2034193 h 2237474"/>
              <a:gd name="connsiteX193" fmla="*/ 2058061 w 12192000"/>
              <a:gd name="connsiteY193" fmla="*/ 2047942 h 2237474"/>
              <a:gd name="connsiteX194" fmla="*/ 2055737 w 12192000"/>
              <a:gd name="connsiteY194" fmla="*/ 2047704 h 2237474"/>
              <a:gd name="connsiteX195" fmla="*/ 2042244 w 12192000"/>
              <a:gd name="connsiteY195" fmla="*/ 2055560 h 2237474"/>
              <a:gd name="connsiteX196" fmla="*/ 1976224 w 12192000"/>
              <a:gd name="connsiteY196" fmla="*/ 2074257 h 2237474"/>
              <a:gd name="connsiteX197" fmla="*/ 1877728 w 12192000"/>
              <a:gd name="connsiteY197" fmla="*/ 2101004 h 2237474"/>
              <a:gd name="connsiteX198" fmla="*/ 1759056 w 12192000"/>
              <a:gd name="connsiteY198" fmla="*/ 2125608 h 2237474"/>
              <a:gd name="connsiteX199" fmla="*/ 1637948 w 12192000"/>
              <a:gd name="connsiteY199" fmla="*/ 2172597 h 2237474"/>
              <a:gd name="connsiteX200" fmla="*/ 1434549 w 12192000"/>
              <a:gd name="connsiteY200" fmla="*/ 2234522 h 2237474"/>
              <a:gd name="connsiteX201" fmla="*/ 1398481 w 12192000"/>
              <a:gd name="connsiteY201" fmla="*/ 2237074 h 2237474"/>
              <a:gd name="connsiteX202" fmla="*/ 1398407 w 12192000"/>
              <a:gd name="connsiteY202" fmla="*/ 2237095 h 2237474"/>
              <a:gd name="connsiteX203" fmla="*/ 1370962 w 12192000"/>
              <a:gd name="connsiteY203" fmla="*/ 2237474 h 2237474"/>
              <a:gd name="connsiteX204" fmla="*/ 1356367 w 12192000"/>
              <a:gd name="connsiteY204" fmla="*/ 2235089 h 2237474"/>
              <a:gd name="connsiteX205" fmla="*/ 1324828 w 12192000"/>
              <a:gd name="connsiteY205" fmla="*/ 2231968 h 2237474"/>
              <a:gd name="connsiteX206" fmla="*/ 1297744 w 12192000"/>
              <a:gd name="connsiteY206" fmla="*/ 2235849 h 2237474"/>
              <a:gd name="connsiteX207" fmla="*/ 1286236 w 12192000"/>
              <a:gd name="connsiteY207" fmla="*/ 2233135 h 2237474"/>
              <a:gd name="connsiteX208" fmla="*/ 1283504 w 12192000"/>
              <a:gd name="connsiteY208" fmla="*/ 2233797 h 2237474"/>
              <a:gd name="connsiteX209" fmla="*/ 1279765 w 12192000"/>
              <a:gd name="connsiteY209" fmla="*/ 2229639 h 2237474"/>
              <a:gd name="connsiteX210" fmla="*/ 1195347 w 12192000"/>
              <a:gd name="connsiteY210" fmla="*/ 2212354 h 2237474"/>
              <a:gd name="connsiteX211" fmla="*/ 970251 w 12192000"/>
              <a:gd name="connsiteY211" fmla="*/ 2221029 h 2237474"/>
              <a:gd name="connsiteX212" fmla="*/ 812914 w 12192000"/>
              <a:gd name="connsiteY212" fmla="*/ 2202752 h 2237474"/>
              <a:gd name="connsiteX213" fmla="*/ 800195 w 12192000"/>
              <a:gd name="connsiteY213" fmla="*/ 2209407 h 2237474"/>
              <a:gd name="connsiteX214" fmla="*/ 784978 w 12192000"/>
              <a:gd name="connsiteY214" fmla="*/ 2212360 h 2237474"/>
              <a:gd name="connsiteX215" fmla="*/ 681987 w 12192000"/>
              <a:gd name="connsiteY215" fmla="*/ 2216757 h 2237474"/>
              <a:gd name="connsiteX216" fmla="*/ 669923 w 12192000"/>
              <a:gd name="connsiteY216" fmla="*/ 2211682 h 2237474"/>
              <a:gd name="connsiteX217" fmla="*/ 648680 w 12192000"/>
              <a:gd name="connsiteY217" fmla="*/ 2206229 h 2237474"/>
              <a:gd name="connsiteX218" fmla="*/ 597225 w 12192000"/>
              <a:gd name="connsiteY218" fmla="*/ 2180999 h 2237474"/>
              <a:gd name="connsiteX219" fmla="*/ 558449 w 12192000"/>
              <a:gd name="connsiteY219" fmla="*/ 2182346 h 2237474"/>
              <a:gd name="connsiteX220" fmla="*/ 550517 w 12192000"/>
              <a:gd name="connsiteY220" fmla="*/ 2182060 h 2237474"/>
              <a:gd name="connsiteX221" fmla="*/ 550309 w 12192000"/>
              <a:gd name="connsiteY221" fmla="*/ 2181825 h 2237474"/>
              <a:gd name="connsiteX222" fmla="*/ 541836 w 12192000"/>
              <a:gd name="connsiteY222" fmla="*/ 2181063 h 2237474"/>
              <a:gd name="connsiteX223" fmla="*/ 536057 w 12192000"/>
              <a:gd name="connsiteY223" fmla="*/ 2181537 h 2237474"/>
              <a:gd name="connsiteX224" fmla="*/ 520671 w 12192000"/>
              <a:gd name="connsiteY224" fmla="*/ 2180980 h 2237474"/>
              <a:gd name="connsiteX225" fmla="*/ 515024 w 12192000"/>
              <a:gd name="connsiteY225" fmla="*/ 2179258 h 2237474"/>
              <a:gd name="connsiteX226" fmla="*/ 512278 w 12192000"/>
              <a:gd name="connsiteY226" fmla="*/ 2176369 h 2237474"/>
              <a:gd name="connsiteX227" fmla="*/ 480419 w 12192000"/>
              <a:gd name="connsiteY227" fmla="*/ 2167807 h 2237474"/>
              <a:gd name="connsiteX228" fmla="*/ 413835 w 12192000"/>
              <a:gd name="connsiteY228" fmla="*/ 2156783 h 2237474"/>
              <a:gd name="connsiteX229" fmla="*/ 376513 w 12192000"/>
              <a:gd name="connsiteY229" fmla="*/ 2154014 h 2237474"/>
              <a:gd name="connsiteX230" fmla="*/ 273386 w 12192000"/>
              <a:gd name="connsiteY230" fmla="*/ 2142551 h 2237474"/>
              <a:gd name="connsiteX231" fmla="*/ 169207 w 12192000"/>
              <a:gd name="connsiteY231" fmla="*/ 2128100 h 2237474"/>
              <a:gd name="connsiteX232" fmla="*/ 93149 w 12192000"/>
              <a:gd name="connsiteY232" fmla="*/ 2105324 h 2237474"/>
              <a:gd name="connsiteX233" fmla="*/ 88109 w 12192000"/>
              <a:gd name="connsiteY233" fmla="*/ 2106704 h 2237474"/>
              <a:gd name="connsiteX234" fmla="*/ 80022 w 12192000"/>
              <a:gd name="connsiteY234" fmla="*/ 2107254 h 2237474"/>
              <a:gd name="connsiteX235" fmla="*/ 79717 w 12192000"/>
              <a:gd name="connsiteY235" fmla="*/ 2107046 h 2237474"/>
              <a:gd name="connsiteX236" fmla="*/ 72352 w 12192000"/>
              <a:gd name="connsiteY236" fmla="*/ 2107991 h 2237474"/>
              <a:gd name="connsiteX237" fmla="*/ 37645 w 12192000"/>
              <a:gd name="connsiteY237" fmla="*/ 2115401 h 2237474"/>
              <a:gd name="connsiteX238" fmla="*/ 4572 w 12192000"/>
              <a:gd name="connsiteY238" fmla="*/ 2111091 h 2237474"/>
              <a:gd name="connsiteX239" fmla="*/ 0 w 12192000"/>
              <a:gd name="connsiteY239" fmla="*/ 2110468 h 2237474"/>
              <a:gd name="connsiteX240" fmla="*/ 0 w 12192000"/>
              <a:gd name="connsiteY2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48155 w 12192000"/>
              <a:gd name="connsiteY152" fmla="*/ 1868903 h 2237474"/>
              <a:gd name="connsiteX153" fmla="*/ 3729530 w 12192000"/>
              <a:gd name="connsiteY153" fmla="*/ 1864513 h 2237474"/>
              <a:gd name="connsiteX154" fmla="*/ 3680177 w 12192000"/>
              <a:gd name="connsiteY154" fmla="*/ 1881552 h 2237474"/>
              <a:gd name="connsiteX155" fmla="*/ 3567259 w 12192000"/>
              <a:gd name="connsiteY155" fmla="*/ 1893482 h 2237474"/>
              <a:gd name="connsiteX156" fmla="*/ 3405770 w 12192000"/>
              <a:gd name="connsiteY156" fmla="*/ 1904591 h 2237474"/>
              <a:gd name="connsiteX157" fmla="*/ 3280097 w 12192000"/>
              <a:gd name="connsiteY157" fmla="*/ 1919610 h 2237474"/>
              <a:gd name="connsiteX158" fmla="*/ 3123424 w 12192000"/>
              <a:gd name="connsiteY158" fmla="*/ 1952930 h 2237474"/>
              <a:gd name="connsiteX159" fmla="*/ 3009910 w 12192000"/>
              <a:gd name="connsiteY159" fmla="*/ 1957866 h 2237474"/>
              <a:gd name="connsiteX160" fmla="*/ 2995934 w 12192000"/>
              <a:gd name="connsiteY160" fmla="*/ 1967085 h 2237474"/>
              <a:gd name="connsiteX161" fmla="*/ 2980071 w 12192000"/>
              <a:gd name="connsiteY161" fmla="*/ 1972988 h 2237474"/>
              <a:gd name="connsiteX162" fmla="*/ 2978094 w 12192000"/>
              <a:gd name="connsiteY162" fmla="*/ 1972369 h 2237474"/>
              <a:gd name="connsiteX163" fmla="*/ 2942858 w 12192000"/>
              <a:gd name="connsiteY163" fmla="*/ 1981367 h 2237474"/>
              <a:gd name="connsiteX164" fmla="*/ 2875436 w 12192000"/>
              <a:gd name="connsiteY164" fmla="*/ 1996977 h 2237474"/>
              <a:gd name="connsiteX165" fmla="*/ 2874892 w 12192000"/>
              <a:gd name="connsiteY165" fmla="*/ 1996085 h 2237474"/>
              <a:gd name="connsiteX166" fmla="*/ 2864145 w 12192000"/>
              <a:gd name="connsiteY166" fmla="*/ 1994061 h 2237474"/>
              <a:gd name="connsiteX167" fmla="*/ 2843662 w 12192000"/>
              <a:gd name="connsiteY167" fmla="*/ 1992498 h 2237474"/>
              <a:gd name="connsiteX168" fmla="*/ 2796128 w 12192000"/>
              <a:gd name="connsiteY168" fmla="*/ 1976403 h 2237474"/>
              <a:gd name="connsiteX169" fmla="*/ 2756784 w 12192000"/>
              <a:gd name="connsiteY169" fmla="*/ 1985116 h 2237474"/>
              <a:gd name="connsiteX170" fmla="*/ 2748833 w 12192000"/>
              <a:gd name="connsiteY170" fmla="*/ 1986323 h 2237474"/>
              <a:gd name="connsiteX171" fmla="*/ 2748661 w 12192000"/>
              <a:gd name="connsiteY171" fmla="*/ 1986122 h 2237474"/>
              <a:gd name="connsiteX172" fmla="*/ 2740251 w 12192000"/>
              <a:gd name="connsiteY172" fmla="*/ 1986946 h 2237474"/>
              <a:gd name="connsiteX173" fmla="*/ 2718916 w 12192000"/>
              <a:gd name="connsiteY173" fmla="*/ 1990867 h 2237474"/>
              <a:gd name="connsiteX174" fmla="*/ 2713522 w 12192000"/>
              <a:gd name="connsiteY174" fmla="*/ 1990173 h 2237474"/>
              <a:gd name="connsiteX175" fmla="*/ 2680597 w 12192000"/>
              <a:gd name="connsiteY175" fmla="*/ 1984996 h 2237474"/>
              <a:gd name="connsiteX176" fmla="*/ 2578178 w 12192000"/>
              <a:gd name="connsiteY176" fmla="*/ 1990531 h 2237474"/>
              <a:gd name="connsiteX177" fmla="*/ 2476147 w 12192000"/>
              <a:gd name="connsiteY177" fmla="*/ 1998305 h 2237474"/>
              <a:gd name="connsiteX178" fmla="*/ 2373568 w 12192000"/>
              <a:gd name="connsiteY178" fmla="*/ 2003219 h 2237474"/>
              <a:gd name="connsiteX179" fmla="*/ 2321399 w 12192000"/>
              <a:gd name="connsiteY179" fmla="*/ 1989467 h 2237474"/>
              <a:gd name="connsiteX180" fmla="*/ 2315525 w 12192000"/>
              <a:gd name="connsiteY180" fmla="*/ 1989708 h 2237474"/>
              <a:gd name="connsiteX181" fmla="*/ 2300792 w 12192000"/>
              <a:gd name="connsiteY181" fmla="*/ 1994290 h 2237474"/>
              <a:gd name="connsiteX182" fmla="*/ 2295469 w 12192000"/>
              <a:gd name="connsiteY182" fmla="*/ 1996659 h 2237474"/>
              <a:gd name="connsiteX183" fmla="*/ 2287219 w 12192000"/>
              <a:gd name="connsiteY183" fmla="*/ 1998750 h 2237474"/>
              <a:gd name="connsiteX184" fmla="*/ 2286948 w 12192000"/>
              <a:gd name="connsiteY184" fmla="*/ 1998596 h 2237474"/>
              <a:gd name="connsiteX185" fmla="*/ 2243069 w 12192000"/>
              <a:gd name="connsiteY185" fmla="*/ 2015111 h 2237474"/>
              <a:gd name="connsiteX186" fmla="*/ 2186609 w 12192000"/>
              <a:gd name="connsiteY186" fmla="*/ 2008263 h 2237474"/>
              <a:gd name="connsiteX187" fmla="*/ 2164831 w 12192000"/>
              <a:gd name="connsiteY187" fmla="*/ 2010143 h 2237474"/>
              <a:gd name="connsiteX188" fmla="*/ 2152836 w 12192000"/>
              <a:gd name="connsiteY188" fmla="*/ 2010048 h 2237474"/>
              <a:gd name="connsiteX189" fmla="*/ 2117102 w 12192000"/>
              <a:gd name="connsiteY189" fmla="*/ 2023004 h 2237474"/>
              <a:gd name="connsiteX190" fmla="*/ 2111935 w 12192000"/>
              <a:gd name="connsiteY190" fmla="*/ 2023163 h 2237474"/>
              <a:gd name="connsiteX191" fmla="*/ 2089991 w 12192000"/>
              <a:gd name="connsiteY191" fmla="*/ 2034193 h 2237474"/>
              <a:gd name="connsiteX192" fmla="*/ 2058061 w 12192000"/>
              <a:gd name="connsiteY192" fmla="*/ 2047942 h 2237474"/>
              <a:gd name="connsiteX193" fmla="*/ 2055737 w 12192000"/>
              <a:gd name="connsiteY193" fmla="*/ 2047704 h 2237474"/>
              <a:gd name="connsiteX194" fmla="*/ 2042244 w 12192000"/>
              <a:gd name="connsiteY194" fmla="*/ 2055560 h 2237474"/>
              <a:gd name="connsiteX195" fmla="*/ 1976224 w 12192000"/>
              <a:gd name="connsiteY195" fmla="*/ 2074257 h 2237474"/>
              <a:gd name="connsiteX196" fmla="*/ 1877728 w 12192000"/>
              <a:gd name="connsiteY196" fmla="*/ 2101004 h 2237474"/>
              <a:gd name="connsiteX197" fmla="*/ 1759056 w 12192000"/>
              <a:gd name="connsiteY197" fmla="*/ 2125608 h 2237474"/>
              <a:gd name="connsiteX198" fmla="*/ 1637948 w 12192000"/>
              <a:gd name="connsiteY198" fmla="*/ 2172597 h 2237474"/>
              <a:gd name="connsiteX199" fmla="*/ 1434549 w 12192000"/>
              <a:gd name="connsiteY199" fmla="*/ 2234522 h 2237474"/>
              <a:gd name="connsiteX200" fmla="*/ 1398481 w 12192000"/>
              <a:gd name="connsiteY200" fmla="*/ 2237074 h 2237474"/>
              <a:gd name="connsiteX201" fmla="*/ 1398407 w 12192000"/>
              <a:gd name="connsiteY201" fmla="*/ 2237095 h 2237474"/>
              <a:gd name="connsiteX202" fmla="*/ 1370962 w 12192000"/>
              <a:gd name="connsiteY202" fmla="*/ 2237474 h 2237474"/>
              <a:gd name="connsiteX203" fmla="*/ 1356367 w 12192000"/>
              <a:gd name="connsiteY203" fmla="*/ 2235089 h 2237474"/>
              <a:gd name="connsiteX204" fmla="*/ 1324828 w 12192000"/>
              <a:gd name="connsiteY204" fmla="*/ 2231968 h 2237474"/>
              <a:gd name="connsiteX205" fmla="*/ 1297744 w 12192000"/>
              <a:gd name="connsiteY205" fmla="*/ 2235849 h 2237474"/>
              <a:gd name="connsiteX206" fmla="*/ 1286236 w 12192000"/>
              <a:gd name="connsiteY206" fmla="*/ 2233135 h 2237474"/>
              <a:gd name="connsiteX207" fmla="*/ 1283504 w 12192000"/>
              <a:gd name="connsiteY207" fmla="*/ 2233797 h 2237474"/>
              <a:gd name="connsiteX208" fmla="*/ 1279765 w 12192000"/>
              <a:gd name="connsiteY208" fmla="*/ 2229639 h 2237474"/>
              <a:gd name="connsiteX209" fmla="*/ 1195347 w 12192000"/>
              <a:gd name="connsiteY209" fmla="*/ 2212354 h 2237474"/>
              <a:gd name="connsiteX210" fmla="*/ 970251 w 12192000"/>
              <a:gd name="connsiteY210" fmla="*/ 2221029 h 2237474"/>
              <a:gd name="connsiteX211" fmla="*/ 812914 w 12192000"/>
              <a:gd name="connsiteY211" fmla="*/ 2202752 h 2237474"/>
              <a:gd name="connsiteX212" fmla="*/ 800195 w 12192000"/>
              <a:gd name="connsiteY212" fmla="*/ 2209407 h 2237474"/>
              <a:gd name="connsiteX213" fmla="*/ 784978 w 12192000"/>
              <a:gd name="connsiteY213" fmla="*/ 2212360 h 2237474"/>
              <a:gd name="connsiteX214" fmla="*/ 681987 w 12192000"/>
              <a:gd name="connsiteY214" fmla="*/ 2216757 h 2237474"/>
              <a:gd name="connsiteX215" fmla="*/ 669923 w 12192000"/>
              <a:gd name="connsiteY215" fmla="*/ 2211682 h 2237474"/>
              <a:gd name="connsiteX216" fmla="*/ 648680 w 12192000"/>
              <a:gd name="connsiteY216" fmla="*/ 2206229 h 2237474"/>
              <a:gd name="connsiteX217" fmla="*/ 597225 w 12192000"/>
              <a:gd name="connsiteY217" fmla="*/ 2180999 h 2237474"/>
              <a:gd name="connsiteX218" fmla="*/ 558449 w 12192000"/>
              <a:gd name="connsiteY218" fmla="*/ 2182346 h 2237474"/>
              <a:gd name="connsiteX219" fmla="*/ 550517 w 12192000"/>
              <a:gd name="connsiteY219" fmla="*/ 2182060 h 2237474"/>
              <a:gd name="connsiteX220" fmla="*/ 550309 w 12192000"/>
              <a:gd name="connsiteY220" fmla="*/ 2181825 h 2237474"/>
              <a:gd name="connsiteX221" fmla="*/ 541836 w 12192000"/>
              <a:gd name="connsiteY221" fmla="*/ 2181063 h 2237474"/>
              <a:gd name="connsiteX222" fmla="*/ 536057 w 12192000"/>
              <a:gd name="connsiteY222" fmla="*/ 2181537 h 2237474"/>
              <a:gd name="connsiteX223" fmla="*/ 520671 w 12192000"/>
              <a:gd name="connsiteY223" fmla="*/ 2180980 h 2237474"/>
              <a:gd name="connsiteX224" fmla="*/ 515024 w 12192000"/>
              <a:gd name="connsiteY224" fmla="*/ 2179258 h 2237474"/>
              <a:gd name="connsiteX225" fmla="*/ 512278 w 12192000"/>
              <a:gd name="connsiteY225" fmla="*/ 2176369 h 2237474"/>
              <a:gd name="connsiteX226" fmla="*/ 480419 w 12192000"/>
              <a:gd name="connsiteY226" fmla="*/ 2167807 h 2237474"/>
              <a:gd name="connsiteX227" fmla="*/ 413835 w 12192000"/>
              <a:gd name="connsiteY227" fmla="*/ 2156783 h 2237474"/>
              <a:gd name="connsiteX228" fmla="*/ 376513 w 12192000"/>
              <a:gd name="connsiteY228" fmla="*/ 2154014 h 2237474"/>
              <a:gd name="connsiteX229" fmla="*/ 273386 w 12192000"/>
              <a:gd name="connsiteY229" fmla="*/ 2142551 h 2237474"/>
              <a:gd name="connsiteX230" fmla="*/ 169207 w 12192000"/>
              <a:gd name="connsiteY230" fmla="*/ 2128100 h 2237474"/>
              <a:gd name="connsiteX231" fmla="*/ 93149 w 12192000"/>
              <a:gd name="connsiteY231" fmla="*/ 2105324 h 2237474"/>
              <a:gd name="connsiteX232" fmla="*/ 88109 w 12192000"/>
              <a:gd name="connsiteY232" fmla="*/ 2106704 h 2237474"/>
              <a:gd name="connsiteX233" fmla="*/ 80022 w 12192000"/>
              <a:gd name="connsiteY233" fmla="*/ 2107254 h 2237474"/>
              <a:gd name="connsiteX234" fmla="*/ 79717 w 12192000"/>
              <a:gd name="connsiteY234" fmla="*/ 2107046 h 2237474"/>
              <a:gd name="connsiteX235" fmla="*/ 72352 w 12192000"/>
              <a:gd name="connsiteY235" fmla="*/ 2107991 h 2237474"/>
              <a:gd name="connsiteX236" fmla="*/ 37645 w 12192000"/>
              <a:gd name="connsiteY236" fmla="*/ 2115401 h 2237474"/>
              <a:gd name="connsiteX237" fmla="*/ 4572 w 12192000"/>
              <a:gd name="connsiteY237" fmla="*/ 2111091 h 2237474"/>
              <a:gd name="connsiteX238" fmla="*/ 0 w 12192000"/>
              <a:gd name="connsiteY238" fmla="*/ 2110468 h 2237474"/>
              <a:gd name="connsiteX239" fmla="*/ 0 w 12192000"/>
              <a:gd name="connsiteY2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29530 w 12192000"/>
              <a:gd name="connsiteY152" fmla="*/ 1864513 h 2237474"/>
              <a:gd name="connsiteX153" fmla="*/ 3680177 w 12192000"/>
              <a:gd name="connsiteY153" fmla="*/ 1881552 h 2237474"/>
              <a:gd name="connsiteX154" fmla="*/ 3567259 w 12192000"/>
              <a:gd name="connsiteY154" fmla="*/ 1893482 h 2237474"/>
              <a:gd name="connsiteX155" fmla="*/ 3405770 w 12192000"/>
              <a:gd name="connsiteY155" fmla="*/ 1904591 h 2237474"/>
              <a:gd name="connsiteX156" fmla="*/ 3280097 w 12192000"/>
              <a:gd name="connsiteY156" fmla="*/ 1919610 h 2237474"/>
              <a:gd name="connsiteX157" fmla="*/ 3123424 w 12192000"/>
              <a:gd name="connsiteY157" fmla="*/ 1952930 h 2237474"/>
              <a:gd name="connsiteX158" fmla="*/ 3009910 w 12192000"/>
              <a:gd name="connsiteY158" fmla="*/ 1957866 h 2237474"/>
              <a:gd name="connsiteX159" fmla="*/ 2995934 w 12192000"/>
              <a:gd name="connsiteY159" fmla="*/ 1967085 h 2237474"/>
              <a:gd name="connsiteX160" fmla="*/ 2980071 w 12192000"/>
              <a:gd name="connsiteY160" fmla="*/ 1972988 h 2237474"/>
              <a:gd name="connsiteX161" fmla="*/ 2978094 w 12192000"/>
              <a:gd name="connsiteY161" fmla="*/ 1972369 h 2237474"/>
              <a:gd name="connsiteX162" fmla="*/ 2942858 w 12192000"/>
              <a:gd name="connsiteY162" fmla="*/ 1981367 h 2237474"/>
              <a:gd name="connsiteX163" fmla="*/ 2875436 w 12192000"/>
              <a:gd name="connsiteY163" fmla="*/ 1996977 h 2237474"/>
              <a:gd name="connsiteX164" fmla="*/ 2874892 w 12192000"/>
              <a:gd name="connsiteY164" fmla="*/ 1996085 h 2237474"/>
              <a:gd name="connsiteX165" fmla="*/ 2864145 w 12192000"/>
              <a:gd name="connsiteY165" fmla="*/ 1994061 h 2237474"/>
              <a:gd name="connsiteX166" fmla="*/ 2843662 w 12192000"/>
              <a:gd name="connsiteY166" fmla="*/ 1992498 h 2237474"/>
              <a:gd name="connsiteX167" fmla="*/ 2796128 w 12192000"/>
              <a:gd name="connsiteY167" fmla="*/ 1976403 h 2237474"/>
              <a:gd name="connsiteX168" fmla="*/ 2756784 w 12192000"/>
              <a:gd name="connsiteY168" fmla="*/ 1985116 h 2237474"/>
              <a:gd name="connsiteX169" fmla="*/ 2748833 w 12192000"/>
              <a:gd name="connsiteY169" fmla="*/ 1986323 h 2237474"/>
              <a:gd name="connsiteX170" fmla="*/ 2748661 w 12192000"/>
              <a:gd name="connsiteY170" fmla="*/ 1986122 h 2237474"/>
              <a:gd name="connsiteX171" fmla="*/ 2740251 w 12192000"/>
              <a:gd name="connsiteY171" fmla="*/ 1986946 h 2237474"/>
              <a:gd name="connsiteX172" fmla="*/ 2718916 w 12192000"/>
              <a:gd name="connsiteY172" fmla="*/ 1990867 h 2237474"/>
              <a:gd name="connsiteX173" fmla="*/ 2713522 w 12192000"/>
              <a:gd name="connsiteY173" fmla="*/ 1990173 h 2237474"/>
              <a:gd name="connsiteX174" fmla="*/ 2680597 w 12192000"/>
              <a:gd name="connsiteY174" fmla="*/ 1984996 h 2237474"/>
              <a:gd name="connsiteX175" fmla="*/ 2578178 w 12192000"/>
              <a:gd name="connsiteY175" fmla="*/ 1990531 h 2237474"/>
              <a:gd name="connsiteX176" fmla="*/ 2476147 w 12192000"/>
              <a:gd name="connsiteY176" fmla="*/ 1998305 h 2237474"/>
              <a:gd name="connsiteX177" fmla="*/ 2373568 w 12192000"/>
              <a:gd name="connsiteY177" fmla="*/ 2003219 h 2237474"/>
              <a:gd name="connsiteX178" fmla="*/ 2321399 w 12192000"/>
              <a:gd name="connsiteY178" fmla="*/ 1989467 h 2237474"/>
              <a:gd name="connsiteX179" fmla="*/ 2315525 w 12192000"/>
              <a:gd name="connsiteY179" fmla="*/ 1989708 h 2237474"/>
              <a:gd name="connsiteX180" fmla="*/ 2300792 w 12192000"/>
              <a:gd name="connsiteY180" fmla="*/ 1994290 h 2237474"/>
              <a:gd name="connsiteX181" fmla="*/ 2295469 w 12192000"/>
              <a:gd name="connsiteY181" fmla="*/ 1996659 h 2237474"/>
              <a:gd name="connsiteX182" fmla="*/ 2287219 w 12192000"/>
              <a:gd name="connsiteY182" fmla="*/ 1998750 h 2237474"/>
              <a:gd name="connsiteX183" fmla="*/ 2286948 w 12192000"/>
              <a:gd name="connsiteY183" fmla="*/ 1998596 h 2237474"/>
              <a:gd name="connsiteX184" fmla="*/ 2243069 w 12192000"/>
              <a:gd name="connsiteY184" fmla="*/ 2015111 h 2237474"/>
              <a:gd name="connsiteX185" fmla="*/ 2186609 w 12192000"/>
              <a:gd name="connsiteY185" fmla="*/ 2008263 h 2237474"/>
              <a:gd name="connsiteX186" fmla="*/ 2164831 w 12192000"/>
              <a:gd name="connsiteY186" fmla="*/ 2010143 h 2237474"/>
              <a:gd name="connsiteX187" fmla="*/ 2152836 w 12192000"/>
              <a:gd name="connsiteY187" fmla="*/ 2010048 h 2237474"/>
              <a:gd name="connsiteX188" fmla="*/ 2117102 w 12192000"/>
              <a:gd name="connsiteY188" fmla="*/ 2023004 h 2237474"/>
              <a:gd name="connsiteX189" fmla="*/ 2111935 w 12192000"/>
              <a:gd name="connsiteY189" fmla="*/ 2023163 h 2237474"/>
              <a:gd name="connsiteX190" fmla="*/ 2089991 w 12192000"/>
              <a:gd name="connsiteY190" fmla="*/ 2034193 h 2237474"/>
              <a:gd name="connsiteX191" fmla="*/ 2058061 w 12192000"/>
              <a:gd name="connsiteY191" fmla="*/ 2047942 h 2237474"/>
              <a:gd name="connsiteX192" fmla="*/ 2055737 w 12192000"/>
              <a:gd name="connsiteY192" fmla="*/ 2047704 h 2237474"/>
              <a:gd name="connsiteX193" fmla="*/ 2042244 w 12192000"/>
              <a:gd name="connsiteY193" fmla="*/ 2055560 h 2237474"/>
              <a:gd name="connsiteX194" fmla="*/ 1976224 w 12192000"/>
              <a:gd name="connsiteY194" fmla="*/ 2074257 h 2237474"/>
              <a:gd name="connsiteX195" fmla="*/ 1877728 w 12192000"/>
              <a:gd name="connsiteY195" fmla="*/ 2101004 h 2237474"/>
              <a:gd name="connsiteX196" fmla="*/ 1759056 w 12192000"/>
              <a:gd name="connsiteY196" fmla="*/ 2125608 h 2237474"/>
              <a:gd name="connsiteX197" fmla="*/ 1637948 w 12192000"/>
              <a:gd name="connsiteY197" fmla="*/ 2172597 h 2237474"/>
              <a:gd name="connsiteX198" fmla="*/ 1434549 w 12192000"/>
              <a:gd name="connsiteY198" fmla="*/ 2234522 h 2237474"/>
              <a:gd name="connsiteX199" fmla="*/ 1398481 w 12192000"/>
              <a:gd name="connsiteY199" fmla="*/ 2237074 h 2237474"/>
              <a:gd name="connsiteX200" fmla="*/ 1398407 w 12192000"/>
              <a:gd name="connsiteY200" fmla="*/ 2237095 h 2237474"/>
              <a:gd name="connsiteX201" fmla="*/ 1370962 w 12192000"/>
              <a:gd name="connsiteY201" fmla="*/ 2237474 h 2237474"/>
              <a:gd name="connsiteX202" fmla="*/ 1356367 w 12192000"/>
              <a:gd name="connsiteY202" fmla="*/ 2235089 h 2237474"/>
              <a:gd name="connsiteX203" fmla="*/ 1324828 w 12192000"/>
              <a:gd name="connsiteY203" fmla="*/ 2231968 h 2237474"/>
              <a:gd name="connsiteX204" fmla="*/ 1297744 w 12192000"/>
              <a:gd name="connsiteY204" fmla="*/ 2235849 h 2237474"/>
              <a:gd name="connsiteX205" fmla="*/ 1286236 w 12192000"/>
              <a:gd name="connsiteY205" fmla="*/ 2233135 h 2237474"/>
              <a:gd name="connsiteX206" fmla="*/ 1283504 w 12192000"/>
              <a:gd name="connsiteY206" fmla="*/ 2233797 h 2237474"/>
              <a:gd name="connsiteX207" fmla="*/ 1279765 w 12192000"/>
              <a:gd name="connsiteY207" fmla="*/ 2229639 h 2237474"/>
              <a:gd name="connsiteX208" fmla="*/ 1195347 w 12192000"/>
              <a:gd name="connsiteY208" fmla="*/ 2212354 h 2237474"/>
              <a:gd name="connsiteX209" fmla="*/ 970251 w 12192000"/>
              <a:gd name="connsiteY209" fmla="*/ 2221029 h 2237474"/>
              <a:gd name="connsiteX210" fmla="*/ 812914 w 12192000"/>
              <a:gd name="connsiteY210" fmla="*/ 2202752 h 2237474"/>
              <a:gd name="connsiteX211" fmla="*/ 800195 w 12192000"/>
              <a:gd name="connsiteY211" fmla="*/ 2209407 h 2237474"/>
              <a:gd name="connsiteX212" fmla="*/ 784978 w 12192000"/>
              <a:gd name="connsiteY212" fmla="*/ 2212360 h 2237474"/>
              <a:gd name="connsiteX213" fmla="*/ 681987 w 12192000"/>
              <a:gd name="connsiteY213" fmla="*/ 2216757 h 2237474"/>
              <a:gd name="connsiteX214" fmla="*/ 669923 w 12192000"/>
              <a:gd name="connsiteY214" fmla="*/ 2211682 h 2237474"/>
              <a:gd name="connsiteX215" fmla="*/ 648680 w 12192000"/>
              <a:gd name="connsiteY215" fmla="*/ 2206229 h 2237474"/>
              <a:gd name="connsiteX216" fmla="*/ 597225 w 12192000"/>
              <a:gd name="connsiteY216" fmla="*/ 2180999 h 2237474"/>
              <a:gd name="connsiteX217" fmla="*/ 558449 w 12192000"/>
              <a:gd name="connsiteY217" fmla="*/ 2182346 h 2237474"/>
              <a:gd name="connsiteX218" fmla="*/ 550517 w 12192000"/>
              <a:gd name="connsiteY218" fmla="*/ 2182060 h 2237474"/>
              <a:gd name="connsiteX219" fmla="*/ 550309 w 12192000"/>
              <a:gd name="connsiteY219" fmla="*/ 2181825 h 2237474"/>
              <a:gd name="connsiteX220" fmla="*/ 541836 w 12192000"/>
              <a:gd name="connsiteY220" fmla="*/ 2181063 h 2237474"/>
              <a:gd name="connsiteX221" fmla="*/ 536057 w 12192000"/>
              <a:gd name="connsiteY221" fmla="*/ 2181537 h 2237474"/>
              <a:gd name="connsiteX222" fmla="*/ 520671 w 12192000"/>
              <a:gd name="connsiteY222" fmla="*/ 2180980 h 2237474"/>
              <a:gd name="connsiteX223" fmla="*/ 515024 w 12192000"/>
              <a:gd name="connsiteY223" fmla="*/ 2179258 h 2237474"/>
              <a:gd name="connsiteX224" fmla="*/ 512278 w 12192000"/>
              <a:gd name="connsiteY224" fmla="*/ 2176369 h 2237474"/>
              <a:gd name="connsiteX225" fmla="*/ 480419 w 12192000"/>
              <a:gd name="connsiteY225" fmla="*/ 2167807 h 2237474"/>
              <a:gd name="connsiteX226" fmla="*/ 413835 w 12192000"/>
              <a:gd name="connsiteY226" fmla="*/ 2156783 h 2237474"/>
              <a:gd name="connsiteX227" fmla="*/ 376513 w 12192000"/>
              <a:gd name="connsiteY227" fmla="*/ 2154014 h 2237474"/>
              <a:gd name="connsiteX228" fmla="*/ 273386 w 12192000"/>
              <a:gd name="connsiteY228" fmla="*/ 2142551 h 2237474"/>
              <a:gd name="connsiteX229" fmla="*/ 169207 w 12192000"/>
              <a:gd name="connsiteY229" fmla="*/ 2128100 h 2237474"/>
              <a:gd name="connsiteX230" fmla="*/ 93149 w 12192000"/>
              <a:gd name="connsiteY230" fmla="*/ 2105324 h 2237474"/>
              <a:gd name="connsiteX231" fmla="*/ 88109 w 12192000"/>
              <a:gd name="connsiteY231" fmla="*/ 2106704 h 2237474"/>
              <a:gd name="connsiteX232" fmla="*/ 80022 w 12192000"/>
              <a:gd name="connsiteY232" fmla="*/ 2107254 h 2237474"/>
              <a:gd name="connsiteX233" fmla="*/ 79717 w 12192000"/>
              <a:gd name="connsiteY233" fmla="*/ 2107046 h 2237474"/>
              <a:gd name="connsiteX234" fmla="*/ 72352 w 12192000"/>
              <a:gd name="connsiteY234" fmla="*/ 2107991 h 2237474"/>
              <a:gd name="connsiteX235" fmla="*/ 37645 w 12192000"/>
              <a:gd name="connsiteY235" fmla="*/ 2115401 h 2237474"/>
              <a:gd name="connsiteX236" fmla="*/ 4572 w 12192000"/>
              <a:gd name="connsiteY236" fmla="*/ 2111091 h 2237474"/>
              <a:gd name="connsiteX237" fmla="*/ 0 w 12192000"/>
              <a:gd name="connsiteY237" fmla="*/ 2110468 h 2237474"/>
              <a:gd name="connsiteX238" fmla="*/ 0 w 12192000"/>
              <a:gd name="connsiteY23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29530 w 12192000"/>
              <a:gd name="connsiteY151" fmla="*/ 1864513 h 2237474"/>
              <a:gd name="connsiteX152" fmla="*/ 3680177 w 12192000"/>
              <a:gd name="connsiteY152" fmla="*/ 1881552 h 2237474"/>
              <a:gd name="connsiteX153" fmla="*/ 3567259 w 12192000"/>
              <a:gd name="connsiteY153" fmla="*/ 1893482 h 2237474"/>
              <a:gd name="connsiteX154" fmla="*/ 3405770 w 12192000"/>
              <a:gd name="connsiteY154" fmla="*/ 1904591 h 2237474"/>
              <a:gd name="connsiteX155" fmla="*/ 3280097 w 12192000"/>
              <a:gd name="connsiteY155" fmla="*/ 1919610 h 2237474"/>
              <a:gd name="connsiteX156" fmla="*/ 3123424 w 12192000"/>
              <a:gd name="connsiteY156" fmla="*/ 1952930 h 2237474"/>
              <a:gd name="connsiteX157" fmla="*/ 3009910 w 12192000"/>
              <a:gd name="connsiteY157" fmla="*/ 1957866 h 2237474"/>
              <a:gd name="connsiteX158" fmla="*/ 2995934 w 12192000"/>
              <a:gd name="connsiteY158" fmla="*/ 1967085 h 2237474"/>
              <a:gd name="connsiteX159" fmla="*/ 2980071 w 12192000"/>
              <a:gd name="connsiteY159" fmla="*/ 1972988 h 2237474"/>
              <a:gd name="connsiteX160" fmla="*/ 2978094 w 12192000"/>
              <a:gd name="connsiteY160" fmla="*/ 1972369 h 2237474"/>
              <a:gd name="connsiteX161" fmla="*/ 2942858 w 12192000"/>
              <a:gd name="connsiteY161" fmla="*/ 1981367 h 2237474"/>
              <a:gd name="connsiteX162" fmla="*/ 2875436 w 12192000"/>
              <a:gd name="connsiteY162" fmla="*/ 1996977 h 2237474"/>
              <a:gd name="connsiteX163" fmla="*/ 2874892 w 12192000"/>
              <a:gd name="connsiteY163" fmla="*/ 1996085 h 2237474"/>
              <a:gd name="connsiteX164" fmla="*/ 2864145 w 12192000"/>
              <a:gd name="connsiteY164" fmla="*/ 1994061 h 2237474"/>
              <a:gd name="connsiteX165" fmla="*/ 2843662 w 12192000"/>
              <a:gd name="connsiteY165" fmla="*/ 1992498 h 2237474"/>
              <a:gd name="connsiteX166" fmla="*/ 2796128 w 12192000"/>
              <a:gd name="connsiteY166" fmla="*/ 1976403 h 2237474"/>
              <a:gd name="connsiteX167" fmla="*/ 2756784 w 12192000"/>
              <a:gd name="connsiteY167" fmla="*/ 1985116 h 2237474"/>
              <a:gd name="connsiteX168" fmla="*/ 2748833 w 12192000"/>
              <a:gd name="connsiteY168" fmla="*/ 1986323 h 2237474"/>
              <a:gd name="connsiteX169" fmla="*/ 2748661 w 12192000"/>
              <a:gd name="connsiteY169" fmla="*/ 1986122 h 2237474"/>
              <a:gd name="connsiteX170" fmla="*/ 2740251 w 12192000"/>
              <a:gd name="connsiteY170" fmla="*/ 1986946 h 2237474"/>
              <a:gd name="connsiteX171" fmla="*/ 2718916 w 12192000"/>
              <a:gd name="connsiteY171" fmla="*/ 1990867 h 2237474"/>
              <a:gd name="connsiteX172" fmla="*/ 2713522 w 12192000"/>
              <a:gd name="connsiteY172" fmla="*/ 1990173 h 2237474"/>
              <a:gd name="connsiteX173" fmla="*/ 2680597 w 12192000"/>
              <a:gd name="connsiteY173" fmla="*/ 1984996 h 2237474"/>
              <a:gd name="connsiteX174" fmla="*/ 2578178 w 12192000"/>
              <a:gd name="connsiteY174" fmla="*/ 1990531 h 2237474"/>
              <a:gd name="connsiteX175" fmla="*/ 2476147 w 12192000"/>
              <a:gd name="connsiteY175" fmla="*/ 1998305 h 2237474"/>
              <a:gd name="connsiteX176" fmla="*/ 2373568 w 12192000"/>
              <a:gd name="connsiteY176" fmla="*/ 2003219 h 2237474"/>
              <a:gd name="connsiteX177" fmla="*/ 2321399 w 12192000"/>
              <a:gd name="connsiteY177" fmla="*/ 1989467 h 2237474"/>
              <a:gd name="connsiteX178" fmla="*/ 2315525 w 12192000"/>
              <a:gd name="connsiteY178" fmla="*/ 1989708 h 2237474"/>
              <a:gd name="connsiteX179" fmla="*/ 2300792 w 12192000"/>
              <a:gd name="connsiteY179" fmla="*/ 1994290 h 2237474"/>
              <a:gd name="connsiteX180" fmla="*/ 2295469 w 12192000"/>
              <a:gd name="connsiteY180" fmla="*/ 1996659 h 2237474"/>
              <a:gd name="connsiteX181" fmla="*/ 2287219 w 12192000"/>
              <a:gd name="connsiteY181" fmla="*/ 1998750 h 2237474"/>
              <a:gd name="connsiteX182" fmla="*/ 2286948 w 12192000"/>
              <a:gd name="connsiteY182" fmla="*/ 1998596 h 2237474"/>
              <a:gd name="connsiteX183" fmla="*/ 2243069 w 12192000"/>
              <a:gd name="connsiteY183" fmla="*/ 2015111 h 2237474"/>
              <a:gd name="connsiteX184" fmla="*/ 2186609 w 12192000"/>
              <a:gd name="connsiteY184" fmla="*/ 2008263 h 2237474"/>
              <a:gd name="connsiteX185" fmla="*/ 2164831 w 12192000"/>
              <a:gd name="connsiteY185" fmla="*/ 2010143 h 2237474"/>
              <a:gd name="connsiteX186" fmla="*/ 2152836 w 12192000"/>
              <a:gd name="connsiteY186" fmla="*/ 2010048 h 2237474"/>
              <a:gd name="connsiteX187" fmla="*/ 2117102 w 12192000"/>
              <a:gd name="connsiteY187" fmla="*/ 2023004 h 2237474"/>
              <a:gd name="connsiteX188" fmla="*/ 2111935 w 12192000"/>
              <a:gd name="connsiteY188" fmla="*/ 2023163 h 2237474"/>
              <a:gd name="connsiteX189" fmla="*/ 2089991 w 12192000"/>
              <a:gd name="connsiteY189" fmla="*/ 2034193 h 2237474"/>
              <a:gd name="connsiteX190" fmla="*/ 2058061 w 12192000"/>
              <a:gd name="connsiteY190" fmla="*/ 2047942 h 2237474"/>
              <a:gd name="connsiteX191" fmla="*/ 2055737 w 12192000"/>
              <a:gd name="connsiteY191" fmla="*/ 2047704 h 2237474"/>
              <a:gd name="connsiteX192" fmla="*/ 2042244 w 12192000"/>
              <a:gd name="connsiteY192" fmla="*/ 2055560 h 2237474"/>
              <a:gd name="connsiteX193" fmla="*/ 1976224 w 12192000"/>
              <a:gd name="connsiteY193" fmla="*/ 2074257 h 2237474"/>
              <a:gd name="connsiteX194" fmla="*/ 1877728 w 12192000"/>
              <a:gd name="connsiteY194" fmla="*/ 2101004 h 2237474"/>
              <a:gd name="connsiteX195" fmla="*/ 1759056 w 12192000"/>
              <a:gd name="connsiteY195" fmla="*/ 2125608 h 2237474"/>
              <a:gd name="connsiteX196" fmla="*/ 1637948 w 12192000"/>
              <a:gd name="connsiteY196" fmla="*/ 2172597 h 2237474"/>
              <a:gd name="connsiteX197" fmla="*/ 1434549 w 12192000"/>
              <a:gd name="connsiteY197" fmla="*/ 2234522 h 2237474"/>
              <a:gd name="connsiteX198" fmla="*/ 1398481 w 12192000"/>
              <a:gd name="connsiteY198" fmla="*/ 2237074 h 2237474"/>
              <a:gd name="connsiteX199" fmla="*/ 1398407 w 12192000"/>
              <a:gd name="connsiteY199" fmla="*/ 2237095 h 2237474"/>
              <a:gd name="connsiteX200" fmla="*/ 1370962 w 12192000"/>
              <a:gd name="connsiteY200" fmla="*/ 2237474 h 2237474"/>
              <a:gd name="connsiteX201" fmla="*/ 1356367 w 12192000"/>
              <a:gd name="connsiteY201" fmla="*/ 2235089 h 2237474"/>
              <a:gd name="connsiteX202" fmla="*/ 1324828 w 12192000"/>
              <a:gd name="connsiteY202" fmla="*/ 2231968 h 2237474"/>
              <a:gd name="connsiteX203" fmla="*/ 1297744 w 12192000"/>
              <a:gd name="connsiteY203" fmla="*/ 2235849 h 2237474"/>
              <a:gd name="connsiteX204" fmla="*/ 1286236 w 12192000"/>
              <a:gd name="connsiteY204" fmla="*/ 2233135 h 2237474"/>
              <a:gd name="connsiteX205" fmla="*/ 1283504 w 12192000"/>
              <a:gd name="connsiteY205" fmla="*/ 2233797 h 2237474"/>
              <a:gd name="connsiteX206" fmla="*/ 1279765 w 12192000"/>
              <a:gd name="connsiteY206" fmla="*/ 2229639 h 2237474"/>
              <a:gd name="connsiteX207" fmla="*/ 1195347 w 12192000"/>
              <a:gd name="connsiteY207" fmla="*/ 2212354 h 2237474"/>
              <a:gd name="connsiteX208" fmla="*/ 970251 w 12192000"/>
              <a:gd name="connsiteY208" fmla="*/ 2221029 h 2237474"/>
              <a:gd name="connsiteX209" fmla="*/ 812914 w 12192000"/>
              <a:gd name="connsiteY209" fmla="*/ 2202752 h 2237474"/>
              <a:gd name="connsiteX210" fmla="*/ 800195 w 12192000"/>
              <a:gd name="connsiteY210" fmla="*/ 2209407 h 2237474"/>
              <a:gd name="connsiteX211" fmla="*/ 784978 w 12192000"/>
              <a:gd name="connsiteY211" fmla="*/ 2212360 h 2237474"/>
              <a:gd name="connsiteX212" fmla="*/ 681987 w 12192000"/>
              <a:gd name="connsiteY212" fmla="*/ 2216757 h 2237474"/>
              <a:gd name="connsiteX213" fmla="*/ 669923 w 12192000"/>
              <a:gd name="connsiteY213" fmla="*/ 2211682 h 2237474"/>
              <a:gd name="connsiteX214" fmla="*/ 648680 w 12192000"/>
              <a:gd name="connsiteY214" fmla="*/ 2206229 h 2237474"/>
              <a:gd name="connsiteX215" fmla="*/ 597225 w 12192000"/>
              <a:gd name="connsiteY215" fmla="*/ 2180999 h 2237474"/>
              <a:gd name="connsiteX216" fmla="*/ 558449 w 12192000"/>
              <a:gd name="connsiteY216" fmla="*/ 2182346 h 2237474"/>
              <a:gd name="connsiteX217" fmla="*/ 550517 w 12192000"/>
              <a:gd name="connsiteY217" fmla="*/ 2182060 h 2237474"/>
              <a:gd name="connsiteX218" fmla="*/ 550309 w 12192000"/>
              <a:gd name="connsiteY218" fmla="*/ 2181825 h 2237474"/>
              <a:gd name="connsiteX219" fmla="*/ 541836 w 12192000"/>
              <a:gd name="connsiteY219" fmla="*/ 2181063 h 2237474"/>
              <a:gd name="connsiteX220" fmla="*/ 536057 w 12192000"/>
              <a:gd name="connsiteY220" fmla="*/ 2181537 h 2237474"/>
              <a:gd name="connsiteX221" fmla="*/ 520671 w 12192000"/>
              <a:gd name="connsiteY221" fmla="*/ 2180980 h 2237474"/>
              <a:gd name="connsiteX222" fmla="*/ 515024 w 12192000"/>
              <a:gd name="connsiteY222" fmla="*/ 2179258 h 2237474"/>
              <a:gd name="connsiteX223" fmla="*/ 512278 w 12192000"/>
              <a:gd name="connsiteY223" fmla="*/ 2176369 h 2237474"/>
              <a:gd name="connsiteX224" fmla="*/ 480419 w 12192000"/>
              <a:gd name="connsiteY224" fmla="*/ 2167807 h 2237474"/>
              <a:gd name="connsiteX225" fmla="*/ 413835 w 12192000"/>
              <a:gd name="connsiteY225" fmla="*/ 2156783 h 2237474"/>
              <a:gd name="connsiteX226" fmla="*/ 376513 w 12192000"/>
              <a:gd name="connsiteY226" fmla="*/ 2154014 h 2237474"/>
              <a:gd name="connsiteX227" fmla="*/ 273386 w 12192000"/>
              <a:gd name="connsiteY227" fmla="*/ 2142551 h 2237474"/>
              <a:gd name="connsiteX228" fmla="*/ 169207 w 12192000"/>
              <a:gd name="connsiteY228" fmla="*/ 2128100 h 2237474"/>
              <a:gd name="connsiteX229" fmla="*/ 93149 w 12192000"/>
              <a:gd name="connsiteY229" fmla="*/ 2105324 h 2237474"/>
              <a:gd name="connsiteX230" fmla="*/ 88109 w 12192000"/>
              <a:gd name="connsiteY230" fmla="*/ 2106704 h 2237474"/>
              <a:gd name="connsiteX231" fmla="*/ 80022 w 12192000"/>
              <a:gd name="connsiteY231" fmla="*/ 2107254 h 2237474"/>
              <a:gd name="connsiteX232" fmla="*/ 79717 w 12192000"/>
              <a:gd name="connsiteY232" fmla="*/ 2107046 h 2237474"/>
              <a:gd name="connsiteX233" fmla="*/ 72352 w 12192000"/>
              <a:gd name="connsiteY233" fmla="*/ 2107991 h 2237474"/>
              <a:gd name="connsiteX234" fmla="*/ 37645 w 12192000"/>
              <a:gd name="connsiteY234" fmla="*/ 2115401 h 2237474"/>
              <a:gd name="connsiteX235" fmla="*/ 4572 w 12192000"/>
              <a:gd name="connsiteY235" fmla="*/ 2111091 h 2237474"/>
              <a:gd name="connsiteX236" fmla="*/ 0 w 12192000"/>
              <a:gd name="connsiteY236" fmla="*/ 2110468 h 2237474"/>
              <a:gd name="connsiteX237" fmla="*/ 0 w 12192000"/>
              <a:gd name="connsiteY23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29530 w 12192000"/>
              <a:gd name="connsiteY150" fmla="*/ 1864513 h 2237474"/>
              <a:gd name="connsiteX151" fmla="*/ 3680177 w 12192000"/>
              <a:gd name="connsiteY151" fmla="*/ 1881552 h 2237474"/>
              <a:gd name="connsiteX152" fmla="*/ 3567259 w 12192000"/>
              <a:gd name="connsiteY152" fmla="*/ 1893482 h 2237474"/>
              <a:gd name="connsiteX153" fmla="*/ 3405770 w 12192000"/>
              <a:gd name="connsiteY153" fmla="*/ 1904591 h 2237474"/>
              <a:gd name="connsiteX154" fmla="*/ 3280097 w 12192000"/>
              <a:gd name="connsiteY154" fmla="*/ 1919610 h 2237474"/>
              <a:gd name="connsiteX155" fmla="*/ 3123424 w 12192000"/>
              <a:gd name="connsiteY155" fmla="*/ 1952930 h 2237474"/>
              <a:gd name="connsiteX156" fmla="*/ 3009910 w 12192000"/>
              <a:gd name="connsiteY156" fmla="*/ 1957866 h 2237474"/>
              <a:gd name="connsiteX157" fmla="*/ 2995934 w 12192000"/>
              <a:gd name="connsiteY157" fmla="*/ 1967085 h 2237474"/>
              <a:gd name="connsiteX158" fmla="*/ 2980071 w 12192000"/>
              <a:gd name="connsiteY158" fmla="*/ 1972988 h 2237474"/>
              <a:gd name="connsiteX159" fmla="*/ 2978094 w 12192000"/>
              <a:gd name="connsiteY159" fmla="*/ 1972369 h 2237474"/>
              <a:gd name="connsiteX160" fmla="*/ 2942858 w 12192000"/>
              <a:gd name="connsiteY160" fmla="*/ 1981367 h 2237474"/>
              <a:gd name="connsiteX161" fmla="*/ 2875436 w 12192000"/>
              <a:gd name="connsiteY161" fmla="*/ 1996977 h 2237474"/>
              <a:gd name="connsiteX162" fmla="*/ 2874892 w 12192000"/>
              <a:gd name="connsiteY162" fmla="*/ 1996085 h 2237474"/>
              <a:gd name="connsiteX163" fmla="*/ 2864145 w 12192000"/>
              <a:gd name="connsiteY163" fmla="*/ 1994061 h 2237474"/>
              <a:gd name="connsiteX164" fmla="*/ 2843662 w 12192000"/>
              <a:gd name="connsiteY164" fmla="*/ 1992498 h 2237474"/>
              <a:gd name="connsiteX165" fmla="*/ 2796128 w 12192000"/>
              <a:gd name="connsiteY165" fmla="*/ 1976403 h 2237474"/>
              <a:gd name="connsiteX166" fmla="*/ 2756784 w 12192000"/>
              <a:gd name="connsiteY166" fmla="*/ 1985116 h 2237474"/>
              <a:gd name="connsiteX167" fmla="*/ 2748833 w 12192000"/>
              <a:gd name="connsiteY167" fmla="*/ 1986323 h 2237474"/>
              <a:gd name="connsiteX168" fmla="*/ 2748661 w 12192000"/>
              <a:gd name="connsiteY168" fmla="*/ 1986122 h 2237474"/>
              <a:gd name="connsiteX169" fmla="*/ 2740251 w 12192000"/>
              <a:gd name="connsiteY169" fmla="*/ 1986946 h 2237474"/>
              <a:gd name="connsiteX170" fmla="*/ 2718916 w 12192000"/>
              <a:gd name="connsiteY170" fmla="*/ 1990867 h 2237474"/>
              <a:gd name="connsiteX171" fmla="*/ 2713522 w 12192000"/>
              <a:gd name="connsiteY171" fmla="*/ 1990173 h 2237474"/>
              <a:gd name="connsiteX172" fmla="*/ 2680597 w 12192000"/>
              <a:gd name="connsiteY172" fmla="*/ 1984996 h 2237474"/>
              <a:gd name="connsiteX173" fmla="*/ 2578178 w 12192000"/>
              <a:gd name="connsiteY173" fmla="*/ 1990531 h 2237474"/>
              <a:gd name="connsiteX174" fmla="*/ 2476147 w 12192000"/>
              <a:gd name="connsiteY174" fmla="*/ 1998305 h 2237474"/>
              <a:gd name="connsiteX175" fmla="*/ 2373568 w 12192000"/>
              <a:gd name="connsiteY175" fmla="*/ 2003219 h 2237474"/>
              <a:gd name="connsiteX176" fmla="*/ 2321399 w 12192000"/>
              <a:gd name="connsiteY176" fmla="*/ 1989467 h 2237474"/>
              <a:gd name="connsiteX177" fmla="*/ 2315525 w 12192000"/>
              <a:gd name="connsiteY177" fmla="*/ 1989708 h 2237474"/>
              <a:gd name="connsiteX178" fmla="*/ 2300792 w 12192000"/>
              <a:gd name="connsiteY178" fmla="*/ 1994290 h 2237474"/>
              <a:gd name="connsiteX179" fmla="*/ 2295469 w 12192000"/>
              <a:gd name="connsiteY179" fmla="*/ 1996659 h 2237474"/>
              <a:gd name="connsiteX180" fmla="*/ 2287219 w 12192000"/>
              <a:gd name="connsiteY180" fmla="*/ 1998750 h 2237474"/>
              <a:gd name="connsiteX181" fmla="*/ 2286948 w 12192000"/>
              <a:gd name="connsiteY181" fmla="*/ 1998596 h 2237474"/>
              <a:gd name="connsiteX182" fmla="*/ 2243069 w 12192000"/>
              <a:gd name="connsiteY182" fmla="*/ 2015111 h 2237474"/>
              <a:gd name="connsiteX183" fmla="*/ 2186609 w 12192000"/>
              <a:gd name="connsiteY183" fmla="*/ 2008263 h 2237474"/>
              <a:gd name="connsiteX184" fmla="*/ 2164831 w 12192000"/>
              <a:gd name="connsiteY184" fmla="*/ 2010143 h 2237474"/>
              <a:gd name="connsiteX185" fmla="*/ 2152836 w 12192000"/>
              <a:gd name="connsiteY185" fmla="*/ 2010048 h 2237474"/>
              <a:gd name="connsiteX186" fmla="*/ 2117102 w 12192000"/>
              <a:gd name="connsiteY186" fmla="*/ 2023004 h 2237474"/>
              <a:gd name="connsiteX187" fmla="*/ 2111935 w 12192000"/>
              <a:gd name="connsiteY187" fmla="*/ 2023163 h 2237474"/>
              <a:gd name="connsiteX188" fmla="*/ 2089991 w 12192000"/>
              <a:gd name="connsiteY188" fmla="*/ 2034193 h 2237474"/>
              <a:gd name="connsiteX189" fmla="*/ 2058061 w 12192000"/>
              <a:gd name="connsiteY189" fmla="*/ 2047942 h 2237474"/>
              <a:gd name="connsiteX190" fmla="*/ 2055737 w 12192000"/>
              <a:gd name="connsiteY190" fmla="*/ 2047704 h 2237474"/>
              <a:gd name="connsiteX191" fmla="*/ 2042244 w 12192000"/>
              <a:gd name="connsiteY191" fmla="*/ 2055560 h 2237474"/>
              <a:gd name="connsiteX192" fmla="*/ 1976224 w 12192000"/>
              <a:gd name="connsiteY192" fmla="*/ 2074257 h 2237474"/>
              <a:gd name="connsiteX193" fmla="*/ 1877728 w 12192000"/>
              <a:gd name="connsiteY193" fmla="*/ 2101004 h 2237474"/>
              <a:gd name="connsiteX194" fmla="*/ 1759056 w 12192000"/>
              <a:gd name="connsiteY194" fmla="*/ 2125608 h 2237474"/>
              <a:gd name="connsiteX195" fmla="*/ 1637948 w 12192000"/>
              <a:gd name="connsiteY195" fmla="*/ 2172597 h 2237474"/>
              <a:gd name="connsiteX196" fmla="*/ 1434549 w 12192000"/>
              <a:gd name="connsiteY196" fmla="*/ 2234522 h 2237474"/>
              <a:gd name="connsiteX197" fmla="*/ 1398481 w 12192000"/>
              <a:gd name="connsiteY197" fmla="*/ 2237074 h 2237474"/>
              <a:gd name="connsiteX198" fmla="*/ 1398407 w 12192000"/>
              <a:gd name="connsiteY198" fmla="*/ 2237095 h 2237474"/>
              <a:gd name="connsiteX199" fmla="*/ 1370962 w 12192000"/>
              <a:gd name="connsiteY199" fmla="*/ 2237474 h 2237474"/>
              <a:gd name="connsiteX200" fmla="*/ 1356367 w 12192000"/>
              <a:gd name="connsiteY200" fmla="*/ 2235089 h 2237474"/>
              <a:gd name="connsiteX201" fmla="*/ 1324828 w 12192000"/>
              <a:gd name="connsiteY201" fmla="*/ 2231968 h 2237474"/>
              <a:gd name="connsiteX202" fmla="*/ 1297744 w 12192000"/>
              <a:gd name="connsiteY202" fmla="*/ 2235849 h 2237474"/>
              <a:gd name="connsiteX203" fmla="*/ 1286236 w 12192000"/>
              <a:gd name="connsiteY203" fmla="*/ 2233135 h 2237474"/>
              <a:gd name="connsiteX204" fmla="*/ 1283504 w 12192000"/>
              <a:gd name="connsiteY204" fmla="*/ 2233797 h 2237474"/>
              <a:gd name="connsiteX205" fmla="*/ 1279765 w 12192000"/>
              <a:gd name="connsiteY205" fmla="*/ 2229639 h 2237474"/>
              <a:gd name="connsiteX206" fmla="*/ 1195347 w 12192000"/>
              <a:gd name="connsiteY206" fmla="*/ 2212354 h 2237474"/>
              <a:gd name="connsiteX207" fmla="*/ 970251 w 12192000"/>
              <a:gd name="connsiteY207" fmla="*/ 2221029 h 2237474"/>
              <a:gd name="connsiteX208" fmla="*/ 812914 w 12192000"/>
              <a:gd name="connsiteY208" fmla="*/ 2202752 h 2237474"/>
              <a:gd name="connsiteX209" fmla="*/ 800195 w 12192000"/>
              <a:gd name="connsiteY209" fmla="*/ 2209407 h 2237474"/>
              <a:gd name="connsiteX210" fmla="*/ 784978 w 12192000"/>
              <a:gd name="connsiteY210" fmla="*/ 2212360 h 2237474"/>
              <a:gd name="connsiteX211" fmla="*/ 681987 w 12192000"/>
              <a:gd name="connsiteY211" fmla="*/ 2216757 h 2237474"/>
              <a:gd name="connsiteX212" fmla="*/ 669923 w 12192000"/>
              <a:gd name="connsiteY212" fmla="*/ 2211682 h 2237474"/>
              <a:gd name="connsiteX213" fmla="*/ 648680 w 12192000"/>
              <a:gd name="connsiteY213" fmla="*/ 2206229 h 2237474"/>
              <a:gd name="connsiteX214" fmla="*/ 597225 w 12192000"/>
              <a:gd name="connsiteY214" fmla="*/ 2180999 h 2237474"/>
              <a:gd name="connsiteX215" fmla="*/ 558449 w 12192000"/>
              <a:gd name="connsiteY215" fmla="*/ 2182346 h 2237474"/>
              <a:gd name="connsiteX216" fmla="*/ 550517 w 12192000"/>
              <a:gd name="connsiteY216" fmla="*/ 2182060 h 2237474"/>
              <a:gd name="connsiteX217" fmla="*/ 550309 w 12192000"/>
              <a:gd name="connsiteY217" fmla="*/ 2181825 h 2237474"/>
              <a:gd name="connsiteX218" fmla="*/ 541836 w 12192000"/>
              <a:gd name="connsiteY218" fmla="*/ 2181063 h 2237474"/>
              <a:gd name="connsiteX219" fmla="*/ 536057 w 12192000"/>
              <a:gd name="connsiteY219" fmla="*/ 2181537 h 2237474"/>
              <a:gd name="connsiteX220" fmla="*/ 520671 w 12192000"/>
              <a:gd name="connsiteY220" fmla="*/ 2180980 h 2237474"/>
              <a:gd name="connsiteX221" fmla="*/ 515024 w 12192000"/>
              <a:gd name="connsiteY221" fmla="*/ 2179258 h 2237474"/>
              <a:gd name="connsiteX222" fmla="*/ 512278 w 12192000"/>
              <a:gd name="connsiteY222" fmla="*/ 2176369 h 2237474"/>
              <a:gd name="connsiteX223" fmla="*/ 480419 w 12192000"/>
              <a:gd name="connsiteY223" fmla="*/ 2167807 h 2237474"/>
              <a:gd name="connsiteX224" fmla="*/ 413835 w 12192000"/>
              <a:gd name="connsiteY224" fmla="*/ 2156783 h 2237474"/>
              <a:gd name="connsiteX225" fmla="*/ 376513 w 12192000"/>
              <a:gd name="connsiteY225" fmla="*/ 2154014 h 2237474"/>
              <a:gd name="connsiteX226" fmla="*/ 273386 w 12192000"/>
              <a:gd name="connsiteY226" fmla="*/ 2142551 h 2237474"/>
              <a:gd name="connsiteX227" fmla="*/ 169207 w 12192000"/>
              <a:gd name="connsiteY227" fmla="*/ 2128100 h 2237474"/>
              <a:gd name="connsiteX228" fmla="*/ 93149 w 12192000"/>
              <a:gd name="connsiteY228" fmla="*/ 2105324 h 2237474"/>
              <a:gd name="connsiteX229" fmla="*/ 88109 w 12192000"/>
              <a:gd name="connsiteY229" fmla="*/ 2106704 h 2237474"/>
              <a:gd name="connsiteX230" fmla="*/ 80022 w 12192000"/>
              <a:gd name="connsiteY230" fmla="*/ 2107254 h 2237474"/>
              <a:gd name="connsiteX231" fmla="*/ 79717 w 12192000"/>
              <a:gd name="connsiteY231" fmla="*/ 2107046 h 2237474"/>
              <a:gd name="connsiteX232" fmla="*/ 72352 w 12192000"/>
              <a:gd name="connsiteY232" fmla="*/ 2107991 h 2237474"/>
              <a:gd name="connsiteX233" fmla="*/ 37645 w 12192000"/>
              <a:gd name="connsiteY233" fmla="*/ 2115401 h 2237474"/>
              <a:gd name="connsiteX234" fmla="*/ 4572 w 12192000"/>
              <a:gd name="connsiteY234" fmla="*/ 2111091 h 2237474"/>
              <a:gd name="connsiteX235" fmla="*/ 0 w 12192000"/>
              <a:gd name="connsiteY235" fmla="*/ 2110468 h 2237474"/>
              <a:gd name="connsiteX236" fmla="*/ 0 w 12192000"/>
              <a:gd name="connsiteY23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43319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08541 w 12192000"/>
              <a:gd name="connsiteY102" fmla="*/ 1668757 h 2237474"/>
              <a:gd name="connsiteX103" fmla="*/ 6471012 w 12192000"/>
              <a:gd name="connsiteY103" fmla="*/ 1678604 h 2237474"/>
              <a:gd name="connsiteX104" fmla="*/ 6415265 w 12192000"/>
              <a:gd name="connsiteY104" fmla="*/ 1665317 h 2237474"/>
              <a:gd name="connsiteX105" fmla="*/ 6364035 w 12192000"/>
              <a:gd name="connsiteY105" fmla="*/ 1667683 h 2237474"/>
              <a:gd name="connsiteX106" fmla="*/ 6280959 w 12192000"/>
              <a:gd name="connsiteY106" fmla="*/ 1689329 h 2237474"/>
              <a:gd name="connsiteX107" fmla="*/ 6243319 w 12192000"/>
              <a:gd name="connsiteY107" fmla="*/ 1695560 h 2237474"/>
              <a:gd name="connsiteX108" fmla="*/ 6098321 w 12192000"/>
              <a:gd name="connsiteY108" fmla="*/ 1721646 h 2237474"/>
              <a:gd name="connsiteX109" fmla="*/ 5880652 w 12192000"/>
              <a:gd name="connsiteY109" fmla="*/ 1779643 h 2237474"/>
              <a:gd name="connsiteX110" fmla="*/ 5785959 w 12192000"/>
              <a:gd name="connsiteY110" fmla="*/ 1775307 h 2237474"/>
              <a:gd name="connsiteX111" fmla="*/ 5643534 w 12192000"/>
              <a:gd name="connsiteY111" fmla="*/ 1802919 h 2237474"/>
              <a:gd name="connsiteX112" fmla="*/ 5518799 w 12192000"/>
              <a:gd name="connsiteY112" fmla="*/ 1818312 h 2237474"/>
              <a:gd name="connsiteX113" fmla="*/ 5505014 w 12192000"/>
              <a:gd name="connsiteY113" fmla="*/ 1819259 h 2237474"/>
              <a:gd name="connsiteX114" fmla="*/ 5453307 w 12192000"/>
              <a:gd name="connsiteY114" fmla="*/ 1815450 h 2237474"/>
              <a:gd name="connsiteX115" fmla="*/ 5364192 w 12192000"/>
              <a:gd name="connsiteY115" fmla="*/ 1826074 h 2237474"/>
              <a:gd name="connsiteX116" fmla="*/ 5350380 w 12192000"/>
              <a:gd name="connsiteY116" fmla="*/ 1830891 h 2237474"/>
              <a:gd name="connsiteX117" fmla="*/ 5259633 w 12192000"/>
              <a:gd name="connsiteY117" fmla="*/ 1837160 h 2237474"/>
              <a:gd name="connsiteX118" fmla="*/ 5197513 w 12192000"/>
              <a:gd name="connsiteY118" fmla="*/ 1844718 h 2237474"/>
              <a:gd name="connsiteX119" fmla="*/ 5184170 w 12192000"/>
              <a:gd name="connsiteY119" fmla="*/ 1849402 h 2237474"/>
              <a:gd name="connsiteX120" fmla="*/ 5168852 w 12192000"/>
              <a:gd name="connsiteY120" fmla="*/ 1844846 h 2237474"/>
              <a:gd name="connsiteX121" fmla="*/ 5164370 w 12192000"/>
              <a:gd name="connsiteY121" fmla="*/ 1840597 h 2237474"/>
              <a:gd name="connsiteX122" fmla="*/ 5114927 w 12192000"/>
              <a:gd name="connsiteY122" fmla="*/ 1847827 h 2237474"/>
              <a:gd name="connsiteX123" fmla="*/ 5108970 w 12192000"/>
              <a:gd name="connsiteY123" fmla="*/ 1847935 h 2237474"/>
              <a:gd name="connsiteX124" fmla="*/ 5067961 w 12192000"/>
              <a:gd name="connsiteY124" fmla="*/ 1845917 h 2237474"/>
              <a:gd name="connsiteX125" fmla="*/ 5007075 w 12192000"/>
              <a:gd name="connsiteY125" fmla="*/ 1838626 h 2237474"/>
              <a:gd name="connsiteX126" fmla="*/ 4944087 w 12192000"/>
              <a:gd name="connsiteY126" fmla="*/ 1823332 h 2237474"/>
              <a:gd name="connsiteX127" fmla="*/ 4907662 w 12192000"/>
              <a:gd name="connsiteY127" fmla="*/ 1816900 h 2237474"/>
              <a:gd name="connsiteX128" fmla="*/ 4882386 w 12192000"/>
              <a:gd name="connsiteY128" fmla="*/ 1809844 h 2237474"/>
              <a:gd name="connsiteX129" fmla="*/ 4811440 w 12192000"/>
              <a:gd name="connsiteY129" fmla="*/ 1804655 h 2237474"/>
              <a:gd name="connsiteX130" fmla="*/ 4691075 w 12192000"/>
              <a:gd name="connsiteY130" fmla="*/ 1801389 h 2237474"/>
              <a:gd name="connsiteX131" fmla="*/ 4611738 w 12192000"/>
              <a:gd name="connsiteY131" fmla="*/ 1776964 h 2237474"/>
              <a:gd name="connsiteX132" fmla="*/ 4560070 w 12192000"/>
              <a:gd name="connsiteY132" fmla="*/ 1785640 h 2237474"/>
              <a:gd name="connsiteX133" fmla="*/ 4536503 w 12192000"/>
              <a:gd name="connsiteY133" fmla="*/ 1785334 h 2237474"/>
              <a:gd name="connsiteX134" fmla="*/ 4513724 w 12192000"/>
              <a:gd name="connsiteY134" fmla="*/ 1791996 h 2237474"/>
              <a:gd name="connsiteX135" fmla="*/ 4459810 w 12192000"/>
              <a:gd name="connsiteY135" fmla="*/ 1797886 h 2237474"/>
              <a:gd name="connsiteX136" fmla="*/ 4379064 w 12192000"/>
              <a:gd name="connsiteY136" fmla="*/ 1817177 h 2237474"/>
              <a:gd name="connsiteX137" fmla="*/ 4319209 w 12192000"/>
              <a:gd name="connsiteY137" fmla="*/ 1834833 h 2237474"/>
              <a:gd name="connsiteX138" fmla="*/ 4290981 w 12192000"/>
              <a:gd name="connsiteY138" fmla="*/ 1839677 h 2237474"/>
              <a:gd name="connsiteX139" fmla="*/ 4285792 w 12192000"/>
              <a:gd name="connsiteY139" fmla="*/ 1836231 h 2237474"/>
              <a:gd name="connsiteX140" fmla="*/ 4238372 w 12192000"/>
              <a:gd name="connsiteY140" fmla="*/ 1851480 h 2237474"/>
              <a:gd name="connsiteX141" fmla="*/ 4232517 w 12192000"/>
              <a:gd name="connsiteY141" fmla="*/ 1852567 h 2237474"/>
              <a:gd name="connsiteX142" fmla="*/ 4191732 w 12192000"/>
              <a:gd name="connsiteY142" fmla="*/ 1857328 h 2237474"/>
              <a:gd name="connsiteX143" fmla="*/ 4065532 w 12192000"/>
              <a:gd name="connsiteY143" fmla="*/ 1855477 h 2237474"/>
              <a:gd name="connsiteX144" fmla="*/ 4028460 w 12192000"/>
              <a:gd name="connsiteY144" fmla="*/ 1855137 h 2237474"/>
              <a:gd name="connsiteX145" fmla="*/ 4002267 w 12192000"/>
              <a:gd name="connsiteY145" fmla="*/ 1852352 h 2237474"/>
              <a:gd name="connsiteX146" fmla="*/ 3931396 w 12192000"/>
              <a:gd name="connsiteY146" fmla="*/ 1858915 h 2237474"/>
              <a:gd name="connsiteX147" fmla="*/ 3812162 w 12192000"/>
              <a:gd name="connsiteY147" fmla="*/ 1875501 h 2237474"/>
              <a:gd name="connsiteX148" fmla="*/ 3729530 w 12192000"/>
              <a:gd name="connsiteY148" fmla="*/ 1864513 h 2237474"/>
              <a:gd name="connsiteX149" fmla="*/ 3680177 w 12192000"/>
              <a:gd name="connsiteY149" fmla="*/ 1881552 h 2237474"/>
              <a:gd name="connsiteX150" fmla="*/ 3567259 w 12192000"/>
              <a:gd name="connsiteY150" fmla="*/ 1893482 h 2237474"/>
              <a:gd name="connsiteX151" fmla="*/ 3405770 w 12192000"/>
              <a:gd name="connsiteY151" fmla="*/ 1904591 h 2237474"/>
              <a:gd name="connsiteX152" fmla="*/ 3280097 w 12192000"/>
              <a:gd name="connsiteY152" fmla="*/ 1919610 h 2237474"/>
              <a:gd name="connsiteX153" fmla="*/ 3123424 w 12192000"/>
              <a:gd name="connsiteY153" fmla="*/ 1952930 h 2237474"/>
              <a:gd name="connsiteX154" fmla="*/ 3009910 w 12192000"/>
              <a:gd name="connsiteY154" fmla="*/ 1957866 h 2237474"/>
              <a:gd name="connsiteX155" fmla="*/ 2995934 w 12192000"/>
              <a:gd name="connsiteY155" fmla="*/ 1967085 h 2237474"/>
              <a:gd name="connsiteX156" fmla="*/ 2980071 w 12192000"/>
              <a:gd name="connsiteY156" fmla="*/ 1972988 h 2237474"/>
              <a:gd name="connsiteX157" fmla="*/ 2978094 w 12192000"/>
              <a:gd name="connsiteY157" fmla="*/ 1972369 h 2237474"/>
              <a:gd name="connsiteX158" fmla="*/ 2942858 w 12192000"/>
              <a:gd name="connsiteY158" fmla="*/ 1981367 h 2237474"/>
              <a:gd name="connsiteX159" fmla="*/ 2875436 w 12192000"/>
              <a:gd name="connsiteY159" fmla="*/ 1996977 h 2237474"/>
              <a:gd name="connsiteX160" fmla="*/ 2874892 w 12192000"/>
              <a:gd name="connsiteY160" fmla="*/ 1996085 h 2237474"/>
              <a:gd name="connsiteX161" fmla="*/ 2864145 w 12192000"/>
              <a:gd name="connsiteY161" fmla="*/ 1994061 h 2237474"/>
              <a:gd name="connsiteX162" fmla="*/ 2843662 w 12192000"/>
              <a:gd name="connsiteY162" fmla="*/ 1992498 h 2237474"/>
              <a:gd name="connsiteX163" fmla="*/ 2796128 w 12192000"/>
              <a:gd name="connsiteY163" fmla="*/ 1976403 h 2237474"/>
              <a:gd name="connsiteX164" fmla="*/ 2756784 w 12192000"/>
              <a:gd name="connsiteY164" fmla="*/ 1985116 h 2237474"/>
              <a:gd name="connsiteX165" fmla="*/ 2748833 w 12192000"/>
              <a:gd name="connsiteY165" fmla="*/ 1986323 h 2237474"/>
              <a:gd name="connsiteX166" fmla="*/ 2748661 w 12192000"/>
              <a:gd name="connsiteY166" fmla="*/ 1986122 h 2237474"/>
              <a:gd name="connsiteX167" fmla="*/ 2740251 w 12192000"/>
              <a:gd name="connsiteY167" fmla="*/ 1986946 h 2237474"/>
              <a:gd name="connsiteX168" fmla="*/ 2718916 w 12192000"/>
              <a:gd name="connsiteY168" fmla="*/ 1990867 h 2237474"/>
              <a:gd name="connsiteX169" fmla="*/ 2713522 w 12192000"/>
              <a:gd name="connsiteY169" fmla="*/ 1990173 h 2237474"/>
              <a:gd name="connsiteX170" fmla="*/ 2680597 w 12192000"/>
              <a:gd name="connsiteY170" fmla="*/ 1984996 h 2237474"/>
              <a:gd name="connsiteX171" fmla="*/ 2578178 w 12192000"/>
              <a:gd name="connsiteY171" fmla="*/ 1990531 h 2237474"/>
              <a:gd name="connsiteX172" fmla="*/ 2476147 w 12192000"/>
              <a:gd name="connsiteY172" fmla="*/ 1998305 h 2237474"/>
              <a:gd name="connsiteX173" fmla="*/ 2373568 w 12192000"/>
              <a:gd name="connsiteY173" fmla="*/ 2003219 h 2237474"/>
              <a:gd name="connsiteX174" fmla="*/ 2321399 w 12192000"/>
              <a:gd name="connsiteY174" fmla="*/ 1989467 h 2237474"/>
              <a:gd name="connsiteX175" fmla="*/ 2315525 w 12192000"/>
              <a:gd name="connsiteY175" fmla="*/ 1989708 h 2237474"/>
              <a:gd name="connsiteX176" fmla="*/ 2300792 w 12192000"/>
              <a:gd name="connsiteY176" fmla="*/ 1994290 h 2237474"/>
              <a:gd name="connsiteX177" fmla="*/ 2295469 w 12192000"/>
              <a:gd name="connsiteY177" fmla="*/ 1996659 h 2237474"/>
              <a:gd name="connsiteX178" fmla="*/ 2287219 w 12192000"/>
              <a:gd name="connsiteY178" fmla="*/ 1998750 h 2237474"/>
              <a:gd name="connsiteX179" fmla="*/ 2286948 w 12192000"/>
              <a:gd name="connsiteY179" fmla="*/ 1998596 h 2237474"/>
              <a:gd name="connsiteX180" fmla="*/ 2243069 w 12192000"/>
              <a:gd name="connsiteY180" fmla="*/ 2015111 h 2237474"/>
              <a:gd name="connsiteX181" fmla="*/ 2186609 w 12192000"/>
              <a:gd name="connsiteY181" fmla="*/ 2008263 h 2237474"/>
              <a:gd name="connsiteX182" fmla="*/ 2164831 w 12192000"/>
              <a:gd name="connsiteY182" fmla="*/ 2010143 h 2237474"/>
              <a:gd name="connsiteX183" fmla="*/ 2152836 w 12192000"/>
              <a:gd name="connsiteY183" fmla="*/ 2010048 h 2237474"/>
              <a:gd name="connsiteX184" fmla="*/ 2117102 w 12192000"/>
              <a:gd name="connsiteY184" fmla="*/ 2023004 h 2237474"/>
              <a:gd name="connsiteX185" fmla="*/ 2111935 w 12192000"/>
              <a:gd name="connsiteY185" fmla="*/ 2023163 h 2237474"/>
              <a:gd name="connsiteX186" fmla="*/ 2089991 w 12192000"/>
              <a:gd name="connsiteY186" fmla="*/ 2034193 h 2237474"/>
              <a:gd name="connsiteX187" fmla="*/ 2058061 w 12192000"/>
              <a:gd name="connsiteY187" fmla="*/ 2047942 h 2237474"/>
              <a:gd name="connsiteX188" fmla="*/ 2055737 w 12192000"/>
              <a:gd name="connsiteY188" fmla="*/ 2047704 h 2237474"/>
              <a:gd name="connsiteX189" fmla="*/ 2042244 w 12192000"/>
              <a:gd name="connsiteY189" fmla="*/ 2055560 h 2237474"/>
              <a:gd name="connsiteX190" fmla="*/ 1976224 w 12192000"/>
              <a:gd name="connsiteY190" fmla="*/ 2074257 h 2237474"/>
              <a:gd name="connsiteX191" fmla="*/ 1877728 w 12192000"/>
              <a:gd name="connsiteY191" fmla="*/ 2101004 h 2237474"/>
              <a:gd name="connsiteX192" fmla="*/ 1759056 w 12192000"/>
              <a:gd name="connsiteY192" fmla="*/ 2125608 h 2237474"/>
              <a:gd name="connsiteX193" fmla="*/ 1637948 w 12192000"/>
              <a:gd name="connsiteY193" fmla="*/ 2172597 h 2237474"/>
              <a:gd name="connsiteX194" fmla="*/ 1434549 w 12192000"/>
              <a:gd name="connsiteY194" fmla="*/ 2234522 h 2237474"/>
              <a:gd name="connsiteX195" fmla="*/ 1398481 w 12192000"/>
              <a:gd name="connsiteY195" fmla="*/ 2237074 h 2237474"/>
              <a:gd name="connsiteX196" fmla="*/ 1398407 w 12192000"/>
              <a:gd name="connsiteY196" fmla="*/ 2237095 h 2237474"/>
              <a:gd name="connsiteX197" fmla="*/ 1370962 w 12192000"/>
              <a:gd name="connsiteY197" fmla="*/ 2237474 h 2237474"/>
              <a:gd name="connsiteX198" fmla="*/ 1356367 w 12192000"/>
              <a:gd name="connsiteY198" fmla="*/ 2235089 h 2237474"/>
              <a:gd name="connsiteX199" fmla="*/ 1324828 w 12192000"/>
              <a:gd name="connsiteY199" fmla="*/ 2231968 h 2237474"/>
              <a:gd name="connsiteX200" fmla="*/ 1297744 w 12192000"/>
              <a:gd name="connsiteY200" fmla="*/ 2235849 h 2237474"/>
              <a:gd name="connsiteX201" fmla="*/ 1286236 w 12192000"/>
              <a:gd name="connsiteY201" fmla="*/ 2233135 h 2237474"/>
              <a:gd name="connsiteX202" fmla="*/ 1283504 w 12192000"/>
              <a:gd name="connsiteY202" fmla="*/ 2233797 h 2237474"/>
              <a:gd name="connsiteX203" fmla="*/ 1279765 w 12192000"/>
              <a:gd name="connsiteY203" fmla="*/ 2229639 h 2237474"/>
              <a:gd name="connsiteX204" fmla="*/ 1195347 w 12192000"/>
              <a:gd name="connsiteY204" fmla="*/ 2212354 h 2237474"/>
              <a:gd name="connsiteX205" fmla="*/ 970251 w 12192000"/>
              <a:gd name="connsiteY205" fmla="*/ 2221029 h 2237474"/>
              <a:gd name="connsiteX206" fmla="*/ 812914 w 12192000"/>
              <a:gd name="connsiteY206" fmla="*/ 2202752 h 2237474"/>
              <a:gd name="connsiteX207" fmla="*/ 800195 w 12192000"/>
              <a:gd name="connsiteY207" fmla="*/ 2209407 h 2237474"/>
              <a:gd name="connsiteX208" fmla="*/ 784978 w 12192000"/>
              <a:gd name="connsiteY208" fmla="*/ 2212360 h 2237474"/>
              <a:gd name="connsiteX209" fmla="*/ 681987 w 12192000"/>
              <a:gd name="connsiteY209" fmla="*/ 2216757 h 2237474"/>
              <a:gd name="connsiteX210" fmla="*/ 669923 w 12192000"/>
              <a:gd name="connsiteY210" fmla="*/ 2211682 h 2237474"/>
              <a:gd name="connsiteX211" fmla="*/ 648680 w 12192000"/>
              <a:gd name="connsiteY211" fmla="*/ 2206229 h 2237474"/>
              <a:gd name="connsiteX212" fmla="*/ 597225 w 12192000"/>
              <a:gd name="connsiteY212" fmla="*/ 2180999 h 2237474"/>
              <a:gd name="connsiteX213" fmla="*/ 558449 w 12192000"/>
              <a:gd name="connsiteY213" fmla="*/ 2182346 h 2237474"/>
              <a:gd name="connsiteX214" fmla="*/ 550517 w 12192000"/>
              <a:gd name="connsiteY214" fmla="*/ 2182060 h 2237474"/>
              <a:gd name="connsiteX215" fmla="*/ 550309 w 12192000"/>
              <a:gd name="connsiteY215" fmla="*/ 2181825 h 2237474"/>
              <a:gd name="connsiteX216" fmla="*/ 541836 w 12192000"/>
              <a:gd name="connsiteY216" fmla="*/ 2181063 h 2237474"/>
              <a:gd name="connsiteX217" fmla="*/ 536057 w 12192000"/>
              <a:gd name="connsiteY217" fmla="*/ 2181537 h 2237474"/>
              <a:gd name="connsiteX218" fmla="*/ 520671 w 12192000"/>
              <a:gd name="connsiteY218" fmla="*/ 2180980 h 2237474"/>
              <a:gd name="connsiteX219" fmla="*/ 515024 w 12192000"/>
              <a:gd name="connsiteY219" fmla="*/ 2179258 h 2237474"/>
              <a:gd name="connsiteX220" fmla="*/ 512278 w 12192000"/>
              <a:gd name="connsiteY220" fmla="*/ 2176369 h 2237474"/>
              <a:gd name="connsiteX221" fmla="*/ 480419 w 12192000"/>
              <a:gd name="connsiteY221" fmla="*/ 2167807 h 2237474"/>
              <a:gd name="connsiteX222" fmla="*/ 413835 w 12192000"/>
              <a:gd name="connsiteY222" fmla="*/ 2156783 h 2237474"/>
              <a:gd name="connsiteX223" fmla="*/ 376513 w 12192000"/>
              <a:gd name="connsiteY223" fmla="*/ 2154014 h 2237474"/>
              <a:gd name="connsiteX224" fmla="*/ 273386 w 12192000"/>
              <a:gd name="connsiteY224" fmla="*/ 2142551 h 2237474"/>
              <a:gd name="connsiteX225" fmla="*/ 169207 w 12192000"/>
              <a:gd name="connsiteY225" fmla="*/ 2128100 h 2237474"/>
              <a:gd name="connsiteX226" fmla="*/ 93149 w 12192000"/>
              <a:gd name="connsiteY226" fmla="*/ 2105324 h 2237474"/>
              <a:gd name="connsiteX227" fmla="*/ 88109 w 12192000"/>
              <a:gd name="connsiteY227" fmla="*/ 2106704 h 2237474"/>
              <a:gd name="connsiteX228" fmla="*/ 80022 w 12192000"/>
              <a:gd name="connsiteY228" fmla="*/ 2107254 h 2237474"/>
              <a:gd name="connsiteX229" fmla="*/ 79717 w 12192000"/>
              <a:gd name="connsiteY229" fmla="*/ 2107046 h 2237474"/>
              <a:gd name="connsiteX230" fmla="*/ 72352 w 12192000"/>
              <a:gd name="connsiteY230" fmla="*/ 2107991 h 2237474"/>
              <a:gd name="connsiteX231" fmla="*/ 37645 w 12192000"/>
              <a:gd name="connsiteY231" fmla="*/ 2115401 h 2237474"/>
              <a:gd name="connsiteX232" fmla="*/ 4572 w 12192000"/>
              <a:gd name="connsiteY232" fmla="*/ 2111091 h 2237474"/>
              <a:gd name="connsiteX233" fmla="*/ 0 w 12192000"/>
              <a:gd name="connsiteY233" fmla="*/ 2110468 h 2237474"/>
              <a:gd name="connsiteX234" fmla="*/ 0 w 12192000"/>
              <a:gd name="connsiteY23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16595 w 12192000"/>
              <a:gd name="connsiteY100" fmla="*/ 1667475 h 2237474"/>
              <a:gd name="connsiteX101" fmla="*/ 6508541 w 12192000"/>
              <a:gd name="connsiteY101" fmla="*/ 1668757 h 2237474"/>
              <a:gd name="connsiteX102" fmla="*/ 6471012 w 12192000"/>
              <a:gd name="connsiteY102" fmla="*/ 1678604 h 2237474"/>
              <a:gd name="connsiteX103" fmla="*/ 6415265 w 12192000"/>
              <a:gd name="connsiteY103" fmla="*/ 1665317 h 2237474"/>
              <a:gd name="connsiteX104" fmla="*/ 6364035 w 12192000"/>
              <a:gd name="connsiteY104" fmla="*/ 1667683 h 2237474"/>
              <a:gd name="connsiteX105" fmla="*/ 6280959 w 12192000"/>
              <a:gd name="connsiteY105" fmla="*/ 1689329 h 2237474"/>
              <a:gd name="connsiteX106" fmla="*/ 6243319 w 12192000"/>
              <a:gd name="connsiteY106" fmla="*/ 1695560 h 2237474"/>
              <a:gd name="connsiteX107" fmla="*/ 6098321 w 12192000"/>
              <a:gd name="connsiteY107" fmla="*/ 1721646 h 2237474"/>
              <a:gd name="connsiteX108" fmla="*/ 5880652 w 12192000"/>
              <a:gd name="connsiteY108" fmla="*/ 1779643 h 2237474"/>
              <a:gd name="connsiteX109" fmla="*/ 5785959 w 12192000"/>
              <a:gd name="connsiteY109" fmla="*/ 1775307 h 2237474"/>
              <a:gd name="connsiteX110" fmla="*/ 5643534 w 12192000"/>
              <a:gd name="connsiteY110" fmla="*/ 1802919 h 2237474"/>
              <a:gd name="connsiteX111" fmla="*/ 5518799 w 12192000"/>
              <a:gd name="connsiteY111" fmla="*/ 1818312 h 2237474"/>
              <a:gd name="connsiteX112" fmla="*/ 5505014 w 12192000"/>
              <a:gd name="connsiteY112" fmla="*/ 1819259 h 2237474"/>
              <a:gd name="connsiteX113" fmla="*/ 5453307 w 12192000"/>
              <a:gd name="connsiteY113" fmla="*/ 1815450 h 2237474"/>
              <a:gd name="connsiteX114" fmla="*/ 5364192 w 12192000"/>
              <a:gd name="connsiteY114" fmla="*/ 1826074 h 2237474"/>
              <a:gd name="connsiteX115" fmla="*/ 5350380 w 12192000"/>
              <a:gd name="connsiteY115" fmla="*/ 1830891 h 2237474"/>
              <a:gd name="connsiteX116" fmla="*/ 5259633 w 12192000"/>
              <a:gd name="connsiteY116" fmla="*/ 1837160 h 2237474"/>
              <a:gd name="connsiteX117" fmla="*/ 5197513 w 12192000"/>
              <a:gd name="connsiteY117" fmla="*/ 1844718 h 2237474"/>
              <a:gd name="connsiteX118" fmla="*/ 5184170 w 12192000"/>
              <a:gd name="connsiteY118" fmla="*/ 1849402 h 2237474"/>
              <a:gd name="connsiteX119" fmla="*/ 5168852 w 12192000"/>
              <a:gd name="connsiteY119" fmla="*/ 1844846 h 2237474"/>
              <a:gd name="connsiteX120" fmla="*/ 5164370 w 12192000"/>
              <a:gd name="connsiteY120" fmla="*/ 1840597 h 2237474"/>
              <a:gd name="connsiteX121" fmla="*/ 5114927 w 12192000"/>
              <a:gd name="connsiteY121" fmla="*/ 1847827 h 2237474"/>
              <a:gd name="connsiteX122" fmla="*/ 5108970 w 12192000"/>
              <a:gd name="connsiteY122" fmla="*/ 1847935 h 2237474"/>
              <a:gd name="connsiteX123" fmla="*/ 5067961 w 12192000"/>
              <a:gd name="connsiteY123" fmla="*/ 1845917 h 2237474"/>
              <a:gd name="connsiteX124" fmla="*/ 5007075 w 12192000"/>
              <a:gd name="connsiteY124" fmla="*/ 1838626 h 2237474"/>
              <a:gd name="connsiteX125" fmla="*/ 4944087 w 12192000"/>
              <a:gd name="connsiteY125" fmla="*/ 1823332 h 2237474"/>
              <a:gd name="connsiteX126" fmla="*/ 4907662 w 12192000"/>
              <a:gd name="connsiteY126" fmla="*/ 1816900 h 2237474"/>
              <a:gd name="connsiteX127" fmla="*/ 4882386 w 12192000"/>
              <a:gd name="connsiteY127" fmla="*/ 1809844 h 2237474"/>
              <a:gd name="connsiteX128" fmla="*/ 4811440 w 12192000"/>
              <a:gd name="connsiteY128" fmla="*/ 1804655 h 2237474"/>
              <a:gd name="connsiteX129" fmla="*/ 4691075 w 12192000"/>
              <a:gd name="connsiteY129" fmla="*/ 1801389 h 2237474"/>
              <a:gd name="connsiteX130" fmla="*/ 4611738 w 12192000"/>
              <a:gd name="connsiteY130" fmla="*/ 1776964 h 2237474"/>
              <a:gd name="connsiteX131" fmla="*/ 4560070 w 12192000"/>
              <a:gd name="connsiteY131" fmla="*/ 1785640 h 2237474"/>
              <a:gd name="connsiteX132" fmla="*/ 4536503 w 12192000"/>
              <a:gd name="connsiteY132" fmla="*/ 1785334 h 2237474"/>
              <a:gd name="connsiteX133" fmla="*/ 4513724 w 12192000"/>
              <a:gd name="connsiteY133" fmla="*/ 1791996 h 2237474"/>
              <a:gd name="connsiteX134" fmla="*/ 4459810 w 12192000"/>
              <a:gd name="connsiteY134" fmla="*/ 1797886 h 2237474"/>
              <a:gd name="connsiteX135" fmla="*/ 4379064 w 12192000"/>
              <a:gd name="connsiteY135" fmla="*/ 1817177 h 2237474"/>
              <a:gd name="connsiteX136" fmla="*/ 4319209 w 12192000"/>
              <a:gd name="connsiteY136" fmla="*/ 1834833 h 2237474"/>
              <a:gd name="connsiteX137" fmla="*/ 4290981 w 12192000"/>
              <a:gd name="connsiteY137" fmla="*/ 1839677 h 2237474"/>
              <a:gd name="connsiteX138" fmla="*/ 4285792 w 12192000"/>
              <a:gd name="connsiteY138" fmla="*/ 1836231 h 2237474"/>
              <a:gd name="connsiteX139" fmla="*/ 4238372 w 12192000"/>
              <a:gd name="connsiteY139" fmla="*/ 1851480 h 2237474"/>
              <a:gd name="connsiteX140" fmla="*/ 4232517 w 12192000"/>
              <a:gd name="connsiteY140" fmla="*/ 1852567 h 2237474"/>
              <a:gd name="connsiteX141" fmla="*/ 4191732 w 12192000"/>
              <a:gd name="connsiteY141" fmla="*/ 1857328 h 2237474"/>
              <a:gd name="connsiteX142" fmla="*/ 4065532 w 12192000"/>
              <a:gd name="connsiteY142" fmla="*/ 1855477 h 2237474"/>
              <a:gd name="connsiteX143" fmla="*/ 4028460 w 12192000"/>
              <a:gd name="connsiteY143" fmla="*/ 1855137 h 2237474"/>
              <a:gd name="connsiteX144" fmla="*/ 4002267 w 12192000"/>
              <a:gd name="connsiteY144" fmla="*/ 1852352 h 2237474"/>
              <a:gd name="connsiteX145" fmla="*/ 3931396 w 12192000"/>
              <a:gd name="connsiteY145" fmla="*/ 1858915 h 2237474"/>
              <a:gd name="connsiteX146" fmla="*/ 3812162 w 12192000"/>
              <a:gd name="connsiteY146" fmla="*/ 1875501 h 2237474"/>
              <a:gd name="connsiteX147" fmla="*/ 3729530 w 12192000"/>
              <a:gd name="connsiteY147" fmla="*/ 1864513 h 2237474"/>
              <a:gd name="connsiteX148" fmla="*/ 3680177 w 12192000"/>
              <a:gd name="connsiteY148" fmla="*/ 1881552 h 2237474"/>
              <a:gd name="connsiteX149" fmla="*/ 3567259 w 12192000"/>
              <a:gd name="connsiteY149" fmla="*/ 1893482 h 2237474"/>
              <a:gd name="connsiteX150" fmla="*/ 3405770 w 12192000"/>
              <a:gd name="connsiteY150" fmla="*/ 1904591 h 2237474"/>
              <a:gd name="connsiteX151" fmla="*/ 3280097 w 12192000"/>
              <a:gd name="connsiteY151" fmla="*/ 1919610 h 2237474"/>
              <a:gd name="connsiteX152" fmla="*/ 3123424 w 12192000"/>
              <a:gd name="connsiteY152" fmla="*/ 1952930 h 2237474"/>
              <a:gd name="connsiteX153" fmla="*/ 3009910 w 12192000"/>
              <a:gd name="connsiteY153" fmla="*/ 1957866 h 2237474"/>
              <a:gd name="connsiteX154" fmla="*/ 2995934 w 12192000"/>
              <a:gd name="connsiteY154" fmla="*/ 1967085 h 2237474"/>
              <a:gd name="connsiteX155" fmla="*/ 2980071 w 12192000"/>
              <a:gd name="connsiteY155" fmla="*/ 1972988 h 2237474"/>
              <a:gd name="connsiteX156" fmla="*/ 2978094 w 12192000"/>
              <a:gd name="connsiteY156" fmla="*/ 1972369 h 2237474"/>
              <a:gd name="connsiteX157" fmla="*/ 2942858 w 12192000"/>
              <a:gd name="connsiteY157" fmla="*/ 1981367 h 2237474"/>
              <a:gd name="connsiteX158" fmla="*/ 2875436 w 12192000"/>
              <a:gd name="connsiteY158" fmla="*/ 1996977 h 2237474"/>
              <a:gd name="connsiteX159" fmla="*/ 2874892 w 12192000"/>
              <a:gd name="connsiteY159" fmla="*/ 1996085 h 2237474"/>
              <a:gd name="connsiteX160" fmla="*/ 2864145 w 12192000"/>
              <a:gd name="connsiteY160" fmla="*/ 1994061 h 2237474"/>
              <a:gd name="connsiteX161" fmla="*/ 2843662 w 12192000"/>
              <a:gd name="connsiteY161" fmla="*/ 1992498 h 2237474"/>
              <a:gd name="connsiteX162" fmla="*/ 2796128 w 12192000"/>
              <a:gd name="connsiteY162" fmla="*/ 1976403 h 2237474"/>
              <a:gd name="connsiteX163" fmla="*/ 2756784 w 12192000"/>
              <a:gd name="connsiteY163" fmla="*/ 1985116 h 2237474"/>
              <a:gd name="connsiteX164" fmla="*/ 2748833 w 12192000"/>
              <a:gd name="connsiteY164" fmla="*/ 1986323 h 2237474"/>
              <a:gd name="connsiteX165" fmla="*/ 2748661 w 12192000"/>
              <a:gd name="connsiteY165" fmla="*/ 1986122 h 2237474"/>
              <a:gd name="connsiteX166" fmla="*/ 2740251 w 12192000"/>
              <a:gd name="connsiteY166" fmla="*/ 1986946 h 2237474"/>
              <a:gd name="connsiteX167" fmla="*/ 2718916 w 12192000"/>
              <a:gd name="connsiteY167" fmla="*/ 1990867 h 2237474"/>
              <a:gd name="connsiteX168" fmla="*/ 2713522 w 12192000"/>
              <a:gd name="connsiteY168" fmla="*/ 1990173 h 2237474"/>
              <a:gd name="connsiteX169" fmla="*/ 2680597 w 12192000"/>
              <a:gd name="connsiteY169" fmla="*/ 1984996 h 2237474"/>
              <a:gd name="connsiteX170" fmla="*/ 2578178 w 12192000"/>
              <a:gd name="connsiteY170" fmla="*/ 1990531 h 2237474"/>
              <a:gd name="connsiteX171" fmla="*/ 2476147 w 12192000"/>
              <a:gd name="connsiteY171" fmla="*/ 1998305 h 2237474"/>
              <a:gd name="connsiteX172" fmla="*/ 2373568 w 12192000"/>
              <a:gd name="connsiteY172" fmla="*/ 2003219 h 2237474"/>
              <a:gd name="connsiteX173" fmla="*/ 2321399 w 12192000"/>
              <a:gd name="connsiteY173" fmla="*/ 1989467 h 2237474"/>
              <a:gd name="connsiteX174" fmla="*/ 2315525 w 12192000"/>
              <a:gd name="connsiteY174" fmla="*/ 1989708 h 2237474"/>
              <a:gd name="connsiteX175" fmla="*/ 2300792 w 12192000"/>
              <a:gd name="connsiteY175" fmla="*/ 1994290 h 2237474"/>
              <a:gd name="connsiteX176" fmla="*/ 2295469 w 12192000"/>
              <a:gd name="connsiteY176" fmla="*/ 1996659 h 2237474"/>
              <a:gd name="connsiteX177" fmla="*/ 2287219 w 12192000"/>
              <a:gd name="connsiteY177" fmla="*/ 1998750 h 2237474"/>
              <a:gd name="connsiteX178" fmla="*/ 2286948 w 12192000"/>
              <a:gd name="connsiteY178" fmla="*/ 1998596 h 2237474"/>
              <a:gd name="connsiteX179" fmla="*/ 2243069 w 12192000"/>
              <a:gd name="connsiteY179" fmla="*/ 2015111 h 2237474"/>
              <a:gd name="connsiteX180" fmla="*/ 2186609 w 12192000"/>
              <a:gd name="connsiteY180" fmla="*/ 2008263 h 2237474"/>
              <a:gd name="connsiteX181" fmla="*/ 2164831 w 12192000"/>
              <a:gd name="connsiteY181" fmla="*/ 2010143 h 2237474"/>
              <a:gd name="connsiteX182" fmla="*/ 2152836 w 12192000"/>
              <a:gd name="connsiteY182" fmla="*/ 2010048 h 2237474"/>
              <a:gd name="connsiteX183" fmla="*/ 2117102 w 12192000"/>
              <a:gd name="connsiteY183" fmla="*/ 2023004 h 2237474"/>
              <a:gd name="connsiteX184" fmla="*/ 2111935 w 12192000"/>
              <a:gd name="connsiteY184" fmla="*/ 2023163 h 2237474"/>
              <a:gd name="connsiteX185" fmla="*/ 2089991 w 12192000"/>
              <a:gd name="connsiteY185" fmla="*/ 2034193 h 2237474"/>
              <a:gd name="connsiteX186" fmla="*/ 2058061 w 12192000"/>
              <a:gd name="connsiteY186" fmla="*/ 2047942 h 2237474"/>
              <a:gd name="connsiteX187" fmla="*/ 2055737 w 12192000"/>
              <a:gd name="connsiteY187" fmla="*/ 2047704 h 2237474"/>
              <a:gd name="connsiteX188" fmla="*/ 2042244 w 12192000"/>
              <a:gd name="connsiteY188" fmla="*/ 2055560 h 2237474"/>
              <a:gd name="connsiteX189" fmla="*/ 1976224 w 12192000"/>
              <a:gd name="connsiteY189" fmla="*/ 2074257 h 2237474"/>
              <a:gd name="connsiteX190" fmla="*/ 1877728 w 12192000"/>
              <a:gd name="connsiteY190" fmla="*/ 2101004 h 2237474"/>
              <a:gd name="connsiteX191" fmla="*/ 1759056 w 12192000"/>
              <a:gd name="connsiteY191" fmla="*/ 2125608 h 2237474"/>
              <a:gd name="connsiteX192" fmla="*/ 1637948 w 12192000"/>
              <a:gd name="connsiteY192" fmla="*/ 2172597 h 2237474"/>
              <a:gd name="connsiteX193" fmla="*/ 1434549 w 12192000"/>
              <a:gd name="connsiteY193" fmla="*/ 2234522 h 2237474"/>
              <a:gd name="connsiteX194" fmla="*/ 1398481 w 12192000"/>
              <a:gd name="connsiteY194" fmla="*/ 2237074 h 2237474"/>
              <a:gd name="connsiteX195" fmla="*/ 1398407 w 12192000"/>
              <a:gd name="connsiteY195" fmla="*/ 2237095 h 2237474"/>
              <a:gd name="connsiteX196" fmla="*/ 1370962 w 12192000"/>
              <a:gd name="connsiteY196" fmla="*/ 2237474 h 2237474"/>
              <a:gd name="connsiteX197" fmla="*/ 1356367 w 12192000"/>
              <a:gd name="connsiteY197" fmla="*/ 2235089 h 2237474"/>
              <a:gd name="connsiteX198" fmla="*/ 1324828 w 12192000"/>
              <a:gd name="connsiteY198" fmla="*/ 2231968 h 2237474"/>
              <a:gd name="connsiteX199" fmla="*/ 1297744 w 12192000"/>
              <a:gd name="connsiteY199" fmla="*/ 2235849 h 2237474"/>
              <a:gd name="connsiteX200" fmla="*/ 1286236 w 12192000"/>
              <a:gd name="connsiteY200" fmla="*/ 2233135 h 2237474"/>
              <a:gd name="connsiteX201" fmla="*/ 1283504 w 12192000"/>
              <a:gd name="connsiteY201" fmla="*/ 2233797 h 2237474"/>
              <a:gd name="connsiteX202" fmla="*/ 1279765 w 12192000"/>
              <a:gd name="connsiteY202" fmla="*/ 2229639 h 2237474"/>
              <a:gd name="connsiteX203" fmla="*/ 1195347 w 12192000"/>
              <a:gd name="connsiteY203" fmla="*/ 2212354 h 2237474"/>
              <a:gd name="connsiteX204" fmla="*/ 970251 w 12192000"/>
              <a:gd name="connsiteY204" fmla="*/ 2221029 h 2237474"/>
              <a:gd name="connsiteX205" fmla="*/ 812914 w 12192000"/>
              <a:gd name="connsiteY205" fmla="*/ 2202752 h 2237474"/>
              <a:gd name="connsiteX206" fmla="*/ 800195 w 12192000"/>
              <a:gd name="connsiteY206" fmla="*/ 2209407 h 2237474"/>
              <a:gd name="connsiteX207" fmla="*/ 784978 w 12192000"/>
              <a:gd name="connsiteY207" fmla="*/ 2212360 h 2237474"/>
              <a:gd name="connsiteX208" fmla="*/ 681987 w 12192000"/>
              <a:gd name="connsiteY208" fmla="*/ 2216757 h 2237474"/>
              <a:gd name="connsiteX209" fmla="*/ 669923 w 12192000"/>
              <a:gd name="connsiteY209" fmla="*/ 2211682 h 2237474"/>
              <a:gd name="connsiteX210" fmla="*/ 648680 w 12192000"/>
              <a:gd name="connsiteY210" fmla="*/ 2206229 h 2237474"/>
              <a:gd name="connsiteX211" fmla="*/ 597225 w 12192000"/>
              <a:gd name="connsiteY211" fmla="*/ 2180999 h 2237474"/>
              <a:gd name="connsiteX212" fmla="*/ 558449 w 12192000"/>
              <a:gd name="connsiteY212" fmla="*/ 2182346 h 2237474"/>
              <a:gd name="connsiteX213" fmla="*/ 550517 w 12192000"/>
              <a:gd name="connsiteY213" fmla="*/ 2182060 h 2237474"/>
              <a:gd name="connsiteX214" fmla="*/ 550309 w 12192000"/>
              <a:gd name="connsiteY214" fmla="*/ 2181825 h 2237474"/>
              <a:gd name="connsiteX215" fmla="*/ 541836 w 12192000"/>
              <a:gd name="connsiteY215" fmla="*/ 2181063 h 2237474"/>
              <a:gd name="connsiteX216" fmla="*/ 536057 w 12192000"/>
              <a:gd name="connsiteY216" fmla="*/ 2181537 h 2237474"/>
              <a:gd name="connsiteX217" fmla="*/ 520671 w 12192000"/>
              <a:gd name="connsiteY217" fmla="*/ 2180980 h 2237474"/>
              <a:gd name="connsiteX218" fmla="*/ 515024 w 12192000"/>
              <a:gd name="connsiteY218" fmla="*/ 2179258 h 2237474"/>
              <a:gd name="connsiteX219" fmla="*/ 512278 w 12192000"/>
              <a:gd name="connsiteY219" fmla="*/ 2176369 h 2237474"/>
              <a:gd name="connsiteX220" fmla="*/ 480419 w 12192000"/>
              <a:gd name="connsiteY220" fmla="*/ 2167807 h 2237474"/>
              <a:gd name="connsiteX221" fmla="*/ 413835 w 12192000"/>
              <a:gd name="connsiteY221" fmla="*/ 2156783 h 2237474"/>
              <a:gd name="connsiteX222" fmla="*/ 376513 w 12192000"/>
              <a:gd name="connsiteY222" fmla="*/ 2154014 h 2237474"/>
              <a:gd name="connsiteX223" fmla="*/ 273386 w 12192000"/>
              <a:gd name="connsiteY223" fmla="*/ 2142551 h 2237474"/>
              <a:gd name="connsiteX224" fmla="*/ 169207 w 12192000"/>
              <a:gd name="connsiteY224" fmla="*/ 2128100 h 2237474"/>
              <a:gd name="connsiteX225" fmla="*/ 93149 w 12192000"/>
              <a:gd name="connsiteY225" fmla="*/ 2105324 h 2237474"/>
              <a:gd name="connsiteX226" fmla="*/ 88109 w 12192000"/>
              <a:gd name="connsiteY226" fmla="*/ 2106704 h 2237474"/>
              <a:gd name="connsiteX227" fmla="*/ 80022 w 12192000"/>
              <a:gd name="connsiteY227" fmla="*/ 2107254 h 2237474"/>
              <a:gd name="connsiteX228" fmla="*/ 79717 w 12192000"/>
              <a:gd name="connsiteY228" fmla="*/ 2107046 h 2237474"/>
              <a:gd name="connsiteX229" fmla="*/ 72352 w 12192000"/>
              <a:gd name="connsiteY229" fmla="*/ 2107991 h 2237474"/>
              <a:gd name="connsiteX230" fmla="*/ 37645 w 12192000"/>
              <a:gd name="connsiteY230" fmla="*/ 2115401 h 2237474"/>
              <a:gd name="connsiteX231" fmla="*/ 4572 w 12192000"/>
              <a:gd name="connsiteY231" fmla="*/ 2111091 h 2237474"/>
              <a:gd name="connsiteX232" fmla="*/ 0 w 12192000"/>
              <a:gd name="connsiteY232" fmla="*/ 2110468 h 2237474"/>
              <a:gd name="connsiteX233" fmla="*/ 0 w 12192000"/>
              <a:gd name="connsiteY23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16595 w 12192000"/>
              <a:gd name="connsiteY99" fmla="*/ 1667475 h 2237474"/>
              <a:gd name="connsiteX100" fmla="*/ 6508541 w 12192000"/>
              <a:gd name="connsiteY100" fmla="*/ 1668757 h 2237474"/>
              <a:gd name="connsiteX101" fmla="*/ 6471012 w 12192000"/>
              <a:gd name="connsiteY101" fmla="*/ 1678604 h 2237474"/>
              <a:gd name="connsiteX102" fmla="*/ 6415265 w 12192000"/>
              <a:gd name="connsiteY102" fmla="*/ 1665317 h 2237474"/>
              <a:gd name="connsiteX103" fmla="*/ 6364035 w 12192000"/>
              <a:gd name="connsiteY103" fmla="*/ 1667683 h 2237474"/>
              <a:gd name="connsiteX104" fmla="*/ 6280959 w 12192000"/>
              <a:gd name="connsiteY104" fmla="*/ 1689329 h 2237474"/>
              <a:gd name="connsiteX105" fmla="*/ 6243319 w 12192000"/>
              <a:gd name="connsiteY105" fmla="*/ 1695560 h 2237474"/>
              <a:gd name="connsiteX106" fmla="*/ 6098321 w 12192000"/>
              <a:gd name="connsiteY106" fmla="*/ 1721646 h 2237474"/>
              <a:gd name="connsiteX107" fmla="*/ 5880652 w 12192000"/>
              <a:gd name="connsiteY107" fmla="*/ 1779643 h 2237474"/>
              <a:gd name="connsiteX108" fmla="*/ 5785959 w 12192000"/>
              <a:gd name="connsiteY108" fmla="*/ 1775307 h 2237474"/>
              <a:gd name="connsiteX109" fmla="*/ 5643534 w 12192000"/>
              <a:gd name="connsiteY109" fmla="*/ 1802919 h 2237474"/>
              <a:gd name="connsiteX110" fmla="*/ 5518799 w 12192000"/>
              <a:gd name="connsiteY110" fmla="*/ 1818312 h 2237474"/>
              <a:gd name="connsiteX111" fmla="*/ 5505014 w 12192000"/>
              <a:gd name="connsiteY111" fmla="*/ 1819259 h 2237474"/>
              <a:gd name="connsiteX112" fmla="*/ 5453307 w 12192000"/>
              <a:gd name="connsiteY112" fmla="*/ 1815450 h 2237474"/>
              <a:gd name="connsiteX113" fmla="*/ 5364192 w 12192000"/>
              <a:gd name="connsiteY113" fmla="*/ 1826074 h 2237474"/>
              <a:gd name="connsiteX114" fmla="*/ 5350380 w 12192000"/>
              <a:gd name="connsiteY114" fmla="*/ 1830891 h 2237474"/>
              <a:gd name="connsiteX115" fmla="*/ 5259633 w 12192000"/>
              <a:gd name="connsiteY115" fmla="*/ 1837160 h 2237474"/>
              <a:gd name="connsiteX116" fmla="*/ 5197513 w 12192000"/>
              <a:gd name="connsiteY116" fmla="*/ 1844718 h 2237474"/>
              <a:gd name="connsiteX117" fmla="*/ 5184170 w 12192000"/>
              <a:gd name="connsiteY117" fmla="*/ 1849402 h 2237474"/>
              <a:gd name="connsiteX118" fmla="*/ 5168852 w 12192000"/>
              <a:gd name="connsiteY118" fmla="*/ 1844846 h 2237474"/>
              <a:gd name="connsiteX119" fmla="*/ 5164370 w 12192000"/>
              <a:gd name="connsiteY119" fmla="*/ 1840597 h 2237474"/>
              <a:gd name="connsiteX120" fmla="*/ 5114927 w 12192000"/>
              <a:gd name="connsiteY120" fmla="*/ 1847827 h 2237474"/>
              <a:gd name="connsiteX121" fmla="*/ 5108970 w 12192000"/>
              <a:gd name="connsiteY121" fmla="*/ 1847935 h 2237474"/>
              <a:gd name="connsiteX122" fmla="*/ 5067961 w 12192000"/>
              <a:gd name="connsiteY122" fmla="*/ 1845917 h 2237474"/>
              <a:gd name="connsiteX123" fmla="*/ 5007075 w 12192000"/>
              <a:gd name="connsiteY123" fmla="*/ 1838626 h 2237474"/>
              <a:gd name="connsiteX124" fmla="*/ 4944087 w 12192000"/>
              <a:gd name="connsiteY124" fmla="*/ 1823332 h 2237474"/>
              <a:gd name="connsiteX125" fmla="*/ 4907662 w 12192000"/>
              <a:gd name="connsiteY125" fmla="*/ 1816900 h 2237474"/>
              <a:gd name="connsiteX126" fmla="*/ 4882386 w 12192000"/>
              <a:gd name="connsiteY126" fmla="*/ 1809844 h 2237474"/>
              <a:gd name="connsiteX127" fmla="*/ 4811440 w 12192000"/>
              <a:gd name="connsiteY127" fmla="*/ 1804655 h 2237474"/>
              <a:gd name="connsiteX128" fmla="*/ 4691075 w 12192000"/>
              <a:gd name="connsiteY128" fmla="*/ 1801389 h 2237474"/>
              <a:gd name="connsiteX129" fmla="*/ 4611738 w 12192000"/>
              <a:gd name="connsiteY129" fmla="*/ 1776964 h 2237474"/>
              <a:gd name="connsiteX130" fmla="*/ 4560070 w 12192000"/>
              <a:gd name="connsiteY130" fmla="*/ 1785640 h 2237474"/>
              <a:gd name="connsiteX131" fmla="*/ 4536503 w 12192000"/>
              <a:gd name="connsiteY131" fmla="*/ 1785334 h 2237474"/>
              <a:gd name="connsiteX132" fmla="*/ 4513724 w 12192000"/>
              <a:gd name="connsiteY132" fmla="*/ 1791996 h 2237474"/>
              <a:gd name="connsiteX133" fmla="*/ 4459810 w 12192000"/>
              <a:gd name="connsiteY133" fmla="*/ 1797886 h 2237474"/>
              <a:gd name="connsiteX134" fmla="*/ 4379064 w 12192000"/>
              <a:gd name="connsiteY134" fmla="*/ 1817177 h 2237474"/>
              <a:gd name="connsiteX135" fmla="*/ 4319209 w 12192000"/>
              <a:gd name="connsiteY135" fmla="*/ 1834833 h 2237474"/>
              <a:gd name="connsiteX136" fmla="*/ 4290981 w 12192000"/>
              <a:gd name="connsiteY136" fmla="*/ 1839677 h 2237474"/>
              <a:gd name="connsiteX137" fmla="*/ 4285792 w 12192000"/>
              <a:gd name="connsiteY137" fmla="*/ 1836231 h 2237474"/>
              <a:gd name="connsiteX138" fmla="*/ 4238372 w 12192000"/>
              <a:gd name="connsiteY138" fmla="*/ 1851480 h 2237474"/>
              <a:gd name="connsiteX139" fmla="*/ 4232517 w 12192000"/>
              <a:gd name="connsiteY139" fmla="*/ 1852567 h 2237474"/>
              <a:gd name="connsiteX140" fmla="*/ 4191732 w 12192000"/>
              <a:gd name="connsiteY140" fmla="*/ 1857328 h 2237474"/>
              <a:gd name="connsiteX141" fmla="*/ 4065532 w 12192000"/>
              <a:gd name="connsiteY141" fmla="*/ 1855477 h 2237474"/>
              <a:gd name="connsiteX142" fmla="*/ 4028460 w 12192000"/>
              <a:gd name="connsiteY142" fmla="*/ 1855137 h 2237474"/>
              <a:gd name="connsiteX143" fmla="*/ 4002267 w 12192000"/>
              <a:gd name="connsiteY143" fmla="*/ 1852352 h 2237474"/>
              <a:gd name="connsiteX144" fmla="*/ 3931396 w 12192000"/>
              <a:gd name="connsiteY144" fmla="*/ 1858915 h 2237474"/>
              <a:gd name="connsiteX145" fmla="*/ 3812162 w 12192000"/>
              <a:gd name="connsiteY145" fmla="*/ 1875501 h 2237474"/>
              <a:gd name="connsiteX146" fmla="*/ 3729530 w 12192000"/>
              <a:gd name="connsiteY146" fmla="*/ 1864513 h 2237474"/>
              <a:gd name="connsiteX147" fmla="*/ 3680177 w 12192000"/>
              <a:gd name="connsiteY147" fmla="*/ 1881552 h 2237474"/>
              <a:gd name="connsiteX148" fmla="*/ 3567259 w 12192000"/>
              <a:gd name="connsiteY148" fmla="*/ 1893482 h 2237474"/>
              <a:gd name="connsiteX149" fmla="*/ 3405770 w 12192000"/>
              <a:gd name="connsiteY149" fmla="*/ 1904591 h 2237474"/>
              <a:gd name="connsiteX150" fmla="*/ 3280097 w 12192000"/>
              <a:gd name="connsiteY150" fmla="*/ 1919610 h 2237474"/>
              <a:gd name="connsiteX151" fmla="*/ 3123424 w 12192000"/>
              <a:gd name="connsiteY151" fmla="*/ 1952930 h 2237474"/>
              <a:gd name="connsiteX152" fmla="*/ 3009910 w 12192000"/>
              <a:gd name="connsiteY152" fmla="*/ 1957866 h 2237474"/>
              <a:gd name="connsiteX153" fmla="*/ 2995934 w 12192000"/>
              <a:gd name="connsiteY153" fmla="*/ 1967085 h 2237474"/>
              <a:gd name="connsiteX154" fmla="*/ 2980071 w 12192000"/>
              <a:gd name="connsiteY154" fmla="*/ 1972988 h 2237474"/>
              <a:gd name="connsiteX155" fmla="*/ 2978094 w 12192000"/>
              <a:gd name="connsiteY155" fmla="*/ 1972369 h 2237474"/>
              <a:gd name="connsiteX156" fmla="*/ 2942858 w 12192000"/>
              <a:gd name="connsiteY156" fmla="*/ 1981367 h 2237474"/>
              <a:gd name="connsiteX157" fmla="*/ 2875436 w 12192000"/>
              <a:gd name="connsiteY157" fmla="*/ 1996977 h 2237474"/>
              <a:gd name="connsiteX158" fmla="*/ 2874892 w 12192000"/>
              <a:gd name="connsiteY158" fmla="*/ 1996085 h 2237474"/>
              <a:gd name="connsiteX159" fmla="*/ 2864145 w 12192000"/>
              <a:gd name="connsiteY159" fmla="*/ 1994061 h 2237474"/>
              <a:gd name="connsiteX160" fmla="*/ 2843662 w 12192000"/>
              <a:gd name="connsiteY160" fmla="*/ 1992498 h 2237474"/>
              <a:gd name="connsiteX161" fmla="*/ 2796128 w 12192000"/>
              <a:gd name="connsiteY161" fmla="*/ 1976403 h 2237474"/>
              <a:gd name="connsiteX162" fmla="*/ 2756784 w 12192000"/>
              <a:gd name="connsiteY162" fmla="*/ 1985116 h 2237474"/>
              <a:gd name="connsiteX163" fmla="*/ 2748833 w 12192000"/>
              <a:gd name="connsiteY163" fmla="*/ 1986323 h 2237474"/>
              <a:gd name="connsiteX164" fmla="*/ 2748661 w 12192000"/>
              <a:gd name="connsiteY164" fmla="*/ 1986122 h 2237474"/>
              <a:gd name="connsiteX165" fmla="*/ 2740251 w 12192000"/>
              <a:gd name="connsiteY165" fmla="*/ 1986946 h 2237474"/>
              <a:gd name="connsiteX166" fmla="*/ 2718916 w 12192000"/>
              <a:gd name="connsiteY166" fmla="*/ 1990867 h 2237474"/>
              <a:gd name="connsiteX167" fmla="*/ 2713522 w 12192000"/>
              <a:gd name="connsiteY167" fmla="*/ 1990173 h 2237474"/>
              <a:gd name="connsiteX168" fmla="*/ 2680597 w 12192000"/>
              <a:gd name="connsiteY168" fmla="*/ 1984996 h 2237474"/>
              <a:gd name="connsiteX169" fmla="*/ 2578178 w 12192000"/>
              <a:gd name="connsiteY169" fmla="*/ 1990531 h 2237474"/>
              <a:gd name="connsiteX170" fmla="*/ 2476147 w 12192000"/>
              <a:gd name="connsiteY170" fmla="*/ 1998305 h 2237474"/>
              <a:gd name="connsiteX171" fmla="*/ 2373568 w 12192000"/>
              <a:gd name="connsiteY171" fmla="*/ 2003219 h 2237474"/>
              <a:gd name="connsiteX172" fmla="*/ 2321399 w 12192000"/>
              <a:gd name="connsiteY172" fmla="*/ 1989467 h 2237474"/>
              <a:gd name="connsiteX173" fmla="*/ 2315525 w 12192000"/>
              <a:gd name="connsiteY173" fmla="*/ 1989708 h 2237474"/>
              <a:gd name="connsiteX174" fmla="*/ 2300792 w 12192000"/>
              <a:gd name="connsiteY174" fmla="*/ 1994290 h 2237474"/>
              <a:gd name="connsiteX175" fmla="*/ 2295469 w 12192000"/>
              <a:gd name="connsiteY175" fmla="*/ 1996659 h 2237474"/>
              <a:gd name="connsiteX176" fmla="*/ 2287219 w 12192000"/>
              <a:gd name="connsiteY176" fmla="*/ 1998750 h 2237474"/>
              <a:gd name="connsiteX177" fmla="*/ 2286948 w 12192000"/>
              <a:gd name="connsiteY177" fmla="*/ 1998596 h 2237474"/>
              <a:gd name="connsiteX178" fmla="*/ 2243069 w 12192000"/>
              <a:gd name="connsiteY178" fmla="*/ 2015111 h 2237474"/>
              <a:gd name="connsiteX179" fmla="*/ 2186609 w 12192000"/>
              <a:gd name="connsiteY179" fmla="*/ 2008263 h 2237474"/>
              <a:gd name="connsiteX180" fmla="*/ 2164831 w 12192000"/>
              <a:gd name="connsiteY180" fmla="*/ 2010143 h 2237474"/>
              <a:gd name="connsiteX181" fmla="*/ 2152836 w 12192000"/>
              <a:gd name="connsiteY181" fmla="*/ 2010048 h 2237474"/>
              <a:gd name="connsiteX182" fmla="*/ 2117102 w 12192000"/>
              <a:gd name="connsiteY182" fmla="*/ 2023004 h 2237474"/>
              <a:gd name="connsiteX183" fmla="*/ 2111935 w 12192000"/>
              <a:gd name="connsiteY183" fmla="*/ 2023163 h 2237474"/>
              <a:gd name="connsiteX184" fmla="*/ 2089991 w 12192000"/>
              <a:gd name="connsiteY184" fmla="*/ 2034193 h 2237474"/>
              <a:gd name="connsiteX185" fmla="*/ 2058061 w 12192000"/>
              <a:gd name="connsiteY185" fmla="*/ 2047942 h 2237474"/>
              <a:gd name="connsiteX186" fmla="*/ 2055737 w 12192000"/>
              <a:gd name="connsiteY186" fmla="*/ 2047704 h 2237474"/>
              <a:gd name="connsiteX187" fmla="*/ 2042244 w 12192000"/>
              <a:gd name="connsiteY187" fmla="*/ 2055560 h 2237474"/>
              <a:gd name="connsiteX188" fmla="*/ 1976224 w 12192000"/>
              <a:gd name="connsiteY188" fmla="*/ 2074257 h 2237474"/>
              <a:gd name="connsiteX189" fmla="*/ 1877728 w 12192000"/>
              <a:gd name="connsiteY189" fmla="*/ 2101004 h 2237474"/>
              <a:gd name="connsiteX190" fmla="*/ 1759056 w 12192000"/>
              <a:gd name="connsiteY190" fmla="*/ 2125608 h 2237474"/>
              <a:gd name="connsiteX191" fmla="*/ 1637948 w 12192000"/>
              <a:gd name="connsiteY191" fmla="*/ 2172597 h 2237474"/>
              <a:gd name="connsiteX192" fmla="*/ 1434549 w 12192000"/>
              <a:gd name="connsiteY192" fmla="*/ 2234522 h 2237474"/>
              <a:gd name="connsiteX193" fmla="*/ 1398481 w 12192000"/>
              <a:gd name="connsiteY193" fmla="*/ 2237074 h 2237474"/>
              <a:gd name="connsiteX194" fmla="*/ 1398407 w 12192000"/>
              <a:gd name="connsiteY194" fmla="*/ 2237095 h 2237474"/>
              <a:gd name="connsiteX195" fmla="*/ 1370962 w 12192000"/>
              <a:gd name="connsiteY195" fmla="*/ 2237474 h 2237474"/>
              <a:gd name="connsiteX196" fmla="*/ 1356367 w 12192000"/>
              <a:gd name="connsiteY196" fmla="*/ 2235089 h 2237474"/>
              <a:gd name="connsiteX197" fmla="*/ 1324828 w 12192000"/>
              <a:gd name="connsiteY197" fmla="*/ 2231968 h 2237474"/>
              <a:gd name="connsiteX198" fmla="*/ 1297744 w 12192000"/>
              <a:gd name="connsiteY198" fmla="*/ 2235849 h 2237474"/>
              <a:gd name="connsiteX199" fmla="*/ 1286236 w 12192000"/>
              <a:gd name="connsiteY199" fmla="*/ 2233135 h 2237474"/>
              <a:gd name="connsiteX200" fmla="*/ 1283504 w 12192000"/>
              <a:gd name="connsiteY200" fmla="*/ 2233797 h 2237474"/>
              <a:gd name="connsiteX201" fmla="*/ 1279765 w 12192000"/>
              <a:gd name="connsiteY201" fmla="*/ 2229639 h 2237474"/>
              <a:gd name="connsiteX202" fmla="*/ 1195347 w 12192000"/>
              <a:gd name="connsiteY202" fmla="*/ 2212354 h 2237474"/>
              <a:gd name="connsiteX203" fmla="*/ 970251 w 12192000"/>
              <a:gd name="connsiteY203" fmla="*/ 2221029 h 2237474"/>
              <a:gd name="connsiteX204" fmla="*/ 812914 w 12192000"/>
              <a:gd name="connsiteY204" fmla="*/ 2202752 h 2237474"/>
              <a:gd name="connsiteX205" fmla="*/ 800195 w 12192000"/>
              <a:gd name="connsiteY205" fmla="*/ 2209407 h 2237474"/>
              <a:gd name="connsiteX206" fmla="*/ 784978 w 12192000"/>
              <a:gd name="connsiteY206" fmla="*/ 2212360 h 2237474"/>
              <a:gd name="connsiteX207" fmla="*/ 681987 w 12192000"/>
              <a:gd name="connsiteY207" fmla="*/ 2216757 h 2237474"/>
              <a:gd name="connsiteX208" fmla="*/ 669923 w 12192000"/>
              <a:gd name="connsiteY208" fmla="*/ 2211682 h 2237474"/>
              <a:gd name="connsiteX209" fmla="*/ 648680 w 12192000"/>
              <a:gd name="connsiteY209" fmla="*/ 2206229 h 2237474"/>
              <a:gd name="connsiteX210" fmla="*/ 597225 w 12192000"/>
              <a:gd name="connsiteY210" fmla="*/ 2180999 h 2237474"/>
              <a:gd name="connsiteX211" fmla="*/ 558449 w 12192000"/>
              <a:gd name="connsiteY211" fmla="*/ 2182346 h 2237474"/>
              <a:gd name="connsiteX212" fmla="*/ 550517 w 12192000"/>
              <a:gd name="connsiteY212" fmla="*/ 2182060 h 2237474"/>
              <a:gd name="connsiteX213" fmla="*/ 550309 w 12192000"/>
              <a:gd name="connsiteY213" fmla="*/ 2181825 h 2237474"/>
              <a:gd name="connsiteX214" fmla="*/ 541836 w 12192000"/>
              <a:gd name="connsiteY214" fmla="*/ 2181063 h 2237474"/>
              <a:gd name="connsiteX215" fmla="*/ 536057 w 12192000"/>
              <a:gd name="connsiteY215" fmla="*/ 2181537 h 2237474"/>
              <a:gd name="connsiteX216" fmla="*/ 520671 w 12192000"/>
              <a:gd name="connsiteY216" fmla="*/ 2180980 h 2237474"/>
              <a:gd name="connsiteX217" fmla="*/ 515024 w 12192000"/>
              <a:gd name="connsiteY217" fmla="*/ 2179258 h 2237474"/>
              <a:gd name="connsiteX218" fmla="*/ 512278 w 12192000"/>
              <a:gd name="connsiteY218" fmla="*/ 2176369 h 2237474"/>
              <a:gd name="connsiteX219" fmla="*/ 480419 w 12192000"/>
              <a:gd name="connsiteY219" fmla="*/ 2167807 h 2237474"/>
              <a:gd name="connsiteX220" fmla="*/ 413835 w 12192000"/>
              <a:gd name="connsiteY220" fmla="*/ 2156783 h 2237474"/>
              <a:gd name="connsiteX221" fmla="*/ 376513 w 12192000"/>
              <a:gd name="connsiteY221" fmla="*/ 2154014 h 2237474"/>
              <a:gd name="connsiteX222" fmla="*/ 273386 w 12192000"/>
              <a:gd name="connsiteY222" fmla="*/ 2142551 h 2237474"/>
              <a:gd name="connsiteX223" fmla="*/ 169207 w 12192000"/>
              <a:gd name="connsiteY223" fmla="*/ 2128100 h 2237474"/>
              <a:gd name="connsiteX224" fmla="*/ 93149 w 12192000"/>
              <a:gd name="connsiteY224" fmla="*/ 2105324 h 2237474"/>
              <a:gd name="connsiteX225" fmla="*/ 88109 w 12192000"/>
              <a:gd name="connsiteY225" fmla="*/ 2106704 h 2237474"/>
              <a:gd name="connsiteX226" fmla="*/ 80022 w 12192000"/>
              <a:gd name="connsiteY226" fmla="*/ 2107254 h 2237474"/>
              <a:gd name="connsiteX227" fmla="*/ 79717 w 12192000"/>
              <a:gd name="connsiteY227" fmla="*/ 2107046 h 2237474"/>
              <a:gd name="connsiteX228" fmla="*/ 72352 w 12192000"/>
              <a:gd name="connsiteY228" fmla="*/ 2107991 h 2237474"/>
              <a:gd name="connsiteX229" fmla="*/ 37645 w 12192000"/>
              <a:gd name="connsiteY229" fmla="*/ 2115401 h 2237474"/>
              <a:gd name="connsiteX230" fmla="*/ 4572 w 12192000"/>
              <a:gd name="connsiteY230" fmla="*/ 2111091 h 2237474"/>
              <a:gd name="connsiteX231" fmla="*/ 0 w 12192000"/>
              <a:gd name="connsiteY231" fmla="*/ 2110468 h 2237474"/>
              <a:gd name="connsiteX232" fmla="*/ 0 w 12192000"/>
              <a:gd name="connsiteY23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16595 w 12192000"/>
              <a:gd name="connsiteY98" fmla="*/ 1667475 h 2237474"/>
              <a:gd name="connsiteX99" fmla="*/ 6508541 w 12192000"/>
              <a:gd name="connsiteY99" fmla="*/ 1668757 h 2237474"/>
              <a:gd name="connsiteX100" fmla="*/ 6471012 w 12192000"/>
              <a:gd name="connsiteY100" fmla="*/ 1678604 h 2237474"/>
              <a:gd name="connsiteX101" fmla="*/ 6415265 w 12192000"/>
              <a:gd name="connsiteY101" fmla="*/ 1665317 h 2237474"/>
              <a:gd name="connsiteX102" fmla="*/ 6364035 w 12192000"/>
              <a:gd name="connsiteY102" fmla="*/ 1667683 h 2237474"/>
              <a:gd name="connsiteX103" fmla="*/ 6280959 w 12192000"/>
              <a:gd name="connsiteY103" fmla="*/ 1689329 h 2237474"/>
              <a:gd name="connsiteX104" fmla="*/ 6243319 w 12192000"/>
              <a:gd name="connsiteY104" fmla="*/ 1695560 h 2237474"/>
              <a:gd name="connsiteX105" fmla="*/ 6098321 w 12192000"/>
              <a:gd name="connsiteY105" fmla="*/ 1721646 h 2237474"/>
              <a:gd name="connsiteX106" fmla="*/ 5880652 w 12192000"/>
              <a:gd name="connsiteY106" fmla="*/ 1779643 h 2237474"/>
              <a:gd name="connsiteX107" fmla="*/ 5785959 w 12192000"/>
              <a:gd name="connsiteY107" fmla="*/ 1775307 h 2237474"/>
              <a:gd name="connsiteX108" fmla="*/ 5643534 w 12192000"/>
              <a:gd name="connsiteY108" fmla="*/ 1802919 h 2237474"/>
              <a:gd name="connsiteX109" fmla="*/ 5518799 w 12192000"/>
              <a:gd name="connsiteY109" fmla="*/ 1818312 h 2237474"/>
              <a:gd name="connsiteX110" fmla="*/ 5505014 w 12192000"/>
              <a:gd name="connsiteY110" fmla="*/ 1819259 h 2237474"/>
              <a:gd name="connsiteX111" fmla="*/ 5453307 w 12192000"/>
              <a:gd name="connsiteY111" fmla="*/ 1815450 h 2237474"/>
              <a:gd name="connsiteX112" fmla="*/ 5364192 w 12192000"/>
              <a:gd name="connsiteY112" fmla="*/ 1826074 h 2237474"/>
              <a:gd name="connsiteX113" fmla="*/ 5350380 w 12192000"/>
              <a:gd name="connsiteY113" fmla="*/ 1830891 h 2237474"/>
              <a:gd name="connsiteX114" fmla="*/ 5259633 w 12192000"/>
              <a:gd name="connsiteY114" fmla="*/ 1837160 h 2237474"/>
              <a:gd name="connsiteX115" fmla="*/ 5197513 w 12192000"/>
              <a:gd name="connsiteY115" fmla="*/ 1844718 h 2237474"/>
              <a:gd name="connsiteX116" fmla="*/ 5184170 w 12192000"/>
              <a:gd name="connsiteY116" fmla="*/ 1849402 h 2237474"/>
              <a:gd name="connsiteX117" fmla="*/ 5168852 w 12192000"/>
              <a:gd name="connsiteY117" fmla="*/ 1844846 h 2237474"/>
              <a:gd name="connsiteX118" fmla="*/ 5164370 w 12192000"/>
              <a:gd name="connsiteY118" fmla="*/ 1840597 h 2237474"/>
              <a:gd name="connsiteX119" fmla="*/ 5114927 w 12192000"/>
              <a:gd name="connsiteY119" fmla="*/ 1847827 h 2237474"/>
              <a:gd name="connsiteX120" fmla="*/ 5108970 w 12192000"/>
              <a:gd name="connsiteY120" fmla="*/ 1847935 h 2237474"/>
              <a:gd name="connsiteX121" fmla="*/ 5067961 w 12192000"/>
              <a:gd name="connsiteY121" fmla="*/ 1845917 h 2237474"/>
              <a:gd name="connsiteX122" fmla="*/ 5007075 w 12192000"/>
              <a:gd name="connsiteY122" fmla="*/ 1838626 h 2237474"/>
              <a:gd name="connsiteX123" fmla="*/ 4944087 w 12192000"/>
              <a:gd name="connsiteY123" fmla="*/ 1823332 h 2237474"/>
              <a:gd name="connsiteX124" fmla="*/ 4907662 w 12192000"/>
              <a:gd name="connsiteY124" fmla="*/ 1816900 h 2237474"/>
              <a:gd name="connsiteX125" fmla="*/ 4882386 w 12192000"/>
              <a:gd name="connsiteY125" fmla="*/ 1809844 h 2237474"/>
              <a:gd name="connsiteX126" fmla="*/ 4811440 w 12192000"/>
              <a:gd name="connsiteY126" fmla="*/ 1804655 h 2237474"/>
              <a:gd name="connsiteX127" fmla="*/ 4691075 w 12192000"/>
              <a:gd name="connsiteY127" fmla="*/ 1801389 h 2237474"/>
              <a:gd name="connsiteX128" fmla="*/ 4611738 w 12192000"/>
              <a:gd name="connsiteY128" fmla="*/ 1776964 h 2237474"/>
              <a:gd name="connsiteX129" fmla="*/ 4560070 w 12192000"/>
              <a:gd name="connsiteY129" fmla="*/ 1785640 h 2237474"/>
              <a:gd name="connsiteX130" fmla="*/ 4536503 w 12192000"/>
              <a:gd name="connsiteY130" fmla="*/ 1785334 h 2237474"/>
              <a:gd name="connsiteX131" fmla="*/ 4513724 w 12192000"/>
              <a:gd name="connsiteY131" fmla="*/ 1791996 h 2237474"/>
              <a:gd name="connsiteX132" fmla="*/ 4459810 w 12192000"/>
              <a:gd name="connsiteY132" fmla="*/ 1797886 h 2237474"/>
              <a:gd name="connsiteX133" fmla="*/ 4379064 w 12192000"/>
              <a:gd name="connsiteY133" fmla="*/ 1817177 h 2237474"/>
              <a:gd name="connsiteX134" fmla="*/ 4319209 w 12192000"/>
              <a:gd name="connsiteY134" fmla="*/ 1834833 h 2237474"/>
              <a:gd name="connsiteX135" fmla="*/ 4290981 w 12192000"/>
              <a:gd name="connsiteY135" fmla="*/ 1839677 h 2237474"/>
              <a:gd name="connsiteX136" fmla="*/ 4285792 w 12192000"/>
              <a:gd name="connsiteY136" fmla="*/ 1836231 h 2237474"/>
              <a:gd name="connsiteX137" fmla="*/ 4238372 w 12192000"/>
              <a:gd name="connsiteY137" fmla="*/ 1851480 h 2237474"/>
              <a:gd name="connsiteX138" fmla="*/ 4232517 w 12192000"/>
              <a:gd name="connsiteY138" fmla="*/ 1852567 h 2237474"/>
              <a:gd name="connsiteX139" fmla="*/ 4191732 w 12192000"/>
              <a:gd name="connsiteY139" fmla="*/ 1857328 h 2237474"/>
              <a:gd name="connsiteX140" fmla="*/ 4065532 w 12192000"/>
              <a:gd name="connsiteY140" fmla="*/ 1855477 h 2237474"/>
              <a:gd name="connsiteX141" fmla="*/ 4028460 w 12192000"/>
              <a:gd name="connsiteY141" fmla="*/ 1855137 h 2237474"/>
              <a:gd name="connsiteX142" fmla="*/ 4002267 w 12192000"/>
              <a:gd name="connsiteY142" fmla="*/ 1852352 h 2237474"/>
              <a:gd name="connsiteX143" fmla="*/ 3931396 w 12192000"/>
              <a:gd name="connsiteY143" fmla="*/ 1858915 h 2237474"/>
              <a:gd name="connsiteX144" fmla="*/ 3812162 w 12192000"/>
              <a:gd name="connsiteY144" fmla="*/ 1875501 h 2237474"/>
              <a:gd name="connsiteX145" fmla="*/ 3729530 w 12192000"/>
              <a:gd name="connsiteY145" fmla="*/ 1864513 h 2237474"/>
              <a:gd name="connsiteX146" fmla="*/ 3680177 w 12192000"/>
              <a:gd name="connsiteY146" fmla="*/ 1881552 h 2237474"/>
              <a:gd name="connsiteX147" fmla="*/ 3567259 w 12192000"/>
              <a:gd name="connsiteY147" fmla="*/ 1893482 h 2237474"/>
              <a:gd name="connsiteX148" fmla="*/ 3405770 w 12192000"/>
              <a:gd name="connsiteY148" fmla="*/ 1904591 h 2237474"/>
              <a:gd name="connsiteX149" fmla="*/ 3280097 w 12192000"/>
              <a:gd name="connsiteY149" fmla="*/ 1919610 h 2237474"/>
              <a:gd name="connsiteX150" fmla="*/ 3123424 w 12192000"/>
              <a:gd name="connsiteY150" fmla="*/ 1952930 h 2237474"/>
              <a:gd name="connsiteX151" fmla="*/ 3009910 w 12192000"/>
              <a:gd name="connsiteY151" fmla="*/ 1957866 h 2237474"/>
              <a:gd name="connsiteX152" fmla="*/ 2995934 w 12192000"/>
              <a:gd name="connsiteY152" fmla="*/ 1967085 h 2237474"/>
              <a:gd name="connsiteX153" fmla="*/ 2980071 w 12192000"/>
              <a:gd name="connsiteY153" fmla="*/ 1972988 h 2237474"/>
              <a:gd name="connsiteX154" fmla="*/ 2978094 w 12192000"/>
              <a:gd name="connsiteY154" fmla="*/ 1972369 h 2237474"/>
              <a:gd name="connsiteX155" fmla="*/ 2942858 w 12192000"/>
              <a:gd name="connsiteY155" fmla="*/ 1981367 h 2237474"/>
              <a:gd name="connsiteX156" fmla="*/ 2875436 w 12192000"/>
              <a:gd name="connsiteY156" fmla="*/ 1996977 h 2237474"/>
              <a:gd name="connsiteX157" fmla="*/ 2874892 w 12192000"/>
              <a:gd name="connsiteY157" fmla="*/ 1996085 h 2237474"/>
              <a:gd name="connsiteX158" fmla="*/ 2864145 w 12192000"/>
              <a:gd name="connsiteY158" fmla="*/ 1994061 h 2237474"/>
              <a:gd name="connsiteX159" fmla="*/ 2843662 w 12192000"/>
              <a:gd name="connsiteY159" fmla="*/ 1992498 h 2237474"/>
              <a:gd name="connsiteX160" fmla="*/ 2796128 w 12192000"/>
              <a:gd name="connsiteY160" fmla="*/ 1976403 h 2237474"/>
              <a:gd name="connsiteX161" fmla="*/ 2756784 w 12192000"/>
              <a:gd name="connsiteY161" fmla="*/ 1985116 h 2237474"/>
              <a:gd name="connsiteX162" fmla="*/ 2748833 w 12192000"/>
              <a:gd name="connsiteY162" fmla="*/ 1986323 h 2237474"/>
              <a:gd name="connsiteX163" fmla="*/ 2748661 w 12192000"/>
              <a:gd name="connsiteY163" fmla="*/ 1986122 h 2237474"/>
              <a:gd name="connsiteX164" fmla="*/ 2740251 w 12192000"/>
              <a:gd name="connsiteY164" fmla="*/ 1986946 h 2237474"/>
              <a:gd name="connsiteX165" fmla="*/ 2718916 w 12192000"/>
              <a:gd name="connsiteY165" fmla="*/ 1990867 h 2237474"/>
              <a:gd name="connsiteX166" fmla="*/ 2713522 w 12192000"/>
              <a:gd name="connsiteY166" fmla="*/ 1990173 h 2237474"/>
              <a:gd name="connsiteX167" fmla="*/ 2680597 w 12192000"/>
              <a:gd name="connsiteY167" fmla="*/ 1984996 h 2237474"/>
              <a:gd name="connsiteX168" fmla="*/ 2578178 w 12192000"/>
              <a:gd name="connsiteY168" fmla="*/ 1990531 h 2237474"/>
              <a:gd name="connsiteX169" fmla="*/ 2476147 w 12192000"/>
              <a:gd name="connsiteY169" fmla="*/ 1998305 h 2237474"/>
              <a:gd name="connsiteX170" fmla="*/ 2373568 w 12192000"/>
              <a:gd name="connsiteY170" fmla="*/ 2003219 h 2237474"/>
              <a:gd name="connsiteX171" fmla="*/ 2321399 w 12192000"/>
              <a:gd name="connsiteY171" fmla="*/ 1989467 h 2237474"/>
              <a:gd name="connsiteX172" fmla="*/ 2315525 w 12192000"/>
              <a:gd name="connsiteY172" fmla="*/ 1989708 h 2237474"/>
              <a:gd name="connsiteX173" fmla="*/ 2300792 w 12192000"/>
              <a:gd name="connsiteY173" fmla="*/ 1994290 h 2237474"/>
              <a:gd name="connsiteX174" fmla="*/ 2295469 w 12192000"/>
              <a:gd name="connsiteY174" fmla="*/ 1996659 h 2237474"/>
              <a:gd name="connsiteX175" fmla="*/ 2287219 w 12192000"/>
              <a:gd name="connsiteY175" fmla="*/ 1998750 h 2237474"/>
              <a:gd name="connsiteX176" fmla="*/ 2286948 w 12192000"/>
              <a:gd name="connsiteY176" fmla="*/ 1998596 h 2237474"/>
              <a:gd name="connsiteX177" fmla="*/ 2243069 w 12192000"/>
              <a:gd name="connsiteY177" fmla="*/ 2015111 h 2237474"/>
              <a:gd name="connsiteX178" fmla="*/ 2186609 w 12192000"/>
              <a:gd name="connsiteY178" fmla="*/ 2008263 h 2237474"/>
              <a:gd name="connsiteX179" fmla="*/ 2164831 w 12192000"/>
              <a:gd name="connsiteY179" fmla="*/ 2010143 h 2237474"/>
              <a:gd name="connsiteX180" fmla="*/ 2152836 w 12192000"/>
              <a:gd name="connsiteY180" fmla="*/ 2010048 h 2237474"/>
              <a:gd name="connsiteX181" fmla="*/ 2117102 w 12192000"/>
              <a:gd name="connsiteY181" fmla="*/ 2023004 h 2237474"/>
              <a:gd name="connsiteX182" fmla="*/ 2111935 w 12192000"/>
              <a:gd name="connsiteY182" fmla="*/ 2023163 h 2237474"/>
              <a:gd name="connsiteX183" fmla="*/ 2089991 w 12192000"/>
              <a:gd name="connsiteY183" fmla="*/ 2034193 h 2237474"/>
              <a:gd name="connsiteX184" fmla="*/ 2058061 w 12192000"/>
              <a:gd name="connsiteY184" fmla="*/ 2047942 h 2237474"/>
              <a:gd name="connsiteX185" fmla="*/ 2055737 w 12192000"/>
              <a:gd name="connsiteY185" fmla="*/ 2047704 h 2237474"/>
              <a:gd name="connsiteX186" fmla="*/ 2042244 w 12192000"/>
              <a:gd name="connsiteY186" fmla="*/ 2055560 h 2237474"/>
              <a:gd name="connsiteX187" fmla="*/ 1976224 w 12192000"/>
              <a:gd name="connsiteY187" fmla="*/ 2074257 h 2237474"/>
              <a:gd name="connsiteX188" fmla="*/ 1877728 w 12192000"/>
              <a:gd name="connsiteY188" fmla="*/ 2101004 h 2237474"/>
              <a:gd name="connsiteX189" fmla="*/ 1759056 w 12192000"/>
              <a:gd name="connsiteY189" fmla="*/ 2125608 h 2237474"/>
              <a:gd name="connsiteX190" fmla="*/ 1637948 w 12192000"/>
              <a:gd name="connsiteY190" fmla="*/ 2172597 h 2237474"/>
              <a:gd name="connsiteX191" fmla="*/ 1434549 w 12192000"/>
              <a:gd name="connsiteY191" fmla="*/ 2234522 h 2237474"/>
              <a:gd name="connsiteX192" fmla="*/ 1398481 w 12192000"/>
              <a:gd name="connsiteY192" fmla="*/ 2237074 h 2237474"/>
              <a:gd name="connsiteX193" fmla="*/ 1398407 w 12192000"/>
              <a:gd name="connsiteY193" fmla="*/ 2237095 h 2237474"/>
              <a:gd name="connsiteX194" fmla="*/ 1370962 w 12192000"/>
              <a:gd name="connsiteY194" fmla="*/ 2237474 h 2237474"/>
              <a:gd name="connsiteX195" fmla="*/ 1356367 w 12192000"/>
              <a:gd name="connsiteY195" fmla="*/ 2235089 h 2237474"/>
              <a:gd name="connsiteX196" fmla="*/ 1324828 w 12192000"/>
              <a:gd name="connsiteY196" fmla="*/ 2231968 h 2237474"/>
              <a:gd name="connsiteX197" fmla="*/ 1297744 w 12192000"/>
              <a:gd name="connsiteY197" fmla="*/ 2235849 h 2237474"/>
              <a:gd name="connsiteX198" fmla="*/ 1286236 w 12192000"/>
              <a:gd name="connsiteY198" fmla="*/ 2233135 h 2237474"/>
              <a:gd name="connsiteX199" fmla="*/ 1283504 w 12192000"/>
              <a:gd name="connsiteY199" fmla="*/ 2233797 h 2237474"/>
              <a:gd name="connsiteX200" fmla="*/ 1279765 w 12192000"/>
              <a:gd name="connsiteY200" fmla="*/ 2229639 h 2237474"/>
              <a:gd name="connsiteX201" fmla="*/ 1195347 w 12192000"/>
              <a:gd name="connsiteY201" fmla="*/ 2212354 h 2237474"/>
              <a:gd name="connsiteX202" fmla="*/ 970251 w 12192000"/>
              <a:gd name="connsiteY202" fmla="*/ 2221029 h 2237474"/>
              <a:gd name="connsiteX203" fmla="*/ 812914 w 12192000"/>
              <a:gd name="connsiteY203" fmla="*/ 2202752 h 2237474"/>
              <a:gd name="connsiteX204" fmla="*/ 800195 w 12192000"/>
              <a:gd name="connsiteY204" fmla="*/ 2209407 h 2237474"/>
              <a:gd name="connsiteX205" fmla="*/ 784978 w 12192000"/>
              <a:gd name="connsiteY205" fmla="*/ 2212360 h 2237474"/>
              <a:gd name="connsiteX206" fmla="*/ 681987 w 12192000"/>
              <a:gd name="connsiteY206" fmla="*/ 2216757 h 2237474"/>
              <a:gd name="connsiteX207" fmla="*/ 669923 w 12192000"/>
              <a:gd name="connsiteY207" fmla="*/ 2211682 h 2237474"/>
              <a:gd name="connsiteX208" fmla="*/ 648680 w 12192000"/>
              <a:gd name="connsiteY208" fmla="*/ 2206229 h 2237474"/>
              <a:gd name="connsiteX209" fmla="*/ 597225 w 12192000"/>
              <a:gd name="connsiteY209" fmla="*/ 2180999 h 2237474"/>
              <a:gd name="connsiteX210" fmla="*/ 558449 w 12192000"/>
              <a:gd name="connsiteY210" fmla="*/ 2182346 h 2237474"/>
              <a:gd name="connsiteX211" fmla="*/ 550517 w 12192000"/>
              <a:gd name="connsiteY211" fmla="*/ 2182060 h 2237474"/>
              <a:gd name="connsiteX212" fmla="*/ 550309 w 12192000"/>
              <a:gd name="connsiteY212" fmla="*/ 2181825 h 2237474"/>
              <a:gd name="connsiteX213" fmla="*/ 541836 w 12192000"/>
              <a:gd name="connsiteY213" fmla="*/ 2181063 h 2237474"/>
              <a:gd name="connsiteX214" fmla="*/ 536057 w 12192000"/>
              <a:gd name="connsiteY214" fmla="*/ 2181537 h 2237474"/>
              <a:gd name="connsiteX215" fmla="*/ 520671 w 12192000"/>
              <a:gd name="connsiteY215" fmla="*/ 2180980 h 2237474"/>
              <a:gd name="connsiteX216" fmla="*/ 515024 w 12192000"/>
              <a:gd name="connsiteY216" fmla="*/ 2179258 h 2237474"/>
              <a:gd name="connsiteX217" fmla="*/ 512278 w 12192000"/>
              <a:gd name="connsiteY217" fmla="*/ 2176369 h 2237474"/>
              <a:gd name="connsiteX218" fmla="*/ 480419 w 12192000"/>
              <a:gd name="connsiteY218" fmla="*/ 2167807 h 2237474"/>
              <a:gd name="connsiteX219" fmla="*/ 413835 w 12192000"/>
              <a:gd name="connsiteY219" fmla="*/ 2156783 h 2237474"/>
              <a:gd name="connsiteX220" fmla="*/ 376513 w 12192000"/>
              <a:gd name="connsiteY220" fmla="*/ 2154014 h 2237474"/>
              <a:gd name="connsiteX221" fmla="*/ 273386 w 12192000"/>
              <a:gd name="connsiteY221" fmla="*/ 2142551 h 2237474"/>
              <a:gd name="connsiteX222" fmla="*/ 169207 w 12192000"/>
              <a:gd name="connsiteY222" fmla="*/ 2128100 h 2237474"/>
              <a:gd name="connsiteX223" fmla="*/ 93149 w 12192000"/>
              <a:gd name="connsiteY223" fmla="*/ 2105324 h 2237474"/>
              <a:gd name="connsiteX224" fmla="*/ 88109 w 12192000"/>
              <a:gd name="connsiteY224" fmla="*/ 2106704 h 2237474"/>
              <a:gd name="connsiteX225" fmla="*/ 80022 w 12192000"/>
              <a:gd name="connsiteY225" fmla="*/ 2107254 h 2237474"/>
              <a:gd name="connsiteX226" fmla="*/ 79717 w 12192000"/>
              <a:gd name="connsiteY226" fmla="*/ 2107046 h 2237474"/>
              <a:gd name="connsiteX227" fmla="*/ 72352 w 12192000"/>
              <a:gd name="connsiteY227" fmla="*/ 2107991 h 2237474"/>
              <a:gd name="connsiteX228" fmla="*/ 37645 w 12192000"/>
              <a:gd name="connsiteY228" fmla="*/ 2115401 h 2237474"/>
              <a:gd name="connsiteX229" fmla="*/ 4572 w 12192000"/>
              <a:gd name="connsiteY229" fmla="*/ 2111091 h 2237474"/>
              <a:gd name="connsiteX230" fmla="*/ 0 w 12192000"/>
              <a:gd name="connsiteY230" fmla="*/ 2110468 h 2237474"/>
              <a:gd name="connsiteX231" fmla="*/ 0 w 12192000"/>
              <a:gd name="connsiteY23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16595 w 12192000"/>
              <a:gd name="connsiteY97" fmla="*/ 1667475 h 2237474"/>
              <a:gd name="connsiteX98" fmla="*/ 6508541 w 12192000"/>
              <a:gd name="connsiteY98" fmla="*/ 1668757 h 2237474"/>
              <a:gd name="connsiteX99" fmla="*/ 6471012 w 12192000"/>
              <a:gd name="connsiteY99" fmla="*/ 1678604 h 2237474"/>
              <a:gd name="connsiteX100" fmla="*/ 6415265 w 12192000"/>
              <a:gd name="connsiteY100" fmla="*/ 1665317 h 2237474"/>
              <a:gd name="connsiteX101" fmla="*/ 6364035 w 12192000"/>
              <a:gd name="connsiteY101" fmla="*/ 1667683 h 2237474"/>
              <a:gd name="connsiteX102" fmla="*/ 6280959 w 12192000"/>
              <a:gd name="connsiteY102" fmla="*/ 1689329 h 2237474"/>
              <a:gd name="connsiteX103" fmla="*/ 6243319 w 12192000"/>
              <a:gd name="connsiteY103" fmla="*/ 1695560 h 2237474"/>
              <a:gd name="connsiteX104" fmla="*/ 6098321 w 12192000"/>
              <a:gd name="connsiteY104" fmla="*/ 1721646 h 2237474"/>
              <a:gd name="connsiteX105" fmla="*/ 5880652 w 12192000"/>
              <a:gd name="connsiteY105" fmla="*/ 1779643 h 2237474"/>
              <a:gd name="connsiteX106" fmla="*/ 5785959 w 12192000"/>
              <a:gd name="connsiteY106" fmla="*/ 1775307 h 2237474"/>
              <a:gd name="connsiteX107" fmla="*/ 5643534 w 12192000"/>
              <a:gd name="connsiteY107" fmla="*/ 1802919 h 2237474"/>
              <a:gd name="connsiteX108" fmla="*/ 5518799 w 12192000"/>
              <a:gd name="connsiteY108" fmla="*/ 1818312 h 2237474"/>
              <a:gd name="connsiteX109" fmla="*/ 5505014 w 12192000"/>
              <a:gd name="connsiteY109" fmla="*/ 1819259 h 2237474"/>
              <a:gd name="connsiteX110" fmla="*/ 5453307 w 12192000"/>
              <a:gd name="connsiteY110" fmla="*/ 1815450 h 2237474"/>
              <a:gd name="connsiteX111" fmla="*/ 5364192 w 12192000"/>
              <a:gd name="connsiteY111" fmla="*/ 1826074 h 2237474"/>
              <a:gd name="connsiteX112" fmla="*/ 5350380 w 12192000"/>
              <a:gd name="connsiteY112" fmla="*/ 1830891 h 2237474"/>
              <a:gd name="connsiteX113" fmla="*/ 5259633 w 12192000"/>
              <a:gd name="connsiteY113" fmla="*/ 1837160 h 2237474"/>
              <a:gd name="connsiteX114" fmla="*/ 5197513 w 12192000"/>
              <a:gd name="connsiteY114" fmla="*/ 1844718 h 2237474"/>
              <a:gd name="connsiteX115" fmla="*/ 5184170 w 12192000"/>
              <a:gd name="connsiteY115" fmla="*/ 1849402 h 2237474"/>
              <a:gd name="connsiteX116" fmla="*/ 5168852 w 12192000"/>
              <a:gd name="connsiteY116" fmla="*/ 1844846 h 2237474"/>
              <a:gd name="connsiteX117" fmla="*/ 5164370 w 12192000"/>
              <a:gd name="connsiteY117" fmla="*/ 1840597 h 2237474"/>
              <a:gd name="connsiteX118" fmla="*/ 5114927 w 12192000"/>
              <a:gd name="connsiteY118" fmla="*/ 1847827 h 2237474"/>
              <a:gd name="connsiteX119" fmla="*/ 5108970 w 12192000"/>
              <a:gd name="connsiteY119" fmla="*/ 1847935 h 2237474"/>
              <a:gd name="connsiteX120" fmla="*/ 5067961 w 12192000"/>
              <a:gd name="connsiteY120" fmla="*/ 1845917 h 2237474"/>
              <a:gd name="connsiteX121" fmla="*/ 5007075 w 12192000"/>
              <a:gd name="connsiteY121" fmla="*/ 1838626 h 2237474"/>
              <a:gd name="connsiteX122" fmla="*/ 4944087 w 12192000"/>
              <a:gd name="connsiteY122" fmla="*/ 1823332 h 2237474"/>
              <a:gd name="connsiteX123" fmla="*/ 4907662 w 12192000"/>
              <a:gd name="connsiteY123" fmla="*/ 1816900 h 2237474"/>
              <a:gd name="connsiteX124" fmla="*/ 4882386 w 12192000"/>
              <a:gd name="connsiteY124" fmla="*/ 1809844 h 2237474"/>
              <a:gd name="connsiteX125" fmla="*/ 4811440 w 12192000"/>
              <a:gd name="connsiteY125" fmla="*/ 1804655 h 2237474"/>
              <a:gd name="connsiteX126" fmla="*/ 4691075 w 12192000"/>
              <a:gd name="connsiteY126" fmla="*/ 1801389 h 2237474"/>
              <a:gd name="connsiteX127" fmla="*/ 4611738 w 12192000"/>
              <a:gd name="connsiteY127" fmla="*/ 1776964 h 2237474"/>
              <a:gd name="connsiteX128" fmla="*/ 4560070 w 12192000"/>
              <a:gd name="connsiteY128" fmla="*/ 1785640 h 2237474"/>
              <a:gd name="connsiteX129" fmla="*/ 4536503 w 12192000"/>
              <a:gd name="connsiteY129" fmla="*/ 1785334 h 2237474"/>
              <a:gd name="connsiteX130" fmla="*/ 4513724 w 12192000"/>
              <a:gd name="connsiteY130" fmla="*/ 1791996 h 2237474"/>
              <a:gd name="connsiteX131" fmla="*/ 4459810 w 12192000"/>
              <a:gd name="connsiteY131" fmla="*/ 1797886 h 2237474"/>
              <a:gd name="connsiteX132" fmla="*/ 4379064 w 12192000"/>
              <a:gd name="connsiteY132" fmla="*/ 1817177 h 2237474"/>
              <a:gd name="connsiteX133" fmla="*/ 4319209 w 12192000"/>
              <a:gd name="connsiteY133" fmla="*/ 1834833 h 2237474"/>
              <a:gd name="connsiteX134" fmla="*/ 4290981 w 12192000"/>
              <a:gd name="connsiteY134" fmla="*/ 1839677 h 2237474"/>
              <a:gd name="connsiteX135" fmla="*/ 4285792 w 12192000"/>
              <a:gd name="connsiteY135" fmla="*/ 1836231 h 2237474"/>
              <a:gd name="connsiteX136" fmla="*/ 4238372 w 12192000"/>
              <a:gd name="connsiteY136" fmla="*/ 1851480 h 2237474"/>
              <a:gd name="connsiteX137" fmla="*/ 4232517 w 12192000"/>
              <a:gd name="connsiteY137" fmla="*/ 1852567 h 2237474"/>
              <a:gd name="connsiteX138" fmla="*/ 4191732 w 12192000"/>
              <a:gd name="connsiteY138" fmla="*/ 1857328 h 2237474"/>
              <a:gd name="connsiteX139" fmla="*/ 4065532 w 12192000"/>
              <a:gd name="connsiteY139" fmla="*/ 1855477 h 2237474"/>
              <a:gd name="connsiteX140" fmla="*/ 4028460 w 12192000"/>
              <a:gd name="connsiteY140" fmla="*/ 1855137 h 2237474"/>
              <a:gd name="connsiteX141" fmla="*/ 4002267 w 12192000"/>
              <a:gd name="connsiteY141" fmla="*/ 1852352 h 2237474"/>
              <a:gd name="connsiteX142" fmla="*/ 3931396 w 12192000"/>
              <a:gd name="connsiteY142" fmla="*/ 1858915 h 2237474"/>
              <a:gd name="connsiteX143" fmla="*/ 3812162 w 12192000"/>
              <a:gd name="connsiteY143" fmla="*/ 1875501 h 2237474"/>
              <a:gd name="connsiteX144" fmla="*/ 3729530 w 12192000"/>
              <a:gd name="connsiteY144" fmla="*/ 1864513 h 2237474"/>
              <a:gd name="connsiteX145" fmla="*/ 3680177 w 12192000"/>
              <a:gd name="connsiteY145" fmla="*/ 1881552 h 2237474"/>
              <a:gd name="connsiteX146" fmla="*/ 3567259 w 12192000"/>
              <a:gd name="connsiteY146" fmla="*/ 1893482 h 2237474"/>
              <a:gd name="connsiteX147" fmla="*/ 3405770 w 12192000"/>
              <a:gd name="connsiteY147" fmla="*/ 1904591 h 2237474"/>
              <a:gd name="connsiteX148" fmla="*/ 3280097 w 12192000"/>
              <a:gd name="connsiteY148" fmla="*/ 1919610 h 2237474"/>
              <a:gd name="connsiteX149" fmla="*/ 3123424 w 12192000"/>
              <a:gd name="connsiteY149" fmla="*/ 1952930 h 2237474"/>
              <a:gd name="connsiteX150" fmla="*/ 3009910 w 12192000"/>
              <a:gd name="connsiteY150" fmla="*/ 1957866 h 2237474"/>
              <a:gd name="connsiteX151" fmla="*/ 2995934 w 12192000"/>
              <a:gd name="connsiteY151" fmla="*/ 1967085 h 2237474"/>
              <a:gd name="connsiteX152" fmla="*/ 2980071 w 12192000"/>
              <a:gd name="connsiteY152" fmla="*/ 1972988 h 2237474"/>
              <a:gd name="connsiteX153" fmla="*/ 2978094 w 12192000"/>
              <a:gd name="connsiteY153" fmla="*/ 1972369 h 2237474"/>
              <a:gd name="connsiteX154" fmla="*/ 2942858 w 12192000"/>
              <a:gd name="connsiteY154" fmla="*/ 1981367 h 2237474"/>
              <a:gd name="connsiteX155" fmla="*/ 2875436 w 12192000"/>
              <a:gd name="connsiteY155" fmla="*/ 1996977 h 2237474"/>
              <a:gd name="connsiteX156" fmla="*/ 2874892 w 12192000"/>
              <a:gd name="connsiteY156" fmla="*/ 1996085 h 2237474"/>
              <a:gd name="connsiteX157" fmla="*/ 2864145 w 12192000"/>
              <a:gd name="connsiteY157" fmla="*/ 1994061 h 2237474"/>
              <a:gd name="connsiteX158" fmla="*/ 2843662 w 12192000"/>
              <a:gd name="connsiteY158" fmla="*/ 1992498 h 2237474"/>
              <a:gd name="connsiteX159" fmla="*/ 2796128 w 12192000"/>
              <a:gd name="connsiteY159" fmla="*/ 1976403 h 2237474"/>
              <a:gd name="connsiteX160" fmla="*/ 2756784 w 12192000"/>
              <a:gd name="connsiteY160" fmla="*/ 1985116 h 2237474"/>
              <a:gd name="connsiteX161" fmla="*/ 2748833 w 12192000"/>
              <a:gd name="connsiteY161" fmla="*/ 1986323 h 2237474"/>
              <a:gd name="connsiteX162" fmla="*/ 2748661 w 12192000"/>
              <a:gd name="connsiteY162" fmla="*/ 1986122 h 2237474"/>
              <a:gd name="connsiteX163" fmla="*/ 2740251 w 12192000"/>
              <a:gd name="connsiteY163" fmla="*/ 1986946 h 2237474"/>
              <a:gd name="connsiteX164" fmla="*/ 2718916 w 12192000"/>
              <a:gd name="connsiteY164" fmla="*/ 1990867 h 2237474"/>
              <a:gd name="connsiteX165" fmla="*/ 2713522 w 12192000"/>
              <a:gd name="connsiteY165" fmla="*/ 1990173 h 2237474"/>
              <a:gd name="connsiteX166" fmla="*/ 2680597 w 12192000"/>
              <a:gd name="connsiteY166" fmla="*/ 1984996 h 2237474"/>
              <a:gd name="connsiteX167" fmla="*/ 2578178 w 12192000"/>
              <a:gd name="connsiteY167" fmla="*/ 1990531 h 2237474"/>
              <a:gd name="connsiteX168" fmla="*/ 2476147 w 12192000"/>
              <a:gd name="connsiteY168" fmla="*/ 1998305 h 2237474"/>
              <a:gd name="connsiteX169" fmla="*/ 2373568 w 12192000"/>
              <a:gd name="connsiteY169" fmla="*/ 2003219 h 2237474"/>
              <a:gd name="connsiteX170" fmla="*/ 2321399 w 12192000"/>
              <a:gd name="connsiteY170" fmla="*/ 1989467 h 2237474"/>
              <a:gd name="connsiteX171" fmla="*/ 2315525 w 12192000"/>
              <a:gd name="connsiteY171" fmla="*/ 1989708 h 2237474"/>
              <a:gd name="connsiteX172" fmla="*/ 2300792 w 12192000"/>
              <a:gd name="connsiteY172" fmla="*/ 1994290 h 2237474"/>
              <a:gd name="connsiteX173" fmla="*/ 2295469 w 12192000"/>
              <a:gd name="connsiteY173" fmla="*/ 1996659 h 2237474"/>
              <a:gd name="connsiteX174" fmla="*/ 2287219 w 12192000"/>
              <a:gd name="connsiteY174" fmla="*/ 1998750 h 2237474"/>
              <a:gd name="connsiteX175" fmla="*/ 2286948 w 12192000"/>
              <a:gd name="connsiteY175" fmla="*/ 1998596 h 2237474"/>
              <a:gd name="connsiteX176" fmla="*/ 2243069 w 12192000"/>
              <a:gd name="connsiteY176" fmla="*/ 2015111 h 2237474"/>
              <a:gd name="connsiteX177" fmla="*/ 2186609 w 12192000"/>
              <a:gd name="connsiteY177" fmla="*/ 2008263 h 2237474"/>
              <a:gd name="connsiteX178" fmla="*/ 2164831 w 12192000"/>
              <a:gd name="connsiteY178" fmla="*/ 2010143 h 2237474"/>
              <a:gd name="connsiteX179" fmla="*/ 2152836 w 12192000"/>
              <a:gd name="connsiteY179" fmla="*/ 2010048 h 2237474"/>
              <a:gd name="connsiteX180" fmla="*/ 2117102 w 12192000"/>
              <a:gd name="connsiteY180" fmla="*/ 2023004 h 2237474"/>
              <a:gd name="connsiteX181" fmla="*/ 2111935 w 12192000"/>
              <a:gd name="connsiteY181" fmla="*/ 2023163 h 2237474"/>
              <a:gd name="connsiteX182" fmla="*/ 2089991 w 12192000"/>
              <a:gd name="connsiteY182" fmla="*/ 2034193 h 2237474"/>
              <a:gd name="connsiteX183" fmla="*/ 2058061 w 12192000"/>
              <a:gd name="connsiteY183" fmla="*/ 2047942 h 2237474"/>
              <a:gd name="connsiteX184" fmla="*/ 2055737 w 12192000"/>
              <a:gd name="connsiteY184" fmla="*/ 2047704 h 2237474"/>
              <a:gd name="connsiteX185" fmla="*/ 2042244 w 12192000"/>
              <a:gd name="connsiteY185" fmla="*/ 2055560 h 2237474"/>
              <a:gd name="connsiteX186" fmla="*/ 1976224 w 12192000"/>
              <a:gd name="connsiteY186" fmla="*/ 2074257 h 2237474"/>
              <a:gd name="connsiteX187" fmla="*/ 1877728 w 12192000"/>
              <a:gd name="connsiteY187" fmla="*/ 2101004 h 2237474"/>
              <a:gd name="connsiteX188" fmla="*/ 1759056 w 12192000"/>
              <a:gd name="connsiteY188" fmla="*/ 2125608 h 2237474"/>
              <a:gd name="connsiteX189" fmla="*/ 1637948 w 12192000"/>
              <a:gd name="connsiteY189" fmla="*/ 2172597 h 2237474"/>
              <a:gd name="connsiteX190" fmla="*/ 1434549 w 12192000"/>
              <a:gd name="connsiteY190" fmla="*/ 2234522 h 2237474"/>
              <a:gd name="connsiteX191" fmla="*/ 1398481 w 12192000"/>
              <a:gd name="connsiteY191" fmla="*/ 2237074 h 2237474"/>
              <a:gd name="connsiteX192" fmla="*/ 1398407 w 12192000"/>
              <a:gd name="connsiteY192" fmla="*/ 2237095 h 2237474"/>
              <a:gd name="connsiteX193" fmla="*/ 1370962 w 12192000"/>
              <a:gd name="connsiteY193" fmla="*/ 2237474 h 2237474"/>
              <a:gd name="connsiteX194" fmla="*/ 1356367 w 12192000"/>
              <a:gd name="connsiteY194" fmla="*/ 2235089 h 2237474"/>
              <a:gd name="connsiteX195" fmla="*/ 1324828 w 12192000"/>
              <a:gd name="connsiteY195" fmla="*/ 2231968 h 2237474"/>
              <a:gd name="connsiteX196" fmla="*/ 1297744 w 12192000"/>
              <a:gd name="connsiteY196" fmla="*/ 2235849 h 2237474"/>
              <a:gd name="connsiteX197" fmla="*/ 1286236 w 12192000"/>
              <a:gd name="connsiteY197" fmla="*/ 2233135 h 2237474"/>
              <a:gd name="connsiteX198" fmla="*/ 1283504 w 12192000"/>
              <a:gd name="connsiteY198" fmla="*/ 2233797 h 2237474"/>
              <a:gd name="connsiteX199" fmla="*/ 1279765 w 12192000"/>
              <a:gd name="connsiteY199" fmla="*/ 2229639 h 2237474"/>
              <a:gd name="connsiteX200" fmla="*/ 1195347 w 12192000"/>
              <a:gd name="connsiteY200" fmla="*/ 2212354 h 2237474"/>
              <a:gd name="connsiteX201" fmla="*/ 970251 w 12192000"/>
              <a:gd name="connsiteY201" fmla="*/ 2221029 h 2237474"/>
              <a:gd name="connsiteX202" fmla="*/ 812914 w 12192000"/>
              <a:gd name="connsiteY202" fmla="*/ 2202752 h 2237474"/>
              <a:gd name="connsiteX203" fmla="*/ 800195 w 12192000"/>
              <a:gd name="connsiteY203" fmla="*/ 2209407 h 2237474"/>
              <a:gd name="connsiteX204" fmla="*/ 784978 w 12192000"/>
              <a:gd name="connsiteY204" fmla="*/ 2212360 h 2237474"/>
              <a:gd name="connsiteX205" fmla="*/ 681987 w 12192000"/>
              <a:gd name="connsiteY205" fmla="*/ 2216757 h 2237474"/>
              <a:gd name="connsiteX206" fmla="*/ 669923 w 12192000"/>
              <a:gd name="connsiteY206" fmla="*/ 2211682 h 2237474"/>
              <a:gd name="connsiteX207" fmla="*/ 648680 w 12192000"/>
              <a:gd name="connsiteY207" fmla="*/ 2206229 h 2237474"/>
              <a:gd name="connsiteX208" fmla="*/ 597225 w 12192000"/>
              <a:gd name="connsiteY208" fmla="*/ 2180999 h 2237474"/>
              <a:gd name="connsiteX209" fmla="*/ 558449 w 12192000"/>
              <a:gd name="connsiteY209" fmla="*/ 2182346 h 2237474"/>
              <a:gd name="connsiteX210" fmla="*/ 550517 w 12192000"/>
              <a:gd name="connsiteY210" fmla="*/ 2182060 h 2237474"/>
              <a:gd name="connsiteX211" fmla="*/ 550309 w 12192000"/>
              <a:gd name="connsiteY211" fmla="*/ 2181825 h 2237474"/>
              <a:gd name="connsiteX212" fmla="*/ 541836 w 12192000"/>
              <a:gd name="connsiteY212" fmla="*/ 2181063 h 2237474"/>
              <a:gd name="connsiteX213" fmla="*/ 536057 w 12192000"/>
              <a:gd name="connsiteY213" fmla="*/ 2181537 h 2237474"/>
              <a:gd name="connsiteX214" fmla="*/ 520671 w 12192000"/>
              <a:gd name="connsiteY214" fmla="*/ 2180980 h 2237474"/>
              <a:gd name="connsiteX215" fmla="*/ 515024 w 12192000"/>
              <a:gd name="connsiteY215" fmla="*/ 2179258 h 2237474"/>
              <a:gd name="connsiteX216" fmla="*/ 512278 w 12192000"/>
              <a:gd name="connsiteY216" fmla="*/ 2176369 h 2237474"/>
              <a:gd name="connsiteX217" fmla="*/ 480419 w 12192000"/>
              <a:gd name="connsiteY217" fmla="*/ 2167807 h 2237474"/>
              <a:gd name="connsiteX218" fmla="*/ 413835 w 12192000"/>
              <a:gd name="connsiteY218" fmla="*/ 2156783 h 2237474"/>
              <a:gd name="connsiteX219" fmla="*/ 376513 w 12192000"/>
              <a:gd name="connsiteY219" fmla="*/ 2154014 h 2237474"/>
              <a:gd name="connsiteX220" fmla="*/ 273386 w 12192000"/>
              <a:gd name="connsiteY220" fmla="*/ 2142551 h 2237474"/>
              <a:gd name="connsiteX221" fmla="*/ 169207 w 12192000"/>
              <a:gd name="connsiteY221" fmla="*/ 2128100 h 2237474"/>
              <a:gd name="connsiteX222" fmla="*/ 93149 w 12192000"/>
              <a:gd name="connsiteY222" fmla="*/ 2105324 h 2237474"/>
              <a:gd name="connsiteX223" fmla="*/ 88109 w 12192000"/>
              <a:gd name="connsiteY223" fmla="*/ 2106704 h 2237474"/>
              <a:gd name="connsiteX224" fmla="*/ 80022 w 12192000"/>
              <a:gd name="connsiteY224" fmla="*/ 2107254 h 2237474"/>
              <a:gd name="connsiteX225" fmla="*/ 79717 w 12192000"/>
              <a:gd name="connsiteY225" fmla="*/ 2107046 h 2237474"/>
              <a:gd name="connsiteX226" fmla="*/ 72352 w 12192000"/>
              <a:gd name="connsiteY226" fmla="*/ 2107991 h 2237474"/>
              <a:gd name="connsiteX227" fmla="*/ 37645 w 12192000"/>
              <a:gd name="connsiteY227" fmla="*/ 2115401 h 2237474"/>
              <a:gd name="connsiteX228" fmla="*/ 4572 w 12192000"/>
              <a:gd name="connsiteY228" fmla="*/ 2111091 h 2237474"/>
              <a:gd name="connsiteX229" fmla="*/ 0 w 12192000"/>
              <a:gd name="connsiteY229" fmla="*/ 2110468 h 2237474"/>
              <a:gd name="connsiteX230" fmla="*/ 0 w 12192000"/>
              <a:gd name="connsiteY23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02328 w 12192000"/>
              <a:gd name="connsiteY67" fmla="*/ 1345865 h 2237474"/>
              <a:gd name="connsiteX68" fmla="*/ 7898322 w 12192000"/>
              <a:gd name="connsiteY68" fmla="*/ 1345689 h 2237474"/>
              <a:gd name="connsiteX69" fmla="*/ 7875879 w 12192000"/>
              <a:gd name="connsiteY69" fmla="*/ 1345646 h 2237474"/>
              <a:gd name="connsiteX70" fmla="*/ 7840612 w 12192000"/>
              <a:gd name="connsiteY70" fmla="*/ 1369373 h 2237474"/>
              <a:gd name="connsiteX71" fmla="*/ 7786819 w 12192000"/>
              <a:gd name="connsiteY71" fmla="*/ 1378970 h 2237474"/>
              <a:gd name="connsiteX72" fmla="*/ 7548172 w 12192000"/>
              <a:gd name="connsiteY72" fmla="*/ 1417460 h 2237474"/>
              <a:gd name="connsiteX73" fmla="*/ 7483437 w 12192000"/>
              <a:gd name="connsiteY73" fmla="*/ 1478152 h 2237474"/>
              <a:gd name="connsiteX74" fmla="*/ 7377870 w 12192000"/>
              <a:gd name="connsiteY74" fmla="*/ 1523319 h 2237474"/>
              <a:gd name="connsiteX75" fmla="*/ 7230737 w 12192000"/>
              <a:gd name="connsiteY75" fmla="*/ 1562633 h 2237474"/>
              <a:gd name="connsiteX76" fmla="*/ 7224458 w 12192000"/>
              <a:gd name="connsiteY76" fmla="*/ 1573008 h 2237474"/>
              <a:gd name="connsiteX77" fmla="*/ 7213486 w 12192000"/>
              <a:gd name="connsiteY77" fmla="*/ 1580987 h 2237474"/>
              <a:gd name="connsiteX78" fmla="*/ 7210972 w 12192000"/>
              <a:gd name="connsiteY78" fmla="*/ 1580856 h 2237474"/>
              <a:gd name="connsiteX79" fmla="*/ 7183121 w 12192000"/>
              <a:gd name="connsiteY79" fmla="*/ 1595162 h 2237474"/>
              <a:gd name="connsiteX80" fmla="*/ 7164601 w 12192000"/>
              <a:gd name="connsiteY80" fmla="*/ 1606490 h 2237474"/>
              <a:gd name="connsiteX81" fmla="*/ 7159286 w 12192000"/>
              <a:gd name="connsiteY81" fmla="*/ 1606850 h 2237474"/>
              <a:gd name="connsiteX82" fmla="*/ 7114651 w 12192000"/>
              <a:gd name="connsiteY82" fmla="*/ 1620959 h 2237474"/>
              <a:gd name="connsiteX83" fmla="*/ 7092727 w 12192000"/>
              <a:gd name="connsiteY83" fmla="*/ 1623628 h 2237474"/>
              <a:gd name="connsiteX84" fmla="*/ 7031309 w 12192000"/>
              <a:gd name="connsiteY84" fmla="*/ 1619451 h 2237474"/>
              <a:gd name="connsiteX85" fmla="*/ 6999084 w 12192000"/>
              <a:gd name="connsiteY85" fmla="*/ 1634317 h 2237474"/>
              <a:gd name="connsiteX86" fmla="*/ 6992107 w 12192000"/>
              <a:gd name="connsiteY86" fmla="*/ 1636860 h 2237474"/>
              <a:gd name="connsiteX87" fmla="*/ 6991765 w 12192000"/>
              <a:gd name="connsiteY87" fmla="*/ 1636725 h 2237474"/>
              <a:gd name="connsiteX88" fmla="*/ 6983996 w 12192000"/>
              <a:gd name="connsiteY88" fmla="*/ 1639040 h 2237474"/>
              <a:gd name="connsiteX89" fmla="*/ 6979383 w 12192000"/>
              <a:gd name="connsiteY89" fmla="*/ 1641496 h 2237474"/>
              <a:gd name="connsiteX90" fmla="*/ 6900177 w 12192000"/>
              <a:gd name="connsiteY90" fmla="*/ 1636016 h 2237474"/>
              <a:gd name="connsiteX91" fmla="*/ 6795372 w 12192000"/>
              <a:gd name="connsiteY91" fmla="*/ 1644845 h 2237474"/>
              <a:gd name="connsiteX92" fmla="*/ 6692251 w 12192000"/>
              <a:gd name="connsiteY92" fmla="*/ 1656357 h 2237474"/>
              <a:gd name="connsiteX93" fmla="*/ 6655235 w 12192000"/>
              <a:gd name="connsiteY93" fmla="*/ 1661869 h 2237474"/>
              <a:gd name="connsiteX94" fmla="*/ 6587857 w 12192000"/>
              <a:gd name="connsiteY94" fmla="*/ 1665769 h 2237474"/>
              <a:gd name="connsiteX95" fmla="*/ 6554894 w 12192000"/>
              <a:gd name="connsiteY95" fmla="*/ 1664428 h 2237474"/>
              <a:gd name="connsiteX96" fmla="*/ 6516595 w 12192000"/>
              <a:gd name="connsiteY96" fmla="*/ 1667475 h 2237474"/>
              <a:gd name="connsiteX97" fmla="*/ 6508541 w 12192000"/>
              <a:gd name="connsiteY97" fmla="*/ 1668757 h 2237474"/>
              <a:gd name="connsiteX98" fmla="*/ 6471012 w 12192000"/>
              <a:gd name="connsiteY98" fmla="*/ 1678604 h 2237474"/>
              <a:gd name="connsiteX99" fmla="*/ 6415265 w 12192000"/>
              <a:gd name="connsiteY99" fmla="*/ 1665317 h 2237474"/>
              <a:gd name="connsiteX100" fmla="*/ 6364035 w 12192000"/>
              <a:gd name="connsiteY100" fmla="*/ 1667683 h 2237474"/>
              <a:gd name="connsiteX101" fmla="*/ 6280959 w 12192000"/>
              <a:gd name="connsiteY101" fmla="*/ 1689329 h 2237474"/>
              <a:gd name="connsiteX102" fmla="*/ 6243319 w 12192000"/>
              <a:gd name="connsiteY102" fmla="*/ 1695560 h 2237474"/>
              <a:gd name="connsiteX103" fmla="*/ 6098321 w 12192000"/>
              <a:gd name="connsiteY103" fmla="*/ 1721646 h 2237474"/>
              <a:gd name="connsiteX104" fmla="*/ 5880652 w 12192000"/>
              <a:gd name="connsiteY104" fmla="*/ 1779643 h 2237474"/>
              <a:gd name="connsiteX105" fmla="*/ 5785959 w 12192000"/>
              <a:gd name="connsiteY105" fmla="*/ 1775307 h 2237474"/>
              <a:gd name="connsiteX106" fmla="*/ 5643534 w 12192000"/>
              <a:gd name="connsiteY106" fmla="*/ 1802919 h 2237474"/>
              <a:gd name="connsiteX107" fmla="*/ 5518799 w 12192000"/>
              <a:gd name="connsiteY107" fmla="*/ 1818312 h 2237474"/>
              <a:gd name="connsiteX108" fmla="*/ 5505014 w 12192000"/>
              <a:gd name="connsiteY108" fmla="*/ 1819259 h 2237474"/>
              <a:gd name="connsiteX109" fmla="*/ 5453307 w 12192000"/>
              <a:gd name="connsiteY109" fmla="*/ 1815450 h 2237474"/>
              <a:gd name="connsiteX110" fmla="*/ 5364192 w 12192000"/>
              <a:gd name="connsiteY110" fmla="*/ 1826074 h 2237474"/>
              <a:gd name="connsiteX111" fmla="*/ 5350380 w 12192000"/>
              <a:gd name="connsiteY111" fmla="*/ 1830891 h 2237474"/>
              <a:gd name="connsiteX112" fmla="*/ 5259633 w 12192000"/>
              <a:gd name="connsiteY112" fmla="*/ 1837160 h 2237474"/>
              <a:gd name="connsiteX113" fmla="*/ 5197513 w 12192000"/>
              <a:gd name="connsiteY113" fmla="*/ 1844718 h 2237474"/>
              <a:gd name="connsiteX114" fmla="*/ 5184170 w 12192000"/>
              <a:gd name="connsiteY114" fmla="*/ 1849402 h 2237474"/>
              <a:gd name="connsiteX115" fmla="*/ 5168852 w 12192000"/>
              <a:gd name="connsiteY115" fmla="*/ 1844846 h 2237474"/>
              <a:gd name="connsiteX116" fmla="*/ 5164370 w 12192000"/>
              <a:gd name="connsiteY116" fmla="*/ 1840597 h 2237474"/>
              <a:gd name="connsiteX117" fmla="*/ 5114927 w 12192000"/>
              <a:gd name="connsiteY117" fmla="*/ 1847827 h 2237474"/>
              <a:gd name="connsiteX118" fmla="*/ 5108970 w 12192000"/>
              <a:gd name="connsiteY118" fmla="*/ 1847935 h 2237474"/>
              <a:gd name="connsiteX119" fmla="*/ 5067961 w 12192000"/>
              <a:gd name="connsiteY119" fmla="*/ 1845917 h 2237474"/>
              <a:gd name="connsiteX120" fmla="*/ 5007075 w 12192000"/>
              <a:gd name="connsiteY120" fmla="*/ 1838626 h 2237474"/>
              <a:gd name="connsiteX121" fmla="*/ 4944087 w 12192000"/>
              <a:gd name="connsiteY121" fmla="*/ 1823332 h 2237474"/>
              <a:gd name="connsiteX122" fmla="*/ 4907662 w 12192000"/>
              <a:gd name="connsiteY122" fmla="*/ 1816900 h 2237474"/>
              <a:gd name="connsiteX123" fmla="*/ 4882386 w 12192000"/>
              <a:gd name="connsiteY123" fmla="*/ 1809844 h 2237474"/>
              <a:gd name="connsiteX124" fmla="*/ 4811440 w 12192000"/>
              <a:gd name="connsiteY124" fmla="*/ 1804655 h 2237474"/>
              <a:gd name="connsiteX125" fmla="*/ 4691075 w 12192000"/>
              <a:gd name="connsiteY125" fmla="*/ 1801389 h 2237474"/>
              <a:gd name="connsiteX126" fmla="*/ 4611738 w 12192000"/>
              <a:gd name="connsiteY126" fmla="*/ 1776964 h 2237474"/>
              <a:gd name="connsiteX127" fmla="*/ 4560070 w 12192000"/>
              <a:gd name="connsiteY127" fmla="*/ 1785640 h 2237474"/>
              <a:gd name="connsiteX128" fmla="*/ 4536503 w 12192000"/>
              <a:gd name="connsiteY128" fmla="*/ 1785334 h 2237474"/>
              <a:gd name="connsiteX129" fmla="*/ 4513724 w 12192000"/>
              <a:gd name="connsiteY129" fmla="*/ 1791996 h 2237474"/>
              <a:gd name="connsiteX130" fmla="*/ 4459810 w 12192000"/>
              <a:gd name="connsiteY130" fmla="*/ 1797886 h 2237474"/>
              <a:gd name="connsiteX131" fmla="*/ 4379064 w 12192000"/>
              <a:gd name="connsiteY131" fmla="*/ 1817177 h 2237474"/>
              <a:gd name="connsiteX132" fmla="*/ 4319209 w 12192000"/>
              <a:gd name="connsiteY132" fmla="*/ 1834833 h 2237474"/>
              <a:gd name="connsiteX133" fmla="*/ 4290981 w 12192000"/>
              <a:gd name="connsiteY133" fmla="*/ 1839677 h 2237474"/>
              <a:gd name="connsiteX134" fmla="*/ 4285792 w 12192000"/>
              <a:gd name="connsiteY134" fmla="*/ 1836231 h 2237474"/>
              <a:gd name="connsiteX135" fmla="*/ 4238372 w 12192000"/>
              <a:gd name="connsiteY135" fmla="*/ 1851480 h 2237474"/>
              <a:gd name="connsiteX136" fmla="*/ 4232517 w 12192000"/>
              <a:gd name="connsiteY136" fmla="*/ 1852567 h 2237474"/>
              <a:gd name="connsiteX137" fmla="*/ 4191732 w 12192000"/>
              <a:gd name="connsiteY137" fmla="*/ 1857328 h 2237474"/>
              <a:gd name="connsiteX138" fmla="*/ 4065532 w 12192000"/>
              <a:gd name="connsiteY138" fmla="*/ 1855477 h 2237474"/>
              <a:gd name="connsiteX139" fmla="*/ 4028460 w 12192000"/>
              <a:gd name="connsiteY139" fmla="*/ 1855137 h 2237474"/>
              <a:gd name="connsiteX140" fmla="*/ 4002267 w 12192000"/>
              <a:gd name="connsiteY140" fmla="*/ 1852352 h 2237474"/>
              <a:gd name="connsiteX141" fmla="*/ 3931396 w 12192000"/>
              <a:gd name="connsiteY141" fmla="*/ 1858915 h 2237474"/>
              <a:gd name="connsiteX142" fmla="*/ 3812162 w 12192000"/>
              <a:gd name="connsiteY142" fmla="*/ 1875501 h 2237474"/>
              <a:gd name="connsiteX143" fmla="*/ 3729530 w 12192000"/>
              <a:gd name="connsiteY143" fmla="*/ 1864513 h 2237474"/>
              <a:gd name="connsiteX144" fmla="*/ 3680177 w 12192000"/>
              <a:gd name="connsiteY144" fmla="*/ 1881552 h 2237474"/>
              <a:gd name="connsiteX145" fmla="*/ 3567259 w 12192000"/>
              <a:gd name="connsiteY145" fmla="*/ 1893482 h 2237474"/>
              <a:gd name="connsiteX146" fmla="*/ 3405770 w 12192000"/>
              <a:gd name="connsiteY146" fmla="*/ 1904591 h 2237474"/>
              <a:gd name="connsiteX147" fmla="*/ 3280097 w 12192000"/>
              <a:gd name="connsiteY147" fmla="*/ 1919610 h 2237474"/>
              <a:gd name="connsiteX148" fmla="*/ 3123424 w 12192000"/>
              <a:gd name="connsiteY148" fmla="*/ 1952930 h 2237474"/>
              <a:gd name="connsiteX149" fmla="*/ 3009910 w 12192000"/>
              <a:gd name="connsiteY149" fmla="*/ 1957866 h 2237474"/>
              <a:gd name="connsiteX150" fmla="*/ 2995934 w 12192000"/>
              <a:gd name="connsiteY150" fmla="*/ 1967085 h 2237474"/>
              <a:gd name="connsiteX151" fmla="*/ 2980071 w 12192000"/>
              <a:gd name="connsiteY151" fmla="*/ 1972988 h 2237474"/>
              <a:gd name="connsiteX152" fmla="*/ 2978094 w 12192000"/>
              <a:gd name="connsiteY152" fmla="*/ 1972369 h 2237474"/>
              <a:gd name="connsiteX153" fmla="*/ 2942858 w 12192000"/>
              <a:gd name="connsiteY153" fmla="*/ 1981367 h 2237474"/>
              <a:gd name="connsiteX154" fmla="*/ 2875436 w 12192000"/>
              <a:gd name="connsiteY154" fmla="*/ 1996977 h 2237474"/>
              <a:gd name="connsiteX155" fmla="*/ 2874892 w 12192000"/>
              <a:gd name="connsiteY155" fmla="*/ 1996085 h 2237474"/>
              <a:gd name="connsiteX156" fmla="*/ 2864145 w 12192000"/>
              <a:gd name="connsiteY156" fmla="*/ 1994061 h 2237474"/>
              <a:gd name="connsiteX157" fmla="*/ 2843662 w 12192000"/>
              <a:gd name="connsiteY157" fmla="*/ 1992498 h 2237474"/>
              <a:gd name="connsiteX158" fmla="*/ 2796128 w 12192000"/>
              <a:gd name="connsiteY158" fmla="*/ 1976403 h 2237474"/>
              <a:gd name="connsiteX159" fmla="*/ 2756784 w 12192000"/>
              <a:gd name="connsiteY159" fmla="*/ 1985116 h 2237474"/>
              <a:gd name="connsiteX160" fmla="*/ 2748833 w 12192000"/>
              <a:gd name="connsiteY160" fmla="*/ 1986323 h 2237474"/>
              <a:gd name="connsiteX161" fmla="*/ 2748661 w 12192000"/>
              <a:gd name="connsiteY161" fmla="*/ 1986122 h 2237474"/>
              <a:gd name="connsiteX162" fmla="*/ 2740251 w 12192000"/>
              <a:gd name="connsiteY162" fmla="*/ 1986946 h 2237474"/>
              <a:gd name="connsiteX163" fmla="*/ 2718916 w 12192000"/>
              <a:gd name="connsiteY163" fmla="*/ 1990867 h 2237474"/>
              <a:gd name="connsiteX164" fmla="*/ 2713522 w 12192000"/>
              <a:gd name="connsiteY164" fmla="*/ 1990173 h 2237474"/>
              <a:gd name="connsiteX165" fmla="*/ 2680597 w 12192000"/>
              <a:gd name="connsiteY165" fmla="*/ 1984996 h 2237474"/>
              <a:gd name="connsiteX166" fmla="*/ 2578178 w 12192000"/>
              <a:gd name="connsiteY166" fmla="*/ 1990531 h 2237474"/>
              <a:gd name="connsiteX167" fmla="*/ 2476147 w 12192000"/>
              <a:gd name="connsiteY167" fmla="*/ 1998305 h 2237474"/>
              <a:gd name="connsiteX168" fmla="*/ 2373568 w 12192000"/>
              <a:gd name="connsiteY168" fmla="*/ 2003219 h 2237474"/>
              <a:gd name="connsiteX169" fmla="*/ 2321399 w 12192000"/>
              <a:gd name="connsiteY169" fmla="*/ 1989467 h 2237474"/>
              <a:gd name="connsiteX170" fmla="*/ 2315525 w 12192000"/>
              <a:gd name="connsiteY170" fmla="*/ 1989708 h 2237474"/>
              <a:gd name="connsiteX171" fmla="*/ 2300792 w 12192000"/>
              <a:gd name="connsiteY171" fmla="*/ 1994290 h 2237474"/>
              <a:gd name="connsiteX172" fmla="*/ 2295469 w 12192000"/>
              <a:gd name="connsiteY172" fmla="*/ 1996659 h 2237474"/>
              <a:gd name="connsiteX173" fmla="*/ 2287219 w 12192000"/>
              <a:gd name="connsiteY173" fmla="*/ 1998750 h 2237474"/>
              <a:gd name="connsiteX174" fmla="*/ 2286948 w 12192000"/>
              <a:gd name="connsiteY174" fmla="*/ 1998596 h 2237474"/>
              <a:gd name="connsiteX175" fmla="*/ 2243069 w 12192000"/>
              <a:gd name="connsiteY175" fmla="*/ 2015111 h 2237474"/>
              <a:gd name="connsiteX176" fmla="*/ 2186609 w 12192000"/>
              <a:gd name="connsiteY176" fmla="*/ 2008263 h 2237474"/>
              <a:gd name="connsiteX177" fmla="*/ 2164831 w 12192000"/>
              <a:gd name="connsiteY177" fmla="*/ 2010143 h 2237474"/>
              <a:gd name="connsiteX178" fmla="*/ 2152836 w 12192000"/>
              <a:gd name="connsiteY178" fmla="*/ 2010048 h 2237474"/>
              <a:gd name="connsiteX179" fmla="*/ 2117102 w 12192000"/>
              <a:gd name="connsiteY179" fmla="*/ 2023004 h 2237474"/>
              <a:gd name="connsiteX180" fmla="*/ 2111935 w 12192000"/>
              <a:gd name="connsiteY180" fmla="*/ 2023163 h 2237474"/>
              <a:gd name="connsiteX181" fmla="*/ 2089991 w 12192000"/>
              <a:gd name="connsiteY181" fmla="*/ 2034193 h 2237474"/>
              <a:gd name="connsiteX182" fmla="*/ 2058061 w 12192000"/>
              <a:gd name="connsiteY182" fmla="*/ 2047942 h 2237474"/>
              <a:gd name="connsiteX183" fmla="*/ 2055737 w 12192000"/>
              <a:gd name="connsiteY183" fmla="*/ 2047704 h 2237474"/>
              <a:gd name="connsiteX184" fmla="*/ 2042244 w 12192000"/>
              <a:gd name="connsiteY184" fmla="*/ 2055560 h 2237474"/>
              <a:gd name="connsiteX185" fmla="*/ 1976224 w 12192000"/>
              <a:gd name="connsiteY185" fmla="*/ 2074257 h 2237474"/>
              <a:gd name="connsiteX186" fmla="*/ 1877728 w 12192000"/>
              <a:gd name="connsiteY186" fmla="*/ 2101004 h 2237474"/>
              <a:gd name="connsiteX187" fmla="*/ 1759056 w 12192000"/>
              <a:gd name="connsiteY187" fmla="*/ 2125608 h 2237474"/>
              <a:gd name="connsiteX188" fmla="*/ 1637948 w 12192000"/>
              <a:gd name="connsiteY188" fmla="*/ 2172597 h 2237474"/>
              <a:gd name="connsiteX189" fmla="*/ 1434549 w 12192000"/>
              <a:gd name="connsiteY189" fmla="*/ 2234522 h 2237474"/>
              <a:gd name="connsiteX190" fmla="*/ 1398481 w 12192000"/>
              <a:gd name="connsiteY190" fmla="*/ 2237074 h 2237474"/>
              <a:gd name="connsiteX191" fmla="*/ 1398407 w 12192000"/>
              <a:gd name="connsiteY191" fmla="*/ 2237095 h 2237474"/>
              <a:gd name="connsiteX192" fmla="*/ 1370962 w 12192000"/>
              <a:gd name="connsiteY192" fmla="*/ 2237474 h 2237474"/>
              <a:gd name="connsiteX193" fmla="*/ 1356367 w 12192000"/>
              <a:gd name="connsiteY193" fmla="*/ 2235089 h 2237474"/>
              <a:gd name="connsiteX194" fmla="*/ 1324828 w 12192000"/>
              <a:gd name="connsiteY194" fmla="*/ 2231968 h 2237474"/>
              <a:gd name="connsiteX195" fmla="*/ 1297744 w 12192000"/>
              <a:gd name="connsiteY195" fmla="*/ 2235849 h 2237474"/>
              <a:gd name="connsiteX196" fmla="*/ 1286236 w 12192000"/>
              <a:gd name="connsiteY196" fmla="*/ 2233135 h 2237474"/>
              <a:gd name="connsiteX197" fmla="*/ 1283504 w 12192000"/>
              <a:gd name="connsiteY197" fmla="*/ 2233797 h 2237474"/>
              <a:gd name="connsiteX198" fmla="*/ 1279765 w 12192000"/>
              <a:gd name="connsiteY198" fmla="*/ 2229639 h 2237474"/>
              <a:gd name="connsiteX199" fmla="*/ 1195347 w 12192000"/>
              <a:gd name="connsiteY199" fmla="*/ 2212354 h 2237474"/>
              <a:gd name="connsiteX200" fmla="*/ 970251 w 12192000"/>
              <a:gd name="connsiteY200" fmla="*/ 2221029 h 2237474"/>
              <a:gd name="connsiteX201" fmla="*/ 812914 w 12192000"/>
              <a:gd name="connsiteY201" fmla="*/ 2202752 h 2237474"/>
              <a:gd name="connsiteX202" fmla="*/ 800195 w 12192000"/>
              <a:gd name="connsiteY202" fmla="*/ 2209407 h 2237474"/>
              <a:gd name="connsiteX203" fmla="*/ 784978 w 12192000"/>
              <a:gd name="connsiteY203" fmla="*/ 2212360 h 2237474"/>
              <a:gd name="connsiteX204" fmla="*/ 681987 w 12192000"/>
              <a:gd name="connsiteY204" fmla="*/ 2216757 h 2237474"/>
              <a:gd name="connsiteX205" fmla="*/ 669923 w 12192000"/>
              <a:gd name="connsiteY205" fmla="*/ 2211682 h 2237474"/>
              <a:gd name="connsiteX206" fmla="*/ 648680 w 12192000"/>
              <a:gd name="connsiteY206" fmla="*/ 2206229 h 2237474"/>
              <a:gd name="connsiteX207" fmla="*/ 597225 w 12192000"/>
              <a:gd name="connsiteY207" fmla="*/ 2180999 h 2237474"/>
              <a:gd name="connsiteX208" fmla="*/ 558449 w 12192000"/>
              <a:gd name="connsiteY208" fmla="*/ 2182346 h 2237474"/>
              <a:gd name="connsiteX209" fmla="*/ 550517 w 12192000"/>
              <a:gd name="connsiteY209" fmla="*/ 2182060 h 2237474"/>
              <a:gd name="connsiteX210" fmla="*/ 550309 w 12192000"/>
              <a:gd name="connsiteY210" fmla="*/ 2181825 h 2237474"/>
              <a:gd name="connsiteX211" fmla="*/ 541836 w 12192000"/>
              <a:gd name="connsiteY211" fmla="*/ 2181063 h 2237474"/>
              <a:gd name="connsiteX212" fmla="*/ 536057 w 12192000"/>
              <a:gd name="connsiteY212" fmla="*/ 2181537 h 2237474"/>
              <a:gd name="connsiteX213" fmla="*/ 520671 w 12192000"/>
              <a:gd name="connsiteY213" fmla="*/ 2180980 h 2237474"/>
              <a:gd name="connsiteX214" fmla="*/ 515024 w 12192000"/>
              <a:gd name="connsiteY214" fmla="*/ 2179258 h 2237474"/>
              <a:gd name="connsiteX215" fmla="*/ 512278 w 12192000"/>
              <a:gd name="connsiteY215" fmla="*/ 2176369 h 2237474"/>
              <a:gd name="connsiteX216" fmla="*/ 480419 w 12192000"/>
              <a:gd name="connsiteY216" fmla="*/ 2167807 h 2237474"/>
              <a:gd name="connsiteX217" fmla="*/ 413835 w 12192000"/>
              <a:gd name="connsiteY217" fmla="*/ 2156783 h 2237474"/>
              <a:gd name="connsiteX218" fmla="*/ 376513 w 12192000"/>
              <a:gd name="connsiteY218" fmla="*/ 2154014 h 2237474"/>
              <a:gd name="connsiteX219" fmla="*/ 273386 w 12192000"/>
              <a:gd name="connsiteY219" fmla="*/ 2142551 h 2237474"/>
              <a:gd name="connsiteX220" fmla="*/ 169207 w 12192000"/>
              <a:gd name="connsiteY220" fmla="*/ 2128100 h 2237474"/>
              <a:gd name="connsiteX221" fmla="*/ 93149 w 12192000"/>
              <a:gd name="connsiteY221" fmla="*/ 2105324 h 2237474"/>
              <a:gd name="connsiteX222" fmla="*/ 88109 w 12192000"/>
              <a:gd name="connsiteY222" fmla="*/ 2106704 h 2237474"/>
              <a:gd name="connsiteX223" fmla="*/ 80022 w 12192000"/>
              <a:gd name="connsiteY223" fmla="*/ 2107254 h 2237474"/>
              <a:gd name="connsiteX224" fmla="*/ 79717 w 12192000"/>
              <a:gd name="connsiteY224" fmla="*/ 2107046 h 2237474"/>
              <a:gd name="connsiteX225" fmla="*/ 72352 w 12192000"/>
              <a:gd name="connsiteY225" fmla="*/ 2107991 h 2237474"/>
              <a:gd name="connsiteX226" fmla="*/ 37645 w 12192000"/>
              <a:gd name="connsiteY226" fmla="*/ 2115401 h 2237474"/>
              <a:gd name="connsiteX227" fmla="*/ 4572 w 12192000"/>
              <a:gd name="connsiteY227" fmla="*/ 2111091 h 2237474"/>
              <a:gd name="connsiteX228" fmla="*/ 0 w 12192000"/>
              <a:gd name="connsiteY228" fmla="*/ 2110468 h 2237474"/>
              <a:gd name="connsiteX229" fmla="*/ 0 w 12192000"/>
              <a:gd name="connsiteY22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79383 w 12192000"/>
              <a:gd name="connsiteY88" fmla="*/ 1641496 h 2237474"/>
              <a:gd name="connsiteX89" fmla="*/ 6900177 w 12192000"/>
              <a:gd name="connsiteY89" fmla="*/ 1636016 h 2237474"/>
              <a:gd name="connsiteX90" fmla="*/ 6795372 w 12192000"/>
              <a:gd name="connsiteY90" fmla="*/ 1644845 h 2237474"/>
              <a:gd name="connsiteX91" fmla="*/ 6692251 w 12192000"/>
              <a:gd name="connsiteY91" fmla="*/ 1656357 h 2237474"/>
              <a:gd name="connsiteX92" fmla="*/ 6655235 w 12192000"/>
              <a:gd name="connsiteY92" fmla="*/ 1661869 h 2237474"/>
              <a:gd name="connsiteX93" fmla="*/ 6587857 w 12192000"/>
              <a:gd name="connsiteY93" fmla="*/ 1665769 h 2237474"/>
              <a:gd name="connsiteX94" fmla="*/ 6554894 w 12192000"/>
              <a:gd name="connsiteY94" fmla="*/ 1664428 h 2237474"/>
              <a:gd name="connsiteX95" fmla="*/ 6516595 w 12192000"/>
              <a:gd name="connsiteY95" fmla="*/ 1667475 h 2237474"/>
              <a:gd name="connsiteX96" fmla="*/ 6508541 w 12192000"/>
              <a:gd name="connsiteY96" fmla="*/ 1668757 h 2237474"/>
              <a:gd name="connsiteX97" fmla="*/ 6471012 w 12192000"/>
              <a:gd name="connsiteY97" fmla="*/ 1678604 h 2237474"/>
              <a:gd name="connsiteX98" fmla="*/ 6415265 w 12192000"/>
              <a:gd name="connsiteY98" fmla="*/ 1665317 h 2237474"/>
              <a:gd name="connsiteX99" fmla="*/ 6364035 w 12192000"/>
              <a:gd name="connsiteY99" fmla="*/ 1667683 h 2237474"/>
              <a:gd name="connsiteX100" fmla="*/ 6280959 w 12192000"/>
              <a:gd name="connsiteY100" fmla="*/ 1689329 h 2237474"/>
              <a:gd name="connsiteX101" fmla="*/ 6243319 w 12192000"/>
              <a:gd name="connsiteY101" fmla="*/ 1695560 h 2237474"/>
              <a:gd name="connsiteX102" fmla="*/ 6098321 w 12192000"/>
              <a:gd name="connsiteY102" fmla="*/ 1721646 h 2237474"/>
              <a:gd name="connsiteX103" fmla="*/ 5880652 w 12192000"/>
              <a:gd name="connsiteY103" fmla="*/ 1779643 h 2237474"/>
              <a:gd name="connsiteX104" fmla="*/ 5785959 w 12192000"/>
              <a:gd name="connsiteY104" fmla="*/ 1775307 h 2237474"/>
              <a:gd name="connsiteX105" fmla="*/ 5643534 w 12192000"/>
              <a:gd name="connsiteY105" fmla="*/ 1802919 h 2237474"/>
              <a:gd name="connsiteX106" fmla="*/ 5518799 w 12192000"/>
              <a:gd name="connsiteY106" fmla="*/ 1818312 h 2237474"/>
              <a:gd name="connsiteX107" fmla="*/ 5505014 w 12192000"/>
              <a:gd name="connsiteY107" fmla="*/ 1819259 h 2237474"/>
              <a:gd name="connsiteX108" fmla="*/ 5453307 w 12192000"/>
              <a:gd name="connsiteY108" fmla="*/ 1815450 h 2237474"/>
              <a:gd name="connsiteX109" fmla="*/ 5364192 w 12192000"/>
              <a:gd name="connsiteY109" fmla="*/ 1826074 h 2237474"/>
              <a:gd name="connsiteX110" fmla="*/ 5350380 w 12192000"/>
              <a:gd name="connsiteY110" fmla="*/ 1830891 h 2237474"/>
              <a:gd name="connsiteX111" fmla="*/ 5259633 w 12192000"/>
              <a:gd name="connsiteY111" fmla="*/ 1837160 h 2237474"/>
              <a:gd name="connsiteX112" fmla="*/ 5197513 w 12192000"/>
              <a:gd name="connsiteY112" fmla="*/ 1844718 h 2237474"/>
              <a:gd name="connsiteX113" fmla="*/ 5184170 w 12192000"/>
              <a:gd name="connsiteY113" fmla="*/ 1849402 h 2237474"/>
              <a:gd name="connsiteX114" fmla="*/ 5168852 w 12192000"/>
              <a:gd name="connsiteY114" fmla="*/ 1844846 h 2237474"/>
              <a:gd name="connsiteX115" fmla="*/ 5164370 w 12192000"/>
              <a:gd name="connsiteY115" fmla="*/ 1840597 h 2237474"/>
              <a:gd name="connsiteX116" fmla="*/ 5114927 w 12192000"/>
              <a:gd name="connsiteY116" fmla="*/ 1847827 h 2237474"/>
              <a:gd name="connsiteX117" fmla="*/ 5108970 w 12192000"/>
              <a:gd name="connsiteY117" fmla="*/ 1847935 h 2237474"/>
              <a:gd name="connsiteX118" fmla="*/ 5067961 w 12192000"/>
              <a:gd name="connsiteY118" fmla="*/ 1845917 h 2237474"/>
              <a:gd name="connsiteX119" fmla="*/ 5007075 w 12192000"/>
              <a:gd name="connsiteY119" fmla="*/ 1838626 h 2237474"/>
              <a:gd name="connsiteX120" fmla="*/ 4944087 w 12192000"/>
              <a:gd name="connsiteY120" fmla="*/ 1823332 h 2237474"/>
              <a:gd name="connsiteX121" fmla="*/ 4907662 w 12192000"/>
              <a:gd name="connsiteY121" fmla="*/ 1816900 h 2237474"/>
              <a:gd name="connsiteX122" fmla="*/ 4882386 w 12192000"/>
              <a:gd name="connsiteY122" fmla="*/ 1809844 h 2237474"/>
              <a:gd name="connsiteX123" fmla="*/ 4811440 w 12192000"/>
              <a:gd name="connsiteY123" fmla="*/ 1804655 h 2237474"/>
              <a:gd name="connsiteX124" fmla="*/ 4691075 w 12192000"/>
              <a:gd name="connsiteY124" fmla="*/ 1801389 h 2237474"/>
              <a:gd name="connsiteX125" fmla="*/ 4611738 w 12192000"/>
              <a:gd name="connsiteY125" fmla="*/ 1776964 h 2237474"/>
              <a:gd name="connsiteX126" fmla="*/ 4560070 w 12192000"/>
              <a:gd name="connsiteY126" fmla="*/ 1785640 h 2237474"/>
              <a:gd name="connsiteX127" fmla="*/ 4536503 w 12192000"/>
              <a:gd name="connsiteY127" fmla="*/ 1785334 h 2237474"/>
              <a:gd name="connsiteX128" fmla="*/ 4513724 w 12192000"/>
              <a:gd name="connsiteY128" fmla="*/ 1791996 h 2237474"/>
              <a:gd name="connsiteX129" fmla="*/ 4459810 w 12192000"/>
              <a:gd name="connsiteY129" fmla="*/ 1797886 h 2237474"/>
              <a:gd name="connsiteX130" fmla="*/ 4379064 w 12192000"/>
              <a:gd name="connsiteY130" fmla="*/ 1817177 h 2237474"/>
              <a:gd name="connsiteX131" fmla="*/ 4319209 w 12192000"/>
              <a:gd name="connsiteY131" fmla="*/ 1834833 h 2237474"/>
              <a:gd name="connsiteX132" fmla="*/ 4290981 w 12192000"/>
              <a:gd name="connsiteY132" fmla="*/ 1839677 h 2237474"/>
              <a:gd name="connsiteX133" fmla="*/ 4285792 w 12192000"/>
              <a:gd name="connsiteY133" fmla="*/ 1836231 h 2237474"/>
              <a:gd name="connsiteX134" fmla="*/ 4238372 w 12192000"/>
              <a:gd name="connsiteY134" fmla="*/ 1851480 h 2237474"/>
              <a:gd name="connsiteX135" fmla="*/ 4232517 w 12192000"/>
              <a:gd name="connsiteY135" fmla="*/ 1852567 h 2237474"/>
              <a:gd name="connsiteX136" fmla="*/ 4191732 w 12192000"/>
              <a:gd name="connsiteY136" fmla="*/ 1857328 h 2237474"/>
              <a:gd name="connsiteX137" fmla="*/ 4065532 w 12192000"/>
              <a:gd name="connsiteY137" fmla="*/ 1855477 h 2237474"/>
              <a:gd name="connsiteX138" fmla="*/ 4028460 w 12192000"/>
              <a:gd name="connsiteY138" fmla="*/ 1855137 h 2237474"/>
              <a:gd name="connsiteX139" fmla="*/ 4002267 w 12192000"/>
              <a:gd name="connsiteY139" fmla="*/ 1852352 h 2237474"/>
              <a:gd name="connsiteX140" fmla="*/ 3931396 w 12192000"/>
              <a:gd name="connsiteY140" fmla="*/ 1858915 h 2237474"/>
              <a:gd name="connsiteX141" fmla="*/ 3812162 w 12192000"/>
              <a:gd name="connsiteY141" fmla="*/ 1875501 h 2237474"/>
              <a:gd name="connsiteX142" fmla="*/ 3729530 w 12192000"/>
              <a:gd name="connsiteY142" fmla="*/ 1864513 h 2237474"/>
              <a:gd name="connsiteX143" fmla="*/ 3680177 w 12192000"/>
              <a:gd name="connsiteY143" fmla="*/ 1881552 h 2237474"/>
              <a:gd name="connsiteX144" fmla="*/ 3567259 w 12192000"/>
              <a:gd name="connsiteY144" fmla="*/ 1893482 h 2237474"/>
              <a:gd name="connsiteX145" fmla="*/ 3405770 w 12192000"/>
              <a:gd name="connsiteY145" fmla="*/ 1904591 h 2237474"/>
              <a:gd name="connsiteX146" fmla="*/ 3280097 w 12192000"/>
              <a:gd name="connsiteY146" fmla="*/ 1919610 h 2237474"/>
              <a:gd name="connsiteX147" fmla="*/ 3123424 w 12192000"/>
              <a:gd name="connsiteY147" fmla="*/ 1952930 h 2237474"/>
              <a:gd name="connsiteX148" fmla="*/ 3009910 w 12192000"/>
              <a:gd name="connsiteY148" fmla="*/ 1957866 h 2237474"/>
              <a:gd name="connsiteX149" fmla="*/ 2995934 w 12192000"/>
              <a:gd name="connsiteY149" fmla="*/ 1967085 h 2237474"/>
              <a:gd name="connsiteX150" fmla="*/ 2980071 w 12192000"/>
              <a:gd name="connsiteY150" fmla="*/ 1972988 h 2237474"/>
              <a:gd name="connsiteX151" fmla="*/ 2978094 w 12192000"/>
              <a:gd name="connsiteY151" fmla="*/ 1972369 h 2237474"/>
              <a:gd name="connsiteX152" fmla="*/ 2942858 w 12192000"/>
              <a:gd name="connsiteY152" fmla="*/ 1981367 h 2237474"/>
              <a:gd name="connsiteX153" fmla="*/ 2875436 w 12192000"/>
              <a:gd name="connsiteY153" fmla="*/ 1996977 h 2237474"/>
              <a:gd name="connsiteX154" fmla="*/ 2874892 w 12192000"/>
              <a:gd name="connsiteY154" fmla="*/ 1996085 h 2237474"/>
              <a:gd name="connsiteX155" fmla="*/ 2864145 w 12192000"/>
              <a:gd name="connsiteY155" fmla="*/ 1994061 h 2237474"/>
              <a:gd name="connsiteX156" fmla="*/ 2843662 w 12192000"/>
              <a:gd name="connsiteY156" fmla="*/ 1992498 h 2237474"/>
              <a:gd name="connsiteX157" fmla="*/ 2796128 w 12192000"/>
              <a:gd name="connsiteY157" fmla="*/ 1976403 h 2237474"/>
              <a:gd name="connsiteX158" fmla="*/ 2756784 w 12192000"/>
              <a:gd name="connsiteY158" fmla="*/ 1985116 h 2237474"/>
              <a:gd name="connsiteX159" fmla="*/ 2748833 w 12192000"/>
              <a:gd name="connsiteY159" fmla="*/ 1986323 h 2237474"/>
              <a:gd name="connsiteX160" fmla="*/ 2748661 w 12192000"/>
              <a:gd name="connsiteY160" fmla="*/ 1986122 h 2237474"/>
              <a:gd name="connsiteX161" fmla="*/ 2740251 w 12192000"/>
              <a:gd name="connsiteY161" fmla="*/ 1986946 h 2237474"/>
              <a:gd name="connsiteX162" fmla="*/ 2718916 w 12192000"/>
              <a:gd name="connsiteY162" fmla="*/ 1990867 h 2237474"/>
              <a:gd name="connsiteX163" fmla="*/ 2713522 w 12192000"/>
              <a:gd name="connsiteY163" fmla="*/ 1990173 h 2237474"/>
              <a:gd name="connsiteX164" fmla="*/ 2680597 w 12192000"/>
              <a:gd name="connsiteY164" fmla="*/ 1984996 h 2237474"/>
              <a:gd name="connsiteX165" fmla="*/ 2578178 w 12192000"/>
              <a:gd name="connsiteY165" fmla="*/ 1990531 h 2237474"/>
              <a:gd name="connsiteX166" fmla="*/ 2476147 w 12192000"/>
              <a:gd name="connsiteY166" fmla="*/ 1998305 h 2237474"/>
              <a:gd name="connsiteX167" fmla="*/ 2373568 w 12192000"/>
              <a:gd name="connsiteY167" fmla="*/ 2003219 h 2237474"/>
              <a:gd name="connsiteX168" fmla="*/ 2321399 w 12192000"/>
              <a:gd name="connsiteY168" fmla="*/ 1989467 h 2237474"/>
              <a:gd name="connsiteX169" fmla="*/ 2315525 w 12192000"/>
              <a:gd name="connsiteY169" fmla="*/ 1989708 h 2237474"/>
              <a:gd name="connsiteX170" fmla="*/ 2300792 w 12192000"/>
              <a:gd name="connsiteY170" fmla="*/ 1994290 h 2237474"/>
              <a:gd name="connsiteX171" fmla="*/ 2295469 w 12192000"/>
              <a:gd name="connsiteY171" fmla="*/ 1996659 h 2237474"/>
              <a:gd name="connsiteX172" fmla="*/ 2287219 w 12192000"/>
              <a:gd name="connsiteY172" fmla="*/ 1998750 h 2237474"/>
              <a:gd name="connsiteX173" fmla="*/ 2286948 w 12192000"/>
              <a:gd name="connsiteY173" fmla="*/ 1998596 h 2237474"/>
              <a:gd name="connsiteX174" fmla="*/ 2243069 w 12192000"/>
              <a:gd name="connsiteY174" fmla="*/ 2015111 h 2237474"/>
              <a:gd name="connsiteX175" fmla="*/ 2186609 w 12192000"/>
              <a:gd name="connsiteY175" fmla="*/ 2008263 h 2237474"/>
              <a:gd name="connsiteX176" fmla="*/ 2164831 w 12192000"/>
              <a:gd name="connsiteY176" fmla="*/ 2010143 h 2237474"/>
              <a:gd name="connsiteX177" fmla="*/ 2152836 w 12192000"/>
              <a:gd name="connsiteY177" fmla="*/ 2010048 h 2237474"/>
              <a:gd name="connsiteX178" fmla="*/ 2117102 w 12192000"/>
              <a:gd name="connsiteY178" fmla="*/ 2023004 h 2237474"/>
              <a:gd name="connsiteX179" fmla="*/ 2111935 w 12192000"/>
              <a:gd name="connsiteY179" fmla="*/ 2023163 h 2237474"/>
              <a:gd name="connsiteX180" fmla="*/ 2089991 w 12192000"/>
              <a:gd name="connsiteY180" fmla="*/ 2034193 h 2237474"/>
              <a:gd name="connsiteX181" fmla="*/ 2058061 w 12192000"/>
              <a:gd name="connsiteY181" fmla="*/ 2047942 h 2237474"/>
              <a:gd name="connsiteX182" fmla="*/ 2055737 w 12192000"/>
              <a:gd name="connsiteY182" fmla="*/ 2047704 h 2237474"/>
              <a:gd name="connsiteX183" fmla="*/ 2042244 w 12192000"/>
              <a:gd name="connsiteY183" fmla="*/ 2055560 h 2237474"/>
              <a:gd name="connsiteX184" fmla="*/ 1976224 w 12192000"/>
              <a:gd name="connsiteY184" fmla="*/ 2074257 h 2237474"/>
              <a:gd name="connsiteX185" fmla="*/ 1877728 w 12192000"/>
              <a:gd name="connsiteY185" fmla="*/ 2101004 h 2237474"/>
              <a:gd name="connsiteX186" fmla="*/ 1759056 w 12192000"/>
              <a:gd name="connsiteY186" fmla="*/ 2125608 h 2237474"/>
              <a:gd name="connsiteX187" fmla="*/ 1637948 w 12192000"/>
              <a:gd name="connsiteY187" fmla="*/ 2172597 h 2237474"/>
              <a:gd name="connsiteX188" fmla="*/ 1434549 w 12192000"/>
              <a:gd name="connsiteY188" fmla="*/ 2234522 h 2237474"/>
              <a:gd name="connsiteX189" fmla="*/ 1398481 w 12192000"/>
              <a:gd name="connsiteY189" fmla="*/ 2237074 h 2237474"/>
              <a:gd name="connsiteX190" fmla="*/ 1398407 w 12192000"/>
              <a:gd name="connsiteY190" fmla="*/ 2237095 h 2237474"/>
              <a:gd name="connsiteX191" fmla="*/ 1370962 w 12192000"/>
              <a:gd name="connsiteY191" fmla="*/ 2237474 h 2237474"/>
              <a:gd name="connsiteX192" fmla="*/ 1356367 w 12192000"/>
              <a:gd name="connsiteY192" fmla="*/ 2235089 h 2237474"/>
              <a:gd name="connsiteX193" fmla="*/ 1324828 w 12192000"/>
              <a:gd name="connsiteY193" fmla="*/ 2231968 h 2237474"/>
              <a:gd name="connsiteX194" fmla="*/ 1297744 w 12192000"/>
              <a:gd name="connsiteY194" fmla="*/ 2235849 h 2237474"/>
              <a:gd name="connsiteX195" fmla="*/ 1286236 w 12192000"/>
              <a:gd name="connsiteY195" fmla="*/ 2233135 h 2237474"/>
              <a:gd name="connsiteX196" fmla="*/ 1283504 w 12192000"/>
              <a:gd name="connsiteY196" fmla="*/ 2233797 h 2237474"/>
              <a:gd name="connsiteX197" fmla="*/ 1279765 w 12192000"/>
              <a:gd name="connsiteY197" fmla="*/ 2229639 h 2237474"/>
              <a:gd name="connsiteX198" fmla="*/ 1195347 w 12192000"/>
              <a:gd name="connsiteY198" fmla="*/ 2212354 h 2237474"/>
              <a:gd name="connsiteX199" fmla="*/ 970251 w 12192000"/>
              <a:gd name="connsiteY199" fmla="*/ 2221029 h 2237474"/>
              <a:gd name="connsiteX200" fmla="*/ 812914 w 12192000"/>
              <a:gd name="connsiteY200" fmla="*/ 2202752 h 2237474"/>
              <a:gd name="connsiteX201" fmla="*/ 800195 w 12192000"/>
              <a:gd name="connsiteY201" fmla="*/ 2209407 h 2237474"/>
              <a:gd name="connsiteX202" fmla="*/ 784978 w 12192000"/>
              <a:gd name="connsiteY202" fmla="*/ 2212360 h 2237474"/>
              <a:gd name="connsiteX203" fmla="*/ 681987 w 12192000"/>
              <a:gd name="connsiteY203" fmla="*/ 2216757 h 2237474"/>
              <a:gd name="connsiteX204" fmla="*/ 669923 w 12192000"/>
              <a:gd name="connsiteY204" fmla="*/ 2211682 h 2237474"/>
              <a:gd name="connsiteX205" fmla="*/ 648680 w 12192000"/>
              <a:gd name="connsiteY205" fmla="*/ 2206229 h 2237474"/>
              <a:gd name="connsiteX206" fmla="*/ 597225 w 12192000"/>
              <a:gd name="connsiteY206" fmla="*/ 2180999 h 2237474"/>
              <a:gd name="connsiteX207" fmla="*/ 558449 w 12192000"/>
              <a:gd name="connsiteY207" fmla="*/ 2182346 h 2237474"/>
              <a:gd name="connsiteX208" fmla="*/ 550517 w 12192000"/>
              <a:gd name="connsiteY208" fmla="*/ 2182060 h 2237474"/>
              <a:gd name="connsiteX209" fmla="*/ 550309 w 12192000"/>
              <a:gd name="connsiteY209" fmla="*/ 2181825 h 2237474"/>
              <a:gd name="connsiteX210" fmla="*/ 541836 w 12192000"/>
              <a:gd name="connsiteY210" fmla="*/ 2181063 h 2237474"/>
              <a:gd name="connsiteX211" fmla="*/ 536057 w 12192000"/>
              <a:gd name="connsiteY211" fmla="*/ 2181537 h 2237474"/>
              <a:gd name="connsiteX212" fmla="*/ 520671 w 12192000"/>
              <a:gd name="connsiteY212" fmla="*/ 2180980 h 2237474"/>
              <a:gd name="connsiteX213" fmla="*/ 515024 w 12192000"/>
              <a:gd name="connsiteY213" fmla="*/ 2179258 h 2237474"/>
              <a:gd name="connsiteX214" fmla="*/ 512278 w 12192000"/>
              <a:gd name="connsiteY214" fmla="*/ 2176369 h 2237474"/>
              <a:gd name="connsiteX215" fmla="*/ 480419 w 12192000"/>
              <a:gd name="connsiteY215" fmla="*/ 2167807 h 2237474"/>
              <a:gd name="connsiteX216" fmla="*/ 413835 w 12192000"/>
              <a:gd name="connsiteY216" fmla="*/ 2156783 h 2237474"/>
              <a:gd name="connsiteX217" fmla="*/ 376513 w 12192000"/>
              <a:gd name="connsiteY217" fmla="*/ 2154014 h 2237474"/>
              <a:gd name="connsiteX218" fmla="*/ 273386 w 12192000"/>
              <a:gd name="connsiteY218" fmla="*/ 2142551 h 2237474"/>
              <a:gd name="connsiteX219" fmla="*/ 169207 w 12192000"/>
              <a:gd name="connsiteY219" fmla="*/ 2128100 h 2237474"/>
              <a:gd name="connsiteX220" fmla="*/ 93149 w 12192000"/>
              <a:gd name="connsiteY220" fmla="*/ 2105324 h 2237474"/>
              <a:gd name="connsiteX221" fmla="*/ 88109 w 12192000"/>
              <a:gd name="connsiteY221" fmla="*/ 2106704 h 2237474"/>
              <a:gd name="connsiteX222" fmla="*/ 80022 w 12192000"/>
              <a:gd name="connsiteY222" fmla="*/ 2107254 h 2237474"/>
              <a:gd name="connsiteX223" fmla="*/ 79717 w 12192000"/>
              <a:gd name="connsiteY223" fmla="*/ 2107046 h 2237474"/>
              <a:gd name="connsiteX224" fmla="*/ 72352 w 12192000"/>
              <a:gd name="connsiteY224" fmla="*/ 2107991 h 2237474"/>
              <a:gd name="connsiteX225" fmla="*/ 37645 w 12192000"/>
              <a:gd name="connsiteY225" fmla="*/ 2115401 h 2237474"/>
              <a:gd name="connsiteX226" fmla="*/ 4572 w 12192000"/>
              <a:gd name="connsiteY226" fmla="*/ 2111091 h 2237474"/>
              <a:gd name="connsiteX227" fmla="*/ 0 w 12192000"/>
              <a:gd name="connsiteY227" fmla="*/ 2110468 h 2237474"/>
              <a:gd name="connsiteX228" fmla="*/ 0 w 12192000"/>
              <a:gd name="connsiteY22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00177 w 12192000"/>
              <a:gd name="connsiteY88" fmla="*/ 1636016 h 2237474"/>
              <a:gd name="connsiteX89" fmla="*/ 6795372 w 12192000"/>
              <a:gd name="connsiteY89" fmla="*/ 1644845 h 2237474"/>
              <a:gd name="connsiteX90" fmla="*/ 6692251 w 12192000"/>
              <a:gd name="connsiteY90" fmla="*/ 1656357 h 2237474"/>
              <a:gd name="connsiteX91" fmla="*/ 6655235 w 12192000"/>
              <a:gd name="connsiteY91" fmla="*/ 1661869 h 2237474"/>
              <a:gd name="connsiteX92" fmla="*/ 6587857 w 12192000"/>
              <a:gd name="connsiteY92" fmla="*/ 1665769 h 2237474"/>
              <a:gd name="connsiteX93" fmla="*/ 6554894 w 12192000"/>
              <a:gd name="connsiteY93" fmla="*/ 1664428 h 2237474"/>
              <a:gd name="connsiteX94" fmla="*/ 6516595 w 12192000"/>
              <a:gd name="connsiteY94" fmla="*/ 1667475 h 2237474"/>
              <a:gd name="connsiteX95" fmla="*/ 6508541 w 12192000"/>
              <a:gd name="connsiteY95" fmla="*/ 1668757 h 2237474"/>
              <a:gd name="connsiteX96" fmla="*/ 6471012 w 12192000"/>
              <a:gd name="connsiteY96" fmla="*/ 1678604 h 2237474"/>
              <a:gd name="connsiteX97" fmla="*/ 6415265 w 12192000"/>
              <a:gd name="connsiteY97" fmla="*/ 1665317 h 2237474"/>
              <a:gd name="connsiteX98" fmla="*/ 6364035 w 12192000"/>
              <a:gd name="connsiteY98" fmla="*/ 1667683 h 2237474"/>
              <a:gd name="connsiteX99" fmla="*/ 6280959 w 12192000"/>
              <a:gd name="connsiteY99" fmla="*/ 1689329 h 2237474"/>
              <a:gd name="connsiteX100" fmla="*/ 6243319 w 12192000"/>
              <a:gd name="connsiteY100" fmla="*/ 1695560 h 2237474"/>
              <a:gd name="connsiteX101" fmla="*/ 6098321 w 12192000"/>
              <a:gd name="connsiteY101" fmla="*/ 1721646 h 2237474"/>
              <a:gd name="connsiteX102" fmla="*/ 5880652 w 12192000"/>
              <a:gd name="connsiteY102" fmla="*/ 1779643 h 2237474"/>
              <a:gd name="connsiteX103" fmla="*/ 5785959 w 12192000"/>
              <a:gd name="connsiteY103" fmla="*/ 1775307 h 2237474"/>
              <a:gd name="connsiteX104" fmla="*/ 5643534 w 12192000"/>
              <a:gd name="connsiteY104" fmla="*/ 1802919 h 2237474"/>
              <a:gd name="connsiteX105" fmla="*/ 5518799 w 12192000"/>
              <a:gd name="connsiteY105" fmla="*/ 1818312 h 2237474"/>
              <a:gd name="connsiteX106" fmla="*/ 5505014 w 12192000"/>
              <a:gd name="connsiteY106" fmla="*/ 1819259 h 2237474"/>
              <a:gd name="connsiteX107" fmla="*/ 5453307 w 12192000"/>
              <a:gd name="connsiteY107" fmla="*/ 1815450 h 2237474"/>
              <a:gd name="connsiteX108" fmla="*/ 5364192 w 12192000"/>
              <a:gd name="connsiteY108" fmla="*/ 1826074 h 2237474"/>
              <a:gd name="connsiteX109" fmla="*/ 5350380 w 12192000"/>
              <a:gd name="connsiteY109" fmla="*/ 1830891 h 2237474"/>
              <a:gd name="connsiteX110" fmla="*/ 5259633 w 12192000"/>
              <a:gd name="connsiteY110" fmla="*/ 1837160 h 2237474"/>
              <a:gd name="connsiteX111" fmla="*/ 5197513 w 12192000"/>
              <a:gd name="connsiteY111" fmla="*/ 1844718 h 2237474"/>
              <a:gd name="connsiteX112" fmla="*/ 5184170 w 12192000"/>
              <a:gd name="connsiteY112" fmla="*/ 1849402 h 2237474"/>
              <a:gd name="connsiteX113" fmla="*/ 5168852 w 12192000"/>
              <a:gd name="connsiteY113" fmla="*/ 1844846 h 2237474"/>
              <a:gd name="connsiteX114" fmla="*/ 5164370 w 12192000"/>
              <a:gd name="connsiteY114" fmla="*/ 1840597 h 2237474"/>
              <a:gd name="connsiteX115" fmla="*/ 5114927 w 12192000"/>
              <a:gd name="connsiteY115" fmla="*/ 1847827 h 2237474"/>
              <a:gd name="connsiteX116" fmla="*/ 5108970 w 12192000"/>
              <a:gd name="connsiteY116" fmla="*/ 1847935 h 2237474"/>
              <a:gd name="connsiteX117" fmla="*/ 5067961 w 12192000"/>
              <a:gd name="connsiteY117" fmla="*/ 1845917 h 2237474"/>
              <a:gd name="connsiteX118" fmla="*/ 5007075 w 12192000"/>
              <a:gd name="connsiteY118" fmla="*/ 1838626 h 2237474"/>
              <a:gd name="connsiteX119" fmla="*/ 4944087 w 12192000"/>
              <a:gd name="connsiteY119" fmla="*/ 1823332 h 2237474"/>
              <a:gd name="connsiteX120" fmla="*/ 4907662 w 12192000"/>
              <a:gd name="connsiteY120" fmla="*/ 1816900 h 2237474"/>
              <a:gd name="connsiteX121" fmla="*/ 4882386 w 12192000"/>
              <a:gd name="connsiteY121" fmla="*/ 1809844 h 2237474"/>
              <a:gd name="connsiteX122" fmla="*/ 4811440 w 12192000"/>
              <a:gd name="connsiteY122" fmla="*/ 1804655 h 2237474"/>
              <a:gd name="connsiteX123" fmla="*/ 4691075 w 12192000"/>
              <a:gd name="connsiteY123" fmla="*/ 1801389 h 2237474"/>
              <a:gd name="connsiteX124" fmla="*/ 4611738 w 12192000"/>
              <a:gd name="connsiteY124" fmla="*/ 1776964 h 2237474"/>
              <a:gd name="connsiteX125" fmla="*/ 4560070 w 12192000"/>
              <a:gd name="connsiteY125" fmla="*/ 1785640 h 2237474"/>
              <a:gd name="connsiteX126" fmla="*/ 4536503 w 12192000"/>
              <a:gd name="connsiteY126" fmla="*/ 1785334 h 2237474"/>
              <a:gd name="connsiteX127" fmla="*/ 4513724 w 12192000"/>
              <a:gd name="connsiteY127" fmla="*/ 1791996 h 2237474"/>
              <a:gd name="connsiteX128" fmla="*/ 4459810 w 12192000"/>
              <a:gd name="connsiteY128" fmla="*/ 1797886 h 2237474"/>
              <a:gd name="connsiteX129" fmla="*/ 4379064 w 12192000"/>
              <a:gd name="connsiteY129" fmla="*/ 1817177 h 2237474"/>
              <a:gd name="connsiteX130" fmla="*/ 4319209 w 12192000"/>
              <a:gd name="connsiteY130" fmla="*/ 1834833 h 2237474"/>
              <a:gd name="connsiteX131" fmla="*/ 4290981 w 12192000"/>
              <a:gd name="connsiteY131" fmla="*/ 1839677 h 2237474"/>
              <a:gd name="connsiteX132" fmla="*/ 4285792 w 12192000"/>
              <a:gd name="connsiteY132" fmla="*/ 1836231 h 2237474"/>
              <a:gd name="connsiteX133" fmla="*/ 4238372 w 12192000"/>
              <a:gd name="connsiteY133" fmla="*/ 1851480 h 2237474"/>
              <a:gd name="connsiteX134" fmla="*/ 4232517 w 12192000"/>
              <a:gd name="connsiteY134" fmla="*/ 1852567 h 2237474"/>
              <a:gd name="connsiteX135" fmla="*/ 4191732 w 12192000"/>
              <a:gd name="connsiteY135" fmla="*/ 1857328 h 2237474"/>
              <a:gd name="connsiteX136" fmla="*/ 4065532 w 12192000"/>
              <a:gd name="connsiteY136" fmla="*/ 1855477 h 2237474"/>
              <a:gd name="connsiteX137" fmla="*/ 4028460 w 12192000"/>
              <a:gd name="connsiteY137" fmla="*/ 1855137 h 2237474"/>
              <a:gd name="connsiteX138" fmla="*/ 4002267 w 12192000"/>
              <a:gd name="connsiteY138" fmla="*/ 1852352 h 2237474"/>
              <a:gd name="connsiteX139" fmla="*/ 3931396 w 12192000"/>
              <a:gd name="connsiteY139" fmla="*/ 1858915 h 2237474"/>
              <a:gd name="connsiteX140" fmla="*/ 3812162 w 12192000"/>
              <a:gd name="connsiteY140" fmla="*/ 1875501 h 2237474"/>
              <a:gd name="connsiteX141" fmla="*/ 3729530 w 12192000"/>
              <a:gd name="connsiteY141" fmla="*/ 1864513 h 2237474"/>
              <a:gd name="connsiteX142" fmla="*/ 3680177 w 12192000"/>
              <a:gd name="connsiteY142" fmla="*/ 1881552 h 2237474"/>
              <a:gd name="connsiteX143" fmla="*/ 3567259 w 12192000"/>
              <a:gd name="connsiteY143" fmla="*/ 1893482 h 2237474"/>
              <a:gd name="connsiteX144" fmla="*/ 3405770 w 12192000"/>
              <a:gd name="connsiteY144" fmla="*/ 1904591 h 2237474"/>
              <a:gd name="connsiteX145" fmla="*/ 3280097 w 12192000"/>
              <a:gd name="connsiteY145" fmla="*/ 1919610 h 2237474"/>
              <a:gd name="connsiteX146" fmla="*/ 3123424 w 12192000"/>
              <a:gd name="connsiteY146" fmla="*/ 1952930 h 2237474"/>
              <a:gd name="connsiteX147" fmla="*/ 3009910 w 12192000"/>
              <a:gd name="connsiteY147" fmla="*/ 1957866 h 2237474"/>
              <a:gd name="connsiteX148" fmla="*/ 2995934 w 12192000"/>
              <a:gd name="connsiteY148" fmla="*/ 1967085 h 2237474"/>
              <a:gd name="connsiteX149" fmla="*/ 2980071 w 12192000"/>
              <a:gd name="connsiteY149" fmla="*/ 1972988 h 2237474"/>
              <a:gd name="connsiteX150" fmla="*/ 2978094 w 12192000"/>
              <a:gd name="connsiteY150" fmla="*/ 1972369 h 2237474"/>
              <a:gd name="connsiteX151" fmla="*/ 2942858 w 12192000"/>
              <a:gd name="connsiteY151" fmla="*/ 1981367 h 2237474"/>
              <a:gd name="connsiteX152" fmla="*/ 2875436 w 12192000"/>
              <a:gd name="connsiteY152" fmla="*/ 1996977 h 2237474"/>
              <a:gd name="connsiteX153" fmla="*/ 2874892 w 12192000"/>
              <a:gd name="connsiteY153" fmla="*/ 1996085 h 2237474"/>
              <a:gd name="connsiteX154" fmla="*/ 2864145 w 12192000"/>
              <a:gd name="connsiteY154" fmla="*/ 1994061 h 2237474"/>
              <a:gd name="connsiteX155" fmla="*/ 2843662 w 12192000"/>
              <a:gd name="connsiteY155" fmla="*/ 1992498 h 2237474"/>
              <a:gd name="connsiteX156" fmla="*/ 2796128 w 12192000"/>
              <a:gd name="connsiteY156" fmla="*/ 1976403 h 2237474"/>
              <a:gd name="connsiteX157" fmla="*/ 2756784 w 12192000"/>
              <a:gd name="connsiteY157" fmla="*/ 1985116 h 2237474"/>
              <a:gd name="connsiteX158" fmla="*/ 2748833 w 12192000"/>
              <a:gd name="connsiteY158" fmla="*/ 1986323 h 2237474"/>
              <a:gd name="connsiteX159" fmla="*/ 2748661 w 12192000"/>
              <a:gd name="connsiteY159" fmla="*/ 1986122 h 2237474"/>
              <a:gd name="connsiteX160" fmla="*/ 2740251 w 12192000"/>
              <a:gd name="connsiteY160" fmla="*/ 1986946 h 2237474"/>
              <a:gd name="connsiteX161" fmla="*/ 2718916 w 12192000"/>
              <a:gd name="connsiteY161" fmla="*/ 1990867 h 2237474"/>
              <a:gd name="connsiteX162" fmla="*/ 2713522 w 12192000"/>
              <a:gd name="connsiteY162" fmla="*/ 1990173 h 2237474"/>
              <a:gd name="connsiteX163" fmla="*/ 2680597 w 12192000"/>
              <a:gd name="connsiteY163" fmla="*/ 1984996 h 2237474"/>
              <a:gd name="connsiteX164" fmla="*/ 2578178 w 12192000"/>
              <a:gd name="connsiteY164" fmla="*/ 1990531 h 2237474"/>
              <a:gd name="connsiteX165" fmla="*/ 2476147 w 12192000"/>
              <a:gd name="connsiteY165" fmla="*/ 1998305 h 2237474"/>
              <a:gd name="connsiteX166" fmla="*/ 2373568 w 12192000"/>
              <a:gd name="connsiteY166" fmla="*/ 2003219 h 2237474"/>
              <a:gd name="connsiteX167" fmla="*/ 2321399 w 12192000"/>
              <a:gd name="connsiteY167" fmla="*/ 1989467 h 2237474"/>
              <a:gd name="connsiteX168" fmla="*/ 2315525 w 12192000"/>
              <a:gd name="connsiteY168" fmla="*/ 1989708 h 2237474"/>
              <a:gd name="connsiteX169" fmla="*/ 2300792 w 12192000"/>
              <a:gd name="connsiteY169" fmla="*/ 1994290 h 2237474"/>
              <a:gd name="connsiteX170" fmla="*/ 2295469 w 12192000"/>
              <a:gd name="connsiteY170" fmla="*/ 1996659 h 2237474"/>
              <a:gd name="connsiteX171" fmla="*/ 2287219 w 12192000"/>
              <a:gd name="connsiteY171" fmla="*/ 1998750 h 2237474"/>
              <a:gd name="connsiteX172" fmla="*/ 2286948 w 12192000"/>
              <a:gd name="connsiteY172" fmla="*/ 1998596 h 2237474"/>
              <a:gd name="connsiteX173" fmla="*/ 2243069 w 12192000"/>
              <a:gd name="connsiteY173" fmla="*/ 2015111 h 2237474"/>
              <a:gd name="connsiteX174" fmla="*/ 2186609 w 12192000"/>
              <a:gd name="connsiteY174" fmla="*/ 2008263 h 2237474"/>
              <a:gd name="connsiteX175" fmla="*/ 2164831 w 12192000"/>
              <a:gd name="connsiteY175" fmla="*/ 2010143 h 2237474"/>
              <a:gd name="connsiteX176" fmla="*/ 2152836 w 12192000"/>
              <a:gd name="connsiteY176" fmla="*/ 2010048 h 2237474"/>
              <a:gd name="connsiteX177" fmla="*/ 2117102 w 12192000"/>
              <a:gd name="connsiteY177" fmla="*/ 2023004 h 2237474"/>
              <a:gd name="connsiteX178" fmla="*/ 2111935 w 12192000"/>
              <a:gd name="connsiteY178" fmla="*/ 2023163 h 2237474"/>
              <a:gd name="connsiteX179" fmla="*/ 2089991 w 12192000"/>
              <a:gd name="connsiteY179" fmla="*/ 2034193 h 2237474"/>
              <a:gd name="connsiteX180" fmla="*/ 2058061 w 12192000"/>
              <a:gd name="connsiteY180" fmla="*/ 2047942 h 2237474"/>
              <a:gd name="connsiteX181" fmla="*/ 2055737 w 12192000"/>
              <a:gd name="connsiteY181" fmla="*/ 2047704 h 2237474"/>
              <a:gd name="connsiteX182" fmla="*/ 2042244 w 12192000"/>
              <a:gd name="connsiteY182" fmla="*/ 2055560 h 2237474"/>
              <a:gd name="connsiteX183" fmla="*/ 1976224 w 12192000"/>
              <a:gd name="connsiteY183" fmla="*/ 2074257 h 2237474"/>
              <a:gd name="connsiteX184" fmla="*/ 1877728 w 12192000"/>
              <a:gd name="connsiteY184" fmla="*/ 2101004 h 2237474"/>
              <a:gd name="connsiteX185" fmla="*/ 1759056 w 12192000"/>
              <a:gd name="connsiteY185" fmla="*/ 2125608 h 2237474"/>
              <a:gd name="connsiteX186" fmla="*/ 1637948 w 12192000"/>
              <a:gd name="connsiteY186" fmla="*/ 2172597 h 2237474"/>
              <a:gd name="connsiteX187" fmla="*/ 1434549 w 12192000"/>
              <a:gd name="connsiteY187" fmla="*/ 2234522 h 2237474"/>
              <a:gd name="connsiteX188" fmla="*/ 1398481 w 12192000"/>
              <a:gd name="connsiteY188" fmla="*/ 2237074 h 2237474"/>
              <a:gd name="connsiteX189" fmla="*/ 1398407 w 12192000"/>
              <a:gd name="connsiteY189" fmla="*/ 2237095 h 2237474"/>
              <a:gd name="connsiteX190" fmla="*/ 1370962 w 12192000"/>
              <a:gd name="connsiteY190" fmla="*/ 2237474 h 2237474"/>
              <a:gd name="connsiteX191" fmla="*/ 1356367 w 12192000"/>
              <a:gd name="connsiteY191" fmla="*/ 2235089 h 2237474"/>
              <a:gd name="connsiteX192" fmla="*/ 1324828 w 12192000"/>
              <a:gd name="connsiteY192" fmla="*/ 2231968 h 2237474"/>
              <a:gd name="connsiteX193" fmla="*/ 1297744 w 12192000"/>
              <a:gd name="connsiteY193" fmla="*/ 2235849 h 2237474"/>
              <a:gd name="connsiteX194" fmla="*/ 1286236 w 12192000"/>
              <a:gd name="connsiteY194" fmla="*/ 2233135 h 2237474"/>
              <a:gd name="connsiteX195" fmla="*/ 1283504 w 12192000"/>
              <a:gd name="connsiteY195" fmla="*/ 2233797 h 2237474"/>
              <a:gd name="connsiteX196" fmla="*/ 1279765 w 12192000"/>
              <a:gd name="connsiteY196" fmla="*/ 2229639 h 2237474"/>
              <a:gd name="connsiteX197" fmla="*/ 1195347 w 12192000"/>
              <a:gd name="connsiteY197" fmla="*/ 2212354 h 2237474"/>
              <a:gd name="connsiteX198" fmla="*/ 970251 w 12192000"/>
              <a:gd name="connsiteY198" fmla="*/ 2221029 h 2237474"/>
              <a:gd name="connsiteX199" fmla="*/ 812914 w 12192000"/>
              <a:gd name="connsiteY199" fmla="*/ 2202752 h 2237474"/>
              <a:gd name="connsiteX200" fmla="*/ 800195 w 12192000"/>
              <a:gd name="connsiteY200" fmla="*/ 2209407 h 2237474"/>
              <a:gd name="connsiteX201" fmla="*/ 784978 w 12192000"/>
              <a:gd name="connsiteY201" fmla="*/ 2212360 h 2237474"/>
              <a:gd name="connsiteX202" fmla="*/ 681987 w 12192000"/>
              <a:gd name="connsiteY202" fmla="*/ 2216757 h 2237474"/>
              <a:gd name="connsiteX203" fmla="*/ 669923 w 12192000"/>
              <a:gd name="connsiteY203" fmla="*/ 2211682 h 2237474"/>
              <a:gd name="connsiteX204" fmla="*/ 648680 w 12192000"/>
              <a:gd name="connsiteY204" fmla="*/ 2206229 h 2237474"/>
              <a:gd name="connsiteX205" fmla="*/ 597225 w 12192000"/>
              <a:gd name="connsiteY205" fmla="*/ 2180999 h 2237474"/>
              <a:gd name="connsiteX206" fmla="*/ 558449 w 12192000"/>
              <a:gd name="connsiteY206" fmla="*/ 2182346 h 2237474"/>
              <a:gd name="connsiteX207" fmla="*/ 550517 w 12192000"/>
              <a:gd name="connsiteY207" fmla="*/ 2182060 h 2237474"/>
              <a:gd name="connsiteX208" fmla="*/ 550309 w 12192000"/>
              <a:gd name="connsiteY208" fmla="*/ 2181825 h 2237474"/>
              <a:gd name="connsiteX209" fmla="*/ 541836 w 12192000"/>
              <a:gd name="connsiteY209" fmla="*/ 2181063 h 2237474"/>
              <a:gd name="connsiteX210" fmla="*/ 536057 w 12192000"/>
              <a:gd name="connsiteY210" fmla="*/ 2181537 h 2237474"/>
              <a:gd name="connsiteX211" fmla="*/ 520671 w 12192000"/>
              <a:gd name="connsiteY211" fmla="*/ 2180980 h 2237474"/>
              <a:gd name="connsiteX212" fmla="*/ 515024 w 12192000"/>
              <a:gd name="connsiteY212" fmla="*/ 2179258 h 2237474"/>
              <a:gd name="connsiteX213" fmla="*/ 512278 w 12192000"/>
              <a:gd name="connsiteY213" fmla="*/ 2176369 h 2237474"/>
              <a:gd name="connsiteX214" fmla="*/ 480419 w 12192000"/>
              <a:gd name="connsiteY214" fmla="*/ 2167807 h 2237474"/>
              <a:gd name="connsiteX215" fmla="*/ 413835 w 12192000"/>
              <a:gd name="connsiteY215" fmla="*/ 2156783 h 2237474"/>
              <a:gd name="connsiteX216" fmla="*/ 376513 w 12192000"/>
              <a:gd name="connsiteY216" fmla="*/ 2154014 h 2237474"/>
              <a:gd name="connsiteX217" fmla="*/ 273386 w 12192000"/>
              <a:gd name="connsiteY217" fmla="*/ 2142551 h 2237474"/>
              <a:gd name="connsiteX218" fmla="*/ 169207 w 12192000"/>
              <a:gd name="connsiteY218" fmla="*/ 2128100 h 2237474"/>
              <a:gd name="connsiteX219" fmla="*/ 93149 w 12192000"/>
              <a:gd name="connsiteY219" fmla="*/ 2105324 h 2237474"/>
              <a:gd name="connsiteX220" fmla="*/ 88109 w 12192000"/>
              <a:gd name="connsiteY220" fmla="*/ 2106704 h 2237474"/>
              <a:gd name="connsiteX221" fmla="*/ 80022 w 12192000"/>
              <a:gd name="connsiteY221" fmla="*/ 2107254 h 2237474"/>
              <a:gd name="connsiteX222" fmla="*/ 79717 w 12192000"/>
              <a:gd name="connsiteY222" fmla="*/ 2107046 h 2237474"/>
              <a:gd name="connsiteX223" fmla="*/ 72352 w 12192000"/>
              <a:gd name="connsiteY223" fmla="*/ 2107991 h 2237474"/>
              <a:gd name="connsiteX224" fmla="*/ 37645 w 12192000"/>
              <a:gd name="connsiteY224" fmla="*/ 2115401 h 2237474"/>
              <a:gd name="connsiteX225" fmla="*/ 4572 w 12192000"/>
              <a:gd name="connsiteY225" fmla="*/ 2111091 h 2237474"/>
              <a:gd name="connsiteX226" fmla="*/ 0 w 12192000"/>
              <a:gd name="connsiteY226" fmla="*/ 2110468 h 2237474"/>
              <a:gd name="connsiteX227" fmla="*/ 0 w 12192000"/>
              <a:gd name="connsiteY22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00177 w 12192000"/>
              <a:gd name="connsiteY87" fmla="*/ 1636016 h 2237474"/>
              <a:gd name="connsiteX88" fmla="*/ 6795372 w 12192000"/>
              <a:gd name="connsiteY88" fmla="*/ 1644845 h 2237474"/>
              <a:gd name="connsiteX89" fmla="*/ 6692251 w 12192000"/>
              <a:gd name="connsiteY89" fmla="*/ 1656357 h 2237474"/>
              <a:gd name="connsiteX90" fmla="*/ 6655235 w 12192000"/>
              <a:gd name="connsiteY90" fmla="*/ 1661869 h 2237474"/>
              <a:gd name="connsiteX91" fmla="*/ 6587857 w 12192000"/>
              <a:gd name="connsiteY91" fmla="*/ 1665769 h 2237474"/>
              <a:gd name="connsiteX92" fmla="*/ 6554894 w 12192000"/>
              <a:gd name="connsiteY92" fmla="*/ 1664428 h 2237474"/>
              <a:gd name="connsiteX93" fmla="*/ 6516595 w 12192000"/>
              <a:gd name="connsiteY93" fmla="*/ 1667475 h 2237474"/>
              <a:gd name="connsiteX94" fmla="*/ 6508541 w 12192000"/>
              <a:gd name="connsiteY94" fmla="*/ 1668757 h 2237474"/>
              <a:gd name="connsiteX95" fmla="*/ 6471012 w 12192000"/>
              <a:gd name="connsiteY95" fmla="*/ 1678604 h 2237474"/>
              <a:gd name="connsiteX96" fmla="*/ 6415265 w 12192000"/>
              <a:gd name="connsiteY96" fmla="*/ 1665317 h 2237474"/>
              <a:gd name="connsiteX97" fmla="*/ 6364035 w 12192000"/>
              <a:gd name="connsiteY97" fmla="*/ 1667683 h 2237474"/>
              <a:gd name="connsiteX98" fmla="*/ 6280959 w 12192000"/>
              <a:gd name="connsiteY98" fmla="*/ 1689329 h 2237474"/>
              <a:gd name="connsiteX99" fmla="*/ 6243319 w 12192000"/>
              <a:gd name="connsiteY99" fmla="*/ 1695560 h 2237474"/>
              <a:gd name="connsiteX100" fmla="*/ 6098321 w 12192000"/>
              <a:gd name="connsiteY100" fmla="*/ 1721646 h 2237474"/>
              <a:gd name="connsiteX101" fmla="*/ 5880652 w 12192000"/>
              <a:gd name="connsiteY101" fmla="*/ 1779643 h 2237474"/>
              <a:gd name="connsiteX102" fmla="*/ 5785959 w 12192000"/>
              <a:gd name="connsiteY102" fmla="*/ 1775307 h 2237474"/>
              <a:gd name="connsiteX103" fmla="*/ 5643534 w 12192000"/>
              <a:gd name="connsiteY103" fmla="*/ 1802919 h 2237474"/>
              <a:gd name="connsiteX104" fmla="*/ 5518799 w 12192000"/>
              <a:gd name="connsiteY104" fmla="*/ 1818312 h 2237474"/>
              <a:gd name="connsiteX105" fmla="*/ 5505014 w 12192000"/>
              <a:gd name="connsiteY105" fmla="*/ 1819259 h 2237474"/>
              <a:gd name="connsiteX106" fmla="*/ 5453307 w 12192000"/>
              <a:gd name="connsiteY106" fmla="*/ 1815450 h 2237474"/>
              <a:gd name="connsiteX107" fmla="*/ 5364192 w 12192000"/>
              <a:gd name="connsiteY107" fmla="*/ 1826074 h 2237474"/>
              <a:gd name="connsiteX108" fmla="*/ 5350380 w 12192000"/>
              <a:gd name="connsiteY108" fmla="*/ 1830891 h 2237474"/>
              <a:gd name="connsiteX109" fmla="*/ 5259633 w 12192000"/>
              <a:gd name="connsiteY109" fmla="*/ 1837160 h 2237474"/>
              <a:gd name="connsiteX110" fmla="*/ 5197513 w 12192000"/>
              <a:gd name="connsiteY110" fmla="*/ 1844718 h 2237474"/>
              <a:gd name="connsiteX111" fmla="*/ 5184170 w 12192000"/>
              <a:gd name="connsiteY111" fmla="*/ 1849402 h 2237474"/>
              <a:gd name="connsiteX112" fmla="*/ 5168852 w 12192000"/>
              <a:gd name="connsiteY112" fmla="*/ 1844846 h 2237474"/>
              <a:gd name="connsiteX113" fmla="*/ 5164370 w 12192000"/>
              <a:gd name="connsiteY113" fmla="*/ 1840597 h 2237474"/>
              <a:gd name="connsiteX114" fmla="*/ 5114927 w 12192000"/>
              <a:gd name="connsiteY114" fmla="*/ 1847827 h 2237474"/>
              <a:gd name="connsiteX115" fmla="*/ 5108970 w 12192000"/>
              <a:gd name="connsiteY115" fmla="*/ 1847935 h 2237474"/>
              <a:gd name="connsiteX116" fmla="*/ 5067961 w 12192000"/>
              <a:gd name="connsiteY116" fmla="*/ 1845917 h 2237474"/>
              <a:gd name="connsiteX117" fmla="*/ 5007075 w 12192000"/>
              <a:gd name="connsiteY117" fmla="*/ 1838626 h 2237474"/>
              <a:gd name="connsiteX118" fmla="*/ 4944087 w 12192000"/>
              <a:gd name="connsiteY118" fmla="*/ 1823332 h 2237474"/>
              <a:gd name="connsiteX119" fmla="*/ 4907662 w 12192000"/>
              <a:gd name="connsiteY119" fmla="*/ 1816900 h 2237474"/>
              <a:gd name="connsiteX120" fmla="*/ 4882386 w 12192000"/>
              <a:gd name="connsiteY120" fmla="*/ 1809844 h 2237474"/>
              <a:gd name="connsiteX121" fmla="*/ 4811440 w 12192000"/>
              <a:gd name="connsiteY121" fmla="*/ 1804655 h 2237474"/>
              <a:gd name="connsiteX122" fmla="*/ 4691075 w 12192000"/>
              <a:gd name="connsiteY122" fmla="*/ 1801389 h 2237474"/>
              <a:gd name="connsiteX123" fmla="*/ 4611738 w 12192000"/>
              <a:gd name="connsiteY123" fmla="*/ 1776964 h 2237474"/>
              <a:gd name="connsiteX124" fmla="*/ 4560070 w 12192000"/>
              <a:gd name="connsiteY124" fmla="*/ 1785640 h 2237474"/>
              <a:gd name="connsiteX125" fmla="*/ 4536503 w 12192000"/>
              <a:gd name="connsiteY125" fmla="*/ 1785334 h 2237474"/>
              <a:gd name="connsiteX126" fmla="*/ 4513724 w 12192000"/>
              <a:gd name="connsiteY126" fmla="*/ 1791996 h 2237474"/>
              <a:gd name="connsiteX127" fmla="*/ 4459810 w 12192000"/>
              <a:gd name="connsiteY127" fmla="*/ 1797886 h 2237474"/>
              <a:gd name="connsiteX128" fmla="*/ 4379064 w 12192000"/>
              <a:gd name="connsiteY128" fmla="*/ 1817177 h 2237474"/>
              <a:gd name="connsiteX129" fmla="*/ 4319209 w 12192000"/>
              <a:gd name="connsiteY129" fmla="*/ 1834833 h 2237474"/>
              <a:gd name="connsiteX130" fmla="*/ 4290981 w 12192000"/>
              <a:gd name="connsiteY130" fmla="*/ 1839677 h 2237474"/>
              <a:gd name="connsiteX131" fmla="*/ 4285792 w 12192000"/>
              <a:gd name="connsiteY131" fmla="*/ 1836231 h 2237474"/>
              <a:gd name="connsiteX132" fmla="*/ 4238372 w 12192000"/>
              <a:gd name="connsiteY132" fmla="*/ 1851480 h 2237474"/>
              <a:gd name="connsiteX133" fmla="*/ 4232517 w 12192000"/>
              <a:gd name="connsiteY133" fmla="*/ 1852567 h 2237474"/>
              <a:gd name="connsiteX134" fmla="*/ 4191732 w 12192000"/>
              <a:gd name="connsiteY134" fmla="*/ 1857328 h 2237474"/>
              <a:gd name="connsiteX135" fmla="*/ 4065532 w 12192000"/>
              <a:gd name="connsiteY135" fmla="*/ 1855477 h 2237474"/>
              <a:gd name="connsiteX136" fmla="*/ 4028460 w 12192000"/>
              <a:gd name="connsiteY136" fmla="*/ 1855137 h 2237474"/>
              <a:gd name="connsiteX137" fmla="*/ 4002267 w 12192000"/>
              <a:gd name="connsiteY137" fmla="*/ 1852352 h 2237474"/>
              <a:gd name="connsiteX138" fmla="*/ 3931396 w 12192000"/>
              <a:gd name="connsiteY138" fmla="*/ 1858915 h 2237474"/>
              <a:gd name="connsiteX139" fmla="*/ 3812162 w 12192000"/>
              <a:gd name="connsiteY139" fmla="*/ 1875501 h 2237474"/>
              <a:gd name="connsiteX140" fmla="*/ 3729530 w 12192000"/>
              <a:gd name="connsiteY140" fmla="*/ 1864513 h 2237474"/>
              <a:gd name="connsiteX141" fmla="*/ 3680177 w 12192000"/>
              <a:gd name="connsiteY141" fmla="*/ 1881552 h 2237474"/>
              <a:gd name="connsiteX142" fmla="*/ 3567259 w 12192000"/>
              <a:gd name="connsiteY142" fmla="*/ 1893482 h 2237474"/>
              <a:gd name="connsiteX143" fmla="*/ 3405770 w 12192000"/>
              <a:gd name="connsiteY143" fmla="*/ 1904591 h 2237474"/>
              <a:gd name="connsiteX144" fmla="*/ 3280097 w 12192000"/>
              <a:gd name="connsiteY144" fmla="*/ 1919610 h 2237474"/>
              <a:gd name="connsiteX145" fmla="*/ 3123424 w 12192000"/>
              <a:gd name="connsiteY145" fmla="*/ 1952930 h 2237474"/>
              <a:gd name="connsiteX146" fmla="*/ 3009910 w 12192000"/>
              <a:gd name="connsiteY146" fmla="*/ 1957866 h 2237474"/>
              <a:gd name="connsiteX147" fmla="*/ 2995934 w 12192000"/>
              <a:gd name="connsiteY147" fmla="*/ 1967085 h 2237474"/>
              <a:gd name="connsiteX148" fmla="*/ 2980071 w 12192000"/>
              <a:gd name="connsiteY148" fmla="*/ 1972988 h 2237474"/>
              <a:gd name="connsiteX149" fmla="*/ 2978094 w 12192000"/>
              <a:gd name="connsiteY149" fmla="*/ 1972369 h 2237474"/>
              <a:gd name="connsiteX150" fmla="*/ 2942858 w 12192000"/>
              <a:gd name="connsiteY150" fmla="*/ 1981367 h 2237474"/>
              <a:gd name="connsiteX151" fmla="*/ 2875436 w 12192000"/>
              <a:gd name="connsiteY151" fmla="*/ 1996977 h 2237474"/>
              <a:gd name="connsiteX152" fmla="*/ 2874892 w 12192000"/>
              <a:gd name="connsiteY152" fmla="*/ 1996085 h 2237474"/>
              <a:gd name="connsiteX153" fmla="*/ 2864145 w 12192000"/>
              <a:gd name="connsiteY153" fmla="*/ 1994061 h 2237474"/>
              <a:gd name="connsiteX154" fmla="*/ 2843662 w 12192000"/>
              <a:gd name="connsiteY154" fmla="*/ 1992498 h 2237474"/>
              <a:gd name="connsiteX155" fmla="*/ 2796128 w 12192000"/>
              <a:gd name="connsiteY155" fmla="*/ 1976403 h 2237474"/>
              <a:gd name="connsiteX156" fmla="*/ 2756784 w 12192000"/>
              <a:gd name="connsiteY156" fmla="*/ 1985116 h 2237474"/>
              <a:gd name="connsiteX157" fmla="*/ 2748833 w 12192000"/>
              <a:gd name="connsiteY157" fmla="*/ 1986323 h 2237474"/>
              <a:gd name="connsiteX158" fmla="*/ 2748661 w 12192000"/>
              <a:gd name="connsiteY158" fmla="*/ 1986122 h 2237474"/>
              <a:gd name="connsiteX159" fmla="*/ 2740251 w 12192000"/>
              <a:gd name="connsiteY159" fmla="*/ 1986946 h 2237474"/>
              <a:gd name="connsiteX160" fmla="*/ 2718916 w 12192000"/>
              <a:gd name="connsiteY160" fmla="*/ 1990867 h 2237474"/>
              <a:gd name="connsiteX161" fmla="*/ 2713522 w 12192000"/>
              <a:gd name="connsiteY161" fmla="*/ 1990173 h 2237474"/>
              <a:gd name="connsiteX162" fmla="*/ 2680597 w 12192000"/>
              <a:gd name="connsiteY162" fmla="*/ 1984996 h 2237474"/>
              <a:gd name="connsiteX163" fmla="*/ 2578178 w 12192000"/>
              <a:gd name="connsiteY163" fmla="*/ 1990531 h 2237474"/>
              <a:gd name="connsiteX164" fmla="*/ 2476147 w 12192000"/>
              <a:gd name="connsiteY164" fmla="*/ 1998305 h 2237474"/>
              <a:gd name="connsiteX165" fmla="*/ 2373568 w 12192000"/>
              <a:gd name="connsiteY165" fmla="*/ 2003219 h 2237474"/>
              <a:gd name="connsiteX166" fmla="*/ 2321399 w 12192000"/>
              <a:gd name="connsiteY166" fmla="*/ 1989467 h 2237474"/>
              <a:gd name="connsiteX167" fmla="*/ 2315525 w 12192000"/>
              <a:gd name="connsiteY167" fmla="*/ 1989708 h 2237474"/>
              <a:gd name="connsiteX168" fmla="*/ 2300792 w 12192000"/>
              <a:gd name="connsiteY168" fmla="*/ 1994290 h 2237474"/>
              <a:gd name="connsiteX169" fmla="*/ 2295469 w 12192000"/>
              <a:gd name="connsiteY169" fmla="*/ 1996659 h 2237474"/>
              <a:gd name="connsiteX170" fmla="*/ 2287219 w 12192000"/>
              <a:gd name="connsiteY170" fmla="*/ 1998750 h 2237474"/>
              <a:gd name="connsiteX171" fmla="*/ 2286948 w 12192000"/>
              <a:gd name="connsiteY171" fmla="*/ 1998596 h 2237474"/>
              <a:gd name="connsiteX172" fmla="*/ 2243069 w 12192000"/>
              <a:gd name="connsiteY172" fmla="*/ 2015111 h 2237474"/>
              <a:gd name="connsiteX173" fmla="*/ 2186609 w 12192000"/>
              <a:gd name="connsiteY173" fmla="*/ 2008263 h 2237474"/>
              <a:gd name="connsiteX174" fmla="*/ 2164831 w 12192000"/>
              <a:gd name="connsiteY174" fmla="*/ 2010143 h 2237474"/>
              <a:gd name="connsiteX175" fmla="*/ 2152836 w 12192000"/>
              <a:gd name="connsiteY175" fmla="*/ 2010048 h 2237474"/>
              <a:gd name="connsiteX176" fmla="*/ 2117102 w 12192000"/>
              <a:gd name="connsiteY176" fmla="*/ 2023004 h 2237474"/>
              <a:gd name="connsiteX177" fmla="*/ 2111935 w 12192000"/>
              <a:gd name="connsiteY177" fmla="*/ 2023163 h 2237474"/>
              <a:gd name="connsiteX178" fmla="*/ 2089991 w 12192000"/>
              <a:gd name="connsiteY178" fmla="*/ 2034193 h 2237474"/>
              <a:gd name="connsiteX179" fmla="*/ 2058061 w 12192000"/>
              <a:gd name="connsiteY179" fmla="*/ 2047942 h 2237474"/>
              <a:gd name="connsiteX180" fmla="*/ 2055737 w 12192000"/>
              <a:gd name="connsiteY180" fmla="*/ 2047704 h 2237474"/>
              <a:gd name="connsiteX181" fmla="*/ 2042244 w 12192000"/>
              <a:gd name="connsiteY181" fmla="*/ 2055560 h 2237474"/>
              <a:gd name="connsiteX182" fmla="*/ 1976224 w 12192000"/>
              <a:gd name="connsiteY182" fmla="*/ 2074257 h 2237474"/>
              <a:gd name="connsiteX183" fmla="*/ 1877728 w 12192000"/>
              <a:gd name="connsiteY183" fmla="*/ 2101004 h 2237474"/>
              <a:gd name="connsiteX184" fmla="*/ 1759056 w 12192000"/>
              <a:gd name="connsiteY184" fmla="*/ 2125608 h 2237474"/>
              <a:gd name="connsiteX185" fmla="*/ 1637948 w 12192000"/>
              <a:gd name="connsiteY185" fmla="*/ 2172597 h 2237474"/>
              <a:gd name="connsiteX186" fmla="*/ 1434549 w 12192000"/>
              <a:gd name="connsiteY186" fmla="*/ 2234522 h 2237474"/>
              <a:gd name="connsiteX187" fmla="*/ 1398481 w 12192000"/>
              <a:gd name="connsiteY187" fmla="*/ 2237074 h 2237474"/>
              <a:gd name="connsiteX188" fmla="*/ 1398407 w 12192000"/>
              <a:gd name="connsiteY188" fmla="*/ 2237095 h 2237474"/>
              <a:gd name="connsiteX189" fmla="*/ 1370962 w 12192000"/>
              <a:gd name="connsiteY189" fmla="*/ 2237474 h 2237474"/>
              <a:gd name="connsiteX190" fmla="*/ 1356367 w 12192000"/>
              <a:gd name="connsiteY190" fmla="*/ 2235089 h 2237474"/>
              <a:gd name="connsiteX191" fmla="*/ 1324828 w 12192000"/>
              <a:gd name="connsiteY191" fmla="*/ 2231968 h 2237474"/>
              <a:gd name="connsiteX192" fmla="*/ 1297744 w 12192000"/>
              <a:gd name="connsiteY192" fmla="*/ 2235849 h 2237474"/>
              <a:gd name="connsiteX193" fmla="*/ 1286236 w 12192000"/>
              <a:gd name="connsiteY193" fmla="*/ 2233135 h 2237474"/>
              <a:gd name="connsiteX194" fmla="*/ 1283504 w 12192000"/>
              <a:gd name="connsiteY194" fmla="*/ 2233797 h 2237474"/>
              <a:gd name="connsiteX195" fmla="*/ 1279765 w 12192000"/>
              <a:gd name="connsiteY195" fmla="*/ 2229639 h 2237474"/>
              <a:gd name="connsiteX196" fmla="*/ 1195347 w 12192000"/>
              <a:gd name="connsiteY196" fmla="*/ 2212354 h 2237474"/>
              <a:gd name="connsiteX197" fmla="*/ 970251 w 12192000"/>
              <a:gd name="connsiteY197" fmla="*/ 2221029 h 2237474"/>
              <a:gd name="connsiteX198" fmla="*/ 812914 w 12192000"/>
              <a:gd name="connsiteY198" fmla="*/ 2202752 h 2237474"/>
              <a:gd name="connsiteX199" fmla="*/ 800195 w 12192000"/>
              <a:gd name="connsiteY199" fmla="*/ 2209407 h 2237474"/>
              <a:gd name="connsiteX200" fmla="*/ 784978 w 12192000"/>
              <a:gd name="connsiteY200" fmla="*/ 2212360 h 2237474"/>
              <a:gd name="connsiteX201" fmla="*/ 681987 w 12192000"/>
              <a:gd name="connsiteY201" fmla="*/ 2216757 h 2237474"/>
              <a:gd name="connsiteX202" fmla="*/ 669923 w 12192000"/>
              <a:gd name="connsiteY202" fmla="*/ 2211682 h 2237474"/>
              <a:gd name="connsiteX203" fmla="*/ 648680 w 12192000"/>
              <a:gd name="connsiteY203" fmla="*/ 2206229 h 2237474"/>
              <a:gd name="connsiteX204" fmla="*/ 597225 w 12192000"/>
              <a:gd name="connsiteY204" fmla="*/ 2180999 h 2237474"/>
              <a:gd name="connsiteX205" fmla="*/ 558449 w 12192000"/>
              <a:gd name="connsiteY205" fmla="*/ 2182346 h 2237474"/>
              <a:gd name="connsiteX206" fmla="*/ 550517 w 12192000"/>
              <a:gd name="connsiteY206" fmla="*/ 2182060 h 2237474"/>
              <a:gd name="connsiteX207" fmla="*/ 550309 w 12192000"/>
              <a:gd name="connsiteY207" fmla="*/ 2181825 h 2237474"/>
              <a:gd name="connsiteX208" fmla="*/ 541836 w 12192000"/>
              <a:gd name="connsiteY208" fmla="*/ 2181063 h 2237474"/>
              <a:gd name="connsiteX209" fmla="*/ 536057 w 12192000"/>
              <a:gd name="connsiteY209" fmla="*/ 2181537 h 2237474"/>
              <a:gd name="connsiteX210" fmla="*/ 520671 w 12192000"/>
              <a:gd name="connsiteY210" fmla="*/ 2180980 h 2237474"/>
              <a:gd name="connsiteX211" fmla="*/ 515024 w 12192000"/>
              <a:gd name="connsiteY211" fmla="*/ 2179258 h 2237474"/>
              <a:gd name="connsiteX212" fmla="*/ 512278 w 12192000"/>
              <a:gd name="connsiteY212" fmla="*/ 2176369 h 2237474"/>
              <a:gd name="connsiteX213" fmla="*/ 480419 w 12192000"/>
              <a:gd name="connsiteY213" fmla="*/ 2167807 h 2237474"/>
              <a:gd name="connsiteX214" fmla="*/ 413835 w 12192000"/>
              <a:gd name="connsiteY214" fmla="*/ 2156783 h 2237474"/>
              <a:gd name="connsiteX215" fmla="*/ 376513 w 12192000"/>
              <a:gd name="connsiteY215" fmla="*/ 2154014 h 2237474"/>
              <a:gd name="connsiteX216" fmla="*/ 273386 w 12192000"/>
              <a:gd name="connsiteY216" fmla="*/ 2142551 h 2237474"/>
              <a:gd name="connsiteX217" fmla="*/ 169207 w 12192000"/>
              <a:gd name="connsiteY217" fmla="*/ 2128100 h 2237474"/>
              <a:gd name="connsiteX218" fmla="*/ 93149 w 12192000"/>
              <a:gd name="connsiteY218" fmla="*/ 2105324 h 2237474"/>
              <a:gd name="connsiteX219" fmla="*/ 88109 w 12192000"/>
              <a:gd name="connsiteY219" fmla="*/ 2106704 h 2237474"/>
              <a:gd name="connsiteX220" fmla="*/ 80022 w 12192000"/>
              <a:gd name="connsiteY220" fmla="*/ 2107254 h 2237474"/>
              <a:gd name="connsiteX221" fmla="*/ 79717 w 12192000"/>
              <a:gd name="connsiteY221" fmla="*/ 2107046 h 2237474"/>
              <a:gd name="connsiteX222" fmla="*/ 72352 w 12192000"/>
              <a:gd name="connsiteY222" fmla="*/ 2107991 h 2237474"/>
              <a:gd name="connsiteX223" fmla="*/ 37645 w 12192000"/>
              <a:gd name="connsiteY223" fmla="*/ 2115401 h 2237474"/>
              <a:gd name="connsiteX224" fmla="*/ 4572 w 12192000"/>
              <a:gd name="connsiteY224" fmla="*/ 2111091 h 2237474"/>
              <a:gd name="connsiteX225" fmla="*/ 0 w 12192000"/>
              <a:gd name="connsiteY225" fmla="*/ 2110468 h 2237474"/>
              <a:gd name="connsiteX226" fmla="*/ 0 w 12192000"/>
              <a:gd name="connsiteY22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14651 w 12192000"/>
              <a:gd name="connsiteY80" fmla="*/ 1620959 h 2237474"/>
              <a:gd name="connsiteX81" fmla="*/ 7092727 w 12192000"/>
              <a:gd name="connsiteY81" fmla="*/ 1623628 h 2237474"/>
              <a:gd name="connsiteX82" fmla="*/ 7031309 w 12192000"/>
              <a:gd name="connsiteY82" fmla="*/ 1619451 h 2237474"/>
              <a:gd name="connsiteX83" fmla="*/ 6999084 w 12192000"/>
              <a:gd name="connsiteY83" fmla="*/ 1634317 h 2237474"/>
              <a:gd name="connsiteX84" fmla="*/ 6992107 w 12192000"/>
              <a:gd name="connsiteY84" fmla="*/ 1636860 h 2237474"/>
              <a:gd name="connsiteX85" fmla="*/ 6991765 w 12192000"/>
              <a:gd name="connsiteY85" fmla="*/ 1636725 h 2237474"/>
              <a:gd name="connsiteX86" fmla="*/ 6900177 w 12192000"/>
              <a:gd name="connsiteY86" fmla="*/ 1636016 h 2237474"/>
              <a:gd name="connsiteX87" fmla="*/ 6795372 w 12192000"/>
              <a:gd name="connsiteY87" fmla="*/ 1644845 h 2237474"/>
              <a:gd name="connsiteX88" fmla="*/ 6692251 w 12192000"/>
              <a:gd name="connsiteY88" fmla="*/ 1656357 h 2237474"/>
              <a:gd name="connsiteX89" fmla="*/ 6655235 w 12192000"/>
              <a:gd name="connsiteY89" fmla="*/ 1661869 h 2237474"/>
              <a:gd name="connsiteX90" fmla="*/ 6587857 w 12192000"/>
              <a:gd name="connsiteY90" fmla="*/ 1665769 h 2237474"/>
              <a:gd name="connsiteX91" fmla="*/ 6554894 w 12192000"/>
              <a:gd name="connsiteY91" fmla="*/ 1664428 h 2237474"/>
              <a:gd name="connsiteX92" fmla="*/ 6516595 w 12192000"/>
              <a:gd name="connsiteY92" fmla="*/ 1667475 h 2237474"/>
              <a:gd name="connsiteX93" fmla="*/ 6508541 w 12192000"/>
              <a:gd name="connsiteY93" fmla="*/ 1668757 h 2237474"/>
              <a:gd name="connsiteX94" fmla="*/ 6471012 w 12192000"/>
              <a:gd name="connsiteY94" fmla="*/ 1678604 h 2237474"/>
              <a:gd name="connsiteX95" fmla="*/ 6415265 w 12192000"/>
              <a:gd name="connsiteY95" fmla="*/ 1665317 h 2237474"/>
              <a:gd name="connsiteX96" fmla="*/ 6364035 w 12192000"/>
              <a:gd name="connsiteY96" fmla="*/ 1667683 h 2237474"/>
              <a:gd name="connsiteX97" fmla="*/ 6280959 w 12192000"/>
              <a:gd name="connsiteY97" fmla="*/ 1689329 h 2237474"/>
              <a:gd name="connsiteX98" fmla="*/ 6243319 w 12192000"/>
              <a:gd name="connsiteY98" fmla="*/ 1695560 h 2237474"/>
              <a:gd name="connsiteX99" fmla="*/ 6098321 w 12192000"/>
              <a:gd name="connsiteY99" fmla="*/ 1721646 h 2237474"/>
              <a:gd name="connsiteX100" fmla="*/ 5880652 w 12192000"/>
              <a:gd name="connsiteY100" fmla="*/ 1779643 h 2237474"/>
              <a:gd name="connsiteX101" fmla="*/ 5785959 w 12192000"/>
              <a:gd name="connsiteY101" fmla="*/ 1775307 h 2237474"/>
              <a:gd name="connsiteX102" fmla="*/ 5643534 w 12192000"/>
              <a:gd name="connsiteY102" fmla="*/ 1802919 h 2237474"/>
              <a:gd name="connsiteX103" fmla="*/ 5518799 w 12192000"/>
              <a:gd name="connsiteY103" fmla="*/ 1818312 h 2237474"/>
              <a:gd name="connsiteX104" fmla="*/ 5505014 w 12192000"/>
              <a:gd name="connsiteY104" fmla="*/ 1819259 h 2237474"/>
              <a:gd name="connsiteX105" fmla="*/ 5453307 w 12192000"/>
              <a:gd name="connsiteY105" fmla="*/ 1815450 h 2237474"/>
              <a:gd name="connsiteX106" fmla="*/ 5364192 w 12192000"/>
              <a:gd name="connsiteY106" fmla="*/ 1826074 h 2237474"/>
              <a:gd name="connsiteX107" fmla="*/ 5350380 w 12192000"/>
              <a:gd name="connsiteY107" fmla="*/ 1830891 h 2237474"/>
              <a:gd name="connsiteX108" fmla="*/ 5259633 w 12192000"/>
              <a:gd name="connsiteY108" fmla="*/ 1837160 h 2237474"/>
              <a:gd name="connsiteX109" fmla="*/ 5197513 w 12192000"/>
              <a:gd name="connsiteY109" fmla="*/ 1844718 h 2237474"/>
              <a:gd name="connsiteX110" fmla="*/ 5184170 w 12192000"/>
              <a:gd name="connsiteY110" fmla="*/ 1849402 h 2237474"/>
              <a:gd name="connsiteX111" fmla="*/ 5168852 w 12192000"/>
              <a:gd name="connsiteY111" fmla="*/ 1844846 h 2237474"/>
              <a:gd name="connsiteX112" fmla="*/ 5164370 w 12192000"/>
              <a:gd name="connsiteY112" fmla="*/ 1840597 h 2237474"/>
              <a:gd name="connsiteX113" fmla="*/ 5114927 w 12192000"/>
              <a:gd name="connsiteY113" fmla="*/ 1847827 h 2237474"/>
              <a:gd name="connsiteX114" fmla="*/ 5108970 w 12192000"/>
              <a:gd name="connsiteY114" fmla="*/ 1847935 h 2237474"/>
              <a:gd name="connsiteX115" fmla="*/ 5067961 w 12192000"/>
              <a:gd name="connsiteY115" fmla="*/ 1845917 h 2237474"/>
              <a:gd name="connsiteX116" fmla="*/ 5007075 w 12192000"/>
              <a:gd name="connsiteY116" fmla="*/ 1838626 h 2237474"/>
              <a:gd name="connsiteX117" fmla="*/ 4944087 w 12192000"/>
              <a:gd name="connsiteY117" fmla="*/ 1823332 h 2237474"/>
              <a:gd name="connsiteX118" fmla="*/ 4907662 w 12192000"/>
              <a:gd name="connsiteY118" fmla="*/ 1816900 h 2237474"/>
              <a:gd name="connsiteX119" fmla="*/ 4882386 w 12192000"/>
              <a:gd name="connsiteY119" fmla="*/ 1809844 h 2237474"/>
              <a:gd name="connsiteX120" fmla="*/ 4811440 w 12192000"/>
              <a:gd name="connsiteY120" fmla="*/ 1804655 h 2237474"/>
              <a:gd name="connsiteX121" fmla="*/ 4691075 w 12192000"/>
              <a:gd name="connsiteY121" fmla="*/ 1801389 h 2237474"/>
              <a:gd name="connsiteX122" fmla="*/ 4611738 w 12192000"/>
              <a:gd name="connsiteY122" fmla="*/ 1776964 h 2237474"/>
              <a:gd name="connsiteX123" fmla="*/ 4560070 w 12192000"/>
              <a:gd name="connsiteY123" fmla="*/ 1785640 h 2237474"/>
              <a:gd name="connsiteX124" fmla="*/ 4536503 w 12192000"/>
              <a:gd name="connsiteY124" fmla="*/ 1785334 h 2237474"/>
              <a:gd name="connsiteX125" fmla="*/ 4513724 w 12192000"/>
              <a:gd name="connsiteY125" fmla="*/ 1791996 h 2237474"/>
              <a:gd name="connsiteX126" fmla="*/ 4459810 w 12192000"/>
              <a:gd name="connsiteY126" fmla="*/ 1797886 h 2237474"/>
              <a:gd name="connsiteX127" fmla="*/ 4379064 w 12192000"/>
              <a:gd name="connsiteY127" fmla="*/ 1817177 h 2237474"/>
              <a:gd name="connsiteX128" fmla="*/ 4319209 w 12192000"/>
              <a:gd name="connsiteY128" fmla="*/ 1834833 h 2237474"/>
              <a:gd name="connsiteX129" fmla="*/ 4290981 w 12192000"/>
              <a:gd name="connsiteY129" fmla="*/ 1839677 h 2237474"/>
              <a:gd name="connsiteX130" fmla="*/ 4285792 w 12192000"/>
              <a:gd name="connsiteY130" fmla="*/ 1836231 h 2237474"/>
              <a:gd name="connsiteX131" fmla="*/ 4238372 w 12192000"/>
              <a:gd name="connsiteY131" fmla="*/ 1851480 h 2237474"/>
              <a:gd name="connsiteX132" fmla="*/ 4232517 w 12192000"/>
              <a:gd name="connsiteY132" fmla="*/ 1852567 h 2237474"/>
              <a:gd name="connsiteX133" fmla="*/ 4191732 w 12192000"/>
              <a:gd name="connsiteY133" fmla="*/ 1857328 h 2237474"/>
              <a:gd name="connsiteX134" fmla="*/ 4065532 w 12192000"/>
              <a:gd name="connsiteY134" fmla="*/ 1855477 h 2237474"/>
              <a:gd name="connsiteX135" fmla="*/ 4028460 w 12192000"/>
              <a:gd name="connsiteY135" fmla="*/ 1855137 h 2237474"/>
              <a:gd name="connsiteX136" fmla="*/ 4002267 w 12192000"/>
              <a:gd name="connsiteY136" fmla="*/ 1852352 h 2237474"/>
              <a:gd name="connsiteX137" fmla="*/ 3931396 w 12192000"/>
              <a:gd name="connsiteY137" fmla="*/ 1858915 h 2237474"/>
              <a:gd name="connsiteX138" fmla="*/ 3812162 w 12192000"/>
              <a:gd name="connsiteY138" fmla="*/ 1875501 h 2237474"/>
              <a:gd name="connsiteX139" fmla="*/ 3729530 w 12192000"/>
              <a:gd name="connsiteY139" fmla="*/ 1864513 h 2237474"/>
              <a:gd name="connsiteX140" fmla="*/ 3680177 w 12192000"/>
              <a:gd name="connsiteY140" fmla="*/ 1881552 h 2237474"/>
              <a:gd name="connsiteX141" fmla="*/ 3567259 w 12192000"/>
              <a:gd name="connsiteY141" fmla="*/ 1893482 h 2237474"/>
              <a:gd name="connsiteX142" fmla="*/ 3405770 w 12192000"/>
              <a:gd name="connsiteY142" fmla="*/ 1904591 h 2237474"/>
              <a:gd name="connsiteX143" fmla="*/ 3280097 w 12192000"/>
              <a:gd name="connsiteY143" fmla="*/ 1919610 h 2237474"/>
              <a:gd name="connsiteX144" fmla="*/ 3123424 w 12192000"/>
              <a:gd name="connsiteY144" fmla="*/ 1952930 h 2237474"/>
              <a:gd name="connsiteX145" fmla="*/ 3009910 w 12192000"/>
              <a:gd name="connsiteY145" fmla="*/ 1957866 h 2237474"/>
              <a:gd name="connsiteX146" fmla="*/ 2995934 w 12192000"/>
              <a:gd name="connsiteY146" fmla="*/ 1967085 h 2237474"/>
              <a:gd name="connsiteX147" fmla="*/ 2980071 w 12192000"/>
              <a:gd name="connsiteY147" fmla="*/ 1972988 h 2237474"/>
              <a:gd name="connsiteX148" fmla="*/ 2978094 w 12192000"/>
              <a:gd name="connsiteY148" fmla="*/ 1972369 h 2237474"/>
              <a:gd name="connsiteX149" fmla="*/ 2942858 w 12192000"/>
              <a:gd name="connsiteY149" fmla="*/ 1981367 h 2237474"/>
              <a:gd name="connsiteX150" fmla="*/ 2875436 w 12192000"/>
              <a:gd name="connsiteY150" fmla="*/ 1996977 h 2237474"/>
              <a:gd name="connsiteX151" fmla="*/ 2874892 w 12192000"/>
              <a:gd name="connsiteY151" fmla="*/ 1996085 h 2237474"/>
              <a:gd name="connsiteX152" fmla="*/ 2864145 w 12192000"/>
              <a:gd name="connsiteY152" fmla="*/ 1994061 h 2237474"/>
              <a:gd name="connsiteX153" fmla="*/ 2843662 w 12192000"/>
              <a:gd name="connsiteY153" fmla="*/ 1992498 h 2237474"/>
              <a:gd name="connsiteX154" fmla="*/ 2796128 w 12192000"/>
              <a:gd name="connsiteY154" fmla="*/ 1976403 h 2237474"/>
              <a:gd name="connsiteX155" fmla="*/ 2756784 w 12192000"/>
              <a:gd name="connsiteY155" fmla="*/ 1985116 h 2237474"/>
              <a:gd name="connsiteX156" fmla="*/ 2748833 w 12192000"/>
              <a:gd name="connsiteY156" fmla="*/ 1986323 h 2237474"/>
              <a:gd name="connsiteX157" fmla="*/ 2748661 w 12192000"/>
              <a:gd name="connsiteY157" fmla="*/ 1986122 h 2237474"/>
              <a:gd name="connsiteX158" fmla="*/ 2740251 w 12192000"/>
              <a:gd name="connsiteY158" fmla="*/ 1986946 h 2237474"/>
              <a:gd name="connsiteX159" fmla="*/ 2718916 w 12192000"/>
              <a:gd name="connsiteY159" fmla="*/ 1990867 h 2237474"/>
              <a:gd name="connsiteX160" fmla="*/ 2713522 w 12192000"/>
              <a:gd name="connsiteY160" fmla="*/ 1990173 h 2237474"/>
              <a:gd name="connsiteX161" fmla="*/ 2680597 w 12192000"/>
              <a:gd name="connsiteY161" fmla="*/ 1984996 h 2237474"/>
              <a:gd name="connsiteX162" fmla="*/ 2578178 w 12192000"/>
              <a:gd name="connsiteY162" fmla="*/ 1990531 h 2237474"/>
              <a:gd name="connsiteX163" fmla="*/ 2476147 w 12192000"/>
              <a:gd name="connsiteY163" fmla="*/ 1998305 h 2237474"/>
              <a:gd name="connsiteX164" fmla="*/ 2373568 w 12192000"/>
              <a:gd name="connsiteY164" fmla="*/ 2003219 h 2237474"/>
              <a:gd name="connsiteX165" fmla="*/ 2321399 w 12192000"/>
              <a:gd name="connsiteY165" fmla="*/ 1989467 h 2237474"/>
              <a:gd name="connsiteX166" fmla="*/ 2315525 w 12192000"/>
              <a:gd name="connsiteY166" fmla="*/ 1989708 h 2237474"/>
              <a:gd name="connsiteX167" fmla="*/ 2300792 w 12192000"/>
              <a:gd name="connsiteY167" fmla="*/ 1994290 h 2237474"/>
              <a:gd name="connsiteX168" fmla="*/ 2295469 w 12192000"/>
              <a:gd name="connsiteY168" fmla="*/ 1996659 h 2237474"/>
              <a:gd name="connsiteX169" fmla="*/ 2287219 w 12192000"/>
              <a:gd name="connsiteY169" fmla="*/ 1998750 h 2237474"/>
              <a:gd name="connsiteX170" fmla="*/ 2286948 w 12192000"/>
              <a:gd name="connsiteY170" fmla="*/ 1998596 h 2237474"/>
              <a:gd name="connsiteX171" fmla="*/ 2243069 w 12192000"/>
              <a:gd name="connsiteY171" fmla="*/ 2015111 h 2237474"/>
              <a:gd name="connsiteX172" fmla="*/ 2186609 w 12192000"/>
              <a:gd name="connsiteY172" fmla="*/ 2008263 h 2237474"/>
              <a:gd name="connsiteX173" fmla="*/ 2164831 w 12192000"/>
              <a:gd name="connsiteY173" fmla="*/ 2010143 h 2237474"/>
              <a:gd name="connsiteX174" fmla="*/ 2152836 w 12192000"/>
              <a:gd name="connsiteY174" fmla="*/ 2010048 h 2237474"/>
              <a:gd name="connsiteX175" fmla="*/ 2117102 w 12192000"/>
              <a:gd name="connsiteY175" fmla="*/ 2023004 h 2237474"/>
              <a:gd name="connsiteX176" fmla="*/ 2111935 w 12192000"/>
              <a:gd name="connsiteY176" fmla="*/ 2023163 h 2237474"/>
              <a:gd name="connsiteX177" fmla="*/ 2089991 w 12192000"/>
              <a:gd name="connsiteY177" fmla="*/ 2034193 h 2237474"/>
              <a:gd name="connsiteX178" fmla="*/ 2058061 w 12192000"/>
              <a:gd name="connsiteY178" fmla="*/ 2047942 h 2237474"/>
              <a:gd name="connsiteX179" fmla="*/ 2055737 w 12192000"/>
              <a:gd name="connsiteY179" fmla="*/ 2047704 h 2237474"/>
              <a:gd name="connsiteX180" fmla="*/ 2042244 w 12192000"/>
              <a:gd name="connsiteY180" fmla="*/ 2055560 h 2237474"/>
              <a:gd name="connsiteX181" fmla="*/ 1976224 w 12192000"/>
              <a:gd name="connsiteY181" fmla="*/ 2074257 h 2237474"/>
              <a:gd name="connsiteX182" fmla="*/ 1877728 w 12192000"/>
              <a:gd name="connsiteY182" fmla="*/ 2101004 h 2237474"/>
              <a:gd name="connsiteX183" fmla="*/ 1759056 w 12192000"/>
              <a:gd name="connsiteY183" fmla="*/ 2125608 h 2237474"/>
              <a:gd name="connsiteX184" fmla="*/ 1637948 w 12192000"/>
              <a:gd name="connsiteY184" fmla="*/ 2172597 h 2237474"/>
              <a:gd name="connsiteX185" fmla="*/ 1434549 w 12192000"/>
              <a:gd name="connsiteY185" fmla="*/ 2234522 h 2237474"/>
              <a:gd name="connsiteX186" fmla="*/ 1398481 w 12192000"/>
              <a:gd name="connsiteY186" fmla="*/ 2237074 h 2237474"/>
              <a:gd name="connsiteX187" fmla="*/ 1398407 w 12192000"/>
              <a:gd name="connsiteY187" fmla="*/ 2237095 h 2237474"/>
              <a:gd name="connsiteX188" fmla="*/ 1370962 w 12192000"/>
              <a:gd name="connsiteY188" fmla="*/ 2237474 h 2237474"/>
              <a:gd name="connsiteX189" fmla="*/ 1356367 w 12192000"/>
              <a:gd name="connsiteY189" fmla="*/ 2235089 h 2237474"/>
              <a:gd name="connsiteX190" fmla="*/ 1324828 w 12192000"/>
              <a:gd name="connsiteY190" fmla="*/ 2231968 h 2237474"/>
              <a:gd name="connsiteX191" fmla="*/ 1297744 w 12192000"/>
              <a:gd name="connsiteY191" fmla="*/ 2235849 h 2237474"/>
              <a:gd name="connsiteX192" fmla="*/ 1286236 w 12192000"/>
              <a:gd name="connsiteY192" fmla="*/ 2233135 h 2237474"/>
              <a:gd name="connsiteX193" fmla="*/ 1283504 w 12192000"/>
              <a:gd name="connsiteY193" fmla="*/ 2233797 h 2237474"/>
              <a:gd name="connsiteX194" fmla="*/ 1279765 w 12192000"/>
              <a:gd name="connsiteY194" fmla="*/ 2229639 h 2237474"/>
              <a:gd name="connsiteX195" fmla="*/ 1195347 w 12192000"/>
              <a:gd name="connsiteY195" fmla="*/ 2212354 h 2237474"/>
              <a:gd name="connsiteX196" fmla="*/ 970251 w 12192000"/>
              <a:gd name="connsiteY196" fmla="*/ 2221029 h 2237474"/>
              <a:gd name="connsiteX197" fmla="*/ 812914 w 12192000"/>
              <a:gd name="connsiteY197" fmla="*/ 2202752 h 2237474"/>
              <a:gd name="connsiteX198" fmla="*/ 800195 w 12192000"/>
              <a:gd name="connsiteY198" fmla="*/ 2209407 h 2237474"/>
              <a:gd name="connsiteX199" fmla="*/ 784978 w 12192000"/>
              <a:gd name="connsiteY199" fmla="*/ 2212360 h 2237474"/>
              <a:gd name="connsiteX200" fmla="*/ 681987 w 12192000"/>
              <a:gd name="connsiteY200" fmla="*/ 2216757 h 2237474"/>
              <a:gd name="connsiteX201" fmla="*/ 669923 w 12192000"/>
              <a:gd name="connsiteY201" fmla="*/ 2211682 h 2237474"/>
              <a:gd name="connsiteX202" fmla="*/ 648680 w 12192000"/>
              <a:gd name="connsiteY202" fmla="*/ 2206229 h 2237474"/>
              <a:gd name="connsiteX203" fmla="*/ 597225 w 12192000"/>
              <a:gd name="connsiteY203" fmla="*/ 2180999 h 2237474"/>
              <a:gd name="connsiteX204" fmla="*/ 558449 w 12192000"/>
              <a:gd name="connsiteY204" fmla="*/ 2182346 h 2237474"/>
              <a:gd name="connsiteX205" fmla="*/ 550517 w 12192000"/>
              <a:gd name="connsiteY205" fmla="*/ 2182060 h 2237474"/>
              <a:gd name="connsiteX206" fmla="*/ 550309 w 12192000"/>
              <a:gd name="connsiteY206" fmla="*/ 2181825 h 2237474"/>
              <a:gd name="connsiteX207" fmla="*/ 541836 w 12192000"/>
              <a:gd name="connsiteY207" fmla="*/ 2181063 h 2237474"/>
              <a:gd name="connsiteX208" fmla="*/ 536057 w 12192000"/>
              <a:gd name="connsiteY208" fmla="*/ 2181537 h 2237474"/>
              <a:gd name="connsiteX209" fmla="*/ 520671 w 12192000"/>
              <a:gd name="connsiteY209" fmla="*/ 2180980 h 2237474"/>
              <a:gd name="connsiteX210" fmla="*/ 515024 w 12192000"/>
              <a:gd name="connsiteY210" fmla="*/ 2179258 h 2237474"/>
              <a:gd name="connsiteX211" fmla="*/ 512278 w 12192000"/>
              <a:gd name="connsiteY211" fmla="*/ 2176369 h 2237474"/>
              <a:gd name="connsiteX212" fmla="*/ 480419 w 12192000"/>
              <a:gd name="connsiteY212" fmla="*/ 2167807 h 2237474"/>
              <a:gd name="connsiteX213" fmla="*/ 413835 w 12192000"/>
              <a:gd name="connsiteY213" fmla="*/ 2156783 h 2237474"/>
              <a:gd name="connsiteX214" fmla="*/ 376513 w 12192000"/>
              <a:gd name="connsiteY214" fmla="*/ 2154014 h 2237474"/>
              <a:gd name="connsiteX215" fmla="*/ 273386 w 12192000"/>
              <a:gd name="connsiteY215" fmla="*/ 2142551 h 2237474"/>
              <a:gd name="connsiteX216" fmla="*/ 169207 w 12192000"/>
              <a:gd name="connsiteY216" fmla="*/ 2128100 h 2237474"/>
              <a:gd name="connsiteX217" fmla="*/ 93149 w 12192000"/>
              <a:gd name="connsiteY217" fmla="*/ 2105324 h 2237474"/>
              <a:gd name="connsiteX218" fmla="*/ 88109 w 12192000"/>
              <a:gd name="connsiteY218" fmla="*/ 2106704 h 2237474"/>
              <a:gd name="connsiteX219" fmla="*/ 80022 w 12192000"/>
              <a:gd name="connsiteY219" fmla="*/ 2107254 h 2237474"/>
              <a:gd name="connsiteX220" fmla="*/ 79717 w 12192000"/>
              <a:gd name="connsiteY220" fmla="*/ 2107046 h 2237474"/>
              <a:gd name="connsiteX221" fmla="*/ 72352 w 12192000"/>
              <a:gd name="connsiteY221" fmla="*/ 2107991 h 2237474"/>
              <a:gd name="connsiteX222" fmla="*/ 37645 w 12192000"/>
              <a:gd name="connsiteY222" fmla="*/ 2115401 h 2237474"/>
              <a:gd name="connsiteX223" fmla="*/ 4572 w 12192000"/>
              <a:gd name="connsiteY223" fmla="*/ 2111091 h 2237474"/>
              <a:gd name="connsiteX224" fmla="*/ 0 w 12192000"/>
              <a:gd name="connsiteY224" fmla="*/ 2110468 h 2237474"/>
              <a:gd name="connsiteX225" fmla="*/ 0 w 12192000"/>
              <a:gd name="connsiteY22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64370 w 12192000"/>
              <a:gd name="connsiteY111" fmla="*/ 1840597 h 2237474"/>
              <a:gd name="connsiteX112" fmla="*/ 5114927 w 12192000"/>
              <a:gd name="connsiteY112" fmla="*/ 1847827 h 2237474"/>
              <a:gd name="connsiteX113" fmla="*/ 5108970 w 12192000"/>
              <a:gd name="connsiteY113" fmla="*/ 1847935 h 2237474"/>
              <a:gd name="connsiteX114" fmla="*/ 5067961 w 12192000"/>
              <a:gd name="connsiteY114" fmla="*/ 1845917 h 2237474"/>
              <a:gd name="connsiteX115" fmla="*/ 5007075 w 12192000"/>
              <a:gd name="connsiteY115" fmla="*/ 1838626 h 2237474"/>
              <a:gd name="connsiteX116" fmla="*/ 4944087 w 12192000"/>
              <a:gd name="connsiteY116" fmla="*/ 1823332 h 2237474"/>
              <a:gd name="connsiteX117" fmla="*/ 4907662 w 12192000"/>
              <a:gd name="connsiteY117" fmla="*/ 1816900 h 2237474"/>
              <a:gd name="connsiteX118" fmla="*/ 4882386 w 12192000"/>
              <a:gd name="connsiteY118" fmla="*/ 1809844 h 2237474"/>
              <a:gd name="connsiteX119" fmla="*/ 4811440 w 12192000"/>
              <a:gd name="connsiteY119" fmla="*/ 1804655 h 2237474"/>
              <a:gd name="connsiteX120" fmla="*/ 4691075 w 12192000"/>
              <a:gd name="connsiteY120" fmla="*/ 1801389 h 2237474"/>
              <a:gd name="connsiteX121" fmla="*/ 4611738 w 12192000"/>
              <a:gd name="connsiteY121" fmla="*/ 1776964 h 2237474"/>
              <a:gd name="connsiteX122" fmla="*/ 4560070 w 12192000"/>
              <a:gd name="connsiteY122" fmla="*/ 1785640 h 2237474"/>
              <a:gd name="connsiteX123" fmla="*/ 4536503 w 12192000"/>
              <a:gd name="connsiteY123" fmla="*/ 1785334 h 2237474"/>
              <a:gd name="connsiteX124" fmla="*/ 4513724 w 12192000"/>
              <a:gd name="connsiteY124" fmla="*/ 1791996 h 2237474"/>
              <a:gd name="connsiteX125" fmla="*/ 4459810 w 12192000"/>
              <a:gd name="connsiteY125" fmla="*/ 1797886 h 2237474"/>
              <a:gd name="connsiteX126" fmla="*/ 4379064 w 12192000"/>
              <a:gd name="connsiteY126" fmla="*/ 1817177 h 2237474"/>
              <a:gd name="connsiteX127" fmla="*/ 4319209 w 12192000"/>
              <a:gd name="connsiteY127" fmla="*/ 1834833 h 2237474"/>
              <a:gd name="connsiteX128" fmla="*/ 4290981 w 12192000"/>
              <a:gd name="connsiteY128" fmla="*/ 1839677 h 2237474"/>
              <a:gd name="connsiteX129" fmla="*/ 4285792 w 12192000"/>
              <a:gd name="connsiteY129" fmla="*/ 1836231 h 2237474"/>
              <a:gd name="connsiteX130" fmla="*/ 4238372 w 12192000"/>
              <a:gd name="connsiteY130" fmla="*/ 1851480 h 2237474"/>
              <a:gd name="connsiteX131" fmla="*/ 4232517 w 12192000"/>
              <a:gd name="connsiteY131" fmla="*/ 1852567 h 2237474"/>
              <a:gd name="connsiteX132" fmla="*/ 4191732 w 12192000"/>
              <a:gd name="connsiteY132" fmla="*/ 1857328 h 2237474"/>
              <a:gd name="connsiteX133" fmla="*/ 4065532 w 12192000"/>
              <a:gd name="connsiteY133" fmla="*/ 1855477 h 2237474"/>
              <a:gd name="connsiteX134" fmla="*/ 4028460 w 12192000"/>
              <a:gd name="connsiteY134" fmla="*/ 1855137 h 2237474"/>
              <a:gd name="connsiteX135" fmla="*/ 4002267 w 12192000"/>
              <a:gd name="connsiteY135" fmla="*/ 1852352 h 2237474"/>
              <a:gd name="connsiteX136" fmla="*/ 3931396 w 12192000"/>
              <a:gd name="connsiteY136" fmla="*/ 1858915 h 2237474"/>
              <a:gd name="connsiteX137" fmla="*/ 3812162 w 12192000"/>
              <a:gd name="connsiteY137" fmla="*/ 1875501 h 2237474"/>
              <a:gd name="connsiteX138" fmla="*/ 3729530 w 12192000"/>
              <a:gd name="connsiteY138" fmla="*/ 1864513 h 2237474"/>
              <a:gd name="connsiteX139" fmla="*/ 3680177 w 12192000"/>
              <a:gd name="connsiteY139" fmla="*/ 1881552 h 2237474"/>
              <a:gd name="connsiteX140" fmla="*/ 3567259 w 12192000"/>
              <a:gd name="connsiteY140" fmla="*/ 1893482 h 2237474"/>
              <a:gd name="connsiteX141" fmla="*/ 3405770 w 12192000"/>
              <a:gd name="connsiteY141" fmla="*/ 1904591 h 2237474"/>
              <a:gd name="connsiteX142" fmla="*/ 3280097 w 12192000"/>
              <a:gd name="connsiteY142" fmla="*/ 1919610 h 2237474"/>
              <a:gd name="connsiteX143" fmla="*/ 3123424 w 12192000"/>
              <a:gd name="connsiteY143" fmla="*/ 1952930 h 2237474"/>
              <a:gd name="connsiteX144" fmla="*/ 3009910 w 12192000"/>
              <a:gd name="connsiteY144" fmla="*/ 1957866 h 2237474"/>
              <a:gd name="connsiteX145" fmla="*/ 2995934 w 12192000"/>
              <a:gd name="connsiteY145" fmla="*/ 1967085 h 2237474"/>
              <a:gd name="connsiteX146" fmla="*/ 2980071 w 12192000"/>
              <a:gd name="connsiteY146" fmla="*/ 1972988 h 2237474"/>
              <a:gd name="connsiteX147" fmla="*/ 2978094 w 12192000"/>
              <a:gd name="connsiteY147" fmla="*/ 1972369 h 2237474"/>
              <a:gd name="connsiteX148" fmla="*/ 2942858 w 12192000"/>
              <a:gd name="connsiteY148" fmla="*/ 1981367 h 2237474"/>
              <a:gd name="connsiteX149" fmla="*/ 2875436 w 12192000"/>
              <a:gd name="connsiteY149" fmla="*/ 1996977 h 2237474"/>
              <a:gd name="connsiteX150" fmla="*/ 2874892 w 12192000"/>
              <a:gd name="connsiteY150" fmla="*/ 1996085 h 2237474"/>
              <a:gd name="connsiteX151" fmla="*/ 2864145 w 12192000"/>
              <a:gd name="connsiteY151" fmla="*/ 1994061 h 2237474"/>
              <a:gd name="connsiteX152" fmla="*/ 2843662 w 12192000"/>
              <a:gd name="connsiteY152" fmla="*/ 1992498 h 2237474"/>
              <a:gd name="connsiteX153" fmla="*/ 2796128 w 12192000"/>
              <a:gd name="connsiteY153" fmla="*/ 1976403 h 2237474"/>
              <a:gd name="connsiteX154" fmla="*/ 2756784 w 12192000"/>
              <a:gd name="connsiteY154" fmla="*/ 1985116 h 2237474"/>
              <a:gd name="connsiteX155" fmla="*/ 2748833 w 12192000"/>
              <a:gd name="connsiteY155" fmla="*/ 1986323 h 2237474"/>
              <a:gd name="connsiteX156" fmla="*/ 2748661 w 12192000"/>
              <a:gd name="connsiteY156" fmla="*/ 1986122 h 2237474"/>
              <a:gd name="connsiteX157" fmla="*/ 2740251 w 12192000"/>
              <a:gd name="connsiteY157" fmla="*/ 1986946 h 2237474"/>
              <a:gd name="connsiteX158" fmla="*/ 2718916 w 12192000"/>
              <a:gd name="connsiteY158" fmla="*/ 1990867 h 2237474"/>
              <a:gd name="connsiteX159" fmla="*/ 2713522 w 12192000"/>
              <a:gd name="connsiteY159" fmla="*/ 1990173 h 2237474"/>
              <a:gd name="connsiteX160" fmla="*/ 2680597 w 12192000"/>
              <a:gd name="connsiteY160" fmla="*/ 1984996 h 2237474"/>
              <a:gd name="connsiteX161" fmla="*/ 2578178 w 12192000"/>
              <a:gd name="connsiteY161" fmla="*/ 1990531 h 2237474"/>
              <a:gd name="connsiteX162" fmla="*/ 2476147 w 12192000"/>
              <a:gd name="connsiteY162" fmla="*/ 1998305 h 2237474"/>
              <a:gd name="connsiteX163" fmla="*/ 2373568 w 12192000"/>
              <a:gd name="connsiteY163" fmla="*/ 2003219 h 2237474"/>
              <a:gd name="connsiteX164" fmla="*/ 2321399 w 12192000"/>
              <a:gd name="connsiteY164" fmla="*/ 1989467 h 2237474"/>
              <a:gd name="connsiteX165" fmla="*/ 2315525 w 12192000"/>
              <a:gd name="connsiteY165" fmla="*/ 1989708 h 2237474"/>
              <a:gd name="connsiteX166" fmla="*/ 2300792 w 12192000"/>
              <a:gd name="connsiteY166" fmla="*/ 1994290 h 2237474"/>
              <a:gd name="connsiteX167" fmla="*/ 2295469 w 12192000"/>
              <a:gd name="connsiteY167" fmla="*/ 1996659 h 2237474"/>
              <a:gd name="connsiteX168" fmla="*/ 2287219 w 12192000"/>
              <a:gd name="connsiteY168" fmla="*/ 1998750 h 2237474"/>
              <a:gd name="connsiteX169" fmla="*/ 2286948 w 12192000"/>
              <a:gd name="connsiteY169" fmla="*/ 1998596 h 2237474"/>
              <a:gd name="connsiteX170" fmla="*/ 2243069 w 12192000"/>
              <a:gd name="connsiteY170" fmla="*/ 2015111 h 2237474"/>
              <a:gd name="connsiteX171" fmla="*/ 2186609 w 12192000"/>
              <a:gd name="connsiteY171" fmla="*/ 2008263 h 2237474"/>
              <a:gd name="connsiteX172" fmla="*/ 2164831 w 12192000"/>
              <a:gd name="connsiteY172" fmla="*/ 2010143 h 2237474"/>
              <a:gd name="connsiteX173" fmla="*/ 2152836 w 12192000"/>
              <a:gd name="connsiteY173" fmla="*/ 2010048 h 2237474"/>
              <a:gd name="connsiteX174" fmla="*/ 2117102 w 12192000"/>
              <a:gd name="connsiteY174" fmla="*/ 2023004 h 2237474"/>
              <a:gd name="connsiteX175" fmla="*/ 2111935 w 12192000"/>
              <a:gd name="connsiteY175" fmla="*/ 2023163 h 2237474"/>
              <a:gd name="connsiteX176" fmla="*/ 2089991 w 12192000"/>
              <a:gd name="connsiteY176" fmla="*/ 2034193 h 2237474"/>
              <a:gd name="connsiteX177" fmla="*/ 2058061 w 12192000"/>
              <a:gd name="connsiteY177" fmla="*/ 2047942 h 2237474"/>
              <a:gd name="connsiteX178" fmla="*/ 2055737 w 12192000"/>
              <a:gd name="connsiteY178" fmla="*/ 2047704 h 2237474"/>
              <a:gd name="connsiteX179" fmla="*/ 2042244 w 12192000"/>
              <a:gd name="connsiteY179" fmla="*/ 2055560 h 2237474"/>
              <a:gd name="connsiteX180" fmla="*/ 1976224 w 12192000"/>
              <a:gd name="connsiteY180" fmla="*/ 2074257 h 2237474"/>
              <a:gd name="connsiteX181" fmla="*/ 1877728 w 12192000"/>
              <a:gd name="connsiteY181" fmla="*/ 2101004 h 2237474"/>
              <a:gd name="connsiteX182" fmla="*/ 1759056 w 12192000"/>
              <a:gd name="connsiteY182" fmla="*/ 2125608 h 2237474"/>
              <a:gd name="connsiteX183" fmla="*/ 1637948 w 12192000"/>
              <a:gd name="connsiteY183" fmla="*/ 2172597 h 2237474"/>
              <a:gd name="connsiteX184" fmla="*/ 1434549 w 12192000"/>
              <a:gd name="connsiteY184" fmla="*/ 2234522 h 2237474"/>
              <a:gd name="connsiteX185" fmla="*/ 1398481 w 12192000"/>
              <a:gd name="connsiteY185" fmla="*/ 2237074 h 2237474"/>
              <a:gd name="connsiteX186" fmla="*/ 1398407 w 12192000"/>
              <a:gd name="connsiteY186" fmla="*/ 2237095 h 2237474"/>
              <a:gd name="connsiteX187" fmla="*/ 1370962 w 12192000"/>
              <a:gd name="connsiteY187" fmla="*/ 2237474 h 2237474"/>
              <a:gd name="connsiteX188" fmla="*/ 1356367 w 12192000"/>
              <a:gd name="connsiteY188" fmla="*/ 2235089 h 2237474"/>
              <a:gd name="connsiteX189" fmla="*/ 1324828 w 12192000"/>
              <a:gd name="connsiteY189" fmla="*/ 2231968 h 2237474"/>
              <a:gd name="connsiteX190" fmla="*/ 1297744 w 12192000"/>
              <a:gd name="connsiteY190" fmla="*/ 2235849 h 2237474"/>
              <a:gd name="connsiteX191" fmla="*/ 1286236 w 12192000"/>
              <a:gd name="connsiteY191" fmla="*/ 2233135 h 2237474"/>
              <a:gd name="connsiteX192" fmla="*/ 1283504 w 12192000"/>
              <a:gd name="connsiteY192" fmla="*/ 2233797 h 2237474"/>
              <a:gd name="connsiteX193" fmla="*/ 1279765 w 12192000"/>
              <a:gd name="connsiteY193" fmla="*/ 2229639 h 2237474"/>
              <a:gd name="connsiteX194" fmla="*/ 1195347 w 12192000"/>
              <a:gd name="connsiteY194" fmla="*/ 2212354 h 2237474"/>
              <a:gd name="connsiteX195" fmla="*/ 970251 w 12192000"/>
              <a:gd name="connsiteY195" fmla="*/ 2221029 h 2237474"/>
              <a:gd name="connsiteX196" fmla="*/ 812914 w 12192000"/>
              <a:gd name="connsiteY196" fmla="*/ 2202752 h 2237474"/>
              <a:gd name="connsiteX197" fmla="*/ 800195 w 12192000"/>
              <a:gd name="connsiteY197" fmla="*/ 2209407 h 2237474"/>
              <a:gd name="connsiteX198" fmla="*/ 784978 w 12192000"/>
              <a:gd name="connsiteY198" fmla="*/ 2212360 h 2237474"/>
              <a:gd name="connsiteX199" fmla="*/ 681987 w 12192000"/>
              <a:gd name="connsiteY199" fmla="*/ 2216757 h 2237474"/>
              <a:gd name="connsiteX200" fmla="*/ 669923 w 12192000"/>
              <a:gd name="connsiteY200" fmla="*/ 2211682 h 2237474"/>
              <a:gd name="connsiteX201" fmla="*/ 648680 w 12192000"/>
              <a:gd name="connsiteY201" fmla="*/ 2206229 h 2237474"/>
              <a:gd name="connsiteX202" fmla="*/ 597225 w 12192000"/>
              <a:gd name="connsiteY202" fmla="*/ 2180999 h 2237474"/>
              <a:gd name="connsiteX203" fmla="*/ 558449 w 12192000"/>
              <a:gd name="connsiteY203" fmla="*/ 2182346 h 2237474"/>
              <a:gd name="connsiteX204" fmla="*/ 550517 w 12192000"/>
              <a:gd name="connsiteY204" fmla="*/ 2182060 h 2237474"/>
              <a:gd name="connsiteX205" fmla="*/ 550309 w 12192000"/>
              <a:gd name="connsiteY205" fmla="*/ 2181825 h 2237474"/>
              <a:gd name="connsiteX206" fmla="*/ 541836 w 12192000"/>
              <a:gd name="connsiteY206" fmla="*/ 2181063 h 2237474"/>
              <a:gd name="connsiteX207" fmla="*/ 536057 w 12192000"/>
              <a:gd name="connsiteY207" fmla="*/ 2181537 h 2237474"/>
              <a:gd name="connsiteX208" fmla="*/ 520671 w 12192000"/>
              <a:gd name="connsiteY208" fmla="*/ 2180980 h 2237474"/>
              <a:gd name="connsiteX209" fmla="*/ 515024 w 12192000"/>
              <a:gd name="connsiteY209" fmla="*/ 2179258 h 2237474"/>
              <a:gd name="connsiteX210" fmla="*/ 512278 w 12192000"/>
              <a:gd name="connsiteY210" fmla="*/ 2176369 h 2237474"/>
              <a:gd name="connsiteX211" fmla="*/ 480419 w 12192000"/>
              <a:gd name="connsiteY211" fmla="*/ 2167807 h 2237474"/>
              <a:gd name="connsiteX212" fmla="*/ 413835 w 12192000"/>
              <a:gd name="connsiteY212" fmla="*/ 2156783 h 2237474"/>
              <a:gd name="connsiteX213" fmla="*/ 376513 w 12192000"/>
              <a:gd name="connsiteY213" fmla="*/ 2154014 h 2237474"/>
              <a:gd name="connsiteX214" fmla="*/ 273386 w 12192000"/>
              <a:gd name="connsiteY214" fmla="*/ 2142551 h 2237474"/>
              <a:gd name="connsiteX215" fmla="*/ 169207 w 12192000"/>
              <a:gd name="connsiteY215" fmla="*/ 2128100 h 2237474"/>
              <a:gd name="connsiteX216" fmla="*/ 93149 w 12192000"/>
              <a:gd name="connsiteY216" fmla="*/ 2105324 h 2237474"/>
              <a:gd name="connsiteX217" fmla="*/ 88109 w 12192000"/>
              <a:gd name="connsiteY217" fmla="*/ 2106704 h 2237474"/>
              <a:gd name="connsiteX218" fmla="*/ 80022 w 12192000"/>
              <a:gd name="connsiteY218" fmla="*/ 2107254 h 2237474"/>
              <a:gd name="connsiteX219" fmla="*/ 79717 w 12192000"/>
              <a:gd name="connsiteY219" fmla="*/ 2107046 h 2237474"/>
              <a:gd name="connsiteX220" fmla="*/ 72352 w 12192000"/>
              <a:gd name="connsiteY220" fmla="*/ 2107991 h 2237474"/>
              <a:gd name="connsiteX221" fmla="*/ 37645 w 12192000"/>
              <a:gd name="connsiteY221" fmla="*/ 2115401 h 2237474"/>
              <a:gd name="connsiteX222" fmla="*/ 4572 w 12192000"/>
              <a:gd name="connsiteY222" fmla="*/ 2111091 h 2237474"/>
              <a:gd name="connsiteX223" fmla="*/ 0 w 12192000"/>
              <a:gd name="connsiteY223" fmla="*/ 2110468 h 2237474"/>
              <a:gd name="connsiteX224" fmla="*/ 0 w 12192000"/>
              <a:gd name="connsiteY22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14927 w 12192000"/>
              <a:gd name="connsiteY111" fmla="*/ 1847827 h 2237474"/>
              <a:gd name="connsiteX112" fmla="*/ 5108970 w 12192000"/>
              <a:gd name="connsiteY112" fmla="*/ 1847935 h 2237474"/>
              <a:gd name="connsiteX113" fmla="*/ 5067961 w 12192000"/>
              <a:gd name="connsiteY113" fmla="*/ 1845917 h 2237474"/>
              <a:gd name="connsiteX114" fmla="*/ 5007075 w 12192000"/>
              <a:gd name="connsiteY114" fmla="*/ 1838626 h 2237474"/>
              <a:gd name="connsiteX115" fmla="*/ 4944087 w 12192000"/>
              <a:gd name="connsiteY115" fmla="*/ 1823332 h 2237474"/>
              <a:gd name="connsiteX116" fmla="*/ 4907662 w 12192000"/>
              <a:gd name="connsiteY116" fmla="*/ 1816900 h 2237474"/>
              <a:gd name="connsiteX117" fmla="*/ 4882386 w 12192000"/>
              <a:gd name="connsiteY117" fmla="*/ 1809844 h 2237474"/>
              <a:gd name="connsiteX118" fmla="*/ 4811440 w 12192000"/>
              <a:gd name="connsiteY118" fmla="*/ 1804655 h 2237474"/>
              <a:gd name="connsiteX119" fmla="*/ 4691075 w 12192000"/>
              <a:gd name="connsiteY119" fmla="*/ 1801389 h 2237474"/>
              <a:gd name="connsiteX120" fmla="*/ 4611738 w 12192000"/>
              <a:gd name="connsiteY120" fmla="*/ 1776964 h 2237474"/>
              <a:gd name="connsiteX121" fmla="*/ 4560070 w 12192000"/>
              <a:gd name="connsiteY121" fmla="*/ 1785640 h 2237474"/>
              <a:gd name="connsiteX122" fmla="*/ 4536503 w 12192000"/>
              <a:gd name="connsiteY122" fmla="*/ 1785334 h 2237474"/>
              <a:gd name="connsiteX123" fmla="*/ 4513724 w 12192000"/>
              <a:gd name="connsiteY123" fmla="*/ 1791996 h 2237474"/>
              <a:gd name="connsiteX124" fmla="*/ 4459810 w 12192000"/>
              <a:gd name="connsiteY124" fmla="*/ 1797886 h 2237474"/>
              <a:gd name="connsiteX125" fmla="*/ 4379064 w 12192000"/>
              <a:gd name="connsiteY125" fmla="*/ 1817177 h 2237474"/>
              <a:gd name="connsiteX126" fmla="*/ 4319209 w 12192000"/>
              <a:gd name="connsiteY126" fmla="*/ 1834833 h 2237474"/>
              <a:gd name="connsiteX127" fmla="*/ 4290981 w 12192000"/>
              <a:gd name="connsiteY127" fmla="*/ 1839677 h 2237474"/>
              <a:gd name="connsiteX128" fmla="*/ 4285792 w 12192000"/>
              <a:gd name="connsiteY128" fmla="*/ 1836231 h 2237474"/>
              <a:gd name="connsiteX129" fmla="*/ 4238372 w 12192000"/>
              <a:gd name="connsiteY129" fmla="*/ 1851480 h 2237474"/>
              <a:gd name="connsiteX130" fmla="*/ 4232517 w 12192000"/>
              <a:gd name="connsiteY130" fmla="*/ 1852567 h 2237474"/>
              <a:gd name="connsiteX131" fmla="*/ 4191732 w 12192000"/>
              <a:gd name="connsiteY131" fmla="*/ 1857328 h 2237474"/>
              <a:gd name="connsiteX132" fmla="*/ 4065532 w 12192000"/>
              <a:gd name="connsiteY132" fmla="*/ 1855477 h 2237474"/>
              <a:gd name="connsiteX133" fmla="*/ 4028460 w 12192000"/>
              <a:gd name="connsiteY133" fmla="*/ 1855137 h 2237474"/>
              <a:gd name="connsiteX134" fmla="*/ 4002267 w 12192000"/>
              <a:gd name="connsiteY134" fmla="*/ 1852352 h 2237474"/>
              <a:gd name="connsiteX135" fmla="*/ 3931396 w 12192000"/>
              <a:gd name="connsiteY135" fmla="*/ 1858915 h 2237474"/>
              <a:gd name="connsiteX136" fmla="*/ 3812162 w 12192000"/>
              <a:gd name="connsiteY136" fmla="*/ 1875501 h 2237474"/>
              <a:gd name="connsiteX137" fmla="*/ 3729530 w 12192000"/>
              <a:gd name="connsiteY137" fmla="*/ 1864513 h 2237474"/>
              <a:gd name="connsiteX138" fmla="*/ 3680177 w 12192000"/>
              <a:gd name="connsiteY138" fmla="*/ 1881552 h 2237474"/>
              <a:gd name="connsiteX139" fmla="*/ 3567259 w 12192000"/>
              <a:gd name="connsiteY139" fmla="*/ 1893482 h 2237474"/>
              <a:gd name="connsiteX140" fmla="*/ 3405770 w 12192000"/>
              <a:gd name="connsiteY140" fmla="*/ 1904591 h 2237474"/>
              <a:gd name="connsiteX141" fmla="*/ 3280097 w 12192000"/>
              <a:gd name="connsiteY141" fmla="*/ 1919610 h 2237474"/>
              <a:gd name="connsiteX142" fmla="*/ 3123424 w 12192000"/>
              <a:gd name="connsiteY142" fmla="*/ 1952930 h 2237474"/>
              <a:gd name="connsiteX143" fmla="*/ 3009910 w 12192000"/>
              <a:gd name="connsiteY143" fmla="*/ 1957866 h 2237474"/>
              <a:gd name="connsiteX144" fmla="*/ 2995934 w 12192000"/>
              <a:gd name="connsiteY144" fmla="*/ 1967085 h 2237474"/>
              <a:gd name="connsiteX145" fmla="*/ 2980071 w 12192000"/>
              <a:gd name="connsiteY145" fmla="*/ 1972988 h 2237474"/>
              <a:gd name="connsiteX146" fmla="*/ 2978094 w 12192000"/>
              <a:gd name="connsiteY146" fmla="*/ 1972369 h 2237474"/>
              <a:gd name="connsiteX147" fmla="*/ 2942858 w 12192000"/>
              <a:gd name="connsiteY147" fmla="*/ 1981367 h 2237474"/>
              <a:gd name="connsiteX148" fmla="*/ 2875436 w 12192000"/>
              <a:gd name="connsiteY148" fmla="*/ 1996977 h 2237474"/>
              <a:gd name="connsiteX149" fmla="*/ 2874892 w 12192000"/>
              <a:gd name="connsiteY149" fmla="*/ 1996085 h 2237474"/>
              <a:gd name="connsiteX150" fmla="*/ 2864145 w 12192000"/>
              <a:gd name="connsiteY150" fmla="*/ 1994061 h 2237474"/>
              <a:gd name="connsiteX151" fmla="*/ 2843662 w 12192000"/>
              <a:gd name="connsiteY151" fmla="*/ 1992498 h 2237474"/>
              <a:gd name="connsiteX152" fmla="*/ 2796128 w 12192000"/>
              <a:gd name="connsiteY152" fmla="*/ 1976403 h 2237474"/>
              <a:gd name="connsiteX153" fmla="*/ 2756784 w 12192000"/>
              <a:gd name="connsiteY153" fmla="*/ 1985116 h 2237474"/>
              <a:gd name="connsiteX154" fmla="*/ 2748833 w 12192000"/>
              <a:gd name="connsiteY154" fmla="*/ 1986323 h 2237474"/>
              <a:gd name="connsiteX155" fmla="*/ 2748661 w 12192000"/>
              <a:gd name="connsiteY155" fmla="*/ 1986122 h 2237474"/>
              <a:gd name="connsiteX156" fmla="*/ 2740251 w 12192000"/>
              <a:gd name="connsiteY156" fmla="*/ 1986946 h 2237474"/>
              <a:gd name="connsiteX157" fmla="*/ 2718916 w 12192000"/>
              <a:gd name="connsiteY157" fmla="*/ 1990867 h 2237474"/>
              <a:gd name="connsiteX158" fmla="*/ 2713522 w 12192000"/>
              <a:gd name="connsiteY158" fmla="*/ 1990173 h 2237474"/>
              <a:gd name="connsiteX159" fmla="*/ 2680597 w 12192000"/>
              <a:gd name="connsiteY159" fmla="*/ 1984996 h 2237474"/>
              <a:gd name="connsiteX160" fmla="*/ 2578178 w 12192000"/>
              <a:gd name="connsiteY160" fmla="*/ 1990531 h 2237474"/>
              <a:gd name="connsiteX161" fmla="*/ 2476147 w 12192000"/>
              <a:gd name="connsiteY161" fmla="*/ 1998305 h 2237474"/>
              <a:gd name="connsiteX162" fmla="*/ 2373568 w 12192000"/>
              <a:gd name="connsiteY162" fmla="*/ 2003219 h 2237474"/>
              <a:gd name="connsiteX163" fmla="*/ 2321399 w 12192000"/>
              <a:gd name="connsiteY163" fmla="*/ 1989467 h 2237474"/>
              <a:gd name="connsiteX164" fmla="*/ 2315525 w 12192000"/>
              <a:gd name="connsiteY164" fmla="*/ 1989708 h 2237474"/>
              <a:gd name="connsiteX165" fmla="*/ 2300792 w 12192000"/>
              <a:gd name="connsiteY165" fmla="*/ 1994290 h 2237474"/>
              <a:gd name="connsiteX166" fmla="*/ 2295469 w 12192000"/>
              <a:gd name="connsiteY166" fmla="*/ 1996659 h 2237474"/>
              <a:gd name="connsiteX167" fmla="*/ 2287219 w 12192000"/>
              <a:gd name="connsiteY167" fmla="*/ 1998750 h 2237474"/>
              <a:gd name="connsiteX168" fmla="*/ 2286948 w 12192000"/>
              <a:gd name="connsiteY168" fmla="*/ 1998596 h 2237474"/>
              <a:gd name="connsiteX169" fmla="*/ 2243069 w 12192000"/>
              <a:gd name="connsiteY169" fmla="*/ 2015111 h 2237474"/>
              <a:gd name="connsiteX170" fmla="*/ 2186609 w 12192000"/>
              <a:gd name="connsiteY170" fmla="*/ 2008263 h 2237474"/>
              <a:gd name="connsiteX171" fmla="*/ 2164831 w 12192000"/>
              <a:gd name="connsiteY171" fmla="*/ 2010143 h 2237474"/>
              <a:gd name="connsiteX172" fmla="*/ 2152836 w 12192000"/>
              <a:gd name="connsiteY172" fmla="*/ 2010048 h 2237474"/>
              <a:gd name="connsiteX173" fmla="*/ 2117102 w 12192000"/>
              <a:gd name="connsiteY173" fmla="*/ 2023004 h 2237474"/>
              <a:gd name="connsiteX174" fmla="*/ 2111935 w 12192000"/>
              <a:gd name="connsiteY174" fmla="*/ 2023163 h 2237474"/>
              <a:gd name="connsiteX175" fmla="*/ 2089991 w 12192000"/>
              <a:gd name="connsiteY175" fmla="*/ 2034193 h 2237474"/>
              <a:gd name="connsiteX176" fmla="*/ 2058061 w 12192000"/>
              <a:gd name="connsiteY176" fmla="*/ 2047942 h 2237474"/>
              <a:gd name="connsiteX177" fmla="*/ 2055737 w 12192000"/>
              <a:gd name="connsiteY177" fmla="*/ 2047704 h 2237474"/>
              <a:gd name="connsiteX178" fmla="*/ 2042244 w 12192000"/>
              <a:gd name="connsiteY178" fmla="*/ 2055560 h 2237474"/>
              <a:gd name="connsiteX179" fmla="*/ 1976224 w 12192000"/>
              <a:gd name="connsiteY179" fmla="*/ 2074257 h 2237474"/>
              <a:gd name="connsiteX180" fmla="*/ 1877728 w 12192000"/>
              <a:gd name="connsiteY180" fmla="*/ 2101004 h 2237474"/>
              <a:gd name="connsiteX181" fmla="*/ 1759056 w 12192000"/>
              <a:gd name="connsiteY181" fmla="*/ 2125608 h 2237474"/>
              <a:gd name="connsiteX182" fmla="*/ 1637948 w 12192000"/>
              <a:gd name="connsiteY182" fmla="*/ 2172597 h 2237474"/>
              <a:gd name="connsiteX183" fmla="*/ 1434549 w 12192000"/>
              <a:gd name="connsiteY183" fmla="*/ 2234522 h 2237474"/>
              <a:gd name="connsiteX184" fmla="*/ 1398481 w 12192000"/>
              <a:gd name="connsiteY184" fmla="*/ 2237074 h 2237474"/>
              <a:gd name="connsiteX185" fmla="*/ 1398407 w 12192000"/>
              <a:gd name="connsiteY185" fmla="*/ 2237095 h 2237474"/>
              <a:gd name="connsiteX186" fmla="*/ 1370962 w 12192000"/>
              <a:gd name="connsiteY186" fmla="*/ 2237474 h 2237474"/>
              <a:gd name="connsiteX187" fmla="*/ 1356367 w 12192000"/>
              <a:gd name="connsiteY187" fmla="*/ 2235089 h 2237474"/>
              <a:gd name="connsiteX188" fmla="*/ 1324828 w 12192000"/>
              <a:gd name="connsiteY188" fmla="*/ 2231968 h 2237474"/>
              <a:gd name="connsiteX189" fmla="*/ 1297744 w 12192000"/>
              <a:gd name="connsiteY189" fmla="*/ 2235849 h 2237474"/>
              <a:gd name="connsiteX190" fmla="*/ 1286236 w 12192000"/>
              <a:gd name="connsiteY190" fmla="*/ 2233135 h 2237474"/>
              <a:gd name="connsiteX191" fmla="*/ 1283504 w 12192000"/>
              <a:gd name="connsiteY191" fmla="*/ 2233797 h 2237474"/>
              <a:gd name="connsiteX192" fmla="*/ 1279765 w 12192000"/>
              <a:gd name="connsiteY192" fmla="*/ 2229639 h 2237474"/>
              <a:gd name="connsiteX193" fmla="*/ 1195347 w 12192000"/>
              <a:gd name="connsiteY193" fmla="*/ 2212354 h 2237474"/>
              <a:gd name="connsiteX194" fmla="*/ 970251 w 12192000"/>
              <a:gd name="connsiteY194" fmla="*/ 2221029 h 2237474"/>
              <a:gd name="connsiteX195" fmla="*/ 812914 w 12192000"/>
              <a:gd name="connsiteY195" fmla="*/ 2202752 h 2237474"/>
              <a:gd name="connsiteX196" fmla="*/ 800195 w 12192000"/>
              <a:gd name="connsiteY196" fmla="*/ 2209407 h 2237474"/>
              <a:gd name="connsiteX197" fmla="*/ 784978 w 12192000"/>
              <a:gd name="connsiteY197" fmla="*/ 2212360 h 2237474"/>
              <a:gd name="connsiteX198" fmla="*/ 681987 w 12192000"/>
              <a:gd name="connsiteY198" fmla="*/ 2216757 h 2237474"/>
              <a:gd name="connsiteX199" fmla="*/ 669923 w 12192000"/>
              <a:gd name="connsiteY199" fmla="*/ 2211682 h 2237474"/>
              <a:gd name="connsiteX200" fmla="*/ 648680 w 12192000"/>
              <a:gd name="connsiteY200" fmla="*/ 2206229 h 2237474"/>
              <a:gd name="connsiteX201" fmla="*/ 597225 w 12192000"/>
              <a:gd name="connsiteY201" fmla="*/ 2180999 h 2237474"/>
              <a:gd name="connsiteX202" fmla="*/ 558449 w 12192000"/>
              <a:gd name="connsiteY202" fmla="*/ 2182346 h 2237474"/>
              <a:gd name="connsiteX203" fmla="*/ 550517 w 12192000"/>
              <a:gd name="connsiteY203" fmla="*/ 2182060 h 2237474"/>
              <a:gd name="connsiteX204" fmla="*/ 550309 w 12192000"/>
              <a:gd name="connsiteY204" fmla="*/ 2181825 h 2237474"/>
              <a:gd name="connsiteX205" fmla="*/ 541836 w 12192000"/>
              <a:gd name="connsiteY205" fmla="*/ 2181063 h 2237474"/>
              <a:gd name="connsiteX206" fmla="*/ 536057 w 12192000"/>
              <a:gd name="connsiteY206" fmla="*/ 2181537 h 2237474"/>
              <a:gd name="connsiteX207" fmla="*/ 520671 w 12192000"/>
              <a:gd name="connsiteY207" fmla="*/ 2180980 h 2237474"/>
              <a:gd name="connsiteX208" fmla="*/ 515024 w 12192000"/>
              <a:gd name="connsiteY208" fmla="*/ 2179258 h 2237474"/>
              <a:gd name="connsiteX209" fmla="*/ 512278 w 12192000"/>
              <a:gd name="connsiteY209" fmla="*/ 2176369 h 2237474"/>
              <a:gd name="connsiteX210" fmla="*/ 480419 w 12192000"/>
              <a:gd name="connsiteY210" fmla="*/ 2167807 h 2237474"/>
              <a:gd name="connsiteX211" fmla="*/ 413835 w 12192000"/>
              <a:gd name="connsiteY211" fmla="*/ 2156783 h 2237474"/>
              <a:gd name="connsiteX212" fmla="*/ 376513 w 12192000"/>
              <a:gd name="connsiteY212" fmla="*/ 2154014 h 2237474"/>
              <a:gd name="connsiteX213" fmla="*/ 273386 w 12192000"/>
              <a:gd name="connsiteY213" fmla="*/ 2142551 h 2237474"/>
              <a:gd name="connsiteX214" fmla="*/ 169207 w 12192000"/>
              <a:gd name="connsiteY214" fmla="*/ 2128100 h 2237474"/>
              <a:gd name="connsiteX215" fmla="*/ 93149 w 12192000"/>
              <a:gd name="connsiteY215" fmla="*/ 2105324 h 2237474"/>
              <a:gd name="connsiteX216" fmla="*/ 88109 w 12192000"/>
              <a:gd name="connsiteY216" fmla="*/ 2106704 h 2237474"/>
              <a:gd name="connsiteX217" fmla="*/ 80022 w 12192000"/>
              <a:gd name="connsiteY217" fmla="*/ 2107254 h 2237474"/>
              <a:gd name="connsiteX218" fmla="*/ 79717 w 12192000"/>
              <a:gd name="connsiteY218" fmla="*/ 2107046 h 2237474"/>
              <a:gd name="connsiteX219" fmla="*/ 72352 w 12192000"/>
              <a:gd name="connsiteY219" fmla="*/ 2107991 h 2237474"/>
              <a:gd name="connsiteX220" fmla="*/ 37645 w 12192000"/>
              <a:gd name="connsiteY220" fmla="*/ 2115401 h 2237474"/>
              <a:gd name="connsiteX221" fmla="*/ 4572 w 12192000"/>
              <a:gd name="connsiteY221" fmla="*/ 2111091 h 2237474"/>
              <a:gd name="connsiteX222" fmla="*/ 0 w 12192000"/>
              <a:gd name="connsiteY222" fmla="*/ 2110468 h 2237474"/>
              <a:gd name="connsiteX223" fmla="*/ 0 w 12192000"/>
              <a:gd name="connsiteY22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68852 w 12192000"/>
              <a:gd name="connsiteY109" fmla="*/ 1844846 h 2237474"/>
              <a:gd name="connsiteX110" fmla="*/ 5114927 w 12192000"/>
              <a:gd name="connsiteY110" fmla="*/ 1847827 h 2237474"/>
              <a:gd name="connsiteX111" fmla="*/ 5108970 w 12192000"/>
              <a:gd name="connsiteY111" fmla="*/ 1847935 h 2237474"/>
              <a:gd name="connsiteX112" fmla="*/ 5067961 w 12192000"/>
              <a:gd name="connsiteY112" fmla="*/ 1845917 h 2237474"/>
              <a:gd name="connsiteX113" fmla="*/ 5007075 w 12192000"/>
              <a:gd name="connsiteY113" fmla="*/ 1838626 h 2237474"/>
              <a:gd name="connsiteX114" fmla="*/ 4944087 w 12192000"/>
              <a:gd name="connsiteY114" fmla="*/ 1823332 h 2237474"/>
              <a:gd name="connsiteX115" fmla="*/ 4907662 w 12192000"/>
              <a:gd name="connsiteY115" fmla="*/ 1816900 h 2237474"/>
              <a:gd name="connsiteX116" fmla="*/ 4882386 w 12192000"/>
              <a:gd name="connsiteY116" fmla="*/ 1809844 h 2237474"/>
              <a:gd name="connsiteX117" fmla="*/ 4811440 w 12192000"/>
              <a:gd name="connsiteY117" fmla="*/ 1804655 h 2237474"/>
              <a:gd name="connsiteX118" fmla="*/ 4691075 w 12192000"/>
              <a:gd name="connsiteY118" fmla="*/ 1801389 h 2237474"/>
              <a:gd name="connsiteX119" fmla="*/ 4611738 w 12192000"/>
              <a:gd name="connsiteY119" fmla="*/ 1776964 h 2237474"/>
              <a:gd name="connsiteX120" fmla="*/ 4560070 w 12192000"/>
              <a:gd name="connsiteY120" fmla="*/ 1785640 h 2237474"/>
              <a:gd name="connsiteX121" fmla="*/ 4536503 w 12192000"/>
              <a:gd name="connsiteY121" fmla="*/ 1785334 h 2237474"/>
              <a:gd name="connsiteX122" fmla="*/ 4513724 w 12192000"/>
              <a:gd name="connsiteY122" fmla="*/ 1791996 h 2237474"/>
              <a:gd name="connsiteX123" fmla="*/ 4459810 w 12192000"/>
              <a:gd name="connsiteY123" fmla="*/ 1797886 h 2237474"/>
              <a:gd name="connsiteX124" fmla="*/ 4379064 w 12192000"/>
              <a:gd name="connsiteY124" fmla="*/ 1817177 h 2237474"/>
              <a:gd name="connsiteX125" fmla="*/ 4319209 w 12192000"/>
              <a:gd name="connsiteY125" fmla="*/ 1834833 h 2237474"/>
              <a:gd name="connsiteX126" fmla="*/ 4290981 w 12192000"/>
              <a:gd name="connsiteY126" fmla="*/ 1839677 h 2237474"/>
              <a:gd name="connsiteX127" fmla="*/ 4285792 w 12192000"/>
              <a:gd name="connsiteY127" fmla="*/ 1836231 h 2237474"/>
              <a:gd name="connsiteX128" fmla="*/ 4238372 w 12192000"/>
              <a:gd name="connsiteY128" fmla="*/ 1851480 h 2237474"/>
              <a:gd name="connsiteX129" fmla="*/ 4232517 w 12192000"/>
              <a:gd name="connsiteY129" fmla="*/ 1852567 h 2237474"/>
              <a:gd name="connsiteX130" fmla="*/ 4191732 w 12192000"/>
              <a:gd name="connsiteY130" fmla="*/ 1857328 h 2237474"/>
              <a:gd name="connsiteX131" fmla="*/ 4065532 w 12192000"/>
              <a:gd name="connsiteY131" fmla="*/ 1855477 h 2237474"/>
              <a:gd name="connsiteX132" fmla="*/ 4028460 w 12192000"/>
              <a:gd name="connsiteY132" fmla="*/ 1855137 h 2237474"/>
              <a:gd name="connsiteX133" fmla="*/ 4002267 w 12192000"/>
              <a:gd name="connsiteY133" fmla="*/ 1852352 h 2237474"/>
              <a:gd name="connsiteX134" fmla="*/ 3931396 w 12192000"/>
              <a:gd name="connsiteY134" fmla="*/ 1858915 h 2237474"/>
              <a:gd name="connsiteX135" fmla="*/ 3812162 w 12192000"/>
              <a:gd name="connsiteY135" fmla="*/ 1875501 h 2237474"/>
              <a:gd name="connsiteX136" fmla="*/ 3729530 w 12192000"/>
              <a:gd name="connsiteY136" fmla="*/ 1864513 h 2237474"/>
              <a:gd name="connsiteX137" fmla="*/ 3680177 w 12192000"/>
              <a:gd name="connsiteY137" fmla="*/ 1881552 h 2237474"/>
              <a:gd name="connsiteX138" fmla="*/ 3567259 w 12192000"/>
              <a:gd name="connsiteY138" fmla="*/ 1893482 h 2237474"/>
              <a:gd name="connsiteX139" fmla="*/ 3405770 w 12192000"/>
              <a:gd name="connsiteY139" fmla="*/ 1904591 h 2237474"/>
              <a:gd name="connsiteX140" fmla="*/ 3280097 w 12192000"/>
              <a:gd name="connsiteY140" fmla="*/ 1919610 h 2237474"/>
              <a:gd name="connsiteX141" fmla="*/ 3123424 w 12192000"/>
              <a:gd name="connsiteY141" fmla="*/ 1952930 h 2237474"/>
              <a:gd name="connsiteX142" fmla="*/ 3009910 w 12192000"/>
              <a:gd name="connsiteY142" fmla="*/ 1957866 h 2237474"/>
              <a:gd name="connsiteX143" fmla="*/ 2995934 w 12192000"/>
              <a:gd name="connsiteY143" fmla="*/ 1967085 h 2237474"/>
              <a:gd name="connsiteX144" fmla="*/ 2980071 w 12192000"/>
              <a:gd name="connsiteY144" fmla="*/ 1972988 h 2237474"/>
              <a:gd name="connsiteX145" fmla="*/ 2978094 w 12192000"/>
              <a:gd name="connsiteY145" fmla="*/ 1972369 h 2237474"/>
              <a:gd name="connsiteX146" fmla="*/ 2942858 w 12192000"/>
              <a:gd name="connsiteY146" fmla="*/ 1981367 h 2237474"/>
              <a:gd name="connsiteX147" fmla="*/ 2875436 w 12192000"/>
              <a:gd name="connsiteY147" fmla="*/ 1996977 h 2237474"/>
              <a:gd name="connsiteX148" fmla="*/ 2874892 w 12192000"/>
              <a:gd name="connsiteY148" fmla="*/ 1996085 h 2237474"/>
              <a:gd name="connsiteX149" fmla="*/ 2864145 w 12192000"/>
              <a:gd name="connsiteY149" fmla="*/ 1994061 h 2237474"/>
              <a:gd name="connsiteX150" fmla="*/ 2843662 w 12192000"/>
              <a:gd name="connsiteY150" fmla="*/ 1992498 h 2237474"/>
              <a:gd name="connsiteX151" fmla="*/ 2796128 w 12192000"/>
              <a:gd name="connsiteY151" fmla="*/ 1976403 h 2237474"/>
              <a:gd name="connsiteX152" fmla="*/ 2756784 w 12192000"/>
              <a:gd name="connsiteY152" fmla="*/ 1985116 h 2237474"/>
              <a:gd name="connsiteX153" fmla="*/ 2748833 w 12192000"/>
              <a:gd name="connsiteY153" fmla="*/ 1986323 h 2237474"/>
              <a:gd name="connsiteX154" fmla="*/ 2748661 w 12192000"/>
              <a:gd name="connsiteY154" fmla="*/ 1986122 h 2237474"/>
              <a:gd name="connsiteX155" fmla="*/ 2740251 w 12192000"/>
              <a:gd name="connsiteY155" fmla="*/ 1986946 h 2237474"/>
              <a:gd name="connsiteX156" fmla="*/ 2718916 w 12192000"/>
              <a:gd name="connsiteY156" fmla="*/ 1990867 h 2237474"/>
              <a:gd name="connsiteX157" fmla="*/ 2713522 w 12192000"/>
              <a:gd name="connsiteY157" fmla="*/ 1990173 h 2237474"/>
              <a:gd name="connsiteX158" fmla="*/ 2680597 w 12192000"/>
              <a:gd name="connsiteY158" fmla="*/ 1984996 h 2237474"/>
              <a:gd name="connsiteX159" fmla="*/ 2578178 w 12192000"/>
              <a:gd name="connsiteY159" fmla="*/ 1990531 h 2237474"/>
              <a:gd name="connsiteX160" fmla="*/ 2476147 w 12192000"/>
              <a:gd name="connsiteY160" fmla="*/ 1998305 h 2237474"/>
              <a:gd name="connsiteX161" fmla="*/ 2373568 w 12192000"/>
              <a:gd name="connsiteY161" fmla="*/ 2003219 h 2237474"/>
              <a:gd name="connsiteX162" fmla="*/ 2321399 w 12192000"/>
              <a:gd name="connsiteY162" fmla="*/ 1989467 h 2237474"/>
              <a:gd name="connsiteX163" fmla="*/ 2315525 w 12192000"/>
              <a:gd name="connsiteY163" fmla="*/ 1989708 h 2237474"/>
              <a:gd name="connsiteX164" fmla="*/ 2300792 w 12192000"/>
              <a:gd name="connsiteY164" fmla="*/ 1994290 h 2237474"/>
              <a:gd name="connsiteX165" fmla="*/ 2295469 w 12192000"/>
              <a:gd name="connsiteY165" fmla="*/ 1996659 h 2237474"/>
              <a:gd name="connsiteX166" fmla="*/ 2287219 w 12192000"/>
              <a:gd name="connsiteY166" fmla="*/ 1998750 h 2237474"/>
              <a:gd name="connsiteX167" fmla="*/ 2286948 w 12192000"/>
              <a:gd name="connsiteY167" fmla="*/ 1998596 h 2237474"/>
              <a:gd name="connsiteX168" fmla="*/ 2243069 w 12192000"/>
              <a:gd name="connsiteY168" fmla="*/ 2015111 h 2237474"/>
              <a:gd name="connsiteX169" fmla="*/ 2186609 w 12192000"/>
              <a:gd name="connsiteY169" fmla="*/ 2008263 h 2237474"/>
              <a:gd name="connsiteX170" fmla="*/ 2164831 w 12192000"/>
              <a:gd name="connsiteY170" fmla="*/ 2010143 h 2237474"/>
              <a:gd name="connsiteX171" fmla="*/ 2152836 w 12192000"/>
              <a:gd name="connsiteY171" fmla="*/ 2010048 h 2237474"/>
              <a:gd name="connsiteX172" fmla="*/ 2117102 w 12192000"/>
              <a:gd name="connsiteY172" fmla="*/ 2023004 h 2237474"/>
              <a:gd name="connsiteX173" fmla="*/ 2111935 w 12192000"/>
              <a:gd name="connsiteY173" fmla="*/ 2023163 h 2237474"/>
              <a:gd name="connsiteX174" fmla="*/ 2089991 w 12192000"/>
              <a:gd name="connsiteY174" fmla="*/ 2034193 h 2237474"/>
              <a:gd name="connsiteX175" fmla="*/ 2058061 w 12192000"/>
              <a:gd name="connsiteY175" fmla="*/ 2047942 h 2237474"/>
              <a:gd name="connsiteX176" fmla="*/ 2055737 w 12192000"/>
              <a:gd name="connsiteY176" fmla="*/ 2047704 h 2237474"/>
              <a:gd name="connsiteX177" fmla="*/ 2042244 w 12192000"/>
              <a:gd name="connsiteY177" fmla="*/ 2055560 h 2237474"/>
              <a:gd name="connsiteX178" fmla="*/ 1976224 w 12192000"/>
              <a:gd name="connsiteY178" fmla="*/ 2074257 h 2237474"/>
              <a:gd name="connsiteX179" fmla="*/ 1877728 w 12192000"/>
              <a:gd name="connsiteY179" fmla="*/ 2101004 h 2237474"/>
              <a:gd name="connsiteX180" fmla="*/ 1759056 w 12192000"/>
              <a:gd name="connsiteY180" fmla="*/ 2125608 h 2237474"/>
              <a:gd name="connsiteX181" fmla="*/ 1637948 w 12192000"/>
              <a:gd name="connsiteY181" fmla="*/ 2172597 h 2237474"/>
              <a:gd name="connsiteX182" fmla="*/ 1434549 w 12192000"/>
              <a:gd name="connsiteY182" fmla="*/ 2234522 h 2237474"/>
              <a:gd name="connsiteX183" fmla="*/ 1398481 w 12192000"/>
              <a:gd name="connsiteY183" fmla="*/ 2237074 h 2237474"/>
              <a:gd name="connsiteX184" fmla="*/ 1398407 w 12192000"/>
              <a:gd name="connsiteY184" fmla="*/ 2237095 h 2237474"/>
              <a:gd name="connsiteX185" fmla="*/ 1370962 w 12192000"/>
              <a:gd name="connsiteY185" fmla="*/ 2237474 h 2237474"/>
              <a:gd name="connsiteX186" fmla="*/ 1356367 w 12192000"/>
              <a:gd name="connsiteY186" fmla="*/ 2235089 h 2237474"/>
              <a:gd name="connsiteX187" fmla="*/ 1324828 w 12192000"/>
              <a:gd name="connsiteY187" fmla="*/ 2231968 h 2237474"/>
              <a:gd name="connsiteX188" fmla="*/ 1297744 w 12192000"/>
              <a:gd name="connsiteY188" fmla="*/ 2235849 h 2237474"/>
              <a:gd name="connsiteX189" fmla="*/ 1286236 w 12192000"/>
              <a:gd name="connsiteY189" fmla="*/ 2233135 h 2237474"/>
              <a:gd name="connsiteX190" fmla="*/ 1283504 w 12192000"/>
              <a:gd name="connsiteY190" fmla="*/ 2233797 h 2237474"/>
              <a:gd name="connsiteX191" fmla="*/ 1279765 w 12192000"/>
              <a:gd name="connsiteY191" fmla="*/ 2229639 h 2237474"/>
              <a:gd name="connsiteX192" fmla="*/ 1195347 w 12192000"/>
              <a:gd name="connsiteY192" fmla="*/ 2212354 h 2237474"/>
              <a:gd name="connsiteX193" fmla="*/ 970251 w 12192000"/>
              <a:gd name="connsiteY193" fmla="*/ 2221029 h 2237474"/>
              <a:gd name="connsiteX194" fmla="*/ 812914 w 12192000"/>
              <a:gd name="connsiteY194" fmla="*/ 2202752 h 2237474"/>
              <a:gd name="connsiteX195" fmla="*/ 800195 w 12192000"/>
              <a:gd name="connsiteY195" fmla="*/ 2209407 h 2237474"/>
              <a:gd name="connsiteX196" fmla="*/ 784978 w 12192000"/>
              <a:gd name="connsiteY196" fmla="*/ 2212360 h 2237474"/>
              <a:gd name="connsiteX197" fmla="*/ 681987 w 12192000"/>
              <a:gd name="connsiteY197" fmla="*/ 2216757 h 2237474"/>
              <a:gd name="connsiteX198" fmla="*/ 669923 w 12192000"/>
              <a:gd name="connsiteY198" fmla="*/ 2211682 h 2237474"/>
              <a:gd name="connsiteX199" fmla="*/ 648680 w 12192000"/>
              <a:gd name="connsiteY199" fmla="*/ 2206229 h 2237474"/>
              <a:gd name="connsiteX200" fmla="*/ 597225 w 12192000"/>
              <a:gd name="connsiteY200" fmla="*/ 2180999 h 2237474"/>
              <a:gd name="connsiteX201" fmla="*/ 558449 w 12192000"/>
              <a:gd name="connsiteY201" fmla="*/ 2182346 h 2237474"/>
              <a:gd name="connsiteX202" fmla="*/ 550517 w 12192000"/>
              <a:gd name="connsiteY202" fmla="*/ 2182060 h 2237474"/>
              <a:gd name="connsiteX203" fmla="*/ 550309 w 12192000"/>
              <a:gd name="connsiteY203" fmla="*/ 2181825 h 2237474"/>
              <a:gd name="connsiteX204" fmla="*/ 541836 w 12192000"/>
              <a:gd name="connsiteY204" fmla="*/ 2181063 h 2237474"/>
              <a:gd name="connsiteX205" fmla="*/ 536057 w 12192000"/>
              <a:gd name="connsiteY205" fmla="*/ 2181537 h 2237474"/>
              <a:gd name="connsiteX206" fmla="*/ 520671 w 12192000"/>
              <a:gd name="connsiteY206" fmla="*/ 2180980 h 2237474"/>
              <a:gd name="connsiteX207" fmla="*/ 515024 w 12192000"/>
              <a:gd name="connsiteY207" fmla="*/ 2179258 h 2237474"/>
              <a:gd name="connsiteX208" fmla="*/ 512278 w 12192000"/>
              <a:gd name="connsiteY208" fmla="*/ 2176369 h 2237474"/>
              <a:gd name="connsiteX209" fmla="*/ 480419 w 12192000"/>
              <a:gd name="connsiteY209" fmla="*/ 2167807 h 2237474"/>
              <a:gd name="connsiteX210" fmla="*/ 413835 w 12192000"/>
              <a:gd name="connsiteY210" fmla="*/ 2156783 h 2237474"/>
              <a:gd name="connsiteX211" fmla="*/ 376513 w 12192000"/>
              <a:gd name="connsiteY211" fmla="*/ 2154014 h 2237474"/>
              <a:gd name="connsiteX212" fmla="*/ 273386 w 12192000"/>
              <a:gd name="connsiteY212" fmla="*/ 2142551 h 2237474"/>
              <a:gd name="connsiteX213" fmla="*/ 169207 w 12192000"/>
              <a:gd name="connsiteY213" fmla="*/ 2128100 h 2237474"/>
              <a:gd name="connsiteX214" fmla="*/ 93149 w 12192000"/>
              <a:gd name="connsiteY214" fmla="*/ 2105324 h 2237474"/>
              <a:gd name="connsiteX215" fmla="*/ 88109 w 12192000"/>
              <a:gd name="connsiteY215" fmla="*/ 2106704 h 2237474"/>
              <a:gd name="connsiteX216" fmla="*/ 80022 w 12192000"/>
              <a:gd name="connsiteY216" fmla="*/ 2107254 h 2237474"/>
              <a:gd name="connsiteX217" fmla="*/ 79717 w 12192000"/>
              <a:gd name="connsiteY217" fmla="*/ 2107046 h 2237474"/>
              <a:gd name="connsiteX218" fmla="*/ 72352 w 12192000"/>
              <a:gd name="connsiteY218" fmla="*/ 2107991 h 2237474"/>
              <a:gd name="connsiteX219" fmla="*/ 37645 w 12192000"/>
              <a:gd name="connsiteY219" fmla="*/ 2115401 h 2237474"/>
              <a:gd name="connsiteX220" fmla="*/ 4572 w 12192000"/>
              <a:gd name="connsiteY220" fmla="*/ 2111091 h 2237474"/>
              <a:gd name="connsiteX221" fmla="*/ 0 w 12192000"/>
              <a:gd name="connsiteY221" fmla="*/ 2110468 h 2237474"/>
              <a:gd name="connsiteX222" fmla="*/ 0 w 12192000"/>
              <a:gd name="connsiteY22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75879 w 12192000"/>
              <a:gd name="connsiteY67" fmla="*/ 1345646 h 2237474"/>
              <a:gd name="connsiteX68" fmla="*/ 7840612 w 12192000"/>
              <a:gd name="connsiteY68" fmla="*/ 1369373 h 2237474"/>
              <a:gd name="connsiteX69" fmla="*/ 7786819 w 12192000"/>
              <a:gd name="connsiteY69" fmla="*/ 1378970 h 2237474"/>
              <a:gd name="connsiteX70" fmla="*/ 7548172 w 12192000"/>
              <a:gd name="connsiteY70" fmla="*/ 1417460 h 2237474"/>
              <a:gd name="connsiteX71" fmla="*/ 7483437 w 12192000"/>
              <a:gd name="connsiteY71" fmla="*/ 1478152 h 2237474"/>
              <a:gd name="connsiteX72" fmla="*/ 7377870 w 12192000"/>
              <a:gd name="connsiteY72" fmla="*/ 1523319 h 2237474"/>
              <a:gd name="connsiteX73" fmla="*/ 7230737 w 12192000"/>
              <a:gd name="connsiteY73" fmla="*/ 1562633 h 2237474"/>
              <a:gd name="connsiteX74" fmla="*/ 7224458 w 12192000"/>
              <a:gd name="connsiteY74" fmla="*/ 1573008 h 2237474"/>
              <a:gd name="connsiteX75" fmla="*/ 7213486 w 12192000"/>
              <a:gd name="connsiteY75" fmla="*/ 1580987 h 2237474"/>
              <a:gd name="connsiteX76" fmla="*/ 7183121 w 12192000"/>
              <a:gd name="connsiteY76" fmla="*/ 1595162 h 2237474"/>
              <a:gd name="connsiteX77" fmla="*/ 7164601 w 12192000"/>
              <a:gd name="connsiteY77" fmla="*/ 1606490 h 2237474"/>
              <a:gd name="connsiteX78" fmla="*/ 7114651 w 12192000"/>
              <a:gd name="connsiteY78" fmla="*/ 1620959 h 2237474"/>
              <a:gd name="connsiteX79" fmla="*/ 7092727 w 12192000"/>
              <a:gd name="connsiteY79" fmla="*/ 1623628 h 2237474"/>
              <a:gd name="connsiteX80" fmla="*/ 7031309 w 12192000"/>
              <a:gd name="connsiteY80" fmla="*/ 1619451 h 2237474"/>
              <a:gd name="connsiteX81" fmla="*/ 6999084 w 12192000"/>
              <a:gd name="connsiteY81" fmla="*/ 1634317 h 2237474"/>
              <a:gd name="connsiteX82" fmla="*/ 6992107 w 12192000"/>
              <a:gd name="connsiteY82" fmla="*/ 1636860 h 2237474"/>
              <a:gd name="connsiteX83" fmla="*/ 6991765 w 12192000"/>
              <a:gd name="connsiteY83" fmla="*/ 1636725 h 2237474"/>
              <a:gd name="connsiteX84" fmla="*/ 6900177 w 12192000"/>
              <a:gd name="connsiteY84" fmla="*/ 1636016 h 2237474"/>
              <a:gd name="connsiteX85" fmla="*/ 6795372 w 12192000"/>
              <a:gd name="connsiteY85" fmla="*/ 1644845 h 2237474"/>
              <a:gd name="connsiteX86" fmla="*/ 6692251 w 12192000"/>
              <a:gd name="connsiteY86" fmla="*/ 1656357 h 2237474"/>
              <a:gd name="connsiteX87" fmla="*/ 6655235 w 12192000"/>
              <a:gd name="connsiteY87" fmla="*/ 1661869 h 2237474"/>
              <a:gd name="connsiteX88" fmla="*/ 6587857 w 12192000"/>
              <a:gd name="connsiteY88" fmla="*/ 1665769 h 2237474"/>
              <a:gd name="connsiteX89" fmla="*/ 6554894 w 12192000"/>
              <a:gd name="connsiteY89" fmla="*/ 1664428 h 2237474"/>
              <a:gd name="connsiteX90" fmla="*/ 6516595 w 12192000"/>
              <a:gd name="connsiteY90" fmla="*/ 1667475 h 2237474"/>
              <a:gd name="connsiteX91" fmla="*/ 6508541 w 12192000"/>
              <a:gd name="connsiteY91" fmla="*/ 1668757 h 2237474"/>
              <a:gd name="connsiteX92" fmla="*/ 6471012 w 12192000"/>
              <a:gd name="connsiteY92" fmla="*/ 1678604 h 2237474"/>
              <a:gd name="connsiteX93" fmla="*/ 6415265 w 12192000"/>
              <a:gd name="connsiteY93" fmla="*/ 1665317 h 2237474"/>
              <a:gd name="connsiteX94" fmla="*/ 6364035 w 12192000"/>
              <a:gd name="connsiteY94" fmla="*/ 1667683 h 2237474"/>
              <a:gd name="connsiteX95" fmla="*/ 6280959 w 12192000"/>
              <a:gd name="connsiteY95" fmla="*/ 1689329 h 2237474"/>
              <a:gd name="connsiteX96" fmla="*/ 6243319 w 12192000"/>
              <a:gd name="connsiteY96" fmla="*/ 1695560 h 2237474"/>
              <a:gd name="connsiteX97" fmla="*/ 6098321 w 12192000"/>
              <a:gd name="connsiteY97" fmla="*/ 1721646 h 2237474"/>
              <a:gd name="connsiteX98" fmla="*/ 5880652 w 12192000"/>
              <a:gd name="connsiteY98" fmla="*/ 1779643 h 2237474"/>
              <a:gd name="connsiteX99" fmla="*/ 5785959 w 12192000"/>
              <a:gd name="connsiteY99" fmla="*/ 1775307 h 2237474"/>
              <a:gd name="connsiteX100" fmla="*/ 5643534 w 12192000"/>
              <a:gd name="connsiteY100" fmla="*/ 1802919 h 2237474"/>
              <a:gd name="connsiteX101" fmla="*/ 5518799 w 12192000"/>
              <a:gd name="connsiteY101" fmla="*/ 1818312 h 2237474"/>
              <a:gd name="connsiteX102" fmla="*/ 5505014 w 12192000"/>
              <a:gd name="connsiteY102" fmla="*/ 1819259 h 2237474"/>
              <a:gd name="connsiteX103" fmla="*/ 5453307 w 12192000"/>
              <a:gd name="connsiteY103" fmla="*/ 1815450 h 2237474"/>
              <a:gd name="connsiteX104" fmla="*/ 5364192 w 12192000"/>
              <a:gd name="connsiteY104" fmla="*/ 1826074 h 2237474"/>
              <a:gd name="connsiteX105" fmla="*/ 5350380 w 12192000"/>
              <a:gd name="connsiteY105" fmla="*/ 1830891 h 2237474"/>
              <a:gd name="connsiteX106" fmla="*/ 5259633 w 12192000"/>
              <a:gd name="connsiteY106" fmla="*/ 1837160 h 2237474"/>
              <a:gd name="connsiteX107" fmla="*/ 5197513 w 12192000"/>
              <a:gd name="connsiteY107" fmla="*/ 1844718 h 2237474"/>
              <a:gd name="connsiteX108" fmla="*/ 5168852 w 12192000"/>
              <a:gd name="connsiteY108" fmla="*/ 1844846 h 2237474"/>
              <a:gd name="connsiteX109" fmla="*/ 5114927 w 12192000"/>
              <a:gd name="connsiteY109" fmla="*/ 1847827 h 2237474"/>
              <a:gd name="connsiteX110" fmla="*/ 5108970 w 12192000"/>
              <a:gd name="connsiteY110" fmla="*/ 1847935 h 2237474"/>
              <a:gd name="connsiteX111" fmla="*/ 5067961 w 12192000"/>
              <a:gd name="connsiteY111" fmla="*/ 1845917 h 2237474"/>
              <a:gd name="connsiteX112" fmla="*/ 5007075 w 12192000"/>
              <a:gd name="connsiteY112" fmla="*/ 1838626 h 2237474"/>
              <a:gd name="connsiteX113" fmla="*/ 4944087 w 12192000"/>
              <a:gd name="connsiteY113" fmla="*/ 1823332 h 2237474"/>
              <a:gd name="connsiteX114" fmla="*/ 4907662 w 12192000"/>
              <a:gd name="connsiteY114" fmla="*/ 1816900 h 2237474"/>
              <a:gd name="connsiteX115" fmla="*/ 4882386 w 12192000"/>
              <a:gd name="connsiteY115" fmla="*/ 1809844 h 2237474"/>
              <a:gd name="connsiteX116" fmla="*/ 4811440 w 12192000"/>
              <a:gd name="connsiteY116" fmla="*/ 1804655 h 2237474"/>
              <a:gd name="connsiteX117" fmla="*/ 4691075 w 12192000"/>
              <a:gd name="connsiteY117" fmla="*/ 1801389 h 2237474"/>
              <a:gd name="connsiteX118" fmla="*/ 4611738 w 12192000"/>
              <a:gd name="connsiteY118" fmla="*/ 1776964 h 2237474"/>
              <a:gd name="connsiteX119" fmla="*/ 4560070 w 12192000"/>
              <a:gd name="connsiteY119" fmla="*/ 1785640 h 2237474"/>
              <a:gd name="connsiteX120" fmla="*/ 4536503 w 12192000"/>
              <a:gd name="connsiteY120" fmla="*/ 1785334 h 2237474"/>
              <a:gd name="connsiteX121" fmla="*/ 4513724 w 12192000"/>
              <a:gd name="connsiteY121" fmla="*/ 1791996 h 2237474"/>
              <a:gd name="connsiteX122" fmla="*/ 4459810 w 12192000"/>
              <a:gd name="connsiteY122" fmla="*/ 1797886 h 2237474"/>
              <a:gd name="connsiteX123" fmla="*/ 4379064 w 12192000"/>
              <a:gd name="connsiteY123" fmla="*/ 1817177 h 2237474"/>
              <a:gd name="connsiteX124" fmla="*/ 4319209 w 12192000"/>
              <a:gd name="connsiteY124" fmla="*/ 1834833 h 2237474"/>
              <a:gd name="connsiteX125" fmla="*/ 4290981 w 12192000"/>
              <a:gd name="connsiteY125" fmla="*/ 1839677 h 2237474"/>
              <a:gd name="connsiteX126" fmla="*/ 4285792 w 12192000"/>
              <a:gd name="connsiteY126" fmla="*/ 1836231 h 2237474"/>
              <a:gd name="connsiteX127" fmla="*/ 4238372 w 12192000"/>
              <a:gd name="connsiteY127" fmla="*/ 1851480 h 2237474"/>
              <a:gd name="connsiteX128" fmla="*/ 4232517 w 12192000"/>
              <a:gd name="connsiteY128" fmla="*/ 1852567 h 2237474"/>
              <a:gd name="connsiteX129" fmla="*/ 4191732 w 12192000"/>
              <a:gd name="connsiteY129" fmla="*/ 1857328 h 2237474"/>
              <a:gd name="connsiteX130" fmla="*/ 4065532 w 12192000"/>
              <a:gd name="connsiteY130" fmla="*/ 1855477 h 2237474"/>
              <a:gd name="connsiteX131" fmla="*/ 4028460 w 12192000"/>
              <a:gd name="connsiteY131" fmla="*/ 1855137 h 2237474"/>
              <a:gd name="connsiteX132" fmla="*/ 4002267 w 12192000"/>
              <a:gd name="connsiteY132" fmla="*/ 1852352 h 2237474"/>
              <a:gd name="connsiteX133" fmla="*/ 3931396 w 12192000"/>
              <a:gd name="connsiteY133" fmla="*/ 1858915 h 2237474"/>
              <a:gd name="connsiteX134" fmla="*/ 3812162 w 12192000"/>
              <a:gd name="connsiteY134" fmla="*/ 1875501 h 2237474"/>
              <a:gd name="connsiteX135" fmla="*/ 3729530 w 12192000"/>
              <a:gd name="connsiteY135" fmla="*/ 1864513 h 2237474"/>
              <a:gd name="connsiteX136" fmla="*/ 3680177 w 12192000"/>
              <a:gd name="connsiteY136" fmla="*/ 1881552 h 2237474"/>
              <a:gd name="connsiteX137" fmla="*/ 3567259 w 12192000"/>
              <a:gd name="connsiteY137" fmla="*/ 1893482 h 2237474"/>
              <a:gd name="connsiteX138" fmla="*/ 3405770 w 12192000"/>
              <a:gd name="connsiteY138" fmla="*/ 1904591 h 2237474"/>
              <a:gd name="connsiteX139" fmla="*/ 3280097 w 12192000"/>
              <a:gd name="connsiteY139" fmla="*/ 1919610 h 2237474"/>
              <a:gd name="connsiteX140" fmla="*/ 3123424 w 12192000"/>
              <a:gd name="connsiteY140" fmla="*/ 1952930 h 2237474"/>
              <a:gd name="connsiteX141" fmla="*/ 3009910 w 12192000"/>
              <a:gd name="connsiteY141" fmla="*/ 1957866 h 2237474"/>
              <a:gd name="connsiteX142" fmla="*/ 2995934 w 12192000"/>
              <a:gd name="connsiteY142" fmla="*/ 1967085 h 2237474"/>
              <a:gd name="connsiteX143" fmla="*/ 2980071 w 12192000"/>
              <a:gd name="connsiteY143" fmla="*/ 1972988 h 2237474"/>
              <a:gd name="connsiteX144" fmla="*/ 2978094 w 12192000"/>
              <a:gd name="connsiteY144" fmla="*/ 1972369 h 2237474"/>
              <a:gd name="connsiteX145" fmla="*/ 2942858 w 12192000"/>
              <a:gd name="connsiteY145" fmla="*/ 1981367 h 2237474"/>
              <a:gd name="connsiteX146" fmla="*/ 2875436 w 12192000"/>
              <a:gd name="connsiteY146" fmla="*/ 1996977 h 2237474"/>
              <a:gd name="connsiteX147" fmla="*/ 2874892 w 12192000"/>
              <a:gd name="connsiteY147" fmla="*/ 1996085 h 2237474"/>
              <a:gd name="connsiteX148" fmla="*/ 2864145 w 12192000"/>
              <a:gd name="connsiteY148" fmla="*/ 1994061 h 2237474"/>
              <a:gd name="connsiteX149" fmla="*/ 2843662 w 12192000"/>
              <a:gd name="connsiteY149" fmla="*/ 1992498 h 2237474"/>
              <a:gd name="connsiteX150" fmla="*/ 2796128 w 12192000"/>
              <a:gd name="connsiteY150" fmla="*/ 1976403 h 2237474"/>
              <a:gd name="connsiteX151" fmla="*/ 2756784 w 12192000"/>
              <a:gd name="connsiteY151" fmla="*/ 1985116 h 2237474"/>
              <a:gd name="connsiteX152" fmla="*/ 2748833 w 12192000"/>
              <a:gd name="connsiteY152" fmla="*/ 1986323 h 2237474"/>
              <a:gd name="connsiteX153" fmla="*/ 2748661 w 12192000"/>
              <a:gd name="connsiteY153" fmla="*/ 1986122 h 2237474"/>
              <a:gd name="connsiteX154" fmla="*/ 2740251 w 12192000"/>
              <a:gd name="connsiteY154" fmla="*/ 1986946 h 2237474"/>
              <a:gd name="connsiteX155" fmla="*/ 2718916 w 12192000"/>
              <a:gd name="connsiteY155" fmla="*/ 1990867 h 2237474"/>
              <a:gd name="connsiteX156" fmla="*/ 2713522 w 12192000"/>
              <a:gd name="connsiteY156" fmla="*/ 1990173 h 2237474"/>
              <a:gd name="connsiteX157" fmla="*/ 2680597 w 12192000"/>
              <a:gd name="connsiteY157" fmla="*/ 1984996 h 2237474"/>
              <a:gd name="connsiteX158" fmla="*/ 2578178 w 12192000"/>
              <a:gd name="connsiteY158" fmla="*/ 1990531 h 2237474"/>
              <a:gd name="connsiteX159" fmla="*/ 2476147 w 12192000"/>
              <a:gd name="connsiteY159" fmla="*/ 1998305 h 2237474"/>
              <a:gd name="connsiteX160" fmla="*/ 2373568 w 12192000"/>
              <a:gd name="connsiteY160" fmla="*/ 2003219 h 2237474"/>
              <a:gd name="connsiteX161" fmla="*/ 2321399 w 12192000"/>
              <a:gd name="connsiteY161" fmla="*/ 1989467 h 2237474"/>
              <a:gd name="connsiteX162" fmla="*/ 2315525 w 12192000"/>
              <a:gd name="connsiteY162" fmla="*/ 1989708 h 2237474"/>
              <a:gd name="connsiteX163" fmla="*/ 2300792 w 12192000"/>
              <a:gd name="connsiteY163" fmla="*/ 1994290 h 2237474"/>
              <a:gd name="connsiteX164" fmla="*/ 2295469 w 12192000"/>
              <a:gd name="connsiteY164" fmla="*/ 1996659 h 2237474"/>
              <a:gd name="connsiteX165" fmla="*/ 2287219 w 12192000"/>
              <a:gd name="connsiteY165" fmla="*/ 1998750 h 2237474"/>
              <a:gd name="connsiteX166" fmla="*/ 2286948 w 12192000"/>
              <a:gd name="connsiteY166" fmla="*/ 1998596 h 2237474"/>
              <a:gd name="connsiteX167" fmla="*/ 2243069 w 12192000"/>
              <a:gd name="connsiteY167" fmla="*/ 2015111 h 2237474"/>
              <a:gd name="connsiteX168" fmla="*/ 2186609 w 12192000"/>
              <a:gd name="connsiteY168" fmla="*/ 2008263 h 2237474"/>
              <a:gd name="connsiteX169" fmla="*/ 2164831 w 12192000"/>
              <a:gd name="connsiteY169" fmla="*/ 2010143 h 2237474"/>
              <a:gd name="connsiteX170" fmla="*/ 2152836 w 12192000"/>
              <a:gd name="connsiteY170" fmla="*/ 2010048 h 2237474"/>
              <a:gd name="connsiteX171" fmla="*/ 2117102 w 12192000"/>
              <a:gd name="connsiteY171" fmla="*/ 2023004 h 2237474"/>
              <a:gd name="connsiteX172" fmla="*/ 2111935 w 12192000"/>
              <a:gd name="connsiteY172" fmla="*/ 2023163 h 2237474"/>
              <a:gd name="connsiteX173" fmla="*/ 2089991 w 12192000"/>
              <a:gd name="connsiteY173" fmla="*/ 2034193 h 2237474"/>
              <a:gd name="connsiteX174" fmla="*/ 2058061 w 12192000"/>
              <a:gd name="connsiteY174" fmla="*/ 2047942 h 2237474"/>
              <a:gd name="connsiteX175" fmla="*/ 2055737 w 12192000"/>
              <a:gd name="connsiteY175" fmla="*/ 2047704 h 2237474"/>
              <a:gd name="connsiteX176" fmla="*/ 2042244 w 12192000"/>
              <a:gd name="connsiteY176" fmla="*/ 2055560 h 2237474"/>
              <a:gd name="connsiteX177" fmla="*/ 1976224 w 12192000"/>
              <a:gd name="connsiteY177" fmla="*/ 2074257 h 2237474"/>
              <a:gd name="connsiteX178" fmla="*/ 1877728 w 12192000"/>
              <a:gd name="connsiteY178" fmla="*/ 2101004 h 2237474"/>
              <a:gd name="connsiteX179" fmla="*/ 1759056 w 12192000"/>
              <a:gd name="connsiteY179" fmla="*/ 2125608 h 2237474"/>
              <a:gd name="connsiteX180" fmla="*/ 1637948 w 12192000"/>
              <a:gd name="connsiteY180" fmla="*/ 2172597 h 2237474"/>
              <a:gd name="connsiteX181" fmla="*/ 1434549 w 12192000"/>
              <a:gd name="connsiteY181" fmla="*/ 2234522 h 2237474"/>
              <a:gd name="connsiteX182" fmla="*/ 1398481 w 12192000"/>
              <a:gd name="connsiteY182" fmla="*/ 2237074 h 2237474"/>
              <a:gd name="connsiteX183" fmla="*/ 1398407 w 12192000"/>
              <a:gd name="connsiteY183" fmla="*/ 2237095 h 2237474"/>
              <a:gd name="connsiteX184" fmla="*/ 1370962 w 12192000"/>
              <a:gd name="connsiteY184" fmla="*/ 2237474 h 2237474"/>
              <a:gd name="connsiteX185" fmla="*/ 1356367 w 12192000"/>
              <a:gd name="connsiteY185" fmla="*/ 2235089 h 2237474"/>
              <a:gd name="connsiteX186" fmla="*/ 1324828 w 12192000"/>
              <a:gd name="connsiteY186" fmla="*/ 2231968 h 2237474"/>
              <a:gd name="connsiteX187" fmla="*/ 1297744 w 12192000"/>
              <a:gd name="connsiteY187" fmla="*/ 2235849 h 2237474"/>
              <a:gd name="connsiteX188" fmla="*/ 1286236 w 12192000"/>
              <a:gd name="connsiteY188" fmla="*/ 2233135 h 2237474"/>
              <a:gd name="connsiteX189" fmla="*/ 1283504 w 12192000"/>
              <a:gd name="connsiteY189" fmla="*/ 2233797 h 2237474"/>
              <a:gd name="connsiteX190" fmla="*/ 1279765 w 12192000"/>
              <a:gd name="connsiteY190" fmla="*/ 2229639 h 2237474"/>
              <a:gd name="connsiteX191" fmla="*/ 1195347 w 12192000"/>
              <a:gd name="connsiteY191" fmla="*/ 2212354 h 2237474"/>
              <a:gd name="connsiteX192" fmla="*/ 970251 w 12192000"/>
              <a:gd name="connsiteY192" fmla="*/ 2221029 h 2237474"/>
              <a:gd name="connsiteX193" fmla="*/ 812914 w 12192000"/>
              <a:gd name="connsiteY193" fmla="*/ 2202752 h 2237474"/>
              <a:gd name="connsiteX194" fmla="*/ 800195 w 12192000"/>
              <a:gd name="connsiteY194" fmla="*/ 2209407 h 2237474"/>
              <a:gd name="connsiteX195" fmla="*/ 784978 w 12192000"/>
              <a:gd name="connsiteY195" fmla="*/ 2212360 h 2237474"/>
              <a:gd name="connsiteX196" fmla="*/ 681987 w 12192000"/>
              <a:gd name="connsiteY196" fmla="*/ 2216757 h 2237474"/>
              <a:gd name="connsiteX197" fmla="*/ 669923 w 12192000"/>
              <a:gd name="connsiteY197" fmla="*/ 2211682 h 2237474"/>
              <a:gd name="connsiteX198" fmla="*/ 648680 w 12192000"/>
              <a:gd name="connsiteY198" fmla="*/ 2206229 h 2237474"/>
              <a:gd name="connsiteX199" fmla="*/ 597225 w 12192000"/>
              <a:gd name="connsiteY199" fmla="*/ 2180999 h 2237474"/>
              <a:gd name="connsiteX200" fmla="*/ 558449 w 12192000"/>
              <a:gd name="connsiteY200" fmla="*/ 2182346 h 2237474"/>
              <a:gd name="connsiteX201" fmla="*/ 550517 w 12192000"/>
              <a:gd name="connsiteY201" fmla="*/ 2182060 h 2237474"/>
              <a:gd name="connsiteX202" fmla="*/ 550309 w 12192000"/>
              <a:gd name="connsiteY202" fmla="*/ 2181825 h 2237474"/>
              <a:gd name="connsiteX203" fmla="*/ 541836 w 12192000"/>
              <a:gd name="connsiteY203" fmla="*/ 2181063 h 2237474"/>
              <a:gd name="connsiteX204" fmla="*/ 536057 w 12192000"/>
              <a:gd name="connsiteY204" fmla="*/ 2181537 h 2237474"/>
              <a:gd name="connsiteX205" fmla="*/ 520671 w 12192000"/>
              <a:gd name="connsiteY205" fmla="*/ 2180980 h 2237474"/>
              <a:gd name="connsiteX206" fmla="*/ 515024 w 12192000"/>
              <a:gd name="connsiteY206" fmla="*/ 2179258 h 2237474"/>
              <a:gd name="connsiteX207" fmla="*/ 512278 w 12192000"/>
              <a:gd name="connsiteY207" fmla="*/ 2176369 h 2237474"/>
              <a:gd name="connsiteX208" fmla="*/ 480419 w 12192000"/>
              <a:gd name="connsiteY208" fmla="*/ 2167807 h 2237474"/>
              <a:gd name="connsiteX209" fmla="*/ 413835 w 12192000"/>
              <a:gd name="connsiteY209" fmla="*/ 2156783 h 2237474"/>
              <a:gd name="connsiteX210" fmla="*/ 376513 w 12192000"/>
              <a:gd name="connsiteY210" fmla="*/ 2154014 h 2237474"/>
              <a:gd name="connsiteX211" fmla="*/ 273386 w 12192000"/>
              <a:gd name="connsiteY211" fmla="*/ 2142551 h 2237474"/>
              <a:gd name="connsiteX212" fmla="*/ 169207 w 12192000"/>
              <a:gd name="connsiteY212" fmla="*/ 2128100 h 2237474"/>
              <a:gd name="connsiteX213" fmla="*/ 93149 w 12192000"/>
              <a:gd name="connsiteY213" fmla="*/ 2105324 h 2237474"/>
              <a:gd name="connsiteX214" fmla="*/ 88109 w 12192000"/>
              <a:gd name="connsiteY214" fmla="*/ 2106704 h 2237474"/>
              <a:gd name="connsiteX215" fmla="*/ 80022 w 12192000"/>
              <a:gd name="connsiteY215" fmla="*/ 2107254 h 2237474"/>
              <a:gd name="connsiteX216" fmla="*/ 79717 w 12192000"/>
              <a:gd name="connsiteY216" fmla="*/ 2107046 h 2237474"/>
              <a:gd name="connsiteX217" fmla="*/ 72352 w 12192000"/>
              <a:gd name="connsiteY217" fmla="*/ 2107991 h 2237474"/>
              <a:gd name="connsiteX218" fmla="*/ 37645 w 12192000"/>
              <a:gd name="connsiteY218" fmla="*/ 2115401 h 2237474"/>
              <a:gd name="connsiteX219" fmla="*/ 4572 w 12192000"/>
              <a:gd name="connsiteY219" fmla="*/ 2111091 h 2237474"/>
              <a:gd name="connsiteX220" fmla="*/ 0 w 12192000"/>
              <a:gd name="connsiteY220" fmla="*/ 2110468 h 2237474"/>
              <a:gd name="connsiteX221" fmla="*/ 0 w 12192000"/>
              <a:gd name="connsiteY22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278619 w 12192000"/>
              <a:gd name="connsiteY39" fmla="*/ 1011878 h 2237474"/>
              <a:gd name="connsiteX40" fmla="*/ 9268019 w 12192000"/>
              <a:gd name="connsiteY40" fmla="*/ 1007442 h 2237474"/>
              <a:gd name="connsiteX41" fmla="*/ 9234662 w 12192000"/>
              <a:gd name="connsiteY41" fmla="*/ 1023056 h 2237474"/>
              <a:gd name="connsiteX42" fmla="*/ 9181033 w 12192000"/>
              <a:gd name="connsiteY42" fmla="*/ 1037921 h 2237474"/>
              <a:gd name="connsiteX43" fmla="*/ 9155969 w 12192000"/>
              <a:gd name="connsiteY43" fmla="*/ 1046804 h 2237474"/>
              <a:gd name="connsiteX44" fmla="*/ 9133985 w 12192000"/>
              <a:gd name="connsiteY44" fmla="*/ 1046450 h 2237474"/>
              <a:gd name="connsiteX45" fmla="*/ 9012987 w 12192000"/>
              <a:gd name="connsiteY45" fmla="*/ 1061986 h 2237474"/>
              <a:gd name="connsiteX46" fmla="*/ 8968445 w 12192000"/>
              <a:gd name="connsiteY46" fmla="*/ 1052169 h 2237474"/>
              <a:gd name="connsiteX47" fmla="*/ 8958984 w 12192000"/>
              <a:gd name="connsiteY47" fmla="*/ 1057212 h 2237474"/>
              <a:gd name="connsiteX48" fmla="*/ 8886001 w 12192000"/>
              <a:gd name="connsiteY48" fmla="*/ 1067468 h 2237474"/>
              <a:gd name="connsiteX49" fmla="*/ 8838610 w 12192000"/>
              <a:gd name="connsiteY49" fmla="*/ 1075091 h 2237474"/>
              <a:gd name="connsiteX50" fmla="*/ 8750383 w 12192000"/>
              <a:gd name="connsiteY50" fmla="*/ 1097387 h 2237474"/>
              <a:gd name="connsiteX51" fmla="*/ 8697365 w 12192000"/>
              <a:gd name="connsiteY51" fmla="*/ 1105869 h 2237474"/>
              <a:gd name="connsiteX52" fmla="*/ 8665605 w 12192000"/>
              <a:gd name="connsiteY52" fmla="*/ 1110791 h 2237474"/>
              <a:gd name="connsiteX53" fmla="*/ 8584946 w 12192000"/>
              <a:gd name="connsiteY53" fmla="*/ 1135226 h 2237474"/>
              <a:gd name="connsiteX54" fmla="*/ 8460755 w 12192000"/>
              <a:gd name="connsiteY54" fmla="*/ 1203427 h 2237474"/>
              <a:gd name="connsiteX55" fmla="*/ 8419755 w 12192000"/>
              <a:gd name="connsiteY55" fmla="*/ 1216260 h 2237474"/>
              <a:gd name="connsiteX56" fmla="*/ 8411626 w 12192000"/>
              <a:gd name="connsiteY56" fmla="*/ 1214397 h 2237474"/>
              <a:gd name="connsiteX57" fmla="*/ 8363469 w 12192000"/>
              <a:gd name="connsiteY57" fmla="*/ 1246658 h 2237474"/>
              <a:gd name="connsiteX58" fmla="*/ 8275497 w 12192000"/>
              <a:gd name="connsiteY58" fmla="*/ 1264396 h 2237474"/>
              <a:gd name="connsiteX59" fmla="*/ 8206287 w 12192000"/>
              <a:gd name="connsiteY59" fmla="*/ 1273060 h 2237474"/>
              <a:gd name="connsiteX60" fmla="*/ 8168705 w 12192000"/>
              <a:gd name="connsiteY60" fmla="*/ 1279956 h 2237474"/>
              <a:gd name="connsiteX61" fmla="*/ 8139997 w 12192000"/>
              <a:gd name="connsiteY61" fmla="*/ 1282713 h 2237474"/>
              <a:gd name="connsiteX62" fmla="*/ 8074238 w 12192000"/>
              <a:gd name="connsiteY62" fmla="*/ 1301895 h 2237474"/>
              <a:gd name="connsiteX63" fmla="*/ 7968292 w 12192000"/>
              <a:gd name="connsiteY63" fmla="*/ 1338779 h 2237474"/>
              <a:gd name="connsiteX64" fmla="*/ 7945122 w 12192000"/>
              <a:gd name="connsiteY64" fmla="*/ 1345477 h 2237474"/>
              <a:gd name="connsiteX65" fmla="*/ 7902328 w 12192000"/>
              <a:gd name="connsiteY65" fmla="*/ 1345865 h 2237474"/>
              <a:gd name="connsiteX66" fmla="*/ 7875879 w 12192000"/>
              <a:gd name="connsiteY66" fmla="*/ 1345646 h 2237474"/>
              <a:gd name="connsiteX67" fmla="*/ 7840612 w 12192000"/>
              <a:gd name="connsiteY67" fmla="*/ 1369373 h 2237474"/>
              <a:gd name="connsiteX68" fmla="*/ 7786819 w 12192000"/>
              <a:gd name="connsiteY68" fmla="*/ 1378970 h 2237474"/>
              <a:gd name="connsiteX69" fmla="*/ 7548172 w 12192000"/>
              <a:gd name="connsiteY69" fmla="*/ 1417460 h 2237474"/>
              <a:gd name="connsiteX70" fmla="*/ 7483437 w 12192000"/>
              <a:gd name="connsiteY70" fmla="*/ 1478152 h 2237474"/>
              <a:gd name="connsiteX71" fmla="*/ 7377870 w 12192000"/>
              <a:gd name="connsiteY71" fmla="*/ 1523319 h 2237474"/>
              <a:gd name="connsiteX72" fmla="*/ 7230737 w 12192000"/>
              <a:gd name="connsiteY72" fmla="*/ 1562633 h 2237474"/>
              <a:gd name="connsiteX73" fmla="*/ 7224458 w 12192000"/>
              <a:gd name="connsiteY73" fmla="*/ 1573008 h 2237474"/>
              <a:gd name="connsiteX74" fmla="*/ 7213486 w 12192000"/>
              <a:gd name="connsiteY74" fmla="*/ 1580987 h 2237474"/>
              <a:gd name="connsiteX75" fmla="*/ 7183121 w 12192000"/>
              <a:gd name="connsiteY75" fmla="*/ 1595162 h 2237474"/>
              <a:gd name="connsiteX76" fmla="*/ 7164601 w 12192000"/>
              <a:gd name="connsiteY76" fmla="*/ 1606490 h 2237474"/>
              <a:gd name="connsiteX77" fmla="*/ 7114651 w 12192000"/>
              <a:gd name="connsiteY77" fmla="*/ 1620959 h 2237474"/>
              <a:gd name="connsiteX78" fmla="*/ 7092727 w 12192000"/>
              <a:gd name="connsiteY78" fmla="*/ 1623628 h 2237474"/>
              <a:gd name="connsiteX79" fmla="*/ 7031309 w 12192000"/>
              <a:gd name="connsiteY79" fmla="*/ 1619451 h 2237474"/>
              <a:gd name="connsiteX80" fmla="*/ 6999084 w 12192000"/>
              <a:gd name="connsiteY80" fmla="*/ 1634317 h 2237474"/>
              <a:gd name="connsiteX81" fmla="*/ 6992107 w 12192000"/>
              <a:gd name="connsiteY81" fmla="*/ 1636860 h 2237474"/>
              <a:gd name="connsiteX82" fmla="*/ 6991765 w 12192000"/>
              <a:gd name="connsiteY82" fmla="*/ 1636725 h 2237474"/>
              <a:gd name="connsiteX83" fmla="*/ 6900177 w 12192000"/>
              <a:gd name="connsiteY83" fmla="*/ 1636016 h 2237474"/>
              <a:gd name="connsiteX84" fmla="*/ 6795372 w 12192000"/>
              <a:gd name="connsiteY84" fmla="*/ 1644845 h 2237474"/>
              <a:gd name="connsiteX85" fmla="*/ 6692251 w 12192000"/>
              <a:gd name="connsiteY85" fmla="*/ 1656357 h 2237474"/>
              <a:gd name="connsiteX86" fmla="*/ 6655235 w 12192000"/>
              <a:gd name="connsiteY86" fmla="*/ 1661869 h 2237474"/>
              <a:gd name="connsiteX87" fmla="*/ 6587857 w 12192000"/>
              <a:gd name="connsiteY87" fmla="*/ 1665769 h 2237474"/>
              <a:gd name="connsiteX88" fmla="*/ 6554894 w 12192000"/>
              <a:gd name="connsiteY88" fmla="*/ 1664428 h 2237474"/>
              <a:gd name="connsiteX89" fmla="*/ 6516595 w 12192000"/>
              <a:gd name="connsiteY89" fmla="*/ 1667475 h 2237474"/>
              <a:gd name="connsiteX90" fmla="*/ 6508541 w 12192000"/>
              <a:gd name="connsiteY90" fmla="*/ 1668757 h 2237474"/>
              <a:gd name="connsiteX91" fmla="*/ 6471012 w 12192000"/>
              <a:gd name="connsiteY91" fmla="*/ 1678604 h 2237474"/>
              <a:gd name="connsiteX92" fmla="*/ 6415265 w 12192000"/>
              <a:gd name="connsiteY92" fmla="*/ 1665317 h 2237474"/>
              <a:gd name="connsiteX93" fmla="*/ 6364035 w 12192000"/>
              <a:gd name="connsiteY93" fmla="*/ 1667683 h 2237474"/>
              <a:gd name="connsiteX94" fmla="*/ 6280959 w 12192000"/>
              <a:gd name="connsiteY94" fmla="*/ 1689329 h 2237474"/>
              <a:gd name="connsiteX95" fmla="*/ 6243319 w 12192000"/>
              <a:gd name="connsiteY95" fmla="*/ 1695560 h 2237474"/>
              <a:gd name="connsiteX96" fmla="*/ 6098321 w 12192000"/>
              <a:gd name="connsiteY96" fmla="*/ 1721646 h 2237474"/>
              <a:gd name="connsiteX97" fmla="*/ 5880652 w 12192000"/>
              <a:gd name="connsiteY97" fmla="*/ 1779643 h 2237474"/>
              <a:gd name="connsiteX98" fmla="*/ 5785959 w 12192000"/>
              <a:gd name="connsiteY98" fmla="*/ 1775307 h 2237474"/>
              <a:gd name="connsiteX99" fmla="*/ 5643534 w 12192000"/>
              <a:gd name="connsiteY99" fmla="*/ 1802919 h 2237474"/>
              <a:gd name="connsiteX100" fmla="*/ 5518799 w 12192000"/>
              <a:gd name="connsiteY100" fmla="*/ 1818312 h 2237474"/>
              <a:gd name="connsiteX101" fmla="*/ 5505014 w 12192000"/>
              <a:gd name="connsiteY101" fmla="*/ 1819259 h 2237474"/>
              <a:gd name="connsiteX102" fmla="*/ 5453307 w 12192000"/>
              <a:gd name="connsiteY102" fmla="*/ 1815450 h 2237474"/>
              <a:gd name="connsiteX103" fmla="*/ 5364192 w 12192000"/>
              <a:gd name="connsiteY103" fmla="*/ 1826074 h 2237474"/>
              <a:gd name="connsiteX104" fmla="*/ 5350380 w 12192000"/>
              <a:gd name="connsiteY104" fmla="*/ 1830891 h 2237474"/>
              <a:gd name="connsiteX105" fmla="*/ 5259633 w 12192000"/>
              <a:gd name="connsiteY105" fmla="*/ 1837160 h 2237474"/>
              <a:gd name="connsiteX106" fmla="*/ 5197513 w 12192000"/>
              <a:gd name="connsiteY106" fmla="*/ 1844718 h 2237474"/>
              <a:gd name="connsiteX107" fmla="*/ 5168852 w 12192000"/>
              <a:gd name="connsiteY107" fmla="*/ 1844846 h 2237474"/>
              <a:gd name="connsiteX108" fmla="*/ 5114927 w 12192000"/>
              <a:gd name="connsiteY108" fmla="*/ 1847827 h 2237474"/>
              <a:gd name="connsiteX109" fmla="*/ 5108970 w 12192000"/>
              <a:gd name="connsiteY109" fmla="*/ 1847935 h 2237474"/>
              <a:gd name="connsiteX110" fmla="*/ 5067961 w 12192000"/>
              <a:gd name="connsiteY110" fmla="*/ 1845917 h 2237474"/>
              <a:gd name="connsiteX111" fmla="*/ 5007075 w 12192000"/>
              <a:gd name="connsiteY111" fmla="*/ 1838626 h 2237474"/>
              <a:gd name="connsiteX112" fmla="*/ 4944087 w 12192000"/>
              <a:gd name="connsiteY112" fmla="*/ 1823332 h 2237474"/>
              <a:gd name="connsiteX113" fmla="*/ 4907662 w 12192000"/>
              <a:gd name="connsiteY113" fmla="*/ 1816900 h 2237474"/>
              <a:gd name="connsiteX114" fmla="*/ 4882386 w 12192000"/>
              <a:gd name="connsiteY114" fmla="*/ 1809844 h 2237474"/>
              <a:gd name="connsiteX115" fmla="*/ 4811440 w 12192000"/>
              <a:gd name="connsiteY115" fmla="*/ 1804655 h 2237474"/>
              <a:gd name="connsiteX116" fmla="*/ 4691075 w 12192000"/>
              <a:gd name="connsiteY116" fmla="*/ 1801389 h 2237474"/>
              <a:gd name="connsiteX117" fmla="*/ 4611738 w 12192000"/>
              <a:gd name="connsiteY117" fmla="*/ 1776964 h 2237474"/>
              <a:gd name="connsiteX118" fmla="*/ 4560070 w 12192000"/>
              <a:gd name="connsiteY118" fmla="*/ 1785640 h 2237474"/>
              <a:gd name="connsiteX119" fmla="*/ 4536503 w 12192000"/>
              <a:gd name="connsiteY119" fmla="*/ 1785334 h 2237474"/>
              <a:gd name="connsiteX120" fmla="*/ 4513724 w 12192000"/>
              <a:gd name="connsiteY120" fmla="*/ 1791996 h 2237474"/>
              <a:gd name="connsiteX121" fmla="*/ 4459810 w 12192000"/>
              <a:gd name="connsiteY121" fmla="*/ 1797886 h 2237474"/>
              <a:gd name="connsiteX122" fmla="*/ 4379064 w 12192000"/>
              <a:gd name="connsiteY122" fmla="*/ 1817177 h 2237474"/>
              <a:gd name="connsiteX123" fmla="*/ 4319209 w 12192000"/>
              <a:gd name="connsiteY123" fmla="*/ 1834833 h 2237474"/>
              <a:gd name="connsiteX124" fmla="*/ 4290981 w 12192000"/>
              <a:gd name="connsiteY124" fmla="*/ 1839677 h 2237474"/>
              <a:gd name="connsiteX125" fmla="*/ 4285792 w 12192000"/>
              <a:gd name="connsiteY125" fmla="*/ 1836231 h 2237474"/>
              <a:gd name="connsiteX126" fmla="*/ 4238372 w 12192000"/>
              <a:gd name="connsiteY126" fmla="*/ 1851480 h 2237474"/>
              <a:gd name="connsiteX127" fmla="*/ 4232517 w 12192000"/>
              <a:gd name="connsiteY127" fmla="*/ 1852567 h 2237474"/>
              <a:gd name="connsiteX128" fmla="*/ 4191732 w 12192000"/>
              <a:gd name="connsiteY128" fmla="*/ 1857328 h 2237474"/>
              <a:gd name="connsiteX129" fmla="*/ 4065532 w 12192000"/>
              <a:gd name="connsiteY129" fmla="*/ 1855477 h 2237474"/>
              <a:gd name="connsiteX130" fmla="*/ 4028460 w 12192000"/>
              <a:gd name="connsiteY130" fmla="*/ 1855137 h 2237474"/>
              <a:gd name="connsiteX131" fmla="*/ 4002267 w 12192000"/>
              <a:gd name="connsiteY131" fmla="*/ 1852352 h 2237474"/>
              <a:gd name="connsiteX132" fmla="*/ 3931396 w 12192000"/>
              <a:gd name="connsiteY132" fmla="*/ 1858915 h 2237474"/>
              <a:gd name="connsiteX133" fmla="*/ 3812162 w 12192000"/>
              <a:gd name="connsiteY133" fmla="*/ 1875501 h 2237474"/>
              <a:gd name="connsiteX134" fmla="*/ 3729530 w 12192000"/>
              <a:gd name="connsiteY134" fmla="*/ 1864513 h 2237474"/>
              <a:gd name="connsiteX135" fmla="*/ 3680177 w 12192000"/>
              <a:gd name="connsiteY135" fmla="*/ 1881552 h 2237474"/>
              <a:gd name="connsiteX136" fmla="*/ 3567259 w 12192000"/>
              <a:gd name="connsiteY136" fmla="*/ 1893482 h 2237474"/>
              <a:gd name="connsiteX137" fmla="*/ 3405770 w 12192000"/>
              <a:gd name="connsiteY137" fmla="*/ 1904591 h 2237474"/>
              <a:gd name="connsiteX138" fmla="*/ 3280097 w 12192000"/>
              <a:gd name="connsiteY138" fmla="*/ 1919610 h 2237474"/>
              <a:gd name="connsiteX139" fmla="*/ 3123424 w 12192000"/>
              <a:gd name="connsiteY139" fmla="*/ 1952930 h 2237474"/>
              <a:gd name="connsiteX140" fmla="*/ 3009910 w 12192000"/>
              <a:gd name="connsiteY140" fmla="*/ 1957866 h 2237474"/>
              <a:gd name="connsiteX141" fmla="*/ 2995934 w 12192000"/>
              <a:gd name="connsiteY141" fmla="*/ 1967085 h 2237474"/>
              <a:gd name="connsiteX142" fmla="*/ 2980071 w 12192000"/>
              <a:gd name="connsiteY142" fmla="*/ 1972988 h 2237474"/>
              <a:gd name="connsiteX143" fmla="*/ 2978094 w 12192000"/>
              <a:gd name="connsiteY143" fmla="*/ 1972369 h 2237474"/>
              <a:gd name="connsiteX144" fmla="*/ 2942858 w 12192000"/>
              <a:gd name="connsiteY144" fmla="*/ 1981367 h 2237474"/>
              <a:gd name="connsiteX145" fmla="*/ 2875436 w 12192000"/>
              <a:gd name="connsiteY145" fmla="*/ 1996977 h 2237474"/>
              <a:gd name="connsiteX146" fmla="*/ 2874892 w 12192000"/>
              <a:gd name="connsiteY146" fmla="*/ 1996085 h 2237474"/>
              <a:gd name="connsiteX147" fmla="*/ 2864145 w 12192000"/>
              <a:gd name="connsiteY147" fmla="*/ 1994061 h 2237474"/>
              <a:gd name="connsiteX148" fmla="*/ 2843662 w 12192000"/>
              <a:gd name="connsiteY148" fmla="*/ 1992498 h 2237474"/>
              <a:gd name="connsiteX149" fmla="*/ 2796128 w 12192000"/>
              <a:gd name="connsiteY149" fmla="*/ 1976403 h 2237474"/>
              <a:gd name="connsiteX150" fmla="*/ 2756784 w 12192000"/>
              <a:gd name="connsiteY150" fmla="*/ 1985116 h 2237474"/>
              <a:gd name="connsiteX151" fmla="*/ 2748833 w 12192000"/>
              <a:gd name="connsiteY151" fmla="*/ 1986323 h 2237474"/>
              <a:gd name="connsiteX152" fmla="*/ 2748661 w 12192000"/>
              <a:gd name="connsiteY152" fmla="*/ 1986122 h 2237474"/>
              <a:gd name="connsiteX153" fmla="*/ 2740251 w 12192000"/>
              <a:gd name="connsiteY153" fmla="*/ 1986946 h 2237474"/>
              <a:gd name="connsiteX154" fmla="*/ 2718916 w 12192000"/>
              <a:gd name="connsiteY154" fmla="*/ 1990867 h 2237474"/>
              <a:gd name="connsiteX155" fmla="*/ 2713522 w 12192000"/>
              <a:gd name="connsiteY155" fmla="*/ 1990173 h 2237474"/>
              <a:gd name="connsiteX156" fmla="*/ 2680597 w 12192000"/>
              <a:gd name="connsiteY156" fmla="*/ 1984996 h 2237474"/>
              <a:gd name="connsiteX157" fmla="*/ 2578178 w 12192000"/>
              <a:gd name="connsiteY157" fmla="*/ 1990531 h 2237474"/>
              <a:gd name="connsiteX158" fmla="*/ 2476147 w 12192000"/>
              <a:gd name="connsiteY158" fmla="*/ 1998305 h 2237474"/>
              <a:gd name="connsiteX159" fmla="*/ 2373568 w 12192000"/>
              <a:gd name="connsiteY159" fmla="*/ 2003219 h 2237474"/>
              <a:gd name="connsiteX160" fmla="*/ 2321399 w 12192000"/>
              <a:gd name="connsiteY160" fmla="*/ 1989467 h 2237474"/>
              <a:gd name="connsiteX161" fmla="*/ 2315525 w 12192000"/>
              <a:gd name="connsiteY161" fmla="*/ 1989708 h 2237474"/>
              <a:gd name="connsiteX162" fmla="*/ 2300792 w 12192000"/>
              <a:gd name="connsiteY162" fmla="*/ 1994290 h 2237474"/>
              <a:gd name="connsiteX163" fmla="*/ 2295469 w 12192000"/>
              <a:gd name="connsiteY163" fmla="*/ 1996659 h 2237474"/>
              <a:gd name="connsiteX164" fmla="*/ 2287219 w 12192000"/>
              <a:gd name="connsiteY164" fmla="*/ 1998750 h 2237474"/>
              <a:gd name="connsiteX165" fmla="*/ 2286948 w 12192000"/>
              <a:gd name="connsiteY165" fmla="*/ 1998596 h 2237474"/>
              <a:gd name="connsiteX166" fmla="*/ 2243069 w 12192000"/>
              <a:gd name="connsiteY166" fmla="*/ 2015111 h 2237474"/>
              <a:gd name="connsiteX167" fmla="*/ 2186609 w 12192000"/>
              <a:gd name="connsiteY167" fmla="*/ 2008263 h 2237474"/>
              <a:gd name="connsiteX168" fmla="*/ 2164831 w 12192000"/>
              <a:gd name="connsiteY168" fmla="*/ 2010143 h 2237474"/>
              <a:gd name="connsiteX169" fmla="*/ 2152836 w 12192000"/>
              <a:gd name="connsiteY169" fmla="*/ 2010048 h 2237474"/>
              <a:gd name="connsiteX170" fmla="*/ 2117102 w 12192000"/>
              <a:gd name="connsiteY170" fmla="*/ 2023004 h 2237474"/>
              <a:gd name="connsiteX171" fmla="*/ 2111935 w 12192000"/>
              <a:gd name="connsiteY171" fmla="*/ 2023163 h 2237474"/>
              <a:gd name="connsiteX172" fmla="*/ 2089991 w 12192000"/>
              <a:gd name="connsiteY172" fmla="*/ 2034193 h 2237474"/>
              <a:gd name="connsiteX173" fmla="*/ 2058061 w 12192000"/>
              <a:gd name="connsiteY173" fmla="*/ 2047942 h 2237474"/>
              <a:gd name="connsiteX174" fmla="*/ 2055737 w 12192000"/>
              <a:gd name="connsiteY174" fmla="*/ 2047704 h 2237474"/>
              <a:gd name="connsiteX175" fmla="*/ 2042244 w 12192000"/>
              <a:gd name="connsiteY175" fmla="*/ 2055560 h 2237474"/>
              <a:gd name="connsiteX176" fmla="*/ 1976224 w 12192000"/>
              <a:gd name="connsiteY176" fmla="*/ 2074257 h 2237474"/>
              <a:gd name="connsiteX177" fmla="*/ 1877728 w 12192000"/>
              <a:gd name="connsiteY177" fmla="*/ 2101004 h 2237474"/>
              <a:gd name="connsiteX178" fmla="*/ 1759056 w 12192000"/>
              <a:gd name="connsiteY178" fmla="*/ 2125608 h 2237474"/>
              <a:gd name="connsiteX179" fmla="*/ 1637948 w 12192000"/>
              <a:gd name="connsiteY179" fmla="*/ 2172597 h 2237474"/>
              <a:gd name="connsiteX180" fmla="*/ 1434549 w 12192000"/>
              <a:gd name="connsiteY180" fmla="*/ 2234522 h 2237474"/>
              <a:gd name="connsiteX181" fmla="*/ 1398481 w 12192000"/>
              <a:gd name="connsiteY181" fmla="*/ 2237074 h 2237474"/>
              <a:gd name="connsiteX182" fmla="*/ 1398407 w 12192000"/>
              <a:gd name="connsiteY182" fmla="*/ 2237095 h 2237474"/>
              <a:gd name="connsiteX183" fmla="*/ 1370962 w 12192000"/>
              <a:gd name="connsiteY183" fmla="*/ 2237474 h 2237474"/>
              <a:gd name="connsiteX184" fmla="*/ 1356367 w 12192000"/>
              <a:gd name="connsiteY184" fmla="*/ 2235089 h 2237474"/>
              <a:gd name="connsiteX185" fmla="*/ 1324828 w 12192000"/>
              <a:gd name="connsiteY185" fmla="*/ 2231968 h 2237474"/>
              <a:gd name="connsiteX186" fmla="*/ 1297744 w 12192000"/>
              <a:gd name="connsiteY186" fmla="*/ 2235849 h 2237474"/>
              <a:gd name="connsiteX187" fmla="*/ 1286236 w 12192000"/>
              <a:gd name="connsiteY187" fmla="*/ 2233135 h 2237474"/>
              <a:gd name="connsiteX188" fmla="*/ 1283504 w 12192000"/>
              <a:gd name="connsiteY188" fmla="*/ 2233797 h 2237474"/>
              <a:gd name="connsiteX189" fmla="*/ 1279765 w 12192000"/>
              <a:gd name="connsiteY189" fmla="*/ 2229639 h 2237474"/>
              <a:gd name="connsiteX190" fmla="*/ 1195347 w 12192000"/>
              <a:gd name="connsiteY190" fmla="*/ 2212354 h 2237474"/>
              <a:gd name="connsiteX191" fmla="*/ 970251 w 12192000"/>
              <a:gd name="connsiteY191" fmla="*/ 2221029 h 2237474"/>
              <a:gd name="connsiteX192" fmla="*/ 812914 w 12192000"/>
              <a:gd name="connsiteY192" fmla="*/ 2202752 h 2237474"/>
              <a:gd name="connsiteX193" fmla="*/ 800195 w 12192000"/>
              <a:gd name="connsiteY193" fmla="*/ 2209407 h 2237474"/>
              <a:gd name="connsiteX194" fmla="*/ 784978 w 12192000"/>
              <a:gd name="connsiteY194" fmla="*/ 2212360 h 2237474"/>
              <a:gd name="connsiteX195" fmla="*/ 681987 w 12192000"/>
              <a:gd name="connsiteY195" fmla="*/ 2216757 h 2237474"/>
              <a:gd name="connsiteX196" fmla="*/ 669923 w 12192000"/>
              <a:gd name="connsiteY196" fmla="*/ 2211682 h 2237474"/>
              <a:gd name="connsiteX197" fmla="*/ 648680 w 12192000"/>
              <a:gd name="connsiteY197" fmla="*/ 2206229 h 2237474"/>
              <a:gd name="connsiteX198" fmla="*/ 597225 w 12192000"/>
              <a:gd name="connsiteY198" fmla="*/ 2180999 h 2237474"/>
              <a:gd name="connsiteX199" fmla="*/ 558449 w 12192000"/>
              <a:gd name="connsiteY199" fmla="*/ 2182346 h 2237474"/>
              <a:gd name="connsiteX200" fmla="*/ 550517 w 12192000"/>
              <a:gd name="connsiteY200" fmla="*/ 2182060 h 2237474"/>
              <a:gd name="connsiteX201" fmla="*/ 550309 w 12192000"/>
              <a:gd name="connsiteY201" fmla="*/ 2181825 h 2237474"/>
              <a:gd name="connsiteX202" fmla="*/ 541836 w 12192000"/>
              <a:gd name="connsiteY202" fmla="*/ 2181063 h 2237474"/>
              <a:gd name="connsiteX203" fmla="*/ 536057 w 12192000"/>
              <a:gd name="connsiteY203" fmla="*/ 2181537 h 2237474"/>
              <a:gd name="connsiteX204" fmla="*/ 520671 w 12192000"/>
              <a:gd name="connsiteY204" fmla="*/ 2180980 h 2237474"/>
              <a:gd name="connsiteX205" fmla="*/ 515024 w 12192000"/>
              <a:gd name="connsiteY205" fmla="*/ 2179258 h 2237474"/>
              <a:gd name="connsiteX206" fmla="*/ 512278 w 12192000"/>
              <a:gd name="connsiteY206" fmla="*/ 2176369 h 2237474"/>
              <a:gd name="connsiteX207" fmla="*/ 480419 w 12192000"/>
              <a:gd name="connsiteY207" fmla="*/ 2167807 h 2237474"/>
              <a:gd name="connsiteX208" fmla="*/ 413835 w 12192000"/>
              <a:gd name="connsiteY208" fmla="*/ 2156783 h 2237474"/>
              <a:gd name="connsiteX209" fmla="*/ 376513 w 12192000"/>
              <a:gd name="connsiteY209" fmla="*/ 2154014 h 2237474"/>
              <a:gd name="connsiteX210" fmla="*/ 273386 w 12192000"/>
              <a:gd name="connsiteY210" fmla="*/ 2142551 h 2237474"/>
              <a:gd name="connsiteX211" fmla="*/ 169207 w 12192000"/>
              <a:gd name="connsiteY211" fmla="*/ 2128100 h 2237474"/>
              <a:gd name="connsiteX212" fmla="*/ 93149 w 12192000"/>
              <a:gd name="connsiteY212" fmla="*/ 2105324 h 2237474"/>
              <a:gd name="connsiteX213" fmla="*/ 88109 w 12192000"/>
              <a:gd name="connsiteY213" fmla="*/ 2106704 h 2237474"/>
              <a:gd name="connsiteX214" fmla="*/ 80022 w 12192000"/>
              <a:gd name="connsiteY214" fmla="*/ 2107254 h 2237474"/>
              <a:gd name="connsiteX215" fmla="*/ 79717 w 12192000"/>
              <a:gd name="connsiteY215" fmla="*/ 2107046 h 2237474"/>
              <a:gd name="connsiteX216" fmla="*/ 72352 w 12192000"/>
              <a:gd name="connsiteY216" fmla="*/ 2107991 h 2237474"/>
              <a:gd name="connsiteX217" fmla="*/ 37645 w 12192000"/>
              <a:gd name="connsiteY217" fmla="*/ 2115401 h 2237474"/>
              <a:gd name="connsiteX218" fmla="*/ 4572 w 12192000"/>
              <a:gd name="connsiteY218" fmla="*/ 2111091 h 2237474"/>
              <a:gd name="connsiteX219" fmla="*/ 0 w 12192000"/>
              <a:gd name="connsiteY219" fmla="*/ 2110468 h 2237474"/>
              <a:gd name="connsiteX220" fmla="*/ 0 w 12192000"/>
              <a:gd name="connsiteY22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00499 w 12192000"/>
              <a:gd name="connsiteY34" fmla="*/ 954680 h 2237474"/>
              <a:gd name="connsiteX35" fmla="*/ 9428195 w 12192000"/>
              <a:gd name="connsiteY35" fmla="*/ 986225 h 2237474"/>
              <a:gd name="connsiteX36" fmla="*/ 9410017 w 12192000"/>
              <a:gd name="connsiteY36" fmla="*/ 993931 h 2237474"/>
              <a:gd name="connsiteX37" fmla="*/ 9392919 w 12192000"/>
              <a:gd name="connsiteY37" fmla="*/ 994656 h 2237474"/>
              <a:gd name="connsiteX38" fmla="*/ 9278619 w 12192000"/>
              <a:gd name="connsiteY38" fmla="*/ 1011878 h 2237474"/>
              <a:gd name="connsiteX39" fmla="*/ 9268019 w 12192000"/>
              <a:gd name="connsiteY39" fmla="*/ 1007442 h 2237474"/>
              <a:gd name="connsiteX40" fmla="*/ 9234662 w 12192000"/>
              <a:gd name="connsiteY40" fmla="*/ 1023056 h 2237474"/>
              <a:gd name="connsiteX41" fmla="*/ 9181033 w 12192000"/>
              <a:gd name="connsiteY41" fmla="*/ 1037921 h 2237474"/>
              <a:gd name="connsiteX42" fmla="*/ 9155969 w 12192000"/>
              <a:gd name="connsiteY42" fmla="*/ 1046804 h 2237474"/>
              <a:gd name="connsiteX43" fmla="*/ 9133985 w 12192000"/>
              <a:gd name="connsiteY43" fmla="*/ 1046450 h 2237474"/>
              <a:gd name="connsiteX44" fmla="*/ 9012987 w 12192000"/>
              <a:gd name="connsiteY44" fmla="*/ 1061986 h 2237474"/>
              <a:gd name="connsiteX45" fmla="*/ 8968445 w 12192000"/>
              <a:gd name="connsiteY45" fmla="*/ 1052169 h 2237474"/>
              <a:gd name="connsiteX46" fmla="*/ 8958984 w 12192000"/>
              <a:gd name="connsiteY46" fmla="*/ 1057212 h 2237474"/>
              <a:gd name="connsiteX47" fmla="*/ 8886001 w 12192000"/>
              <a:gd name="connsiteY47" fmla="*/ 1067468 h 2237474"/>
              <a:gd name="connsiteX48" fmla="*/ 8838610 w 12192000"/>
              <a:gd name="connsiteY48" fmla="*/ 1075091 h 2237474"/>
              <a:gd name="connsiteX49" fmla="*/ 8750383 w 12192000"/>
              <a:gd name="connsiteY49" fmla="*/ 1097387 h 2237474"/>
              <a:gd name="connsiteX50" fmla="*/ 8697365 w 12192000"/>
              <a:gd name="connsiteY50" fmla="*/ 1105869 h 2237474"/>
              <a:gd name="connsiteX51" fmla="*/ 8665605 w 12192000"/>
              <a:gd name="connsiteY51" fmla="*/ 1110791 h 2237474"/>
              <a:gd name="connsiteX52" fmla="*/ 8584946 w 12192000"/>
              <a:gd name="connsiteY52" fmla="*/ 1135226 h 2237474"/>
              <a:gd name="connsiteX53" fmla="*/ 8460755 w 12192000"/>
              <a:gd name="connsiteY53" fmla="*/ 1203427 h 2237474"/>
              <a:gd name="connsiteX54" fmla="*/ 8419755 w 12192000"/>
              <a:gd name="connsiteY54" fmla="*/ 1216260 h 2237474"/>
              <a:gd name="connsiteX55" fmla="*/ 8411626 w 12192000"/>
              <a:gd name="connsiteY55" fmla="*/ 1214397 h 2237474"/>
              <a:gd name="connsiteX56" fmla="*/ 8363469 w 12192000"/>
              <a:gd name="connsiteY56" fmla="*/ 1246658 h 2237474"/>
              <a:gd name="connsiteX57" fmla="*/ 8275497 w 12192000"/>
              <a:gd name="connsiteY57" fmla="*/ 1264396 h 2237474"/>
              <a:gd name="connsiteX58" fmla="*/ 8206287 w 12192000"/>
              <a:gd name="connsiteY58" fmla="*/ 1273060 h 2237474"/>
              <a:gd name="connsiteX59" fmla="*/ 8168705 w 12192000"/>
              <a:gd name="connsiteY59" fmla="*/ 1279956 h 2237474"/>
              <a:gd name="connsiteX60" fmla="*/ 8139997 w 12192000"/>
              <a:gd name="connsiteY60" fmla="*/ 1282713 h 2237474"/>
              <a:gd name="connsiteX61" fmla="*/ 8074238 w 12192000"/>
              <a:gd name="connsiteY61" fmla="*/ 1301895 h 2237474"/>
              <a:gd name="connsiteX62" fmla="*/ 7968292 w 12192000"/>
              <a:gd name="connsiteY62" fmla="*/ 1338779 h 2237474"/>
              <a:gd name="connsiteX63" fmla="*/ 7945122 w 12192000"/>
              <a:gd name="connsiteY63" fmla="*/ 1345477 h 2237474"/>
              <a:gd name="connsiteX64" fmla="*/ 7902328 w 12192000"/>
              <a:gd name="connsiteY64" fmla="*/ 1345865 h 2237474"/>
              <a:gd name="connsiteX65" fmla="*/ 7875879 w 12192000"/>
              <a:gd name="connsiteY65" fmla="*/ 1345646 h 2237474"/>
              <a:gd name="connsiteX66" fmla="*/ 7840612 w 12192000"/>
              <a:gd name="connsiteY66" fmla="*/ 1369373 h 2237474"/>
              <a:gd name="connsiteX67" fmla="*/ 7786819 w 12192000"/>
              <a:gd name="connsiteY67" fmla="*/ 1378970 h 2237474"/>
              <a:gd name="connsiteX68" fmla="*/ 7548172 w 12192000"/>
              <a:gd name="connsiteY68" fmla="*/ 1417460 h 2237474"/>
              <a:gd name="connsiteX69" fmla="*/ 7483437 w 12192000"/>
              <a:gd name="connsiteY69" fmla="*/ 1478152 h 2237474"/>
              <a:gd name="connsiteX70" fmla="*/ 7377870 w 12192000"/>
              <a:gd name="connsiteY70" fmla="*/ 1523319 h 2237474"/>
              <a:gd name="connsiteX71" fmla="*/ 7230737 w 12192000"/>
              <a:gd name="connsiteY71" fmla="*/ 1562633 h 2237474"/>
              <a:gd name="connsiteX72" fmla="*/ 7224458 w 12192000"/>
              <a:gd name="connsiteY72" fmla="*/ 1573008 h 2237474"/>
              <a:gd name="connsiteX73" fmla="*/ 7213486 w 12192000"/>
              <a:gd name="connsiteY73" fmla="*/ 1580987 h 2237474"/>
              <a:gd name="connsiteX74" fmla="*/ 7183121 w 12192000"/>
              <a:gd name="connsiteY74" fmla="*/ 1595162 h 2237474"/>
              <a:gd name="connsiteX75" fmla="*/ 7164601 w 12192000"/>
              <a:gd name="connsiteY75" fmla="*/ 1606490 h 2237474"/>
              <a:gd name="connsiteX76" fmla="*/ 7114651 w 12192000"/>
              <a:gd name="connsiteY76" fmla="*/ 1620959 h 2237474"/>
              <a:gd name="connsiteX77" fmla="*/ 7092727 w 12192000"/>
              <a:gd name="connsiteY77" fmla="*/ 1623628 h 2237474"/>
              <a:gd name="connsiteX78" fmla="*/ 7031309 w 12192000"/>
              <a:gd name="connsiteY78" fmla="*/ 1619451 h 2237474"/>
              <a:gd name="connsiteX79" fmla="*/ 6999084 w 12192000"/>
              <a:gd name="connsiteY79" fmla="*/ 1634317 h 2237474"/>
              <a:gd name="connsiteX80" fmla="*/ 6992107 w 12192000"/>
              <a:gd name="connsiteY80" fmla="*/ 1636860 h 2237474"/>
              <a:gd name="connsiteX81" fmla="*/ 6991765 w 12192000"/>
              <a:gd name="connsiteY81" fmla="*/ 1636725 h 2237474"/>
              <a:gd name="connsiteX82" fmla="*/ 6900177 w 12192000"/>
              <a:gd name="connsiteY82" fmla="*/ 1636016 h 2237474"/>
              <a:gd name="connsiteX83" fmla="*/ 6795372 w 12192000"/>
              <a:gd name="connsiteY83" fmla="*/ 1644845 h 2237474"/>
              <a:gd name="connsiteX84" fmla="*/ 6692251 w 12192000"/>
              <a:gd name="connsiteY84" fmla="*/ 1656357 h 2237474"/>
              <a:gd name="connsiteX85" fmla="*/ 6655235 w 12192000"/>
              <a:gd name="connsiteY85" fmla="*/ 1661869 h 2237474"/>
              <a:gd name="connsiteX86" fmla="*/ 6587857 w 12192000"/>
              <a:gd name="connsiteY86" fmla="*/ 1665769 h 2237474"/>
              <a:gd name="connsiteX87" fmla="*/ 6554894 w 12192000"/>
              <a:gd name="connsiteY87" fmla="*/ 1664428 h 2237474"/>
              <a:gd name="connsiteX88" fmla="*/ 6516595 w 12192000"/>
              <a:gd name="connsiteY88" fmla="*/ 1667475 h 2237474"/>
              <a:gd name="connsiteX89" fmla="*/ 6508541 w 12192000"/>
              <a:gd name="connsiteY89" fmla="*/ 1668757 h 2237474"/>
              <a:gd name="connsiteX90" fmla="*/ 6471012 w 12192000"/>
              <a:gd name="connsiteY90" fmla="*/ 1678604 h 2237474"/>
              <a:gd name="connsiteX91" fmla="*/ 6415265 w 12192000"/>
              <a:gd name="connsiteY91" fmla="*/ 1665317 h 2237474"/>
              <a:gd name="connsiteX92" fmla="*/ 6364035 w 12192000"/>
              <a:gd name="connsiteY92" fmla="*/ 1667683 h 2237474"/>
              <a:gd name="connsiteX93" fmla="*/ 6280959 w 12192000"/>
              <a:gd name="connsiteY93" fmla="*/ 1689329 h 2237474"/>
              <a:gd name="connsiteX94" fmla="*/ 6243319 w 12192000"/>
              <a:gd name="connsiteY94" fmla="*/ 1695560 h 2237474"/>
              <a:gd name="connsiteX95" fmla="*/ 6098321 w 12192000"/>
              <a:gd name="connsiteY95" fmla="*/ 1721646 h 2237474"/>
              <a:gd name="connsiteX96" fmla="*/ 5880652 w 12192000"/>
              <a:gd name="connsiteY96" fmla="*/ 1779643 h 2237474"/>
              <a:gd name="connsiteX97" fmla="*/ 5785959 w 12192000"/>
              <a:gd name="connsiteY97" fmla="*/ 1775307 h 2237474"/>
              <a:gd name="connsiteX98" fmla="*/ 5643534 w 12192000"/>
              <a:gd name="connsiteY98" fmla="*/ 1802919 h 2237474"/>
              <a:gd name="connsiteX99" fmla="*/ 5518799 w 12192000"/>
              <a:gd name="connsiteY99" fmla="*/ 1818312 h 2237474"/>
              <a:gd name="connsiteX100" fmla="*/ 5505014 w 12192000"/>
              <a:gd name="connsiteY100" fmla="*/ 1819259 h 2237474"/>
              <a:gd name="connsiteX101" fmla="*/ 5453307 w 12192000"/>
              <a:gd name="connsiteY101" fmla="*/ 1815450 h 2237474"/>
              <a:gd name="connsiteX102" fmla="*/ 5364192 w 12192000"/>
              <a:gd name="connsiteY102" fmla="*/ 1826074 h 2237474"/>
              <a:gd name="connsiteX103" fmla="*/ 5350380 w 12192000"/>
              <a:gd name="connsiteY103" fmla="*/ 1830891 h 2237474"/>
              <a:gd name="connsiteX104" fmla="*/ 5259633 w 12192000"/>
              <a:gd name="connsiteY104" fmla="*/ 1837160 h 2237474"/>
              <a:gd name="connsiteX105" fmla="*/ 5197513 w 12192000"/>
              <a:gd name="connsiteY105" fmla="*/ 1844718 h 2237474"/>
              <a:gd name="connsiteX106" fmla="*/ 5168852 w 12192000"/>
              <a:gd name="connsiteY106" fmla="*/ 1844846 h 2237474"/>
              <a:gd name="connsiteX107" fmla="*/ 5114927 w 12192000"/>
              <a:gd name="connsiteY107" fmla="*/ 1847827 h 2237474"/>
              <a:gd name="connsiteX108" fmla="*/ 5108970 w 12192000"/>
              <a:gd name="connsiteY108" fmla="*/ 1847935 h 2237474"/>
              <a:gd name="connsiteX109" fmla="*/ 5067961 w 12192000"/>
              <a:gd name="connsiteY109" fmla="*/ 1845917 h 2237474"/>
              <a:gd name="connsiteX110" fmla="*/ 5007075 w 12192000"/>
              <a:gd name="connsiteY110" fmla="*/ 1838626 h 2237474"/>
              <a:gd name="connsiteX111" fmla="*/ 4944087 w 12192000"/>
              <a:gd name="connsiteY111" fmla="*/ 1823332 h 2237474"/>
              <a:gd name="connsiteX112" fmla="*/ 4907662 w 12192000"/>
              <a:gd name="connsiteY112" fmla="*/ 1816900 h 2237474"/>
              <a:gd name="connsiteX113" fmla="*/ 4882386 w 12192000"/>
              <a:gd name="connsiteY113" fmla="*/ 1809844 h 2237474"/>
              <a:gd name="connsiteX114" fmla="*/ 4811440 w 12192000"/>
              <a:gd name="connsiteY114" fmla="*/ 1804655 h 2237474"/>
              <a:gd name="connsiteX115" fmla="*/ 4691075 w 12192000"/>
              <a:gd name="connsiteY115" fmla="*/ 1801389 h 2237474"/>
              <a:gd name="connsiteX116" fmla="*/ 4611738 w 12192000"/>
              <a:gd name="connsiteY116" fmla="*/ 1776964 h 2237474"/>
              <a:gd name="connsiteX117" fmla="*/ 4560070 w 12192000"/>
              <a:gd name="connsiteY117" fmla="*/ 1785640 h 2237474"/>
              <a:gd name="connsiteX118" fmla="*/ 4536503 w 12192000"/>
              <a:gd name="connsiteY118" fmla="*/ 1785334 h 2237474"/>
              <a:gd name="connsiteX119" fmla="*/ 4513724 w 12192000"/>
              <a:gd name="connsiteY119" fmla="*/ 1791996 h 2237474"/>
              <a:gd name="connsiteX120" fmla="*/ 4459810 w 12192000"/>
              <a:gd name="connsiteY120" fmla="*/ 1797886 h 2237474"/>
              <a:gd name="connsiteX121" fmla="*/ 4379064 w 12192000"/>
              <a:gd name="connsiteY121" fmla="*/ 1817177 h 2237474"/>
              <a:gd name="connsiteX122" fmla="*/ 4319209 w 12192000"/>
              <a:gd name="connsiteY122" fmla="*/ 1834833 h 2237474"/>
              <a:gd name="connsiteX123" fmla="*/ 4290981 w 12192000"/>
              <a:gd name="connsiteY123" fmla="*/ 1839677 h 2237474"/>
              <a:gd name="connsiteX124" fmla="*/ 4285792 w 12192000"/>
              <a:gd name="connsiteY124" fmla="*/ 1836231 h 2237474"/>
              <a:gd name="connsiteX125" fmla="*/ 4238372 w 12192000"/>
              <a:gd name="connsiteY125" fmla="*/ 1851480 h 2237474"/>
              <a:gd name="connsiteX126" fmla="*/ 4232517 w 12192000"/>
              <a:gd name="connsiteY126" fmla="*/ 1852567 h 2237474"/>
              <a:gd name="connsiteX127" fmla="*/ 4191732 w 12192000"/>
              <a:gd name="connsiteY127" fmla="*/ 1857328 h 2237474"/>
              <a:gd name="connsiteX128" fmla="*/ 4065532 w 12192000"/>
              <a:gd name="connsiteY128" fmla="*/ 1855477 h 2237474"/>
              <a:gd name="connsiteX129" fmla="*/ 4028460 w 12192000"/>
              <a:gd name="connsiteY129" fmla="*/ 1855137 h 2237474"/>
              <a:gd name="connsiteX130" fmla="*/ 4002267 w 12192000"/>
              <a:gd name="connsiteY130" fmla="*/ 1852352 h 2237474"/>
              <a:gd name="connsiteX131" fmla="*/ 3931396 w 12192000"/>
              <a:gd name="connsiteY131" fmla="*/ 1858915 h 2237474"/>
              <a:gd name="connsiteX132" fmla="*/ 3812162 w 12192000"/>
              <a:gd name="connsiteY132" fmla="*/ 1875501 h 2237474"/>
              <a:gd name="connsiteX133" fmla="*/ 3729530 w 12192000"/>
              <a:gd name="connsiteY133" fmla="*/ 1864513 h 2237474"/>
              <a:gd name="connsiteX134" fmla="*/ 3680177 w 12192000"/>
              <a:gd name="connsiteY134" fmla="*/ 1881552 h 2237474"/>
              <a:gd name="connsiteX135" fmla="*/ 3567259 w 12192000"/>
              <a:gd name="connsiteY135" fmla="*/ 1893482 h 2237474"/>
              <a:gd name="connsiteX136" fmla="*/ 3405770 w 12192000"/>
              <a:gd name="connsiteY136" fmla="*/ 1904591 h 2237474"/>
              <a:gd name="connsiteX137" fmla="*/ 3280097 w 12192000"/>
              <a:gd name="connsiteY137" fmla="*/ 1919610 h 2237474"/>
              <a:gd name="connsiteX138" fmla="*/ 3123424 w 12192000"/>
              <a:gd name="connsiteY138" fmla="*/ 1952930 h 2237474"/>
              <a:gd name="connsiteX139" fmla="*/ 3009910 w 12192000"/>
              <a:gd name="connsiteY139" fmla="*/ 1957866 h 2237474"/>
              <a:gd name="connsiteX140" fmla="*/ 2995934 w 12192000"/>
              <a:gd name="connsiteY140" fmla="*/ 1967085 h 2237474"/>
              <a:gd name="connsiteX141" fmla="*/ 2980071 w 12192000"/>
              <a:gd name="connsiteY141" fmla="*/ 1972988 h 2237474"/>
              <a:gd name="connsiteX142" fmla="*/ 2978094 w 12192000"/>
              <a:gd name="connsiteY142" fmla="*/ 1972369 h 2237474"/>
              <a:gd name="connsiteX143" fmla="*/ 2942858 w 12192000"/>
              <a:gd name="connsiteY143" fmla="*/ 1981367 h 2237474"/>
              <a:gd name="connsiteX144" fmla="*/ 2875436 w 12192000"/>
              <a:gd name="connsiteY144" fmla="*/ 1996977 h 2237474"/>
              <a:gd name="connsiteX145" fmla="*/ 2874892 w 12192000"/>
              <a:gd name="connsiteY145" fmla="*/ 1996085 h 2237474"/>
              <a:gd name="connsiteX146" fmla="*/ 2864145 w 12192000"/>
              <a:gd name="connsiteY146" fmla="*/ 1994061 h 2237474"/>
              <a:gd name="connsiteX147" fmla="*/ 2843662 w 12192000"/>
              <a:gd name="connsiteY147" fmla="*/ 1992498 h 2237474"/>
              <a:gd name="connsiteX148" fmla="*/ 2796128 w 12192000"/>
              <a:gd name="connsiteY148" fmla="*/ 1976403 h 2237474"/>
              <a:gd name="connsiteX149" fmla="*/ 2756784 w 12192000"/>
              <a:gd name="connsiteY149" fmla="*/ 1985116 h 2237474"/>
              <a:gd name="connsiteX150" fmla="*/ 2748833 w 12192000"/>
              <a:gd name="connsiteY150" fmla="*/ 1986323 h 2237474"/>
              <a:gd name="connsiteX151" fmla="*/ 2748661 w 12192000"/>
              <a:gd name="connsiteY151" fmla="*/ 1986122 h 2237474"/>
              <a:gd name="connsiteX152" fmla="*/ 2740251 w 12192000"/>
              <a:gd name="connsiteY152" fmla="*/ 1986946 h 2237474"/>
              <a:gd name="connsiteX153" fmla="*/ 2718916 w 12192000"/>
              <a:gd name="connsiteY153" fmla="*/ 1990867 h 2237474"/>
              <a:gd name="connsiteX154" fmla="*/ 2713522 w 12192000"/>
              <a:gd name="connsiteY154" fmla="*/ 1990173 h 2237474"/>
              <a:gd name="connsiteX155" fmla="*/ 2680597 w 12192000"/>
              <a:gd name="connsiteY155" fmla="*/ 1984996 h 2237474"/>
              <a:gd name="connsiteX156" fmla="*/ 2578178 w 12192000"/>
              <a:gd name="connsiteY156" fmla="*/ 1990531 h 2237474"/>
              <a:gd name="connsiteX157" fmla="*/ 2476147 w 12192000"/>
              <a:gd name="connsiteY157" fmla="*/ 1998305 h 2237474"/>
              <a:gd name="connsiteX158" fmla="*/ 2373568 w 12192000"/>
              <a:gd name="connsiteY158" fmla="*/ 2003219 h 2237474"/>
              <a:gd name="connsiteX159" fmla="*/ 2321399 w 12192000"/>
              <a:gd name="connsiteY159" fmla="*/ 1989467 h 2237474"/>
              <a:gd name="connsiteX160" fmla="*/ 2315525 w 12192000"/>
              <a:gd name="connsiteY160" fmla="*/ 1989708 h 2237474"/>
              <a:gd name="connsiteX161" fmla="*/ 2300792 w 12192000"/>
              <a:gd name="connsiteY161" fmla="*/ 1994290 h 2237474"/>
              <a:gd name="connsiteX162" fmla="*/ 2295469 w 12192000"/>
              <a:gd name="connsiteY162" fmla="*/ 1996659 h 2237474"/>
              <a:gd name="connsiteX163" fmla="*/ 2287219 w 12192000"/>
              <a:gd name="connsiteY163" fmla="*/ 1998750 h 2237474"/>
              <a:gd name="connsiteX164" fmla="*/ 2286948 w 12192000"/>
              <a:gd name="connsiteY164" fmla="*/ 1998596 h 2237474"/>
              <a:gd name="connsiteX165" fmla="*/ 2243069 w 12192000"/>
              <a:gd name="connsiteY165" fmla="*/ 2015111 h 2237474"/>
              <a:gd name="connsiteX166" fmla="*/ 2186609 w 12192000"/>
              <a:gd name="connsiteY166" fmla="*/ 2008263 h 2237474"/>
              <a:gd name="connsiteX167" fmla="*/ 2164831 w 12192000"/>
              <a:gd name="connsiteY167" fmla="*/ 2010143 h 2237474"/>
              <a:gd name="connsiteX168" fmla="*/ 2152836 w 12192000"/>
              <a:gd name="connsiteY168" fmla="*/ 2010048 h 2237474"/>
              <a:gd name="connsiteX169" fmla="*/ 2117102 w 12192000"/>
              <a:gd name="connsiteY169" fmla="*/ 2023004 h 2237474"/>
              <a:gd name="connsiteX170" fmla="*/ 2111935 w 12192000"/>
              <a:gd name="connsiteY170" fmla="*/ 2023163 h 2237474"/>
              <a:gd name="connsiteX171" fmla="*/ 2089991 w 12192000"/>
              <a:gd name="connsiteY171" fmla="*/ 2034193 h 2237474"/>
              <a:gd name="connsiteX172" fmla="*/ 2058061 w 12192000"/>
              <a:gd name="connsiteY172" fmla="*/ 2047942 h 2237474"/>
              <a:gd name="connsiteX173" fmla="*/ 2055737 w 12192000"/>
              <a:gd name="connsiteY173" fmla="*/ 2047704 h 2237474"/>
              <a:gd name="connsiteX174" fmla="*/ 2042244 w 12192000"/>
              <a:gd name="connsiteY174" fmla="*/ 2055560 h 2237474"/>
              <a:gd name="connsiteX175" fmla="*/ 1976224 w 12192000"/>
              <a:gd name="connsiteY175" fmla="*/ 2074257 h 2237474"/>
              <a:gd name="connsiteX176" fmla="*/ 1877728 w 12192000"/>
              <a:gd name="connsiteY176" fmla="*/ 2101004 h 2237474"/>
              <a:gd name="connsiteX177" fmla="*/ 1759056 w 12192000"/>
              <a:gd name="connsiteY177" fmla="*/ 2125608 h 2237474"/>
              <a:gd name="connsiteX178" fmla="*/ 1637948 w 12192000"/>
              <a:gd name="connsiteY178" fmla="*/ 2172597 h 2237474"/>
              <a:gd name="connsiteX179" fmla="*/ 1434549 w 12192000"/>
              <a:gd name="connsiteY179" fmla="*/ 2234522 h 2237474"/>
              <a:gd name="connsiteX180" fmla="*/ 1398481 w 12192000"/>
              <a:gd name="connsiteY180" fmla="*/ 2237074 h 2237474"/>
              <a:gd name="connsiteX181" fmla="*/ 1398407 w 12192000"/>
              <a:gd name="connsiteY181" fmla="*/ 2237095 h 2237474"/>
              <a:gd name="connsiteX182" fmla="*/ 1370962 w 12192000"/>
              <a:gd name="connsiteY182" fmla="*/ 2237474 h 2237474"/>
              <a:gd name="connsiteX183" fmla="*/ 1356367 w 12192000"/>
              <a:gd name="connsiteY183" fmla="*/ 2235089 h 2237474"/>
              <a:gd name="connsiteX184" fmla="*/ 1324828 w 12192000"/>
              <a:gd name="connsiteY184" fmla="*/ 2231968 h 2237474"/>
              <a:gd name="connsiteX185" fmla="*/ 1297744 w 12192000"/>
              <a:gd name="connsiteY185" fmla="*/ 2235849 h 2237474"/>
              <a:gd name="connsiteX186" fmla="*/ 1286236 w 12192000"/>
              <a:gd name="connsiteY186" fmla="*/ 2233135 h 2237474"/>
              <a:gd name="connsiteX187" fmla="*/ 1283504 w 12192000"/>
              <a:gd name="connsiteY187" fmla="*/ 2233797 h 2237474"/>
              <a:gd name="connsiteX188" fmla="*/ 1279765 w 12192000"/>
              <a:gd name="connsiteY188" fmla="*/ 2229639 h 2237474"/>
              <a:gd name="connsiteX189" fmla="*/ 1195347 w 12192000"/>
              <a:gd name="connsiteY189" fmla="*/ 2212354 h 2237474"/>
              <a:gd name="connsiteX190" fmla="*/ 970251 w 12192000"/>
              <a:gd name="connsiteY190" fmla="*/ 2221029 h 2237474"/>
              <a:gd name="connsiteX191" fmla="*/ 812914 w 12192000"/>
              <a:gd name="connsiteY191" fmla="*/ 2202752 h 2237474"/>
              <a:gd name="connsiteX192" fmla="*/ 800195 w 12192000"/>
              <a:gd name="connsiteY192" fmla="*/ 2209407 h 2237474"/>
              <a:gd name="connsiteX193" fmla="*/ 784978 w 12192000"/>
              <a:gd name="connsiteY193" fmla="*/ 2212360 h 2237474"/>
              <a:gd name="connsiteX194" fmla="*/ 681987 w 12192000"/>
              <a:gd name="connsiteY194" fmla="*/ 2216757 h 2237474"/>
              <a:gd name="connsiteX195" fmla="*/ 669923 w 12192000"/>
              <a:gd name="connsiteY195" fmla="*/ 2211682 h 2237474"/>
              <a:gd name="connsiteX196" fmla="*/ 648680 w 12192000"/>
              <a:gd name="connsiteY196" fmla="*/ 2206229 h 2237474"/>
              <a:gd name="connsiteX197" fmla="*/ 597225 w 12192000"/>
              <a:gd name="connsiteY197" fmla="*/ 2180999 h 2237474"/>
              <a:gd name="connsiteX198" fmla="*/ 558449 w 12192000"/>
              <a:gd name="connsiteY198" fmla="*/ 2182346 h 2237474"/>
              <a:gd name="connsiteX199" fmla="*/ 550517 w 12192000"/>
              <a:gd name="connsiteY199" fmla="*/ 2182060 h 2237474"/>
              <a:gd name="connsiteX200" fmla="*/ 550309 w 12192000"/>
              <a:gd name="connsiteY200" fmla="*/ 2181825 h 2237474"/>
              <a:gd name="connsiteX201" fmla="*/ 541836 w 12192000"/>
              <a:gd name="connsiteY201" fmla="*/ 2181063 h 2237474"/>
              <a:gd name="connsiteX202" fmla="*/ 536057 w 12192000"/>
              <a:gd name="connsiteY202" fmla="*/ 2181537 h 2237474"/>
              <a:gd name="connsiteX203" fmla="*/ 520671 w 12192000"/>
              <a:gd name="connsiteY203" fmla="*/ 2180980 h 2237474"/>
              <a:gd name="connsiteX204" fmla="*/ 515024 w 12192000"/>
              <a:gd name="connsiteY204" fmla="*/ 2179258 h 2237474"/>
              <a:gd name="connsiteX205" fmla="*/ 512278 w 12192000"/>
              <a:gd name="connsiteY205" fmla="*/ 2176369 h 2237474"/>
              <a:gd name="connsiteX206" fmla="*/ 480419 w 12192000"/>
              <a:gd name="connsiteY206" fmla="*/ 2167807 h 2237474"/>
              <a:gd name="connsiteX207" fmla="*/ 413835 w 12192000"/>
              <a:gd name="connsiteY207" fmla="*/ 2156783 h 2237474"/>
              <a:gd name="connsiteX208" fmla="*/ 376513 w 12192000"/>
              <a:gd name="connsiteY208" fmla="*/ 2154014 h 2237474"/>
              <a:gd name="connsiteX209" fmla="*/ 273386 w 12192000"/>
              <a:gd name="connsiteY209" fmla="*/ 2142551 h 2237474"/>
              <a:gd name="connsiteX210" fmla="*/ 169207 w 12192000"/>
              <a:gd name="connsiteY210" fmla="*/ 2128100 h 2237474"/>
              <a:gd name="connsiteX211" fmla="*/ 93149 w 12192000"/>
              <a:gd name="connsiteY211" fmla="*/ 2105324 h 2237474"/>
              <a:gd name="connsiteX212" fmla="*/ 88109 w 12192000"/>
              <a:gd name="connsiteY212" fmla="*/ 2106704 h 2237474"/>
              <a:gd name="connsiteX213" fmla="*/ 80022 w 12192000"/>
              <a:gd name="connsiteY213" fmla="*/ 2107254 h 2237474"/>
              <a:gd name="connsiteX214" fmla="*/ 79717 w 12192000"/>
              <a:gd name="connsiteY214" fmla="*/ 2107046 h 2237474"/>
              <a:gd name="connsiteX215" fmla="*/ 72352 w 12192000"/>
              <a:gd name="connsiteY215" fmla="*/ 2107991 h 2237474"/>
              <a:gd name="connsiteX216" fmla="*/ 37645 w 12192000"/>
              <a:gd name="connsiteY216" fmla="*/ 2115401 h 2237474"/>
              <a:gd name="connsiteX217" fmla="*/ 4572 w 12192000"/>
              <a:gd name="connsiteY217" fmla="*/ 2111091 h 2237474"/>
              <a:gd name="connsiteX218" fmla="*/ 0 w 12192000"/>
              <a:gd name="connsiteY218" fmla="*/ 2110468 h 2237474"/>
              <a:gd name="connsiteX219" fmla="*/ 0 w 12192000"/>
              <a:gd name="connsiteY21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61459 w 12192000"/>
              <a:gd name="connsiteY27" fmla="*/ 862394 h 2237474"/>
              <a:gd name="connsiteX28" fmla="*/ 9705768 w 12192000"/>
              <a:gd name="connsiteY28" fmla="*/ 894610 h 2237474"/>
              <a:gd name="connsiteX29" fmla="*/ 9683005 w 12192000"/>
              <a:gd name="connsiteY29" fmla="*/ 894128 h 2237474"/>
              <a:gd name="connsiteX30" fmla="*/ 9594438 w 12192000"/>
              <a:gd name="connsiteY30" fmla="*/ 919051 h 2237474"/>
              <a:gd name="connsiteX31" fmla="*/ 9577033 w 12192000"/>
              <a:gd name="connsiteY31" fmla="*/ 922857 h 2237474"/>
              <a:gd name="connsiteX32" fmla="*/ 9544189 w 12192000"/>
              <a:gd name="connsiteY32" fmla="*/ 938966 h 2237474"/>
              <a:gd name="connsiteX33" fmla="*/ 9500499 w 12192000"/>
              <a:gd name="connsiteY33" fmla="*/ 954680 h 2237474"/>
              <a:gd name="connsiteX34" fmla="*/ 9428195 w 12192000"/>
              <a:gd name="connsiteY34" fmla="*/ 986225 h 2237474"/>
              <a:gd name="connsiteX35" fmla="*/ 9410017 w 12192000"/>
              <a:gd name="connsiteY35" fmla="*/ 993931 h 2237474"/>
              <a:gd name="connsiteX36" fmla="*/ 9392919 w 12192000"/>
              <a:gd name="connsiteY36" fmla="*/ 994656 h 2237474"/>
              <a:gd name="connsiteX37" fmla="*/ 9278619 w 12192000"/>
              <a:gd name="connsiteY37" fmla="*/ 1011878 h 2237474"/>
              <a:gd name="connsiteX38" fmla="*/ 9268019 w 12192000"/>
              <a:gd name="connsiteY38" fmla="*/ 1007442 h 2237474"/>
              <a:gd name="connsiteX39" fmla="*/ 9234662 w 12192000"/>
              <a:gd name="connsiteY39" fmla="*/ 1023056 h 2237474"/>
              <a:gd name="connsiteX40" fmla="*/ 9181033 w 12192000"/>
              <a:gd name="connsiteY40" fmla="*/ 1037921 h 2237474"/>
              <a:gd name="connsiteX41" fmla="*/ 9155969 w 12192000"/>
              <a:gd name="connsiteY41" fmla="*/ 1046804 h 2237474"/>
              <a:gd name="connsiteX42" fmla="*/ 9133985 w 12192000"/>
              <a:gd name="connsiteY42" fmla="*/ 1046450 h 2237474"/>
              <a:gd name="connsiteX43" fmla="*/ 9012987 w 12192000"/>
              <a:gd name="connsiteY43" fmla="*/ 1061986 h 2237474"/>
              <a:gd name="connsiteX44" fmla="*/ 8968445 w 12192000"/>
              <a:gd name="connsiteY44" fmla="*/ 1052169 h 2237474"/>
              <a:gd name="connsiteX45" fmla="*/ 8958984 w 12192000"/>
              <a:gd name="connsiteY45" fmla="*/ 1057212 h 2237474"/>
              <a:gd name="connsiteX46" fmla="*/ 8886001 w 12192000"/>
              <a:gd name="connsiteY46" fmla="*/ 1067468 h 2237474"/>
              <a:gd name="connsiteX47" fmla="*/ 8838610 w 12192000"/>
              <a:gd name="connsiteY47" fmla="*/ 1075091 h 2237474"/>
              <a:gd name="connsiteX48" fmla="*/ 8750383 w 12192000"/>
              <a:gd name="connsiteY48" fmla="*/ 1097387 h 2237474"/>
              <a:gd name="connsiteX49" fmla="*/ 8697365 w 12192000"/>
              <a:gd name="connsiteY49" fmla="*/ 1105869 h 2237474"/>
              <a:gd name="connsiteX50" fmla="*/ 8665605 w 12192000"/>
              <a:gd name="connsiteY50" fmla="*/ 1110791 h 2237474"/>
              <a:gd name="connsiteX51" fmla="*/ 8584946 w 12192000"/>
              <a:gd name="connsiteY51" fmla="*/ 1135226 h 2237474"/>
              <a:gd name="connsiteX52" fmla="*/ 8460755 w 12192000"/>
              <a:gd name="connsiteY52" fmla="*/ 1203427 h 2237474"/>
              <a:gd name="connsiteX53" fmla="*/ 8419755 w 12192000"/>
              <a:gd name="connsiteY53" fmla="*/ 1216260 h 2237474"/>
              <a:gd name="connsiteX54" fmla="*/ 8411626 w 12192000"/>
              <a:gd name="connsiteY54" fmla="*/ 1214397 h 2237474"/>
              <a:gd name="connsiteX55" fmla="*/ 8363469 w 12192000"/>
              <a:gd name="connsiteY55" fmla="*/ 1246658 h 2237474"/>
              <a:gd name="connsiteX56" fmla="*/ 8275497 w 12192000"/>
              <a:gd name="connsiteY56" fmla="*/ 1264396 h 2237474"/>
              <a:gd name="connsiteX57" fmla="*/ 8206287 w 12192000"/>
              <a:gd name="connsiteY57" fmla="*/ 1273060 h 2237474"/>
              <a:gd name="connsiteX58" fmla="*/ 8168705 w 12192000"/>
              <a:gd name="connsiteY58" fmla="*/ 1279956 h 2237474"/>
              <a:gd name="connsiteX59" fmla="*/ 8139997 w 12192000"/>
              <a:gd name="connsiteY59" fmla="*/ 1282713 h 2237474"/>
              <a:gd name="connsiteX60" fmla="*/ 8074238 w 12192000"/>
              <a:gd name="connsiteY60" fmla="*/ 1301895 h 2237474"/>
              <a:gd name="connsiteX61" fmla="*/ 7968292 w 12192000"/>
              <a:gd name="connsiteY61" fmla="*/ 1338779 h 2237474"/>
              <a:gd name="connsiteX62" fmla="*/ 7945122 w 12192000"/>
              <a:gd name="connsiteY62" fmla="*/ 1345477 h 2237474"/>
              <a:gd name="connsiteX63" fmla="*/ 7902328 w 12192000"/>
              <a:gd name="connsiteY63" fmla="*/ 1345865 h 2237474"/>
              <a:gd name="connsiteX64" fmla="*/ 7875879 w 12192000"/>
              <a:gd name="connsiteY64" fmla="*/ 1345646 h 2237474"/>
              <a:gd name="connsiteX65" fmla="*/ 7840612 w 12192000"/>
              <a:gd name="connsiteY65" fmla="*/ 1369373 h 2237474"/>
              <a:gd name="connsiteX66" fmla="*/ 7786819 w 12192000"/>
              <a:gd name="connsiteY66" fmla="*/ 1378970 h 2237474"/>
              <a:gd name="connsiteX67" fmla="*/ 7548172 w 12192000"/>
              <a:gd name="connsiteY67" fmla="*/ 1417460 h 2237474"/>
              <a:gd name="connsiteX68" fmla="*/ 7483437 w 12192000"/>
              <a:gd name="connsiteY68" fmla="*/ 1478152 h 2237474"/>
              <a:gd name="connsiteX69" fmla="*/ 7377870 w 12192000"/>
              <a:gd name="connsiteY69" fmla="*/ 1523319 h 2237474"/>
              <a:gd name="connsiteX70" fmla="*/ 7230737 w 12192000"/>
              <a:gd name="connsiteY70" fmla="*/ 1562633 h 2237474"/>
              <a:gd name="connsiteX71" fmla="*/ 7224458 w 12192000"/>
              <a:gd name="connsiteY71" fmla="*/ 1573008 h 2237474"/>
              <a:gd name="connsiteX72" fmla="*/ 7213486 w 12192000"/>
              <a:gd name="connsiteY72" fmla="*/ 1580987 h 2237474"/>
              <a:gd name="connsiteX73" fmla="*/ 7183121 w 12192000"/>
              <a:gd name="connsiteY73" fmla="*/ 1595162 h 2237474"/>
              <a:gd name="connsiteX74" fmla="*/ 7164601 w 12192000"/>
              <a:gd name="connsiteY74" fmla="*/ 1606490 h 2237474"/>
              <a:gd name="connsiteX75" fmla="*/ 7114651 w 12192000"/>
              <a:gd name="connsiteY75" fmla="*/ 1620959 h 2237474"/>
              <a:gd name="connsiteX76" fmla="*/ 7092727 w 12192000"/>
              <a:gd name="connsiteY76" fmla="*/ 1623628 h 2237474"/>
              <a:gd name="connsiteX77" fmla="*/ 7031309 w 12192000"/>
              <a:gd name="connsiteY77" fmla="*/ 1619451 h 2237474"/>
              <a:gd name="connsiteX78" fmla="*/ 6999084 w 12192000"/>
              <a:gd name="connsiteY78" fmla="*/ 1634317 h 2237474"/>
              <a:gd name="connsiteX79" fmla="*/ 6992107 w 12192000"/>
              <a:gd name="connsiteY79" fmla="*/ 1636860 h 2237474"/>
              <a:gd name="connsiteX80" fmla="*/ 6991765 w 12192000"/>
              <a:gd name="connsiteY80" fmla="*/ 1636725 h 2237474"/>
              <a:gd name="connsiteX81" fmla="*/ 6900177 w 12192000"/>
              <a:gd name="connsiteY81" fmla="*/ 1636016 h 2237474"/>
              <a:gd name="connsiteX82" fmla="*/ 6795372 w 12192000"/>
              <a:gd name="connsiteY82" fmla="*/ 1644845 h 2237474"/>
              <a:gd name="connsiteX83" fmla="*/ 6692251 w 12192000"/>
              <a:gd name="connsiteY83" fmla="*/ 1656357 h 2237474"/>
              <a:gd name="connsiteX84" fmla="*/ 6655235 w 12192000"/>
              <a:gd name="connsiteY84" fmla="*/ 1661869 h 2237474"/>
              <a:gd name="connsiteX85" fmla="*/ 6587857 w 12192000"/>
              <a:gd name="connsiteY85" fmla="*/ 1665769 h 2237474"/>
              <a:gd name="connsiteX86" fmla="*/ 6554894 w 12192000"/>
              <a:gd name="connsiteY86" fmla="*/ 1664428 h 2237474"/>
              <a:gd name="connsiteX87" fmla="*/ 6516595 w 12192000"/>
              <a:gd name="connsiteY87" fmla="*/ 1667475 h 2237474"/>
              <a:gd name="connsiteX88" fmla="*/ 6508541 w 12192000"/>
              <a:gd name="connsiteY88" fmla="*/ 1668757 h 2237474"/>
              <a:gd name="connsiteX89" fmla="*/ 6471012 w 12192000"/>
              <a:gd name="connsiteY89" fmla="*/ 1678604 h 2237474"/>
              <a:gd name="connsiteX90" fmla="*/ 6415265 w 12192000"/>
              <a:gd name="connsiteY90" fmla="*/ 1665317 h 2237474"/>
              <a:gd name="connsiteX91" fmla="*/ 6364035 w 12192000"/>
              <a:gd name="connsiteY91" fmla="*/ 1667683 h 2237474"/>
              <a:gd name="connsiteX92" fmla="*/ 6280959 w 12192000"/>
              <a:gd name="connsiteY92" fmla="*/ 1689329 h 2237474"/>
              <a:gd name="connsiteX93" fmla="*/ 6243319 w 12192000"/>
              <a:gd name="connsiteY93" fmla="*/ 1695560 h 2237474"/>
              <a:gd name="connsiteX94" fmla="*/ 6098321 w 12192000"/>
              <a:gd name="connsiteY94" fmla="*/ 1721646 h 2237474"/>
              <a:gd name="connsiteX95" fmla="*/ 5880652 w 12192000"/>
              <a:gd name="connsiteY95" fmla="*/ 1779643 h 2237474"/>
              <a:gd name="connsiteX96" fmla="*/ 5785959 w 12192000"/>
              <a:gd name="connsiteY96" fmla="*/ 1775307 h 2237474"/>
              <a:gd name="connsiteX97" fmla="*/ 5643534 w 12192000"/>
              <a:gd name="connsiteY97" fmla="*/ 1802919 h 2237474"/>
              <a:gd name="connsiteX98" fmla="*/ 5518799 w 12192000"/>
              <a:gd name="connsiteY98" fmla="*/ 1818312 h 2237474"/>
              <a:gd name="connsiteX99" fmla="*/ 5505014 w 12192000"/>
              <a:gd name="connsiteY99" fmla="*/ 1819259 h 2237474"/>
              <a:gd name="connsiteX100" fmla="*/ 5453307 w 12192000"/>
              <a:gd name="connsiteY100" fmla="*/ 1815450 h 2237474"/>
              <a:gd name="connsiteX101" fmla="*/ 5364192 w 12192000"/>
              <a:gd name="connsiteY101" fmla="*/ 1826074 h 2237474"/>
              <a:gd name="connsiteX102" fmla="*/ 5350380 w 12192000"/>
              <a:gd name="connsiteY102" fmla="*/ 1830891 h 2237474"/>
              <a:gd name="connsiteX103" fmla="*/ 5259633 w 12192000"/>
              <a:gd name="connsiteY103" fmla="*/ 1837160 h 2237474"/>
              <a:gd name="connsiteX104" fmla="*/ 5197513 w 12192000"/>
              <a:gd name="connsiteY104" fmla="*/ 1844718 h 2237474"/>
              <a:gd name="connsiteX105" fmla="*/ 5168852 w 12192000"/>
              <a:gd name="connsiteY105" fmla="*/ 1844846 h 2237474"/>
              <a:gd name="connsiteX106" fmla="*/ 5114927 w 12192000"/>
              <a:gd name="connsiteY106" fmla="*/ 1847827 h 2237474"/>
              <a:gd name="connsiteX107" fmla="*/ 5108970 w 12192000"/>
              <a:gd name="connsiteY107" fmla="*/ 1847935 h 2237474"/>
              <a:gd name="connsiteX108" fmla="*/ 5067961 w 12192000"/>
              <a:gd name="connsiteY108" fmla="*/ 1845917 h 2237474"/>
              <a:gd name="connsiteX109" fmla="*/ 5007075 w 12192000"/>
              <a:gd name="connsiteY109" fmla="*/ 1838626 h 2237474"/>
              <a:gd name="connsiteX110" fmla="*/ 4944087 w 12192000"/>
              <a:gd name="connsiteY110" fmla="*/ 1823332 h 2237474"/>
              <a:gd name="connsiteX111" fmla="*/ 4907662 w 12192000"/>
              <a:gd name="connsiteY111" fmla="*/ 1816900 h 2237474"/>
              <a:gd name="connsiteX112" fmla="*/ 4882386 w 12192000"/>
              <a:gd name="connsiteY112" fmla="*/ 1809844 h 2237474"/>
              <a:gd name="connsiteX113" fmla="*/ 4811440 w 12192000"/>
              <a:gd name="connsiteY113" fmla="*/ 1804655 h 2237474"/>
              <a:gd name="connsiteX114" fmla="*/ 4691075 w 12192000"/>
              <a:gd name="connsiteY114" fmla="*/ 1801389 h 2237474"/>
              <a:gd name="connsiteX115" fmla="*/ 4611738 w 12192000"/>
              <a:gd name="connsiteY115" fmla="*/ 1776964 h 2237474"/>
              <a:gd name="connsiteX116" fmla="*/ 4560070 w 12192000"/>
              <a:gd name="connsiteY116" fmla="*/ 1785640 h 2237474"/>
              <a:gd name="connsiteX117" fmla="*/ 4536503 w 12192000"/>
              <a:gd name="connsiteY117" fmla="*/ 1785334 h 2237474"/>
              <a:gd name="connsiteX118" fmla="*/ 4513724 w 12192000"/>
              <a:gd name="connsiteY118" fmla="*/ 1791996 h 2237474"/>
              <a:gd name="connsiteX119" fmla="*/ 4459810 w 12192000"/>
              <a:gd name="connsiteY119" fmla="*/ 1797886 h 2237474"/>
              <a:gd name="connsiteX120" fmla="*/ 4379064 w 12192000"/>
              <a:gd name="connsiteY120" fmla="*/ 1817177 h 2237474"/>
              <a:gd name="connsiteX121" fmla="*/ 4319209 w 12192000"/>
              <a:gd name="connsiteY121" fmla="*/ 1834833 h 2237474"/>
              <a:gd name="connsiteX122" fmla="*/ 4290981 w 12192000"/>
              <a:gd name="connsiteY122" fmla="*/ 1839677 h 2237474"/>
              <a:gd name="connsiteX123" fmla="*/ 4285792 w 12192000"/>
              <a:gd name="connsiteY123" fmla="*/ 1836231 h 2237474"/>
              <a:gd name="connsiteX124" fmla="*/ 4238372 w 12192000"/>
              <a:gd name="connsiteY124" fmla="*/ 1851480 h 2237474"/>
              <a:gd name="connsiteX125" fmla="*/ 4232517 w 12192000"/>
              <a:gd name="connsiteY125" fmla="*/ 1852567 h 2237474"/>
              <a:gd name="connsiteX126" fmla="*/ 4191732 w 12192000"/>
              <a:gd name="connsiteY126" fmla="*/ 1857328 h 2237474"/>
              <a:gd name="connsiteX127" fmla="*/ 4065532 w 12192000"/>
              <a:gd name="connsiteY127" fmla="*/ 1855477 h 2237474"/>
              <a:gd name="connsiteX128" fmla="*/ 4028460 w 12192000"/>
              <a:gd name="connsiteY128" fmla="*/ 1855137 h 2237474"/>
              <a:gd name="connsiteX129" fmla="*/ 4002267 w 12192000"/>
              <a:gd name="connsiteY129" fmla="*/ 1852352 h 2237474"/>
              <a:gd name="connsiteX130" fmla="*/ 3931396 w 12192000"/>
              <a:gd name="connsiteY130" fmla="*/ 1858915 h 2237474"/>
              <a:gd name="connsiteX131" fmla="*/ 3812162 w 12192000"/>
              <a:gd name="connsiteY131" fmla="*/ 1875501 h 2237474"/>
              <a:gd name="connsiteX132" fmla="*/ 3729530 w 12192000"/>
              <a:gd name="connsiteY132" fmla="*/ 1864513 h 2237474"/>
              <a:gd name="connsiteX133" fmla="*/ 3680177 w 12192000"/>
              <a:gd name="connsiteY133" fmla="*/ 1881552 h 2237474"/>
              <a:gd name="connsiteX134" fmla="*/ 3567259 w 12192000"/>
              <a:gd name="connsiteY134" fmla="*/ 1893482 h 2237474"/>
              <a:gd name="connsiteX135" fmla="*/ 3405770 w 12192000"/>
              <a:gd name="connsiteY135" fmla="*/ 1904591 h 2237474"/>
              <a:gd name="connsiteX136" fmla="*/ 3280097 w 12192000"/>
              <a:gd name="connsiteY136" fmla="*/ 1919610 h 2237474"/>
              <a:gd name="connsiteX137" fmla="*/ 3123424 w 12192000"/>
              <a:gd name="connsiteY137" fmla="*/ 1952930 h 2237474"/>
              <a:gd name="connsiteX138" fmla="*/ 3009910 w 12192000"/>
              <a:gd name="connsiteY138" fmla="*/ 1957866 h 2237474"/>
              <a:gd name="connsiteX139" fmla="*/ 2995934 w 12192000"/>
              <a:gd name="connsiteY139" fmla="*/ 1967085 h 2237474"/>
              <a:gd name="connsiteX140" fmla="*/ 2980071 w 12192000"/>
              <a:gd name="connsiteY140" fmla="*/ 1972988 h 2237474"/>
              <a:gd name="connsiteX141" fmla="*/ 2978094 w 12192000"/>
              <a:gd name="connsiteY141" fmla="*/ 1972369 h 2237474"/>
              <a:gd name="connsiteX142" fmla="*/ 2942858 w 12192000"/>
              <a:gd name="connsiteY142" fmla="*/ 1981367 h 2237474"/>
              <a:gd name="connsiteX143" fmla="*/ 2875436 w 12192000"/>
              <a:gd name="connsiteY143" fmla="*/ 1996977 h 2237474"/>
              <a:gd name="connsiteX144" fmla="*/ 2874892 w 12192000"/>
              <a:gd name="connsiteY144" fmla="*/ 1996085 h 2237474"/>
              <a:gd name="connsiteX145" fmla="*/ 2864145 w 12192000"/>
              <a:gd name="connsiteY145" fmla="*/ 1994061 h 2237474"/>
              <a:gd name="connsiteX146" fmla="*/ 2843662 w 12192000"/>
              <a:gd name="connsiteY146" fmla="*/ 1992498 h 2237474"/>
              <a:gd name="connsiteX147" fmla="*/ 2796128 w 12192000"/>
              <a:gd name="connsiteY147" fmla="*/ 1976403 h 2237474"/>
              <a:gd name="connsiteX148" fmla="*/ 2756784 w 12192000"/>
              <a:gd name="connsiteY148" fmla="*/ 1985116 h 2237474"/>
              <a:gd name="connsiteX149" fmla="*/ 2748833 w 12192000"/>
              <a:gd name="connsiteY149" fmla="*/ 1986323 h 2237474"/>
              <a:gd name="connsiteX150" fmla="*/ 2748661 w 12192000"/>
              <a:gd name="connsiteY150" fmla="*/ 1986122 h 2237474"/>
              <a:gd name="connsiteX151" fmla="*/ 2740251 w 12192000"/>
              <a:gd name="connsiteY151" fmla="*/ 1986946 h 2237474"/>
              <a:gd name="connsiteX152" fmla="*/ 2718916 w 12192000"/>
              <a:gd name="connsiteY152" fmla="*/ 1990867 h 2237474"/>
              <a:gd name="connsiteX153" fmla="*/ 2713522 w 12192000"/>
              <a:gd name="connsiteY153" fmla="*/ 1990173 h 2237474"/>
              <a:gd name="connsiteX154" fmla="*/ 2680597 w 12192000"/>
              <a:gd name="connsiteY154" fmla="*/ 1984996 h 2237474"/>
              <a:gd name="connsiteX155" fmla="*/ 2578178 w 12192000"/>
              <a:gd name="connsiteY155" fmla="*/ 1990531 h 2237474"/>
              <a:gd name="connsiteX156" fmla="*/ 2476147 w 12192000"/>
              <a:gd name="connsiteY156" fmla="*/ 1998305 h 2237474"/>
              <a:gd name="connsiteX157" fmla="*/ 2373568 w 12192000"/>
              <a:gd name="connsiteY157" fmla="*/ 2003219 h 2237474"/>
              <a:gd name="connsiteX158" fmla="*/ 2321399 w 12192000"/>
              <a:gd name="connsiteY158" fmla="*/ 1989467 h 2237474"/>
              <a:gd name="connsiteX159" fmla="*/ 2315525 w 12192000"/>
              <a:gd name="connsiteY159" fmla="*/ 1989708 h 2237474"/>
              <a:gd name="connsiteX160" fmla="*/ 2300792 w 12192000"/>
              <a:gd name="connsiteY160" fmla="*/ 1994290 h 2237474"/>
              <a:gd name="connsiteX161" fmla="*/ 2295469 w 12192000"/>
              <a:gd name="connsiteY161" fmla="*/ 1996659 h 2237474"/>
              <a:gd name="connsiteX162" fmla="*/ 2287219 w 12192000"/>
              <a:gd name="connsiteY162" fmla="*/ 1998750 h 2237474"/>
              <a:gd name="connsiteX163" fmla="*/ 2286948 w 12192000"/>
              <a:gd name="connsiteY163" fmla="*/ 1998596 h 2237474"/>
              <a:gd name="connsiteX164" fmla="*/ 2243069 w 12192000"/>
              <a:gd name="connsiteY164" fmla="*/ 2015111 h 2237474"/>
              <a:gd name="connsiteX165" fmla="*/ 2186609 w 12192000"/>
              <a:gd name="connsiteY165" fmla="*/ 2008263 h 2237474"/>
              <a:gd name="connsiteX166" fmla="*/ 2164831 w 12192000"/>
              <a:gd name="connsiteY166" fmla="*/ 2010143 h 2237474"/>
              <a:gd name="connsiteX167" fmla="*/ 2152836 w 12192000"/>
              <a:gd name="connsiteY167" fmla="*/ 2010048 h 2237474"/>
              <a:gd name="connsiteX168" fmla="*/ 2117102 w 12192000"/>
              <a:gd name="connsiteY168" fmla="*/ 2023004 h 2237474"/>
              <a:gd name="connsiteX169" fmla="*/ 2111935 w 12192000"/>
              <a:gd name="connsiteY169" fmla="*/ 2023163 h 2237474"/>
              <a:gd name="connsiteX170" fmla="*/ 2089991 w 12192000"/>
              <a:gd name="connsiteY170" fmla="*/ 2034193 h 2237474"/>
              <a:gd name="connsiteX171" fmla="*/ 2058061 w 12192000"/>
              <a:gd name="connsiteY171" fmla="*/ 2047942 h 2237474"/>
              <a:gd name="connsiteX172" fmla="*/ 2055737 w 12192000"/>
              <a:gd name="connsiteY172" fmla="*/ 2047704 h 2237474"/>
              <a:gd name="connsiteX173" fmla="*/ 2042244 w 12192000"/>
              <a:gd name="connsiteY173" fmla="*/ 2055560 h 2237474"/>
              <a:gd name="connsiteX174" fmla="*/ 1976224 w 12192000"/>
              <a:gd name="connsiteY174" fmla="*/ 2074257 h 2237474"/>
              <a:gd name="connsiteX175" fmla="*/ 1877728 w 12192000"/>
              <a:gd name="connsiteY175" fmla="*/ 2101004 h 2237474"/>
              <a:gd name="connsiteX176" fmla="*/ 1759056 w 12192000"/>
              <a:gd name="connsiteY176" fmla="*/ 2125608 h 2237474"/>
              <a:gd name="connsiteX177" fmla="*/ 1637948 w 12192000"/>
              <a:gd name="connsiteY177" fmla="*/ 2172597 h 2237474"/>
              <a:gd name="connsiteX178" fmla="*/ 1434549 w 12192000"/>
              <a:gd name="connsiteY178" fmla="*/ 2234522 h 2237474"/>
              <a:gd name="connsiteX179" fmla="*/ 1398481 w 12192000"/>
              <a:gd name="connsiteY179" fmla="*/ 2237074 h 2237474"/>
              <a:gd name="connsiteX180" fmla="*/ 1398407 w 12192000"/>
              <a:gd name="connsiteY180" fmla="*/ 2237095 h 2237474"/>
              <a:gd name="connsiteX181" fmla="*/ 1370962 w 12192000"/>
              <a:gd name="connsiteY181" fmla="*/ 2237474 h 2237474"/>
              <a:gd name="connsiteX182" fmla="*/ 1356367 w 12192000"/>
              <a:gd name="connsiteY182" fmla="*/ 2235089 h 2237474"/>
              <a:gd name="connsiteX183" fmla="*/ 1324828 w 12192000"/>
              <a:gd name="connsiteY183" fmla="*/ 2231968 h 2237474"/>
              <a:gd name="connsiteX184" fmla="*/ 1297744 w 12192000"/>
              <a:gd name="connsiteY184" fmla="*/ 2235849 h 2237474"/>
              <a:gd name="connsiteX185" fmla="*/ 1286236 w 12192000"/>
              <a:gd name="connsiteY185" fmla="*/ 2233135 h 2237474"/>
              <a:gd name="connsiteX186" fmla="*/ 1283504 w 12192000"/>
              <a:gd name="connsiteY186" fmla="*/ 2233797 h 2237474"/>
              <a:gd name="connsiteX187" fmla="*/ 1279765 w 12192000"/>
              <a:gd name="connsiteY187" fmla="*/ 2229639 h 2237474"/>
              <a:gd name="connsiteX188" fmla="*/ 1195347 w 12192000"/>
              <a:gd name="connsiteY188" fmla="*/ 2212354 h 2237474"/>
              <a:gd name="connsiteX189" fmla="*/ 970251 w 12192000"/>
              <a:gd name="connsiteY189" fmla="*/ 2221029 h 2237474"/>
              <a:gd name="connsiteX190" fmla="*/ 812914 w 12192000"/>
              <a:gd name="connsiteY190" fmla="*/ 2202752 h 2237474"/>
              <a:gd name="connsiteX191" fmla="*/ 800195 w 12192000"/>
              <a:gd name="connsiteY191" fmla="*/ 2209407 h 2237474"/>
              <a:gd name="connsiteX192" fmla="*/ 784978 w 12192000"/>
              <a:gd name="connsiteY192" fmla="*/ 2212360 h 2237474"/>
              <a:gd name="connsiteX193" fmla="*/ 681987 w 12192000"/>
              <a:gd name="connsiteY193" fmla="*/ 2216757 h 2237474"/>
              <a:gd name="connsiteX194" fmla="*/ 669923 w 12192000"/>
              <a:gd name="connsiteY194" fmla="*/ 2211682 h 2237474"/>
              <a:gd name="connsiteX195" fmla="*/ 648680 w 12192000"/>
              <a:gd name="connsiteY195" fmla="*/ 2206229 h 2237474"/>
              <a:gd name="connsiteX196" fmla="*/ 597225 w 12192000"/>
              <a:gd name="connsiteY196" fmla="*/ 2180999 h 2237474"/>
              <a:gd name="connsiteX197" fmla="*/ 558449 w 12192000"/>
              <a:gd name="connsiteY197" fmla="*/ 2182346 h 2237474"/>
              <a:gd name="connsiteX198" fmla="*/ 550517 w 12192000"/>
              <a:gd name="connsiteY198" fmla="*/ 2182060 h 2237474"/>
              <a:gd name="connsiteX199" fmla="*/ 550309 w 12192000"/>
              <a:gd name="connsiteY199" fmla="*/ 2181825 h 2237474"/>
              <a:gd name="connsiteX200" fmla="*/ 541836 w 12192000"/>
              <a:gd name="connsiteY200" fmla="*/ 2181063 h 2237474"/>
              <a:gd name="connsiteX201" fmla="*/ 536057 w 12192000"/>
              <a:gd name="connsiteY201" fmla="*/ 2181537 h 2237474"/>
              <a:gd name="connsiteX202" fmla="*/ 520671 w 12192000"/>
              <a:gd name="connsiteY202" fmla="*/ 2180980 h 2237474"/>
              <a:gd name="connsiteX203" fmla="*/ 515024 w 12192000"/>
              <a:gd name="connsiteY203" fmla="*/ 2179258 h 2237474"/>
              <a:gd name="connsiteX204" fmla="*/ 512278 w 12192000"/>
              <a:gd name="connsiteY204" fmla="*/ 2176369 h 2237474"/>
              <a:gd name="connsiteX205" fmla="*/ 480419 w 12192000"/>
              <a:gd name="connsiteY205" fmla="*/ 2167807 h 2237474"/>
              <a:gd name="connsiteX206" fmla="*/ 413835 w 12192000"/>
              <a:gd name="connsiteY206" fmla="*/ 2156783 h 2237474"/>
              <a:gd name="connsiteX207" fmla="*/ 376513 w 12192000"/>
              <a:gd name="connsiteY207" fmla="*/ 2154014 h 2237474"/>
              <a:gd name="connsiteX208" fmla="*/ 273386 w 12192000"/>
              <a:gd name="connsiteY208" fmla="*/ 2142551 h 2237474"/>
              <a:gd name="connsiteX209" fmla="*/ 169207 w 12192000"/>
              <a:gd name="connsiteY209" fmla="*/ 2128100 h 2237474"/>
              <a:gd name="connsiteX210" fmla="*/ 93149 w 12192000"/>
              <a:gd name="connsiteY210" fmla="*/ 2105324 h 2237474"/>
              <a:gd name="connsiteX211" fmla="*/ 88109 w 12192000"/>
              <a:gd name="connsiteY211" fmla="*/ 2106704 h 2237474"/>
              <a:gd name="connsiteX212" fmla="*/ 80022 w 12192000"/>
              <a:gd name="connsiteY212" fmla="*/ 2107254 h 2237474"/>
              <a:gd name="connsiteX213" fmla="*/ 79717 w 12192000"/>
              <a:gd name="connsiteY213" fmla="*/ 2107046 h 2237474"/>
              <a:gd name="connsiteX214" fmla="*/ 72352 w 12192000"/>
              <a:gd name="connsiteY214" fmla="*/ 2107991 h 2237474"/>
              <a:gd name="connsiteX215" fmla="*/ 37645 w 12192000"/>
              <a:gd name="connsiteY215" fmla="*/ 2115401 h 2237474"/>
              <a:gd name="connsiteX216" fmla="*/ 4572 w 12192000"/>
              <a:gd name="connsiteY216" fmla="*/ 2111091 h 2237474"/>
              <a:gd name="connsiteX217" fmla="*/ 0 w 12192000"/>
              <a:gd name="connsiteY217" fmla="*/ 2110468 h 2237474"/>
              <a:gd name="connsiteX218" fmla="*/ 0 w 12192000"/>
              <a:gd name="connsiteY21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78288 w 12192000"/>
              <a:gd name="connsiteY25" fmla="*/ 854362 h 2237474"/>
              <a:gd name="connsiteX26" fmla="*/ 9761459 w 12192000"/>
              <a:gd name="connsiteY26" fmla="*/ 862394 h 2237474"/>
              <a:gd name="connsiteX27" fmla="*/ 9705768 w 12192000"/>
              <a:gd name="connsiteY27" fmla="*/ 894610 h 2237474"/>
              <a:gd name="connsiteX28" fmla="*/ 9683005 w 12192000"/>
              <a:gd name="connsiteY28" fmla="*/ 894128 h 2237474"/>
              <a:gd name="connsiteX29" fmla="*/ 9594438 w 12192000"/>
              <a:gd name="connsiteY29" fmla="*/ 919051 h 2237474"/>
              <a:gd name="connsiteX30" fmla="*/ 9577033 w 12192000"/>
              <a:gd name="connsiteY30" fmla="*/ 922857 h 2237474"/>
              <a:gd name="connsiteX31" fmla="*/ 9544189 w 12192000"/>
              <a:gd name="connsiteY31" fmla="*/ 938966 h 2237474"/>
              <a:gd name="connsiteX32" fmla="*/ 9500499 w 12192000"/>
              <a:gd name="connsiteY32" fmla="*/ 954680 h 2237474"/>
              <a:gd name="connsiteX33" fmla="*/ 9428195 w 12192000"/>
              <a:gd name="connsiteY33" fmla="*/ 986225 h 2237474"/>
              <a:gd name="connsiteX34" fmla="*/ 9410017 w 12192000"/>
              <a:gd name="connsiteY34" fmla="*/ 993931 h 2237474"/>
              <a:gd name="connsiteX35" fmla="*/ 9392919 w 12192000"/>
              <a:gd name="connsiteY35" fmla="*/ 994656 h 2237474"/>
              <a:gd name="connsiteX36" fmla="*/ 9278619 w 12192000"/>
              <a:gd name="connsiteY36" fmla="*/ 1011878 h 2237474"/>
              <a:gd name="connsiteX37" fmla="*/ 9268019 w 12192000"/>
              <a:gd name="connsiteY37" fmla="*/ 1007442 h 2237474"/>
              <a:gd name="connsiteX38" fmla="*/ 9234662 w 12192000"/>
              <a:gd name="connsiteY38" fmla="*/ 1023056 h 2237474"/>
              <a:gd name="connsiteX39" fmla="*/ 9181033 w 12192000"/>
              <a:gd name="connsiteY39" fmla="*/ 1037921 h 2237474"/>
              <a:gd name="connsiteX40" fmla="*/ 9155969 w 12192000"/>
              <a:gd name="connsiteY40" fmla="*/ 1046804 h 2237474"/>
              <a:gd name="connsiteX41" fmla="*/ 9133985 w 12192000"/>
              <a:gd name="connsiteY41" fmla="*/ 1046450 h 2237474"/>
              <a:gd name="connsiteX42" fmla="*/ 9012987 w 12192000"/>
              <a:gd name="connsiteY42" fmla="*/ 1061986 h 2237474"/>
              <a:gd name="connsiteX43" fmla="*/ 8968445 w 12192000"/>
              <a:gd name="connsiteY43" fmla="*/ 1052169 h 2237474"/>
              <a:gd name="connsiteX44" fmla="*/ 8958984 w 12192000"/>
              <a:gd name="connsiteY44" fmla="*/ 1057212 h 2237474"/>
              <a:gd name="connsiteX45" fmla="*/ 8886001 w 12192000"/>
              <a:gd name="connsiteY45" fmla="*/ 1067468 h 2237474"/>
              <a:gd name="connsiteX46" fmla="*/ 8838610 w 12192000"/>
              <a:gd name="connsiteY46" fmla="*/ 1075091 h 2237474"/>
              <a:gd name="connsiteX47" fmla="*/ 8750383 w 12192000"/>
              <a:gd name="connsiteY47" fmla="*/ 1097387 h 2237474"/>
              <a:gd name="connsiteX48" fmla="*/ 8697365 w 12192000"/>
              <a:gd name="connsiteY48" fmla="*/ 1105869 h 2237474"/>
              <a:gd name="connsiteX49" fmla="*/ 8665605 w 12192000"/>
              <a:gd name="connsiteY49" fmla="*/ 1110791 h 2237474"/>
              <a:gd name="connsiteX50" fmla="*/ 8584946 w 12192000"/>
              <a:gd name="connsiteY50" fmla="*/ 1135226 h 2237474"/>
              <a:gd name="connsiteX51" fmla="*/ 8460755 w 12192000"/>
              <a:gd name="connsiteY51" fmla="*/ 1203427 h 2237474"/>
              <a:gd name="connsiteX52" fmla="*/ 8419755 w 12192000"/>
              <a:gd name="connsiteY52" fmla="*/ 1216260 h 2237474"/>
              <a:gd name="connsiteX53" fmla="*/ 8411626 w 12192000"/>
              <a:gd name="connsiteY53" fmla="*/ 1214397 h 2237474"/>
              <a:gd name="connsiteX54" fmla="*/ 8363469 w 12192000"/>
              <a:gd name="connsiteY54" fmla="*/ 1246658 h 2237474"/>
              <a:gd name="connsiteX55" fmla="*/ 8275497 w 12192000"/>
              <a:gd name="connsiteY55" fmla="*/ 1264396 h 2237474"/>
              <a:gd name="connsiteX56" fmla="*/ 8206287 w 12192000"/>
              <a:gd name="connsiteY56" fmla="*/ 1273060 h 2237474"/>
              <a:gd name="connsiteX57" fmla="*/ 8168705 w 12192000"/>
              <a:gd name="connsiteY57" fmla="*/ 1279956 h 2237474"/>
              <a:gd name="connsiteX58" fmla="*/ 8139997 w 12192000"/>
              <a:gd name="connsiteY58" fmla="*/ 1282713 h 2237474"/>
              <a:gd name="connsiteX59" fmla="*/ 8074238 w 12192000"/>
              <a:gd name="connsiteY59" fmla="*/ 1301895 h 2237474"/>
              <a:gd name="connsiteX60" fmla="*/ 7968292 w 12192000"/>
              <a:gd name="connsiteY60" fmla="*/ 1338779 h 2237474"/>
              <a:gd name="connsiteX61" fmla="*/ 7945122 w 12192000"/>
              <a:gd name="connsiteY61" fmla="*/ 1345477 h 2237474"/>
              <a:gd name="connsiteX62" fmla="*/ 7902328 w 12192000"/>
              <a:gd name="connsiteY62" fmla="*/ 1345865 h 2237474"/>
              <a:gd name="connsiteX63" fmla="*/ 7875879 w 12192000"/>
              <a:gd name="connsiteY63" fmla="*/ 1345646 h 2237474"/>
              <a:gd name="connsiteX64" fmla="*/ 7840612 w 12192000"/>
              <a:gd name="connsiteY64" fmla="*/ 1369373 h 2237474"/>
              <a:gd name="connsiteX65" fmla="*/ 7786819 w 12192000"/>
              <a:gd name="connsiteY65" fmla="*/ 1378970 h 2237474"/>
              <a:gd name="connsiteX66" fmla="*/ 7548172 w 12192000"/>
              <a:gd name="connsiteY66" fmla="*/ 1417460 h 2237474"/>
              <a:gd name="connsiteX67" fmla="*/ 7483437 w 12192000"/>
              <a:gd name="connsiteY67" fmla="*/ 1478152 h 2237474"/>
              <a:gd name="connsiteX68" fmla="*/ 7377870 w 12192000"/>
              <a:gd name="connsiteY68" fmla="*/ 1523319 h 2237474"/>
              <a:gd name="connsiteX69" fmla="*/ 7230737 w 12192000"/>
              <a:gd name="connsiteY69" fmla="*/ 1562633 h 2237474"/>
              <a:gd name="connsiteX70" fmla="*/ 7224458 w 12192000"/>
              <a:gd name="connsiteY70" fmla="*/ 1573008 h 2237474"/>
              <a:gd name="connsiteX71" fmla="*/ 7213486 w 12192000"/>
              <a:gd name="connsiteY71" fmla="*/ 1580987 h 2237474"/>
              <a:gd name="connsiteX72" fmla="*/ 7183121 w 12192000"/>
              <a:gd name="connsiteY72" fmla="*/ 1595162 h 2237474"/>
              <a:gd name="connsiteX73" fmla="*/ 7164601 w 12192000"/>
              <a:gd name="connsiteY73" fmla="*/ 1606490 h 2237474"/>
              <a:gd name="connsiteX74" fmla="*/ 7114651 w 12192000"/>
              <a:gd name="connsiteY74" fmla="*/ 1620959 h 2237474"/>
              <a:gd name="connsiteX75" fmla="*/ 7092727 w 12192000"/>
              <a:gd name="connsiteY75" fmla="*/ 1623628 h 2237474"/>
              <a:gd name="connsiteX76" fmla="*/ 7031309 w 12192000"/>
              <a:gd name="connsiteY76" fmla="*/ 1619451 h 2237474"/>
              <a:gd name="connsiteX77" fmla="*/ 6999084 w 12192000"/>
              <a:gd name="connsiteY77" fmla="*/ 1634317 h 2237474"/>
              <a:gd name="connsiteX78" fmla="*/ 6992107 w 12192000"/>
              <a:gd name="connsiteY78" fmla="*/ 1636860 h 2237474"/>
              <a:gd name="connsiteX79" fmla="*/ 6991765 w 12192000"/>
              <a:gd name="connsiteY79" fmla="*/ 1636725 h 2237474"/>
              <a:gd name="connsiteX80" fmla="*/ 6900177 w 12192000"/>
              <a:gd name="connsiteY80" fmla="*/ 1636016 h 2237474"/>
              <a:gd name="connsiteX81" fmla="*/ 6795372 w 12192000"/>
              <a:gd name="connsiteY81" fmla="*/ 1644845 h 2237474"/>
              <a:gd name="connsiteX82" fmla="*/ 6692251 w 12192000"/>
              <a:gd name="connsiteY82" fmla="*/ 1656357 h 2237474"/>
              <a:gd name="connsiteX83" fmla="*/ 6655235 w 12192000"/>
              <a:gd name="connsiteY83" fmla="*/ 1661869 h 2237474"/>
              <a:gd name="connsiteX84" fmla="*/ 6587857 w 12192000"/>
              <a:gd name="connsiteY84" fmla="*/ 1665769 h 2237474"/>
              <a:gd name="connsiteX85" fmla="*/ 6554894 w 12192000"/>
              <a:gd name="connsiteY85" fmla="*/ 1664428 h 2237474"/>
              <a:gd name="connsiteX86" fmla="*/ 6516595 w 12192000"/>
              <a:gd name="connsiteY86" fmla="*/ 1667475 h 2237474"/>
              <a:gd name="connsiteX87" fmla="*/ 6508541 w 12192000"/>
              <a:gd name="connsiteY87" fmla="*/ 1668757 h 2237474"/>
              <a:gd name="connsiteX88" fmla="*/ 6471012 w 12192000"/>
              <a:gd name="connsiteY88" fmla="*/ 1678604 h 2237474"/>
              <a:gd name="connsiteX89" fmla="*/ 6415265 w 12192000"/>
              <a:gd name="connsiteY89" fmla="*/ 1665317 h 2237474"/>
              <a:gd name="connsiteX90" fmla="*/ 6364035 w 12192000"/>
              <a:gd name="connsiteY90" fmla="*/ 1667683 h 2237474"/>
              <a:gd name="connsiteX91" fmla="*/ 6280959 w 12192000"/>
              <a:gd name="connsiteY91" fmla="*/ 1689329 h 2237474"/>
              <a:gd name="connsiteX92" fmla="*/ 6243319 w 12192000"/>
              <a:gd name="connsiteY92" fmla="*/ 1695560 h 2237474"/>
              <a:gd name="connsiteX93" fmla="*/ 6098321 w 12192000"/>
              <a:gd name="connsiteY93" fmla="*/ 1721646 h 2237474"/>
              <a:gd name="connsiteX94" fmla="*/ 5880652 w 12192000"/>
              <a:gd name="connsiteY94" fmla="*/ 1779643 h 2237474"/>
              <a:gd name="connsiteX95" fmla="*/ 5785959 w 12192000"/>
              <a:gd name="connsiteY95" fmla="*/ 1775307 h 2237474"/>
              <a:gd name="connsiteX96" fmla="*/ 5643534 w 12192000"/>
              <a:gd name="connsiteY96" fmla="*/ 1802919 h 2237474"/>
              <a:gd name="connsiteX97" fmla="*/ 5518799 w 12192000"/>
              <a:gd name="connsiteY97" fmla="*/ 1818312 h 2237474"/>
              <a:gd name="connsiteX98" fmla="*/ 5505014 w 12192000"/>
              <a:gd name="connsiteY98" fmla="*/ 1819259 h 2237474"/>
              <a:gd name="connsiteX99" fmla="*/ 5453307 w 12192000"/>
              <a:gd name="connsiteY99" fmla="*/ 1815450 h 2237474"/>
              <a:gd name="connsiteX100" fmla="*/ 5364192 w 12192000"/>
              <a:gd name="connsiteY100" fmla="*/ 1826074 h 2237474"/>
              <a:gd name="connsiteX101" fmla="*/ 5350380 w 12192000"/>
              <a:gd name="connsiteY101" fmla="*/ 1830891 h 2237474"/>
              <a:gd name="connsiteX102" fmla="*/ 5259633 w 12192000"/>
              <a:gd name="connsiteY102" fmla="*/ 1837160 h 2237474"/>
              <a:gd name="connsiteX103" fmla="*/ 5197513 w 12192000"/>
              <a:gd name="connsiteY103" fmla="*/ 1844718 h 2237474"/>
              <a:gd name="connsiteX104" fmla="*/ 5168852 w 12192000"/>
              <a:gd name="connsiteY104" fmla="*/ 1844846 h 2237474"/>
              <a:gd name="connsiteX105" fmla="*/ 5114927 w 12192000"/>
              <a:gd name="connsiteY105" fmla="*/ 1847827 h 2237474"/>
              <a:gd name="connsiteX106" fmla="*/ 5108970 w 12192000"/>
              <a:gd name="connsiteY106" fmla="*/ 1847935 h 2237474"/>
              <a:gd name="connsiteX107" fmla="*/ 5067961 w 12192000"/>
              <a:gd name="connsiteY107" fmla="*/ 1845917 h 2237474"/>
              <a:gd name="connsiteX108" fmla="*/ 5007075 w 12192000"/>
              <a:gd name="connsiteY108" fmla="*/ 1838626 h 2237474"/>
              <a:gd name="connsiteX109" fmla="*/ 4944087 w 12192000"/>
              <a:gd name="connsiteY109" fmla="*/ 1823332 h 2237474"/>
              <a:gd name="connsiteX110" fmla="*/ 4907662 w 12192000"/>
              <a:gd name="connsiteY110" fmla="*/ 1816900 h 2237474"/>
              <a:gd name="connsiteX111" fmla="*/ 4882386 w 12192000"/>
              <a:gd name="connsiteY111" fmla="*/ 1809844 h 2237474"/>
              <a:gd name="connsiteX112" fmla="*/ 4811440 w 12192000"/>
              <a:gd name="connsiteY112" fmla="*/ 1804655 h 2237474"/>
              <a:gd name="connsiteX113" fmla="*/ 4691075 w 12192000"/>
              <a:gd name="connsiteY113" fmla="*/ 1801389 h 2237474"/>
              <a:gd name="connsiteX114" fmla="*/ 4611738 w 12192000"/>
              <a:gd name="connsiteY114" fmla="*/ 1776964 h 2237474"/>
              <a:gd name="connsiteX115" fmla="*/ 4560070 w 12192000"/>
              <a:gd name="connsiteY115" fmla="*/ 1785640 h 2237474"/>
              <a:gd name="connsiteX116" fmla="*/ 4536503 w 12192000"/>
              <a:gd name="connsiteY116" fmla="*/ 1785334 h 2237474"/>
              <a:gd name="connsiteX117" fmla="*/ 4513724 w 12192000"/>
              <a:gd name="connsiteY117" fmla="*/ 1791996 h 2237474"/>
              <a:gd name="connsiteX118" fmla="*/ 4459810 w 12192000"/>
              <a:gd name="connsiteY118" fmla="*/ 1797886 h 2237474"/>
              <a:gd name="connsiteX119" fmla="*/ 4379064 w 12192000"/>
              <a:gd name="connsiteY119" fmla="*/ 1817177 h 2237474"/>
              <a:gd name="connsiteX120" fmla="*/ 4319209 w 12192000"/>
              <a:gd name="connsiteY120" fmla="*/ 1834833 h 2237474"/>
              <a:gd name="connsiteX121" fmla="*/ 4290981 w 12192000"/>
              <a:gd name="connsiteY121" fmla="*/ 1839677 h 2237474"/>
              <a:gd name="connsiteX122" fmla="*/ 4285792 w 12192000"/>
              <a:gd name="connsiteY122" fmla="*/ 1836231 h 2237474"/>
              <a:gd name="connsiteX123" fmla="*/ 4238372 w 12192000"/>
              <a:gd name="connsiteY123" fmla="*/ 1851480 h 2237474"/>
              <a:gd name="connsiteX124" fmla="*/ 4232517 w 12192000"/>
              <a:gd name="connsiteY124" fmla="*/ 1852567 h 2237474"/>
              <a:gd name="connsiteX125" fmla="*/ 4191732 w 12192000"/>
              <a:gd name="connsiteY125" fmla="*/ 1857328 h 2237474"/>
              <a:gd name="connsiteX126" fmla="*/ 4065532 w 12192000"/>
              <a:gd name="connsiteY126" fmla="*/ 1855477 h 2237474"/>
              <a:gd name="connsiteX127" fmla="*/ 4028460 w 12192000"/>
              <a:gd name="connsiteY127" fmla="*/ 1855137 h 2237474"/>
              <a:gd name="connsiteX128" fmla="*/ 4002267 w 12192000"/>
              <a:gd name="connsiteY128" fmla="*/ 1852352 h 2237474"/>
              <a:gd name="connsiteX129" fmla="*/ 3931396 w 12192000"/>
              <a:gd name="connsiteY129" fmla="*/ 1858915 h 2237474"/>
              <a:gd name="connsiteX130" fmla="*/ 3812162 w 12192000"/>
              <a:gd name="connsiteY130" fmla="*/ 1875501 h 2237474"/>
              <a:gd name="connsiteX131" fmla="*/ 3729530 w 12192000"/>
              <a:gd name="connsiteY131" fmla="*/ 1864513 h 2237474"/>
              <a:gd name="connsiteX132" fmla="*/ 3680177 w 12192000"/>
              <a:gd name="connsiteY132" fmla="*/ 1881552 h 2237474"/>
              <a:gd name="connsiteX133" fmla="*/ 3567259 w 12192000"/>
              <a:gd name="connsiteY133" fmla="*/ 1893482 h 2237474"/>
              <a:gd name="connsiteX134" fmla="*/ 3405770 w 12192000"/>
              <a:gd name="connsiteY134" fmla="*/ 1904591 h 2237474"/>
              <a:gd name="connsiteX135" fmla="*/ 3280097 w 12192000"/>
              <a:gd name="connsiteY135" fmla="*/ 1919610 h 2237474"/>
              <a:gd name="connsiteX136" fmla="*/ 3123424 w 12192000"/>
              <a:gd name="connsiteY136" fmla="*/ 1952930 h 2237474"/>
              <a:gd name="connsiteX137" fmla="*/ 3009910 w 12192000"/>
              <a:gd name="connsiteY137" fmla="*/ 1957866 h 2237474"/>
              <a:gd name="connsiteX138" fmla="*/ 2995934 w 12192000"/>
              <a:gd name="connsiteY138" fmla="*/ 1967085 h 2237474"/>
              <a:gd name="connsiteX139" fmla="*/ 2980071 w 12192000"/>
              <a:gd name="connsiteY139" fmla="*/ 1972988 h 2237474"/>
              <a:gd name="connsiteX140" fmla="*/ 2978094 w 12192000"/>
              <a:gd name="connsiteY140" fmla="*/ 1972369 h 2237474"/>
              <a:gd name="connsiteX141" fmla="*/ 2942858 w 12192000"/>
              <a:gd name="connsiteY141" fmla="*/ 1981367 h 2237474"/>
              <a:gd name="connsiteX142" fmla="*/ 2875436 w 12192000"/>
              <a:gd name="connsiteY142" fmla="*/ 1996977 h 2237474"/>
              <a:gd name="connsiteX143" fmla="*/ 2874892 w 12192000"/>
              <a:gd name="connsiteY143" fmla="*/ 1996085 h 2237474"/>
              <a:gd name="connsiteX144" fmla="*/ 2864145 w 12192000"/>
              <a:gd name="connsiteY144" fmla="*/ 1994061 h 2237474"/>
              <a:gd name="connsiteX145" fmla="*/ 2843662 w 12192000"/>
              <a:gd name="connsiteY145" fmla="*/ 1992498 h 2237474"/>
              <a:gd name="connsiteX146" fmla="*/ 2796128 w 12192000"/>
              <a:gd name="connsiteY146" fmla="*/ 1976403 h 2237474"/>
              <a:gd name="connsiteX147" fmla="*/ 2756784 w 12192000"/>
              <a:gd name="connsiteY147" fmla="*/ 1985116 h 2237474"/>
              <a:gd name="connsiteX148" fmla="*/ 2748833 w 12192000"/>
              <a:gd name="connsiteY148" fmla="*/ 1986323 h 2237474"/>
              <a:gd name="connsiteX149" fmla="*/ 2748661 w 12192000"/>
              <a:gd name="connsiteY149" fmla="*/ 1986122 h 2237474"/>
              <a:gd name="connsiteX150" fmla="*/ 2740251 w 12192000"/>
              <a:gd name="connsiteY150" fmla="*/ 1986946 h 2237474"/>
              <a:gd name="connsiteX151" fmla="*/ 2718916 w 12192000"/>
              <a:gd name="connsiteY151" fmla="*/ 1990867 h 2237474"/>
              <a:gd name="connsiteX152" fmla="*/ 2713522 w 12192000"/>
              <a:gd name="connsiteY152" fmla="*/ 1990173 h 2237474"/>
              <a:gd name="connsiteX153" fmla="*/ 2680597 w 12192000"/>
              <a:gd name="connsiteY153" fmla="*/ 1984996 h 2237474"/>
              <a:gd name="connsiteX154" fmla="*/ 2578178 w 12192000"/>
              <a:gd name="connsiteY154" fmla="*/ 1990531 h 2237474"/>
              <a:gd name="connsiteX155" fmla="*/ 2476147 w 12192000"/>
              <a:gd name="connsiteY155" fmla="*/ 1998305 h 2237474"/>
              <a:gd name="connsiteX156" fmla="*/ 2373568 w 12192000"/>
              <a:gd name="connsiteY156" fmla="*/ 2003219 h 2237474"/>
              <a:gd name="connsiteX157" fmla="*/ 2321399 w 12192000"/>
              <a:gd name="connsiteY157" fmla="*/ 1989467 h 2237474"/>
              <a:gd name="connsiteX158" fmla="*/ 2315525 w 12192000"/>
              <a:gd name="connsiteY158" fmla="*/ 1989708 h 2237474"/>
              <a:gd name="connsiteX159" fmla="*/ 2300792 w 12192000"/>
              <a:gd name="connsiteY159" fmla="*/ 1994290 h 2237474"/>
              <a:gd name="connsiteX160" fmla="*/ 2295469 w 12192000"/>
              <a:gd name="connsiteY160" fmla="*/ 1996659 h 2237474"/>
              <a:gd name="connsiteX161" fmla="*/ 2287219 w 12192000"/>
              <a:gd name="connsiteY161" fmla="*/ 1998750 h 2237474"/>
              <a:gd name="connsiteX162" fmla="*/ 2286948 w 12192000"/>
              <a:gd name="connsiteY162" fmla="*/ 1998596 h 2237474"/>
              <a:gd name="connsiteX163" fmla="*/ 2243069 w 12192000"/>
              <a:gd name="connsiteY163" fmla="*/ 2015111 h 2237474"/>
              <a:gd name="connsiteX164" fmla="*/ 2186609 w 12192000"/>
              <a:gd name="connsiteY164" fmla="*/ 2008263 h 2237474"/>
              <a:gd name="connsiteX165" fmla="*/ 2164831 w 12192000"/>
              <a:gd name="connsiteY165" fmla="*/ 2010143 h 2237474"/>
              <a:gd name="connsiteX166" fmla="*/ 2152836 w 12192000"/>
              <a:gd name="connsiteY166" fmla="*/ 2010048 h 2237474"/>
              <a:gd name="connsiteX167" fmla="*/ 2117102 w 12192000"/>
              <a:gd name="connsiteY167" fmla="*/ 2023004 h 2237474"/>
              <a:gd name="connsiteX168" fmla="*/ 2111935 w 12192000"/>
              <a:gd name="connsiteY168" fmla="*/ 2023163 h 2237474"/>
              <a:gd name="connsiteX169" fmla="*/ 2089991 w 12192000"/>
              <a:gd name="connsiteY169" fmla="*/ 2034193 h 2237474"/>
              <a:gd name="connsiteX170" fmla="*/ 2058061 w 12192000"/>
              <a:gd name="connsiteY170" fmla="*/ 2047942 h 2237474"/>
              <a:gd name="connsiteX171" fmla="*/ 2055737 w 12192000"/>
              <a:gd name="connsiteY171" fmla="*/ 2047704 h 2237474"/>
              <a:gd name="connsiteX172" fmla="*/ 2042244 w 12192000"/>
              <a:gd name="connsiteY172" fmla="*/ 2055560 h 2237474"/>
              <a:gd name="connsiteX173" fmla="*/ 1976224 w 12192000"/>
              <a:gd name="connsiteY173" fmla="*/ 2074257 h 2237474"/>
              <a:gd name="connsiteX174" fmla="*/ 1877728 w 12192000"/>
              <a:gd name="connsiteY174" fmla="*/ 2101004 h 2237474"/>
              <a:gd name="connsiteX175" fmla="*/ 1759056 w 12192000"/>
              <a:gd name="connsiteY175" fmla="*/ 2125608 h 2237474"/>
              <a:gd name="connsiteX176" fmla="*/ 1637948 w 12192000"/>
              <a:gd name="connsiteY176" fmla="*/ 2172597 h 2237474"/>
              <a:gd name="connsiteX177" fmla="*/ 1434549 w 12192000"/>
              <a:gd name="connsiteY177" fmla="*/ 2234522 h 2237474"/>
              <a:gd name="connsiteX178" fmla="*/ 1398481 w 12192000"/>
              <a:gd name="connsiteY178" fmla="*/ 2237074 h 2237474"/>
              <a:gd name="connsiteX179" fmla="*/ 1398407 w 12192000"/>
              <a:gd name="connsiteY179" fmla="*/ 2237095 h 2237474"/>
              <a:gd name="connsiteX180" fmla="*/ 1370962 w 12192000"/>
              <a:gd name="connsiteY180" fmla="*/ 2237474 h 2237474"/>
              <a:gd name="connsiteX181" fmla="*/ 1356367 w 12192000"/>
              <a:gd name="connsiteY181" fmla="*/ 2235089 h 2237474"/>
              <a:gd name="connsiteX182" fmla="*/ 1324828 w 12192000"/>
              <a:gd name="connsiteY182" fmla="*/ 2231968 h 2237474"/>
              <a:gd name="connsiteX183" fmla="*/ 1297744 w 12192000"/>
              <a:gd name="connsiteY183" fmla="*/ 2235849 h 2237474"/>
              <a:gd name="connsiteX184" fmla="*/ 1286236 w 12192000"/>
              <a:gd name="connsiteY184" fmla="*/ 2233135 h 2237474"/>
              <a:gd name="connsiteX185" fmla="*/ 1283504 w 12192000"/>
              <a:gd name="connsiteY185" fmla="*/ 2233797 h 2237474"/>
              <a:gd name="connsiteX186" fmla="*/ 1279765 w 12192000"/>
              <a:gd name="connsiteY186" fmla="*/ 2229639 h 2237474"/>
              <a:gd name="connsiteX187" fmla="*/ 1195347 w 12192000"/>
              <a:gd name="connsiteY187" fmla="*/ 2212354 h 2237474"/>
              <a:gd name="connsiteX188" fmla="*/ 970251 w 12192000"/>
              <a:gd name="connsiteY188" fmla="*/ 2221029 h 2237474"/>
              <a:gd name="connsiteX189" fmla="*/ 812914 w 12192000"/>
              <a:gd name="connsiteY189" fmla="*/ 2202752 h 2237474"/>
              <a:gd name="connsiteX190" fmla="*/ 800195 w 12192000"/>
              <a:gd name="connsiteY190" fmla="*/ 2209407 h 2237474"/>
              <a:gd name="connsiteX191" fmla="*/ 784978 w 12192000"/>
              <a:gd name="connsiteY191" fmla="*/ 2212360 h 2237474"/>
              <a:gd name="connsiteX192" fmla="*/ 681987 w 12192000"/>
              <a:gd name="connsiteY192" fmla="*/ 2216757 h 2237474"/>
              <a:gd name="connsiteX193" fmla="*/ 669923 w 12192000"/>
              <a:gd name="connsiteY193" fmla="*/ 2211682 h 2237474"/>
              <a:gd name="connsiteX194" fmla="*/ 648680 w 12192000"/>
              <a:gd name="connsiteY194" fmla="*/ 2206229 h 2237474"/>
              <a:gd name="connsiteX195" fmla="*/ 597225 w 12192000"/>
              <a:gd name="connsiteY195" fmla="*/ 2180999 h 2237474"/>
              <a:gd name="connsiteX196" fmla="*/ 558449 w 12192000"/>
              <a:gd name="connsiteY196" fmla="*/ 2182346 h 2237474"/>
              <a:gd name="connsiteX197" fmla="*/ 550517 w 12192000"/>
              <a:gd name="connsiteY197" fmla="*/ 2182060 h 2237474"/>
              <a:gd name="connsiteX198" fmla="*/ 550309 w 12192000"/>
              <a:gd name="connsiteY198" fmla="*/ 2181825 h 2237474"/>
              <a:gd name="connsiteX199" fmla="*/ 541836 w 12192000"/>
              <a:gd name="connsiteY199" fmla="*/ 2181063 h 2237474"/>
              <a:gd name="connsiteX200" fmla="*/ 536057 w 12192000"/>
              <a:gd name="connsiteY200" fmla="*/ 2181537 h 2237474"/>
              <a:gd name="connsiteX201" fmla="*/ 520671 w 12192000"/>
              <a:gd name="connsiteY201" fmla="*/ 2180980 h 2237474"/>
              <a:gd name="connsiteX202" fmla="*/ 515024 w 12192000"/>
              <a:gd name="connsiteY202" fmla="*/ 2179258 h 2237474"/>
              <a:gd name="connsiteX203" fmla="*/ 512278 w 12192000"/>
              <a:gd name="connsiteY203" fmla="*/ 2176369 h 2237474"/>
              <a:gd name="connsiteX204" fmla="*/ 480419 w 12192000"/>
              <a:gd name="connsiteY204" fmla="*/ 2167807 h 2237474"/>
              <a:gd name="connsiteX205" fmla="*/ 413835 w 12192000"/>
              <a:gd name="connsiteY205" fmla="*/ 2156783 h 2237474"/>
              <a:gd name="connsiteX206" fmla="*/ 376513 w 12192000"/>
              <a:gd name="connsiteY206" fmla="*/ 2154014 h 2237474"/>
              <a:gd name="connsiteX207" fmla="*/ 273386 w 12192000"/>
              <a:gd name="connsiteY207" fmla="*/ 2142551 h 2237474"/>
              <a:gd name="connsiteX208" fmla="*/ 169207 w 12192000"/>
              <a:gd name="connsiteY208" fmla="*/ 2128100 h 2237474"/>
              <a:gd name="connsiteX209" fmla="*/ 93149 w 12192000"/>
              <a:gd name="connsiteY209" fmla="*/ 2105324 h 2237474"/>
              <a:gd name="connsiteX210" fmla="*/ 88109 w 12192000"/>
              <a:gd name="connsiteY210" fmla="*/ 2106704 h 2237474"/>
              <a:gd name="connsiteX211" fmla="*/ 80022 w 12192000"/>
              <a:gd name="connsiteY211" fmla="*/ 2107254 h 2237474"/>
              <a:gd name="connsiteX212" fmla="*/ 79717 w 12192000"/>
              <a:gd name="connsiteY212" fmla="*/ 2107046 h 2237474"/>
              <a:gd name="connsiteX213" fmla="*/ 72352 w 12192000"/>
              <a:gd name="connsiteY213" fmla="*/ 2107991 h 2237474"/>
              <a:gd name="connsiteX214" fmla="*/ 37645 w 12192000"/>
              <a:gd name="connsiteY214" fmla="*/ 2115401 h 2237474"/>
              <a:gd name="connsiteX215" fmla="*/ 4572 w 12192000"/>
              <a:gd name="connsiteY215" fmla="*/ 2111091 h 2237474"/>
              <a:gd name="connsiteX216" fmla="*/ 0 w 12192000"/>
              <a:gd name="connsiteY216" fmla="*/ 2110468 h 2237474"/>
              <a:gd name="connsiteX217" fmla="*/ 0 w 12192000"/>
              <a:gd name="connsiteY21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092727 w 12192000"/>
              <a:gd name="connsiteY72" fmla="*/ 1623628 h 2237474"/>
              <a:gd name="connsiteX73" fmla="*/ 7031309 w 12192000"/>
              <a:gd name="connsiteY73" fmla="*/ 1619451 h 2237474"/>
              <a:gd name="connsiteX74" fmla="*/ 6999084 w 12192000"/>
              <a:gd name="connsiteY74" fmla="*/ 1634317 h 2237474"/>
              <a:gd name="connsiteX75" fmla="*/ 6992107 w 12192000"/>
              <a:gd name="connsiteY75" fmla="*/ 1636860 h 2237474"/>
              <a:gd name="connsiteX76" fmla="*/ 6991765 w 12192000"/>
              <a:gd name="connsiteY76" fmla="*/ 1636725 h 2237474"/>
              <a:gd name="connsiteX77" fmla="*/ 6900177 w 12192000"/>
              <a:gd name="connsiteY77" fmla="*/ 1636016 h 2237474"/>
              <a:gd name="connsiteX78" fmla="*/ 6795372 w 12192000"/>
              <a:gd name="connsiteY78" fmla="*/ 1644845 h 2237474"/>
              <a:gd name="connsiteX79" fmla="*/ 6692251 w 12192000"/>
              <a:gd name="connsiteY79" fmla="*/ 1656357 h 2237474"/>
              <a:gd name="connsiteX80" fmla="*/ 6655235 w 12192000"/>
              <a:gd name="connsiteY80" fmla="*/ 1661869 h 2237474"/>
              <a:gd name="connsiteX81" fmla="*/ 6587857 w 12192000"/>
              <a:gd name="connsiteY81" fmla="*/ 1665769 h 2237474"/>
              <a:gd name="connsiteX82" fmla="*/ 6554894 w 12192000"/>
              <a:gd name="connsiteY82" fmla="*/ 1664428 h 2237474"/>
              <a:gd name="connsiteX83" fmla="*/ 6516595 w 12192000"/>
              <a:gd name="connsiteY83" fmla="*/ 1667475 h 2237474"/>
              <a:gd name="connsiteX84" fmla="*/ 6508541 w 12192000"/>
              <a:gd name="connsiteY84" fmla="*/ 1668757 h 2237474"/>
              <a:gd name="connsiteX85" fmla="*/ 6471012 w 12192000"/>
              <a:gd name="connsiteY85" fmla="*/ 1678604 h 2237474"/>
              <a:gd name="connsiteX86" fmla="*/ 6415265 w 12192000"/>
              <a:gd name="connsiteY86" fmla="*/ 1665317 h 2237474"/>
              <a:gd name="connsiteX87" fmla="*/ 6364035 w 12192000"/>
              <a:gd name="connsiteY87" fmla="*/ 1667683 h 2237474"/>
              <a:gd name="connsiteX88" fmla="*/ 6280959 w 12192000"/>
              <a:gd name="connsiteY88" fmla="*/ 1689329 h 2237474"/>
              <a:gd name="connsiteX89" fmla="*/ 6243319 w 12192000"/>
              <a:gd name="connsiteY89" fmla="*/ 1695560 h 2237474"/>
              <a:gd name="connsiteX90" fmla="*/ 6098321 w 12192000"/>
              <a:gd name="connsiteY90" fmla="*/ 1721646 h 2237474"/>
              <a:gd name="connsiteX91" fmla="*/ 5880652 w 12192000"/>
              <a:gd name="connsiteY91" fmla="*/ 1779643 h 2237474"/>
              <a:gd name="connsiteX92" fmla="*/ 5785959 w 12192000"/>
              <a:gd name="connsiteY92" fmla="*/ 1775307 h 2237474"/>
              <a:gd name="connsiteX93" fmla="*/ 5643534 w 12192000"/>
              <a:gd name="connsiteY93" fmla="*/ 1802919 h 2237474"/>
              <a:gd name="connsiteX94" fmla="*/ 5518799 w 12192000"/>
              <a:gd name="connsiteY94" fmla="*/ 1818312 h 2237474"/>
              <a:gd name="connsiteX95" fmla="*/ 5505014 w 12192000"/>
              <a:gd name="connsiteY95" fmla="*/ 1819259 h 2237474"/>
              <a:gd name="connsiteX96" fmla="*/ 5453307 w 12192000"/>
              <a:gd name="connsiteY96" fmla="*/ 1815450 h 2237474"/>
              <a:gd name="connsiteX97" fmla="*/ 5364192 w 12192000"/>
              <a:gd name="connsiteY97" fmla="*/ 1826074 h 2237474"/>
              <a:gd name="connsiteX98" fmla="*/ 5350380 w 12192000"/>
              <a:gd name="connsiteY98" fmla="*/ 1830891 h 2237474"/>
              <a:gd name="connsiteX99" fmla="*/ 5259633 w 12192000"/>
              <a:gd name="connsiteY99" fmla="*/ 1837160 h 2237474"/>
              <a:gd name="connsiteX100" fmla="*/ 5197513 w 12192000"/>
              <a:gd name="connsiteY100" fmla="*/ 1844718 h 2237474"/>
              <a:gd name="connsiteX101" fmla="*/ 5168852 w 12192000"/>
              <a:gd name="connsiteY101" fmla="*/ 1844846 h 2237474"/>
              <a:gd name="connsiteX102" fmla="*/ 5114927 w 12192000"/>
              <a:gd name="connsiteY102" fmla="*/ 1847827 h 2237474"/>
              <a:gd name="connsiteX103" fmla="*/ 5108970 w 12192000"/>
              <a:gd name="connsiteY103" fmla="*/ 1847935 h 2237474"/>
              <a:gd name="connsiteX104" fmla="*/ 5067961 w 12192000"/>
              <a:gd name="connsiteY104" fmla="*/ 1845917 h 2237474"/>
              <a:gd name="connsiteX105" fmla="*/ 5007075 w 12192000"/>
              <a:gd name="connsiteY105" fmla="*/ 1838626 h 2237474"/>
              <a:gd name="connsiteX106" fmla="*/ 4944087 w 12192000"/>
              <a:gd name="connsiteY106" fmla="*/ 1823332 h 2237474"/>
              <a:gd name="connsiteX107" fmla="*/ 4907662 w 12192000"/>
              <a:gd name="connsiteY107" fmla="*/ 1816900 h 2237474"/>
              <a:gd name="connsiteX108" fmla="*/ 4882386 w 12192000"/>
              <a:gd name="connsiteY108" fmla="*/ 1809844 h 2237474"/>
              <a:gd name="connsiteX109" fmla="*/ 4811440 w 12192000"/>
              <a:gd name="connsiteY109" fmla="*/ 1804655 h 2237474"/>
              <a:gd name="connsiteX110" fmla="*/ 4691075 w 12192000"/>
              <a:gd name="connsiteY110" fmla="*/ 1801389 h 2237474"/>
              <a:gd name="connsiteX111" fmla="*/ 4611738 w 12192000"/>
              <a:gd name="connsiteY111" fmla="*/ 1776964 h 2237474"/>
              <a:gd name="connsiteX112" fmla="*/ 4560070 w 12192000"/>
              <a:gd name="connsiteY112" fmla="*/ 1785640 h 2237474"/>
              <a:gd name="connsiteX113" fmla="*/ 4536503 w 12192000"/>
              <a:gd name="connsiteY113" fmla="*/ 1785334 h 2237474"/>
              <a:gd name="connsiteX114" fmla="*/ 4513724 w 12192000"/>
              <a:gd name="connsiteY114" fmla="*/ 1791996 h 2237474"/>
              <a:gd name="connsiteX115" fmla="*/ 4459810 w 12192000"/>
              <a:gd name="connsiteY115" fmla="*/ 1797886 h 2237474"/>
              <a:gd name="connsiteX116" fmla="*/ 4379064 w 12192000"/>
              <a:gd name="connsiteY116" fmla="*/ 1817177 h 2237474"/>
              <a:gd name="connsiteX117" fmla="*/ 4319209 w 12192000"/>
              <a:gd name="connsiteY117" fmla="*/ 1834833 h 2237474"/>
              <a:gd name="connsiteX118" fmla="*/ 4290981 w 12192000"/>
              <a:gd name="connsiteY118" fmla="*/ 1839677 h 2237474"/>
              <a:gd name="connsiteX119" fmla="*/ 4285792 w 12192000"/>
              <a:gd name="connsiteY119" fmla="*/ 1836231 h 2237474"/>
              <a:gd name="connsiteX120" fmla="*/ 4238372 w 12192000"/>
              <a:gd name="connsiteY120" fmla="*/ 1851480 h 2237474"/>
              <a:gd name="connsiteX121" fmla="*/ 4232517 w 12192000"/>
              <a:gd name="connsiteY121" fmla="*/ 1852567 h 2237474"/>
              <a:gd name="connsiteX122" fmla="*/ 4191732 w 12192000"/>
              <a:gd name="connsiteY122" fmla="*/ 1857328 h 2237474"/>
              <a:gd name="connsiteX123" fmla="*/ 4065532 w 12192000"/>
              <a:gd name="connsiteY123" fmla="*/ 1855477 h 2237474"/>
              <a:gd name="connsiteX124" fmla="*/ 4028460 w 12192000"/>
              <a:gd name="connsiteY124" fmla="*/ 1855137 h 2237474"/>
              <a:gd name="connsiteX125" fmla="*/ 4002267 w 12192000"/>
              <a:gd name="connsiteY125" fmla="*/ 1852352 h 2237474"/>
              <a:gd name="connsiteX126" fmla="*/ 3931396 w 12192000"/>
              <a:gd name="connsiteY126" fmla="*/ 1858915 h 2237474"/>
              <a:gd name="connsiteX127" fmla="*/ 3812162 w 12192000"/>
              <a:gd name="connsiteY127" fmla="*/ 1875501 h 2237474"/>
              <a:gd name="connsiteX128" fmla="*/ 3729530 w 12192000"/>
              <a:gd name="connsiteY128" fmla="*/ 1864513 h 2237474"/>
              <a:gd name="connsiteX129" fmla="*/ 3680177 w 12192000"/>
              <a:gd name="connsiteY129" fmla="*/ 1881552 h 2237474"/>
              <a:gd name="connsiteX130" fmla="*/ 3567259 w 12192000"/>
              <a:gd name="connsiteY130" fmla="*/ 1893482 h 2237474"/>
              <a:gd name="connsiteX131" fmla="*/ 3405770 w 12192000"/>
              <a:gd name="connsiteY131" fmla="*/ 1904591 h 2237474"/>
              <a:gd name="connsiteX132" fmla="*/ 3280097 w 12192000"/>
              <a:gd name="connsiteY132" fmla="*/ 1919610 h 2237474"/>
              <a:gd name="connsiteX133" fmla="*/ 3123424 w 12192000"/>
              <a:gd name="connsiteY133" fmla="*/ 1952930 h 2237474"/>
              <a:gd name="connsiteX134" fmla="*/ 3009910 w 12192000"/>
              <a:gd name="connsiteY134" fmla="*/ 1957866 h 2237474"/>
              <a:gd name="connsiteX135" fmla="*/ 2995934 w 12192000"/>
              <a:gd name="connsiteY135" fmla="*/ 1967085 h 2237474"/>
              <a:gd name="connsiteX136" fmla="*/ 2980071 w 12192000"/>
              <a:gd name="connsiteY136" fmla="*/ 1972988 h 2237474"/>
              <a:gd name="connsiteX137" fmla="*/ 2978094 w 12192000"/>
              <a:gd name="connsiteY137" fmla="*/ 1972369 h 2237474"/>
              <a:gd name="connsiteX138" fmla="*/ 2942858 w 12192000"/>
              <a:gd name="connsiteY138" fmla="*/ 1981367 h 2237474"/>
              <a:gd name="connsiteX139" fmla="*/ 2875436 w 12192000"/>
              <a:gd name="connsiteY139" fmla="*/ 1996977 h 2237474"/>
              <a:gd name="connsiteX140" fmla="*/ 2874892 w 12192000"/>
              <a:gd name="connsiteY140" fmla="*/ 1996085 h 2237474"/>
              <a:gd name="connsiteX141" fmla="*/ 2864145 w 12192000"/>
              <a:gd name="connsiteY141" fmla="*/ 1994061 h 2237474"/>
              <a:gd name="connsiteX142" fmla="*/ 2843662 w 12192000"/>
              <a:gd name="connsiteY142" fmla="*/ 1992498 h 2237474"/>
              <a:gd name="connsiteX143" fmla="*/ 2796128 w 12192000"/>
              <a:gd name="connsiteY143" fmla="*/ 1976403 h 2237474"/>
              <a:gd name="connsiteX144" fmla="*/ 2756784 w 12192000"/>
              <a:gd name="connsiteY144" fmla="*/ 1985116 h 2237474"/>
              <a:gd name="connsiteX145" fmla="*/ 2748833 w 12192000"/>
              <a:gd name="connsiteY145" fmla="*/ 1986323 h 2237474"/>
              <a:gd name="connsiteX146" fmla="*/ 2748661 w 12192000"/>
              <a:gd name="connsiteY146" fmla="*/ 1986122 h 2237474"/>
              <a:gd name="connsiteX147" fmla="*/ 2740251 w 12192000"/>
              <a:gd name="connsiteY147" fmla="*/ 1986946 h 2237474"/>
              <a:gd name="connsiteX148" fmla="*/ 2718916 w 12192000"/>
              <a:gd name="connsiteY148" fmla="*/ 1990867 h 2237474"/>
              <a:gd name="connsiteX149" fmla="*/ 2713522 w 12192000"/>
              <a:gd name="connsiteY149" fmla="*/ 1990173 h 2237474"/>
              <a:gd name="connsiteX150" fmla="*/ 2680597 w 12192000"/>
              <a:gd name="connsiteY150" fmla="*/ 1984996 h 2237474"/>
              <a:gd name="connsiteX151" fmla="*/ 2578178 w 12192000"/>
              <a:gd name="connsiteY151" fmla="*/ 1990531 h 2237474"/>
              <a:gd name="connsiteX152" fmla="*/ 2476147 w 12192000"/>
              <a:gd name="connsiteY152" fmla="*/ 1998305 h 2237474"/>
              <a:gd name="connsiteX153" fmla="*/ 2373568 w 12192000"/>
              <a:gd name="connsiteY153" fmla="*/ 2003219 h 2237474"/>
              <a:gd name="connsiteX154" fmla="*/ 2321399 w 12192000"/>
              <a:gd name="connsiteY154" fmla="*/ 1989467 h 2237474"/>
              <a:gd name="connsiteX155" fmla="*/ 2315525 w 12192000"/>
              <a:gd name="connsiteY155" fmla="*/ 1989708 h 2237474"/>
              <a:gd name="connsiteX156" fmla="*/ 2300792 w 12192000"/>
              <a:gd name="connsiteY156" fmla="*/ 1994290 h 2237474"/>
              <a:gd name="connsiteX157" fmla="*/ 2295469 w 12192000"/>
              <a:gd name="connsiteY157" fmla="*/ 1996659 h 2237474"/>
              <a:gd name="connsiteX158" fmla="*/ 2287219 w 12192000"/>
              <a:gd name="connsiteY158" fmla="*/ 1998750 h 2237474"/>
              <a:gd name="connsiteX159" fmla="*/ 2286948 w 12192000"/>
              <a:gd name="connsiteY159" fmla="*/ 1998596 h 2237474"/>
              <a:gd name="connsiteX160" fmla="*/ 2243069 w 12192000"/>
              <a:gd name="connsiteY160" fmla="*/ 2015111 h 2237474"/>
              <a:gd name="connsiteX161" fmla="*/ 2186609 w 12192000"/>
              <a:gd name="connsiteY161" fmla="*/ 2008263 h 2237474"/>
              <a:gd name="connsiteX162" fmla="*/ 2164831 w 12192000"/>
              <a:gd name="connsiteY162" fmla="*/ 2010143 h 2237474"/>
              <a:gd name="connsiteX163" fmla="*/ 2152836 w 12192000"/>
              <a:gd name="connsiteY163" fmla="*/ 2010048 h 2237474"/>
              <a:gd name="connsiteX164" fmla="*/ 2117102 w 12192000"/>
              <a:gd name="connsiteY164" fmla="*/ 2023004 h 2237474"/>
              <a:gd name="connsiteX165" fmla="*/ 2111935 w 12192000"/>
              <a:gd name="connsiteY165" fmla="*/ 2023163 h 2237474"/>
              <a:gd name="connsiteX166" fmla="*/ 2089991 w 12192000"/>
              <a:gd name="connsiteY166" fmla="*/ 2034193 h 2237474"/>
              <a:gd name="connsiteX167" fmla="*/ 2058061 w 12192000"/>
              <a:gd name="connsiteY167" fmla="*/ 2047942 h 2237474"/>
              <a:gd name="connsiteX168" fmla="*/ 2055737 w 12192000"/>
              <a:gd name="connsiteY168" fmla="*/ 2047704 h 2237474"/>
              <a:gd name="connsiteX169" fmla="*/ 2042244 w 12192000"/>
              <a:gd name="connsiteY169" fmla="*/ 2055560 h 2237474"/>
              <a:gd name="connsiteX170" fmla="*/ 1976224 w 12192000"/>
              <a:gd name="connsiteY170" fmla="*/ 2074257 h 2237474"/>
              <a:gd name="connsiteX171" fmla="*/ 1877728 w 12192000"/>
              <a:gd name="connsiteY171" fmla="*/ 2101004 h 2237474"/>
              <a:gd name="connsiteX172" fmla="*/ 1759056 w 12192000"/>
              <a:gd name="connsiteY172" fmla="*/ 2125608 h 2237474"/>
              <a:gd name="connsiteX173" fmla="*/ 1637948 w 12192000"/>
              <a:gd name="connsiteY173" fmla="*/ 2172597 h 2237474"/>
              <a:gd name="connsiteX174" fmla="*/ 1434549 w 12192000"/>
              <a:gd name="connsiteY174" fmla="*/ 2234522 h 2237474"/>
              <a:gd name="connsiteX175" fmla="*/ 1398481 w 12192000"/>
              <a:gd name="connsiteY175" fmla="*/ 2237074 h 2237474"/>
              <a:gd name="connsiteX176" fmla="*/ 1398407 w 12192000"/>
              <a:gd name="connsiteY176" fmla="*/ 2237095 h 2237474"/>
              <a:gd name="connsiteX177" fmla="*/ 1370962 w 12192000"/>
              <a:gd name="connsiteY177" fmla="*/ 2237474 h 2237474"/>
              <a:gd name="connsiteX178" fmla="*/ 1356367 w 12192000"/>
              <a:gd name="connsiteY178" fmla="*/ 2235089 h 2237474"/>
              <a:gd name="connsiteX179" fmla="*/ 1324828 w 12192000"/>
              <a:gd name="connsiteY179" fmla="*/ 2231968 h 2237474"/>
              <a:gd name="connsiteX180" fmla="*/ 1297744 w 12192000"/>
              <a:gd name="connsiteY180" fmla="*/ 2235849 h 2237474"/>
              <a:gd name="connsiteX181" fmla="*/ 1286236 w 12192000"/>
              <a:gd name="connsiteY181" fmla="*/ 2233135 h 2237474"/>
              <a:gd name="connsiteX182" fmla="*/ 1283504 w 12192000"/>
              <a:gd name="connsiteY182" fmla="*/ 2233797 h 2237474"/>
              <a:gd name="connsiteX183" fmla="*/ 1279765 w 12192000"/>
              <a:gd name="connsiteY183" fmla="*/ 2229639 h 2237474"/>
              <a:gd name="connsiteX184" fmla="*/ 1195347 w 12192000"/>
              <a:gd name="connsiteY184" fmla="*/ 2212354 h 2237474"/>
              <a:gd name="connsiteX185" fmla="*/ 970251 w 12192000"/>
              <a:gd name="connsiteY185" fmla="*/ 2221029 h 2237474"/>
              <a:gd name="connsiteX186" fmla="*/ 812914 w 12192000"/>
              <a:gd name="connsiteY186" fmla="*/ 2202752 h 2237474"/>
              <a:gd name="connsiteX187" fmla="*/ 800195 w 12192000"/>
              <a:gd name="connsiteY187" fmla="*/ 2209407 h 2237474"/>
              <a:gd name="connsiteX188" fmla="*/ 784978 w 12192000"/>
              <a:gd name="connsiteY188" fmla="*/ 2212360 h 2237474"/>
              <a:gd name="connsiteX189" fmla="*/ 681987 w 12192000"/>
              <a:gd name="connsiteY189" fmla="*/ 2216757 h 2237474"/>
              <a:gd name="connsiteX190" fmla="*/ 669923 w 12192000"/>
              <a:gd name="connsiteY190" fmla="*/ 2211682 h 2237474"/>
              <a:gd name="connsiteX191" fmla="*/ 648680 w 12192000"/>
              <a:gd name="connsiteY191" fmla="*/ 2206229 h 2237474"/>
              <a:gd name="connsiteX192" fmla="*/ 597225 w 12192000"/>
              <a:gd name="connsiteY192" fmla="*/ 2180999 h 2237474"/>
              <a:gd name="connsiteX193" fmla="*/ 558449 w 12192000"/>
              <a:gd name="connsiteY193" fmla="*/ 2182346 h 2237474"/>
              <a:gd name="connsiteX194" fmla="*/ 550517 w 12192000"/>
              <a:gd name="connsiteY194" fmla="*/ 2182060 h 2237474"/>
              <a:gd name="connsiteX195" fmla="*/ 550309 w 12192000"/>
              <a:gd name="connsiteY195" fmla="*/ 2181825 h 2237474"/>
              <a:gd name="connsiteX196" fmla="*/ 541836 w 12192000"/>
              <a:gd name="connsiteY196" fmla="*/ 2181063 h 2237474"/>
              <a:gd name="connsiteX197" fmla="*/ 536057 w 12192000"/>
              <a:gd name="connsiteY197" fmla="*/ 2181537 h 2237474"/>
              <a:gd name="connsiteX198" fmla="*/ 520671 w 12192000"/>
              <a:gd name="connsiteY198" fmla="*/ 2180980 h 2237474"/>
              <a:gd name="connsiteX199" fmla="*/ 515024 w 12192000"/>
              <a:gd name="connsiteY199" fmla="*/ 2179258 h 2237474"/>
              <a:gd name="connsiteX200" fmla="*/ 512278 w 12192000"/>
              <a:gd name="connsiteY200" fmla="*/ 2176369 h 2237474"/>
              <a:gd name="connsiteX201" fmla="*/ 480419 w 12192000"/>
              <a:gd name="connsiteY201" fmla="*/ 2167807 h 2237474"/>
              <a:gd name="connsiteX202" fmla="*/ 413835 w 12192000"/>
              <a:gd name="connsiteY202" fmla="*/ 2156783 h 2237474"/>
              <a:gd name="connsiteX203" fmla="*/ 376513 w 12192000"/>
              <a:gd name="connsiteY203" fmla="*/ 2154014 h 2237474"/>
              <a:gd name="connsiteX204" fmla="*/ 273386 w 12192000"/>
              <a:gd name="connsiteY204" fmla="*/ 2142551 h 2237474"/>
              <a:gd name="connsiteX205" fmla="*/ 169207 w 12192000"/>
              <a:gd name="connsiteY205" fmla="*/ 2128100 h 2237474"/>
              <a:gd name="connsiteX206" fmla="*/ 93149 w 12192000"/>
              <a:gd name="connsiteY206" fmla="*/ 2105324 h 2237474"/>
              <a:gd name="connsiteX207" fmla="*/ 88109 w 12192000"/>
              <a:gd name="connsiteY207" fmla="*/ 2106704 h 2237474"/>
              <a:gd name="connsiteX208" fmla="*/ 80022 w 12192000"/>
              <a:gd name="connsiteY208" fmla="*/ 2107254 h 2237474"/>
              <a:gd name="connsiteX209" fmla="*/ 79717 w 12192000"/>
              <a:gd name="connsiteY209" fmla="*/ 2107046 h 2237474"/>
              <a:gd name="connsiteX210" fmla="*/ 72352 w 12192000"/>
              <a:gd name="connsiteY210" fmla="*/ 2107991 h 2237474"/>
              <a:gd name="connsiteX211" fmla="*/ 37645 w 12192000"/>
              <a:gd name="connsiteY211" fmla="*/ 2115401 h 2237474"/>
              <a:gd name="connsiteX212" fmla="*/ 4572 w 12192000"/>
              <a:gd name="connsiteY212" fmla="*/ 2111091 h 2237474"/>
              <a:gd name="connsiteX213" fmla="*/ 0 w 12192000"/>
              <a:gd name="connsiteY213" fmla="*/ 2110468 h 2237474"/>
              <a:gd name="connsiteX214" fmla="*/ 0 w 12192000"/>
              <a:gd name="connsiteY21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87857 w 12192000"/>
              <a:gd name="connsiteY80" fmla="*/ 1665769 h 2237474"/>
              <a:gd name="connsiteX81" fmla="*/ 6554894 w 12192000"/>
              <a:gd name="connsiteY81" fmla="*/ 1664428 h 2237474"/>
              <a:gd name="connsiteX82" fmla="*/ 6516595 w 12192000"/>
              <a:gd name="connsiteY82" fmla="*/ 1667475 h 2237474"/>
              <a:gd name="connsiteX83" fmla="*/ 6508541 w 12192000"/>
              <a:gd name="connsiteY83" fmla="*/ 1668757 h 2237474"/>
              <a:gd name="connsiteX84" fmla="*/ 6471012 w 12192000"/>
              <a:gd name="connsiteY84" fmla="*/ 1678604 h 2237474"/>
              <a:gd name="connsiteX85" fmla="*/ 6415265 w 12192000"/>
              <a:gd name="connsiteY85" fmla="*/ 1665317 h 2237474"/>
              <a:gd name="connsiteX86" fmla="*/ 6364035 w 12192000"/>
              <a:gd name="connsiteY86" fmla="*/ 1667683 h 2237474"/>
              <a:gd name="connsiteX87" fmla="*/ 6280959 w 12192000"/>
              <a:gd name="connsiteY87" fmla="*/ 1689329 h 2237474"/>
              <a:gd name="connsiteX88" fmla="*/ 6243319 w 12192000"/>
              <a:gd name="connsiteY88" fmla="*/ 1695560 h 2237474"/>
              <a:gd name="connsiteX89" fmla="*/ 6098321 w 12192000"/>
              <a:gd name="connsiteY89" fmla="*/ 1721646 h 2237474"/>
              <a:gd name="connsiteX90" fmla="*/ 5880652 w 12192000"/>
              <a:gd name="connsiteY90" fmla="*/ 1779643 h 2237474"/>
              <a:gd name="connsiteX91" fmla="*/ 5785959 w 12192000"/>
              <a:gd name="connsiteY91" fmla="*/ 1775307 h 2237474"/>
              <a:gd name="connsiteX92" fmla="*/ 5643534 w 12192000"/>
              <a:gd name="connsiteY92" fmla="*/ 1802919 h 2237474"/>
              <a:gd name="connsiteX93" fmla="*/ 5518799 w 12192000"/>
              <a:gd name="connsiteY93" fmla="*/ 1818312 h 2237474"/>
              <a:gd name="connsiteX94" fmla="*/ 5505014 w 12192000"/>
              <a:gd name="connsiteY94" fmla="*/ 1819259 h 2237474"/>
              <a:gd name="connsiteX95" fmla="*/ 5453307 w 12192000"/>
              <a:gd name="connsiteY95" fmla="*/ 1815450 h 2237474"/>
              <a:gd name="connsiteX96" fmla="*/ 5364192 w 12192000"/>
              <a:gd name="connsiteY96" fmla="*/ 1826074 h 2237474"/>
              <a:gd name="connsiteX97" fmla="*/ 5350380 w 12192000"/>
              <a:gd name="connsiteY97" fmla="*/ 1830891 h 2237474"/>
              <a:gd name="connsiteX98" fmla="*/ 5259633 w 12192000"/>
              <a:gd name="connsiteY98" fmla="*/ 1837160 h 2237474"/>
              <a:gd name="connsiteX99" fmla="*/ 5197513 w 12192000"/>
              <a:gd name="connsiteY99" fmla="*/ 1844718 h 2237474"/>
              <a:gd name="connsiteX100" fmla="*/ 5168852 w 12192000"/>
              <a:gd name="connsiteY100" fmla="*/ 1844846 h 2237474"/>
              <a:gd name="connsiteX101" fmla="*/ 5114927 w 12192000"/>
              <a:gd name="connsiteY101" fmla="*/ 1847827 h 2237474"/>
              <a:gd name="connsiteX102" fmla="*/ 5108970 w 12192000"/>
              <a:gd name="connsiteY102" fmla="*/ 1847935 h 2237474"/>
              <a:gd name="connsiteX103" fmla="*/ 5067961 w 12192000"/>
              <a:gd name="connsiteY103" fmla="*/ 1845917 h 2237474"/>
              <a:gd name="connsiteX104" fmla="*/ 5007075 w 12192000"/>
              <a:gd name="connsiteY104" fmla="*/ 1838626 h 2237474"/>
              <a:gd name="connsiteX105" fmla="*/ 4944087 w 12192000"/>
              <a:gd name="connsiteY105" fmla="*/ 1823332 h 2237474"/>
              <a:gd name="connsiteX106" fmla="*/ 4907662 w 12192000"/>
              <a:gd name="connsiteY106" fmla="*/ 1816900 h 2237474"/>
              <a:gd name="connsiteX107" fmla="*/ 4882386 w 12192000"/>
              <a:gd name="connsiteY107" fmla="*/ 1809844 h 2237474"/>
              <a:gd name="connsiteX108" fmla="*/ 4811440 w 12192000"/>
              <a:gd name="connsiteY108" fmla="*/ 1804655 h 2237474"/>
              <a:gd name="connsiteX109" fmla="*/ 4691075 w 12192000"/>
              <a:gd name="connsiteY109" fmla="*/ 1801389 h 2237474"/>
              <a:gd name="connsiteX110" fmla="*/ 4611738 w 12192000"/>
              <a:gd name="connsiteY110" fmla="*/ 1776964 h 2237474"/>
              <a:gd name="connsiteX111" fmla="*/ 4560070 w 12192000"/>
              <a:gd name="connsiteY111" fmla="*/ 1785640 h 2237474"/>
              <a:gd name="connsiteX112" fmla="*/ 4536503 w 12192000"/>
              <a:gd name="connsiteY112" fmla="*/ 1785334 h 2237474"/>
              <a:gd name="connsiteX113" fmla="*/ 4513724 w 12192000"/>
              <a:gd name="connsiteY113" fmla="*/ 1791996 h 2237474"/>
              <a:gd name="connsiteX114" fmla="*/ 4459810 w 12192000"/>
              <a:gd name="connsiteY114" fmla="*/ 1797886 h 2237474"/>
              <a:gd name="connsiteX115" fmla="*/ 4379064 w 12192000"/>
              <a:gd name="connsiteY115" fmla="*/ 1817177 h 2237474"/>
              <a:gd name="connsiteX116" fmla="*/ 4319209 w 12192000"/>
              <a:gd name="connsiteY116" fmla="*/ 1834833 h 2237474"/>
              <a:gd name="connsiteX117" fmla="*/ 4290981 w 12192000"/>
              <a:gd name="connsiteY117" fmla="*/ 1839677 h 2237474"/>
              <a:gd name="connsiteX118" fmla="*/ 4285792 w 12192000"/>
              <a:gd name="connsiteY118" fmla="*/ 1836231 h 2237474"/>
              <a:gd name="connsiteX119" fmla="*/ 4238372 w 12192000"/>
              <a:gd name="connsiteY119" fmla="*/ 1851480 h 2237474"/>
              <a:gd name="connsiteX120" fmla="*/ 4232517 w 12192000"/>
              <a:gd name="connsiteY120" fmla="*/ 1852567 h 2237474"/>
              <a:gd name="connsiteX121" fmla="*/ 4191732 w 12192000"/>
              <a:gd name="connsiteY121" fmla="*/ 1857328 h 2237474"/>
              <a:gd name="connsiteX122" fmla="*/ 4065532 w 12192000"/>
              <a:gd name="connsiteY122" fmla="*/ 1855477 h 2237474"/>
              <a:gd name="connsiteX123" fmla="*/ 4028460 w 12192000"/>
              <a:gd name="connsiteY123" fmla="*/ 1855137 h 2237474"/>
              <a:gd name="connsiteX124" fmla="*/ 4002267 w 12192000"/>
              <a:gd name="connsiteY124" fmla="*/ 1852352 h 2237474"/>
              <a:gd name="connsiteX125" fmla="*/ 3931396 w 12192000"/>
              <a:gd name="connsiteY125" fmla="*/ 1858915 h 2237474"/>
              <a:gd name="connsiteX126" fmla="*/ 3812162 w 12192000"/>
              <a:gd name="connsiteY126" fmla="*/ 1875501 h 2237474"/>
              <a:gd name="connsiteX127" fmla="*/ 3729530 w 12192000"/>
              <a:gd name="connsiteY127" fmla="*/ 1864513 h 2237474"/>
              <a:gd name="connsiteX128" fmla="*/ 3680177 w 12192000"/>
              <a:gd name="connsiteY128" fmla="*/ 1881552 h 2237474"/>
              <a:gd name="connsiteX129" fmla="*/ 3567259 w 12192000"/>
              <a:gd name="connsiteY129" fmla="*/ 1893482 h 2237474"/>
              <a:gd name="connsiteX130" fmla="*/ 3405770 w 12192000"/>
              <a:gd name="connsiteY130" fmla="*/ 1904591 h 2237474"/>
              <a:gd name="connsiteX131" fmla="*/ 3280097 w 12192000"/>
              <a:gd name="connsiteY131" fmla="*/ 1919610 h 2237474"/>
              <a:gd name="connsiteX132" fmla="*/ 3123424 w 12192000"/>
              <a:gd name="connsiteY132" fmla="*/ 1952930 h 2237474"/>
              <a:gd name="connsiteX133" fmla="*/ 3009910 w 12192000"/>
              <a:gd name="connsiteY133" fmla="*/ 1957866 h 2237474"/>
              <a:gd name="connsiteX134" fmla="*/ 2995934 w 12192000"/>
              <a:gd name="connsiteY134" fmla="*/ 1967085 h 2237474"/>
              <a:gd name="connsiteX135" fmla="*/ 2980071 w 12192000"/>
              <a:gd name="connsiteY135" fmla="*/ 1972988 h 2237474"/>
              <a:gd name="connsiteX136" fmla="*/ 2978094 w 12192000"/>
              <a:gd name="connsiteY136" fmla="*/ 1972369 h 2237474"/>
              <a:gd name="connsiteX137" fmla="*/ 2942858 w 12192000"/>
              <a:gd name="connsiteY137" fmla="*/ 1981367 h 2237474"/>
              <a:gd name="connsiteX138" fmla="*/ 2875436 w 12192000"/>
              <a:gd name="connsiteY138" fmla="*/ 1996977 h 2237474"/>
              <a:gd name="connsiteX139" fmla="*/ 2874892 w 12192000"/>
              <a:gd name="connsiteY139" fmla="*/ 1996085 h 2237474"/>
              <a:gd name="connsiteX140" fmla="*/ 2864145 w 12192000"/>
              <a:gd name="connsiteY140" fmla="*/ 1994061 h 2237474"/>
              <a:gd name="connsiteX141" fmla="*/ 2843662 w 12192000"/>
              <a:gd name="connsiteY141" fmla="*/ 1992498 h 2237474"/>
              <a:gd name="connsiteX142" fmla="*/ 2796128 w 12192000"/>
              <a:gd name="connsiteY142" fmla="*/ 1976403 h 2237474"/>
              <a:gd name="connsiteX143" fmla="*/ 2756784 w 12192000"/>
              <a:gd name="connsiteY143" fmla="*/ 1985116 h 2237474"/>
              <a:gd name="connsiteX144" fmla="*/ 2748833 w 12192000"/>
              <a:gd name="connsiteY144" fmla="*/ 1986323 h 2237474"/>
              <a:gd name="connsiteX145" fmla="*/ 2748661 w 12192000"/>
              <a:gd name="connsiteY145" fmla="*/ 1986122 h 2237474"/>
              <a:gd name="connsiteX146" fmla="*/ 2740251 w 12192000"/>
              <a:gd name="connsiteY146" fmla="*/ 1986946 h 2237474"/>
              <a:gd name="connsiteX147" fmla="*/ 2718916 w 12192000"/>
              <a:gd name="connsiteY147" fmla="*/ 1990867 h 2237474"/>
              <a:gd name="connsiteX148" fmla="*/ 2713522 w 12192000"/>
              <a:gd name="connsiteY148" fmla="*/ 1990173 h 2237474"/>
              <a:gd name="connsiteX149" fmla="*/ 2680597 w 12192000"/>
              <a:gd name="connsiteY149" fmla="*/ 1984996 h 2237474"/>
              <a:gd name="connsiteX150" fmla="*/ 2578178 w 12192000"/>
              <a:gd name="connsiteY150" fmla="*/ 1990531 h 2237474"/>
              <a:gd name="connsiteX151" fmla="*/ 2476147 w 12192000"/>
              <a:gd name="connsiteY151" fmla="*/ 1998305 h 2237474"/>
              <a:gd name="connsiteX152" fmla="*/ 2373568 w 12192000"/>
              <a:gd name="connsiteY152" fmla="*/ 2003219 h 2237474"/>
              <a:gd name="connsiteX153" fmla="*/ 2321399 w 12192000"/>
              <a:gd name="connsiteY153" fmla="*/ 1989467 h 2237474"/>
              <a:gd name="connsiteX154" fmla="*/ 2315525 w 12192000"/>
              <a:gd name="connsiteY154" fmla="*/ 1989708 h 2237474"/>
              <a:gd name="connsiteX155" fmla="*/ 2300792 w 12192000"/>
              <a:gd name="connsiteY155" fmla="*/ 1994290 h 2237474"/>
              <a:gd name="connsiteX156" fmla="*/ 2295469 w 12192000"/>
              <a:gd name="connsiteY156" fmla="*/ 1996659 h 2237474"/>
              <a:gd name="connsiteX157" fmla="*/ 2287219 w 12192000"/>
              <a:gd name="connsiteY157" fmla="*/ 1998750 h 2237474"/>
              <a:gd name="connsiteX158" fmla="*/ 2286948 w 12192000"/>
              <a:gd name="connsiteY158" fmla="*/ 1998596 h 2237474"/>
              <a:gd name="connsiteX159" fmla="*/ 2243069 w 12192000"/>
              <a:gd name="connsiteY159" fmla="*/ 2015111 h 2237474"/>
              <a:gd name="connsiteX160" fmla="*/ 2186609 w 12192000"/>
              <a:gd name="connsiteY160" fmla="*/ 2008263 h 2237474"/>
              <a:gd name="connsiteX161" fmla="*/ 2164831 w 12192000"/>
              <a:gd name="connsiteY161" fmla="*/ 2010143 h 2237474"/>
              <a:gd name="connsiteX162" fmla="*/ 2152836 w 12192000"/>
              <a:gd name="connsiteY162" fmla="*/ 2010048 h 2237474"/>
              <a:gd name="connsiteX163" fmla="*/ 2117102 w 12192000"/>
              <a:gd name="connsiteY163" fmla="*/ 2023004 h 2237474"/>
              <a:gd name="connsiteX164" fmla="*/ 2111935 w 12192000"/>
              <a:gd name="connsiteY164" fmla="*/ 2023163 h 2237474"/>
              <a:gd name="connsiteX165" fmla="*/ 2089991 w 12192000"/>
              <a:gd name="connsiteY165" fmla="*/ 2034193 h 2237474"/>
              <a:gd name="connsiteX166" fmla="*/ 2058061 w 12192000"/>
              <a:gd name="connsiteY166" fmla="*/ 2047942 h 2237474"/>
              <a:gd name="connsiteX167" fmla="*/ 2055737 w 12192000"/>
              <a:gd name="connsiteY167" fmla="*/ 2047704 h 2237474"/>
              <a:gd name="connsiteX168" fmla="*/ 2042244 w 12192000"/>
              <a:gd name="connsiteY168" fmla="*/ 2055560 h 2237474"/>
              <a:gd name="connsiteX169" fmla="*/ 1976224 w 12192000"/>
              <a:gd name="connsiteY169" fmla="*/ 2074257 h 2237474"/>
              <a:gd name="connsiteX170" fmla="*/ 1877728 w 12192000"/>
              <a:gd name="connsiteY170" fmla="*/ 2101004 h 2237474"/>
              <a:gd name="connsiteX171" fmla="*/ 1759056 w 12192000"/>
              <a:gd name="connsiteY171" fmla="*/ 2125608 h 2237474"/>
              <a:gd name="connsiteX172" fmla="*/ 1637948 w 12192000"/>
              <a:gd name="connsiteY172" fmla="*/ 2172597 h 2237474"/>
              <a:gd name="connsiteX173" fmla="*/ 1434549 w 12192000"/>
              <a:gd name="connsiteY173" fmla="*/ 2234522 h 2237474"/>
              <a:gd name="connsiteX174" fmla="*/ 1398481 w 12192000"/>
              <a:gd name="connsiteY174" fmla="*/ 2237074 h 2237474"/>
              <a:gd name="connsiteX175" fmla="*/ 1398407 w 12192000"/>
              <a:gd name="connsiteY175" fmla="*/ 2237095 h 2237474"/>
              <a:gd name="connsiteX176" fmla="*/ 1370962 w 12192000"/>
              <a:gd name="connsiteY176" fmla="*/ 2237474 h 2237474"/>
              <a:gd name="connsiteX177" fmla="*/ 1356367 w 12192000"/>
              <a:gd name="connsiteY177" fmla="*/ 2235089 h 2237474"/>
              <a:gd name="connsiteX178" fmla="*/ 1324828 w 12192000"/>
              <a:gd name="connsiteY178" fmla="*/ 2231968 h 2237474"/>
              <a:gd name="connsiteX179" fmla="*/ 1297744 w 12192000"/>
              <a:gd name="connsiteY179" fmla="*/ 2235849 h 2237474"/>
              <a:gd name="connsiteX180" fmla="*/ 1286236 w 12192000"/>
              <a:gd name="connsiteY180" fmla="*/ 2233135 h 2237474"/>
              <a:gd name="connsiteX181" fmla="*/ 1283504 w 12192000"/>
              <a:gd name="connsiteY181" fmla="*/ 2233797 h 2237474"/>
              <a:gd name="connsiteX182" fmla="*/ 1279765 w 12192000"/>
              <a:gd name="connsiteY182" fmla="*/ 2229639 h 2237474"/>
              <a:gd name="connsiteX183" fmla="*/ 1195347 w 12192000"/>
              <a:gd name="connsiteY183" fmla="*/ 2212354 h 2237474"/>
              <a:gd name="connsiteX184" fmla="*/ 970251 w 12192000"/>
              <a:gd name="connsiteY184" fmla="*/ 2221029 h 2237474"/>
              <a:gd name="connsiteX185" fmla="*/ 812914 w 12192000"/>
              <a:gd name="connsiteY185" fmla="*/ 2202752 h 2237474"/>
              <a:gd name="connsiteX186" fmla="*/ 800195 w 12192000"/>
              <a:gd name="connsiteY186" fmla="*/ 2209407 h 2237474"/>
              <a:gd name="connsiteX187" fmla="*/ 784978 w 12192000"/>
              <a:gd name="connsiteY187" fmla="*/ 2212360 h 2237474"/>
              <a:gd name="connsiteX188" fmla="*/ 681987 w 12192000"/>
              <a:gd name="connsiteY188" fmla="*/ 2216757 h 2237474"/>
              <a:gd name="connsiteX189" fmla="*/ 669923 w 12192000"/>
              <a:gd name="connsiteY189" fmla="*/ 2211682 h 2237474"/>
              <a:gd name="connsiteX190" fmla="*/ 648680 w 12192000"/>
              <a:gd name="connsiteY190" fmla="*/ 2206229 h 2237474"/>
              <a:gd name="connsiteX191" fmla="*/ 597225 w 12192000"/>
              <a:gd name="connsiteY191" fmla="*/ 2180999 h 2237474"/>
              <a:gd name="connsiteX192" fmla="*/ 558449 w 12192000"/>
              <a:gd name="connsiteY192" fmla="*/ 2182346 h 2237474"/>
              <a:gd name="connsiteX193" fmla="*/ 550517 w 12192000"/>
              <a:gd name="connsiteY193" fmla="*/ 2182060 h 2237474"/>
              <a:gd name="connsiteX194" fmla="*/ 550309 w 12192000"/>
              <a:gd name="connsiteY194" fmla="*/ 2181825 h 2237474"/>
              <a:gd name="connsiteX195" fmla="*/ 541836 w 12192000"/>
              <a:gd name="connsiteY195" fmla="*/ 2181063 h 2237474"/>
              <a:gd name="connsiteX196" fmla="*/ 536057 w 12192000"/>
              <a:gd name="connsiteY196" fmla="*/ 2181537 h 2237474"/>
              <a:gd name="connsiteX197" fmla="*/ 520671 w 12192000"/>
              <a:gd name="connsiteY197" fmla="*/ 2180980 h 2237474"/>
              <a:gd name="connsiteX198" fmla="*/ 515024 w 12192000"/>
              <a:gd name="connsiteY198" fmla="*/ 2179258 h 2237474"/>
              <a:gd name="connsiteX199" fmla="*/ 512278 w 12192000"/>
              <a:gd name="connsiteY199" fmla="*/ 2176369 h 2237474"/>
              <a:gd name="connsiteX200" fmla="*/ 480419 w 12192000"/>
              <a:gd name="connsiteY200" fmla="*/ 2167807 h 2237474"/>
              <a:gd name="connsiteX201" fmla="*/ 413835 w 12192000"/>
              <a:gd name="connsiteY201" fmla="*/ 2156783 h 2237474"/>
              <a:gd name="connsiteX202" fmla="*/ 376513 w 12192000"/>
              <a:gd name="connsiteY202" fmla="*/ 2154014 h 2237474"/>
              <a:gd name="connsiteX203" fmla="*/ 273386 w 12192000"/>
              <a:gd name="connsiteY203" fmla="*/ 2142551 h 2237474"/>
              <a:gd name="connsiteX204" fmla="*/ 169207 w 12192000"/>
              <a:gd name="connsiteY204" fmla="*/ 2128100 h 2237474"/>
              <a:gd name="connsiteX205" fmla="*/ 93149 w 12192000"/>
              <a:gd name="connsiteY205" fmla="*/ 2105324 h 2237474"/>
              <a:gd name="connsiteX206" fmla="*/ 88109 w 12192000"/>
              <a:gd name="connsiteY206" fmla="*/ 2106704 h 2237474"/>
              <a:gd name="connsiteX207" fmla="*/ 80022 w 12192000"/>
              <a:gd name="connsiteY207" fmla="*/ 2107254 h 2237474"/>
              <a:gd name="connsiteX208" fmla="*/ 79717 w 12192000"/>
              <a:gd name="connsiteY208" fmla="*/ 2107046 h 2237474"/>
              <a:gd name="connsiteX209" fmla="*/ 72352 w 12192000"/>
              <a:gd name="connsiteY209" fmla="*/ 2107991 h 2237474"/>
              <a:gd name="connsiteX210" fmla="*/ 37645 w 12192000"/>
              <a:gd name="connsiteY210" fmla="*/ 2115401 h 2237474"/>
              <a:gd name="connsiteX211" fmla="*/ 4572 w 12192000"/>
              <a:gd name="connsiteY211" fmla="*/ 2111091 h 2237474"/>
              <a:gd name="connsiteX212" fmla="*/ 0 w 12192000"/>
              <a:gd name="connsiteY212" fmla="*/ 2110468 h 2237474"/>
              <a:gd name="connsiteX213" fmla="*/ 0 w 12192000"/>
              <a:gd name="connsiteY21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54894 w 12192000"/>
              <a:gd name="connsiteY80" fmla="*/ 1664428 h 2237474"/>
              <a:gd name="connsiteX81" fmla="*/ 6516595 w 12192000"/>
              <a:gd name="connsiteY81" fmla="*/ 1667475 h 2237474"/>
              <a:gd name="connsiteX82" fmla="*/ 6508541 w 12192000"/>
              <a:gd name="connsiteY82" fmla="*/ 1668757 h 2237474"/>
              <a:gd name="connsiteX83" fmla="*/ 6471012 w 12192000"/>
              <a:gd name="connsiteY83" fmla="*/ 1678604 h 2237474"/>
              <a:gd name="connsiteX84" fmla="*/ 6415265 w 12192000"/>
              <a:gd name="connsiteY84" fmla="*/ 1665317 h 2237474"/>
              <a:gd name="connsiteX85" fmla="*/ 6364035 w 12192000"/>
              <a:gd name="connsiteY85" fmla="*/ 1667683 h 2237474"/>
              <a:gd name="connsiteX86" fmla="*/ 6280959 w 12192000"/>
              <a:gd name="connsiteY86" fmla="*/ 1689329 h 2237474"/>
              <a:gd name="connsiteX87" fmla="*/ 6243319 w 12192000"/>
              <a:gd name="connsiteY87" fmla="*/ 1695560 h 2237474"/>
              <a:gd name="connsiteX88" fmla="*/ 6098321 w 12192000"/>
              <a:gd name="connsiteY88" fmla="*/ 1721646 h 2237474"/>
              <a:gd name="connsiteX89" fmla="*/ 5880652 w 12192000"/>
              <a:gd name="connsiteY89" fmla="*/ 1779643 h 2237474"/>
              <a:gd name="connsiteX90" fmla="*/ 5785959 w 12192000"/>
              <a:gd name="connsiteY90" fmla="*/ 1775307 h 2237474"/>
              <a:gd name="connsiteX91" fmla="*/ 5643534 w 12192000"/>
              <a:gd name="connsiteY91" fmla="*/ 1802919 h 2237474"/>
              <a:gd name="connsiteX92" fmla="*/ 5518799 w 12192000"/>
              <a:gd name="connsiteY92" fmla="*/ 1818312 h 2237474"/>
              <a:gd name="connsiteX93" fmla="*/ 5505014 w 12192000"/>
              <a:gd name="connsiteY93" fmla="*/ 1819259 h 2237474"/>
              <a:gd name="connsiteX94" fmla="*/ 5453307 w 12192000"/>
              <a:gd name="connsiteY94" fmla="*/ 1815450 h 2237474"/>
              <a:gd name="connsiteX95" fmla="*/ 5364192 w 12192000"/>
              <a:gd name="connsiteY95" fmla="*/ 1826074 h 2237474"/>
              <a:gd name="connsiteX96" fmla="*/ 5350380 w 12192000"/>
              <a:gd name="connsiteY96" fmla="*/ 1830891 h 2237474"/>
              <a:gd name="connsiteX97" fmla="*/ 5259633 w 12192000"/>
              <a:gd name="connsiteY97" fmla="*/ 1837160 h 2237474"/>
              <a:gd name="connsiteX98" fmla="*/ 5197513 w 12192000"/>
              <a:gd name="connsiteY98" fmla="*/ 1844718 h 2237474"/>
              <a:gd name="connsiteX99" fmla="*/ 5168852 w 12192000"/>
              <a:gd name="connsiteY99" fmla="*/ 1844846 h 2237474"/>
              <a:gd name="connsiteX100" fmla="*/ 5114927 w 12192000"/>
              <a:gd name="connsiteY100" fmla="*/ 1847827 h 2237474"/>
              <a:gd name="connsiteX101" fmla="*/ 5108970 w 12192000"/>
              <a:gd name="connsiteY101" fmla="*/ 1847935 h 2237474"/>
              <a:gd name="connsiteX102" fmla="*/ 5067961 w 12192000"/>
              <a:gd name="connsiteY102" fmla="*/ 1845917 h 2237474"/>
              <a:gd name="connsiteX103" fmla="*/ 5007075 w 12192000"/>
              <a:gd name="connsiteY103" fmla="*/ 1838626 h 2237474"/>
              <a:gd name="connsiteX104" fmla="*/ 4944087 w 12192000"/>
              <a:gd name="connsiteY104" fmla="*/ 1823332 h 2237474"/>
              <a:gd name="connsiteX105" fmla="*/ 4907662 w 12192000"/>
              <a:gd name="connsiteY105" fmla="*/ 1816900 h 2237474"/>
              <a:gd name="connsiteX106" fmla="*/ 4882386 w 12192000"/>
              <a:gd name="connsiteY106" fmla="*/ 1809844 h 2237474"/>
              <a:gd name="connsiteX107" fmla="*/ 4811440 w 12192000"/>
              <a:gd name="connsiteY107" fmla="*/ 1804655 h 2237474"/>
              <a:gd name="connsiteX108" fmla="*/ 4691075 w 12192000"/>
              <a:gd name="connsiteY108" fmla="*/ 1801389 h 2237474"/>
              <a:gd name="connsiteX109" fmla="*/ 4611738 w 12192000"/>
              <a:gd name="connsiteY109" fmla="*/ 1776964 h 2237474"/>
              <a:gd name="connsiteX110" fmla="*/ 4560070 w 12192000"/>
              <a:gd name="connsiteY110" fmla="*/ 1785640 h 2237474"/>
              <a:gd name="connsiteX111" fmla="*/ 4536503 w 12192000"/>
              <a:gd name="connsiteY111" fmla="*/ 1785334 h 2237474"/>
              <a:gd name="connsiteX112" fmla="*/ 4513724 w 12192000"/>
              <a:gd name="connsiteY112" fmla="*/ 1791996 h 2237474"/>
              <a:gd name="connsiteX113" fmla="*/ 4459810 w 12192000"/>
              <a:gd name="connsiteY113" fmla="*/ 1797886 h 2237474"/>
              <a:gd name="connsiteX114" fmla="*/ 4379064 w 12192000"/>
              <a:gd name="connsiteY114" fmla="*/ 1817177 h 2237474"/>
              <a:gd name="connsiteX115" fmla="*/ 4319209 w 12192000"/>
              <a:gd name="connsiteY115" fmla="*/ 1834833 h 2237474"/>
              <a:gd name="connsiteX116" fmla="*/ 4290981 w 12192000"/>
              <a:gd name="connsiteY116" fmla="*/ 1839677 h 2237474"/>
              <a:gd name="connsiteX117" fmla="*/ 4285792 w 12192000"/>
              <a:gd name="connsiteY117" fmla="*/ 1836231 h 2237474"/>
              <a:gd name="connsiteX118" fmla="*/ 4238372 w 12192000"/>
              <a:gd name="connsiteY118" fmla="*/ 1851480 h 2237474"/>
              <a:gd name="connsiteX119" fmla="*/ 4232517 w 12192000"/>
              <a:gd name="connsiteY119" fmla="*/ 1852567 h 2237474"/>
              <a:gd name="connsiteX120" fmla="*/ 4191732 w 12192000"/>
              <a:gd name="connsiteY120" fmla="*/ 1857328 h 2237474"/>
              <a:gd name="connsiteX121" fmla="*/ 4065532 w 12192000"/>
              <a:gd name="connsiteY121" fmla="*/ 1855477 h 2237474"/>
              <a:gd name="connsiteX122" fmla="*/ 4028460 w 12192000"/>
              <a:gd name="connsiteY122" fmla="*/ 1855137 h 2237474"/>
              <a:gd name="connsiteX123" fmla="*/ 4002267 w 12192000"/>
              <a:gd name="connsiteY123" fmla="*/ 1852352 h 2237474"/>
              <a:gd name="connsiteX124" fmla="*/ 3931396 w 12192000"/>
              <a:gd name="connsiteY124" fmla="*/ 1858915 h 2237474"/>
              <a:gd name="connsiteX125" fmla="*/ 3812162 w 12192000"/>
              <a:gd name="connsiteY125" fmla="*/ 1875501 h 2237474"/>
              <a:gd name="connsiteX126" fmla="*/ 3729530 w 12192000"/>
              <a:gd name="connsiteY126" fmla="*/ 1864513 h 2237474"/>
              <a:gd name="connsiteX127" fmla="*/ 3680177 w 12192000"/>
              <a:gd name="connsiteY127" fmla="*/ 1881552 h 2237474"/>
              <a:gd name="connsiteX128" fmla="*/ 3567259 w 12192000"/>
              <a:gd name="connsiteY128" fmla="*/ 1893482 h 2237474"/>
              <a:gd name="connsiteX129" fmla="*/ 3405770 w 12192000"/>
              <a:gd name="connsiteY129" fmla="*/ 1904591 h 2237474"/>
              <a:gd name="connsiteX130" fmla="*/ 3280097 w 12192000"/>
              <a:gd name="connsiteY130" fmla="*/ 1919610 h 2237474"/>
              <a:gd name="connsiteX131" fmla="*/ 3123424 w 12192000"/>
              <a:gd name="connsiteY131" fmla="*/ 1952930 h 2237474"/>
              <a:gd name="connsiteX132" fmla="*/ 3009910 w 12192000"/>
              <a:gd name="connsiteY132" fmla="*/ 1957866 h 2237474"/>
              <a:gd name="connsiteX133" fmla="*/ 2995934 w 12192000"/>
              <a:gd name="connsiteY133" fmla="*/ 1967085 h 2237474"/>
              <a:gd name="connsiteX134" fmla="*/ 2980071 w 12192000"/>
              <a:gd name="connsiteY134" fmla="*/ 1972988 h 2237474"/>
              <a:gd name="connsiteX135" fmla="*/ 2978094 w 12192000"/>
              <a:gd name="connsiteY135" fmla="*/ 1972369 h 2237474"/>
              <a:gd name="connsiteX136" fmla="*/ 2942858 w 12192000"/>
              <a:gd name="connsiteY136" fmla="*/ 1981367 h 2237474"/>
              <a:gd name="connsiteX137" fmla="*/ 2875436 w 12192000"/>
              <a:gd name="connsiteY137" fmla="*/ 1996977 h 2237474"/>
              <a:gd name="connsiteX138" fmla="*/ 2874892 w 12192000"/>
              <a:gd name="connsiteY138" fmla="*/ 1996085 h 2237474"/>
              <a:gd name="connsiteX139" fmla="*/ 2864145 w 12192000"/>
              <a:gd name="connsiteY139" fmla="*/ 1994061 h 2237474"/>
              <a:gd name="connsiteX140" fmla="*/ 2843662 w 12192000"/>
              <a:gd name="connsiteY140" fmla="*/ 1992498 h 2237474"/>
              <a:gd name="connsiteX141" fmla="*/ 2796128 w 12192000"/>
              <a:gd name="connsiteY141" fmla="*/ 1976403 h 2237474"/>
              <a:gd name="connsiteX142" fmla="*/ 2756784 w 12192000"/>
              <a:gd name="connsiteY142" fmla="*/ 1985116 h 2237474"/>
              <a:gd name="connsiteX143" fmla="*/ 2748833 w 12192000"/>
              <a:gd name="connsiteY143" fmla="*/ 1986323 h 2237474"/>
              <a:gd name="connsiteX144" fmla="*/ 2748661 w 12192000"/>
              <a:gd name="connsiteY144" fmla="*/ 1986122 h 2237474"/>
              <a:gd name="connsiteX145" fmla="*/ 2740251 w 12192000"/>
              <a:gd name="connsiteY145" fmla="*/ 1986946 h 2237474"/>
              <a:gd name="connsiteX146" fmla="*/ 2718916 w 12192000"/>
              <a:gd name="connsiteY146" fmla="*/ 1990867 h 2237474"/>
              <a:gd name="connsiteX147" fmla="*/ 2713522 w 12192000"/>
              <a:gd name="connsiteY147" fmla="*/ 1990173 h 2237474"/>
              <a:gd name="connsiteX148" fmla="*/ 2680597 w 12192000"/>
              <a:gd name="connsiteY148" fmla="*/ 1984996 h 2237474"/>
              <a:gd name="connsiteX149" fmla="*/ 2578178 w 12192000"/>
              <a:gd name="connsiteY149" fmla="*/ 1990531 h 2237474"/>
              <a:gd name="connsiteX150" fmla="*/ 2476147 w 12192000"/>
              <a:gd name="connsiteY150" fmla="*/ 1998305 h 2237474"/>
              <a:gd name="connsiteX151" fmla="*/ 2373568 w 12192000"/>
              <a:gd name="connsiteY151" fmla="*/ 2003219 h 2237474"/>
              <a:gd name="connsiteX152" fmla="*/ 2321399 w 12192000"/>
              <a:gd name="connsiteY152" fmla="*/ 1989467 h 2237474"/>
              <a:gd name="connsiteX153" fmla="*/ 2315525 w 12192000"/>
              <a:gd name="connsiteY153" fmla="*/ 1989708 h 2237474"/>
              <a:gd name="connsiteX154" fmla="*/ 2300792 w 12192000"/>
              <a:gd name="connsiteY154" fmla="*/ 1994290 h 2237474"/>
              <a:gd name="connsiteX155" fmla="*/ 2295469 w 12192000"/>
              <a:gd name="connsiteY155" fmla="*/ 1996659 h 2237474"/>
              <a:gd name="connsiteX156" fmla="*/ 2287219 w 12192000"/>
              <a:gd name="connsiteY156" fmla="*/ 1998750 h 2237474"/>
              <a:gd name="connsiteX157" fmla="*/ 2286948 w 12192000"/>
              <a:gd name="connsiteY157" fmla="*/ 1998596 h 2237474"/>
              <a:gd name="connsiteX158" fmla="*/ 2243069 w 12192000"/>
              <a:gd name="connsiteY158" fmla="*/ 2015111 h 2237474"/>
              <a:gd name="connsiteX159" fmla="*/ 2186609 w 12192000"/>
              <a:gd name="connsiteY159" fmla="*/ 2008263 h 2237474"/>
              <a:gd name="connsiteX160" fmla="*/ 2164831 w 12192000"/>
              <a:gd name="connsiteY160" fmla="*/ 2010143 h 2237474"/>
              <a:gd name="connsiteX161" fmla="*/ 2152836 w 12192000"/>
              <a:gd name="connsiteY161" fmla="*/ 2010048 h 2237474"/>
              <a:gd name="connsiteX162" fmla="*/ 2117102 w 12192000"/>
              <a:gd name="connsiteY162" fmla="*/ 2023004 h 2237474"/>
              <a:gd name="connsiteX163" fmla="*/ 2111935 w 12192000"/>
              <a:gd name="connsiteY163" fmla="*/ 2023163 h 2237474"/>
              <a:gd name="connsiteX164" fmla="*/ 2089991 w 12192000"/>
              <a:gd name="connsiteY164" fmla="*/ 2034193 h 2237474"/>
              <a:gd name="connsiteX165" fmla="*/ 2058061 w 12192000"/>
              <a:gd name="connsiteY165" fmla="*/ 2047942 h 2237474"/>
              <a:gd name="connsiteX166" fmla="*/ 2055737 w 12192000"/>
              <a:gd name="connsiteY166" fmla="*/ 2047704 h 2237474"/>
              <a:gd name="connsiteX167" fmla="*/ 2042244 w 12192000"/>
              <a:gd name="connsiteY167" fmla="*/ 2055560 h 2237474"/>
              <a:gd name="connsiteX168" fmla="*/ 1976224 w 12192000"/>
              <a:gd name="connsiteY168" fmla="*/ 2074257 h 2237474"/>
              <a:gd name="connsiteX169" fmla="*/ 1877728 w 12192000"/>
              <a:gd name="connsiteY169" fmla="*/ 2101004 h 2237474"/>
              <a:gd name="connsiteX170" fmla="*/ 1759056 w 12192000"/>
              <a:gd name="connsiteY170" fmla="*/ 2125608 h 2237474"/>
              <a:gd name="connsiteX171" fmla="*/ 1637948 w 12192000"/>
              <a:gd name="connsiteY171" fmla="*/ 2172597 h 2237474"/>
              <a:gd name="connsiteX172" fmla="*/ 1434549 w 12192000"/>
              <a:gd name="connsiteY172" fmla="*/ 2234522 h 2237474"/>
              <a:gd name="connsiteX173" fmla="*/ 1398481 w 12192000"/>
              <a:gd name="connsiteY173" fmla="*/ 2237074 h 2237474"/>
              <a:gd name="connsiteX174" fmla="*/ 1398407 w 12192000"/>
              <a:gd name="connsiteY174" fmla="*/ 2237095 h 2237474"/>
              <a:gd name="connsiteX175" fmla="*/ 1370962 w 12192000"/>
              <a:gd name="connsiteY175" fmla="*/ 2237474 h 2237474"/>
              <a:gd name="connsiteX176" fmla="*/ 1356367 w 12192000"/>
              <a:gd name="connsiteY176" fmla="*/ 2235089 h 2237474"/>
              <a:gd name="connsiteX177" fmla="*/ 1324828 w 12192000"/>
              <a:gd name="connsiteY177" fmla="*/ 2231968 h 2237474"/>
              <a:gd name="connsiteX178" fmla="*/ 1297744 w 12192000"/>
              <a:gd name="connsiteY178" fmla="*/ 2235849 h 2237474"/>
              <a:gd name="connsiteX179" fmla="*/ 1286236 w 12192000"/>
              <a:gd name="connsiteY179" fmla="*/ 2233135 h 2237474"/>
              <a:gd name="connsiteX180" fmla="*/ 1283504 w 12192000"/>
              <a:gd name="connsiteY180" fmla="*/ 2233797 h 2237474"/>
              <a:gd name="connsiteX181" fmla="*/ 1279765 w 12192000"/>
              <a:gd name="connsiteY181" fmla="*/ 2229639 h 2237474"/>
              <a:gd name="connsiteX182" fmla="*/ 1195347 w 12192000"/>
              <a:gd name="connsiteY182" fmla="*/ 2212354 h 2237474"/>
              <a:gd name="connsiteX183" fmla="*/ 970251 w 12192000"/>
              <a:gd name="connsiteY183" fmla="*/ 2221029 h 2237474"/>
              <a:gd name="connsiteX184" fmla="*/ 812914 w 12192000"/>
              <a:gd name="connsiteY184" fmla="*/ 2202752 h 2237474"/>
              <a:gd name="connsiteX185" fmla="*/ 800195 w 12192000"/>
              <a:gd name="connsiteY185" fmla="*/ 2209407 h 2237474"/>
              <a:gd name="connsiteX186" fmla="*/ 784978 w 12192000"/>
              <a:gd name="connsiteY186" fmla="*/ 2212360 h 2237474"/>
              <a:gd name="connsiteX187" fmla="*/ 681987 w 12192000"/>
              <a:gd name="connsiteY187" fmla="*/ 2216757 h 2237474"/>
              <a:gd name="connsiteX188" fmla="*/ 669923 w 12192000"/>
              <a:gd name="connsiteY188" fmla="*/ 2211682 h 2237474"/>
              <a:gd name="connsiteX189" fmla="*/ 648680 w 12192000"/>
              <a:gd name="connsiteY189" fmla="*/ 2206229 h 2237474"/>
              <a:gd name="connsiteX190" fmla="*/ 597225 w 12192000"/>
              <a:gd name="connsiteY190" fmla="*/ 2180999 h 2237474"/>
              <a:gd name="connsiteX191" fmla="*/ 558449 w 12192000"/>
              <a:gd name="connsiteY191" fmla="*/ 2182346 h 2237474"/>
              <a:gd name="connsiteX192" fmla="*/ 550517 w 12192000"/>
              <a:gd name="connsiteY192" fmla="*/ 2182060 h 2237474"/>
              <a:gd name="connsiteX193" fmla="*/ 550309 w 12192000"/>
              <a:gd name="connsiteY193" fmla="*/ 2181825 h 2237474"/>
              <a:gd name="connsiteX194" fmla="*/ 541836 w 12192000"/>
              <a:gd name="connsiteY194" fmla="*/ 2181063 h 2237474"/>
              <a:gd name="connsiteX195" fmla="*/ 536057 w 12192000"/>
              <a:gd name="connsiteY195" fmla="*/ 2181537 h 2237474"/>
              <a:gd name="connsiteX196" fmla="*/ 520671 w 12192000"/>
              <a:gd name="connsiteY196" fmla="*/ 2180980 h 2237474"/>
              <a:gd name="connsiteX197" fmla="*/ 515024 w 12192000"/>
              <a:gd name="connsiteY197" fmla="*/ 2179258 h 2237474"/>
              <a:gd name="connsiteX198" fmla="*/ 512278 w 12192000"/>
              <a:gd name="connsiteY198" fmla="*/ 2176369 h 2237474"/>
              <a:gd name="connsiteX199" fmla="*/ 480419 w 12192000"/>
              <a:gd name="connsiteY199" fmla="*/ 2167807 h 2237474"/>
              <a:gd name="connsiteX200" fmla="*/ 413835 w 12192000"/>
              <a:gd name="connsiteY200" fmla="*/ 2156783 h 2237474"/>
              <a:gd name="connsiteX201" fmla="*/ 376513 w 12192000"/>
              <a:gd name="connsiteY201" fmla="*/ 2154014 h 2237474"/>
              <a:gd name="connsiteX202" fmla="*/ 273386 w 12192000"/>
              <a:gd name="connsiteY202" fmla="*/ 2142551 h 2237474"/>
              <a:gd name="connsiteX203" fmla="*/ 169207 w 12192000"/>
              <a:gd name="connsiteY203" fmla="*/ 2128100 h 2237474"/>
              <a:gd name="connsiteX204" fmla="*/ 93149 w 12192000"/>
              <a:gd name="connsiteY204" fmla="*/ 2105324 h 2237474"/>
              <a:gd name="connsiteX205" fmla="*/ 88109 w 12192000"/>
              <a:gd name="connsiteY205" fmla="*/ 2106704 h 2237474"/>
              <a:gd name="connsiteX206" fmla="*/ 80022 w 12192000"/>
              <a:gd name="connsiteY206" fmla="*/ 2107254 h 2237474"/>
              <a:gd name="connsiteX207" fmla="*/ 79717 w 12192000"/>
              <a:gd name="connsiteY207" fmla="*/ 2107046 h 2237474"/>
              <a:gd name="connsiteX208" fmla="*/ 72352 w 12192000"/>
              <a:gd name="connsiteY208" fmla="*/ 2107991 h 2237474"/>
              <a:gd name="connsiteX209" fmla="*/ 37645 w 12192000"/>
              <a:gd name="connsiteY209" fmla="*/ 2115401 h 2237474"/>
              <a:gd name="connsiteX210" fmla="*/ 4572 w 12192000"/>
              <a:gd name="connsiteY210" fmla="*/ 2111091 h 2237474"/>
              <a:gd name="connsiteX211" fmla="*/ 0 w 12192000"/>
              <a:gd name="connsiteY211" fmla="*/ 2110468 h 2237474"/>
              <a:gd name="connsiteX212" fmla="*/ 0 w 12192000"/>
              <a:gd name="connsiteY21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415265 w 12192000"/>
              <a:gd name="connsiteY83" fmla="*/ 1665317 h 2237474"/>
              <a:gd name="connsiteX84" fmla="*/ 6364035 w 12192000"/>
              <a:gd name="connsiteY84" fmla="*/ 1667683 h 2237474"/>
              <a:gd name="connsiteX85" fmla="*/ 6280959 w 12192000"/>
              <a:gd name="connsiteY85" fmla="*/ 1689329 h 2237474"/>
              <a:gd name="connsiteX86" fmla="*/ 6243319 w 12192000"/>
              <a:gd name="connsiteY86" fmla="*/ 1695560 h 2237474"/>
              <a:gd name="connsiteX87" fmla="*/ 6098321 w 12192000"/>
              <a:gd name="connsiteY87" fmla="*/ 1721646 h 2237474"/>
              <a:gd name="connsiteX88" fmla="*/ 5880652 w 12192000"/>
              <a:gd name="connsiteY88" fmla="*/ 1779643 h 2237474"/>
              <a:gd name="connsiteX89" fmla="*/ 5785959 w 12192000"/>
              <a:gd name="connsiteY89" fmla="*/ 1775307 h 2237474"/>
              <a:gd name="connsiteX90" fmla="*/ 5643534 w 12192000"/>
              <a:gd name="connsiteY90" fmla="*/ 1802919 h 2237474"/>
              <a:gd name="connsiteX91" fmla="*/ 5518799 w 12192000"/>
              <a:gd name="connsiteY91" fmla="*/ 1818312 h 2237474"/>
              <a:gd name="connsiteX92" fmla="*/ 5505014 w 12192000"/>
              <a:gd name="connsiteY92" fmla="*/ 1819259 h 2237474"/>
              <a:gd name="connsiteX93" fmla="*/ 5453307 w 12192000"/>
              <a:gd name="connsiteY93" fmla="*/ 1815450 h 2237474"/>
              <a:gd name="connsiteX94" fmla="*/ 5364192 w 12192000"/>
              <a:gd name="connsiteY94" fmla="*/ 1826074 h 2237474"/>
              <a:gd name="connsiteX95" fmla="*/ 5350380 w 12192000"/>
              <a:gd name="connsiteY95" fmla="*/ 1830891 h 2237474"/>
              <a:gd name="connsiteX96" fmla="*/ 5259633 w 12192000"/>
              <a:gd name="connsiteY96" fmla="*/ 1837160 h 2237474"/>
              <a:gd name="connsiteX97" fmla="*/ 5197513 w 12192000"/>
              <a:gd name="connsiteY97" fmla="*/ 1844718 h 2237474"/>
              <a:gd name="connsiteX98" fmla="*/ 5168852 w 12192000"/>
              <a:gd name="connsiteY98" fmla="*/ 1844846 h 2237474"/>
              <a:gd name="connsiteX99" fmla="*/ 5114927 w 12192000"/>
              <a:gd name="connsiteY99" fmla="*/ 1847827 h 2237474"/>
              <a:gd name="connsiteX100" fmla="*/ 5108970 w 12192000"/>
              <a:gd name="connsiteY100" fmla="*/ 1847935 h 2237474"/>
              <a:gd name="connsiteX101" fmla="*/ 5067961 w 12192000"/>
              <a:gd name="connsiteY101" fmla="*/ 1845917 h 2237474"/>
              <a:gd name="connsiteX102" fmla="*/ 5007075 w 12192000"/>
              <a:gd name="connsiteY102" fmla="*/ 1838626 h 2237474"/>
              <a:gd name="connsiteX103" fmla="*/ 4944087 w 12192000"/>
              <a:gd name="connsiteY103" fmla="*/ 1823332 h 2237474"/>
              <a:gd name="connsiteX104" fmla="*/ 4907662 w 12192000"/>
              <a:gd name="connsiteY104" fmla="*/ 1816900 h 2237474"/>
              <a:gd name="connsiteX105" fmla="*/ 4882386 w 12192000"/>
              <a:gd name="connsiteY105" fmla="*/ 1809844 h 2237474"/>
              <a:gd name="connsiteX106" fmla="*/ 4811440 w 12192000"/>
              <a:gd name="connsiteY106" fmla="*/ 1804655 h 2237474"/>
              <a:gd name="connsiteX107" fmla="*/ 4691075 w 12192000"/>
              <a:gd name="connsiteY107" fmla="*/ 1801389 h 2237474"/>
              <a:gd name="connsiteX108" fmla="*/ 4611738 w 12192000"/>
              <a:gd name="connsiteY108" fmla="*/ 1776964 h 2237474"/>
              <a:gd name="connsiteX109" fmla="*/ 4560070 w 12192000"/>
              <a:gd name="connsiteY109" fmla="*/ 1785640 h 2237474"/>
              <a:gd name="connsiteX110" fmla="*/ 4536503 w 12192000"/>
              <a:gd name="connsiteY110" fmla="*/ 1785334 h 2237474"/>
              <a:gd name="connsiteX111" fmla="*/ 4513724 w 12192000"/>
              <a:gd name="connsiteY111" fmla="*/ 1791996 h 2237474"/>
              <a:gd name="connsiteX112" fmla="*/ 4459810 w 12192000"/>
              <a:gd name="connsiteY112" fmla="*/ 1797886 h 2237474"/>
              <a:gd name="connsiteX113" fmla="*/ 4379064 w 12192000"/>
              <a:gd name="connsiteY113" fmla="*/ 1817177 h 2237474"/>
              <a:gd name="connsiteX114" fmla="*/ 4319209 w 12192000"/>
              <a:gd name="connsiteY114" fmla="*/ 1834833 h 2237474"/>
              <a:gd name="connsiteX115" fmla="*/ 4290981 w 12192000"/>
              <a:gd name="connsiteY115" fmla="*/ 1839677 h 2237474"/>
              <a:gd name="connsiteX116" fmla="*/ 4285792 w 12192000"/>
              <a:gd name="connsiteY116" fmla="*/ 1836231 h 2237474"/>
              <a:gd name="connsiteX117" fmla="*/ 4238372 w 12192000"/>
              <a:gd name="connsiteY117" fmla="*/ 1851480 h 2237474"/>
              <a:gd name="connsiteX118" fmla="*/ 4232517 w 12192000"/>
              <a:gd name="connsiteY118" fmla="*/ 1852567 h 2237474"/>
              <a:gd name="connsiteX119" fmla="*/ 4191732 w 12192000"/>
              <a:gd name="connsiteY119" fmla="*/ 1857328 h 2237474"/>
              <a:gd name="connsiteX120" fmla="*/ 4065532 w 12192000"/>
              <a:gd name="connsiteY120" fmla="*/ 1855477 h 2237474"/>
              <a:gd name="connsiteX121" fmla="*/ 4028460 w 12192000"/>
              <a:gd name="connsiteY121" fmla="*/ 1855137 h 2237474"/>
              <a:gd name="connsiteX122" fmla="*/ 4002267 w 12192000"/>
              <a:gd name="connsiteY122" fmla="*/ 1852352 h 2237474"/>
              <a:gd name="connsiteX123" fmla="*/ 3931396 w 12192000"/>
              <a:gd name="connsiteY123" fmla="*/ 1858915 h 2237474"/>
              <a:gd name="connsiteX124" fmla="*/ 3812162 w 12192000"/>
              <a:gd name="connsiteY124" fmla="*/ 1875501 h 2237474"/>
              <a:gd name="connsiteX125" fmla="*/ 3729530 w 12192000"/>
              <a:gd name="connsiteY125" fmla="*/ 1864513 h 2237474"/>
              <a:gd name="connsiteX126" fmla="*/ 3680177 w 12192000"/>
              <a:gd name="connsiteY126" fmla="*/ 1881552 h 2237474"/>
              <a:gd name="connsiteX127" fmla="*/ 3567259 w 12192000"/>
              <a:gd name="connsiteY127" fmla="*/ 1893482 h 2237474"/>
              <a:gd name="connsiteX128" fmla="*/ 3405770 w 12192000"/>
              <a:gd name="connsiteY128" fmla="*/ 1904591 h 2237474"/>
              <a:gd name="connsiteX129" fmla="*/ 3280097 w 12192000"/>
              <a:gd name="connsiteY129" fmla="*/ 1919610 h 2237474"/>
              <a:gd name="connsiteX130" fmla="*/ 3123424 w 12192000"/>
              <a:gd name="connsiteY130" fmla="*/ 1952930 h 2237474"/>
              <a:gd name="connsiteX131" fmla="*/ 3009910 w 12192000"/>
              <a:gd name="connsiteY131" fmla="*/ 1957866 h 2237474"/>
              <a:gd name="connsiteX132" fmla="*/ 2995934 w 12192000"/>
              <a:gd name="connsiteY132" fmla="*/ 1967085 h 2237474"/>
              <a:gd name="connsiteX133" fmla="*/ 2980071 w 12192000"/>
              <a:gd name="connsiteY133" fmla="*/ 1972988 h 2237474"/>
              <a:gd name="connsiteX134" fmla="*/ 2978094 w 12192000"/>
              <a:gd name="connsiteY134" fmla="*/ 1972369 h 2237474"/>
              <a:gd name="connsiteX135" fmla="*/ 2942858 w 12192000"/>
              <a:gd name="connsiteY135" fmla="*/ 1981367 h 2237474"/>
              <a:gd name="connsiteX136" fmla="*/ 2875436 w 12192000"/>
              <a:gd name="connsiteY136" fmla="*/ 1996977 h 2237474"/>
              <a:gd name="connsiteX137" fmla="*/ 2874892 w 12192000"/>
              <a:gd name="connsiteY137" fmla="*/ 1996085 h 2237474"/>
              <a:gd name="connsiteX138" fmla="*/ 2864145 w 12192000"/>
              <a:gd name="connsiteY138" fmla="*/ 1994061 h 2237474"/>
              <a:gd name="connsiteX139" fmla="*/ 2843662 w 12192000"/>
              <a:gd name="connsiteY139" fmla="*/ 1992498 h 2237474"/>
              <a:gd name="connsiteX140" fmla="*/ 2796128 w 12192000"/>
              <a:gd name="connsiteY140" fmla="*/ 1976403 h 2237474"/>
              <a:gd name="connsiteX141" fmla="*/ 2756784 w 12192000"/>
              <a:gd name="connsiteY141" fmla="*/ 1985116 h 2237474"/>
              <a:gd name="connsiteX142" fmla="*/ 2748833 w 12192000"/>
              <a:gd name="connsiteY142" fmla="*/ 1986323 h 2237474"/>
              <a:gd name="connsiteX143" fmla="*/ 2748661 w 12192000"/>
              <a:gd name="connsiteY143" fmla="*/ 1986122 h 2237474"/>
              <a:gd name="connsiteX144" fmla="*/ 2740251 w 12192000"/>
              <a:gd name="connsiteY144" fmla="*/ 1986946 h 2237474"/>
              <a:gd name="connsiteX145" fmla="*/ 2718916 w 12192000"/>
              <a:gd name="connsiteY145" fmla="*/ 1990867 h 2237474"/>
              <a:gd name="connsiteX146" fmla="*/ 2713522 w 12192000"/>
              <a:gd name="connsiteY146" fmla="*/ 1990173 h 2237474"/>
              <a:gd name="connsiteX147" fmla="*/ 2680597 w 12192000"/>
              <a:gd name="connsiteY147" fmla="*/ 1984996 h 2237474"/>
              <a:gd name="connsiteX148" fmla="*/ 2578178 w 12192000"/>
              <a:gd name="connsiteY148" fmla="*/ 1990531 h 2237474"/>
              <a:gd name="connsiteX149" fmla="*/ 2476147 w 12192000"/>
              <a:gd name="connsiteY149" fmla="*/ 1998305 h 2237474"/>
              <a:gd name="connsiteX150" fmla="*/ 2373568 w 12192000"/>
              <a:gd name="connsiteY150" fmla="*/ 2003219 h 2237474"/>
              <a:gd name="connsiteX151" fmla="*/ 2321399 w 12192000"/>
              <a:gd name="connsiteY151" fmla="*/ 1989467 h 2237474"/>
              <a:gd name="connsiteX152" fmla="*/ 2315525 w 12192000"/>
              <a:gd name="connsiteY152" fmla="*/ 1989708 h 2237474"/>
              <a:gd name="connsiteX153" fmla="*/ 2300792 w 12192000"/>
              <a:gd name="connsiteY153" fmla="*/ 1994290 h 2237474"/>
              <a:gd name="connsiteX154" fmla="*/ 2295469 w 12192000"/>
              <a:gd name="connsiteY154" fmla="*/ 1996659 h 2237474"/>
              <a:gd name="connsiteX155" fmla="*/ 2287219 w 12192000"/>
              <a:gd name="connsiteY155" fmla="*/ 1998750 h 2237474"/>
              <a:gd name="connsiteX156" fmla="*/ 2286948 w 12192000"/>
              <a:gd name="connsiteY156" fmla="*/ 1998596 h 2237474"/>
              <a:gd name="connsiteX157" fmla="*/ 2243069 w 12192000"/>
              <a:gd name="connsiteY157" fmla="*/ 2015111 h 2237474"/>
              <a:gd name="connsiteX158" fmla="*/ 2186609 w 12192000"/>
              <a:gd name="connsiteY158" fmla="*/ 2008263 h 2237474"/>
              <a:gd name="connsiteX159" fmla="*/ 2164831 w 12192000"/>
              <a:gd name="connsiteY159" fmla="*/ 2010143 h 2237474"/>
              <a:gd name="connsiteX160" fmla="*/ 2152836 w 12192000"/>
              <a:gd name="connsiteY160" fmla="*/ 2010048 h 2237474"/>
              <a:gd name="connsiteX161" fmla="*/ 2117102 w 12192000"/>
              <a:gd name="connsiteY161" fmla="*/ 2023004 h 2237474"/>
              <a:gd name="connsiteX162" fmla="*/ 2111935 w 12192000"/>
              <a:gd name="connsiteY162" fmla="*/ 2023163 h 2237474"/>
              <a:gd name="connsiteX163" fmla="*/ 2089991 w 12192000"/>
              <a:gd name="connsiteY163" fmla="*/ 2034193 h 2237474"/>
              <a:gd name="connsiteX164" fmla="*/ 2058061 w 12192000"/>
              <a:gd name="connsiteY164" fmla="*/ 2047942 h 2237474"/>
              <a:gd name="connsiteX165" fmla="*/ 2055737 w 12192000"/>
              <a:gd name="connsiteY165" fmla="*/ 2047704 h 2237474"/>
              <a:gd name="connsiteX166" fmla="*/ 2042244 w 12192000"/>
              <a:gd name="connsiteY166" fmla="*/ 2055560 h 2237474"/>
              <a:gd name="connsiteX167" fmla="*/ 1976224 w 12192000"/>
              <a:gd name="connsiteY167" fmla="*/ 2074257 h 2237474"/>
              <a:gd name="connsiteX168" fmla="*/ 1877728 w 12192000"/>
              <a:gd name="connsiteY168" fmla="*/ 2101004 h 2237474"/>
              <a:gd name="connsiteX169" fmla="*/ 1759056 w 12192000"/>
              <a:gd name="connsiteY169" fmla="*/ 2125608 h 2237474"/>
              <a:gd name="connsiteX170" fmla="*/ 1637948 w 12192000"/>
              <a:gd name="connsiteY170" fmla="*/ 2172597 h 2237474"/>
              <a:gd name="connsiteX171" fmla="*/ 1434549 w 12192000"/>
              <a:gd name="connsiteY171" fmla="*/ 2234522 h 2237474"/>
              <a:gd name="connsiteX172" fmla="*/ 1398481 w 12192000"/>
              <a:gd name="connsiteY172" fmla="*/ 2237074 h 2237474"/>
              <a:gd name="connsiteX173" fmla="*/ 1398407 w 12192000"/>
              <a:gd name="connsiteY173" fmla="*/ 2237095 h 2237474"/>
              <a:gd name="connsiteX174" fmla="*/ 1370962 w 12192000"/>
              <a:gd name="connsiteY174" fmla="*/ 2237474 h 2237474"/>
              <a:gd name="connsiteX175" fmla="*/ 1356367 w 12192000"/>
              <a:gd name="connsiteY175" fmla="*/ 2235089 h 2237474"/>
              <a:gd name="connsiteX176" fmla="*/ 1324828 w 12192000"/>
              <a:gd name="connsiteY176" fmla="*/ 2231968 h 2237474"/>
              <a:gd name="connsiteX177" fmla="*/ 1297744 w 12192000"/>
              <a:gd name="connsiteY177" fmla="*/ 2235849 h 2237474"/>
              <a:gd name="connsiteX178" fmla="*/ 1286236 w 12192000"/>
              <a:gd name="connsiteY178" fmla="*/ 2233135 h 2237474"/>
              <a:gd name="connsiteX179" fmla="*/ 1283504 w 12192000"/>
              <a:gd name="connsiteY179" fmla="*/ 2233797 h 2237474"/>
              <a:gd name="connsiteX180" fmla="*/ 1279765 w 12192000"/>
              <a:gd name="connsiteY180" fmla="*/ 2229639 h 2237474"/>
              <a:gd name="connsiteX181" fmla="*/ 1195347 w 12192000"/>
              <a:gd name="connsiteY181" fmla="*/ 2212354 h 2237474"/>
              <a:gd name="connsiteX182" fmla="*/ 970251 w 12192000"/>
              <a:gd name="connsiteY182" fmla="*/ 2221029 h 2237474"/>
              <a:gd name="connsiteX183" fmla="*/ 812914 w 12192000"/>
              <a:gd name="connsiteY183" fmla="*/ 2202752 h 2237474"/>
              <a:gd name="connsiteX184" fmla="*/ 800195 w 12192000"/>
              <a:gd name="connsiteY184" fmla="*/ 2209407 h 2237474"/>
              <a:gd name="connsiteX185" fmla="*/ 784978 w 12192000"/>
              <a:gd name="connsiteY185" fmla="*/ 2212360 h 2237474"/>
              <a:gd name="connsiteX186" fmla="*/ 681987 w 12192000"/>
              <a:gd name="connsiteY186" fmla="*/ 2216757 h 2237474"/>
              <a:gd name="connsiteX187" fmla="*/ 669923 w 12192000"/>
              <a:gd name="connsiteY187" fmla="*/ 2211682 h 2237474"/>
              <a:gd name="connsiteX188" fmla="*/ 648680 w 12192000"/>
              <a:gd name="connsiteY188" fmla="*/ 2206229 h 2237474"/>
              <a:gd name="connsiteX189" fmla="*/ 597225 w 12192000"/>
              <a:gd name="connsiteY189" fmla="*/ 2180999 h 2237474"/>
              <a:gd name="connsiteX190" fmla="*/ 558449 w 12192000"/>
              <a:gd name="connsiteY190" fmla="*/ 2182346 h 2237474"/>
              <a:gd name="connsiteX191" fmla="*/ 550517 w 12192000"/>
              <a:gd name="connsiteY191" fmla="*/ 2182060 h 2237474"/>
              <a:gd name="connsiteX192" fmla="*/ 550309 w 12192000"/>
              <a:gd name="connsiteY192" fmla="*/ 2181825 h 2237474"/>
              <a:gd name="connsiteX193" fmla="*/ 541836 w 12192000"/>
              <a:gd name="connsiteY193" fmla="*/ 2181063 h 2237474"/>
              <a:gd name="connsiteX194" fmla="*/ 536057 w 12192000"/>
              <a:gd name="connsiteY194" fmla="*/ 2181537 h 2237474"/>
              <a:gd name="connsiteX195" fmla="*/ 520671 w 12192000"/>
              <a:gd name="connsiteY195" fmla="*/ 2180980 h 2237474"/>
              <a:gd name="connsiteX196" fmla="*/ 515024 w 12192000"/>
              <a:gd name="connsiteY196" fmla="*/ 2179258 h 2237474"/>
              <a:gd name="connsiteX197" fmla="*/ 512278 w 12192000"/>
              <a:gd name="connsiteY197" fmla="*/ 2176369 h 2237474"/>
              <a:gd name="connsiteX198" fmla="*/ 480419 w 12192000"/>
              <a:gd name="connsiteY198" fmla="*/ 2167807 h 2237474"/>
              <a:gd name="connsiteX199" fmla="*/ 413835 w 12192000"/>
              <a:gd name="connsiteY199" fmla="*/ 2156783 h 2237474"/>
              <a:gd name="connsiteX200" fmla="*/ 376513 w 12192000"/>
              <a:gd name="connsiteY200" fmla="*/ 2154014 h 2237474"/>
              <a:gd name="connsiteX201" fmla="*/ 273386 w 12192000"/>
              <a:gd name="connsiteY201" fmla="*/ 2142551 h 2237474"/>
              <a:gd name="connsiteX202" fmla="*/ 169207 w 12192000"/>
              <a:gd name="connsiteY202" fmla="*/ 2128100 h 2237474"/>
              <a:gd name="connsiteX203" fmla="*/ 93149 w 12192000"/>
              <a:gd name="connsiteY203" fmla="*/ 2105324 h 2237474"/>
              <a:gd name="connsiteX204" fmla="*/ 88109 w 12192000"/>
              <a:gd name="connsiteY204" fmla="*/ 2106704 h 2237474"/>
              <a:gd name="connsiteX205" fmla="*/ 80022 w 12192000"/>
              <a:gd name="connsiteY205" fmla="*/ 2107254 h 2237474"/>
              <a:gd name="connsiteX206" fmla="*/ 79717 w 12192000"/>
              <a:gd name="connsiteY206" fmla="*/ 2107046 h 2237474"/>
              <a:gd name="connsiteX207" fmla="*/ 72352 w 12192000"/>
              <a:gd name="connsiteY207" fmla="*/ 2107991 h 2237474"/>
              <a:gd name="connsiteX208" fmla="*/ 37645 w 12192000"/>
              <a:gd name="connsiteY208" fmla="*/ 2115401 h 2237474"/>
              <a:gd name="connsiteX209" fmla="*/ 4572 w 12192000"/>
              <a:gd name="connsiteY209" fmla="*/ 2111091 h 2237474"/>
              <a:gd name="connsiteX210" fmla="*/ 0 w 12192000"/>
              <a:gd name="connsiteY210" fmla="*/ 2110468 h 2237474"/>
              <a:gd name="connsiteX211" fmla="*/ 0 w 12192000"/>
              <a:gd name="connsiteY21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364035 w 12192000"/>
              <a:gd name="connsiteY83" fmla="*/ 1667683 h 2237474"/>
              <a:gd name="connsiteX84" fmla="*/ 6280959 w 12192000"/>
              <a:gd name="connsiteY84" fmla="*/ 1689329 h 2237474"/>
              <a:gd name="connsiteX85" fmla="*/ 6243319 w 12192000"/>
              <a:gd name="connsiteY85" fmla="*/ 1695560 h 2237474"/>
              <a:gd name="connsiteX86" fmla="*/ 6098321 w 12192000"/>
              <a:gd name="connsiteY86" fmla="*/ 1721646 h 2237474"/>
              <a:gd name="connsiteX87" fmla="*/ 5880652 w 12192000"/>
              <a:gd name="connsiteY87" fmla="*/ 1779643 h 2237474"/>
              <a:gd name="connsiteX88" fmla="*/ 5785959 w 12192000"/>
              <a:gd name="connsiteY88" fmla="*/ 1775307 h 2237474"/>
              <a:gd name="connsiteX89" fmla="*/ 5643534 w 12192000"/>
              <a:gd name="connsiteY89" fmla="*/ 1802919 h 2237474"/>
              <a:gd name="connsiteX90" fmla="*/ 5518799 w 12192000"/>
              <a:gd name="connsiteY90" fmla="*/ 1818312 h 2237474"/>
              <a:gd name="connsiteX91" fmla="*/ 5505014 w 12192000"/>
              <a:gd name="connsiteY91" fmla="*/ 1819259 h 2237474"/>
              <a:gd name="connsiteX92" fmla="*/ 5453307 w 12192000"/>
              <a:gd name="connsiteY92" fmla="*/ 1815450 h 2237474"/>
              <a:gd name="connsiteX93" fmla="*/ 5364192 w 12192000"/>
              <a:gd name="connsiteY93" fmla="*/ 1826074 h 2237474"/>
              <a:gd name="connsiteX94" fmla="*/ 5350380 w 12192000"/>
              <a:gd name="connsiteY94" fmla="*/ 1830891 h 2237474"/>
              <a:gd name="connsiteX95" fmla="*/ 5259633 w 12192000"/>
              <a:gd name="connsiteY95" fmla="*/ 1837160 h 2237474"/>
              <a:gd name="connsiteX96" fmla="*/ 5197513 w 12192000"/>
              <a:gd name="connsiteY96" fmla="*/ 1844718 h 2237474"/>
              <a:gd name="connsiteX97" fmla="*/ 5168852 w 12192000"/>
              <a:gd name="connsiteY97" fmla="*/ 1844846 h 2237474"/>
              <a:gd name="connsiteX98" fmla="*/ 5114927 w 12192000"/>
              <a:gd name="connsiteY98" fmla="*/ 1847827 h 2237474"/>
              <a:gd name="connsiteX99" fmla="*/ 5108970 w 12192000"/>
              <a:gd name="connsiteY99" fmla="*/ 1847935 h 2237474"/>
              <a:gd name="connsiteX100" fmla="*/ 5067961 w 12192000"/>
              <a:gd name="connsiteY100" fmla="*/ 1845917 h 2237474"/>
              <a:gd name="connsiteX101" fmla="*/ 5007075 w 12192000"/>
              <a:gd name="connsiteY101" fmla="*/ 1838626 h 2237474"/>
              <a:gd name="connsiteX102" fmla="*/ 4944087 w 12192000"/>
              <a:gd name="connsiteY102" fmla="*/ 1823332 h 2237474"/>
              <a:gd name="connsiteX103" fmla="*/ 4907662 w 12192000"/>
              <a:gd name="connsiteY103" fmla="*/ 1816900 h 2237474"/>
              <a:gd name="connsiteX104" fmla="*/ 4882386 w 12192000"/>
              <a:gd name="connsiteY104" fmla="*/ 1809844 h 2237474"/>
              <a:gd name="connsiteX105" fmla="*/ 4811440 w 12192000"/>
              <a:gd name="connsiteY105" fmla="*/ 1804655 h 2237474"/>
              <a:gd name="connsiteX106" fmla="*/ 4691075 w 12192000"/>
              <a:gd name="connsiteY106" fmla="*/ 1801389 h 2237474"/>
              <a:gd name="connsiteX107" fmla="*/ 4611738 w 12192000"/>
              <a:gd name="connsiteY107" fmla="*/ 1776964 h 2237474"/>
              <a:gd name="connsiteX108" fmla="*/ 4560070 w 12192000"/>
              <a:gd name="connsiteY108" fmla="*/ 1785640 h 2237474"/>
              <a:gd name="connsiteX109" fmla="*/ 4536503 w 12192000"/>
              <a:gd name="connsiteY109" fmla="*/ 1785334 h 2237474"/>
              <a:gd name="connsiteX110" fmla="*/ 4513724 w 12192000"/>
              <a:gd name="connsiteY110" fmla="*/ 1791996 h 2237474"/>
              <a:gd name="connsiteX111" fmla="*/ 4459810 w 12192000"/>
              <a:gd name="connsiteY111" fmla="*/ 1797886 h 2237474"/>
              <a:gd name="connsiteX112" fmla="*/ 4379064 w 12192000"/>
              <a:gd name="connsiteY112" fmla="*/ 1817177 h 2237474"/>
              <a:gd name="connsiteX113" fmla="*/ 4319209 w 12192000"/>
              <a:gd name="connsiteY113" fmla="*/ 1834833 h 2237474"/>
              <a:gd name="connsiteX114" fmla="*/ 4290981 w 12192000"/>
              <a:gd name="connsiteY114" fmla="*/ 1839677 h 2237474"/>
              <a:gd name="connsiteX115" fmla="*/ 4285792 w 12192000"/>
              <a:gd name="connsiteY115" fmla="*/ 1836231 h 2237474"/>
              <a:gd name="connsiteX116" fmla="*/ 4238372 w 12192000"/>
              <a:gd name="connsiteY116" fmla="*/ 1851480 h 2237474"/>
              <a:gd name="connsiteX117" fmla="*/ 4232517 w 12192000"/>
              <a:gd name="connsiteY117" fmla="*/ 1852567 h 2237474"/>
              <a:gd name="connsiteX118" fmla="*/ 4191732 w 12192000"/>
              <a:gd name="connsiteY118" fmla="*/ 1857328 h 2237474"/>
              <a:gd name="connsiteX119" fmla="*/ 4065532 w 12192000"/>
              <a:gd name="connsiteY119" fmla="*/ 1855477 h 2237474"/>
              <a:gd name="connsiteX120" fmla="*/ 4028460 w 12192000"/>
              <a:gd name="connsiteY120" fmla="*/ 1855137 h 2237474"/>
              <a:gd name="connsiteX121" fmla="*/ 4002267 w 12192000"/>
              <a:gd name="connsiteY121" fmla="*/ 1852352 h 2237474"/>
              <a:gd name="connsiteX122" fmla="*/ 3931396 w 12192000"/>
              <a:gd name="connsiteY122" fmla="*/ 1858915 h 2237474"/>
              <a:gd name="connsiteX123" fmla="*/ 3812162 w 12192000"/>
              <a:gd name="connsiteY123" fmla="*/ 1875501 h 2237474"/>
              <a:gd name="connsiteX124" fmla="*/ 3729530 w 12192000"/>
              <a:gd name="connsiteY124" fmla="*/ 1864513 h 2237474"/>
              <a:gd name="connsiteX125" fmla="*/ 3680177 w 12192000"/>
              <a:gd name="connsiteY125" fmla="*/ 1881552 h 2237474"/>
              <a:gd name="connsiteX126" fmla="*/ 3567259 w 12192000"/>
              <a:gd name="connsiteY126" fmla="*/ 1893482 h 2237474"/>
              <a:gd name="connsiteX127" fmla="*/ 3405770 w 12192000"/>
              <a:gd name="connsiteY127" fmla="*/ 1904591 h 2237474"/>
              <a:gd name="connsiteX128" fmla="*/ 3280097 w 12192000"/>
              <a:gd name="connsiteY128" fmla="*/ 1919610 h 2237474"/>
              <a:gd name="connsiteX129" fmla="*/ 3123424 w 12192000"/>
              <a:gd name="connsiteY129" fmla="*/ 1952930 h 2237474"/>
              <a:gd name="connsiteX130" fmla="*/ 3009910 w 12192000"/>
              <a:gd name="connsiteY130" fmla="*/ 1957866 h 2237474"/>
              <a:gd name="connsiteX131" fmla="*/ 2995934 w 12192000"/>
              <a:gd name="connsiteY131" fmla="*/ 1967085 h 2237474"/>
              <a:gd name="connsiteX132" fmla="*/ 2980071 w 12192000"/>
              <a:gd name="connsiteY132" fmla="*/ 1972988 h 2237474"/>
              <a:gd name="connsiteX133" fmla="*/ 2978094 w 12192000"/>
              <a:gd name="connsiteY133" fmla="*/ 1972369 h 2237474"/>
              <a:gd name="connsiteX134" fmla="*/ 2942858 w 12192000"/>
              <a:gd name="connsiteY134" fmla="*/ 1981367 h 2237474"/>
              <a:gd name="connsiteX135" fmla="*/ 2875436 w 12192000"/>
              <a:gd name="connsiteY135" fmla="*/ 1996977 h 2237474"/>
              <a:gd name="connsiteX136" fmla="*/ 2874892 w 12192000"/>
              <a:gd name="connsiteY136" fmla="*/ 1996085 h 2237474"/>
              <a:gd name="connsiteX137" fmla="*/ 2864145 w 12192000"/>
              <a:gd name="connsiteY137" fmla="*/ 1994061 h 2237474"/>
              <a:gd name="connsiteX138" fmla="*/ 2843662 w 12192000"/>
              <a:gd name="connsiteY138" fmla="*/ 1992498 h 2237474"/>
              <a:gd name="connsiteX139" fmla="*/ 2796128 w 12192000"/>
              <a:gd name="connsiteY139" fmla="*/ 1976403 h 2237474"/>
              <a:gd name="connsiteX140" fmla="*/ 2756784 w 12192000"/>
              <a:gd name="connsiteY140" fmla="*/ 1985116 h 2237474"/>
              <a:gd name="connsiteX141" fmla="*/ 2748833 w 12192000"/>
              <a:gd name="connsiteY141" fmla="*/ 1986323 h 2237474"/>
              <a:gd name="connsiteX142" fmla="*/ 2748661 w 12192000"/>
              <a:gd name="connsiteY142" fmla="*/ 1986122 h 2237474"/>
              <a:gd name="connsiteX143" fmla="*/ 2740251 w 12192000"/>
              <a:gd name="connsiteY143" fmla="*/ 1986946 h 2237474"/>
              <a:gd name="connsiteX144" fmla="*/ 2718916 w 12192000"/>
              <a:gd name="connsiteY144" fmla="*/ 1990867 h 2237474"/>
              <a:gd name="connsiteX145" fmla="*/ 2713522 w 12192000"/>
              <a:gd name="connsiteY145" fmla="*/ 1990173 h 2237474"/>
              <a:gd name="connsiteX146" fmla="*/ 2680597 w 12192000"/>
              <a:gd name="connsiteY146" fmla="*/ 1984996 h 2237474"/>
              <a:gd name="connsiteX147" fmla="*/ 2578178 w 12192000"/>
              <a:gd name="connsiteY147" fmla="*/ 1990531 h 2237474"/>
              <a:gd name="connsiteX148" fmla="*/ 2476147 w 12192000"/>
              <a:gd name="connsiteY148" fmla="*/ 1998305 h 2237474"/>
              <a:gd name="connsiteX149" fmla="*/ 2373568 w 12192000"/>
              <a:gd name="connsiteY149" fmla="*/ 2003219 h 2237474"/>
              <a:gd name="connsiteX150" fmla="*/ 2321399 w 12192000"/>
              <a:gd name="connsiteY150" fmla="*/ 1989467 h 2237474"/>
              <a:gd name="connsiteX151" fmla="*/ 2315525 w 12192000"/>
              <a:gd name="connsiteY151" fmla="*/ 1989708 h 2237474"/>
              <a:gd name="connsiteX152" fmla="*/ 2300792 w 12192000"/>
              <a:gd name="connsiteY152" fmla="*/ 1994290 h 2237474"/>
              <a:gd name="connsiteX153" fmla="*/ 2295469 w 12192000"/>
              <a:gd name="connsiteY153" fmla="*/ 1996659 h 2237474"/>
              <a:gd name="connsiteX154" fmla="*/ 2287219 w 12192000"/>
              <a:gd name="connsiteY154" fmla="*/ 1998750 h 2237474"/>
              <a:gd name="connsiteX155" fmla="*/ 2286948 w 12192000"/>
              <a:gd name="connsiteY155" fmla="*/ 1998596 h 2237474"/>
              <a:gd name="connsiteX156" fmla="*/ 2243069 w 12192000"/>
              <a:gd name="connsiteY156" fmla="*/ 2015111 h 2237474"/>
              <a:gd name="connsiteX157" fmla="*/ 2186609 w 12192000"/>
              <a:gd name="connsiteY157" fmla="*/ 2008263 h 2237474"/>
              <a:gd name="connsiteX158" fmla="*/ 2164831 w 12192000"/>
              <a:gd name="connsiteY158" fmla="*/ 2010143 h 2237474"/>
              <a:gd name="connsiteX159" fmla="*/ 2152836 w 12192000"/>
              <a:gd name="connsiteY159" fmla="*/ 2010048 h 2237474"/>
              <a:gd name="connsiteX160" fmla="*/ 2117102 w 12192000"/>
              <a:gd name="connsiteY160" fmla="*/ 2023004 h 2237474"/>
              <a:gd name="connsiteX161" fmla="*/ 2111935 w 12192000"/>
              <a:gd name="connsiteY161" fmla="*/ 2023163 h 2237474"/>
              <a:gd name="connsiteX162" fmla="*/ 2089991 w 12192000"/>
              <a:gd name="connsiteY162" fmla="*/ 2034193 h 2237474"/>
              <a:gd name="connsiteX163" fmla="*/ 2058061 w 12192000"/>
              <a:gd name="connsiteY163" fmla="*/ 2047942 h 2237474"/>
              <a:gd name="connsiteX164" fmla="*/ 2055737 w 12192000"/>
              <a:gd name="connsiteY164" fmla="*/ 2047704 h 2237474"/>
              <a:gd name="connsiteX165" fmla="*/ 2042244 w 12192000"/>
              <a:gd name="connsiteY165" fmla="*/ 2055560 h 2237474"/>
              <a:gd name="connsiteX166" fmla="*/ 1976224 w 12192000"/>
              <a:gd name="connsiteY166" fmla="*/ 2074257 h 2237474"/>
              <a:gd name="connsiteX167" fmla="*/ 1877728 w 12192000"/>
              <a:gd name="connsiteY167" fmla="*/ 2101004 h 2237474"/>
              <a:gd name="connsiteX168" fmla="*/ 1759056 w 12192000"/>
              <a:gd name="connsiteY168" fmla="*/ 2125608 h 2237474"/>
              <a:gd name="connsiteX169" fmla="*/ 1637948 w 12192000"/>
              <a:gd name="connsiteY169" fmla="*/ 2172597 h 2237474"/>
              <a:gd name="connsiteX170" fmla="*/ 1434549 w 12192000"/>
              <a:gd name="connsiteY170" fmla="*/ 2234522 h 2237474"/>
              <a:gd name="connsiteX171" fmla="*/ 1398481 w 12192000"/>
              <a:gd name="connsiteY171" fmla="*/ 2237074 h 2237474"/>
              <a:gd name="connsiteX172" fmla="*/ 1398407 w 12192000"/>
              <a:gd name="connsiteY172" fmla="*/ 2237095 h 2237474"/>
              <a:gd name="connsiteX173" fmla="*/ 1370962 w 12192000"/>
              <a:gd name="connsiteY173" fmla="*/ 2237474 h 2237474"/>
              <a:gd name="connsiteX174" fmla="*/ 1356367 w 12192000"/>
              <a:gd name="connsiteY174" fmla="*/ 2235089 h 2237474"/>
              <a:gd name="connsiteX175" fmla="*/ 1324828 w 12192000"/>
              <a:gd name="connsiteY175" fmla="*/ 2231968 h 2237474"/>
              <a:gd name="connsiteX176" fmla="*/ 1297744 w 12192000"/>
              <a:gd name="connsiteY176" fmla="*/ 2235849 h 2237474"/>
              <a:gd name="connsiteX177" fmla="*/ 1286236 w 12192000"/>
              <a:gd name="connsiteY177" fmla="*/ 2233135 h 2237474"/>
              <a:gd name="connsiteX178" fmla="*/ 1283504 w 12192000"/>
              <a:gd name="connsiteY178" fmla="*/ 2233797 h 2237474"/>
              <a:gd name="connsiteX179" fmla="*/ 1279765 w 12192000"/>
              <a:gd name="connsiteY179" fmla="*/ 2229639 h 2237474"/>
              <a:gd name="connsiteX180" fmla="*/ 1195347 w 12192000"/>
              <a:gd name="connsiteY180" fmla="*/ 2212354 h 2237474"/>
              <a:gd name="connsiteX181" fmla="*/ 970251 w 12192000"/>
              <a:gd name="connsiteY181" fmla="*/ 2221029 h 2237474"/>
              <a:gd name="connsiteX182" fmla="*/ 812914 w 12192000"/>
              <a:gd name="connsiteY182" fmla="*/ 2202752 h 2237474"/>
              <a:gd name="connsiteX183" fmla="*/ 800195 w 12192000"/>
              <a:gd name="connsiteY183" fmla="*/ 2209407 h 2237474"/>
              <a:gd name="connsiteX184" fmla="*/ 784978 w 12192000"/>
              <a:gd name="connsiteY184" fmla="*/ 2212360 h 2237474"/>
              <a:gd name="connsiteX185" fmla="*/ 681987 w 12192000"/>
              <a:gd name="connsiteY185" fmla="*/ 2216757 h 2237474"/>
              <a:gd name="connsiteX186" fmla="*/ 669923 w 12192000"/>
              <a:gd name="connsiteY186" fmla="*/ 2211682 h 2237474"/>
              <a:gd name="connsiteX187" fmla="*/ 648680 w 12192000"/>
              <a:gd name="connsiteY187" fmla="*/ 2206229 h 2237474"/>
              <a:gd name="connsiteX188" fmla="*/ 597225 w 12192000"/>
              <a:gd name="connsiteY188" fmla="*/ 2180999 h 2237474"/>
              <a:gd name="connsiteX189" fmla="*/ 558449 w 12192000"/>
              <a:gd name="connsiteY189" fmla="*/ 2182346 h 2237474"/>
              <a:gd name="connsiteX190" fmla="*/ 550517 w 12192000"/>
              <a:gd name="connsiteY190" fmla="*/ 2182060 h 2237474"/>
              <a:gd name="connsiteX191" fmla="*/ 550309 w 12192000"/>
              <a:gd name="connsiteY191" fmla="*/ 2181825 h 2237474"/>
              <a:gd name="connsiteX192" fmla="*/ 541836 w 12192000"/>
              <a:gd name="connsiteY192" fmla="*/ 2181063 h 2237474"/>
              <a:gd name="connsiteX193" fmla="*/ 536057 w 12192000"/>
              <a:gd name="connsiteY193" fmla="*/ 2181537 h 2237474"/>
              <a:gd name="connsiteX194" fmla="*/ 520671 w 12192000"/>
              <a:gd name="connsiteY194" fmla="*/ 2180980 h 2237474"/>
              <a:gd name="connsiteX195" fmla="*/ 515024 w 12192000"/>
              <a:gd name="connsiteY195" fmla="*/ 2179258 h 2237474"/>
              <a:gd name="connsiteX196" fmla="*/ 512278 w 12192000"/>
              <a:gd name="connsiteY196" fmla="*/ 2176369 h 2237474"/>
              <a:gd name="connsiteX197" fmla="*/ 480419 w 12192000"/>
              <a:gd name="connsiteY197" fmla="*/ 2167807 h 2237474"/>
              <a:gd name="connsiteX198" fmla="*/ 413835 w 12192000"/>
              <a:gd name="connsiteY198" fmla="*/ 2156783 h 2237474"/>
              <a:gd name="connsiteX199" fmla="*/ 376513 w 12192000"/>
              <a:gd name="connsiteY199" fmla="*/ 2154014 h 2237474"/>
              <a:gd name="connsiteX200" fmla="*/ 273386 w 12192000"/>
              <a:gd name="connsiteY200" fmla="*/ 2142551 h 2237474"/>
              <a:gd name="connsiteX201" fmla="*/ 169207 w 12192000"/>
              <a:gd name="connsiteY201" fmla="*/ 2128100 h 2237474"/>
              <a:gd name="connsiteX202" fmla="*/ 93149 w 12192000"/>
              <a:gd name="connsiteY202" fmla="*/ 2105324 h 2237474"/>
              <a:gd name="connsiteX203" fmla="*/ 88109 w 12192000"/>
              <a:gd name="connsiteY203" fmla="*/ 2106704 h 2237474"/>
              <a:gd name="connsiteX204" fmla="*/ 80022 w 12192000"/>
              <a:gd name="connsiteY204" fmla="*/ 2107254 h 2237474"/>
              <a:gd name="connsiteX205" fmla="*/ 79717 w 12192000"/>
              <a:gd name="connsiteY205" fmla="*/ 2107046 h 2237474"/>
              <a:gd name="connsiteX206" fmla="*/ 72352 w 12192000"/>
              <a:gd name="connsiteY206" fmla="*/ 2107991 h 2237474"/>
              <a:gd name="connsiteX207" fmla="*/ 37645 w 12192000"/>
              <a:gd name="connsiteY207" fmla="*/ 2115401 h 2237474"/>
              <a:gd name="connsiteX208" fmla="*/ 4572 w 12192000"/>
              <a:gd name="connsiteY208" fmla="*/ 2111091 h 2237474"/>
              <a:gd name="connsiteX209" fmla="*/ 0 w 12192000"/>
              <a:gd name="connsiteY209" fmla="*/ 2110468 h 2237474"/>
              <a:gd name="connsiteX210" fmla="*/ 0 w 12192000"/>
              <a:gd name="connsiteY21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45122 w 12192000"/>
              <a:gd name="connsiteY58" fmla="*/ 1345477 h 2237474"/>
              <a:gd name="connsiteX59" fmla="*/ 7902328 w 12192000"/>
              <a:gd name="connsiteY59" fmla="*/ 1345865 h 2237474"/>
              <a:gd name="connsiteX60" fmla="*/ 7875879 w 12192000"/>
              <a:gd name="connsiteY60" fmla="*/ 1345646 h 2237474"/>
              <a:gd name="connsiteX61" fmla="*/ 7840612 w 12192000"/>
              <a:gd name="connsiteY61" fmla="*/ 1369373 h 2237474"/>
              <a:gd name="connsiteX62" fmla="*/ 7786819 w 12192000"/>
              <a:gd name="connsiteY62" fmla="*/ 1378970 h 2237474"/>
              <a:gd name="connsiteX63" fmla="*/ 7548172 w 12192000"/>
              <a:gd name="connsiteY63" fmla="*/ 1417460 h 2237474"/>
              <a:gd name="connsiteX64" fmla="*/ 7483437 w 12192000"/>
              <a:gd name="connsiteY64" fmla="*/ 1478152 h 2237474"/>
              <a:gd name="connsiteX65" fmla="*/ 7377870 w 12192000"/>
              <a:gd name="connsiteY65" fmla="*/ 1523319 h 2237474"/>
              <a:gd name="connsiteX66" fmla="*/ 7230737 w 12192000"/>
              <a:gd name="connsiteY66" fmla="*/ 1562633 h 2237474"/>
              <a:gd name="connsiteX67" fmla="*/ 7224458 w 12192000"/>
              <a:gd name="connsiteY67" fmla="*/ 1573008 h 2237474"/>
              <a:gd name="connsiteX68" fmla="*/ 7183121 w 12192000"/>
              <a:gd name="connsiteY68" fmla="*/ 1595162 h 2237474"/>
              <a:gd name="connsiteX69" fmla="*/ 7164601 w 12192000"/>
              <a:gd name="connsiteY69" fmla="*/ 1606490 h 2237474"/>
              <a:gd name="connsiteX70" fmla="*/ 7092727 w 12192000"/>
              <a:gd name="connsiteY70" fmla="*/ 1623628 h 2237474"/>
              <a:gd name="connsiteX71" fmla="*/ 7031309 w 12192000"/>
              <a:gd name="connsiteY71" fmla="*/ 1619451 h 2237474"/>
              <a:gd name="connsiteX72" fmla="*/ 6999084 w 12192000"/>
              <a:gd name="connsiteY72" fmla="*/ 1634317 h 2237474"/>
              <a:gd name="connsiteX73" fmla="*/ 6992107 w 12192000"/>
              <a:gd name="connsiteY73" fmla="*/ 1636860 h 2237474"/>
              <a:gd name="connsiteX74" fmla="*/ 6900177 w 12192000"/>
              <a:gd name="connsiteY74" fmla="*/ 1636016 h 2237474"/>
              <a:gd name="connsiteX75" fmla="*/ 6795372 w 12192000"/>
              <a:gd name="connsiteY75" fmla="*/ 1644845 h 2237474"/>
              <a:gd name="connsiteX76" fmla="*/ 6692251 w 12192000"/>
              <a:gd name="connsiteY76" fmla="*/ 1656357 h 2237474"/>
              <a:gd name="connsiteX77" fmla="*/ 6655235 w 12192000"/>
              <a:gd name="connsiteY77" fmla="*/ 1661869 h 2237474"/>
              <a:gd name="connsiteX78" fmla="*/ 6554894 w 12192000"/>
              <a:gd name="connsiteY78" fmla="*/ 1664428 h 2237474"/>
              <a:gd name="connsiteX79" fmla="*/ 6516595 w 12192000"/>
              <a:gd name="connsiteY79" fmla="*/ 1667475 h 2237474"/>
              <a:gd name="connsiteX80" fmla="*/ 6508541 w 12192000"/>
              <a:gd name="connsiteY80" fmla="*/ 1668757 h 2237474"/>
              <a:gd name="connsiteX81" fmla="*/ 6471012 w 12192000"/>
              <a:gd name="connsiteY81" fmla="*/ 1678604 h 2237474"/>
              <a:gd name="connsiteX82" fmla="*/ 6364035 w 12192000"/>
              <a:gd name="connsiteY82" fmla="*/ 1667683 h 2237474"/>
              <a:gd name="connsiteX83" fmla="*/ 6280959 w 12192000"/>
              <a:gd name="connsiteY83" fmla="*/ 1689329 h 2237474"/>
              <a:gd name="connsiteX84" fmla="*/ 6243319 w 12192000"/>
              <a:gd name="connsiteY84" fmla="*/ 1695560 h 2237474"/>
              <a:gd name="connsiteX85" fmla="*/ 6098321 w 12192000"/>
              <a:gd name="connsiteY85" fmla="*/ 1721646 h 2237474"/>
              <a:gd name="connsiteX86" fmla="*/ 5880652 w 12192000"/>
              <a:gd name="connsiteY86" fmla="*/ 1779643 h 2237474"/>
              <a:gd name="connsiteX87" fmla="*/ 5785959 w 12192000"/>
              <a:gd name="connsiteY87" fmla="*/ 1775307 h 2237474"/>
              <a:gd name="connsiteX88" fmla="*/ 5643534 w 12192000"/>
              <a:gd name="connsiteY88" fmla="*/ 1802919 h 2237474"/>
              <a:gd name="connsiteX89" fmla="*/ 5518799 w 12192000"/>
              <a:gd name="connsiteY89" fmla="*/ 1818312 h 2237474"/>
              <a:gd name="connsiteX90" fmla="*/ 5505014 w 12192000"/>
              <a:gd name="connsiteY90" fmla="*/ 1819259 h 2237474"/>
              <a:gd name="connsiteX91" fmla="*/ 5453307 w 12192000"/>
              <a:gd name="connsiteY91" fmla="*/ 1815450 h 2237474"/>
              <a:gd name="connsiteX92" fmla="*/ 5364192 w 12192000"/>
              <a:gd name="connsiteY92" fmla="*/ 1826074 h 2237474"/>
              <a:gd name="connsiteX93" fmla="*/ 5350380 w 12192000"/>
              <a:gd name="connsiteY93" fmla="*/ 1830891 h 2237474"/>
              <a:gd name="connsiteX94" fmla="*/ 5259633 w 12192000"/>
              <a:gd name="connsiteY94" fmla="*/ 1837160 h 2237474"/>
              <a:gd name="connsiteX95" fmla="*/ 5197513 w 12192000"/>
              <a:gd name="connsiteY95" fmla="*/ 1844718 h 2237474"/>
              <a:gd name="connsiteX96" fmla="*/ 5168852 w 12192000"/>
              <a:gd name="connsiteY96" fmla="*/ 1844846 h 2237474"/>
              <a:gd name="connsiteX97" fmla="*/ 5114927 w 12192000"/>
              <a:gd name="connsiteY97" fmla="*/ 1847827 h 2237474"/>
              <a:gd name="connsiteX98" fmla="*/ 5108970 w 12192000"/>
              <a:gd name="connsiteY98" fmla="*/ 1847935 h 2237474"/>
              <a:gd name="connsiteX99" fmla="*/ 5067961 w 12192000"/>
              <a:gd name="connsiteY99" fmla="*/ 1845917 h 2237474"/>
              <a:gd name="connsiteX100" fmla="*/ 5007075 w 12192000"/>
              <a:gd name="connsiteY100" fmla="*/ 1838626 h 2237474"/>
              <a:gd name="connsiteX101" fmla="*/ 4944087 w 12192000"/>
              <a:gd name="connsiteY101" fmla="*/ 1823332 h 2237474"/>
              <a:gd name="connsiteX102" fmla="*/ 4907662 w 12192000"/>
              <a:gd name="connsiteY102" fmla="*/ 1816900 h 2237474"/>
              <a:gd name="connsiteX103" fmla="*/ 4882386 w 12192000"/>
              <a:gd name="connsiteY103" fmla="*/ 1809844 h 2237474"/>
              <a:gd name="connsiteX104" fmla="*/ 4811440 w 12192000"/>
              <a:gd name="connsiteY104" fmla="*/ 1804655 h 2237474"/>
              <a:gd name="connsiteX105" fmla="*/ 4691075 w 12192000"/>
              <a:gd name="connsiteY105" fmla="*/ 1801389 h 2237474"/>
              <a:gd name="connsiteX106" fmla="*/ 4611738 w 12192000"/>
              <a:gd name="connsiteY106" fmla="*/ 1776964 h 2237474"/>
              <a:gd name="connsiteX107" fmla="*/ 4560070 w 12192000"/>
              <a:gd name="connsiteY107" fmla="*/ 1785640 h 2237474"/>
              <a:gd name="connsiteX108" fmla="*/ 4536503 w 12192000"/>
              <a:gd name="connsiteY108" fmla="*/ 1785334 h 2237474"/>
              <a:gd name="connsiteX109" fmla="*/ 4513724 w 12192000"/>
              <a:gd name="connsiteY109" fmla="*/ 1791996 h 2237474"/>
              <a:gd name="connsiteX110" fmla="*/ 4459810 w 12192000"/>
              <a:gd name="connsiteY110" fmla="*/ 1797886 h 2237474"/>
              <a:gd name="connsiteX111" fmla="*/ 4379064 w 12192000"/>
              <a:gd name="connsiteY111" fmla="*/ 1817177 h 2237474"/>
              <a:gd name="connsiteX112" fmla="*/ 4319209 w 12192000"/>
              <a:gd name="connsiteY112" fmla="*/ 1834833 h 2237474"/>
              <a:gd name="connsiteX113" fmla="*/ 4290981 w 12192000"/>
              <a:gd name="connsiteY113" fmla="*/ 1839677 h 2237474"/>
              <a:gd name="connsiteX114" fmla="*/ 4285792 w 12192000"/>
              <a:gd name="connsiteY114" fmla="*/ 1836231 h 2237474"/>
              <a:gd name="connsiteX115" fmla="*/ 4238372 w 12192000"/>
              <a:gd name="connsiteY115" fmla="*/ 1851480 h 2237474"/>
              <a:gd name="connsiteX116" fmla="*/ 4232517 w 12192000"/>
              <a:gd name="connsiteY116" fmla="*/ 1852567 h 2237474"/>
              <a:gd name="connsiteX117" fmla="*/ 4191732 w 12192000"/>
              <a:gd name="connsiteY117" fmla="*/ 1857328 h 2237474"/>
              <a:gd name="connsiteX118" fmla="*/ 4065532 w 12192000"/>
              <a:gd name="connsiteY118" fmla="*/ 1855477 h 2237474"/>
              <a:gd name="connsiteX119" fmla="*/ 4028460 w 12192000"/>
              <a:gd name="connsiteY119" fmla="*/ 1855137 h 2237474"/>
              <a:gd name="connsiteX120" fmla="*/ 4002267 w 12192000"/>
              <a:gd name="connsiteY120" fmla="*/ 1852352 h 2237474"/>
              <a:gd name="connsiteX121" fmla="*/ 3931396 w 12192000"/>
              <a:gd name="connsiteY121" fmla="*/ 1858915 h 2237474"/>
              <a:gd name="connsiteX122" fmla="*/ 3812162 w 12192000"/>
              <a:gd name="connsiteY122" fmla="*/ 1875501 h 2237474"/>
              <a:gd name="connsiteX123" fmla="*/ 3729530 w 12192000"/>
              <a:gd name="connsiteY123" fmla="*/ 1864513 h 2237474"/>
              <a:gd name="connsiteX124" fmla="*/ 3680177 w 12192000"/>
              <a:gd name="connsiteY124" fmla="*/ 1881552 h 2237474"/>
              <a:gd name="connsiteX125" fmla="*/ 3567259 w 12192000"/>
              <a:gd name="connsiteY125" fmla="*/ 1893482 h 2237474"/>
              <a:gd name="connsiteX126" fmla="*/ 3405770 w 12192000"/>
              <a:gd name="connsiteY126" fmla="*/ 1904591 h 2237474"/>
              <a:gd name="connsiteX127" fmla="*/ 3280097 w 12192000"/>
              <a:gd name="connsiteY127" fmla="*/ 1919610 h 2237474"/>
              <a:gd name="connsiteX128" fmla="*/ 3123424 w 12192000"/>
              <a:gd name="connsiteY128" fmla="*/ 1952930 h 2237474"/>
              <a:gd name="connsiteX129" fmla="*/ 3009910 w 12192000"/>
              <a:gd name="connsiteY129" fmla="*/ 1957866 h 2237474"/>
              <a:gd name="connsiteX130" fmla="*/ 2995934 w 12192000"/>
              <a:gd name="connsiteY130" fmla="*/ 1967085 h 2237474"/>
              <a:gd name="connsiteX131" fmla="*/ 2980071 w 12192000"/>
              <a:gd name="connsiteY131" fmla="*/ 1972988 h 2237474"/>
              <a:gd name="connsiteX132" fmla="*/ 2978094 w 12192000"/>
              <a:gd name="connsiteY132" fmla="*/ 1972369 h 2237474"/>
              <a:gd name="connsiteX133" fmla="*/ 2942858 w 12192000"/>
              <a:gd name="connsiteY133" fmla="*/ 1981367 h 2237474"/>
              <a:gd name="connsiteX134" fmla="*/ 2875436 w 12192000"/>
              <a:gd name="connsiteY134" fmla="*/ 1996977 h 2237474"/>
              <a:gd name="connsiteX135" fmla="*/ 2874892 w 12192000"/>
              <a:gd name="connsiteY135" fmla="*/ 1996085 h 2237474"/>
              <a:gd name="connsiteX136" fmla="*/ 2864145 w 12192000"/>
              <a:gd name="connsiteY136" fmla="*/ 1994061 h 2237474"/>
              <a:gd name="connsiteX137" fmla="*/ 2843662 w 12192000"/>
              <a:gd name="connsiteY137" fmla="*/ 1992498 h 2237474"/>
              <a:gd name="connsiteX138" fmla="*/ 2796128 w 12192000"/>
              <a:gd name="connsiteY138" fmla="*/ 1976403 h 2237474"/>
              <a:gd name="connsiteX139" fmla="*/ 2756784 w 12192000"/>
              <a:gd name="connsiteY139" fmla="*/ 1985116 h 2237474"/>
              <a:gd name="connsiteX140" fmla="*/ 2748833 w 12192000"/>
              <a:gd name="connsiteY140" fmla="*/ 1986323 h 2237474"/>
              <a:gd name="connsiteX141" fmla="*/ 2748661 w 12192000"/>
              <a:gd name="connsiteY141" fmla="*/ 1986122 h 2237474"/>
              <a:gd name="connsiteX142" fmla="*/ 2740251 w 12192000"/>
              <a:gd name="connsiteY142" fmla="*/ 1986946 h 2237474"/>
              <a:gd name="connsiteX143" fmla="*/ 2718916 w 12192000"/>
              <a:gd name="connsiteY143" fmla="*/ 1990867 h 2237474"/>
              <a:gd name="connsiteX144" fmla="*/ 2713522 w 12192000"/>
              <a:gd name="connsiteY144" fmla="*/ 1990173 h 2237474"/>
              <a:gd name="connsiteX145" fmla="*/ 2680597 w 12192000"/>
              <a:gd name="connsiteY145" fmla="*/ 1984996 h 2237474"/>
              <a:gd name="connsiteX146" fmla="*/ 2578178 w 12192000"/>
              <a:gd name="connsiteY146" fmla="*/ 1990531 h 2237474"/>
              <a:gd name="connsiteX147" fmla="*/ 2476147 w 12192000"/>
              <a:gd name="connsiteY147" fmla="*/ 1998305 h 2237474"/>
              <a:gd name="connsiteX148" fmla="*/ 2373568 w 12192000"/>
              <a:gd name="connsiteY148" fmla="*/ 2003219 h 2237474"/>
              <a:gd name="connsiteX149" fmla="*/ 2321399 w 12192000"/>
              <a:gd name="connsiteY149" fmla="*/ 1989467 h 2237474"/>
              <a:gd name="connsiteX150" fmla="*/ 2315525 w 12192000"/>
              <a:gd name="connsiteY150" fmla="*/ 1989708 h 2237474"/>
              <a:gd name="connsiteX151" fmla="*/ 2300792 w 12192000"/>
              <a:gd name="connsiteY151" fmla="*/ 1994290 h 2237474"/>
              <a:gd name="connsiteX152" fmla="*/ 2295469 w 12192000"/>
              <a:gd name="connsiteY152" fmla="*/ 1996659 h 2237474"/>
              <a:gd name="connsiteX153" fmla="*/ 2287219 w 12192000"/>
              <a:gd name="connsiteY153" fmla="*/ 1998750 h 2237474"/>
              <a:gd name="connsiteX154" fmla="*/ 2286948 w 12192000"/>
              <a:gd name="connsiteY154" fmla="*/ 1998596 h 2237474"/>
              <a:gd name="connsiteX155" fmla="*/ 2243069 w 12192000"/>
              <a:gd name="connsiteY155" fmla="*/ 2015111 h 2237474"/>
              <a:gd name="connsiteX156" fmla="*/ 2186609 w 12192000"/>
              <a:gd name="connsiteY156" fmla="*/ 2008263 h 2237474"/>
              <a:gd name="connsiteX157" fmla="*/ 2164831 w 12192000"/>
              <a:gd name="connsiteY157" fmla="*/ 2010143 h 2237474"/>
              <a:gd name="connsiteX158" fmla="*/ 2152836 w 12192000"/>
              <a:gd name="connsiteY158" fmla="*/ 2010048 h 2237474"/>
              <a:gd name="connsiteX159" fmla="*/ 2117102 w 12192000"/>
              <a:gd name="connsiteY159" fmla="*/ 2023004 h 2237474"/>
              <a:gd name="connsiteX160" fmla="*/ 2111935 w 12192000"/>
              <a:gd name="connsiteY160" fmla="*/ 2023163 h 2237474"/>
              <a:gd name="connsiteX161" fmla="*/ 2089991 w 12192000"/>
              <a:gd name="connsiteY161" fmla="*/ 2034193 h 2237474"/>
              <a:gd name="connsiteX162" fmla="*/ 2058061 w 12192000"/>
              <a:gd name="connsiteY162" fmla="*/ 2047942 h 2237474"/>
              <a:gd name="connsiteX163" fmla="*/ 2055737 w 12192000"/>
              <a:gd name="connsiteY163" fmla="*/ 2047704 h 2237474"/>
              <a:gd name="connsiteX164" fmla="*/ 2042244 w 12192000"/>
              <a:gd name="connsiteY164" fmla="*/ 2055560 h 2237474"/>
              <a:gd name="connsiteX165" fmla="*/ 1976224 w 12192000"/>
              <a:gd name="connsiteY165" fmla="*/ 2074257 h 2237474"/>
              <a:gd name="connsiteX166" fmla="*/ 1877728 w 12192000"/>
              <a:gd name="connsiteY166" fmla="*/ 2101004 h 2237474"/>
              <a:gd name="connsiteX167" fmla="*/ 1759056 w 12192000"/>
              <a:gd name="connsiteY167" fmla="*/ 2125608 h 2237474"/>
              <a:gd name="connsiteX168" fmla="*/ 1637948 w 12192000"/>
              <a:gd name="connsiteY168" fmla="*/ 2172597 h 2237474"/>
              <a:gd name="connsiteX169" fmla="*/ 1434549 w 12192000"/>
              <a:gd name="connsiteY169" fmla="*/ 2234522 h 2237474"/>
              <a:gd name="connsiteX170" fmla="*/ 1398481 w 12192000"/>
              <a:gd name="connsiteY170" fmla="*/ 2237074 h 2237474"/>
              <a:gd name="connsiteX171" fmla="*/ 1398407 w 12192000"/>
              <a:gd name="connsiteY171" fmla="*/ 2237095 h 2237474"/>
              <a:gd name="connsiteX172" fmla="*/ 1370962 w 12192000"/>
              <a:gd name="connsiteY172" fmla="*/ 2237474 h 2237474"/>
              <a:gd name="connsiteX173" fmla="*/ 1356367 w 12192000"/>
              <a:gd name="connsiteY173" fmla="*/ 2235089 h 2237474"/>
              <a:gd name="connsiteX174" fmla="*/ 1324828 w 12192000"/>
              <a:gd name="connsiteY174" fmla="*/ 2231968 h 2237474"/>
              <a:gd name="connsiteX175" fmla="*/ 1297744 w 12192000"/>
              <a:gd name="connsiteY175" fmla="*/ 2235849 h 2237474"/>
              <a:gd name="connsiteX176" fmla="*/ 1286236 w 12192000"/>
              <a:gd name="connsiteY176" fmla="*/ 2233135 h 2237474"/>
              <a:gd name="connsiteX177" fmla="*/ 1283504 w 12192000"/>
              <a:gd name="connsiteY177" fmla="*/ 2233797 h 2237474"/>
              <a:gd name="connsiteX178" fmla="*/ 1279765 w 12192000"/>
              <a:gd name="connsiteY178" fmla="*/ 2229639 h 2237474"/>
              <a:gd name="connsiteX179" fmla="*/ 1195347 w 12192000"/>
              <a:gd name="connsiteY179" fmla="*/ 2212354 h 2237474"/>
              <a:gd name="connsiteX180" fmla="*/ 970251 w 12192000"/>
              <a:gd name="connsiteY180" fmla="*/ 2221029 h 2237474"/>
              <a:gd name="connsiteX181" fmla="*/ 812914 w 12192000"/>
              <a:gd name="connsiteY181" fmla="*/ 2202752 h 2237474"/>
              <a:gd name="connsiteX182" fmla="*/ 800195 w 12192000"/>
              <a:gd name="connsiteY182" fmla="*/ 2209407 h 2237474"/>
              <a:gd name="connsiteX183" fmla="*/ 784978 w 12192000"/>
              <a:gd name="connsiteY183" fmla="*/ 2212360 h 2237474"/>
              <a:gd name="connsiteX184" fmla="*/ 681987 w 12192000"/>
              <a:gd name="connsiteY184" fmla="*/ 2216757 h 2237474"/>
              <a:gd name="connsiteX185" fmla="*/ 669923 w 12192000"/>
              <a:gd name="connsiteY185" fmla="*/ 2211682 h 2237474"/>
              <a:gd name="connsiteX186" fmla="*/ 648680 w 12192000"/>
              <a:gd name="connsiteY186" fmla="*/ 2206229 h 2237474"/>
              <a:gd name="connsiteX187" fmla="*/ 597225 w 12192000"/>
              <a:gd name="connsiteY187" fmla="*/ 2180999 h 2237474"/>
              <a:gd name="connsiteX188" fmla="*/ 558449 w 12192000"/>
              <a:gd name="connsiteY188" fmla="*/ 2182346 h 2237474"/>
              <a:gd name="connsiteX189" fmla="*/ 550517 w 12192000"/>
              <a:gd name="connsiteY189" fmla="*/ 2182060 h 2237474"/>
              <a:gd name="connsiteX190" fmla="*/ 550309 w 12192000"/>
              <a:gd name="connsiteY190" fmla="*/ 2181825 h 2237474"/>
              <a:gd name="connsiteX191" fmla="*/ 541836 w 12192000"/>
              <a:gd name="connsiteY191" fmla="*/ 2181063 h 2237474"/>
              <a:gd name="connsiteX192" fmla="*/ 536057 w 12192000"/>
              <a:gd name="connsiteY192" fmla="*/ 2181537 h 2237474"/>
              <a:gd name="connsiteX193" fmla="*/ 520671 w 12192000"/>
              <a:gd name="connsiteY193" fmla="*/ 2180980 h 2237474"/>
              <a:gd name="connsiteX194" fmla="*/ 515024 w 12192000"/>
              <a:gd name="connsiteY194" fmla="*/ 2179258 h 2237474"/>
              <a:gd name="connsiteX195" fmla="*/ 512278 w 12192000"/>
              <a:gd name="connsiteY195" fmla="*/ 2176369 h 2237474"/>
              <a:gd name="connsiteX196" fmla="*/ 480419 w 12192000"/>
              <a:gd name="connsiteY196" fmla="*/ 2167807 h 2237474"/>
              <a:gd name="connsiteX197" fmla="*/ 413835 w 12192000"/>
              <a:gd name="connsiteY197" fmla="*/ 2156783 h 2237474"/>
              <a:gd name="connsiteX198" fmla="*/ 376513 w 12192000"/>
              <a:gd name="connsiteY198" fmla="*/ 2154014 h 2237474"/>
              <a:gd name="connsiteX199" fmla="*/ 273386 w 12192000"/>
              <a:gd name="connsiteY199" fmla="*/ 2142551 h 2237474"/>
              <a:gd name="connsiteX200" fmla="*/ 169207 w 12192000"/>
              <a:gd name="connsiteY200" fmla="*/ 2128100 h 2237474"/>
              <a:gd name="connsiteX201" fmla="*/ 93149 w 12192000"/>
              <a:gd name="connsiteY201" fmla="*/ 2105324 h 2237474"/>
              <a:gd name="connsiteX202" fmla="*/ 88109 w 12192000"/>
              <a:gd name="connsiteY202" fmla="*/ 2106704 h 2237474"/>
              <a:gd name="connsiteX203" fmla="*/ 80022 w 12192000"/>
              <a:gd name="connsiteY203" fmla="*/ 2107254 h 2237474"/>
              <a:gd name="connsiteX204" fmla="*/ 79717 w 12192000"/>
              <a:gd name="connsiteY204" fmla="*/ 2107046 h 2237474"/>
              <a:gd name="connsiteX205" fmla="*/ 72352 w 12192000"/>
              <a:gd name="connsiteY205" fmla="*/ 2107991 h 2237474"/>
              <a:gd name="connsiteX206" fmla="*/ 37645 w 12192000"/>
              <a:gd name="connsiteY206" fmla="*/ 2115401 h 2237474"/>
              <a:gd name="connsiteX207" fmla="*/ 4572 w 12192000"/>
              <a:gd name="connsiteY207" fmla="*/ 2111091 h 2237474"/>
              <a:gd name="connsiteX208" fmla="*/ 0 w 12192000"/>
              <a:gd name="connsiteY208" fmla="*/ 2110468 h 2237474"/>
              <a:gd name="connsiteX209" fmla="*/ 0 w 12192000"/>
              <a:gd name="connsiteY20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02328 w 12192000"/>
              <a:gd name="connsiteY58" fmla="*/ 1345865 h 2237474"/>
              <a:gd name="connsiteX59" fmla="*/ 7875879 w 12192000"/>
              <a:gd name="connsiteY59" fmla="*/ 1345646 h 2237474"/>
              <a:gd name="connsiteX60" fmla="*/ 7840612 w 12192000"/>
              <a:gd name="connsiteY60" fmla="*/ 1369373 h 2237474"/>
              <a:gd name="connsiteX61" fmla="*/ 7786819 w 12192000"/>
              <a:gd name="connsiteY61" fmla="*/ 1378970 h 2237474"/>
              <a:gd name="connsiteX62" fmla="*/ 7548172 w 12192000"/>
              <a:gd name="connsiteY62" fmla="*/ 1417460 h 2237474"/>
              <a:gd name="connsiteX63" fmla="*/ 7483437 w 12192000"/>
              <a:gd name="connsiteY63" fmla="*/ 1478152 h 2237474"/>
              <a:gd name="connsiteX64" fmla="*/ 7377870 w 12192000"/>
              <a:gd name="connsiteY64" fmla="*/ 1523319 h 2237474"/>
              <a:gd name="connsiteX65" fmla="*/ 7230737 w 12192000"/>
              <a:gd name="connsiteY65" fmla="*/ 1562633 h 2237474"/>
              <a:gd name="connsiteX66" fmla="*/ 7224458 w 12192000"/>
              <a:gd name="connsiteY66" fmla="*/ 1573008 h 2237474"/>
              <a:gd name="connsiteX67" fmla="*/ 7183121 w 12192000"/>
              <a:gd name="connsiteY67" fmla="*/ 1595162 h 2237474"/>
              <a:gd name="connsiteX68" fmla="*/ 7164601 w 12192000"/>
              <a:gd name="connsiteY68" fmla="*/ 1606490 h 2237474"/>
              <a:gd name="connsiteX69" fmla="*/ 7092727 w 12192000"/>
              <a:gd name="connsiteY69" fmla="*/ 1623628 h 2237474"/>
              <a:gd name="connsiteX70" fmla="*/ 7031309 w 12192000"/>
              <a:gd name="connsiteY70" fmla="*/ 1619451 h 2237474"/>
              <a:gd name="connsiteX71" fmla="*/ 6999084 w 12192000"/>
              <a:gd name="connsiteY71" fmla="*/ 1634317 h 2237474"/>
              <a:gd name="connsiteX72" fmla="*/ 6992107 w 12192000"/>
              <a:gd name="connsiteY72" fmla="*/ 1636860 h 2237474"/>
              <a:gd name="connsiteX73" fmla="*/ 6900177 w 12192000"/>
              <a:gd name="connsiteY73" fmla="*/ 1636016 h 2237474"/>
              <a:gd name="connsiteX74" fmla="*/ 6795372 w 12192000"/>
              <a:gd name="connsiteY74" fmla="*/ 1644845 h 2237474"/>
              <a:gd name="connsiteX75" fmla="*/ 6692251 w 12192000"/>
              <a:gd name="connsiteY75" fmla="*/ 1656357 h 2237474"/>
              <a:gd name="connsiteX76" fmla="*/ 6655235 w 12192000"/>
              <a:gd name="connsiteY76" fmla="*/ 1661869 h 2237474"/>
              <a:gd name="connsiteX77" fmla="*/ 6554894 w 12192000"/>
              <a:gd name="connsiteY77" fmla="*/ 1664428 h 2237474"/>
              <a:gd name="connsiteX78" fmla="*/ 6516595 w 12192000"/>
              <a:gd name="connsiteY78" fmla="*/ 1667475 h 2237474"/>
              <a:gd name="connsiteX79" fmla="*/ 6508541 w 12192000"/>
              <a:gd name="connsiteY79" fmla="*/ 1668757 h 2237474"/>
              <a:gd name="connsiteX80" fmla="*/ 6471012 w 12192000"/>
              <a:gd name="connsiteY80" fmla="*/ 1678604 h 2237474"/>
              <a:gd name="connsiteX81" fmla="*/ 6364035 w 12192000"/>
              <a:gd name="connsiteY81" fmla="*/ 1667683 h 2237474"/>
              <a:gd name="connsiteX82" fmla="*/ 6280959 w 12192000"/>
              <a:gd name="connsiteY82" fmla="*/ 1689329 h 2237474"/>
              <a:gd name="connsiteX83" fmla="*/ 6243319 w 12192000"/>
              <a:gd name="connsiteY83" fmla="*/ 1695560 h 2237474"/>
              <a:gd name="connsiteX84" fmla="*/ 6098321 w 12192000"/>
              <a:gd name="connsiteY84" fmla="*/ 1721646 h 2237474"/>
              <a:gd name="connsiteX85" fmla="*/ 5880652 w 12192000"/>
              <a:gd name="connsiteY85" fmla="*/ 1779643 h 2237474"/>
              <a:gd name="connsiteX86" fmla="*/ 5785959 w 12192000"/>
              <a:gd name="connsiteY86" fmla="*/ 1775307 h 2237474"/>
              <a:gd name="connsiteX87" fmla="*/ 5643534 w 12192000"/>
              <a:gd name="connsiteY87" fmla="*/ 1802919 h 2237474"/>
              <a:gd name="connsiteX88" fmla="*/ 5518799 w 12192000"/>
              <a:gd name="connsiteY88" fmla="*/ 1818312 h 2237474"/>
              <a:gd name="connsiteX89" fmla="*/ 5505014 w 12192000"/>
              <a:gd name="connsiteY89" fmla="*/ 1819259 h 2237474"/>
              <a:gd name="connsiteX90" fmla="*/ 5453307 w 12192000"/>
              <a:gd name="connsiteY90" fmla="*/ 1815450 h 2237474"/>
              <a:gd name="connsiteX91" fmla="*/ 5364192 w 12192000"/>
              <a:gd name="connsiteY91" fmla="*/ 1826074 h 2237474"/>
              <a:gd name="connsiteX92" fmla="*/ 5350380 w 12192000"/>
              <a:gd name="connsiteY92" fmla="*/ 1830891 h 2237474"/>
              <a:gd name="connsiteX93" fmla="*/ 5259633 w 12192000"/>
              <a:gd name="connsiteY93" fmla="*/ 1837160 h 2237474"/>
              <a:gd name="connsiteX94" fmla="*/ 5197513 w 12192000"/>
              <a:gd name="connsiteY94" fmla="*/ 1844718 h 2237474"/>
              <a:gd name="connsiteX95" fmla="*/ 5168852 w 12192000"/>
              <a:gd name="connsiteY95" fmla="*/ 1844846 h 2237474"/>
              <a:gd name="connsiteX96" fmla="*/ 5114927 w 12192000"/>
              <a:gd name="connsiteY96" fmla="*/ 1847827 h 2237474"/>
              <a:gd name="connsiteX97" fmla="*/ 5108970 w 12192000"/>
              <a:gd name="connsiteY97" fmla="*/ 1847935 h 2237474"/>
              <a:gd name="connsiteX98" fmla="*/ 5067961 w 12192000"/>
              <a:gd name="connsiteY98" fmla="*/ 1845917 h 2237474"/>
              <a:gd name="connsiteX99" fmla="*/ 5007075 w 12192000"/>
              <a:gd name="connsiteY99" fmla="*/ 1838626 h 2237474"/>
              <a:gd name="connsiteX100" fmla="*/ 4944087 w 12192000"/>
              <a:gd name="connsiteY100" fmla="*/ 1823332 h 2237474"/>
              <a:gd name="connsiteX101" fmla="*/ 4907662 w 12192000"/>
              <a:gd name="connsiteY101" fmla="*/ 1816900 h 2237474"/>
              <a:gd name="connsiteX102" fmla="*/ 4882386 w 12192000"/>
              <a:gd name="connsiteY102" fmla="*/ 1809844 h 2237474"/>
              <a:gd name="connsiteX103" fmla="*/ 4811440 w 12192000"/>
              <a:gd name="connsiteY103" fmla="*/ 1804655 h 2237474"/>
              <a:gd name="connsiteX104" fmla="*/ 4691075 w 12192000"/>
              <a:gd name="connsiteY104" fmla="*/ 1801389 h 2237474"/>
              <a:gd name="connsiteX105" fmla="*/ 4611738 w 12192000"/>
              <a:gd name="connsiteY105" fmla="*/ 1776964 h 2237474"/>
              <a:gd name="connsiteX106" fmla="*/ 4560070 w 12192000"/>
              <a:gd name="connsiteY106" fmla="*/ 1785640 h 2237474"/>
              <a:gd name="connsiteX107" fmla="*/ 4536503 w 12192000"/>
              <a:gd name="connsiteY107" fmla="*/ 1785334 h 2237474"/>
              <a:gd name="connsiteX108" fmla="*/ 4513724 w 12192000"/>
              <a:gd name="connsiteY108" fmla="*/ 1791996 h 2237474"/>
              <a:gd name="connsiteX109" fmla="*/ 4459810 w 12192000"/>
              <a:gd name="connsiteY109" fmla="*/ 1797886 h 2237474"/>
              <a:gd name="connsiteX110" fmla="*/ 4379064 w 12192000"/>
              <a:gd name="connsiteY110" fmla="*/ 1817177 h 2237474"/>
              <a:gd name="connsiteX111" fmla="*/ 4319209 w 12192000"/>
              <a:gd name="connsiteY111" fmla="*/ 1834833 h 2237474"/>
              <a:gd name="connsiteX112" fmla="*/ 4290981 w 12192000"/>
              <a:gd name="connsiteY112" fmla="*/ 1839677 h 2237474"/>
              <a:gd name="connsiteX113" fmla="*/ 4285792 w 12192000"/>
              <a:gd name="connsiteY113" fmla="*/ 1836231 h 2237474"/>
              <a:gd name="connsiteX114" fmla="*/ 4238372 w 12192000"/>
              <a:gd name="connsiteY114" fmla="*/ 1851480 h 2237474"/>
              <a:gd name="connsiteX115" fmla="*/ 4232517 w 12192000"/>
              <a:gd name="connsiteY115" fmla="*/ 1852567 h 2237474"/>
              <a:gd name="connsiteX116" fmla="*/ 4191732 w 12192000"/>
              <a:gd name="connsiteY116" fmla="*/ 1857328 h 2237474"/>
              <a:gd name="connsiteX117" fmla="*/ 4065532 w 12192000"/>
              <a:gd name="connsiteY117" fmla="*/ 1855477 h 2237474"/>
              <a:gd name="connsiteX118" fmla="*/ 4028460 w 12192000"/>
              <a:gd name="connsiteY118" fmla="*/ 1855137 h 2237474"/>
              <a:gd name="connsiteX119" fmla="*/ 4002267 w 12192000"/>
              <a:gd name="connsiteY119" fmla="*/ 1852352 h 2237474"/>
              <a:gd name="connsiteX120" fmla="*/ 3931396 w 12192000"/>
              <a:gd name="connsiteY120" fmla="*/ 1858915 h 2237474"/>
              <a:gd name="connsiteX121" fmla="*/ 3812162 w 12192000"/>
              <a:gd name="connsiteY121" fmla="*/ 1875501 h 2237474"/>
              <a:gd name="connsiteX122" fmla="*/ 3729530 w 12192000"/>
              <a:gd name="connsiteY122" fmla="*/ 1864513 h 2237474"/>
              <a:gd name="connsiteX123" fmla="*/ 3680177 w 12192000"/>
              <a:gd name="connsiteY123" fmla="*/ 1881552 h 2237474"/>
              <a:gd name="connsiteX124" fmla="*/ 3567259 w 12192000"/>
              <a:gd name="connsiteY124" fmla="*/ 1893482 h 2237474"/>
              <a:gd name="connsiteX125" fmla="*/ 3405770 w 12192000"/>
              <a:gd name="connsiteY125" fmla="*/ 1904591 h 2237474"/>
              <a:gd name="connsiteX126" fmla="*/ 3280097 w 12192000"/>
              <a:gd name="connsiteY126" fmla="*/ 1919610 h 2237474"/>
              <a:gd name="connsiteX127" fmla="*/ 3123424 w 12192000"/>
              <a:gd name="connsiteY127" fmla="*/ 1952930 h 2237474"/>
              <a:gd name="connsiteX128" fmla="*/ 3009910 w 12192000"/>
              <a:gd name="connsiteY128" fmla="*/ 1957866 h 2237474"/>
              <a:gd name="connsiteX129" fmla="*/ 2995934 w 12192000"/>
              <a:gd name="connsiteY129" fmla="*/ 1967085 h 2237474"/>
              <a:gd name="connsiteX130" fmla="*/ 2980071 w 12192000"/>
              <a:gd name="connsiteY130" fmla="*/ 1972988 h 2237474"/>
              <a:gd name="connsiteX131" fmla="*/ 2978094 w 12192000"/>
              <a:gd name="connsiteY131" fmla="*/ 1972369 h 2237474"/>
              <a:gd name="connsiteX132" fmla="*/ 2942858 w 12192000"/>
              <a:gd name="connsiteY132" fmla="*/ 1981367 h 2237474"/>
              <a:gd name="connsiteX133" fmla="*/ 2875436 w 12192000"/>
              <a:gd name="connsiteY133" fmla="*/ 1996977 h 2237474"/>
              <a:gd name="connsiteX134" fmla="*/ 2874892 w 12192000"/>
              <a:gd name="connsiteY134" fmla="*/ 1996085 h 2237474"/>
              <a:gd name="connsiteX135" fmla="*/ 2864145 w 12192000"/>
              <a:gd name="connsiteY135" fmla="*/ 1994061 h 2237474"/>
              <a:gd name="connsiteX136" fmla="*/ 2843662 w 12192000"/>
              <a:gd name="connsiteY136" fmla="*/ 1992498 h 2237474"/>
              <a:gd name="connsiteX137" fmla="*/ 2796128 w 12192000"/>
              <a:gd name="connsiteY137" fmla="*/ 1976403 h 2237474"/>
              <a:gd name="connsiteX138" fmla="*/ 2756784 w 12192000"/>
              <a:gd name="connsiteY138" fmla="*/ 1985116 h 2237474"/>
              <a:gd name="connsiteX139" fmla="*/ 2748833 w 12192000"/>
              <a:gd name="connsiteY139" fmla="*/ 1986323 h 2237474"/>
              <a:gd name="connsiteX140" fmla="*/ 2748661 w 12192000"/>
              <a:gd name="connsiteY140" fmla="*/ 1986122 h 2237474"/>
              <a:gd name="connsiteX141" fmla="*/ 2740251 w 12192000"/>
              <a:gd name="connsiteY141" fmla="*/ 1986946 h 2237474"/>
              <a:gd name="connsiteX142" fmla="*/ 2718916 w 12192000"/>
              <a:gd name="connsiteY142" fmla="*/ 1990867 h 2237474"/>
              <a:gd name="connsiteX143" fmla="*/ 2713522 w 12192000"/>
              <a:gd name="connsiteY143" fmla="*/ 1990173 h 2237474"/>
              <a:gd name="connsiteX144" fmla="*/ 2680597 w 12192000"/>
              <a:gd name="connsiteY144" fmla="*/ 1984996 h 2237474"/>
              <a:gd name="connsiteX145" fmla="*/ 2578178 w 12192000"/>
              <a:gd name="connsiteY145" fmla="*/ 1990531 h 2237474"/>
              <a:gd name="connsiteX146" fmla="*/ 2476147 w 12192000"/>
              <a:gd name="connsiteY146" fmla="*/ 1998305 h 2237474"/>
              <a:gd name="connsiteX147" fmla="*/ 2373568 w 12192000"/>
              <a:gd name="connsiteY147" fmla="*/ 2003219 h 2237474"/>
              <a:gd name="connsiteX148" fmla="*/ 2321399 w 12192000"/>
              <a:gd name="connsiteY148" fmla="*/ 1989467 h 2237474"/>
              <a:gd name="connsiteX149" fmla="*/ 2315525 w 12192000"/>
              <a:gd name="connsiteY149" fmla="*/ 1989708 h 2237474"/>
              <a:gd name="connsiteX150" fmla="*/ 2300792 w 12192000"/>
              <a:gd name="connsiteY150" fmla="*/ 1994290 h 2237474"/>
              <a:gd name="connsiteX151" fmla="*/ 2295469 w 12192000"/>
              <a:gd name="connsiteY151" fmla="*/ 1996659 h 2237474"/>
              <a:gd name="connsiteX152" fmla="*/ 2287219 w 12192000"/>
              <a:gd name="connsiteY152" fmla="*/ 1998750 h 2237474"/>
              <a:gd name="connsiteX153" fmla="*/ 2286948 w 12192000"/>
              <a:gd name="connsiteY153" fmla="*/ 1998596 h 2237474"/>
              <a:gd name="connsiteX154" fmla="*/ 2243069 w 12192000"/>
              <a:gd name="connsiteY154" fmla="*/ 2015111 h 2237474"/>
              <a:gd name="connsiteX155" fmla="*/ 2186609 w 12192000"/>
              <a:gd name="connsiteY155" fmla="*/ 2008263 h 2237474"/>
              <a:gd name="connsiteX156" fmla="*/ 2164831 w 12192000"/>
              <a:gd name="connsiteY156" fmla="*/ 2010143 h 2237474"/>
              <a:gd name="connsiteX157" fmla="*/ 2152836 w 12192000"/>
              <a:gd name="connsiteY157" fmla="*/ 2010048 h 2237474"/>
              <a:gd name="connsiteX158" fmla="*/ 2117102 w 12192000"/>
              <a:gd name="connsiteY158" fmla="*/ 2023004 h 2237474"/>
              <a:gd name="connsiteX159" fmla="*/ 2111935 w 12192000"/>
              <a:gd name="connsiteY159" fmla="*/ 2023163 h 2237474"/>
              <a:gd name="connsiteX160" fmla="*/ 2089991 w 12192000"/>
              <a:gd name="connsiteY160" fmla="*/ 2034193 h 2237474"/>
              <a:gd name="connsiteX161" fmla="*/ 2058061 w 12192000"/>
              <a:gd name="connsiteY161" fmla="*/ 2047942 h 2237474"/>
              <a:gd name="connsiteX162" fmla="*/ 2055737 w 12192000"/>
              <a:gd name="connsiteY162" fmla="*/ 2047704 h 2237474"/>
              <a:gd name="connsiteX163" fmla="*/ 2042244 w 12192000"/>
              <a:gd name="connsiteY163" fmla="*/ 2055560 h 2237474"/>
              <a:gd name="connsiteX164" fmla="*/ 1976224 w 12192000"/>
              <a:gd name="connsiteY164" fmla="*/ 2074257 h 2237474"/>
              <a:gd name="connsiteX165" fmla="*/ 1877728 w 12192000"/>
              <a:gd name="connsiteY165" fmla="*/ 2101004 h 2237474"/>
              <a:gd name="connsiteX166" fmla="*/ 1759056 w 12192000"/>
              <a:gd name="connsiteY166" fmla="*/ 2125608 h 2237474"/>
              <a:gd name="connsiteX167" fmla="*/ 1637948 w 12192000"/>
              <a:gd name="connsiteY167" fmla="*/ 2172597 h 2237474"/>
              <a:gd name="connsiteX168" fmla="*/ 1434549 w 12192000"/>
              <a:gd name="connsiteY168" fmla="*/ 2234522 h 2237474"/>
              <a:gd name="connsiteX169" fmla="*/ 1398481 w 12192000"/>
              <a:gd name="connsiteY169" fmla="*/ 2237074 h 2237474"/>
              <a:gd name="connsiteX170" fmla="*/ 1398407 w 12192000"/>
              <a:gd name="connsiteY170" fmla="*/ 2237095 h 2237474"/>
              <a:gd name="connsiteX171" fmla="*/ 1370962 w 12192000"/>
              <a:gd name="connsiteY171" fmla="*/ 2237474 h 2237474"/>
              <a:gd name="connsiteX172" fmla="*/ 1356367 w 12192000"/>
              <a:gd name="connsiteY172" fmla="*/ 2235089 h 2237474"/>
              <a:gd name="connsiteX173" fmla="*/ 1324828 w 12192000"/>
              <a:gd name="connsiteY173" fmla="*/ 2231968 h 2237474"/>
              <a:gd name="connsiteX174" fmla="*/ 1297744 w 12192000"/>
              <a:gd name="connsiteY174" fmla="*/ 2235849 h 2237474"/>
              <a:gd name="connsiteX175" fmla="*/ 1286236 w 12192000"/>
              <a:gd name="connsiteY175" fmla="*/ 2233135 h 2237474"/>
              <a:gd name="connsiteX176" fmla="*/ 1283504 w 12192000"/>
              <a:gd name="connsiteY176" fmla="*/ 2233797 h 2237474"/>
              <a:gd name="connsiteX177" fmla="*/ 1279765 w 12192000"/>
              <a:gd name="connsiteY177" fmla="*/ 2229639 h 2237474"/>
              <a:gd name="connsiteX178" fmla="*/ 1195347 w 12192000"/>
              <a:gd name="connsiteY178" fmla="*/ 2212354 h 2237474"/>
              <a:gd name="connsiteX179" fmla="*/ 970251 w 12192000"/>
              <a:gd name="connsiteY179" fmla="*/ 2221029 h 2237474"/>
              <a:gd name="connsiteX180" fmla="*/ 812914 w 12192000"/>
              <a:gd name="connsiteY180" fmla="*/ 2202752 h 2237474"/>
              <a:gd name="connsiteX181" fmla="*/ 800195 w 12192000"/>
              <a:gd name="connsiteY181" fmla="*/ 2209407 h 2237474"/>
              <a:gd name="connsiteX182" fmla="*/ 784978 w 12192000"/>
              <a:gd name="connsiteY182" fmla="*/ 2212360 h 2237474"/>
              <a:gd name="connsiteX183" fmla="*/ 681987 w 12192000"/>
              <a:gd name="connsiteY183" fmla="*/ 2216757 h 2237474"/>
              <a:gd name="connsiteX184" fmla="*/ 669923 w 12192000"/>
              <a:gd name="connsiteY184" fmla="*/ 2211682 h 2237474"/>
              <a:gd name="connsiteX185" fmla="*/ 648680 w 12192000"/>
              <a:gd name="connsiteY185" fmla="*/ 2206229 h 2237474"/>
              <a:gd name="connsiteX186" fmla="*/ 597225 w 12192000"/>
              <a:gd name="connsiteY186" fmla="*/ 2180999 h 2237474"/>
              <a:gd name="connsiteX187" fmla="*/ 558449 w 12192000"/>
              <a:gd name="connsiteY187" fmla="*/ 2182346 h 2237474"/>
              <a:gd name="connsiteX188" fmla="*/ 550517 w 12192000"/>
              <a:gd name="connsiteY188" fmla="*/ 2182060 h 2237474"/>
              <a:gd name="connsiteX189" fmla="*/ 550309 w 12192000"/>
              <a:gd name="connsiteY189" fmla="*/ 2181825 h 2237474"/>
              <a:gd name="connsiteX190" fmla="*/ 541836 w 12192000"/>
              <a:gd name="connsiteY190" fmla="*/ 2181063 h 2237474"/>
              <a:gd name="connsiteX191" fmla="*/ 536057 w 12192000"/>
              <a:gd name="connsiteY191" fmla="*/ 2181537 h 2237474"/>
              <a:gd name="connsiteX192" fmla="*/ 520671 w 12192000"/>
              <a:gd name="connsiteY192" fmla="*/ 2180980 h 2237474"/>
              <a:gd name="connsiteX193" fmla="*/ 515024 w 12192000"/>
              <a:gd name="connsiteY193" fmla="*/ 2179258 h 2237474"/>
              <a:gd name="connsiteX194" fmla="*/ 512278 w 12192000"/>
              <a:gd name="connsiteY194" fmla="*/ 2176369 h 2237474"/>
              <a:gd name="connsiteX195" fmla="*/ 480419 w 12192000"/>
              <a:gd name="connsiteY195" fmla="*/ 2167807 h 2237474"/>
              <a:gd name="connsiteX196" fmla="*/ 413835 w 12192000"/>
              <a:gd name="connsiteY196" fmla="*/ 2156783 h 2237474"/>
              <a:gd name="connsiteX197" fmla="*/ 376513 w 12192000"/>
              <a:gd name="connsiteY197" fmla="*/ 2154014 h 2237474"/>
              <a:gd name="connsiteX198" fmla="*/ 273386 w 12192000"/>
              <a:gd name="connsiteY198" fmla="*/ 2142551 h 2237474"/>
              <a:gd name="connsiteX199" fmla="*/ 169207 w 12192000"/>
              <a:gd name="connsiteY199" fmla="*/ 2128100 h 2237474"/>
              <a:gd name="connsiteX200" fmla="*/ 93149 w 12192000"/>
              <a:gd name="connsiteY200" fmla="*/ 2105324 h 2237474"/>
              <a:gd name="connsiteX201" fmla="*/ 88109 w 12192000"/>
              <a:gd name="connsiteY201" fmla="*/ 2106704 h 2237474"/>
              <a:gd name="connsiteX202" fmla="*/ 80022 w 12192000"/>
              <a:gd name="connsiteY202" fmla="*/ 2107254 h 2237474"/>
              <a:gd name="connsiteX203" fmla="*/ 79717 w 12192000"/>
              <a:gd name="connsiteY203" fmla="*/ 2107046 h 2237474"/>
              <a:gd name="connsiteX204" fmla="*/ 72352 w 12192000"/>
              <a:gd name="connsiteY204" fmla="*/ 2107991 h 2237474"/>
              <a:gd name="connsiteX205" fmla="*/ 37645 w 12192000"/>
              <a:gd name="connsiteY205" fmla="*/ 2115401 h 2237474"/>
              <a:gd name="connsiteX206" fmla="*/ 4572 w 12192000"/>
              <a:gd name="connsiteY206" fmla="*/ 2111091 h 2237474"/>
              <a:gd name="connsiteX207" fmla="*/ 0 w 12192000"/>
              <a:gd name="connsiteY207" fmla="*/ 2110468 h 2237474"/>
              <a:gd name="connsiteX208" fmla="*/ 0 w 12192000"/>
              <a:gd name="connsiteY20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05768 w 12192000"/>
              <a:gd name="connsiteY24" fmla="*/ 894610 h 2237474"/>
              <a:gd name="connsiteX25" fmla="*/ 9683005 w 12192000"/>
              <a:gd name="connsiteY25" fmla="*/ 894128 h 2237474"/>
              <a:gd name="connsiteX26" fmla="*/ 9594438 w 12192000"/>
              <a:gd name="connsiteY26" fmla="*/ 919051 h 2237474"/>
              <a:gd name="connsiteX27" fmla="*/ 9577033 w 12192000"/>
              <a:gd name="connsiteY27" fmla="*/ 922857 h 2237474"/>
              <a:gd name="connsiteX28" fmla="*/ 9544189 w 12192000"/>
              <a:gd name="connsiteY28" fmla="*/ 938966 h 2237474"/>
              <a:gd name="connsiteX29" fmla="*/ 9500499 w 12192000"/>
              <a:gd name="connsiteY29" fmla="*/ 954680 h 2237474"/>
              <a:gd name="connsiteX30" fmla="*/ 9428195 w 12192000"/>
              <a:gd name="connsiteY30" fmla="*/ 986225 h 2237474"/>
              <a:gd name="connsiteX31" fmla="*/ 9410017 w 12192000"/>
              <a:gd name="connsiteY31" fmla="*/ 993931 h 2237474"/>
              <a:gd name="connsiteX32" fmla="*/ 9392919 w 12192000"/>
              <a:gd name="connsiteY32" fmla="*/ 994656 h 2237474"/>
              <a:gd name="connsiteX33" fmla="*/ 9278619 w 12192000"/>
              <a:gd name="connsiteY33" fmla="*/ 1011878 h 2237474"/>
              <a:gd name="connsiteX34" fmla="*/ 9268019 w 12192000"/>
              <a:gd name="connsiteY34" fmla="*/ 1007442 h 2237474"/>
              <a:gd name="connsiteX35" fmla="*/ 9234662 w 12192000"/>
              <a:gd name="connsiteY35" fmla="*/ 1023056 h 2237474"/>
              <a:gd name="connsiteX36" fmla="*/ 9181033 w 12192000"/>
              <a:gd name="connsiteY36" fmla="*/ 1037921 h 2237474"/>
              <a:gd name="connsiteX37" fmla="*/ 9155969 w 12192000"/>
              <a:gd name="connsiteY37" fmla="*/ 1046804 h 2237474"/>
              <a:gd name="connsiteX38" fmla="*/ 9133985 w 12192000"/>
              <a:gd name="connsiteY38" fmla="*/ 1046450 h 2237474"/>
              <a:gd name="connsiteX39" fmla="*/ 9012987 w 12192000"/>
              <a:gd name="connsiteY39" fmla="*/ 1061986 h 2237474"/>
              <a:gd name="connsiteX40" fmla="*/ 8968445 w 12192000"/>
              <a:gd name="connsiteY40" fmla="*/ 1052169 h 2237474"/>
              <a:gd name="connsiteX41" fmla="*/ 8958984 w 12192000"/>
              <a:gd name="connsiteY41" fmla="*/ 1057212 h 2237474"/>
              <a:gd name="connsiteX42" fmla="*/ 8886001 w 12192000"/>
              <a:gd name="connsiteY42" fmla="*/ 1067468 h 2237474"/>
              <a:gd name="connsiteX43" fmla="*/ 8838610 w 12192000"/>
              <a:gd name="connsiteY43" fmla="*/ 1075091 h 2237474"/>
              <a:gd name="connsiteX44" fmla="*/ 8750383 w 12192000"/>
              <a:gd name="connsiteY44" fmla="*/ 1097387 h 2237474"/>
              <a:gd name="connsiteX45" fmla="*/ 8665605 w 12192000"/>
              <a:gd name="connsiteY45" fmla="*/ 1110791 h 2237474"/>
              <a:gd name="connsiteX46" fmla="*/ 8584946 w 12192000"/>
              <a:gd name="connsiteY46" fmla="*/ 1135226 h 2237474"/>
              <a:gd name="connsiteX47" fmla="*/ 8460755 w 12192000"/>
              <a:gd name="connsiteY47" fmla="*/ 1203427 h 2237474"/>
              <a:gd name="connsiteX48" fmla="*/ 8419755 w 12192000"/>
              <a:gd name="connsiteY48" fmla="*/ 1216260 h 2237474"/>
              <a:gd name="connsiteX49" fmla="*/ 8411626 w 12192000"/>
              <a:gd name="connsiteY49" fmla="*/ 1214397 h 2237474"/>
              <a:gd name="connsiteX50" fmla="*/ 8363469 w 12192000"/>
              <a:gd name="connsiteY50" fmla="*/ 1246658 h 2237474"/>
              <a:gd name="connsiteX51" fmla="*/ 8275497 w 12192000"/>
              <a:gd name="connsiteY51" fmla="*/ 1264396 h 2237474"/>
              <a:gd name="connsiteX52" fmla="*/ 8206287 w 12192000"/>
              <a:gd name="connsiteY52" fmla="*/ 1273060 h 2237474"/>
              <a:gd name="connsiteX53" fmla="*/ 8168705 w 12192000"/>
              <a:gd name="connsiteY53" fmla="*/ 1279956 h 2237474"/>
              <a:gd name="connsiteX54" fmla="*/ 8139997 w 12192000"/>
              <a:gd name="connsiteY54" fmla="*/ 1282713 h 2237474"/>
              <a:gd name="connsiteX55" fmla="*/ 8074238 w 12192000"/>
              <a:gd name="connsiteY55" fmla="*/ 1301895 h 2237474"/>
              <a:gd name="connsiteX56" fmla="*/ 7968292 w 12192000"/>
              <a:gd name="connsiteY56" fmla="*/ 1338779 h 2237474"/>
              <a:gd name="connsiteX57" fmla="*/ 7902328 w 12192000"/>
              <a:gd name="connsiteY57" fmla="*/ 1345865 h 2237474"/>
              <a:gd name="connsiteX58" fmla="*/ 7875879 w 12192000"/>
              <a:gd name="connsiteY58" fmla="*/ 1345646 h 2237474"/>
              <a:gd name="connsiteX59" fmla="*/ 7840612 w 12192000"/>
              <a:gd name="connsiteY59" fmla="*/ 1369373 h 2237474"/>
              <a:gd name="connsiteX60" fmla="*/ 7786819 w 12192000"/>
              <a:gd name="connsiteY60" fmla="*/ 1378970 h 2237474"/>
              <a:gd name="connsiteX61" fmla="*/ 7548172 w 12192000"/>
              <a:gd name="connsiteY61" fmla="*/ 1417460 h 2237474"/>
              <a:gd name="connsiteX62" fmla="*/ 7483437 w 12192000"/>
              <a:gd name="connsiteY62" fmla="*/ 1478152 h 2237474"/>
              <a:gd name="connsiteX63" fmla="*/ 7377870 w 12192000"/>
              <a:gd name="connsiteY63" fmla="*/ 1523319 h 2237474"/>
              <a:gd name="connsiteX64" fmla="*/ 7230737 w 12192000"/>
              <a:gd name="connsiteY64" fmla="*/ 1562633 h 2237474"/>
              <a:gd name="connsiteX65" fmla="*/ 7224458 w 12192000"/>
              <a:gd name="connsiteY65" fmla="*/ 1573008 h 2237474"/>
              <a:gd name="connsiteX66" fmla="*/ 7183121 w 12192000"/>
              <a:gd name="connsiteY66" fmla="*/ 1595162 h 2237474"/>
              <a:gd name="connsiteX67" fmla="*/ 7164601 w 12192000"/>
              <a:gd name="connsiteY67" fmla="*/ 1606490 h 2237474"/>
              <a:gd name="connsiteX68" fmla="*/ 7092727 w 12192000"/>
              <a:gd name="connsiteY68" fmla="*/ 1623628 h 2237474"/>
              <a:gd name="connsiteX69" fmla="*/ 7031309 w 12192000"/>
              <a:gd name="connsiteY69" fmla="*/ 1619451 h 2237474"/>
              <a:gd name="connsiteX70" fmla="*/ 6999084 w 12192000"/>
              <a:gd name="connsiteY70" fmla="*/ 1634317 h 2237474"/>
              <a:gd name="connsiteX71" fmla="*/ 6992107 w 12192000"/>
              <a:gd name="connsiteY71" fmla="*/ 1636860 h 2237474"/>
              <a:gd name="connsiteX72" fmla="*/ 6900177 w 12192000"/>
              <a:gd name="connsiteY72" fmla="*/ 1636016 h 2237474"/>
              <a:gd name="connsiteX73" fmla="*/ 6795372 w 12192000"/>
              <a:gd name="connsiteY73" fmla="*/ 1644845 h 2237474"/>
              <a:gd name="connsiteX74" fmla="*/ 6692251 w 12192000"/>
              <a:gd name="connsiteY74" fmla="*/ 1656357 h 2237474"/>
              <a:gd name="connsiteX75" fmla="*/ 6655235 w 12192000"/>
              <a:gd name="connsiteY75" fmla="*/ 1661869 h 2237474"/>
              <a:gd name="connsiteX76" fmla="*/ 6554894 w 12192000"/>
              <a:gd name="connsiteY76" fmla="*/ 1664428 h 2237474"/>
              <a:gd name="connsiteX77" fmla="*/ 6516595 w 12192000"/>
              <a:gd name="connsiteY77" fmla="*/ 1667475 h 2237474"/>
              <a:gd name="connsiteX78" fmla="*/ 6508541 w 12192000"/>
              <a:gd name="connsiteY78" fmla="*/ 1668757 h 2237474"/>
              <a:gd name="connsiteX79" fmla="*/ 6471012 w 12192000"/>
              <a:gd name="connsiteY79" fmla="*/ 1678604 h 2237474"/>
              <a:gd name="connsiteX80" fmla="*/ 6364035 w 12192000"/>
              <a:gd name="connsiteY80" fmla="*/ 1667683 h 2237474"/>
              <a:gd name="connsiteX81" fmla="*/ 6280959 w 12192000"/>
              <a:gd name="connsiteY81" fmla="*/ 1689329 h 2237474"/>
              <a:gd name="connsiteX82" fmla="*/ 6243319 w 12192000"/>
              <a:gd name="connsiteY82" fmla="*/ 1695560 h 2237474"/>
              <a:gd name="connsiteX83" fmla="*/ 6098321 w 12192000"/>
              <a:gd name="connsiteY83" fmla="*/ 1721646 h 2237474"/>
              <a:gd name="connsiteX84" fmla="*/ 5880652 w 12192000"/>
              <a:gd name="connsiteY84" fmla="*/ 1779643 h 2237474"/>
              <a:gd name="connsiteX85" fmla="*/ 5785959 w 12192000"/>
              <a:gd name="connsiteY85" fmla="*/ 1775307 h 2237474"/>
              <a:gd name="connsiteX86" fmla="*/ 5643534 w 12192000"/>
              <a:gd name="connsiteY86" fmla="*/ 1802919 h 2237474"/>
              <a:gd name="connsiteX87" fmla="*/ 5518799 w 12192000"/>
              <a:gd name="connsiteY87" fmla="*/ 1818312 h 2237474"/>
              <a:gd name="connsiteX88" fmla="*/ 5505014 w 12192000"/>
              <a:gd name="connsiteY88" fmla="*/ 1819259 h 2237474"/>
              <a:gd name="connsiteX89" fmla="*/ 5453307 w 12192000"/>
              <a:gd name="connsiteY89" fmla="*/ 1815450 h 2237474"/>
              <a:gd name="connsiteX90" fmla="*/ 5364192 w 12192000"/>
              <a:gd name="connsiteY90" fmla="*/ 1826074 h 2237474"/>
              <a:gd name="connsiteX91" fmla="*/ 5350380 w 12192000"/>
              <a:gd name="connsiteY91" fmla="*/ 1830891 h 2237474"/>
              <a:gd name="connsiteX92" fmla="*/ 5259633 w 12192000"/>
              <a:gd name="connsiteY92" fmla="*/ 1837160 h 2237474"/>
              <a:gd name="connsiteX93" fmla="*/ 5197513 w 12192000"/>
              <a:gd name="connsiteY93" fmla="*/ 1844718 h 2237474"/>
              <a:gd name="connsiteX94" fmla="*/ 5168852 w 12192000"/>
              <a:gd name="connsiteY94" fmla="*/ 1844846 h 2237474"/>
              <a:gd name="connsiteX95" fmla="*/ 5114927 w 12192000"/>
              <a:gd name="connsiteY95" fmla="*/ 1847827 h 2237474"/>
              <a:gd name="connsiteX96" fmla="*/ 5108970 w 12192000"/>
              <a:gd name="connsiteY96" fmla="*/ 1847935 h 2237474"/>
              <a:gd name="connsiteX97" fmla="*/ 5067961 w 12192000"/>
              <a:gd name="connsiteY97" fmla="*/ 1845917 h 2237474"/>
              <a:gd name="connsiteX98" fmla="*/ 5007075 w 12192000"/>
              <a:gd name="connsiteY98" fmla="*/ 1838626 h 2237474"/>
              <a:gd name="connsiteX99" fmla="*/ 4944087 w 12192000"/>
              <a:gd name="connsiteY99" fmla="*/ 1823332 h 2237474"/>
              <a:gd name="connsiteX100" fmla="*/ 4907662 w 12192000"/>
              <a:gd name="connsiteY100" fmla="*/ 1816900 h 2237474"/>
              <a:gd name="connsiteX101" fmla="*/ 4882386 w 12192000"/>
              <a:gd name="connsiteY101" fmla="*/ 1809844 h 2237474"/>
              <a:gd name="connsiteX102" fmla="*/ 4811440 w 12192000"/>
              <a:gd name="connsiteY102" fmla="*/ 1804655 h 2237474"/>
              <a:gd name="connsiteX103" fmla="*/ 4691075 w 12192000"/>
              <a:gd name="connsiteY103" fmla="*/ 1801389 h 2237474"/>
              <a:gd name="connsiteX104" fmla="*/ 4611738 w 12192000"/>
              <a:gd name="connsiteY104" fmla="*/ 1776964 h 2237474"/>
              <a:gd name="connsiteX105" fmla="*/ 4560070 w 12192000"/>
              <a:gd name="connsiteY105" fmla="*/ 1785640 h 2237474"/>
              <a:gd name="connsiteX106" fmla="*/ 4536503 w 12192000"/>
              <a:gd name="connsiteY106" fmla="*/ 1785334 h 2237474"/>
              <a:gd name="connsiteX107" fmla="*/ 4513724 w 12192000"/>
              <a:gd name="connsiteY107" fmla="*/ 1791996 h 2237474"/>
              <a:gd name="connsiteX108" fmla="*/ 4459810 w 12192000"/>
              <a:gd name="connsiteY108" fmla="*/ 1797886 h 2237474"/>
              <a:gd name="connsiteX109" fmla="*/ 4379064 w 12192000"/>
              <a:gd name="connsiteY109" fmla="*/ 1817177 h 2237474"/>
              <a:gd name="connsiteX110" fmla="*/ 4319209 w 12192000"/>
              <a:gd name="connsiteY110" fmla="*/ 1834833 h 2237474"/>
              <a:gd name="connsiteX111" fmla="*/ 4290981 w 12192000"/>
              <a:gd name="connsiteY111" fmla="*/ 1839677 h 2237474"/>
              <a:gd name="connsiteX112" fmla="*/ 4285792 w 12192000"/>
              <a:gd name="connsiteY112" fmla="*/ 1836231 h 2237474"/>
              <a:gd name="connsiteX113" fmla="*/ 4238372 w 12192000"/>
              <a:gd name="connsiteY113" fmla="*/ 1851480 h 2237474"/>
              <a:gd name="connsiteX114" fmla="*/ 4232517 w 12192000"/>
              <a:gd name="connsiteY114" fmla="*/ 1852567 h 2237474"/>
              <a:gd name="connsiteX115" fmla="*/ 4191732 w 12192000"/>
              <a:gd name="connsiteY115" fmla="*/ 1857328 h 2237474"/>
              <a:gd name="connsiteX116" fmla="*/ 4065532 w 12192000"/>
              <a:gd name="connsiteY116" fmla="*/ 1855477 h 2237474"/>
              <a:gd name="connsiteX117" fmla="*/ 4028460 w 12192000"/>
              <a:gd name="connsiteY117" fmla="*/ 1855137 h 2237474"/>
              <a:gd name="connsiteX118" fmla="*/ 4002267 w 12192000"/>
              <a:gd name="connsiteY118" fmla="*/ 1852352 h 2237474"/>
              <a:gd name="connsiteX119" fmla="*/ 3931396 w 12192000"/>
              <a:gd name="connsiteY119" fmla="*/ 1858915 h 2237474"/>
              <a:gd name="connsiteX120" fmla="*/ 3812162 w 12192000"/>
              <a:gd name="connsiteY120" fmla="*/ 1875501 h 2237474"/>
              <a:gd name="connsiteX121" fmla="*/ 3729530 w 12192000"/>
              <a:gd name="connsiteY121" fmla="*/ 1864513 h 2237474"/>
              <a:gd name="connsiteX122" fmla="*/ 3680177 w 12192000"/>
              <a:gd name="connsiteY122" fmla="*/ 1881552 h 2237474"/>
              <a:gd name="connsiteX123" fmla="*/ 3567259 w 12192000"/>
              <a:gd name="connsiteY123" fmla="*/ 1893482 h 2237474"/>
              <a:gd name="connsiteX124" fmla="*/ 3405770 w 12192000"/>
              <a:gd name="connsiteY124" fmla="*/ 1904591 h 2237474"/>
              <a:gd name="connsiteX125" fmla="*/ 3280097 w 12192000"/>
              <a:gd name="connsiteY125" fmla="*/ 1919610 h 2237474"/>
              <a:gd name="connsiteX126" fmla="*/ 3123424 w 12192000"/>
              <a:gd name="connsiteY126" fmla="*/ 1952930 h 2237474"/>
              <a:gd name="connsiteX127" fmla="*/ 3009910 w 12192000"/>
              <a:gd name="connsiteY127" fmla="*/ 1957866 h 2237474"/>
              <a:gd name="connsiteX128" fmla="*/ 2995934 w 12192000"/>
              <a:gd name="connsiteY128" fmla="*/ 1967085 h 2237474"/>
              <a:gd name="connsiteX129" fmla="*/ 2980071 w 12192000"/>
              <a:gd name="connsiteY129" fmla="*/ 1972988 h 2237474"/>
              <a:gd name="connsiteX130" fmla="*/ 2978094 w 12192000"/>
              <a:gd name="connsiteY130" fmla="*/ 1972369 h 2237474"/>
              <a:gd name="connsiteX131" fmla="*/ 2942858 w 12192000"/>
              <a:gd name="connsiteY131" fmla="*/ 1981367 h 2237474"/>
              <a:gd name="connsiteX132" fmla="*/ 2875436 w 12192000"/>
              <a:gd name="connsiteY132" fmla="*/ 1996977 h 2237474"/>
              <a:gd name="connsiteX133" fmla="*/ 2874892 w 12192000"/>
              <a:gd name="connsiteY133" fmla="*/ 1996085 h 2237474"/>
              <a:gd name="connsiteX134" fmla="*/ 2864145 w 12192000"/>
              <a:gd name="connsiteY134" fmla="*/ 1994061 h 2237474"/>
              <a:gd name="connsiteX135" fmla="*/ 2843662 w 12192000"/>
              <a:gd name="connsiteY135" fmla="*/ 1992498 h 2237474"/>
              <a:gd name="connsiteX136" fmla="*/ 2796128 w 12192000"/>
              <a:gd name="connsiteY136" fmla="*/ 1976403 h 2237474"/>
              <a:gd name="connsiteX137" fmla="*/ 2756784 w 12192000"/>
              <a:gd name="connsiteY137" fmla="*/ 1985116 h 2237474"/>
              <a:gd name="connsiteX138" fmla="*/ 2748833 w 12192000"/>
              <a:gd name="connsiteY138" fmla="*/ 1986323 h 2237474"/>
              <a:gd name="connsiteX139" fmla="*/ 2748661 w 12192000"/>
              <a:gd name="connsiteY139" fmla="*/ 1986122 h 2237474"/>
              <a:gd name="connsiteX140" fmla="*/ 2740251 w 12192000"/>
              <a:gd name="connsiteY140" fmla="*/ 1986946 h 2237474"/>
              <a:gd name="connsiteX141" fmla="*/ 2718916 w 12192000"/>
              <a:gd name="connsiteY141" fmla="*/ 1990867 h 2237474"/>
              <a:gd name="connsiteX142" fmla="*/ 2713522 w 12192000"/>
              <a:gd name="connsiteY142" fmla="*/ 1990173 h 2237474"/>
              <a:gd name="connsiteX143" fmla="*/ 2680597 w 12192000"/>
              <a:gd name="connsiteY143" fmla="*/ 1984996 h 2237474"/>
              <a:gd name="connsiteX144" fmla="*/ 2578178 w 12192000"/>
              <a:gd name="connsiteY144" fmla="*/ 1990531 h 2237474"/>
              <a:gd name="connsiteX145" fmla="*/ 2476147 w 12192000"/>
              <a:gd name="connsiteY145" fmla="*/ 1998305 h 2237474"/>
              <a:gd name="connsiteX146" fmla="*/ 2373568 w 12192000"/>
              <a:gd name="connsiteY146" fmla="*/ 2003219 h 2237474"/>
              <a:gd name="connsiteX147" fmla="*/ 2321399 w 12192000"/>
              <a:gd name="connsiteY147" fmla="*/ 1989467 h 2237474"/>
              <a:gd name="connsiteX148" fmla="*/ 2315525 w 12192000"/>
              <a:gd name="connsiteY148" fmla="*/ 1989708 h 2237474"/>
              <a:gd name="connsiteX149" fmla="*/ 2300792 w 12192000"/>
              <a:gd name="connsiteY149" fmla="*/ 1994290 h 2237474"/>
              <a:gd name="connsiteX150" fmla="*/ 2295469 w 12192000"/>
              <a:gd name="connsiteY150" fmla="*/ 1996659 h 2237474"/>
              <a:gd name="connsiteX151" fmla="*/ 2287219 w 12192000"/>
              <a:gd name="connsiteY151" fmla="*/ 1998750 h 2237474"/>
              <a:gd name="connsiteX152" fmla="*/ 2286948 w 12192000"/>
              <a:gd name="connsiteY152" fmla="*/ 1998596 h 2237474"/>
              <a:gd name="connsiteX153" fmla="*/ 2243069 w 12192000"/>
              <a:gd name="connsiteY153" fmla="*/ 2015111 h 2237474"/>
              <a:gd name="connsiteX154" fmla="*/ 2186609 w 12192000"/>
              <a:gd name="connsiteY154" fmla="*/ 2008263 h 2237474"/>
              <a:gd name="connsiteX155" fmla="*/ 2164831 w 12192000"/>
              <a:gd name="connsiteY155" fmla="*/ 2010143 h 2237474"/>
              <a:gd name="connsiteX156" fmla="*/ 2152836 w 12192000"/>
              <a:gd name="connsiteY156" fmla="*/ 2010048 h 2237474"/>
              <a:gd name="connsiteX157" fmla="*/ 2117102 w 12192000"/>
              <a:gd name="connsiteY157" fmla="*/ 2023004 h 2237474"/>
              <a:gd name="connsiteX158" fmla="*/ 2111935 w 12192000"/>
              <a:gd name="connsiteY158" fmla="*/ 2023163 h 2237474"/>
              <a:gd name="connsiteX159" fmla="*/ 2089991 w 12192000"/>
              <a:gd name="connsiteY159" fmla="*/ 2034193 h 2237474"/>
              <a:gd name="connsiteX160" fmla="*/ 2058061 w 12192000"/>
              <a:gd name="connsiteY160" fmla="*/ 2047942 h 2237474"/>
              <a:gd name="connsiteX161" fmla="*/ 2055737 w 12192000"/>
              <a:gd name="connsiteY161" fmla="*/ 2047704 h 2237474"/>
              <a:gd name="connsiteX162" fmla="*/ 2042244 w 12192000"/>
              <a:gd name="connsiteY162" fmla="*/ 2055560 h 2237474"/>
              <a:gd name="connsiteX163" fmla="*/ 1976224 w 12192000"/>
              <a:gd name="connsiteY163" fmla="*/ 2074257 h 2237474"/>
              <a:gd name="connsiteX164" fmla="*/ 1877728 w 12192000"/>
              <a:gd name="connsiteY164" fmla="*/ 2101004 h 2237474"/>
              <a:gd name="connsiteX165" fmla="*/ 1759056 w 12192000"/>
              <a:gd name="connsiteY165" fmla="*/ 2125608 h 2237474"/>
              <a:gd name="connsiteX166" fmla="*/ 1637948 w 12192000"/>
              <a:gd name="connsiteY166" fmla="*/ 2172597 h 2237474"/>
              <a:gd name="connsiteX167" fmla="*/ 1434549 w 12192000"/>
              <a:gd name="connsiteY167" fmla="*/ 2234522 h 2237474"/>
              <a:gd name="connsiteX168" fmla="*/ 1398481 w 12192000"/>
              <a:gd name="connsiteY168" fmla="*/ 2237074 h 2237474"/>
              <a:gd name="connsiteX169" fmla="*/ 1398407 w 12192000"/>
              <a:gd name="connsiteY169" fmla="*/ 2237095 h 2237474"/>
              <a:gd name="connsiteX170" fmla="*/ 1370962 w 12192000"/>
              <a:gd name="connsiteY170" fmla="*/ 2237474 h 2237474"/>
              <a:gd name="connsiteX171" fmla="*/ 1356367 w 12192000"/>
              <a:gd name="connsiteY171" fmla="*/ 2235089 h 2237474"/>
              <a:gd name="connsiteX172" fmla="*/ 1324828 w 12192000"/>
              <a:gd name="connsiteY172" fmla="*/ 2231968 h 2237474"/>
              <a:gd name="connsiteX173" fmla="*/ 1297744 w 12192000"/>
              <a:gd name="connsiteY173" fmla="*/ 2235849 h 2237474"/>
              <a:gd name="connsiteX174" fmla="*/ 1286236 w 12192000"/>
              <a:gd name="connsiteY174" fmla="*/ 2233135 h 2237474"/>
              <a:gd name="connsiteX175" fmla="*/ 1283504 w 12192000"/>
              <a:gd name="connsiteY175" fmla="*/ 2233797 h 2237474"/>
              <a:gd name="connsiteX176" fmla="*/ 1279765 w 12192000"/>
              <a:gd name="connsiteY176" fmla="*/ 2229639 h 2237474"/>
              <a:gd name="connsiteX177" fmla="*/ 1195347 w 12192000"/>
              <a:gd name="connsiteY177" fmla="*/ 2212354 h 2237474"/>
              <a:gd name="connsiteX178" fmla="*/ 970251 w 12192000"/>
              <a:gd name="connsiteY178" fmla="*/ 2221029 h 2237474"/>
              <a:gd name="connsiteX179" fmla="*/ 812914 w 12192000"/>
              <a:gd name="connsiteY179" fmla="*/ 2202752 h 2237474"/>
              <a:gd name="connsiteX180" fmla="*/ 800195 w 12192000"/>
              <a:gd name="connsiteY180" fmla="*/ 2209407 h 2237474"/>
              <a:gd name="connsiteX181" fmla="*/ 784978 w 12192000"/>
              <a:gd name="connsiteY181" fmla="*/ 2212360 h 2237474"/>
              <a:gd name="connsiteX182" fmla="*/ 681987 w 12192000"/>
              <a:gd name="connsiteY182" fmla="*/ 2216757 h 2237474"/>
              <a:gd name="connsiteX183" fmla="*/ 669923 w 12192000"/>
              <a:gd name="connsiteY183" fmla="*/ 2211682 h 2237474"/>
              <a:gd name="connsiteX184" fmla="*/ 648680 w 12192000"/>
              <a:gd name="connsiteY184" fmla="*/ 2206229 h 2237474"/>
              <a:gd name="connsiteX185" fmla="*/ 597225 w 12192000"/>
              <a:gd name="connsiteY185" fmla="*/ 2180999 h 2237474"/>
              <a:gd name="connsiteX186" fmla="*/ 558449 w 12192000"/>
              <a:gd name="connsiteY186" fmla="*/ 2182346 h 2237474"/>
              <a:gd name="connsiteX187" fmla="*/ 550517 w 12192000"/>
              <a:gd name="connsiteY187" fmla="*/ 2182060 h 2237474"/>
              <a:gd name="connsiteX188" fmla="*/ 550309 w 12192000"/>
              <a:gd name="connsiteY188" fmla="*/ 2181825 h 2237474"/>
              <a:gd name="connsiteX189" fmla="*/ 541836 w 12192000"/>
              <a:gd name="connsiteY189" fmla="*/ 2181063 h 2237474"/>
              <a:gd name="connsiteX190" fmla="*/ 536057 w 12192000"/>
              <a:gd name="connsiteY190" fmla="*/ 2181537 h 2237474"/>
              <a:gd name="connsiteX191" fmla="*/ 520671 w 12192000"/>
              <a:gd name="connsiteY191" fmla="*/ 2180980 h 2237474"/>
              <a:gd name="connsiteX192" fmla="*/ 515024 w 12192000"/>
              <a:gd name="connsiteY192" fmla="*/ 2179258 h 2237474"/>
              <a:gd name="connsiteX193" fmla="*/ 512278 w 12192000"/>
              <a:gd name="connsiteY193" fmla="*/ 2176369 h 2237474"/>
              <a:gd name="connsiteX194" fmla="*/ 480419 w 12192000"/>
              <a:gd name="connsiteY194" fmla="*/ 2167807 h 2237474"/>
              <a:gd name="connsiteX195" fmla="*/ 413835 w 12192000"/>
              <a:gd name="connsiteY195" fmla="*/ 2156783 h 2237474"/>
              <a:gd name="connsiteX196" fmla="*/ 376513 w 12192000"/>
              <a:gd name="connsiteY196" fmla="*/ 2154014 h 2237474"/>
              <a:gd name="connsiteX197" fmla="*/ 273386 w 12192000"/>
              <a:gd name="connsiteY197" fmla="*/ 2142551 h 2237474"/>
              <a:gd name="connsiteX198" fmla="*/ 169207 w 12192000"/>
              <a:gd name="connsiteY198" fmla="*/ 2128100 h 2237474"/>
              <a:gd name="connsiteX199" fmla="*/ 93149 w 12192000"/>
              <a:gd name="connsiteY199" fmla="*/ 2105324 h 2237474"/>
              <a:gd name="connsiteX200" fmla="*/ 88109 w 12192000"/>
              <a:gd name="connsiteY200" fmla="*/ 2106704 h 2237474"/>
              <a:gd name="connsiteX201" fmla="*/ 80022 w 12192000"/>
              <a:gd name="connsiteY201" fmla="*/ 2107254 h 2237474"/>
              <a:gd name="connsiteX202" fmla="*/ 79717 w 12192000"/>
              <a:gd name="connsiteY202" fmla="*/ 2107046 h 2237474"/>
              <a:gd name="connsiteX203" fmla="*/ 72352 w 12192000"/>
              <a:gd name="connsiteY203" fmla="*/ 2107991 h 2237474"/>
              <a:gd name="connsiteX204" fmla="*/ 37645 w 12192000"/>
              <a:gd name="connsiteY204" fmla="*/ 2115401 h 2237474"/>
              <a:gd name="connsiteX205" fmla="*/ 4572 w 12192000"/>
              <a:gd name="connsiteY205" fmla="*/ 2111091 h 2237474"/>
              <a:gd name="connsiteX206" fmla="*/ 0 w 12192000"/>
              <a:gd name="connsiteY206" fmla="*/ 2110468 h 2237474"/>
              <a:gd name="connsiteX207" fmla="*/ 0 w 12192000"/>
              <a:gd name="connsiteY20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67091 w 12192000"/>
              <a:gd name="connsiteY23" fmla="*/ 870550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834800 w 12192000"/>
              <a:gd name="connsiteY7" fmla="*/ 747840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92107 w 12192000"/>
              <a:gd name="connsiteY68" fmla="*/ 1636860 h 2237474"/>
              <a:gd name="connsiteX69" fmla="*/ 6900177 w 12192000"/>
              <a:gd name="connsiteY69" fmla="*/ 1636016 h 2237474"/>
              <a:gd name="connsiteX70" fmla="*/ 6795372 w 12192000"/>
              <a:gd name="connsiteY70" fmla="*/ 1644845 h 2237474"/>
              <a:gd name="connsiteX71" fmla="*/ 6692251 w 12192000"/>
              <a:gd name="connsiteY71" fmla="*/ 1656357 h 2237474"/>
              <a:gd name="connsiteX72" fmla="*/ 6655235 w 12192000"/>
              <a:gd name="connsiteY72" fmla="*/ 1661869 h 2237474"/>
              <a:gd name="connsiteX73" fmla="*/ 6554894 w 12192000"/>
              <a:gd name="connsiteY73" fmla="*/ 1664428 h 2237474"/>
              <a:gd name="connsiteX74" fmla="*/ 6516595 w 12192000"/>
              <a:gd name="connsiteY74" fmla="*/ 1667475 h 2237474"/>
              <a:gd name="connsiteX75" fmla="*/ 6508541 w 12192000"/>
              <a:gd name="connsiteY75" fmla="*/ 1668757 h 2237474"/>
              <a:gd name="connsiteX76" fmla="*/ 6471012 w 12192000"/>
              <a:gd name="connsiteY76" fmla="*/ 1678604 h 2237474"/>
              <a:gd name="connsiteX77" fmla="*/ 6364035 w 12192000"/>
              <a:gd name="connsiteY77" fmla="*/ 1667683 h 2237474"/>
              <a:gd name="connsiteX78" fmla="*/ 6280959 w 12192000"/>
              <a:gd name="connsiteY78" fmla="*/ 1689329 h 2237474"/>
              <a:gd name="connsiteX79" fmla="*/ 6243319 w 12192000"/>
              <a:gd name="connsiteY79" fmla="*/ 1695560 h 2237474"/>
              <a:gd name="connsiteX80" fmla="*/ 6098321 w 12192000"/>
              <a:gd name="connsiteY80" fmla="*/ 1721646 h 2237474"/>
              <a:gd name="connsiteX81" fmla="*/ 5880652 w 12192000"/>
              <a:gd name="connsiteY81" fmla="*/ 1779643 h 2237474"/>
              <a:gd name="connsiteX82" fmla="*/ 5785959 w 12192000"/>
              <a:gd name="connsiteY82" fmla="*/ 1775307 h 2237474"/>
              <a:gd name="connsiteX83" fmla="*/ 5643534 w 12192000"/>
              <a:gd name="connsiteY83" fmla="*/ 1802919 h 2237474"/>
              <a:gd name="connsiteX84" fmla="*/ 5518799 w 12192000"/>
              <a:gd name="connsiteY84" fmla="*/ 1818312 h 2237474"/>
              <a:gd name="connsiteX85" fmla="*/ 5505014 w 12192000"/>
              <a:gd name="connsiteY85" fmla="*/ 1819259 h 2237474"/>
              <a:gd name="connsiteX86" fmla="*/ 5453307 w 12192000"/>
              <a:gd name="connsiteY86" fmla="*/ 1815450 h 2237474"/>
              <a:gd name="connsiteX87" fmla="*/ 5364192 w 12192000"/>
              <a:gd name="connsiteY87" fmla="*/ 1826074 h 2237474"/>
              <a:gd name="connsiteX88" fmla="*/ 5350380 w 12192000"/>
              <a:gd name="connsiteY88" fmla="*/ 1830891 h 2237474"/>
              <a:gd name="connsiteX89" fmla="*/ 5259633 w 12192000"/>
              <a:gd name="connsiteY89" fmla="*/ 1837160 h 2237474"/>
              <a:gd name="connsiteX90" fmla="*/ 5197513 w 12192000"/>
              <a:gd name="connsiteY90" fmla="*/ 1844718 h 2237474"/>
              <a:gd name="connsiteX91" fmla="*/ 5168852 w 12192000"/>
              <a:gd name="connsiteY91" fmla="*/ 1844846 h 2237474"/>
              <a:gd name="connsiteX92" fmla="*/ 5114927 w 12192000"/>
              <a:gd name="connsiteY92" fmla="*/ 1847827 h 2237474"/>
              <a:gd name="connsiteX93" fmla="*/ 5108970 w 12192000"/>
              <a:gd name="connsiteY93" fmla="*/ 1847935 h 2237474"/>
              <a:gd name="connsiteX94" fmla="*/ 5067961 w 12192000"/>
              <a:gd name="connsiteY94" fmla="*/ 1845917 h 2237474"/>
              <a:gd name="connsiteX95" fmla="*/ 5007075 w 12192000"/>
              <a:gd name="connsiteY95" fmla="*/ 1838626 h 2237474"/>
              <a:gd name="connsiteX96" fmla="*/ 4944087 w 12192000"/>
              <a:gd name="connsiteY96" fmla="*/ 1823332 h 2237474"/>
              <a:gd name="connsiteX97" fmla="*/ 4907662 w 12192000"/>
              <a:gd name="connsiteY97" fmla="*/ 1816900 h 2237474"/>
              <a:gd name="connsiteX98" fmla="*/ 4882386 w 12192000"/>
              <a:gd name="connsiteY98" fmla="*/ 1809844 h 2237474"/>
              <a:gd name="connsiteX99" fmla="*/ 4811440 w 12192000"/>
              <a:gd name="connsiteY99" fmla="*/ 1804655 h 2237474"/>
              <a:gd name="connsiteX100" fmla="*/ 4691075 w 12192000"/>
              <a:gd name="connsiteY100" fmla="*/ 1801389 h 2237474"/>
              <a:gd name="connsiteX101" fmla="*/ 4611738 w 12192000"/>
              <a:gd name="connsiteY101" fmla="*/ 1776964 h 2237474"/>
              <a:gd name="connsiteX102" fmla="*/ 4560070 w 12192000"/>
              <a:gd name="connsiteY102" fmla="*/ 1785640 h 2237474"/>
              <a:gd name="connsiteX103" fmla="*/ 4536503 w 12192000"/>
              <a:gd name="connsiteY103" fmla="*/ 1785334 h 2237474"/>
              <a:gd name="connsiteX104" fmla="*/ 4513724 w 12192000"/>
              <a:gd name="connsiteY104" fmla="*/ 1791996 h 2237474"/>
              <a:gd name="connsiteX105" fmla="*/ 4459810 w 12192000"/>
              <a:gd name="connsiteY105" fmla="*/ 1797886 h 2237474"/>
              <a:gd name="connsiteX106" fmla="*/ 4379064 w 12192000"/>
              <a:gd name="connsiteY106" fmla="*/ 1817177 h 2237474"/>
              <a:gd name="connsiteX107" fmla="*/ 4319209 w 12192000"/>
              <a:gd name="connsiteY107" fmla="*/ 1834833 h 2237474"/>
              <a:gd name="connsiteX108" fmla="*/ 4290981 w 12192000"/>
              <a:gd name="connsiteY108" fmla="*/ 1839677 h 2237474"/>
              <a:gd name="connsiteX109" fmla="*/ 4285792 w 12192000"/>
              <a:gd name="connsiteY109" fmla="*/ 1836231 h 2237474"/>
              <a:gd name="connsiteX110" fmla="*/ 4238372 w 12192000"/>
              <a:gd name="connsiteY110" fmla="*/ 1851480 h 2237474"/>
              <a:gd name="connsiteX111" fmla="*/ 4232517 w 12192000"/>
              <a:gd name="connsiteY111" fmla="*/ 1852567 h 2237474"/>
              <a:gd name="connsiteX112" fmla="*/ 4191732 w 12192000"/>
              <a:gd name="connsiteY112" fmla="*/ 1857328 h 2237474"/>
              <a:gd name="connsiteX113" fmla="*/ 4065532 w 12192000"/>
              <a:gd name="connsiteY113" fmla="*/ 1855477 h 2237474"/>
              <a:gd name="connsiteX114" fmla="*/ 4028460 w 12192000"/>
              <a:gd name="connsiteY114" fmla="*/ 1855137 h 2237474"/>
              <a:gd name="connsiteX115" fmla="*/ 4002267 w 12192000"/>
              <a:gd name="connsiteY115" fmla="*/ 1852352 h 2237474"/>
              <a:gd name="connsiteX116" fmla="*/ 3931396 w 12192000"/>
              <a:gd name="connsiteY116" fmla="*/ 1858915 h 2237474"/>
              <a:gd name="connsiteX117" fmla="*/ 3812162 w 12192000"/>
              <a:gd name="connsiteY117" fmla="*/ 1875501 h 2237474"/>
              <a:gd name="connsiteX118" fmla="*/ 3729530 w 12192000"/>
              <a:gd name="connsiteY118" fmla="*/ 1864513 h 2237474"/>
              <a:gd name="connsiteX119" fmla="*/ 3680177 w 12192000"/>
              <a:gd name="connsiteY119" fmla="*/ 1881552 h 2237474"/>
              <a:gd name="connsiteX120" fmla="*/ 3567259 w 12192000"/>
              <a:gd name="connsiteY120" fmla="*/ 1893482 h 2237474"/>
              <a:gd name="connsiteX121" fmla="*/ 3405770 w 12192000"/>
              <a:gd name="connsiteY121" fmla="*/ 1904591 h 2237474"/>
              <a:gd name="connsiteX122" fmla="*/ 3280097 w 12192000"/>
              <a:gd name="connsiteY122" fmla="*/ 1919610 h 2237474"/>
              <a:gd name="connsiteX123" fmla="*/ 3123424 w 12192000"/>
              <a:gd name="connsiteY123" fmla="*/ 1952930 h 2237474"/>
              <a:gd name="connsiteX124" fmla="*/ 3009910 w 12192000"/>
              <a:gd name="connsiteY124" fmla="*/ 1957866 h 2237474"/>
              <a:gd name="connsiteX125" fmla="*/ 2995934 w 12192000"/>
              <a:gd name="connsiteY125" fmla="*/ 1967085 h 2237474"/>
              <a:gd name="connsiteX126" fmla="*/ 2980071 w 12192000"/>
              <a:gd name="connsiteY126" fmla="*/ 1972988 h 2237474"/>
              <a:gd name="connsiteX127" fmla="*/ 2978094 w 12192000"/>
              <a:gd name="connsiteY127" fmla="*/ 1972369 h 2237474"/>
              <a:gd name="connsiteX128" fmla="*/ 2942858 w 12192000"/>
              <a:gd name="connsiteY128" fmla="*/ 1981367 h 2237474"/>
              <a:gd name="connsiteX129" fmla="*/ 2875436 w 12192000"/>
              <a:gd name="connsiteY129" fmla="*/ 1996977 h 2237474"/>
              <a:gd name="connsiteX130" fmla="*/ 2874892 w 12192000"/>
              <a:gd name="connsiteY130" fmla="*/ 1996085 h 2237474"/>
              <a:gd name="connsiteX131" fmla="*/ 2864145 w 12192000"/>
              <a:gd name="connsiteY131" fmla="*/ 1994061 h 2237474"/>
              <a:gd name="connsiteX132" fmla="*/ 2843662 w 12192000"/>
              <a:gd name="connsiteY132" fmla="*/ 1992498 h 2237474"/>
              <a:gd name="connsiteX133" fmla="*/ 2796128 w 12192000"/>
              <a:gd name="connsiteY133" fmla="*/ 1976403 h 2237474"/>
              <a:gd name="connsiteX134" fmla="*/ 2756784 w 12192000"/>
              <a:gd name="connsiteY134" fmla="*/ 1985116 h 2237474"/>
              <a:gd name="connsiteX135" fmla="*/ 2748833 w 12192000"/>
              <a:gd name="connsiteY135" fmla="*/ 1986323 h 2237474"/>
              <a:gd name="connsiteX136" fmla="*/ 2748661 w 12192000"/>
              <a:gd name="connsiteY136" fmla="*/ 1986122 h 2237474"/>
              <a:gd name="connsiteX137" fmla="*/ 2740251 w 12192000"/>
              <a:gd name="connsiteY137" fmla="*/ 1986946 h 2237474"/>
              <a:gd name="connsiteX138" fmla="*/ 2718916 w 12192000"/>
              <a:gd name="connsiteY138" fmla="*/ 1990867 h 2237474"/>
              <a:gd name="connsiteX139" fmla="*/ 2713522 w 12192000"/>
              <a:gd name="connsiteY139" fmla="*/ 1990173 h 2237474"/>
              <a:gd name="connsiteX140" fmla="*/ 2680597 w 12192000"/>
              <a:gd name="connsiteY140" fmla="*/ 1984996 h 2237474"/>
              <a:gd name="connsiteX141" fmla="*/ 2578178 w 12192000"/>
              <a:gd name="connsiteY141" fmla="*/ 1990531 h 2237474"/>
              <a:gd name="connsiteX142" fmla="*/ 2476147 w 12192000"/>
              <a:gd name="connsiteY142" fmla="*/ 1998305 h 2237474"/>
              <a:gd name="connsiteX143" fmla="*/ 2373568 w 12192000"/>
              <a:gd name="connsiteY143" fmla="*/ 2003219 h 2237474"/>
              <a:gd name="connsiteX144" fmla="*/ 2321399 w 12192000"/>
              <a:gd name="connsiteY144" fmla="*/ 1989467 h 2237474"/>
              <a:gd name="connsiteX145" fmla="*/ 2315525 w 12192000"/>
              <a:gd name="connsiteY145" fmla="*/ 1989708 h 2237474"/>
              <a:gd name="connsiteX146" fmla="*/ 2300792 w 12192000"/>
              <a:gd name="connsiteY146" fmla="*/ 1994290 h 2237474"/>
              <a:gd name="connsiteX147" fmla="*/ 2295469 w 12192000"/>
              <a:gd name="connsiteY147" fmla="*/ 1996659 h 2237474"/>
              <a:gd name="connsiteX148" fmla="*/ 2287219 w 12192000"/>
              <a:gd name="connsiteY148" fmla="*/ 1998750 h 2237474"/>
              <a:gd name="connsiteX149" fmla="*/ 2286948 w 12192000"/>
              <a:gd name="connsiteY149" fmla="*/ 1998596 h 2237474"/>
              <a:gd name="connsiteX150" fmla="*/ 2243069 w 12192000"/>
              <a:gd name="connsiteY150" fmla="*/ 2015111 h 2237474"/>
              <a:gd name="connsiteX151" fmla="*/ 2186609 w 12192000"/>
              <a:gd name="connsiteY151" fmla="*/ 2008263 h 2237474"/>
              <a:gd name="connsiteX152" fmla="*/ 2164831 w 12192000"/>
              <a:gd name="connsiteY152" fmla="*/ 2010143 h 2237474"/>
              <a:gd name="connsiteX153" fmla="*/ 2152836 w 12192000"/>
              <a:gd name="connsiteY153" fmla="*/ 2010048 h 2237474"/>
              <a:gd name="connsiteX154" fmla="*/ 2117102 w 12192000"/>
              <a:gd name="connsiteY154" fmla="*/ 2023004 h 2237474"/>
              <a:gd name="connsiteX155" fmla="*/ 2111935 w 12192000"/>
              <a:gd name="connsiteY155" fmla="*/ 2023163 h 2237474"/>
              <a:gd name="connsiteX156" fmla="*/ 2089991 w 12192000"/>
              <a:gd name="connsiteY156" fmla="*/ 2034193 h 2237474"/>
              <a:gd name="connsiteX157" fmla="*/ 2058061 w 12192000"/>
              <a:gd name="connsiteY157" fmla="*/ 2047942 h 2237474"/>
              <a:gd name="connsiteX158" fmla="*/ 2055737 w 12192000"/>
              <a:gd name="connsiteY158" fmla="*/ 2047704 h 2237474"/>
              <a:gd name="connsiteX159" fmla="*/ 2042244 w 12192000"/>
              <a:gd name="connsiteY159" fmla="*/ 2055560 h 2237474"/>
              <a:gd name="connsiteX160" fmla="*/ 1976224 w 12192000"/>
              <a:gd name="connsiteY160" fmla="*/ 2074257 h 2237474"/>
              <a:gd name="connsiteX161" fmla="*/ 1877728 w 12192000"/>
              <a:gd name="connsiteY161" fmla="*/ 2101004 h 2237474"/>
              <a:gd name="connsiteX162" fmla="*/ 1759056 w 12192000"/>
              <a:gd name="connsiteY162" fmla="*/ 2125608 h 2237474"/>
              <a:gd name="connsiteX163" fmla="*/ 1637948 w 12192000"/>
              <a:gd name="connsiteY163" fmla="*/ 2172597 h 2237474"/>
              <a:gd name="connsiteX164" fmla="*/ 1434549 w 12192000"/>
              <a:gd name="connsiteY164" fmla="*/ 2234522 h 2237474"/>
              <a:gd name="connsiteX165" fmla="*/ 1398481 w 12192000"/>
              <a:gd name="connsiteY165" fmla="*/ 2237074 h 2237474"/>
              <a:gd name="connsiteX166" fmla="*/ 1398407 w 12192000"/>
              <a:gd name="connsiteY166" fmla="*/ 2237095 h 2237474"/>
              <a:gd name="connsiteX167" fmla="*/ 1370962 w 12192000"/>
              <a:gd name="connsiteY167" fmla="*/ 2237474 h 2237474"/>
              <a:gd name="connsiteX168" fmla="*/ 1356367 w 12192000"/>
              <a:gd name="connsiteY168" fmla="*/ 2235089 h 2237474"/>
              <a:gd name="connsiteX169" fmla="*/ 1324828 w 12192000"/>
              <a:gd name="connsiteY169" fmla="*/ 2231968 h 2237474"/>
              <a:gd name="connsiteX170" fmla="*/ 1297744 w 12192000"/>
              <a:gd name="connsiteY170" fmla="*/ 2235849 h 2237474"/>
              <a:gd name="connsiteX171" fmla="*/ 1286236 w 12192000"/>
              <a:gd name="connsiteY171" fmla="*/ 2233135 h 2237474"/>
              <a:gd name="connsiteX172" fmla="*/ 1283504 w 12192000"/>
              <a:gd name="connsiteY172" fmla="*/ 2233797 h 2237474"/>
              <a:gd name="connsiteX173" fmla="*/ 1279765 w 12192000"/>
              <a:gd name="connsiteY173" fmla="*/ 2229639 h 2237474"/>
              <a:gd name="connsiteX174" fmla="*/ 1195347 w 12192000"/>
              <a:gd name="connsiteY174" fmla="*/ 2212354 h 2237474"/>
              <a:gd name="connsiteX175" fmla="*/ 970251 w 12192000"/>
              <a:gd name="connsiteY175" fmla="*/ 2221029 h 2237474"/>
              <a:gd name="connsiteX176" fmla="*/ 812914 w 12192000"/>
              <a:gd name="connsiteY176" fmla="*/ 2202752 h 2237474"/>
              <a:gd name="connsiteX177" fmla="*/ 800195 w 12192000"/>
              <a:gd name="connsiteY177" fmla="*/ 2209407 h 2237474"/>
              <a:gd name="connsiteX178" fmla="*/ 784978 w 12192000"/>
              <a:gd name="connsiteY178" fmla="*/ 2212360 h 2237474"/>
              <a:gd name="connsiteX179" fmla="*/ 681987 w 12192000"/>
              <a:gd name="connsiteY179" fmla="*/ 2216757 h 2237474"/>
              <a:gd name="connsiteX180" fmla="*/ 669923 w 12192000"/>
              <a:gd name="connsiteY180" fmla="*/ 2211682 h 2237474"/>
              <a:gd name="connsiteX181" fmla="*/ 648680 w 12192000"/>
              <a:gd name="connsiteY181" fmla="*/ 2206229 h 2237474"/>
              <a:gd name="connsiteX182" fmla="*/ 597225 w 12192000"/>
              <a:gd name="connsiteY182" fmla="*/ 2180999 h 2237474"/>
              <a:gd name="connsiteX183" fmla="*/ 558449 w 12192000"/>
              <a:gd name="connsiteY183" fmla="*/ 2182346 h 2237474"/>
              <a:gd name="connsiteX184" fmla="*/ 550517 w 12192000"/>
              <a:gd name="connsiteY184" fmla="*/ 2182060 h 2237474"/>
              <a:gd name="connsiteX185" fmla="*/ 550309 w 12192000"/>
              <a:gd name="connsiteY185" fmla="*/ 2181825 h 2237474"/>
              <a:gd name="connsiteX186" fmla="*/ 541836 w 12192000"/>
              <a:gd name="connsiteY186" fmla="*/ 2181063 h 2237474"/>
              <a:gd name="connsiteX187" fmla="*/ 536057 w 12192000"/>
              <a:gd name="connsiteY187" fmla="*/ 2181537 h 2237474"/>
              <a:gd name="connsiteX188" fmla="*/ 520671 w 12192000"/>
              <a:gd name="connsiteY188" fmla="*/ 2180980 h 2237474"/>
              <a:gd name="connsiteX189" fmla="*/ 515024 w 12192000"/>
              <a:gd name="connsiteY189" fmla="*/ 2179258 h 2237474"/>
              <a:gd name="connsiteX190" fmla="*/ 512278 w 12192000"/>
              <a:gd name="connsiteY190" fmla="*/ 2176369 h 2237474"/>
              <a:gd name="connsiteX191" fmla="*/ 480419 w 12192000"/>
              <a:gd name="connsiteY191" fmla="*/ 2167807 h 2237474"/>
              <a:gd name="connsiteX192" fmla="*/ 413835 w 12192000"/>
              <a:gd name="connsiteY192" fmla="*/ 2156783 h 2237474"/>
              <a:gd name="connsiteX193" fmla="*/ 376513 w 12192000"/>
              <a:gd name="connsiteY193" fmla="*/ 2154014 h 2237474"/>
              <a:gd name="connsiteX194" fmla="*/ 273386 w 12192000"/>
              <a:gd name="connsiteY194" fmla="*/ 2142551 h 2237474"/>
              <a:gd name="connsiteX195" fmla="*/ 169207 w 12192000"/>
              <a:gd name="connsiteY195" fmla="*/ 2128100 h 2237474"/>
              <a:gd name="connsiteX196" fmla="*/ 93149 w 12192000"/>
              <a:gd name="connsiteY196" fmla="*/ 2105324 h 2237474"/>
              <a:gd name="connsiteX197" fmla="*/ 88109 w 12192000"/>
              <a:gd name="connsiteY197" fmla="*/ 2106704 h 2237474"/>
              <a:gd name="connsiteX198" fmla="*/ 80022 w 12192000"/>
              <a:gd name="connsiteY198" fmla="*/ 2107254 h 2237474"/>
              <a:gd name="connsiteX199" fmla="*/ 79717 w 12192000"/>
              <a:gd name="connsiteY199" fmla="*/ 2107046 h 2237474"/>
              <a:gd name="connsiteX200" fmla="*/ 72352 w 12192000"/>
              <a:gd name="connsiteY200" fmla="*/ 2107991 h 2237474"/>
              <a:gd name="connsiteX201" fmla="*/ 37645 w 12192000"/>
              <a:gd name="connsiteY201" fmla="*/ 2115401 h 2237474"/>
              <a:gd name="connsiteX202" fmla="*/ 4572 w 12192000"/>
              <a:gd name="connsiteY202" fmla="*/ 2111091 h 2237474"/>
              <a:gd name="connsiteX203" fmla="*/ 0 w 12192000"/>
              <a:gd name="connsiteY203" fmla="*/ 2110468 h 2237474"/>
              <a:gd name="connsiteX204" fmla="*/ 0 w 12192000"/>
              <a:gd name="connsiteY20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00177 w 12192000"/>
              <a:gd name="connsiteY68" fmla="*/ 1636016 h 2237474"/>
              <a:gd name="connsiteX69" fmla="*/ 6795372 w 12192000"/>
              <a:gd name="connsiteY69" fmla="*/ 1644845 h 2237474"/>
              <a:gd name="connsiteX70" fmla="*/ 6692251 w 12192000"/>
              <a:gd name="connsiteY70" fmla="*/ 1656357 h 2237474"/>
              <a:gd name="connsiteX71" fmla="*/ 6655235 w 12192000"/>
              <a:gd name="connsiteY71" fmla="*/ 1661869 h 2237474"/>
              <a:gd name="connsiteX72" fmla="*/ 6554894 w 12192000"/>
              <a:gd name="connsiteY72" fmla="*/ 1664428 h 2237474"/>
              <a:gd name="connsiteX73" fmla="*/ 6516595 w 12192000"/>
              <a:gd name="connsiteY73" fmla="*/ 1667475 h 2237474"/>
              <a:gd name="connsiteX74" fmla="*/ 6508541 w 12192000"/>
              <a:gd name="connsiteY74" fmla="*/ 1668757 h 2237474"/>
              <a:gd name="connsiteX75" fmla="*/ 6471012 w 12192000"/>
              <a:gd name="connsiteY75" fmla="*/ 1678604 h 2237474"/>
              <a:gd name="connsiteX76" fmla="*/ 6364035 w 12192000"/>
              <a:gd name="connsiteY76" fmla="*/ 1667683 h 2237474"/>
              <a:gd name="connsiteX77" fmla="*/ 6280959 w 12192000"/>
              <a:gd name="connsiteY77" fmla="*/ 1689329 h 2237474"/>
              <a:gd name="connsiteX78" fmla="*/ 6243319 w 12192000"/>
              <a:gd name="connsiteY78" fmla="*/ 1695560 h 2237474"/>
              <a:gd name="connsiteX79" fmla="*/ 6098321 w 12192000"/>
              <a:gd name="connsiteY79" fmla="*/ 1721646 h 2237474"/>
              <a:gd name="connsiteX80" fmla="*/ 5880652 w 12192000"/>
              <a:gd name="connsiteY80" fmla="*/ 1779643 h 2237474"/>
              <a:gd name="connsiteX81" fmla="*/ 5785959 w 12192000"/>
              <a:gd name="connsiteY81" fmla="*/ 1775307 h 2237474"/>
              <a:gd name="connsiteX82" fmla="*/ 5643534 w 12192000"/>
              <a:gd name="connsiteY82" fmla="*/ 1802919 h 2237474"/>
              <a:gd name="connsiteX83" fmla="*/ 5518799 w 12192000"/>
              <a:gd name="connsiteY83" fmla="*/ 1818312 h 2237474"/>
              <a:gd name="connsiteX84" fmla="*/ 5505014 w 12192000"/>
              <a:gd name="connsiteY84" fmla="*/ 1819259 h 2237474"/>
              <a:gd name="connsiteX85" fmla="*/ 5453307 w 12192000"/>
              <a:gd name="connsiteY85" fmla="*/ 1815450 h 2237474"/>
              <a:gd name="connsiteX86" fmla="*/ 5364192 w 12192000"/>
              <a:gd name="connsiteY86" fmla="*/ 1826074 h 2237474"/>
              <a:gd name="connsiteX87" fmla="*/ 5350380 w 12192000"/>
              <a:gd name="connsiteY87" fmla="*/ 1830891 h 2237474"/>
              <a:gd name="connsiteX88" fmla="*/ 5259633 w 12192000"/>
              <a:gd name="connsiteY88" fmla="*/ 1837160 h 2237474"/>
              <a:gd name="connsiteX89" fmla="*/ 5197513 w 12192000"/>
              <a:gd name="connsiteY89" fmla="*/ 1844718 h 2237474"/>
              <a:gd name="connsiteX90" fmla="*/ 5168852 w 12192000"/>
              <a:gd name="connsiteY90" fmla="*/ 1844846 h 2237474"/>
              <a:gd name="connsiteX91" fmla="*/ 5114927 w 12192000"/>
              <a:gd name="connsiteY91" fmla="*/ 1847827 h 2237474"/>
              <a:gd name="connsiteX92" fmla="*/ 5108970 w 12192000"/>
              <a:gd name="connsiteY92" fmla="*/ 1847935 h 2237474"/>
              <a:gd name="connsiteX93" fmla="*/ 5067961 w 12192000"/>
              <a:gd name="connsiteY93" fmla="*/ 1845917 h 2237474"/>
              <a:gd name="connsiteX94" fmla="*/ 5007075 w 12192000"/>
              <a:gd name="connsiteY94" fmla="*/ 1838626 h 2237474"/>
              <a:gd name="connsiteX95" fmla="*/ 4944087 w 12192000"/>
              <a:gd name="connsiteY95" fmla="*/ 1823332 h 2237474"/>
              <a:gd name="connsiteX96" fmla="*/ 4907662 w 12192000"/>
              <a:gd name="connsiteY96" fmla="*/ 1816900 h 2237474"/>
              <a:gd name="connsiteX97" fmla="*/ 4882386 w 12192000"/>
              <a:gd name="connsiteY97" fmla="*/ 1809844 h 2237474"/>
              <a:gd name="connsiteX98" fmla="*/ 4811440 w 12192000"/>
              <a:gd name="connsiteY98" fmla="*/ 1804655 h 2237474"/>
              <a:gd name="connsiteX99" fmla="*/ 4691075 w 12192000"/>
              <a:gd name="connsiteY99" fmla="*/ 1801389 h 2237474"/>
              <a:gd name="connsiteX100" fmla="*/ 4611738 w 12192000"/>
              <a:gd name="connsiteY100" fmla="*/ 1776964 h 2237474"/>
              <a:gd name="connsiteX101" fmla="*/ 4560070 w 12192000"/>
              <a:gd name="connsiteY101" fmla="*/ 1785640 h 2237474"/>
              <a:gd name="connsiteX102" fmla="*/ 4536503 w 12192000"/>
              <a:gd name="connsiteY102" fmla="*/ 1785334 h 2237474"/>
              <a:gd name="connsiteX103" fmla="*/ 4513724 w 12192000"/>
              <a:gd name="connsiteY103" fmla="*/ 1791996 h 2237474"/>
              <a:gd name="connsiteX104" fmla="*/ 4459810 w 12192000"/>
              <a:gd name="connsiteY104" fmla="*/ 1797886 h 2237474"/>
              <a:gd name="connsiteX105" fmla="*/ 4379064 w 12192000"/>
              <a:gd name="connsiteY105" fmla="*/ 1817177 h 2237474"/>
              <a:gd name="connsiteX106" fmla="*/ 4319209 w 12192000"/>
              <a:gd name="connsiteY106" fmla="*/ 1834833 h 2237474"/>
              <a:gd name="connsiteX107" fmla="*/ 4290981 w 12192000"/>
              <a:gd name="connsiteY107" fmla="*/ 1839677 h 2237474"/>
              <a:gd name="connsiteX108" fmla="*/ 4285792 w 12192000"/>
              <a:gd name="connsiteY108" fmla="*/ 1836231 h 2237474"/>
              <a:gd name="connsiteX109" fmla="*/ 4238372 w 12192000"/>
              <a:gd name="connsiteY109" fmla="*/ 1851480 h 2237474"/>
              <a:gd name="connsiteX110" fmla="*/ 4232517 w 12192000"/>
              <a:gd name="connsiteY110" fmla="*/ 1852567 h 2237474"/>
              <a:gd name="connsiteX111" fmla="*/ 4191732 w 12192000"/>
              <a:gd name="connsiteY111" fmla="*/ 1857328 h 2237474"/>
              <a:gd name="connsiteX112" fmla="*/ 4065532 w 12192000"/>
              <a:gd name="connsiteY112" fmla="*/ 1855477 h 2237474"/>
              <a:gd name="connsiteX113" fmla="*/ 4028460 w 12192000"/>
              <a:gd name="connsiteY113" fmla="*/ 1855137 h 2237474"/>
              <a:gd name="connsiteX114" fmla="*/ 4002267 w 12192000"/>
              <a:gd name="connsiteY114" fmla="*/ 1852352 h 2237474"/>
              <a:gd name="connsiteX115" fmla="*/ 3931396 w 12192000"/>
              <a:gd name="connsiteY115" fmla="*/ 1858915 h 2237474"/>
              <a:gd name="connsiteX116" fmla="*/ 3812162 w 12192000"/>
              <a:gd name="connsiteY116" fmla="*/ 1875501 h 2237474"/>
              <a:gd name="connsiteX117" fmla="*/ 3729530 w 12192000"/>
              <a:gd name="connsiteY117" fmla="*/ 1864513 h 2237474"/>
              <a:gd name="connsiteX118" fmla="*/ 3680177 w 12192000"/>
              <a:gd name="connsiteY118" fmla="*/ 1881552 h 2237474"/>
              <a:gd name="connsiteX119" fmla="*/ 3567259 w 12192000"/>
              <a:gd name="connsiteY119" fmla="*/ 1893482 h 2237474"/>
              <a:gd name="connsiteX120" fmla="*/ 3405770 w 12192000"/>
              <a:gd name="connsiteY120" fmla="*/ 1904591 h 2237474"/>
              <a:gd name="connsiteX121" fmla="*/ 3280097 w 12192000"/>
              <a:gd name="connsiteY121" fmla="*/ 1919610 h 2237474"/>
              <a:gd name="connsiteX122" fmla="*/ 3123424 w 12192000"/>
              <a:gd name="connsiteY122" fmla="*/ 1952930 h 2237474"/>
              <a:gd name="connsiteX123" fmla="*/ 3009910 w 12192000"/>
              <a:gd name="connsiteY123" fmla="*/ 1957866 h 2237474"/>
              <a:gd name="connsiteX124" fmla="*/ 2995934 w 12192000"/>
              <a:gd name="connsiteY124" fmla="*/ 1967085 h 2237474"/>
              <a:gd name="connsiteX125" fmla="*/ 2980071 w 12192000"/>
              <a:gd name="connsiteY125" fmla="*/ 1972988 h 2237474"/>
              <a:gd name="connsiteX126" fmla="*/ 2978094 w 12192000"/>
              <a:gd name="connsiteY126" fmla="*/ 1972369 h 2237474"/>
              <a:gd name="connsiteX127" fmla="*/ 2942858 w 12192000"/>
              <a:gd name="connsiteY127" fmla="*/ 1981367 h 2237474"/>
              <a:gd name="connsiteX128" fmla="*/ 2875436 w 12192000"/>
              <a:gd name="connsiteY128" fmla="*/ 1996977 h 2237474"/>
              <a:gd name="connsiteX129" fmla="*/ 2874892 w 12192000"/>
              <a:gd name="connsiteY129" fmla="*/ 1996085 h 2237474"/>
              <a:gd name="connsiteX130" fmla="*/ 2864145 w 12192000"/>
              <a:gd name="connsiteY130" fmla="*/ 1994061 h 2237474"/>
              <a:gd name="connsiteX131" fmla="*/ 2843662 w 12192000"/>
              <a:gd name="connsiteY131" fmla="*/ 1992498 h 2237474"/>
              <a:gd name="connsiteX132" fmla="*/ 2796128 w 12192000"/>
              <a:gd name="connsiteY132" fmla="*/ 1976403 h 2237474"/>
              <a:gd name="connsiteX133" fmla="*/ 2756784 w 12192000"/>
              <a:gd name="connsiteY133" fmla="*/ 1985116 h 2237474"/>
              <a:gd name="connsiteX134" fmla="*/ 2748833 w 12192000"/>
              <a:gd name="connsiteY134" fmla="*/ 1986323 h 2237474"/>
              <a:gd name="connsiteX135" fmla="*/ 2748661 w 12192000"/>
              <a:gd name="connsiteY135" fmla="*/ 1986122 h 2237474"/>
              <a:gd name="connsiteX136" fmla="*/ 2740251 w 12192000"/>
              <a:gd name="connsiteY136" fmla="*/ 1986946 h 2237474"/>
              <a:gd name="connsiteX137" fmla="*/ 2718916 w 12192000"/>
              <a:gd name="connsiteY137" fmla="*/ 1990867 h 2237474"/>
              <a:gd name="connsiteX138" fmla="*/ 2713522 w 12192000"/>
              <a:gd name="connsiteY138" fmla="*/ 1990173 h 2237474"/>
              <a:gd name="connsiteX139" fmla="*/ 2680597 w 12192000"/>
              <a:gd name="connsiteY139" fmla="*/ 1984996 h 2237474"/>
              <a:gd name="connsiteX140" fmla="*/ 2578178 w 12192000"/>
              <a:gd name="connsiteY140" fmla="*/ 1990531 h 2237474"/>
              <a:gd name="connsiteX141" fmla="*/ 2476147 w 12192000"/>
              <a:gd name="connsiteY141" fmla="*/ 1998305 h 2237474"/>
              <a:gd name="connsiteX142" fmla="*/ 2373568 w 12192000"/>
              <a:gd name="connsiteY142" fmla="*/ 2003219 h 2237474"/>
              <a:gd name="connsiteX143" fmla="*/ 2321399 w 12192000"/>
              <a:gd name="connsiteY143" fmla="*/ 1989467 h 2237474"/>
              <a:gd name="connsiteX144" fmla="*/ 2315525 w 12192000"/>
              <a:gd name="connsiteY144" fmla="*/ 1989708 h 2237474"/>
              <a:gd name="connsiteX145" fmla="*/ 2300792 w 12192000"/>
              <a:gd name="connsiteY145" fmla="*/ 1994290 h 2237474"/>
              <a:gd name="connsiteX146" fmla="*/ 2295469 w 12192000"/>
              <a:gd name="connsiteY146" fmla="*/ 1996659 h 2237474"/>
              <a:gd name="connsiteX147" fmla="*/ 2287219 w 12192000"/>
              <a:gd name="connsiteY147" fmla="*/ 1998750 h 2237474"/>
              <a:gd name="connsiteX148" fmla="*/ 2286948 w 12192000"/>
              <a:gd name="connsiteY148" fmla="*/ 1998596 h 2237474"/>
              <a:gd name="connsiteX149" fmla="*/ 2243069 w 12192000"/>
              <a:gd name="connsiteY149" fmla="*/ 2015111 h 2237474"/>
              <a:gd name="connsiteX150" fmla="*/ 2186609 w 12192000"/>
              <a:gd name="connsiteY150" fmla="*/ 2008263 h 2237474"/>
              <a:gd name="connsiteX151" fmla="*/ 2164831 w 12192000"/>
              <a:gd name="connsiteY151" fmla="*/ 2010143 h 2237474"/>
              <a:gd name="connsiteX152" fmla="*/ 2152836 w 12192000"/>
              <a:gd name="connsiteY152" fmla="*/ 2010048 h 2237474"/>
              <a:gd name="connsiteX153" fmla="*/ 2117102 w 12192000"/>
              <a:gd name="connsiteY153" fmla="*/ 2023004 h 2237474"/>
              <a:gd name="connsiteX154" fmla="*/ 2111935 w 12192000"/>
              <a:gd name="connsiteY154" fmla="*/ 2023163 h 2237474"/>
              <a:gd name="connsiteX155" fmla="*/ 2089991 w 12192000"/>
              <a:gd name="connsiteY155" fmla="*/ 2034193 h 2237474"/>
              <a:gd name="connsiteX156" fmla="*/ 2058061 w 12192000"/>
              <a:gd name="connsiteY156" fmla="*/ 2047942 h 2237474"/>
              <a:gd name="connsiteX157" fmla="*/ 2055737 w 12192000"/>
              <a:gd name="connsiteY157" fmla="*/ 2047704 h 2237474"/>
              <a:gd name="connsiteX158" fmla="*/ 2042244 w 12192000"/>
              <a:gd name="connsiteY158" fmla="*/ 2055560 h 2237474"/>
              <a:gd name="connsiteX159" fmla="*/ 1976224 w 12192000"/>
              <a:gd name="connsiteY159" fmla="*/ 2074257 h 2237474"/>
              <a:gd name="connsiteX160" fmla="*/ 1877728 w 12192000"/>
              <a:gd name="connsiteY160" fmla="*/ 2101004 h 2237474"/>
              <a:gd name="connsiteX161" fmla="*/ 1759056 w 12192000"/>
              <a:gd name="connsiteY161" fmla="*/ 2125608 h 2237474"/>
              <a:gd name="connsiteX162" fmla="*/ 1637948 w 12192000"/>
              <a:gd name="connsiteY162" fmla="*/ 2172597 h 2237474"/>
              <a:gd name="connsiteX163" fmla="*/ 1434549 w 12192000"/>
              <a:gd name="connsiteY163" fmla="*/ 2234522 h 2237474"/>
              <a:gd name="connsiteX164" fmla="*/ 1398481 w 12192000"/>
              <a:gd name="connsiteY164" fmla="*/ 2237074 h 2237474"/>
              <a:gd name="connsiteX165" fmla="*/ 1398407 w 12192000"/>
              <a:gd name="connsiteY165" fmla="*/ 2237095 h 2237474"/>
              <a:gd name="connsiteX166" fmla="*/ 1370962 w 12192000"/>
              <a:gd name="connsiteY166" fmla="*/ 2237474 h 2237474"/>
              <a:gd name="connsiteX167" fmla="*/ 1356367 w 12192000"/>
              <a:gd name="connsiteY167" fmla="*/ 2235089 h 2237474"/>
              <a:gd name="connsiteX168" fmla="*/ 1324828 w 12192000"/>
              <a:gd name="connsiteY168" fmla="*/ 2231968 h 2237474"/>
              <a:gd name="connsiteX169" fmla="*/ 1297744 w 12192000"/>
              <a:gd name="connsiteY169" fmla="*/ 2235849 h 2237474"/>
              <a:gd name="connsiteX170" fmla="*/ 1286236 w 12192000"/>
              <a:gd name="connsiteY170" fmla="*/ 2233135 h 2237474"/>
              <a:gd name="connsiteX171" fmla="*/ 1283504 w 12192000"/>
              <a:gd name="connsiteY171" fmla="*/ 2233797 h 2237474"/>
              <a:gd name="connsiteX172" fmla="*/ 1279765 w 12192000"/>
              <a:gd name="connsiteY172" fmla="*/ 2229639 h 2237474"/>
              <a:gd name="connsiteX173" fmla="*/ 1195347 w 12192000"/>
              <a:gd name="connsiteY173" fmla="*/ 2212354 h 2237474"/>
              <a:gd name="connsiteX174" fmla="*/ 970251 w 12192000"/>
              <a:gd name="connsiteY174" fmla="*/ 2221029 h 2237474"/>
              <a:gd name="connsiteX175" fmla="*/ 812914 w 12192000"/>
              <a:gd name="connsiteY175" fmla="*/ 2202752 h 2237474"/>
              <a:gd name="connsiteX176" fmla="*/ 800195 w 12192000"/>
              <a:gd name="connsiteY176" fmla="*/ 2209407 h 2237474"/>
              <a:gd name="connsiteX177" fmla="*/ 784978 w 12192000"/>
              <a:gd name="connsiteY177" fmla="*/ 2212360 h 2237474"/>
              <a:gd name="connsiteX178" fmla="*/ 681987 w 12192000"/>
              <a:gd name="connsiteY178" fmla="*/ 2216757 h 2237474"/>
              <a:gd name="connsiteX179" fmla="*/ 669923 w 12192000"/>
              <a:gd name="connsiteY179" fmla="*/ 2211682 h 2237474"/>
              <a:gd name="connsiteX180" fmla="*/ 648680 w 12192000"/>
              <a:gd name="connsiteY180" fmla="*/ 2206229 h 2237474"/>
              <a:gd name="connsiteX181" fmla="*/ 597225 w 12192000"/>
              <a:gd name="connsiteY181" fmla="*/ 2180999 h 2237474"/>
              <a:gd name="connsiteX182" fmla="*/ 558449 w 12192000"/>
              <a:gd name="connsiteY182" fmla="*/ 2182346 h 2237474"/>
              <a:gd name="connsiteX183" fmla="*/ 550517 w 12192000"/>
              <a:gd name="connsiteY183" fmla="*/ 2182060 h 2237474"/>
              <a:gd name="connsiteX184" fmla="*/ 550309 w 12192000"/>
              <a:gd name="connsiteY184" fmla="*/ 2181825 h 2237474"/>
              <a:gd name="connsiteX185" fmla="*/ 541836 w 12192000"/>
              <a:gd name="connsiteY185" fmla="*/ 2181063 h 2237474"/>
              <a:gd name="connsiteX186" fmla="*/ 536057 w 12192000"/>
              <a:gd name="connsiteY186" fmla="*/ 2181537 h 2237474"/>
              <a:gd name="connsiteX187" fmla="*/ 520671 w 12192000"/>
              <a:gd name="connsiteY187" fmla="*/ 2180980 h 2237474"/>
              <a:gd name="connsiteX188" fmla="*/ 515024 w 12192000"/>
              <a:gd name="connsiteY188" fmla="*/ 2179258 h 2237474"/>
              <a:gd name="connsiteX189" fmla="*/ 512278 w 12192000"/>
              <a:gd name="connsiteY189" fmla="*/ 2176369 h 2237474"/>
              <a:gd name="connsiteX190" fmla="*/ 480419 w 12192000"/>
              <a:gd name="connsiteY190" fmla="*/ 2167807 h 2237474"/>
              <a:gd name="connsiteX191" fmla="*/ 413835 w 12192000"/>
              <a:gd name="connsiteY191" fmla="*/ 2156783 h 2237474"/>
              <a:gd name="connsiteX192" fmla="*/ 376513 w 12192000"/>
              <a:gd name="connsiteY192" fmla="*/ 2154014 h 2237474"/>
              <a:gd name="connsiteX193" fmla="*/ 273386 w 12192000"/>
              <a:gd name="connsiteY193" fmla="*/ 2142551 h 2237474"/>
              <a:gd name="connsiteX194" fmla="*/ 169207 w 12192000"/>
              <a:gd name="connsiteY194" fmla="*/ 2128100 h 2237474"/>
              <a:gd name="connsiteX195" fmla="*/ 93149 w 12192000"/>
              <a:gd name="connsiteY195" fmla="*/ 2105324 h 2237474"/>
              <a:gd name="connsiteX196" fmla="*/ 88109 w 12192000"/>
              <a:gd name="connsiteY196" fmla="*/ 2106704 h 2237474"/>
              <a:gd name="connsiteX197" fmla="*/ 80022 w 12192000"/>
              <a:gd name="connsiteY197" fmla="*/ 2107254 h 2237474"/>
              <a:gd name="connsiteX198" fmla="*/ 79717 w 12192000"/>
              <a:gd name="connsiteY198" fmla="*/ 2107046 h 2237474"/>
              <a:gd name="connsiteX199" fmla="*/ 72352 w 12192000"/>
              <a:gd name="connsiteY199" fmla="*/ 2107991 h 2237474"/>
              <a:gd name="connsiteX200" fmla="*/ 37645 w 12192000"/>
              <a:gd name="connsiteY200" fmla="*/ 2115401 h 2237474"/>
              <a:gd name="connsiteX201" fmla="*/ 4572 w 12192000"/>
              <a:gd name="connsiteY201" fmla="*/ 2111091 h 2237474"/>
              <a:gd name="connsiteX202" fmla="*/ 0 w 12192000"/>
              <a:gd name="connsiteY202" fmla="*/ 2110468 h 2237474"/>
              <a:gd name="connsiteX203" fmla="*/ 0 w 12192000"/>
              <a:gd name="connsiteY20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97513 w 12192000"/>
              <a:gd name="connsiteY87" fmla="*/ 1844718 h 2237474"/>
              <a:gd name="connsiteX88" fmla="*/ 5168852 w 12192000"/>
              <a:gd name="connsiteY88" fmla="*/ 1844846 h 2237474"/>
              <a:gd name="connsiteX89" fmla="*/ 5114927 w 12192000"/>
              <a:gd name="connsiteY89" fmla="*/ 1847827 h 2237474"/>
              <a:gd name="connsiteX90" fmla="*/ 5108970 w 12192000"/>
              <a:gd name="connsiteY90" fmla="*/ 1847935 h 2237474"/>
              <a:gd name="connsiteX91" fmla="*/ 5067961 w 12192000"/>
              <a:gd name="connsiteY91" fmla="*/ 1845917 h 2237474"/>
              <a:gd name="connsiteX92" fmla="*/ 5007075 w 12192000"/>
              <a:gd name="connsiteY92" fmla="*/ 1838626 h 2237474"/>
              <a:gd name="connsiteX93" fmla="*/ 4944087 w 12192000"/>
              <a:gd name="connsiteY93" fmla="*/ 1823332 h 2237474"/>
              <a:gd name="connsiteX94" fmla="*/ 4907662 w 12192000"/>
              <a:gd name="connsiteY94" fmla="*/ 1816900 h 2237474"/>
              <a:gd name="connsiteX95" fmla="*/ 4882386 w 12192000"/>
              <a:gd name="connsiteY95" fmla="*/ 1809844 h 2237474"/>
              <a:gd name="connsiteX96" fmla="*/ 4811440 w 12192000"/>
              <a:gd name="connsiteY96" fmla="*/ 1804655 h 2237474"/>
              <a:gd name="connsiteX97" fmla="*/ 4691075 w 12192000"/>
              <a:gd name="connsiteY97" fmla="*/ 1801389 h 2237474"/>
              <a:gd name="connsiteX98" fmla="*/ 4611738 w 12192000"/>
              <a:gd name="connsiteY98" fmla="*/ 1776964 h 2237474"/>
              <a:gd name="connsiteX99" fmla="*/ 4560070 w 12192000"/>
              <a:gd name="connsiteY99" fmla="*/ 1785640 h 2237474"/>
              <a:gd name="connsiteX100" fmla="*/ 4536503 w 12192000"/>
              <a:gd name="connsiteY100" fmla="*/ 1785334 h 2237474"/>
              <a:gd name="connsiteX101" fmla="*/ 4513724 w 12192000"/>
              <a:gd name="connsiteY101" fmla="*/ 1791996 h 2237474"/>
              <a:gd name="connsiteX102" fmla="*/ 4459810 w 12192000"/>
              <a:gd name="connsiteY102" fmla="*/ 1797886 h 2237474"/>
              <a:gd name="connsiteX103" fmla="*/ 4379064 w 12192000"/>
              <a:gd name="connsiteY103" fmla="*/ 1817177 h 2237474"/>
              <a:gd name="connsiteX104" fmla="*/ 4319209 w 12192000"/>
              <a:gd name="connsiteY104" fmla="*/ 1834833 h 2237474"/>
              <a:gd name="connsiteX105" fmla="*/ 4290981 w 12192000"/>
              <a:gd name="connsiteY105" fmla="*/ 1839677 h 2237474"/>
              <a:gd name="connsiteX106" fmla="*/ 4285792 w 12192000"/>
              <a:gd name="connsiteY106" fmla="*/ 1836231 h 2237474"/>
              <a:gd name="connsiteX107" fmla="*/ 4238372 w 12192000"/>
              <a:gd name="connsiteY107" fmla="*/ 1851480 h 2237474"/>
              <a:gd name="connsiteX108" fmla="*/ 4232517 w 12192000"/>
              <a:gd name="connsiteY108" fmla="*/ 1852567 h 2237474"/>
              <a:gd name="connsiteX109" fmla="*/ 4191732 w 12192000"/>
              <a:gd name="connsiteY109" fmla="*/ 1857328 h 2237474"/>
              <a:gd name="connsiteX110" fmla="*/ 4065532 w 12192000"/>
              <a:gd name="connsiteY110" fmla="*/ 1855477 h 2237474"/>
              <a:gd name="connsiteX111" fmla="*/ 4028460 w 12192000"/>
              <a:gd name="connsiteY111" fmla="*/ 1855137 h 2237474"/>
              <a:gd name="connsiteX112" fmla="*/ 4002267 w 12192000"/>
              <a:gd name="connsiteY112" fmla="*/ 1852352 h 2237474"/>
              <a:gd name="connsiteX113" fmla="*/ 3931396 w 12192000"/>
              <a:gd name="connsiteY113" fmla="*/ 1858915 h 2237474"/>
              <a:gd name="connsiteX114" fmla="*/ 3812162 w 12192000"/>
              <a:gd name="connsiteY114" fmla="*/ 1875501 h 2237474"/>
              <a:gd name="connsiteX115" fmla="*/ 3729530 w 12192000"/>
              <a:gd name="connsiteY115" fmla="*/ 1864513 h 2237474"/>
              <a:gd name="connsiteX116" fmla="*/ 3680177 w 12192000"/>
              <a:gd name="connsiteY116" fmla="*/ 1881552 h 2237474"/>
              <a:gd name="connsiteX117" fmla="*/ 3567259 w 12192000"/>
              <a:gd name="connsiteY117" fmla="*/ 1893482 h 2237474"/>
              <a:gd name="connsiteX118" fmla="*/ 3405770 w 12192000"/>
              <a:gd name="connsiteY118" fmla="*/ 1904591 h 2237474"/>
              <a:gd name="connsiteX119" fmla="*/ 3280097 w 12192000"/>
              <a:gd name="connsiteY119" fmla="*/ 1919610 h 2237474"/>
              <a:gd name="connsiteX120" fmla="*/ 3123424 w 12192000"/>
              <a:gd name="connsiteY120" fmla="*/ 1952930 h 2237474"/>
              <a:gd name="connsiteX121" fmla="*/ 3009910 w 12192000"/>
              <a:gd name="connsiteY121" fmla="*/ 1957866 h 2237474"/>
              <a:gd name="connsiteX122" fmla="*/ 2995934 w 12192000"/>
              <a:gd name="connsiteY122" fmla="*/ 1967085 h 2237474"/>
              <a:gd name="connsiteX123" fmla="*/ 2980071 w 12192000"/>
              <a:gd name="connsiteY123" fmla="*/ 1972988 h 2237474"/>
              <a:gd name="connsiteX124" fmla="*/ 2978094 w 12192000"/>
              <a:gd name="connsiteY124" fmla="*/ 1972369 h 2237474"/>
              <a:gd name="connsiteX125" fmla="*/ 2942858 w 12192000"/>
              <a:gd name="connsiteY125" fmla="*/ 1981367 h 2237474"/>
              <a:gd name="connsiteX126" fmla="*/ 2875436 w 12192000"/>
              <a:gd name="connsiteY126" fmla="*/ 1996977 h 2237474"/>
              <a:gd name="connsiteX127" fmla="*/ 2874892 w 12192000"/>
              <a:gd name="connsiteY127" fmla="*/ 1996085 h 2237474"/>
              <a:gd name="connsiteX128" fmla="*/ 2864145 w 12192000"/>
              <a:gd name="connsiteY128" fmla="*/ 1994061 h 2237474"/>
              <a:gd name="connsiteX129" fmla="*/ 2843662 w 12192000"/>
              <a:gd name="connsiteY129" fmla="*/ 1992498 h 2237474"/>
              <a:gd name="connsiteX130" fmla="*/ 2796128 w 12192000"/>
              <a:gd name="connsiteY130" fmla="*/ 1976403 h 2237474"/>
              <a:gd name="connsiteX131" fmla="*/ 2756784 w 12192000"/>
              <a:gd name="connsiteY131" fmla="*/ 1985116 h 2237474"/>
              <a:gd name="connsiteX132" fmla="*/ 2748833 w 12192000"/>
              <a:gd name="connsiteY132" fmla="*/ 1986323 h 2237474"/>
              <a:gd name="connsiteX133" fmla="*/ 2748661 w 12192000"/>
              <a:gd name="connsiteY133" fmla="*/ 1986122 h 2237474"/>
              <a:gd name="connsiteX134" fmla="*/ 2740251 w 12192000"/>
              <a:gd name="connsiteY134" fmla="*/ 1986946 h 2237474"/>
              <a:gd name="connsiteX135" fmla="*/ 2718916 w 12192000"/>
              <a:gd name="connsiteY135" fmla="*/ 1990867 h 2237474"/>
              <a:gd name="connsiteX136" fmla="*/ 2713522 w 12192000"/>
              <a:gd name="connsiteY136" fmla="*/ 1990173 h 2237474"/>
              <a:gd name="connsiteX137" fmla="*/ 2680597 w 12192000"/>
              <a:gd name="connsiteY137" fmla="*/ 1984996 h 2237474"/>
              <a:gd name="connsiteX138" fmla="*/ 2578178 w 12192000"/>
              <a:gd name="connsiteY138" fmla="*/ 1990531 h 2237474"/>
              <a:gd name="connsiteX139" fmla="*/ 2476147 w 12192000"/>
              <a:gd name="connsiteY139" fmla="*/ 1998305 h 2237474"/>
              <a:gd name="connsiteX140" fmla="*/ 2373568 w 12192000"/>
              <a:gd name="connsiteY140" fmla="*/ 2003219 h 2237474"/>
              <a:gd name="connsiteX141" fmla="*/ 2321399 w 12192000"/>
              <a:gd name="connsiteY141" fmla="*/ 1989467 h 2237474"/>
              <a:gd name="connsiteX142" fmla="*/ 2315525 w 12192000"/>
              <a:gd name="connsiteY142" fmla="*/ 1989708 h 2237474"/>
              <a:gd name="connsiteX143" fmla="*/ 2300792 w 12192000"/>
              <a:gd name="connsiteY143" fmla="*/ 1994290 h 2237474"/>
              <a:gd name="connsiteX144" fmla="*/ 2295469 w 12192000"/>
              <a:gd name="connsiteY144" fmla="*/ 1996659 h 2237474"/>
              <a:gd name="connsiteX145" fmla="*/ 2287219 w 12192000"/>
              <a:gd name="connsiteY145" fmla="*/ 1998750 h 2237474"/>
              <a:gd name="connsiteX146" fmla="*/ 2286948 w 12192000"/>
              <a:gd name="connsiteY146" fmla="*/ 1998596 h 2237474"/>
              <a:gd name="connsiteX147" fmla="*/ 2243069 w 12192000"/>
              <a:gd name="connsiteY147" fmla="*/ 2015111 h 2237474"/>
              <a:gd name="connsiteX148" fmla="*/ 2186609 w 12192000"/>
              <a:gd name="connsiteY148" fmla="*/ 2008263 h 2237474"/>
              <a:gd name="connsiteX149" fmla="*/ 2164831 w 12192000"/>
              <a:gd name="connsiteY149" fmla="*/ 2010143 h 2237474"/>
              <a:gd name="connsiteX150" fmla="*/ 2152836 w 12192000"/>
              <a:gd name="connsiteY150" fmla="*/ 2010048 h 2237474"/>
              <a:gd name="connsiteX151" fmla="*/ 2117102 w 12192000"/>
              <a:gd name="connsiteY151" fmla="*/ 2023004 h 2237474"/>
              <a:gd name="connsiteX152" fmla="*/ 2111935 w 12192000"/>
              <a:gd name="connsiteY152" fmla="*/ 2023163 h 2237474"/>
              <a:gd name="connsiteX153" fmla="*/ 2089991 w 12192000"/>
              <a:gd name="connsiteY153" fmla="*/ 2034193 h 2237474"/>
              <a:gd name="connsiteX154" fmla="*/ 2058061 w 12192000"/>
              <a:gd name="connsiteY154" fmla="*/ 2047942 h 2237474"/>
              <a:gd name="connsiteX155" fmla="*/ 2055737 w 12192000"/>
              <a:gd name="connsiteY155" fmla="*/ 2047704 h 2237474"/>
              <a:gd name="connsiteX156" fmla="*/ 2042244 w 12192000"/>
              <a:gd name="connsiteY156" fmla="*/ 2055560 h 2237474"/>
              <a:gd name="connsiteX157" fmla="*/ 1976224 w 12192000"/>
              <a:gd name="connsiteY157" fmla="*/ 2074257 h 2237474"/>
              <a:gd name="connsiteX158" fmla="*/ 1877728 w 12192000"/>
              <a:gd name="connsiteY158" fmla="*/ 2101004 h 2237474"/>
              <a:gd name="connsiteX159" fmla="*/ 1759056 w 12192000"/>
              <a:gd name="connsiteY159" fmla="*/ 2125608 h 2237474"/>
              <a:gd name="connsiteX160" fmla="*/ 1637948 w 12192000"/>
              <a:gd name="connsiteY160" fmla="*/ 2172597 h 2237474"/>
              <a:gd name="connsiteX161" fmla="*/ 1434549 w 12192000"/>
              <a:gd name="connsiteY161" fmla="*/ 2234522 h 2237474"/>
              <a:gd name="connsiteX162" fmla="*/ 1398481 w 12192000"/>
              <a:gd name="connsiteY162" fmla="*/ 2237074 h 2237474"/>
              <a:gd name="connsiteX163" fmla="*/ 1398407 w 12192000"/>
              <a:gd name="connsiteY163" fmla="*/ 2237095 h 2237474"/>
              <a:gd name="connsiteX164" fmla="*/ 1370962 w 12192000"/>
              <a:gd name="connsiteY164" fmla="*/ 2237474 h 2237474"/>
              <a:gd name="connsiteX165" fmla="*/ 1356367 w 12192000"/>
              <a:gd name="connsiteY165" fmla="*/ 2235089 h 2237474"/>
              <a:gd name="connsiteX166" fmla="*/ 1324828 w 12192000"/>
              <a:gd name="connsiteY166" fmla="*/ 2231968 h 2237474"/>
              <a:gd name="connsiteX167" fmla="*/ 1297744 w 12192000"/>
              <a:gd name="connsiteY167" fmla="*/ 2235849 h 2237474"/>
              <a:gd name="connsiteX168" fmla="*/ 1286236 w 12192000"/>
              <a:gd name="connsiteY168" fmla="*/ 2233135 h 2237474"/>
              <a:gd name="connsiteX169" fmla="*/ 1283504 w 12192000"/>
              <a:gd name="connsiteY169" fmla="*/ 2233797 h 2237474"/>
              <a:gd name="connsiteX170" fmla="*/ 1279765 w 12192000"/>
              <a:gd name="connsiteY170" fmla="*/ 2229639 h 2237474"/>
              <a:gd name="connsiteX171" fmla="*/ 1195347 w 12192000"/>
              <a:gd name="connsiteY171" fmla="*/ 2212354 h 2237474"/>
              <a:gd name="connsiteX172" fmla="*/ 970251 w 12192000"/>
              <a:gd name="connsiteY172" fmla="*/ 2221029 h 2237474"/>
              <a:gd name="connsiteX173" fmla="*/ 812914 w 12192000"/>
              <a:gd name="connsiteY173" fmla="*/ 2202752 h 2237474"/>
              <a:gd name="connsiteX174" fmla="*/ 800195 w 12192000"/>
              <a:gd name="connsiteY174" fmla="*/ 2209407 h 2237474"/>
              <a:gd name="connsiteX175" fmla="*/ 784978 w 12192000"/>
              <a:gd name="connsiteY175" fmla="*/ 2212360 h 2237474"/>
              <a:gd name="connsiteX176" fmla="*/ 681987 w 12192000"/>
              <a:gd name="connsiteY176" fmla="*/ 2216757 h 2237474"/>
              <a:gd name="connsiteX177" fmla="*/ 669923 w 12192000"/>
              <a:gd name="connsiteY177" fmla="*/ 2211682 h 2237474"/>
              <a:gd name="connsiteX178" fmla="*/ 648680 w 12192000"/>
              <a:gd name="connsiteY178" fmla="*/ 2206229 h 2237474"/>
              <a:gd name="connsiteX179" fmla="*/ 597225 w 12192000"/>
              <a:gd name="connsiteY179" fmla="*/ 2180999 h 2237474"/>
              <a:gd name="connsiteX180" fmla="*/ 558449 w 12192000"/>
              <a:gd name="connsiteY180" fmla="*/ 2182346 h 2237474"/>
              <a:gd name="connsiteX181" fmla="*/ 550517 w 12192000"/>
              <a:gd name="connsiteY181" fmla="*/ 2182060 h 2237474"/>
              <a:gd name="connsiteX182" fmla="*/ 550309 w 12192000"/>
              <a:gd name="connsiteY182" fmla="*/ 2181825 h 2237474"/>
              <a:gd name="connsiteX183" fmla="*/ 541836 w 12192000"/>
              <a:gd name="connsiteY183" fmla="*/ 2181063 h 2237474"/>
              <a:gd name="connsiteX184" fmla="*/ 536057 w 12192000"/>
              <a:gd name="connsiteY184" fmla="*/ 2181537 h 2237474"/>
              <a:gd name="connsiteX185" fmla="*/ 520671 w 12192000"/>
              <a:gd name="connsiteY185" fmla="*/ 2180980 h 2237474"/>
              <a:gd name="connsiteX186" fmla="*/ 515024 w 12192000"/>
              <a:gd name="connsiteY186" fmla="*/ 2179258 h 2237474"/>
              <a:gd name="connsiteX187" fmla="*/ 512278 w 12192000"/>
              <a:gd name="connsiteY187" fmla="*/ 2176369 h 2237474"/>
              <a:gd name="connsiteX188" fmla="*/ 480419 w 12192000"/>
              <a:gd name="connsiteY188" fmla="*/ 2167807 h 2237474"/>
              <a:gd name="connsiteX189" fmla="*/ 413835 w 12192000"/>
              <a:gd name="connsiteY189" fmla="*/ 2156783 h 2237474"/>
              <a:gd name="connsiteX190" fmla="*/ 376513 w 12192000"/>
              <a:gd name="connsiteY190" fmla="*/ 2154014 h 2237474"/>
              <a:gd name="connsiteX191" fmla="*/ 273386 w 12192000"/>
              <a:gd name="connsiteY191" fmla="*/ 2142551 h 2237474"/>
              <a:gd name="connsiteX192" fmla="*/ 169207 w 12192000"/>
              <a:gd name="connsiteY192" fmla="*/ 2128100 h 2237474"/>
              <a:gd name="connsiteX193" fmla="*/ 93149 w 12192000"/>
              <a:gd name="connsiteY193" fmla="*/ 2105324 h 2237474"/>
              <a:gd name="connsiteX194" fmla="*/ 88109 w 12192000"/>
              <a:gd name="connsiteY194" fmla="*/ 2106704 h 2237474"/>
              <a:gd name="connsiteX195" fmla="*/ 80022 w 12192000"/>
              <a:gd name="connsiteY195" fmla="*/ 2107254 h 2237474"/>
              <a:gd name="connsiteX196" fmla="*/ 79717 w 12192000"/>
              <a:gd name="connsiteY196" fmla="*/ 2107046 h 2237474"/>
              <a:gd name="connsiteX197" fmla="*/ 72352 w 12192000"/>
              <a:gd name="connsiteY197" fmla="*/ 2107991 h 2237474"/>
              <a:gd name="connsiteX198" fmla="*/ 37645 w 12192000"/>
              <a:gd name="connsiteY198" fmla="*/ 2115401 h 2237474"/>
              <a:gd name="connsiteX199" fmla="*/ 4572 w 12192000"/>
              <a:gd name="connsiteY199" fmla="*/ 2111091 h 2237474"/>
              <a:gd name="connsiteX200" fmla="*/ 0 w 12192000"/>
              <a:gd name="connsiteY200" fmla="*/ 2110468 h 2237474"/>
              <a:gd name="connsiteX201" fmla="*/ 0 w 12192000"/>
              <a:gd name="connsiteY20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6885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4980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38372 w 12192000"/>
              <a:gd name="connsiteY104" fmla="*/ 1851480 h 2237474"/>
              <a:gd name="connsiteX105" fmla="*/ 4232517 w 12192000"/>
              <a:gd name="connsiteY105" fmla="*/ 1852567 h 2237474"/>
              <a:gd name="connsiteX106" fmla="*/ 4191732 w 12192000"/>
              <a:gd name="connsiteY106" fmla="*/ 1857328 h 2237474"/>
              <a:gd name="connsiteX107" fmla="*/ 4065532 w 12192000"/>
              <a:gd name="connsiteY107" fmla="*/ 1855477 h 2237474"/>
              <a:gd name="connsiteX108" fmla="*/ 4028460 w 12192000"/>
              <a:gd name="connsiteY108" fmla="*/ 1855137 h 2237474"/>
              <a:gd name="connsiteX109" fmla="*/ 4002267 w 12192000"/>
              <a:gd name="connsiteY109" fmla="*/ 1852352 h 2237474"/>
              <a:gd name="connsiteX110" fmla="*/ 3931396 w 12192000"/>
              <a:gd name="connsiteY110" fmla="*/ 1858915 h 2237474"/>
              <a:gd name="connsiteX111" fmla="*/ 3812162 w 12192000"/>
              <a:gd name="connsiteY111" fmla="*/ 1875501 h 2237474"/>
              <a:gd name="connsiteX112" fmla="*/ 3729530 w 12192000"/>
              <a:gd name="connsiteY112" fmla="*/ 1864513 h 2237474"/>
              <a:gd name="connsiteX113" fmla="*/ 3680177 w 12192000"/>
              <a:gd name="connsiteY113" fmla="*/ 1881552 h 2237474"/>
              <a:gd name="connsiteX114" fmla="*/ 3567259 w 12192000"/>
              <a:gd name="connsiteY114" fmla="*/ 1893482 h 2237474"/>
              <a:gd name="connsiteX115" fmla="*/ 3405770 w 12192000"/>
              <a:gd name="connsiteY115" fmla="*/ 1904591 h 2237474"/>
              <a:gd name="connsiteX116" fmla="*/ 3280097 w 12192000"/>
              <a:gd name="connsiteY116" fmla="*/ 1919610 h 2237474"/>
              <a:gd name="connsiteX117" fmla="*/ 3123424 w 12192000"/>
              <a:gd name="connsiteY117" fmla="*/ 1952930 h 2237474"/>
              <a:gd name="connsiteX118" fmla="*/ 3009910 w 12192000"/>
              <a:gd name="connsiteY118" fmla="*/ 1957866 h 2237474"/>
              <a:gd name="connsiteX119" fmla="*/ 2995934 w 12192000"/>
              <a:gd name="connsiteY119" fmla="*/ 1967085 h 2237474"/>
              <a:gd name="connsiteX120" fmla="*/ 2980071 w 12192000"/>
              <a:gd name="connsiteY120" fmla="*/ 1972988 h 2237474"/>
              <a:gd name="connsiteX121" fmla="*/ 2978094 w 12192000"/>
              <a:gd name="connsiteY121" fmla="*/ 1972369 h 2237474"/>
              <a:gd name="connsiteX122" fmla="*/ 2942858 w 12192000"/>
              <a:gd name="connsiteY122" fmla="*/ 1981367 h 2237474"/>
              <a:gd name="connsiteX123" fmla="*/ 2875436 w 12192000"/>
              <a:gd name="connsiteY123" fmla="*/ 1996977 h 2237474"/>
              <a:gd name="connsiteX124" fmla="*/ 2874892 w 12192000"/>
              <a:gd name="connsiteY124" fmla="*/ 1996085 h 2237474"/>
              <a:gd name="connsiteX125" fmla="*/ 2864145 w 12192000"/>
              <a:gd name="connsiteY125" fmla="*/ 1994061 h 2237474"/>
              <a:gd name="connsiteX126" fmla="*/ 2843662 w 12192000"/>
              <a:gd name="connsiteY126" fmla="*/ 1992498 h 2237474"/>
              <a:gd name="connsiteX127" fmla="*/ 2796128 w 12192000"/>
              <a:gd name="connsiteY127" fmla="*/ 1976403 h 2237474"/>
              <a:gd name="connsiteX128" fmla="*/ 2756784 w 12192000"/>
              <a:gd name="connsiteY128" fmla="*/ 1985116 h 2237474"/>
              <a:gd name="connsiteX129" fmla="*/ 2748833 w 12192000"/>
              <a:gd name="connsiteY129" fmla="*/ 1986323 h 2237474"/>
              <a:gd name="connsiteX130" fmla="*/ 2748661 w 12192000"/>
              <a:gd name="connsiteY130" fmla="*/ 1986122 h 2237474"/>
              <a:gd name="connsiteX131" fmla="*/ 2740251 w 12192000"/>
              <a:gd name="connsiteY131" fmla="*/ 1986946 h 2237474"/>
              <a:gd name="connsiteX132" fmla="*/ 2718916 w 12192000"/>
              <a:gd name="connsiteY132" fmla="*/ 1990867 h 2237474"/>
              <a:gd name="connsiteX133" fmla="*/ 2713522 w 12192000"/>
              <a:gd name="connsiteY133" fmla="*/ 1990173 h 2237474"/>
              <a:gd name="connsiteX134" fmla="*/ 2680597 w 12192000"/>
              <a:gd name="connsiteY134" fmla="*/ 1984996 h 2237474"/>
              <a:gd name="connsiteX135" fmla="*/ 2578178 w 12192000"/>
              <a:gd name="connsiteY135" fmla="*/ 1990531 h 2237474"/>
              <a:gd name="connsiteX136" fmla="*/ 2476147 w 12192000"/>
              <a:gd name="connsiteY136" fmla="*/ 1998305 h 2237474"/>
              <a:gd name="connsiteX137" fmla="*/ 2373568 w 12192000"/>
              <a:gd name="connsiteY137" fmla="*/ 2003219 h 2237474"/>
              <a:gd name="connsiteX138" fmla="*/ 2321399 w 12192000"/>
              <a:gd name="connsiteY138" fmla="*/ 1989467 h 2237474"/>
              <a:gd name="connsiteX139" fmla="*/ 2315525 w 12192000"/>
              <a:gd name="connsiteY139" fmla="*/ 1989708 h 2237474"/>
              <a:gd name="connsiteX140" fmla="*/ 2300792 w 12192000"/>
              <a:gd name="connsiteY140" fmla="*/ 1994290 h 2237474"/>
              <a:gd name="connsiteX141" fmla="*/ 2295469 w 12192000"/>
              <a:gd name="connsiteY141" fmla="*/ 1996659 h 2237474"/>
              <a:gd name="connsiteX142" fmla="*/ 2287219 w 12192000"/>
              <a:gd name="connsiteY142" fmla="*/ 1998750 h 2237474"/>
              <a:gd name="connsiteX143" fmla="*/ 2286948 w 12192000"/>
              <a:gd name="connsiteY143" fmla="*/ 1998596 h 2237474"/>
              <a:gd name="connsiteX144" fmla="*/ 2243069 w 12192000"/>
              <a:gd name="connsiteY144" fmla="*/ 2015111 h 2237474"/>
              <a:gd name="connsiteX145" fmla="*/ 2186609 w 12192000"/>
              <a:gd name="connsiteY145" fmla="*/ 2008263 h 2237474"/>
              <a:gd name="connsiteX146" fmla="*/ 2164831 w 12192000"/>
              <a:gd name="connsiteY146" fmla="*/ 2010143 h 2237474"/>
              <a:gd name="connsiteX147" fmla="*/ 2152836 w 12192000"/>
              <a:gd name="connsiteY147" fmla="*/ 2010048 h 2237474"/>
              <a:gd name="connsiteX148" fmla="*/ 2117102 w 12192000"/>
              <a:gd name="connsiteY148" fmla="*/ 2023004 h 2237474"/>
              <a:gd name="connsiteX149" fmla="*/ 2111935 w 12192000"/>
              <a:gd name="connsiteY149" fmla="*/ 2023163 h 2237474"/>
              <a:gd name="connsiteX150" fmla="*/ 2089991 w 12192000"/>
              <a:gd name="connsiteY150" fmla="*/ 2034193 h 2237474"/>
              <a:gd name="connsiteX151" fmla="*/ 2058061 w 12192000"/>
              <a:gd name="connsiteY151" fmla="*/ 2047942 h 2237474"/>
              <a:gd name="connsiteX152" fmla="*/ 2055737 w 12192000"/>
              <a:gd name="connsiteY152" fmla="*/ 2047704 h 2237474"/>
              <a:gd name="connsiteX153" fmla="*/ 2042244 w 12192000"/>
              <a:gd name="connsiteY153" fmla="*/ 2055560 h 2237474"/>
              <a:gd name="connsiteX154" fmla="*/ 1976224 w 12192000"/>
              <a:gd name="connsiteY154" fmla="*/ 2074257 h 2237474"/>
              <a:gd name="connsiteX155" fmla="*/ 1877728 w 12192000"/>
              <a:gd name="connsiteY155" fmla="*/ 2101004 h 2237474"/>
              <a:gd name="connsiteX156" fmla="*/ 1759056 w 12192000"/>
              <a:gd name="connsiteY156" fmla="*/ 2125608 h 2237474"/>
              <a:gd name="connsiteX157" fmla="*/ 1637948 w 12192000"/>
              <a:gd name="connsiteY157" fmla="*/ 2172597 h 2237474"/>
              <a:gd name="connsiteX158" fmla="*/ 1434549 w 12192000"/>
              <a:gd name="connsiteY158" fmla="*/ 2234522 h 2237474"/>
              <a:gd name="connsiteX159" fmla="*/ 1398481 w 12192000"/>
              <a:gd name="connsiteY159" fmla="*/ 2237074 h 2237474"/>
              <a:gd name="connsiteX160" fmla="*/ 1398407 w 12192000"/>
              <a:gd name="connsiteY160" fmla="*/ 2237095 h 2237474"/>
              <a:gd name="connsiteX161" fmla="*/ 1370962 w 12192000"/>
              <a:gd name="connsiteY161" fmla="*/ 2237474 h 2237474"/>
              <a:gd name="connsiteX162" fmla="*/ 1356367 w 12192000"/>
              <a:gd name="connsiteY162" fmla="*/ 2235089 h 2237474"/>
              <a:gd name="connsiteX163" fmla="*/ 1324828 w 12192000"/>
              <a:gd name="connsiteY163" fmla="*/ 2231968 h 2237474"/>
              <a:gd name="connsiteX164" fmla="*/ 1297744 w 12192000"/>
              <a:gd name="connsiteY164" fmla="*/ 2235849 h 2237474"/>
              <a:gd name="connsiteX165" fmla="*/ 1286236 w 12192000"/>
              <a:gd name="connsiteY165" fmla="*/ 2233135 h 2237474"/>
              <a:gd name="connsiteX166" fmla="*/ 1283504 w 12192000"/>
              <a:gd name="connsiteY166" fmla="*/ 2233797 h 2237474"/>
              <a:gd name="connsiteX167" fmla="*/ 1279765 w 12192000"/>
              <a:gd name="connsiteY167" fmla="*/ 2229639 h 2237474"/>
              <a:gd name="connsiteX168" fmla="*/ 1195347 w 12192000"/>
              <a:gd name="connsiteY168" fmla="*/ 2212354 h 2237474"/>
              <a:gd name="connsiteX169" fmla="*/ 970251 w 12192000"/>
              <a:gd name="connsiteY169" fmla="*/ 2221029 h 2237474"/>
              <a:gd name="connsiteX170" fmla="*/ 812914 w 12192000"/>
              <a:gd name="connsiteY170" fmla="*/ 2202752 h 2237474"/>
              <a:gd name="connsiteX171" fmla="*/ 800195 w 12192000"/>
              <a:gd name="connsiteY171" fmla="*/ 2209407 h 2237474"/>
              <a:gd name="connsiteX172" fmla="*/ 784978 w 12192000"/>
              <a:gd name="connsiteY172" fmla="*/ 2212360 h 2237474"/>
              <a:gd name="connsiteX173" fmla="*/ 681987 w 12192000"/>
              <a:gd name="connsiteY173" fmla="*/ 2216757 h 2237474"/>
              <a:gd name="connsiteX174" fmla="*/ 669923 w 12192000"/>
              <a:gd name="connsiteY174" fmla="*/ 2211682 h 2237474"/>
              <a:gd name="connsiteX175" fmla="*/ 648680 w 12192000"/>
              <a:gd name="connsiteY175" fmla="*/ 2206229 h 2237474"/>
              <a:gd name="connsiteX176" fmla="*/ 597225 w 12192000"/>
              <a:gd name="connsiteY176" fmla="*/ 2180999 h 2237474"/>
              <a:gd name="connsiteX177" fmla="*/ 558449 w 12192000"/>
              <a:gd name="connsiteY177" fmla="*/ 2182346 h 2237474"/>
              <a:gd name="connsiteX178" fmla="*/ 550517 w 12192000"/>
              <a:gd name="connsiteY178" fmla="*/ 2182060 h 2237474"/>
              <a:gd name="connsiteX179" fmla="*/ 550309 w 12192000"/>
              <a:gd name="connsiteY179" fmla="*/ 2181825 h 2237474"/>
              <a:gd name="connsiteX180" fmla="*/ 541836 w 12192000"/>
              <a:gd name="connsiteY180" fmla="*/ 2181063 h 2237474"/>
              <a:gd name="connsiteX181" fmla="*/ 536057 w 12192000"/>
              <a:gd name="connsiteY181" fmla="*/ 2181537 h 2237474"/>
              <a:gd name="connsiteX182" fmla="*/ 520671 w 12192000"/>
              <a:gd name="connsiteY182" fmla="*/ 2180980 h 2237474"/>
              <a:gd name="connsiteX183" fmla="*/ 515024 w 12192000"/>
              <a:gd name="connsiteY183" fmla="*/ 2179258 h 2237474"/>
              <a:gd name="connsiteX184" fmla="*/ 512278 w 12192000"/>
              <a:gd name="connsiteY184" fmla="*/ 2176369 h 2237474"/>
              <a:gd name="connsiteX185" fmla="*/ 480419 w 12192000"/>
              <a:gd name="connsiteY185" fmla="*/ 2167807 h 2237474"/>
              <a:gd name="connsiteX186" fmla="*/ 413835 w 12192000"/>
              <a:gd name="connsiteY186" fmla="*/ 2156783 h 2237474"/>
              <a:gd name="connsiteX187" fmla="*/ 376513 w 12192000"/>
              <a:gd name="connsiteY187" fmla="*/ 2154014 h 2237474"/>
              <a:gd name="connsiteX188" fmla="*/ 273386 w 12192000"/>
              <a:gd name="connsiteY188" fmla="*/ 2142551 h 2237474"/>
              <a:gd name="connsiteX189" fmla="*/ 169207 w 12192000"/>
              <a:gd name="connsiteY189" fmla="*/ 2128100 h 2237474"/>
              <a:gd name="connsiteX190" fmla="*/ 93149 w 12192000"/>
              <a:gd name="connsiteY190" fmla="*/ 2105324 h 2237474"/>
              <a:gd name="connsiteX191" fmla="*/ 88109 w 12192000"/>
              <a:gd name="connsiteY191" fmla="*/ 2106704 h 2237474"/>
              <a:gd name="connsiteX192" fmla="*/ 80022 w 12192000"/>
              <a:gd name="connsiteY192" fmla="*/ 2107254 h 2237474"/>
              <a:gd name="connsiteX193" fmla="*/ 79717 w 12192000"/>
              <a:gd name="connsiteY193" fmla="*/ 2107046 h 2237474"/>
              <a:gd name="connsiteX194" fmla="*/ 72352 w 12192000"/>
              <a:gd name="connsiteY194" fmla="*/ 2107991 h 2237474"/>
              <a:gd name="connsiteX195" fmla="*/ 37645 w 12192000"/>
              <a:gd name="connsiteY195" fmla="*/ 2115401 h 2237474"/>
              <a:gd name="connsiteX196" fmla="*/ 4572 w 12192000"/>
              <a:gd name="connsiteY196" fmla="*/ 2111091 h 2237474"/>
              <a:gd name="connsiteX197" fmla="*/ 0 w 12192000"/>
              <a:gd name="connsiteY197" fmla="*/ 2110468 h 2237474"/>
              <a:gd name="connsiteX198" fmla="*/ 0 w 12192000"/>
              <a:gd name="connsiteY19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42099 w 12192000"/>
              <a:gd name="connsiteY53" fmla="*/ 1336332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39997 w 12192000"/>
              <a:gd name="connsiteY50" fmla="*/ 1282713 h 2237474"/>
              <a:gd name="connsiteX51" fmla="*/ 8074238 w 12192000"/>
              <a:gd name="connsiteY51" fmla="*/ 1301895 h 2237474"/>
              <a:gd name="connsiteX52" fmla="*/ 7942099 w 12192000"/>
              <a:gd name="connsiteY52" fmla="*/ 1336332 h 2237474"/>
              <a:gd name="connsiteX53" fmla="*/ 7902328 w 12192000"/>
              <a:gd name="connsiteY53" fmla="*/ 1345865 h 2237474"/>
              <a:gd name="connsiteX54" fmla="*/ 7840612 w 12192000"/>
              <a:gd name="connsiteY54" fmla="*/ 1369373 h 2237474"/>
              <a:gd name="connsiteX55" fmla="*/ 7786819 w 12192000"/>
              <a:gd name="connsiteY55" fmla="*/ 1378970 h 2237474"/>
              <a:gd name="connsiteX56" fmla="*/ 7548172 w 12192000"/>
              <a:gd name="connsiteY56" fmla="*/ 1417460 h 2237474"/>
              <a:gd name="connsiteX57" fmla="*/ 7483437 w 12192000"/>
              <a:gd name="connsiteY57" fmla="*/ 1478152 h 2237474"/>
              <a:gd name="connsiteX58" fmla="*/ 7377870 w 12192000"/>
              <a:gd name="connsiteY58" fmla="*/ 1523319 h 2237474"/>
              <a:gd name="connsiteX59" fmla="*/ 7230737 w 12192000"/>
              <a:gd name="connsiteY59" fmla="*/ 1562633 h 2237474"/>
              <a:gd name="connsiteX60" fmla="*/ 7224458 w 12192000"/>
              <a:gd name="connsiteY60" fmla="*/ 1573008 h 2237474"/>
              <a:gd name="connsiteX61" fmla="*/ 7183121 w 12192000"/>
              <a:gd name="connsiteY61" fmla="*/ 1595162 h 2237474"/>
              <a:gd name="connsiteX62" fmla="*/ 7164601 w 12192000"/>
              <a:gd name="connsiteY62" fmla="*/ 1606490 h 2237474"/>
              <a:gd name="connsiteX63" fmla="*/ 7031309 w 12192000"/>
              <a:gd name="connsiteY63" fmla="*/ 1619451 h 2237474"/>
              <a:gd name="connsiteX64" fmla="*/ 6900177 w 12192000"/>
              <a:gd name="connsiteY64" fmla="*/ 1636016 h 2237474"/>
              <a:gd name="connsiteX65" fmla="*/ 6795372 w 12192000"/>
              <a:gd name="connsiteY65" fmla="*/ 1644845 h 2237474"/>
              <a:gd name="connsiteX66" fmla="*/ 6692251 w 12192000"/>
              <a:gd name="connsiteY66" fmla="*/ 1656357 h 2237474"/>
              <a:gd name="connsiteX67" fmla="*/ 6655235 w 12192000"/>
              <a:gd name="connsiteY67" fmla="*/ 1661869 h 2237474"/>
              <a:gd name="connsiteX68" fmla="*/ 6554894 w 12192000"/>
              <a:gd name="connsiteY68" fmla="*/ 1664428 h 2237474"/>
              <a:gd name="connsiteX69" fmla="*/ 6516595 w 12192000"/>
              <a:gd name="connsiteY69" fmla="*/ 1667475 h 2237474"/>
              <a:gd name="connsiteX70" fmla="*/ 6508541 w 12192000"/>
              <a:gd name="connsiteY70" fmla="*/ 1668757 h 2237474"/>
              <a:gd name="connsiteX71" fmla="*/ 6471012 w 12192000"/>
              <a:gd name="connsiteY71" fmla="*/ 1678604 h 2237474"/>
              <a:gd name="connsiteX72" fmla="*/ 6364035 w 12192000"/>
              <a:gd name="connsiteY72" fmla="*/ 1667683 h 2237474"/>
              <a:gd name="connsiteX73" fmla="*/ 6280959 w 12192000"/>
              <a:gd name="connsiteY73" fmla="*/ 1689329 h 2237474"/>
              <a:gd name="connsiteX74" fmla="*/ 6243319 w 12192000"/>
              <a:gd name="connsiteY74" fmla="*/ 1695560 h 2237474"/>
              <a:gd name="connsiteX75" fmla="*/ 6098321 w 12192000"/>
              <a:gd name="connsiteY75" fmla="*/ 1721646 h 2237474"/>
              <a:gd name="connsiteX76" fmla="*/ 5880652 w 12192000"/>
              <a:gd name="connsiteY76" fmla="*/ 1779643 h 2237474"/>
              <a:gd name="connsiteX77" fmla="*/ 5785959 w 12192000"/>
              <a:gd name="connsiteY77" fmla="*/ 1775307 h 2237474"/>
              <a:gd name="connsiteX78" fmla="*/ 5643534 w 12192000"/>
              <a:gd name="connsiteY78" fmla="*/ 1802919 h 2237474"/>
              <a:gd name="connsiteX79" fmla="*/ 5518799 w 12192000"/>
              <a:gd name="connsiteY79" fmla="*/ 1818312 h 2237474"/>
              <a:gd name="connsiteX80" fmla="*/ 5505014 w 12192000"/>
              <a:gd name="connsiteY80" fmla="*/ 1819259 h 2237474"/>
              <a:gd name="connsiteX81" fmla="*/ 5453307 w 12192000"/>
              <a:gd name="connsiteY81" fmla="*/ 1815450 h 2237474"/>
              <a:gd name="connsiteX82" fmla="*/ 5221533 w 12192000"/>
              <a:gd name="connsiteY82" fmla="*/ 1846950 h 2237474"/>
              <a:gd name="connsiteX83" fmla="*/ 5149802 w 12192000"/>
              <a:gd name="connsiteY83" fmla="*/ 1844846 h 2237474"/>
              <a:gd name="connsiteX84" fmla="*/ 5114927 w 12192000"/>
              <a:gd name="connsiteY84" fmla="*/ 1847827 h 2237474"/>
              <a:gd name="connsiteX85" fmla="*/ 5108970 w 12192000"/>
              <a:gd name="connsiteY85" fmla="*/ 1847935 h 2237474"/>
              <a:gd name="connsiteX86" fmla="*/ 5067961 w 12192000"/>
              <a:gd name="connsiteY86" fmla="*/ 1845917 h 2237474"/>
              <a:gd name="connsiteX87" fmla="*/ 5007075 w 12192000"/>
              <a:gd name="connsiteY87" fmla="*/ 1838626 h 2237474"/>
              <a:gd name="connsiteX88" fmla="*/ 4944087 w 12192000"/>
              <a:gd name="connsiteY88" fmla="*/ 1823332 h 2237474"/>
              <a:gd name="connsiteX89" fmla="*/ 4907662 w 12192000"/>
              <a:gd name="connsiteY89" fmla="*/ 1816900 h 2237474"/>
              <a:gd name="connsiteX90" fmla="*/ 4882386 w 12192000"/>
              <a:gd name="connsiteY90" fmla="*/ 1809844 h 2237474"/>
              <a:gd name="connsiteX91" fmla="*/ 4811440 w 12192000"/>
              <a:gd name="connsiteY91" fmla="*/ 1804655 h 2237474"/>
              <a:gd name="connsiteX92" fmla="*/ 4691075 w 12192000"/>
              <a:gd name="connsiteY92" fmla="*/ 1801389 h 2237474"/>
              <a:gd name="connsiteX93" fmla="*/ 4611738 w 12192000"/>
              <a:gd name="connsiteY93" fmla="*/ 1776964 h 2237474"/>
              <a:gd name="connsiteX94" fmla="*/ 4560070 w 12192000"/>
              <a:gd name="connsiteY94" fmla="*/ 1785640 h 2237474"/>
              <a:gd name="connsiteX95" fmla="*/ 4536503 w 12192000"/>
              <a:gd name="connsiteY95" fmla="*/ 1785334 h 2237474"/>
              <a:gd name="connsiteX96" fmla="*/ 4513724 w 12192000"/>
              <a:gd name="connsiteY96" fmla="*/ 1791996 h 2237474"/>
              <a:gd name="connsiteX97" fmla="*/ 4459810 w 12192000"/>
              <a:gd name="connsiteY97" fmla="*/ 1797886 h 2237474"/>
              <a:gd name="connsiteX98" fmla="*/ 4379064 w 12192000"/>
              <a:gd name="connsiteY98" fmla="*/ 1817177 h 2237474"/>
              <a:gd name="connsiteX99" fmla="*/ 4290981 w 12192000"/>
              <a:gd name="connsiteY99" fmla="*/ 1839677 h 2237474"/>
              <a:gd name="connsiteX100" fmla="*/ 4238372 w 12192000"/>
              <a:gd name="connsiteY100" fmla="*/ 1851480 h 2237474"/>
              <a:gd name="connsiteX101" fmla="*/ 4232517 w 12192000"/>
              <a:gd name="connsiteY101" fmla="*/ 1852567 h 2237474"/>
              <a:gd name="connsiteX102" fmla="*/ 4191732 w 12192000"/>
              <a:gd name="connsiteY102" fmla="*/ 1857328 h 2237474"/>
              <a:gd name="connsiteX103" fmla="*/ 4065532 w 12192000"/>
              <a:gd name="connsiteY103" fmla="*/ 1855477 h 2237474"/>
              <a:gd name="connsiteX104" fmla="*/ 4028460 w 12192000"/>
              <a:gd name="connsiteY104" fmla="*/ 1855137 h 2237474"/>
              <a:gd name="connsiteX105" fmla="*/ 4002267 w 12192000"/>
              <a:gd name="connsiteY105" fmla="*/ 1852352 h 2237474"/>
              <a:gd name="connsiteX106" fmla="*/ 3931396 w 12192000"/>
              <a:gd name="connsiteY106" fmla="*/ 1858915 h 2237474"/>
              <a:gd name="connsiteX107" fmla="*/ 3812162 w 12192000"/>
              <a:gd name="connsiteY107" fmla="*/ 1875501 h 2237474"/>
              <a:gd name="connsiteX108" fmla="*/ 3729530 w 12192000"/>
              <a:gd name="connsiteY108" fmla="*/ 1864513 h 2237474"/>
              <a:gd name="connsiteX109" fmla="*/ 3680177 w 12192000"/>
              <a:gd name="connsiteY109" fmla="*/ 1881552 h 2237474"/>
              <a:gd name="connsiteX110" fmla="*/ 3567259 w 12192000"/>
              <a:gd name="connsiteY110" fmla="*/ 1893482 h 2237474"/>
              <a:gd name="connsiteX111" fmla="*/ 3405770 w 12192000"/>
              <a:gd name="connsiteY111" fmla="*/ 1904591 h 2237474"/>
              <a:gd name="connsiteX112" fmla="*/ 3280097 w 12192000"/>
              <a:gd name="connsiteY112" fmla="*/ 1919610 h 2237474"/>
              <a:gd name="connsiteX113" fmla="*/ 3123424 w 12192000"/>
              <a:gd name="connsiteY113" fmla="*/ 1952930 h 2237474"/>
              <a:gd name="connsiteX114" fmla="*/ 3009910 w 12192000"/>
              <a:gd name="connsiteY114" fmla="*/ 1957866 h 2237474"/>
              <a:gd name="connsiteX115" fmla="*/ 2995934 w 12192000"/>
              <a:gd name="connsiteY115" fmla="*/ 1967085 h 2237474"/>
              <a:gd name="connsiteX116" fmla="*/ 2980071 w 12192000"/>
              <a:gd name="connsiteY116" fmla="*/ 1972988 h 2237474"/>
              <a:gd name="connsiteX117" fmla="*/ 2978094 w 12192000"/>
              <a:gd name="connsiteY117" fmla="*/ 1972369 h 2237474"/>
              <a:gd name="connsiteX118" fmla="*/ 2942858 w 12192000"/>
              <a:gd name="connsiteY118" fmla="*/ 1981367 h 2237474"/>
              <a:gd name="connsiteX119" fmla="*/ 2875436 w 12192000"/>
              <a:gd name="connsiteY119" fmla="*/ 1996977 h 2237474"/>
              <a:gd name="connsiteX120" fmla="*/ 2874892 w 12192000"/>
              <a:gd name="connsiteY120" fmla="*/ 1996085 h 2237474"/>
              <a:gd name="connsiteX121" fmla="*/ 2864145 w 12192000"/>
              <a:gd name="connsiteY121" fmla="*/ 1994061 h 2237474"/>
              <a:gd name="connsiteX122" fmla="*/ 2843662 w 12192000"/>
              <a:gd name="connsiteY122" fmla="*/ 1992498 h 2237474"/>
              <a:gd name="connsiteX123" fmla="*/ 2796128 w 12192000"/>
              <a:gd name="connsiteY123" fmla="*/ 1976403 h 2237474"/>
              <a:gd name="connsiteX124" fmla="*/ 2756784 w 12192000"/>
              <a:gd name="connsiteY124" fmla="*/ 1985116 h 2237474"/>
              <a:gd name="connsiteX125" fmla="*/ 2748833 w 12192000"/>
              <a:gd name="connsiteY125" fmla="*/ 1986323 h 2237474"/>
              <a:gd name="connsiteX126" fmla="*/ 2748661 w 12192000"/>
              <a:gd name="connsiteY126" fmla="*/ 1986122 h 2237474"/>
              <a:gd name="connsiteX127" fmla="*/ 2740251 w 12192000"/>
              <a:gd name="connsiteY127" fmla="*/ 1986946 h 2237474"/>
              <a:gd name="connsiteX128" fmla="*/ 2718916 w 12192000"/>
              <a:gd name="connsiteY128" fmla="*/ 1990867 h 2237474"/>
              <a:gd name="connsiteX129" fmla="*/ 2713522 w 12192000"/>
              <a:gd name="connsiteY129" fmla="*/ 1990173 h 2237474"/>
              <a:gd name="connsiteX130" fmla="*/ 2680597 w 12192000"/>
              <a:gd name="connsiteY130" fmla="*/ 1984996 h 2237474"/>
              <a:gd name="connsiteX131" fmla="*/ 2578178 w 12192000"/>
              <a:gd name="connsiteY131" fmla="*/ 1990531 h 2237474"/>
              <a:gd name="connsiteX132" fmla="*/ 2476147 w 12192000"/>
              <a:gd name="connsiteY132" fmla="*/ 1998305 h 2237474"/>
              <a:gd name="connsiteX133" fmla="*/ 2373568 w 12192000"/>
              <a:gd name="connsiteY133" fmla="*/ 2003219 h 2237474"/>
              <a:gd name="connsiteX134" fmla="*/ 2321399 w 12192000"/>
              <a:gd name="connsiteY134" fmla="*/ 1989467 h 2237474"/>
              <a:gd name="connsiteX135" fmla="*/ 2315525 w 12192000"/>
              <a:gd name="connsiteY135" fmla="*/ 1989708 h 2237474"/>
              <a:gd name="connsiteX136" fmla="*/ 2300792 w 12192000"/>
              <a:gd name="connsiteY136" fmla="*/ 1994290 h 2237474"/>
              <a:gd name="connsiteX137" fmla="*/ 2295469 w 12192000"/>
              <a:gd name="connsiteY137" fmla="*/ 1996659 h 2237474"/>
              <a:gd name="connsiteX138" fmla="*/ 2287219 w 12192000"/>
              <a:gd name="connsiteY138" fmla="*/ 1998750 h 2237474"/>
              <a:gd name="connsiteX139" fmla="*/ 2286948 w 12192000"/>
              <a:gd name="connsiteY139" fmla="*/ 1998596 h 2237474"/>
              <a:gd name="connsiteX140" fmla="*/ 2243069 w 12192000"/>
              <a:gd name="connsiteY140" fmla="*/ 2015111 h 2237474"/>
              <a:gd name="connsiteX141" fmla="*/ 2186609 w 12192000"/>
              <a:gd name="connsiteY141" fmla="*/ 2008263 h 2237474"/>
              <a:gd name="connsiteX142" fmla="*/ 2164831 w 12192000"/>
              <a:gd name="connsiteY142" fmla="*/ 2010143 h 2237474"/>
              <a:gd name="connsiteX143" fmla="*/ 2152836 w 12192000"/>
              <a:gd name="connsiteY143" fmla="*/ 2010048 h 2237474"/>
              <a:gd name="connsiteX144" fmla="*/ 2117102 w 12192000"/>
              <a:gd name="connsiteY144" fmla="*/ 2023004 h 2237474"/>
              <a:gd name="connsiteX145" fmla="*/ 2111935 w 12192000"/>
              <a:gd name="connsiteY145" fmla="*/ 2023163 h 2237474"/>
              <a:gd name="connsiteX146" fmla="*/ 2089991 w 12192000"/>
              <a:gd name="connsiteY146" fmla="*/ 2034193 h 2237474"/>
              <a:gd name="connsiteX147" fmla="*/ 2058061 w 12192000"/>
              <a:gd name="connsiteY147" fmla="*/ 2047942 h 2237474"/>
              <a:gd name="connsiteX148" fmla="*/ 2055737 w 12192000"/>
              <a:gd name="connsiteY148" fmla="*/ 2047704 h 2237474"/>
              <a:gd name="connsiteX149" fmla="*/ 2042244 w 12192000"/>
              <a:gd name="connsiteY149" fmla="*/ 2055560 h 2237474"/>
              <a:gd name="connsiteX150" fmla="*/ 1976224 w 12192000"/>
              <a:gd name="connsiteY150" fmla="*/ 2074257 h 2237474"/>
              <a:gd name="connsiteX151" fmla="*/ 1877728 w 12192000"/>
              <a:gd name="connsiteY151" fmla="*/ 2101004 h 2237474"/>
              <a:gd name="connsiteX152" fmla="*/ 1759056 w 12192000"/>
              <a:gd name="connsiteY152" fmla="*/ 2125608 h 2237474"/>
              <a:gd name="connsiteX153" fmla="*/ 1637948 w 12192000"/>
              <a:gd name="connsiteY153" fmla="*/ 2172597 h 2237474"/>
              <a:gd name="connsiteX154" fmla="*/ 1434549 w 12192000"/>
              <a:gd name="connsiteY154" fmla="*/ 2234522 h 2237474"/>
              <a:gd name="connsiteX155" fmla="*/ 1398481 w 12192000"/>
              <a:gd name="connsiteY155" fmla="*/ 2237074 h 2237474"/>
              <a:gd name="connsiteX156" fmla="*/ 1398407 w 12192000"/>
              <a:gd name="connsiteY156" fmla="*/ 2237095 h 2237474"/>
              <a:gd name="connsiteX157" fmla="*/ 1370962 w 12192000"/>
              <a:gd name="connsiteY157" fmla="*/ 2237474 h 2237474"/>
              <a:gd name="connsiteX158" fmla="*/ 1356367 w 12192000"/>
              <a:gd name="connsiteY158" fmla="*/ 2235089 h 2237474"/>
              <a:gd name="connsiteX159" fmla="*/ 1324828 w 12192000"/>
              <a:gd name="connsiteY159" fmla="*/ 2231968 h 2237474"/>
              <a:gd name="connsiteX160" fmla="*/ 1297744 w 12192000"/>
              <a:gd name="connsiteY160" fmla="*/ 2235849 h 2237474"/>
              <a:gd name="connsiteX161" fmla="*/ 1286236 w 12192000"/>
              <a:gd name="connsiteY161" fmla="*/ 2233135 h 2237474"/>
              <a:gd name="connsiteX162" fmla="*/ 1283504 w 12192000"/>
              <a:gd name="connsiteY162" fmla="*/ 2233797 h 2237474"/>
              <a:gd name="connsiteX163" fmla="*/ 1279765 w 12192000"/>
              <a:gd name="connsiteY163" fmla="*/ 2229639 h 2237474"/>
              <a:gd name="connsiteX164" fmla="*/ 1195347 w 12192000"/>
              <a:gd name="connsiteY164" fmla="*/ 2212354 h 2237474"/>
              <a:gd name="connsiteX165" fmla="*/ 970251 w 12192000"/>
              <a:gd name="connsiteY165" fmla="*/ 2221029 h 2237474"/>
              <a:gd name="connsiteX166" fmla="*/ 812914 w 12192000"/>
              <a:gd name="connsiteY166" fmla="*/ 2202752 h 2237474"/>
              <a:gd name="connsiteX167" fmla="*/ 800195 w 12192000"/>
              <a:gd name="connsiteY167" fmla="*/ 2209407 h 2237474"/>
              <a:gd name="connsiteX168" fmla="*/ 784978 w 12192000"/>
              <a:gd name="connsiteY168" fmla="*/ 2212360 h 2237474"/>
              <a:gd name="connsiteX169" fmla="*/ 681987 w 12192000"/>
              <a:gd name="connsiteY169" fmla="*/ 2216757 h 2237474"/>
              <a:gd name="connsiteX170" fmla="*/ 669923 w 12192000"/>
              <a:gd name="connsiteY170" fmla="*/ 2211682 h 2237474"/>
              <a:gd name="connsiteX171" fmla="*/ 648680 w 12192000"/>
              <a:gd name="connsiteY171" fmla="*/ 2206229 h 2237474"/>
              <a:gd name="connsiteX172" fmla="*/ 597225 w 12192000"/>
              <a:gd name="connsiteY172" fmla="*/ 2180999 h 2237474"/>
              <a:gd name="connsiteX173" fmla="*/ 558449 w 12192000"/>
              <a:gd name="connsiteY173" fmla="*/ 2182346 h 2237474"/>
              <a:gd name="connsiteX174" fmla="*/ 550517 w 12192000"/>
              <a:gd name="connsiteY174" fmla="*/ 2182060 h 2237474"/>
              <a:gd name="connsiteX175" fmla="*/ 550309 w 12192000"/>
              <a:gd name="connsiteY175" fmla="*/ 2181825 h 2237474"/>
              <a:gd name="connsiteX176" fmla="*/ 541836 w 12192000"/>
              <a:gd name="connsiteY176" fmla="*/ 2181063 h 2237474"/>
              <a:gd name="connsiteX177" fmla="*/ 536057 w 12192000"/>
              <a:gd name="connsiteY177" fmla="*/ 2181537 h 2237474"/>
              <a:gd name="connsiteX178" fmla="*/ 520671 w 12192000"/>
              <a:gd name="connsiteY178" fmla="*/ 2180980 h 2237474"/>
              <a:gd name="connsiteX179" fmla="*/ 515024 w 12192000"/>
              <a:gd name="connsiteY179" fmla="*/ 2179258 h 2237474"/>
              <a:gd name="connsiteX180" fmla="*/ 512278 w 12192000"/>
              <a:gd name="connsiteY180" fmla="*/ 2176369 h 2237474"/>
              <a:gd name="connsiteX181" fmla="*/ 480419 w 12192000"/>
              <a:gd name="connsiteY181" fmla="*/ 2167807 h 2237474"/>
              <a:gd name="connsiteX182" fmla="*/ 413835 w 12192000"/>
              <a:gd name="connsiteY182" fmla="*/ 2156783 h 2237474"/>
              <a:gd name="connsiteX183" fmla="*/ 376513 w 12192000"/>
              <a:gd name="connsiteY183" fmla="*/ 2154014 h 2237474"/>
              <a:gd name="connsiteX184" fmla="*/ 273386 w 12192000"/>
              <a:gd name="connsiteY184" fmla="*/ 2142551 h 2237474"/>
              <a:gd name="connsiteX185" fmla="*/ 169207 w 12192000"/>
              <a:gd name="connsiteY185" fmla="*/ 2128100 h 2237474"/>
              <a:gd name="connsiteX186" fmla="*/ 93149 w 12192000"/>
              <a:gd name="connsiteY186" fmla="*/ 2105324 h 2237474"/>
              <a:gd name="connsiteX187" fmla="*/ 88109 w 12192000"/>
              <a:gd name="connsiteY187" fmla="*/ 2106704 h 2237474"/>
              <a:gd name="connsiteX188" fmla="*/ 80022 w 12192000"/>
              <a:gd name="connsiteY188" fmla="*/ 2107254 h 2237474"/>
              <a:gd name="connsiteX189" fmla="*/ 79717 w 12192000"/>
              <a:gd name="connsiteY189" fmla="*/ 2107046 h 2237474"/>
              <a:gd name="connsiteX190" fmla="*/ 72352 w 12192000"/>
              <a:gd name="connsiteY190" fmla="*/ 2107991 h 2237474"/>
              <a:gd name="connsiteX191" fmla="*/ 37645 w 12192000"/>
              <a:gd name="connsiteY191" fmla="*/ 2115401 h 2237474"/>
              <a:gd name="connsiteX192" fmla="*/ 4572 w 12192000"/>
              <a:gd name="connsiteY192" fmla="*/ 2111091 h 2237474"/>
              <a:gd name="connsiteX193" fmla="*/ 0 w 12192000"/>
              <a:gd name="connsiteY193" fmla="*/ 2110468 h 2237474"/>
              <a:gd name="connsiteX194" fmla="*/ 0 w 12192000"/>
              <a:gd name="connsiteY19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8975 w 12192000"/>
              <a:gd name="connsiteY12" fmla="*/ 75527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715896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78619 w 12192000"/>
              <a:gd name="connsiteY28" fmla="*/ 1011878 h 2237474"/>
              <a:gd name="connsiteX29" fmla="*/ 9268019 w 12192000"/>
              <a:gd name="connsiteY29" fmla="*/ 1007442 h 2237474"/>
              <a:gd name="connsiteX30" fmla="*/ 9234662 w 12192000"/>
              <a:gd name="connsiteY30" fmla="*/ 1023056 h 2237474"/>
              <a:gd name="connsiteX31" fmla="*/ 9181033 w 12192000"/>
              <a:gd name="connsiteY31" fmla="*/ 1037921 h 2237474"/>
              <a:gd name="connsiteX32" fmla="*/ 9155969 w 12192000"/>
              <a:gd name="connsiteY32" fmla="*/ 1046804 h 2237474"/>
              <a:gd name="connsiteX33" fmla="*/ 9133985 w 12192000"/>
              <a:gd name="connsiteY33" fmla="*/ 1046450 h 2237474"/>
              <a:gd name="connsiteX34" fmla="*/ 9003462 w 12192000"/>
              <a:gd name="connsiteY34" fmla="*/ 1042406 h 2237474"/>
              <a:gd name="connsiteX35" fmla="*/ 8968445 w 12192000"/>
              <a:gd name="connsiteY35" fmla="*/ 1052169 h 2237474"/>
              <a:gd name="connsiteX36" fmla="*/ 8886001 w 12192000"/>
              <a:gd name="connsiteY36" fmla="*/ 1067468 h 2237474"/>
              <a:gd name="connsiteX37" fmla="*/ 8838610 w 12192000"/>
              <a:gd name="connsiteY37" fmla="*/ 1075091 h 2237474"/>
              <a:gd name="connsiteX38" fmla="*/ 8750383 w 12192000"/>
              <a:gd name="connsiteY38" fmla="*/ 1097387 h 2237474"/>
              <a:gd name="connsiteX39" fmla="*/ 8665605 w 12192000"/>
              <a:gd name="connsiteY39" fmla="*/ 1110791 h 2237474"/>
              <a:gd name="connsiteX40" fmla="*/ 8584946 w 12192000"/>
              <a:gd name="connsiteY40" fmla="*/ 1135226 h 2237474"/>
              <a:gd name="connsiteX41" fmla="*/ 8460755 w 12192000"/>
              <a:gd name="connsiteY41" fmla="*/ 1203427 h 2237474"/>
              <a:gd name="connsiteX42" fmla="*/ 8419755 w 12192000"/>
              <a:gd name="connsiteY42" fmla="*/ 1216260 h 2237474"/>
              <a:gd name="connsiteX43" fmla="*/ 8411626 w 12192000"/>
              <a:gd name="connsiteY43" fmla="*/ 1214397 h 2237474"/>
              <a:gd name="connsiteX44" fmla="*/ 8363469 w 12192000"/>
              <a:gd name="connsiteY44" fmla="*/ 1246658 h 2237474"/>
              <a:gd name="connsiteX45" fmla="*/ 8275497 w 12192000"/>
              <a:gd name="connsiteY45" fmla="*/ 1264396 h 2237474"/>
              <a:gd name="connsiteX46" fmla="*/ 8206287 w 12192000"/>
              <a:gd name="connsiteY46" fmla="*/ 1273060 h 2237474"/>
              <a:gd name="connsiteX47" fmla="*/ 8139997 w 12192000"/>
              <a:gd name="connsiteY47" fmla="*/ 1282713 h 2237474"/>
              <a:gd name="connsiteX48" fmla="*/ 8074238 w 12192000"/>
              <a:gd name="connsiteY48" fmla="*/ 1301895 h 2237474"/>
              <a:gd name="connsiteX49" fmla="*/ 7942099 w 12192000"/>
              <a:gd name="connsiteY49" fmla="*/ 1336332 h 2237474"/>
              <a:gd name="connsiteX50" fmla="*/ 7902328 w 12192000"/>
              <a:gd name="connsiteY50" fmla="*/ 1345865 h 2237474"/>
              <a:gd name="connsiteX51" fmla="*/ 7840612 w 12192000"/>
              <a:gd name="connsiteY51" fmla="*/ 1369373 h 2237474"/>
              <a:gd name="connsiteX52" fmla="*/ 7786819 w 12192000"/>
              <a:gd name="connsiteY52" fmla="*/ 1378970 h 2237474"/>
              <a:gd name="connsiteX53" fmla="*/ 7548172 w 12192000"/>
              <a:gd name="connsiteY53" fmla="*/ 1417460 h 2237474"/>
              <a:gd name="connsiteX54" fmla="*/ 7483437 w 12192000"/>
              <a:gd name="connsiteY54" fmla="*/ 1478152 h 2237474"/>
              <a:gd name="connsiteX55" fmla="*/ 7377870 w 12192000"/>
              <a:gd name="connsiteY55" fmla="*/ 1523319 h 2237474"/>
              <a:gd name="connsiteX56" fmla="*/ 7230737 w 12192000"/>
              <a:gd name="connsiteY56" fmla="*/ 1562633 h 2237474"/>
              <a:gd name="connsiteX57" fmla="*/ 7224458 w 12192000"/>
              <a:gd name="connsiteY57" fmla="*/ 1573008 h 2237474"/>
              <a:gd name="connsiteX58" fmla="*/ 7183121 w 12192000"/>
              <a:gd name="connsiteY58" fmla="*/ 1595162 h 2237474"/>
              <a:gd name="connsiteX59" fmla="*/ 7164601 w 12192000"/>
              <a:gd name="connsiteY59" fmla="*/ 1606490 h 2237474"/>
              <a:gd name="connsiteX60" fmla="*/ 7031309 w 12192000"/>
              <a:gd name="connsiteY60" fmla="*/ 1619451 h 2237474"/>
              <a:gd name="connsiteX61" fmla="*/ 6900177 w 12192000"/>
              <a:gd name="connsiteY61" fmla="*/ 1636016 h 2237474"/>
              <a:gd name="connsiteX62" fmla="*/ 6795372 w 12192000"/>
              <a:gd name="connsiteY62" fmla="*/ 1644845 h 2237474"/>
              <a:gd name="connsiteX63" fmla="*/ 6692251 w 12192000"/>
              <a:gd name="connsiteY63" fmla="*/ 1656357 h 2237474"/>
              <a:gd name="connsiteX64" fmla="*/ 6655235 w 12192000"/>
              <a:gd name="connsiteY64" fmla="*/ 1661869 h 2237474"/>
              <a:gd name="connsiteX65" fmla="*/ 6554894 w 12192000"/>
              <a:gd name="connsiteY65" fmla="*/ 1664428 h 2237474"/>
              <a:gd name="connsiteX66" fmla="*/ 6516595 w 12192000"/>
              <a:gd name="connsiteY66" fmla="*/ 1667475 h 2237474"/>
              <a:gd name="connsiteX67" fmla="*/ 6508541 w 12192000"/>
              <a:gd name="connsiteY67" fmla="*/ 1668757 h 2237474"/>
              <a:gd name="connsiteX68" fmla="*/ 6471012 w 12192000"/>
              <a:gd name="connsiteY68" fmla="*/ 1678604 h 2237474"/>
              <a:gd name="connsiteX69" fmla="*/ 6364035 w 12192000"/>
              <a:gd name="connsiteY69" fmla="*/ 1667683 h 2237474"/>
              <a:gd name="connsiteX70" fmla="*/ 6280959 w 12192000"/>
              <a:gd name="connsiteY70" fmla="*/ 1689329 h 2237474"/>
              <a:gd name="connsiteX71" fmla="*/ 6243319 w 12192000"/>
              <a:gd name="connsiteY71" fmla="*/ 1695560 h 2237474"/>
              <a:gd name="connsiteX72" fmla="*/ 6098321 w 12192000"/>
              <a:gd name="connsiteY72" fmla="*/ 1721646 h 2237474"/>
              <a:gd name="connsiteX73" fmla="*/ 5880652 w 12192000"/>
              <a:gd name="connsiteY73" fmla="*/ 1779643 h 2237474"/>
              <a:gd name="connsiteX74" fmla="*/ 5785959 w 12192000"/>
              <a:gd name="connsiteY74" fmla="*/ 1775307 h 2237474"/>
              <a:gd name="connsiteX75" fmla="*/ 5643534 w 12192000"/>
              <a:gd name="connsiteY75" fmla="*/ 1802919 h 2237474"/>
              <a:gd name="connsiteX76" fmla="*/ 5518799 w 12192000"/>
              <a:gd name="connsiteY76" fmla="*/ 1818312 h 2237474"/>
              <a:gd name="connsiteX77" fmla="*/ 5505014 w 12192000"/>
              <a:gd name="connsiteY77" fmla="*/ 1819259 h 2237474"/>
              <a:gd name="connsiteX78" fmla="*/ 5453307 w 12192000"/>
              <a:gd name="connsiteY78" fmla="*/ 1815450 h 2237474"/>
              <a:gd name="connsiteX79" fmla="*/ 5221533 w 12192000"/>
              <a:gd name="connsiteY79" fmla="*/ 1846950 h 2237474"/>
              <a:gd name="connsiteX80" fmla="*/ 5149802 w 12192000"/>
              <a:gd name="connsiteY80" fmla="*/ 1844846 h 2237474"/>
              <a:gd name="connsiteX81" fmla="*/ 5114927 w 12192000"/>
              <a:gd name="connsiteY81" fmla="*/ 1847827 h 2237474"/>
              <a:gd name="connsiteX82" fmla="*/ 5108970 w 12192000"/>
              <a:gd name="connsiteY82" fmla="*/ 1847935 h 2237474"/>
              <a:gd name="connsiteX83" fmla="*/ 5067961 w 12192000"/>
              <a:gd name="connsiteY83" fmla="*/ 1845917 h 2237474"/>
              <a:gd name="connsiteX84" fmla="*/ 5007075 w 12192000"/>
              <a:gd name="connsiteY84" fmla="*/ 1838626 h 2237474"/>
              <a:gd name="connsiteX85" fmla="*/ 4944087 w 12192000"/>
              <a:gd name="connsiteY85" fmla="*/ 1823332 h 2237474"/>
              <a:gd name="connsiteX86" fmla="*/ 4907662 w 12192000"/>
              <a:gd name="connsiteY86" fmla="*/ 1816900 h 2237474"/>
              <a:gd name="connsiteX87" fmla="*/ 4882386 w 12192000"/>
              <a:gd name="connsiteY87" fmla="*/ 1809844 h 2237474"/>
              <a:gd name="connsiteX88" fmla="*/ 4811440 w 12192000"/>
              <a:gd name="connsiteY88" fmla="*/ 1804655 h 2237474"/>
              <a:gd name="connsiteX89" fmla="*/ 4691075 w 12192000"/>
              <a:gd name="connsiteY89" fmla="*/ 1801389 h 2237474"/>
              <a:gd name="connsiteX90" fmla="*/ 4640313 w 12192000"/>
              <a:gd name="connsiteY90" fmla="*/ 1784307 h 2237474"/>
              <a:gd name="connsiteX91" fmla="*/ 4536503 w 12192000"/>
              <a:gd name="connsiteY91" fmla="*/ 1785334 h 2237474"/>
              <a:gd name="connsiteX92" fmla="*/ 4513724 w 12192000"/>
              <a:gd name="connsiteY92" fmla="*/ 1791996 h 2237474"/>
              <a:gd name="connsiteX93" fmla="*/ 4459810 w 12192000"/>
              <a:gd name="connsiteY93" fmla="*/ 1797886 h 2237474"/>
              <a:gd name="connsiteX94" fmla="*/ 4379064 w 12192000"/>
              <a:gd name="connsiteY94" fmla="*/ 1817177 h 2237474"/>
              <a:gd name="connsiteX95" fmla="*/ 4290981 w 12192000"/>
              <a:gd name="connsiteY95" fmla="*/ 1839677 h 2237474"/>
              <a:gd name="connsiteX96" fmla="*/ 4238372 w 12192000"/>
              <a:gd name="connsiteY96" fmla="*/ 1851480 h 2237474"/>
              <a:gd name="connsiteX97" fmla="*/ 4232517 w 12192000"/>
              <a:gd name="connsiteY97" fmla="*/ 1852567 h 2237474"/>
              <a:gd name="connsiteX98" fmla="*/ 4191732 w 12192000"/>
              <a:gd name="connsiteY98" fmla="*/ 1857328 h 2237474"/>
              <a:gd name="connsiteX99" fmla="*/ 4065532 w 12192000"/>
              <a:gd name="connsiteY99" fmla="*/ 1855477 h 2237474"/>
              <a:gd name="connsiteX100" fmla="*/ 4028460 w 12192000"/>
              <a:gd name="connsiteY100" fmla="*/ 1855137 h 2237474"/>
              <a:gd name="connsiteX101" fmla="*/ 4002267 w 12192000"/>
              <a:gd name="connsiteY101" fmla="*/ 1852352 h 2237474"/>
              <a:gd name="connsiteX102" fmla="*/ 3931396 w 12192000"/>
              <a:gd name="connsiteY102" fmla="*/ 1858915 h 2237474"/>
              <a:gd name="connsiteX103" fmla="*/ 3812162 w 12192000"/>
              <a:gd name="connsiteY103" fmla="*/ 1875501 h 2237474"/>
              <a:gd name="connsiteX104" fmla="*/ 3758105 w 12192000"/>
              <a:gd name="connsiteY104" fmla="*/ 1871856 h 2237474"/>
              <a:gd name="connsiteX105" fmla="*/ 3715896 w 12192000"/>
              <a:gd name="connsiteY105" fmla="*/ 1881552 h 2237474"/>
              <a:gd name="connsiteX106" fmla="*/ 3567259 w 12192000"/>
              <a:gd name="connsiteY106" fmla="*/ 1893482 h 2237474"/>
              <a:gd name="connsiteX107" fmla="*/ 3405770 w 12192000"/>
              <a:gd name="connsiteY107" fmla="*/ 1904591 h 2237474"/>
              <a:gd name="connsiteX108" fmla="*/ 3280097 w 12192000"/>
              <a:gd name="connsiteY108" fmla="*/ 1919610 h 2237474"/>
              <a:gd name="connsiteX109" fmla="*/ 3123424 w 12192000"/>
              <a:gd name="connsiteY109" fmla="*/ 1952930 h 2237474"/>
              <a:gd name="connsiteX110" fmla="*/ 3009910 w 12192000"/>
              <a:gd name="connsiteY110" fmla="*/ 1957866 h 2237474"/>
              <a:gd name="connsiteX111" fmla="*/ 2995934 w 12192000"/>
              <a:gd name="connsiteY111" fmla="*/ 1967085 h 2237474"/>
              <a:gd name="connsiteX112" fmla="*/ 2980071 w 12192000"/>
              <a:gd name="connsiteY112" fmla="*/ 1972988 h 2237474"/>
              <a:gd name="connsiteX113" fmla="*/ 2942858 w 12192000"/>
              <a:gd name="connsiteY113" fmla="*/ 1981367 h 2237474"/>
              <a:gd name="connsiteX114" fmla="*/ 2875436 w 12192000"/>
              <a:gd name="connsiteY114" fmla="*/ 1996977 h 2237474"/>
              <a:gd name="connsiteX115" fmla="*/ 2874892 w 12192000"/>
              <a:gd name="connsiteY115" fmla="*/ 1996085 h 2237474"/>
              <a:gd name="connsiteX116" fmla="*/ 2864145 w 12192000"/>
              <a:gd name="connsiteY116" fmla="*/ 1994061 h 2237474"/>
              <a:gd name="connsiteX117" fmla="*/ 2843662 w 12192000"/>
              <a:gd name="connsiteY117" fmla="*/ 1992498 h 2237474"/>
              <a:gd name="connsiteX118" fmla="*/ 2796128 w 12192000"/>
              <a:gd name="connsiteY118" fmla="*/ 1976403 h 2237474"/>
              <a:gd name="connsiteX119" fmla="*/ 2756784 w 12192000"/>
              <a:gd name="connsiteY119" fmla="*/ 1985116 h 2237474"/>
              <a:gd name="connsiteX120" fmla="*/ 2748833 w 12192000"/>
              <a:gd name="connsiteY120" fmla="*/ 1986323 h 2237474"/>
              <a:gd name="connsiteX121" fmla="*/ 2748661 w 12192000"/>
              <a:gd name="connsiteY121" fmla="*/ 1986122 h 2237474"/>
              <a:gd name="connsiteX122" fmla="*/ 2740251 w 12192000"/>
              <a:gd name="connsiteY122" fmla="*/ 1986946 h 2237474"/>
              <a:gd name="connsiteX123" fmla="*/ 2718916 w 12192000"/>
              <a:gd name="connsiteY123" fmla="*/ 1990867 h 2237474"/>
              <a:gd name="connsiteX124" fmla="*/ 2713522 w 12192000"/>
              <a:gd name="connsiteY124" fmla="*/ 1990173 h 2237474"/>
              <a:gd name="connsiteX125" fmla="*/ 2680597 w 12192000"/>
              <a:gd name="connsiteY125" fmla="*/ 1984996 h 2237474"/>
              <a:gd name="connsiteX126" fmla="*/ 2578178 w 12192000"/>
              <a:gd name="connsiteY126" fmla="*/ 1990531 h 2237474"/>
              <a:gd name="connsiteX127" fmla="*/ 2476147 w 12192000"/>
              <a:gd name="connsiteY127" fmla="*/ 1998305 h 2237474"/>
              <a:gd name="connsiteX128" fmla="*/ 2373568 w 12192000"/>
              <a:gd name="connsiteY128" fmla="*/ 2003219 h 2237474"/>
              <a:gd name="connsiteX129" fmla="*/ 2321399 w 12192000"/>
              <a:gd name="connsiteY129" fmla="*/ 1989467 h 2237474"/>
              <a:gd name="connsiteX130" fmla="*/ 2315525 w 12192000"/>
              <a:gd name="connsiteY130" fmla="*/ 1989708 h 2237474"/>
              <a:gd name="connsiteX131" fmla="*/ 2300792 w 12192000"/>
              <a:gd name="connsiteY131" fmla="*/ 1994290 h 2237474"/>
              <a:gd name="connsiteX132" fmla="*/ 2295469 w 12192000"/>
              <a:gd name="connsiteY132" fmla="*/ 1996659 h 2237474"/>
              <a:gd name="connsiteX133" fmla="*/ 2287219 w 12192000"/>
              <a:gd name="connsiteY133" fmla="*/ 1998750 h 2237474"/>
              <a:gd name="connsiteX134" fmla="*/ 2286948 w 12192000"/>
              <a:gd name="connsiteY134" fmla="*/ 1998596 h 2237474"/>
              <a:gd name="connsiteX135" fmla="*/ 2243069 w 12192000"/>
              <a:gd name="connsiteY135" fmla="*/ 2015111 h 2237474"/>
              <a:gd name="connsiteX136" fmla="*/ 2186609 w 12192000"/>
              <a:gd name="connsiteY136" fmla="*/ 2008263 h 2237474"/>
              <a:gd name="connsiteX137" fmla="*/ 2164831 w 12192000"/>
              <a:gd name="connsiteY137" fmla="*/ 2010143 h 2237474"/>
              <a:gd name="connsiteX138" fmla="*/ 2152836 w 12192000"/>
              <a:gd name="connsiteY138" fmla="*/ 2010048 h 2237474"/>
              <a:gd name="connsiteX139" fmla="*/ 2117102 w 12192000"/>
              <a:gd name="connsiteY139" fmla="*/ 2023004 h 2237474"/>
              <a:gd name="connsiteX140" fmla="*/ 2111935 w 12192000"/>
              <a:gd name="connsiteY140" fmla="*/ 2023163 h 2237474"/>
              <a:gd name="connsiteX141" fmla="*/ 2089991 w 12192000"/>
              <a:gd name="connsiteY141" fmla="*/ 2034193 h 2237474"/>
              <a:gd name="connsiteX142" fmla="*/ 2058061 w 12192000"/>
              <a:gd name="connsiteY142" fmla="*/ 2047942 h 2237474"/>
              <a:gd name="connsiteX143" fmla="*/ 2055737 w 12192000"/>
              <a:gd name="connsiteY143" fmla="*/ 2047704 h 2237474"/>
              <a:gd name="connsiteX144" fmla="*/ 2042244 w 12192000"/>
              <a:gd name="connsiteY144" fmla="*/ 2055560 h 2237474"/>
              <a:gd name="connsiteX145" fmla="*/ 1976224 w 12192000"/>
              <a:gd name="connsiteY145" fmla="*/ 2074257 h 2237474"/>
              <a:gd name="connsiteX146" fmla="*/ 1877728 w 12192000"/>
              <a:gd name="connsiteY146" fmla="*/ 2101004 h 2237474"/>
              <a:gd name="connsiteX147" fmla="*/ 1759056 w 12192000"/>
              <a:gd name="connsiteY147" fmla="*/ 2125608 h 2237474"/>
              <a:gd name="connsiteX148" fmla="*/ 1637948 w 12192000"/>
              <a:gd name="connsiteY148" fmla="*/ 2172597 h 2237474"/>
              <a:gd name="connsiteX149" fmla="*/ 1434549 w 12192000"/>
              <a:gd name="connsiteY149" fmla="*/ 2234522 h 2237474"/>
              <a:gd name="connsiteX150" fmla="*/ 1398481 w 12192000"/>
              <a:gd name="connsiteY150" fmla="*/ 2237074 h 2237474"/>
              <a:gd name="connsiteX151" fmla="*/ 1398407 w 12192000"/>
              <a:gd name="connsiteY151" fmla="*/ 2237095 h 2237474"/>
              <a:gd name="connsiteX152" fmla="*/ 1370962 w 12192000"/>
              <a:gd name="connsiteY152" fmla="*/ 2237474 h 2237474"/>
              <a:gd name="connsiteX153" fmla="*/ 1356367 w 12192000"/>
              <a:gd name="connsiteY153" fmla="*/ 2235089 h 2237474"/>
              <a:gd name="connsiteX154" fmla="*/ 1324828 w 12192000"/>
              <a:gd name="connsiteY154" fmla="*/ 2231968 h 2237474"/>
              <a:gd name="connsiteX155" fmla="*/ 1297744 w 12192000"/>
              <a:gd name="connsiteY155" fmla="*/ 2235849 h 2237474"/>
              <a:gd name="connsiteX156" fmla="*/ 1286236 w 12192000"/>
              <a:gd name="connsiteY156" fmla="*/ 2233135 h 2237474"/>
              <a:gd name="connsiteX157" fmla="*/ 1283504 w 12192000"/>
              <a:gd name="connsiteY157" fmla="*/ 2233797 h 2237474"/>
              <a:gd name="connsiteX158" fmla="*/ 1279765 w 12192000"/>
              <a:gd name="connsiteY158" fmla="*/ 2229639 h 2237474"/>
              <a:gd name="connsiteX159" fmla="*/ 1195347 w 12192000"/>
              <a:gd name="connsiteY159" fmla="*/ 2212354 h 2237474"/>
              <a:gd name="connsiteX160" fmla="*/ 970251 w 12192000"/>
              <a:gd name="connsiteY160" fmla="*/ 2221029 h 2237474"/>
              <a:gd name="connsiteX161" fmla="*/ 812914 w 12192000"/>
              <a:gd name="connsiteY161" fmla="*/ 2202752 h 2237474"/>
              <a:gd name="connsiteX162" fmla="*/ 800195 w 12192000"/>
              <a:gd name="connsiteY162" fmla="*/ 2209407 h 2237474"/>
              <a:gd name="connsiteX163" fmla="*/ 784978 w 12192000"/>
              <a:gd name="connsiteY163" fmla="*/ 2212360 h 2237474"/>
              <a:gd name="connsiteX164" fmla="*/ 681987 w 12192000"/>
              <a:gd name="connsiteY164" fmla="*/ 2216757 h 2237474"/>
              <a:gd name="connsiteX165" fmla="*/ 669923 w 12192000"/>
              <a:gd name="connsiteY165" fmla="*/ 2211682 h 2237474"/>
              <a:gd name="connsiteX166" fmla="*/ 648680 w 12192000"/>
              <a:gd name="connsiteY166" fmla="*/ 2206229 h 2237474"/>
              <a:gd name="connsiteX167" fmla="*/ 597225 w 12192000"/>
              <a:gd name="connsiteY167" fmla="*/ 2180999 h 2237474"/>
              <a:gd name="connsiteX168" fmla="*/ 558449 w 12192000"/>
              <a:gd name="connsiteY168" fmla="*/ 2182346 h 2237474"/>
              <a:gd name="connsiteX169" fmla="*/ 550517 w 12192000"/>
              <a:gd name="connsiteY169" fmla="*/ 2182060 h 2237474"/>
              <a:gd name="connsiteX170" fmla="*/ 550309 w 12192000"/>
              <a:gd name="connsiteY170" fmla="*/ 2181825 h 2237474"/>
              <a:gd name="connsiteX171" fmla="*/ 541836 w 12192000"/>
              <a:gd name="connsiteY171" fmla="*/ 2181063 h 2237474"/>
              <a:gd name="connsiteX172" fmla="*/ 536057 w 12192000"/>
              <a:gd name="connsiteY172" fmla="*/ 2181537 h 2237474"/>
              <a:gd name="connsiteX173" fmla="*/ 520671 w 12192000"/>
              <a:gd name="connsiteY173" fmla="*/ 2180980 h 2237474"/>
              <a:gd name="connsiteX174" fmla="*/ 515024 w 12192000"/>
              <a:gd name="connsiteY174" fmla="*/ 2179258 h 2237474"/>
              <a:gd name="connsiteX175" fmla="*/ 512278 w 12192000"/>
              <a:gd name="connsiteY175" fmla="*/ 2176369 h 2237474"/>
              <a:gd name="connsiteX176" fmla="*/ 480419 w 12192000"/>
              <a:gd name="connsiteY176" fmla="*/ 2167807 h 2237474"/>
              <a:gd name="connsiteX177" fmla="*/ 413835 w 12192000"/>
              <a:gd name="connsiteY177" fmla="*/ 2156783 h 2237474"/>
              <a:gd name="connsiteX178" fmla="*/ 376513 w 12192000"/>
              <a:gd name="connsiteY178" fmla="*/ 2154014 h 2237474"/>
              <a:gd name="connsiteX179" fmla="*/ 273386 w 12192000"/>
              <a:gd name="connsiteY179" fmla="*/ 2142551 h 2237474"/>
              <a:gd name="connsiteX180" fmla="*/ 169207 w 12192000"/>
              <a:gd name="connsiteY180" fmla="*/ 2128100 h 2237474"/>
              <a:gd name="connsiteX181" fmla="*/ 93149 w 12192000"/>
              <a:gd name="connsiteY181" fmla="*/ 2105324 h 2237474"/>
              <a:gd name="connsiteX182" fmla="*/ 88109 w 12192000"/>
              <a:gd name="connsiteY182" fmla="*/ 2106704 h 2237474"/>
              <a:gd name="connsiteX183" fmla="*/ 80022 w 12192000"/>
              <a:gd name="connsiteY183" fmla="*/ 2107254 h 2237474"/>
              <a:gd name="connsiteX184" fmla="*/ 79717 w 12192000"/>
              <a:gd name="connsiteY184" fmla="*/ 2107046 h 2237474"/>
              <a:gd name="connsiteX185" fmla="*/ 72352 w 12192000"/>
              <a:gd name="connsiteY185" fmla="*/ 2107991 h 2237474"/>
              <a:gd name="connsiteX186" fmla="*/ 37645 w 12192000"/>
              <a:gd name="connsiteY186" fmla="*/ 2115401 h 2237474"/>
              <a:gd name="connsiteX187" fmla="*/ 4572 w 12192000"/>
              <a:gd name="connsiteY187" fmla="*/ 2111091 h 2237474"/>
              <a:gd name="connsiteX188" fmla="*/ 0 w 12192000"/>
              <a:gd name="connsiteY188" fmla="*/ 2110468 h 2237474"/>
              <a:gd name="connsiteX189" fmla="*/ 0 w 12192000"/>
              <a:gd name="connsiteY18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60755 w 12192000"/>
              <a:gd name="connsiteY40" fmla="*/ 1203427 h 2237474"/>
              <a:gd name="connsiteX41" fmla="*/ 8419755 w 12192000"/>
              <a:gd name="connsiteY41" fmla="*/ 1216260 h 2237474"/>
              <a:gd name="connsiteX42" fmla="*/ 8411626 w 12192000"/>
              <a:gd name="connsiteY42" fmla="*/ 1214397 h 2237474"/>
              <a:gd name="connsiteX43" fmla="*/ 8363469 w 12192000"/>
              <a:gd name="connsiteY43" fmla="*/ 1246658 h 2237474"/>
              <a:gd name="connsiteX44" fmla="*/ 8275497 w 12192000"/>
              <a:gd name="connsiteY44" fmla="*/ 1264396 h 2237474"/>
              <a:gd name="connsiteX45" fmla="*/ 8206287 w 12192000"/>
              <a:gd name="connsiteY45" fmla="*/ 1273060 h 2237474"/>
              <a:gd name="connsiteX46" fmla="*/ 8139997 w 12192000"/>
              <a:gd name="connsiteY46" fmla="*/ 1282713 h 2237474"/>
              <a:gd name="connsiteX47" fmla="*/ 8074238 w 12192000"/>
              <a:gd name="connsiteY47" fmla="*/ 1301895 h 2237474"/>
              <a:gd name="connsiteX48" fmla="*/ 7942099 w 12192000"/>
              <a:gd name="connsiteY48" fmla="*/ 1336332 h 2237474"/>
              <a:gd name="connsiteX49" fmla="*/ 7902328 w 12192000"/>
              <a:gd name="connsiteY49" fmla="*/ 1345865 h 2237474"/>
              <a:gd name="connsiteX50" fmla="*/ 7840612 w 12192000"/>
              <a:gd name="connsiteY50" fmla="*/ 1369373 h 2237474"/>
              <a:gd name="connsiteX51" fmla="*/ 7786819 w 12192000"/>
              <a:gd name="connsiteY51" fmla="*/ 1378970 h 2237474"/>
              <a:gd name="connsiteX52" fmla="*/ 7548172 w 12192000"/>
              <a:gd name="connsiteY52" fmla="*/ 1417460 h 2237474"/>
              <a:gd name="connsiteX53" fmla="*/ 7483437 w 12192000"/>
              <a:gd name="connsiteY53" fmla="*/ 1478152 h 2237474"/>
              <a:gd name="connsiteX54" fmla="*/ 7377870 w 12192000"/>
              <a:gd name="connsiteY54" fmla="*/ 1523319 h 2237474"/>
              <a:gd name="connsiteX55" fmla="*/ 7230737 w 12192000"/>
              <a:gd name="connsiteY55" fmla="*/ 1562633 h 2237474"/>
              <a:gd name="connsiteX56" fmla="*/ 7224458 w 12192000"/>
              <a:gd name="connsiteY56" fmla="*/ 1573008 h 2237474"/>
              <a:gd name="connsiteX57" fmla="*/ 7183121 w 12192000"/>
              <a:gd name="connsiteY57" fmla="*/ 1595162 h 2237474"/>
              <a:gd name="connsiteX58" fmla="*/ 7164601 w 12192000"/>
              <a:gd name="connsiteY58" fmla="*/ 1606490 h 2237474"/>
              <a:gd name="connsiteX59" fmla="*/ 7031309 w 12192000"/>
              <a:gd name="connsiteY59" fmla="*/ 1619451 h 2237474"/>
              <a:gd name="connsiteX60" fmla="*/ 6900177 w 12192000"/>
              <a:gd name="connsiteY60" fmla="*/ 1636016 h 2237474"/>
              <a:gd name="connsiteX61" fmla="*/ 6795372 w 12192000"/>
              <a:gd name="connsiteY61" fmla="*/ 1644845 h 2237474"/>
              <a:gd name="connsiteX62" fmla="*/ 6692251 w 12192000"/>
              <a:gd name="connsiteY62" fmla="*/ 1656357 h 2237474"/>
              <a:gd name="connsiteX63" fmla="*/ 6655235 w 12192000"/>
              <a:gd name="connsiteY63" fmla="*/ 1661869 h 2237474"/>
              <a:gd name="connsiteX64" fmla="*/ 6554894 w 12192000"/>
              <a:gd name="connsiteY64" fmla="*/ 1664428 h 2237474"/>
              <a:gd name="connsiteX65" fmla="*/ 6516595 w 12192000"/>
              <a:gd name="connsiteY65" fmla="*/ 1667475 h 2237474"/>
              <a:gd name="connsiteX66" fmla="*/ 6508541 w 12192000"/>
              <a:gd name="connsiteY66" fmla="*/ 1668757 h 2237474"/>
              <a:gd name="connsiteX67" fmla="*/ 6471012 w 12192000"/>
              <a:gd name="connsiteY67" fmla="*/ 1678604 h 2237474"/>
              <a:gd name="connsiteX68" fmla="*/ 6364035 w 12192000"/>
              <a:gd name="connsiteY68" fmla="*/ 1667683 h 2237474"/>
              <a:gd name="connsiteX69" fmla="*/ 6280959 w 12192000"/>
              <a:gd name="connsiteY69" fmla="*/ 1689329 h 2237474"/>
              <a:gd name="connsiteX70" fmla="*/ 6243319 w 12192000"/>
              <a:gd name="connsiteY70" fmla="*/ 1695560 h 2237474"/>
              <a:gd name="connsiteX71" fmla="*/ 6098321 w 12192000"/>
              <a:gd name="connsiteY71" fmla="*/ 1721646 h 2237474"/>
              <a:gd name="connsiteX72" fmla="*/ 5880652 w 12192000"/>
              <a:gd name="connsiteY72" fmla="*/ 1779643 h 2237474"/>
              <a:gd name="connsiteX73" fmla="*/ 5785959 w 12192000"/>
              <a:gd name="connsiteY73" fmla="*/ 1775307 h 2237474"/>
              <a:gd name="connsiteX74" fmla="*/ 5643534 w 12192000"/>
              <a:gd name="connsiteY74" fmla="*/ 1802919 h 2237474"/>
              <a:gd name="connsiteX75" fmla="*/ 5518799 w 12192000"/>
              <a:gd name="connsiteY75" fmla="*/ 1818312 h 2237474"/>
              <a:gd name="connsiteX76" fmla="*/ 5505014 w 12192000"/>
              <a:gd name="connsiteY76" fmla="*/ 1819259 h 2237474"/>
              <a:gd name="connsiteX77" fmla="*/ 5453307 w 12192000"/>
              <a:gd name="connsiteY77" fmla="*/ 1815450 h 2237474"/>
              <a:gd name="connsiteX78" fmla="*/ 5221533 w 12192000"/>
              <a:gd name="connsiteY78" fmla="*/ 1846950 h 2237474"/>
              <a:gd name="connsiteX79" fmla="*/ 5149802 w 12192000"/>
              <a:gd name="connsiteY79" fmla="*/ 1844846 h 2237474"/>
              <a:gd name="connsiteX80" fmla="*/ 5114927 w 12192000"/>
              <a:gd name="connsiteY80" fmla="*/ 1847827 h 2237474"/>
              <a:gd name="connsiteX81" fmla="*/ 5108970 w 12192000"/>
              <a:gd name="connsiteY81" fmla="*/ 1847935 h 2237474"/>
              <a:gd name="connsiteX82" fmla="*/ 5067961 w 12192000"/>
              <a:gd name="connsiteY82" fmla="*/ 1845917 h 2237474"/>
              <a:gd name="connsiteX83" fmla="*/ 5007075 w 12192000"/>
              <a:gd name="connsiteY83" fmla="*/ 1838626 h 2237474"/>
              <a:gd name="connsiteX84" fmla="*/ 4944087 w 12192000"/>
              <a:gd name="connsiteY84" fmla="*/ 1823332 h 2237474"/>
              <a:gd name="connsiteX85" fmla="*/ 4907662 w 12192000"/>
              <a:gd name="connsiteY85" fmla="*/ 1816900 h 2237474"/>
              <a:gd name="connsiteX86" fmla="*/ 4882386 w 12192000"/>
              <a:gd name="connsiteY86" fmla="*/ 1809844 h 2237474"/>
              <a:gd name="connsiteX87" fmla="*/ 4811440 w 12192000"/>
              <a:gd name="connsiteY87" fmla="*/ 1804655 h 2237474"/>
              <a:gd name="connsiteX88" fmla="*/ 4691075 w 12192000"/>
              <a:gd name="connsiteY88" fmla="*/ 1801389 h 2237474"/>
              <a:gd name="connsiteX89" fmla="*/ 4640313 w 12192000"/>
              <a:gd name="connsiteY89" fmla="*/ 1784307 h 2237474"/>
              <a:gd name="connsiteX90" fmla="*/ 4536503 w 12192000"/>
              <a:gd name="connsiteY90" fmla="*/ 1785334 h 2237474"/>
              <a:gd name="connsiteX91" fmla="*/ 4513724 w 12192000"/>
              <a:gd name="connsiteY91" fmla="*/ 1791996 h 2237474"/>
              <a:gd name="connsiteX92" fmla="*/ 4459810 w 12192000"/>
              <a:gd name="connsiteY92" fmla="*/ 1797886 h 2237474"/>
              <a:gd name="connsiteX93" fmla="*/ 4379064 w 12192000"/>
              <a:gd name="connsiteY93" fmla="*/ 1817177 h 2237474"/>
              <a:gd name="connsiteX94" fmla="*/ 4290981 w 12192000"/>
              <a:gd name="connsiteY94" fmla="*/ 1839677 h 2237474"/>
              <a:gd name="connsiteX95" fmla="*/ 4238372 w 12192000"/>
              <a:gd name="connsiteY95" fmla="*/ 1851480 h 2237474"/>
              <a:gd name="connsiteX96" fmla="*/ 4232517 w 12192000"/>
              <a:gd name="connsiteY96" fmla="*/ 1852567 h 2237474"/>
              <a:gd name="connsiteX97" fmla="*/ 4191732 w 12192000"/>
              <a:gd name="connsiteY97" fmla="*/ 1857328 h 2237474"/>
              <a:gd name="connsiteX98" fmla="*/ 4065532 w 12192000"/>
              <a:gd name="connsiteY98" fmla="*/ 1855477 h 2237474"/>
              <a:gd name="connsiteX99" fmla="*/ 4028460 w 12192000"/>
              <a:gd name="connsiteY99" fmla="*/ 1855137 h 2237474"/>
              <a:gd name="connsiteX100" fmla="*/ 4002267 w 12192000"/>
              <a:gd name="connsiteY100" fmla="*/ 1852352 h 2237474"/>
              <a:gd name="connsiteX101" fmla="*/ 3931396 w 12192000"/>
              <a:gd name="connsiteY101" fmla="*/ 1858915 h 2237474"/>
              <a:gd name="connsiteX102" fmla="*/ 3812162 w 12192000"/>
              <a:gd name="connsiteY102" fmla="*/ 1875501 h 2237474"/>
              <a:gd name="connsiteX103" fmla="*/ 3758105 w 12192000"/>
              <a:gd name="connsiteY103" fmla="*/ 1871856 h 2237474"/>
              <a:gd name="connsiteX104" fmla="*/ 3715896 w 12192000"/>
              <a:gd name="connsiteY104" fmla="*/ 1881552 h 2237474"/>
              <a:gd name="connsiteX105" fmla="*/ 3567259 w 12192000"/>
              <a:gd name="connsiteY105" fmla="*/ 1893482 h 2237474"/>
              <a:gd name="connsiteX106" fmla="*/ 3405770 w 12192000"/>
              <a:gd name="connsiteY106" fmla="*/ 1904591 h 2237474"/>
              <a:gd name="connsiteX107" fmla="*/ 3280097 w 12192000"/>
              <a:gd name="connsiteY107" fmla="*/ 1919610 h 2237474"/>
              <a:gd name="connsiteX108" fmla="*/ 3123424 w 12192000"/>
              <a:gd name="connsiteY108" fmla="*/ 1952930 h 2237474"/>
              <a:gd name="connsiteX109" fmla="*/ 3009910 w 12192000"/>
              <a:gd name="connsiteY109" fmla="*/ 1957866 h 2237474"/>
              <a:gd name="connsiteX110" fmla="*/ 2995934 w 12192000"/>
              <a:gd name="connsiteY110" fmla="*/ 1967085 h 2237474"/>
              <a:gd name="connsiteX111" fmla="*/ 2980071 w 12192000"/>
              <a:gd name="connsiteY111" fmla="*/ 1972988 h 2237474"/>
              <a:gd name="connsiteX112" fmla="*/ 2942858 w 12192000"/>
              <a:gd name="connsiteY112" fmla="*/ 1981367 h 2237474"/>
              <a:gd name="connsiteX113" fmla="*/ 2875436 w 12192000"/>
              <a:gd name="connsiteY113" fmla="*/ 1996977 h 2237474"/>
              <a:gd name="connsiteX114" fmla="*/ 2874892 w 12192000"/>
              <a:gd name="connsiteY114" fmla="*/ 1996085 h 2237474"/>
              <a:gd name="connsiteX115" fmla="*/ 2864145 w 12192000"/>
              <a:gd name="connsiteY115" fmla="*/ 1994061 h 2237474"/>
              <a:gd name="connsiteX116" fmla="*/ 2843662 w 12192000"/>
              <a:gd name="connsiteY116" fmla="*/ 1992498 h 2237474"/>
              <a:gd name="connsiteX117" fmla="*/ 2796128 w 12192000"/>
              <a:gd name="connsiteY117" fmla="*/ 1976403 h 2237474"/>
              <a:gd name="connsiteX118" fmla="*/ 2756784 w 12192000"/>
              <a:gd name="connsiteY118" fmla="*/ 1985116 h 2237474"/>
              <a:gd name="connsiteX119" fmla="*/ 2748833 w 12192000"/>
              <a:gd name="connsiteY119" fmla="*/ 1986323 h 2237474"/>
              <a:gd name="connsiteX120" fmla="*/ 2748661 w 12192000"/>
              <a:gd name="connsiteY120" fmla="*/ 1986122 h 2237474"/>
              <a:gd name="connsiteX121" fmla="*/ 2740251 w 12192000"/>
              <a:gd name="connsiteY121" fmla="*/ 1986946 h 2237474"/>
              <a:gd name="connsiteX122" fmla="*/ 2718916 w 12192000"/>
              <a:gd name="connsiteY122" fmla="*/ 1990867 h 2237474"/>
              <a:gd name="connsiteX123" fmla="*/ 2713522 w 12192000"/>
              <a:gd name="connsiteY123" fmla="*/ 1990173 h 2237474"/>
              <a:gd name="connsiteX124" fmla="*/ 2680597 w 12192000"/>
              <a:gd name="connsiteY124" fmla="*/ 1984996 h 2237474"/>
              <a:gd name="connsiteX125" fmla="*/ 2578178 w 12192000"/>
              <a:gd name="connsiteY125" fmla="*/ 1990531 h 2237474"/>
              <a:gd name="connsiteX126" fmla="*/ 2476147 w 12192000"/>
              <a:gd name="connsiteY126" fmla="*/ 1998305 h 2237474"/>
              <a:gd name="connsiteX127" fmla="*/ 2373568 w 12192000"/>
              <a:gd name="connsiteY127" fmla="*/ 2003219 h 2237474"/>
              <a:gd name="connsiteX128" fmla="*/ 2321399 w 12192000"/>
              <a:gd name="connsiteY128" fmla="*/ 1989467 h 2237474"/>
              <a:gd name="connsiteX129" fmla="*/ 2315525 w 12192000"/>
              <a:gd name="connsiteY129" fmla="*/ 1989708 h 2237474"/>
              <a:gd name="connsiteX130" fmla="*/ 2300792 w 12192000"/>
              <a:gd name="connsiteY130" fmla="*/ 1994290 h 2237474"/>
              <a:gd name="connsiteX131" fmla="*/ 2295469 w 12192000"/>
              <a:gd name="connsiteY131" fmla="*/ 1996659 h 2237474"/>
              <a:gd name="connsiteX132" fmla="*/ 2287219 w 12192000"/>
              <a:gd name="connsiteY132" fmla="*/ 1998750 h 2237474"/>
              <a:gd name="connsiteX133" fmla="*/ 2286948 w 12192000"/>
              <a:gd name="connsiteY133" fmla="*/ 1998596 h 2237474"/>
              <a:gd name="connsiteX134" fmla="*/ 2243069 w 12192000"/>
              <a:gd name="connsiteY134" fmla="*/ 2015111 h 2237474"/>
              <a:gd name="connsiteX135" fmla="*/ 2186609 w 12192000"/>
              <a:gd name="connsiteY135" fmla="*/ 2008263 h 2237474"/>
              <a:gd name="connsiteX136" fmla="*/ 2164831 w 12192000"/>
              <a:gd name="connsiteY136" fmla="*/ 2010143 h 2237474"/>
              <a:gd name="connsiteX137" fmla="*/ 2152836 w 12192000"/>
              <a:gd name="connsiteY137" fmla="*/ 2010048 h 2237474"/>
              <a:gd name="connsiteX138" fmla="*/ 2117102 w 12192000"/>
              <a:gd name="connsiteY138" fmla="*/ 2023004 h 2237474"/>
              <a:gd name="connsiteX139" fmla="*/ 2111935 w 12192000"/>
              <a:gd name="connsiteY139" fmla="*/ 2023163 h 2237474"/>
              <a:gd name="connsiteX140" fmla="*/ 2089991 w 12192000"/>
              <a:gd name="connsiteY140" fmla="*/ 2034193 h 2237474"/>
              <a:gd name="connsiteX141" fmla="*/ 2058061 w 12192000"/>
              <a:gd name="connsiteY141" fmla="*/ 2047942 h 2237474"/>
              <a:gd name="connsiteX142" fmla="*/ 2055737 w 12192000"/>
              <a:gd name="connsiteY142" fmla="*/ 2047704 h 2237474"/>
              <a:gd name="connsiteX143" fmla="*/ 2042244 w 12192000"/>
              <a:gd name="connsiteY143" fmla="*/ 2055560 h 2237474"/>
              <a:gd name="connsiteX144" fmla="*/ 1976224 w 12192000"/>
              <a:gd name="connsiteY144" fmla="*/ 2074257 h 2237474"/>
              <a:gd name="connsiteX145" fmla="*/ 1877728 w 12192000"/>
              <a:gd name="connsiteY145" fmla="*/ 2101004 h 2237474"/>
              <a:gd name="connsiteX146" fmla="*/ 1759056 w 12192000"/>
              <a:gd name="connsiteY146" fmla="*/ 2125608 h 2237474"/>
              <a:gd name="connsiteX147" fmla="*/ 1637948 w 12192000"/>
              <a:gd name="connsiteY147" fmla="*/ 2172597 h 2237474"/>
              <a:gd name="connsiteX148" fmla="*/ 1434549 w 12192000"/>
              <a:gd name="connsiteY148" fmla="*/ 2234522 h 2237474"/>
              <a:gd name="connsiteX149" fmla="*/ 1398481 w 12192000"/>
              <a:gd name="connsiteY149" fmla="*/ 2237074 h 2237474"/>
              <a:gd name="connsiteX150" fmla="*/ 1398407 w 12192000"/>
              <a:gd name="connsiteY150" fmla="*/ 2237095 h 2237474"/>
              <a:gd name="connsiteX151" fmla="*/ 1370962 w 12192000"/>
              <a:gd name="connsiteY151" fmla="*/ 2237474 h 2237474"/>
              <a:gd name="connsiteX152" fmla="*/ 1356367 w 12192000"/>
              <a:gd name="connsiteY152" fmla="*/ 2235089 h 2237474"/>
              <a:gd name="connsiteX153" fmla="*/ 1324828 w 12192000"/>
              <a:gd name="connsiteY153" fmla="*/ 2231968 h 2237474"/>
              <a:gd name="connsiteX154" fmla="*/ 1297744 w 12192000"/>
              <a:gd name="connsiteY154" fmla="*/ 2235849 h 2237474"/>
              <a:gd name="connsiteX155" fmla="*/ 1286236 w 12192000"/>
              <a:gd name="connsiteY155" fmla="*/ 2233135 h 2237474"/>
              <a:gd name="connsiteX156" fmla="*/ 1283504 w 12192000"/>
              <a:gd name="connsiteY156" fmla="*/ 2233797 h 2237474"/>
              <a:gd name="connsiteX157" fmla="*/ 1279765 w 12192000"/>
              <a:gd name="connsiteY157" fmla="*/ 2229639 h 2237474"/>
              <a:gd name="connsiteX158" fmla="*/ 1195347 w 12192000"/>
              <a:gd name="connsiteY158" fmla="*/ 2212354 h 2237474"/>
              <a:gd name="connsiteX159" fmla="*/ 970251 w 12192000"/>
              <a:gd name="connsiteY159" fmla="*/ 2221029 h 2237474"/>
              <a:gd name="connsiteX160" fmla="*/ 812914 w 12192000"/>
              <a:gd name="connsiteY160" fmla="*/ 2202752 h 2237474"/>
              <a:gd name="connsiteX161" fmla="*/ 800195 w 12192000"/>
              <a:gd name="connsiteY161" fmla="*/ 2209407 h 2237474"/>
              <a:gd name="connsiteX162" fmla="*/ 784978 w 12192000"/>
              <a:gd name="connsiteY162" fmla="*/ 2212360 h 2237474"/>
              <a:gd name="connsiteX163" fmla="*/ 681987 w 12192000"/>
              <a:gd name="connsiteY163" fmla="*/ 2216757 h 2237474"/>
              <a:gd name="connsiteX164" fmla="*/ 669923 w 12192000"/>
              <a:gd name="connsiteY164" fmla="*/ 2211682 h 2237474"/>
              <a:gd name="connsiteX165" fmla="*/ 648680 w 12192000"/>
              <a:gd name="connsiteY165" fmla="*/ 2206229 h 2237474"/>
              <a:gd name="connsiteX166" fmla="*/ 597225 w 12192000"/>
              <a:gd name="connsiteY166" fmla="*/ 2180999 h 2237474"/>
              <a:gd name="connsiteX167" fmla="*/ 558449 w 12192000"/>
              <a:gd name="connsiteY167" fmla="*/ 2182346 h 2237474"/>
              <a:gd name="connsiteX168" fmla="*/ 550517 w 12192000"/>
              <a:gd name="connsiteY168" fmla="*/ 2182060 h 2237474"/>
              <a:gd name="connsiteX169" fmla="*/ 550309 w 12192000"/>
              <a:gd name="connsiteY169" fmla="*/ 2181825 h 2237474"/>
              <a:gd name="connsiteX170" fmla="*/ 541836 w 12192000"/>
              <a:gd name="connsiteY170" fmla="*/ 2181063 h 2237474"/>
              <a:gd name="connsiteX171" fmla="*/ 536057 w 12192000"/>
              <a:gd name="connsiteY171" fmla="*/ 2181537 h 2237474"/>
              <a:gd name="connsiteX172" fmla="*/ 520671 w 12192000"/>
              <a:gd name="connsiteY172" fmla="*/ 2180980 h 2237474"/>
              <a:gd name="connsiteX173" fmla="*/ 515024 w 12192000"/>
              <a:gd name="connsiteY173" fmla="*/ 2179258 h 2237474"/>
              <a:gd name="connsiteX174" fmla="*/ 512278 w 12192000"/>
              <a:gd name="connsiteY174" fmla="*/ 2176369 h 2237474"/>
              <a:gd name="connsiteX175" fmla="*/ 480419 w 12192000"/>
              <a:gd name="connsiteY175" fmla="*/ 2167807 h 2237474"/>
              <a:gd name="connsiteX176" fmla="*/ 413835 w 12192000"/>
              <a:gd name="connsiteY176" fmla="*/ 2156783 h 2237474"/>
              <a:gd name="connsiteX177" fmla="*/ 376513 w 12192000"/>
              <a:gd name="connsiteY177" fmla="*/ 2154014 h 2237474"/>
              <a:gd name="connsiteX178" fmla="*/ 273386 w 12192000"/>
              <a:gd name="connsiteY178" fmla="*/ 2142551 h 2237474"/>
              <a:gd name="connsiteX179" fmla="*/ 169207 w 12192000"/>
              <a:gd name="connsiteY179" fmla="*/ 2128100 h 2237474"/>
              <a:gd name="connsiteX180" fmla="*/ 93149 w 12192000"/>
              <a:gd name="connsiteY180" fmla="*/ 2105324 h 2237474"/>
              <a:gd name="connsiteX181" fmla="*/ 88109 w 12192000"/>
              <a:gd name="connsiteY181" fmla="*/ 2106704 h 2237474"/>
              <a:gd name="connsiteX182" fmla="*/ 80022 w 12192000"/>
              <a:gd name="connsiteY182" fmla="*/ 2107254 h 2237474"/>
              <a:gd name="connsiteX183" fmla="*/ 79717 w 12192000"/>
              <a:gd name="connsiteY183" fmla="*/ 2107046 h 2237474"/>
              <a:gd name="connsiteX184" fmla="*/ 72352 w 12192000"/>
              <a:gd name="connsiteY184" fmla="*/ 2107991 h 2237474"/>
              <a:gd name="connsiteX185" fmla="*/ 37645 w 12192000"/>
              <a:gd name="connsiteY185" fmla="*/ 2115401 h 2237474"/>
              <a:gd name="connsiteX186" fmla="*/ 4572 w 12192000"/>
              <a:gd name="connsiteY186" fmla="*/ 2111091 h 2237474"/>
              <a:gd name="connsiteX187" fmla="*/ 0 w 12192000"/>
              <a:gd name="connsiteY187" fmla="*/ 2110468 h 2237474"/>
              <a:gd name="connsiteX188" fmla="*/ 0 w 12192000"/>
              <a:gd name="connsiteY18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80071 w 12192000"/>
              <a:gd name="connsiteY110" fmla="*/ 1972988 h 2237474"/>
              <a:gd name="connsiteX111" fmla="*/ 2942858 w 12192000"/>
              <a:gd name="connsiteY111" fmla="*/ 1981367 h 2237474"/>
              <a:gd name="connsiteX112" fmla="*/ 2875436 w 12192000"/>
              <a:gd name="connsiteY112" fmla="*/ 1996977 h 2237474"/>
              <a:gd name="connsiteX113" fmla="*/ 2874892 w 12192000"/>
              <a:gd name="connsiteY113" fmla="*/ 1996085 h 2237474"/>
              <a:gd name="connsiteX114" fmla="*/ 2864145 w 12192000"/>
              <a:gd name="connsiteY114" fmla="*/ 1994061 h 2237474"/>
              <a:gd name="connsiteX115" fmla="*/ 2843662 w 12192000"/>
              <a:gd name="connsiteY115" fmla="*/ 1992498 h 2237474"/>
              <a:gd name="connsiteX116" fmla="*/ 2796128 w 12192000"/>
              <a:gd name="connsiteY116" fmla="*/ 1976403 h 2237474"/>
              <a:gd name="connsiteX117" fmla="*/ 2756784 w 12192000"/>
              <a:gd name="connsiteY117" fmla="*/ 1985116 h 2237474"/>
              <a:gd name="connsiteX118" fmla="*/ 2748833 w 12192000"/>
              <a:gd name="connsiteY118" fmla="*/ 1986323 h 2237474"/>
              <a:gd name="connsiteX119" fmla="*/ 2748661 w 12192000"/>
              <a:gd name="connsiteY119" fmla="*/ 1986122 h 2237474"/>
              <a:gd name="connsiteX120" fmla="*/ 2740251 w 12192000"/>
              <a:gd name="connsiteY120" fmla="*/ 1986946 h 2237474"/>
              <a:gd name="connsiteX121" fmla="*/ 2718916 w 12192000"/>
              <a:gd name="connsiteY121" fmla="*/ 1990867 h 2237474"/>
              <a:gd name="connsiteX122" fmla="*/ 2713522 w 12192000"/>
              <a:gd name="connsiteY122" fmla="*/ 1990173 h 2237474"/>
              <a:gd name="connsiteX123" fmla="*/ 2680597 w 12192000"/>
              <a:gd name="connsiteY123" fmla="*/ 1984996 h 2237474"/>
              <a:gd name="connsiteX124" fmla="*/ 2578178 w 12192000"/>
              <a:gd name="connsiteY124" fmla="*/ 1990531 h 2237474"/>
              <a:gd name="connsiteX125" fmla="*/ 2476147 w 12192000"/>
              <a:gd name="connsiteY125" fmla="*/ 1998305 h 2237474"/>
              <a:gd name="connsiteX126" fmla="*/ 2373568 w 12192000"/>
              <a:gd name="connsiteY126" fmla="*/ 2003219 h 2237474"/>
              <a:gd name="connsiteX127" fmla="*/ 2321399 w 12192000"/>
              <a:gd name="connsiteY127" fmla="*/ 1989467 h 2237474"/>
              <a:gd name="connsiteX128" fmla="*/ 2315525 w 12192000"/>
              <a:gd name="connsiteY128" fmla="*/ 1989708 h 2237474"/>
              <a:gd name="connsiteX129" fmla="*/ 2300792 w 12192000"/>
              <a:gd name="connsiteY129" fmla="*/ 1994290 h 2237474"/>
              <a:gd name="connsiteX130" fmla="*/ 2295469 w 12192000"/>
              <a:gd name="connsiteY130" fmla="*/ 1996659 h 2237474"/>
              <a:gd name="connsiteX131" fmla="*/ 2287219 w 12192000"/>
              <a:gd name="connsiteY131" fmla="*/ 1998750 h 2237474"/>
              <a:gd name="connsiteX132" fmla="*/ 2286948 w 12192000"/>
              <a:gd name="connsiteY132" fmla="*/ 1998596 h 2237474"/>
              <a:gd name="connsiteX133" fmla="*/ 2243069 w 12192000"/>
              <a:gd name="connsiteY133" fmla="*/ 2015111 h 2237474"/>
              <a:gd name="connsiteX134" fmla="*/ 2186609 w 12192000"/>
              <a:gd name="connsiteY134" fmla="*/ 2008263 h 2237474"/>
              <a:gd name="connsiteX135" fmla="*/ 2164831 w 12192000"/>
              <a:gd name="connsiteY135" fmla="*/ 2010143 h 2237474"/>
              <a:gd name="connsiteX136" fmla="*/ 2152836 w 12192000"/>
              <a:gd name="connsiteY136" fmla="*/ 2010048 h 2237474"/>
              <a:gd name="connsiteX137" fmla="*/ 2117102 w 12192000"/>
              <a:gd name="connsiteY137" fmla="*/ 2023004 h 2237474"/>
              <a:gd name="connsiteX138" fmla="*/ 2111935 w 12192000"/>
              <a:gd name="connsiteY138" fmla="*/ 2023163 h 2237474"/>
              <a:gd name="connsiteX139" fmla="*/ 2089991 w 12192000"/>
              <a:gd name="connsiteY139" fmla="*/ 2034193 h 2237474"/>
              <a:gd name="connsiteX140" fmla="*/ 2058061 w 12192000"/>
              <a:gd name="connsiteY140" fmla="*/ 2047942 h 2237474"/>
              <a:gd name="connsiteX141" fmla="*/ 2055737 w 12192000"/>
              <a:gd name="connsiteY141" fmla="*/ 2047704 h 2237474"/>
              <a:gd name="connsiteX142" fmla="*/ 2042244 w 12192000"/>
              <a:gd name="connsiteY142" fmla="*/ 2055560 h 2237474"/>
              <a:gd name="connsiteX143" fmla="*/ 1976224 w 12192000"/>
              <a:gd name="connsiteY143" fmla="*/ 2074257 h 2237474"/>
              <a:gd name="connsiteX144" fmla="*/ 1877728 w 12192000"/>
              <a:gd name="connsiteY144" fmla="*/ 2101004 h 2237474"/>
              <a:gd name="connsiteX145" fmla="*/ 1759056 w 12192000"/>
              <a:gd name="connsiteY145" fmla="*/ 2125608 h 2237474"/>
              <a:gd name="connsiteX146" fmla="*/ 1637948 w 12192000"/>
              <a:gd name="connsiteY146" fmla="*/ 2172597 h 2237474"/>
              <a:gd name="connsiteX147" fmla="*/ 1434549 w 12192000"/>
              <a:gd name="connsiteY147" fmla="*/ 2234522 h 2237474"/>
              <a:gd name="connsiteX148" fmla="*/ 1398481 w 12192000"/>
              <a:gd name="connsiteY148" fmla="*/ 2237074 h 2237474"/>
              <a:gd name="connsiteX149" fmla="*/ 1398407 w 12192000"/>
              <a:gd name="connsiteY149" fmla="*/ 2237095 h 2237474"/>
              <a:gd name="connsiteX150" fmla="*/ 1370962 w 12192000"/>
              <a:gd name="connsiteY150" fmla="*/ 2237474 h 2237474"/>
              <a:gd name="connsiteX151" fmla="*/ 1356367 w 12192000"/>
              <a:gd name="connsiteY151" fmla="*/ 2235089 h 2237474"/>
              <a:gd name="connsiteX152" fmla="*/ 1324828 w 12192000"/>
              <a:gd name="connsiteY152" fmla="*/ 2231968 h 2237474"/>
              <a:gd name="connsiteX153" fmla="*/ 1297744 w 12192000"/>
              <a:gd name="connsiteY153" fmla="*/ 2235849 h 2237474"/>
              <a:gd name="connsiteX154" fmla="*/ 1286236 w 12192000"/>
              <a:gd name="connsiteY154" fmla="*/ 2233135 h 2237474"/>
              <a:gd name="connsiteX155" fmla="*/ 1283504 w 12192000"/>
              <a:gd name="connsiteY155" fmla="*/ 2233797 h 2237474"/>
              <a:gd name="connsiteX156" fmla="*/ 1279765 w 12192000"/>
              <a:gd name="connsiteY156" fmla="*/ 2229639 h 2237474"/>
              <a:gd name="connsiteX157" fmla="*/ 1195347 w 12192000"/>
              <a:gd name="connsiteY157" fmla="*/ 2212354 h 2237474"/>
              <a:gd name="connsiteX158" fmla="*/ 970251 w 12192000"/>
              <a:gd name="connsiteY158" fmla="*/ 2221029 h 2237474"/>
              <a:gd name="connsiteX159" fmla="*/ 812914 w 12192000"/>
              <a:gd name="connsiteY159" fmla="*/ 2202752 h 2237474"/>
              <a:gd name="connsiteX160" fmla="*/ 800195 w 12192000"/>
              <a:gd name="connsiteY160" fmla="*/ 2209407 h 2237474"/>
              <a:gd name="connsiteX161" fmla="*/ 784978 w 12192000"/>
              <a:gd name="connsiteY161" fmla="*/ 2212360 h 2237474"/>
              <a:gd name="connsiteX162" fmla="*/ 681987 w 12192000"/>
              <a:gd name="connsiteY162" fmla="*/ 2216757 h 2237474"/>
              <a:gd name="connsiteX163" fmla="*/ 669923 w 12192000"/>
              <a:gd name="connsiteY163" fmla="*/ 2211682 h 2237474"/>
              <a:gd name="connsiteX164" fmla="*/ 648680 w 12192000"/>
              <a:gd name="connsiteY164" fmla="*/ 2206229 h 2237474"/>
              <a:gd name="connsiteX165" fmla="*/ 597225 w 12192000"/>
              <a:gd name="connsiteY165" fmla="*/ 2180999 h 2237474"/>
              <a:gd name="connsiteX166" fmla="*/ 558449 w 12192000"/>
              <a:gd name="connsiteY166" fmla="*/ 2182346 h 2237474"/>
              <a:gd name="connsiteX167" fmla="*/ 550517 w 12192000"/>
              <a:gd name="connsiteY167" fmla="*/ 2182060 h 2237474"/>
              <a:gd name="connsiteX168" fmla="*/ 550309 w 12192000"/>
              <a:gd name="connsiteY168" fmla="*/ 2181825 h 2237474"/>
              <a:gd name="connsiteX169" fmla="*/ 541836 w 12192000"/>
              <a:gd name="connsiteY169" fmla="*/ 2181063 h 2237474"/>
              <a:gd name="connsiteX170" fmla="*/ 536057 w 12192000"/>
              <a:gd name="connsiteY170" fmla="*/ 2181537 h 2237474"/>
              <a:gd name="connsiteX171" fmla="*/ 520671 w 12192000"/>
              <a:gd name="connsiteY171" fmla="*/ 2180980 h 2237474"/>
              <a:gd name="connsiteX172" fmla="*/ 515024 w 12192000"/>
              <a:gd name="connsiteY172" fmla="*/ 2179258 h 2237474"/>
              <a:gd name="connsiteX173" fmla="*/ 512278 w 12192000"/>
              <a:gd name="connsiteY173" fmla="*/ 2176369 h 2237474"/>
              <a:gd name="connsiteX174" fmla="*/ 480419 w 12192000"/>
              <a:gd name="connsiteY174" fmla="*/ 2167807 h 2237474"/>
              <a:gd name="connsiteX175" fmla="*/ 413835 w 12192000"/>
              <a:gd name="connsiteY175" fmla="*/ 2156783 h 2237474"/>
              <a:gd name="connsiteX176" fmla="*/ 376513 w 12192000"/>
              <a:gd name="connsiteY176" fmla="*/ 2154014 h 2237474"/>
              <a:gd name="connsiteX177" fmla="*/ 273386 w 12192000"/>
              <a:gd name="connsiteY177" fmla="*/ 2142551 h 2237474"/>
              <a:gd name="connsiteX178" fmla="*/ 169207 w 12192000"/>
              <a:gd name="connsiteY178" fmla="*/ 2128100 h 2237474"/>
              <a:gd name="connsiteX179" fmla="*/ 93149 w 12192000"/>
              <a:gd name="connsiteY179" fmla="*/ 2105324 h 2237474"/>
              <a:gd name="connsiteX180" fmla="*/ 88109 w 12192000"/>
              <a:gd name="connsiteY180" fmla="*/ 2106704 h 2237474"/>
              <a:gd name="connsiteX181" fmla="*/ 80022 w 12192000"/>
              <a:gd name="connsiteY181" fmla="*/ 2107254 h 2237474"/>
              <a:gd name="connsiteX182" fmla="*/ 79717 w 12192000"/>
              <a:gd name="connsiteY182" fmla="*/ 2107046 h 2237474"/>
              <a:gd name="connsiteX183" fmla="*/ 72352 w 12192000"/>
              <a:gd name="connsiteY183" fmla="*/ 2107991 h 2237474"/>
              <a:gd name="connsiteX184" fmla="*/ 37645 w 12192000"/>
              <a:gd name="connsiteY184" fmla="*/ 2115401 h 2237474"/>
              <a:gd name="connsiteX185" fmla="*/ 4572 w 12192000"/>
              <a:gd name="connsiteY185" fmla="*/ 2111091 h 2237474"/>
              <a:gd name="connsiteX186" fmla="*/ 0 w 12192000"/>
              <a:gd name="connsiteY186" fmla="*/ 2110468 h 2237474"/>
              <a:gd name="connsiteX187" fmla="*/ 0 w 12192000"/>
              <a:gd name="connsiteY18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40251 w 12192000"/>
              <a:gd name="connsiteY119" fmla="*/ 1986946 h 2237474"/>
              <a:gd name="connsiteX120" fmla="*/ 2718916 w 12192000"/>
              <a:gd name="connsiteY120" fmla="*/ 1990867 h 2237474"/>
              <a:gd name="connsiteX121" fmla="*/ 2713522 w 12192000"/>
              <a:gd name="connsiteY121" fmla="*/ 1990173 h 2237474"/>
              <a:gd name="connsiteX122" fmla="*/ 2680597 w 12192000"/>
              <a:gd name="connsiteY122" fmla="*/ 1984996 h 2237474"/>
              <a:gd name="connsiteX123" fmla="*/ 2578178 w 12192000"/>
              <a:gd name="connsiteY123" fmla="*/ 1990531 h 2237474"/>
              <a:gd name="connsiteX124" fmla="*/ 2476147 w 12192000"/>
              <a:gd name="connsiteY124" fmla="*/ 1998305 h 2237474"/>
              <a:gd name="connsiteX125" fmla="*/ 2373568 w 12192000"/>
              <a:gd name="connsiteY125" fmla="*/ 2003219 h 2237474"/>
              <a:gd name="connsiteX126" fmla="*/ 2321399 w 12192000"/>
              <a:gd name="connsiteY126" fmla="*/ 1989467 h 2237474"/>
              <a:gd name="connsiteX127" fmla="*/ 2315525 w 12192000"/>
              <a:gd name="connsiteY127" fmla="*/ 1989708 h 2237474"/>
              <a:gd name="connsiteX128" fmla="*/ 2300792 w 12192000"/>
              <a:gd name="connsiteY128" fmla="*/ 1994290 h 2237474"/>
              <a:gd name="connsiteX129" fmla="*/ 2295469 w 12192000"/>
              <a:gd name="connsiteY129" fmla="*/ 1996659 h 2237474"/>
              <a:gd name="connsiteX130" fmla="*/ 2287219 w 12192000"/>
              <a:gd name="connsiteY130" fmla="*/ 1998750 h 2237474"/>
              <a:gd name="connsiteX131" fmla="*/ 2286948 w 12192000"/>
              <a:gd name="connsiteY131" fmla="*/ 1998596 h 2237474"/>
              <a:gd name="connsiteX132" fmla="*/ 2243069 w 12192000"/>
              <a:gd name="connsiteY132" fmla="*/ 2015111 h 2237474"/>
              <a:gd name="connsiteX133" fmla="*/ 2186609 w 12192000"/>
              <a:gd name="connsiteY133" fmla="*/ 2008263 h 2237474"/>
              <a:gd name="connsiteX134" fmla="*/ 2164831 w 12192000"/>
              <a:gd name="connsiteY134" fmla="*/ 2010143 h 2237474"/>
              <a:gd name="connsiteX135" fmla="*/ 2152836 w 12192000"/>
              <a:gd name="connsiteY135" fmla="*/ 2010048 h 2237474"/>
              <a:gd name="connsiteX136" fmla="*/ 2117102 w 12192000"/>
              <a:gd name="connsiteY136" fmla="*/ 2023004 h 2237474"/>
              <a:gd name="connsiteX137" fmla="*/ 2111935 w 12192000"/>
              <a:gd name="connsiteY137" fmla="*/ 2023163 h 2237474"/>
              <a:gd name="connsiteX138" fmla="*/ 2089991 w 12192000"/>
              <a:gd name="connsiteY138" fmla="*/ 2034193 h 2237474"/>
              <a:gd name="connsiteX139" fmla="*/ 2058061 w 12192000"/>
              <a:gd name="connsiteY139" fmla="*/ 2047942 h 2237474"/>
              <a:gd name="connsiteX140" fmla="*/ 2055737 w 12192000"/>
              <a:gd name="connsiteY140" fmla="*/ 2047704 h 2237474"/>
              <a:gd name="connsiteX141" fmla="*/ 2042244 w 12192000"/>
              <a:gd name="connsiteY141" fmla="*/ 2055560 h 2237474"/>
              <a:gd name="connsiteX142" fmla="*/ 1976224 w 12192000"/>
              <a:gd name="connsiteY142" fmla="*/ 2074257 h 2237474"/>
              <a:gd name="connsiteX143" fmla="*/ 1877728 w 12192000"/>
              <a:gd name="connsiteY143" fmla="*/ 2101004 h 2237474"/>
              <a:gd name="connsiteX144" fmla="*/ 1759056 w 12192000"/>
              <a:gd name="connsiteY144" fmla="*/ 2125608 h 2237474"/>
              <a:gd name="connsiteX145" fmla="*/ 1637948 w 12192000"/>
              <a:gd name="connsiteY145" fmla="*/ 2172597 h 2237474"/>
              <a:gd name="connsiteX146" fmla="*/ 1434549 w 12192000"/>
              <a:gd name="connsiteY146" fmla="*/ 2234522 h 2237474"/>
              <a:gd name="connsiteX147" fmla="*/ 1398481 w 12192000"/>
              <a:gd name="connsiteY147" fmla="*/ 2237074 h 2237474"/>
              <a:gd name="connsiteX148" fmla="*/ 1398407 w 12192000"/>
              <a:gd name="connsiteY148" fmla="*/ 2237095 h 2237474"/>
              <a:gd name="connsiteX149" fmla="*/ 1370962 w 12192000"/>
              <a:gd name="connsiteY149" fmla="*/ 2237474 h 2237474"/>
              <a:gd name="connsiteX150" fmla="*/ 1356367 w 12192000"/>
              <a:gd name="connsiteY150" fmla="*/ 2235089 h 2237474"/>
              <a:gd name="connsiteX151" fmla="*/ 1324828 w 12192000"/>
              <a:gd name="connsiteY151" fmla="*/ 2231968 h 2237474"/>
              <a:gd name="connsiteX152" fmla="*/ 1297744 w 12192000"/>
              <a:gd name="connsiteY152" fmla="*/ 2235849 h 2237474"/>
              <a:gd name="connsiteX153" fmla="*/ 1286236 w 12192000"/>
              <a:gd name="connsiteY153" fmla="*/ 2233135 h 2237474"/>
              <a:gd name="connsiteX154" fmla="*/ 1283504 w 12192000"/>
              <a:gd name="connsiteY154" fmla="*/ 2233797 h 2237474"/>
              <a:gd name="connsiteX155" fmla="*/ 1279765 w 12192000"/>
              <a:gd name="connsiteY155" fmla="*/ 2229639 h 2237474"/>
              <a:gd name="connsiteX156" fmla="*/ 1195347 w 12192000"/>
              <a:gd name="connsiteY156" fmla="*/ 2212354 h 2237474"/>
              <a:gd name="connsiteX157" fmla="*/ 970251 w 12192000"/>
              <a:gd name="connsiteY157" fmla="*/ 2221029 h 2237474"/>
              <a:gd name="connsiteX158" fmla="*/ 812914 w 12192000"/>
              <a:gd name="connsiteY158" fmla="*/ 2202752 h 2237474"/>
              <a:gd name="connsiteX159" fmla="*/ 800195 w 12192000"/>
              <a:gd name="connsiteY159" fmla="*/ 2209407 h 2237474"/>
              <a:gd name="connsiteX160" fmla="*/ 784978 w 12192000"/>
              <a:gd name="connsiteY160" fmla="*/ 2212360 h 2237474"/>
              <a:gd name="connsiteX161" fmla="*/ 681987 w 12192000"/>
              <a:gd name="connsiteY161" fmla="*/ 2216757 h 2237474"/>
              <a:gd name="connsiteX162" fmla="*/ 669923 w 12192000"/>
              <a:gd name="connsiteY162" fmla="*/ 2211682 h 2237474"/>
              <a:gd name="connsiteX163" fmla="*/ 648680 w 12192000"/>
              <a:gd name="connsiteY163" fmla="*/ 2206229 h 2237474"/>
              <a:gd name="connsiteX164" fmla="*/ 597225 w 12192000"/>
              <a:gd name="connsiteY164" fmla="*/ 2180999 h 2237474"/>
              <a:gd name="connsiteX165" fmla="*/ 558449 w 12192000"/>
              <a:gd name="connsiteY165" fmla="*/ 2182346 h 2237474"/>
              <a:gd name="connsiteX166" fmla="*/ 550517 w 12192000"/>
              <a:gd name="connsiteY166" fmla="*/ 2182060 h 2237474"/>
              <a:gd name="connsiteX167" fmla="*/ 550309 w 12192000"/>
              <a:gd name="connsiteY167" fmla="*/ 2181825 h 2237474"/>
              <a:gd name="connsiteX168" fmla="*/ 541836 w 12192000"/>
              <a:gd name="connsiteY168" fmla="*/ 2181063 h 2237474"/>
              <a:gd name="connsiteX169" fmla="*/ 536057 w 12192000"/>
              <a:gd name="connsiteY169" fmla="*/ 2181537 h 2237474"/>
              <a:gd name="connsiteX170" fmla="*/ 520671 w 12192000"/>
              <a:gd name="connsiteY170" fmla="*/ 2180980 h 2237474"/>
              <a:gd name="connsiteX171" fmla="*/ 515024 w 12192000"/>
              <a:gd name="connsiteY171" fmla="*/ 2179258 h 2237474"/>
              <a:gd name="connsiteX172" fmla="*/ 512278 w 12192000"/>
              <a:gd name="connsiteY172" fmla="*/ 2176369 h 2237474"/>
              <a:gd name="connsiteX173" fmla="*/ 480419 w 12192000"/>
              <a:gd name="connsiteY173" fmla="*/ 2167807 h 2237474"/>
              <a:gd name="connsiteX174" fmla="*/ 413835 w 12192000"/>
              <a:gd name="connsiteY174" fmla="*/ 2156783 h 2237474"/>
              <a:gd name="connsiteX175" fmla="*/ 376513 w 12192000"/>
              <a:gd name="connsiteY175" fmla="*/ 2154014 h 2237474"/>
              <a:gd name="connsiteX176" fmla="*/ 273386 w 12192000"/>
              <a:gd name="connsiteY176" fmla="*/ 2142551 h 2237474"/>
              <a:gd name="connsiteX177" fmla="*/ 169207 w 12192000"/>
              <a:gd name="connsiteY177" fmla="*/ 2128100 h 2237474"/>
              <a:gd name="connsiteX178" fmla="*/ 93149 w 12192000"/>
              <a:gd name="connsiteY178" fmla="*/ 2105324 h 2237474"/>
              <a:gd name="connsiteX179" fmla="*/ 88109 w 12192000"/>
              <a:gd name="connsiteY179" fmla="*/ 2106704 h 2237474"/>
              <a:gd name="connsiteX180" fmla="*/ 80022 w 12192000"/>
              <a:gd name="connsiteY180" fmla="*/ 2107254 h 2237474"/>
              <a:gd name="connsiteX181" fmla="*/ 79717 w 12192000"/>
              <a:gd name="connsiteY181" fmla="*/ 2107046 h 2237474"/>
              <a:gd name="connsiteX182" fmla="*/ 72352 w 12192000"/>
              <a:gd name="connsiteY182" fmla="*/ 2107991 h 2237474"/>
              <a:gd name="connsiteX183" fmla="*/ 37645 w 12192000"/>
              <a:gd name="connsiteY183" fmla="*/ 2115401 h 2237474"/>
              <a:gd name="connsiteX184" fmla="*/ 4572 w 12192000"/>
              <a:gd name="connsiteY184" fmla="*/ 2111091 h 2237474"/>
              <a:gd name="connsiteX185" fmla="*/ 0 w 12192000"/>
              <a:gd name="connsiteY185" fmla="*/ 2110468 h 2237474"/>
              <a:gd name="connsiteX186" fmla="*/ 0 w 12192000"/>
              <a:gd name="connsiteY18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18916 w 12192000"/>
              <a:gd name="connsiteY119" fmla="*/ 1990867 h 2237474"/>
              <a:gd name="connsiteX120" fmla="*/ 2713522 w 12192000"/>
              <a:gd name="connsiteY120" fmla="*/ 1990173 h 2237474"/>
              <a:gd name="connsiteX121" fmla="*/ 2680597 w 12192000"/>
              <a:gd name="connsiteY121" fmla="*/ 1984996 h 2237474"/>
              <a:gd name="connsiteX122" fmla="*/ 2578178 w 12192000"/>
              <a:gd name="connsiteY122" fmla="*/ 1990531 h 2237474"/>
              <a:gd name="connsiteX123" fmla="*/ 2476147 w 12192000"/>
              <a:gd name="connsiteY123" fmla="*/ 1998305 h 2237474"/>
              <a:gd name="connsiteX124" fmla="*/ 2373568 w 12192000"/>
              <a:gd name="connsiteY124" fmla="*/ 2003219 h 2237474"/>
              <a:gd name="connsiteX125" fmla="*/ 2321399 w 12192000"/>
              <a:gd name="connsiteY125" fmla="*/ 1989467 h 2237474"/>
              <a:gd name="connsiteX126" fmla="*/ 2315525 w 12192000"/>
              <a:gd name="connsiteY126" fmla="*/ 1989708 h 2237474"/>
              <a:gd name="connsiteX127" fmla="*/ 2300792 w 12192000"/>
              <a:gd name="connsiteY127" fmla="*/ 1994290 h 2237474"/>
              <a:gd name="connsiteX128" fmla="*/ 2295469 w 12192000"/>
              <a:gd name="connsiteY128" fmla="*/ 1996659 h 2237474"/>
              <a:gd name="connsiteX129" fmla="*/ 2287219 w 12192000"/>
              <a:gd name="connsiteY129" fmla="*/ 1998750 h 2237474"/>
              <a:gd name="connsiteX130" fmla="*/ 2286948 w 12192000"/>
              <a:gd name="connsiteY130" fmla="*/ 1998596 h 2237474"/>
              <a:gd name="connsiteX131" fmla="*/ 2243069 w 12192000"/>
              <a:gd name="connsiteY131" fmla="*/ 2015111 h 2237474"/>
              <a:gd name="connsiteX132" fmla="*/ 2186609 w 12192000"/>
              <a:gd name="connsiteY132" fmla="*/ 2008263 h 2237474"/>
              <a:gd name="connsiteX133" fmla="*/ 2164831 w 12192000"/>
              <a:gd name="connsiteY133" fmla="*/ 2010143 h 2237474"/>
              <a:gd name="connsiteX134" fmla="*/ 2152836 w 12192000"/>
              <a:gd name="connsiteY134" fmla="*/ 2010048 h 2237474"/>
              <a:gd name="connsiteX135" fmla="*/ 2117102 w 12192000"/>
              <a:gd name="connsiteY135" fmla="*/ 2023004 h 2237474"/>
              <a:gd name="connsiteX136" fmla="*/ 2111935 w 12192000"/>
              <a:gd name="connsiteY136" fmla="*/ 2023163 h 2237474"/>
              <a:gd name="connsiteX137" fmla="*/ 2089991 w 12192000"/>
              <a:gd name="connsiteY137" fmla="*/ 2034193 h 2237474"/>
              <a:gd name="connsiteX138" fmla="*/ 2058061 w 12192000"/>
              <a:gd name="connsiteY138" fmla="*/ 2047942 h 2237474"/>
              <a:gd name="connsiteX139" fmla="*/ 2055737 w 12192000"/>
              <a:gd name="connsiteY139" fmla="*/ 2047704 h 2237474"/>
              <a:gd name="connsiteX140" fmla="*/ 2042244 w 12192000"/>
              <a:gd name="connsiteY140" fmla="*/ 2055560 h 2237474"/>
              <a:gd name="connsiteX141" fmla="*/ 1976224 w 12192000"/>
              <a:gd name="connsiteY141" fmla="*/ 2074257 h 2237474"/>
              <a:gd name="connsiteX142" fmla="*/ 1877728 w 12192000"/>
              <a:gd name="connsiteY142" fmla="*/ 2101004 h 2237474"/>
              <a:gd name="connsiteX143" fmla="*/ 1759056 w 12192000"/>
              <a:gd name="connsiteY143" fmla="*/ 2125608 h 2237474"/>
              <a:gd name="connsiteX144" fmla="*/ 1637948 w 12192000"/>
              <a:gd name="connsiteY144" fmla="*/ 2172597 h 2237474"/>
              <a:gd name="connsiteX145" fmla="*/ 1434549 w 12192000"/>
              <a:gd name="connsiteY145" fmla="*/ 2234522 h 2237474"/>
              <a:gd name="connsiteX146" fmla="*/ 1398481 w 12192000"/>
              <a:gd name="connsiteY146" fmla="*/ 2237074 h 2237474"/>
              <a:gd name="connsiteX147" fmla="*/ 1398407 w 12192000"/>
              <a:gd name="connsiteY147" fmla="*/ 2237095 h 2237474"/>
              <a:gd name="connsiteX148" fmla="*/ 1370962 w 12192000"/>
              <a:gd name="connsiteY148" fmla="*/ 2237474 h 2237474"/>
              <a:gd name="connsiteX149" fmla="*/ 1356367 w 12192000"/>
              <a:gd name="connsiteY149" fmla="*/ 2235089 h 2237474"/>
              <a:gd name="connsiteX150" fmla="*/ 1324828 w 12192000"/>
              <a:gd name="connsiteY150" fmla="*/ 2231968 h 2237474"/>
              <a:gd name="connsiteX151" fmla="*/ 1297744 w 12192000"/>
              <a:gd name="connsiteY151" fmla="*/ 2235849 h 2237474"/>
              <a:gd name="connsiteX152" fmla="*/ 1286236 w 12192000"/>
              <a:gd name="connsiteY152" fmla="*/ 2233135 h 2237474"/>
              <a:gd name="connsiteX153" fmla="*/ 1283504 w 12192000"/>
              <a:gd name="connsiteY153" fmla="*/ 2233797 h 2237474"/>
              <a:gd name="connsiteX154" fmla="*/ 1279765 w 12192000"/>
              <a:gd name="connsiteY154" fmla="*/ 2229639 h 2237474"/>
              <a:gd name="connsiteX155" fmla="*/ 1195347 w 12192000"/>
              <a:gd name="connsiteY155" fmla="*/ 2212354 h 2237474"/>
              <a:gd name="connsiteX156" fmla="*/ 970251 w 12192000"/>
              <a:gd name="connsiteY156" fmla="*/ 2221029 h 2237474"/>
              <a:gd name="connsiteX157" fmla="*/ 812914 w 12192000"/>
              <a:gd name="connsiteY157" fmla="*/ 2202752 h 2237474"/>
              <a:gd name="connsiteX158" fmla="*/ 800195 w 12192000"/>
              <a:gd name="connsiteY158" fmla="*/ 2209407 h 2237474"/>
              <a:gd name="connsiteX159" fmla="*/ 784978 w 12192000"/>
              <a:gd name="connsiteY159" fmla="*/ 2212360 h 2237474"/>
              <a:gd name="connsiteX160" fmla="*/ 681987 w 12192000"/>
              <a:gd name="connsiteY160" fmla="*/ 2216757 h 2237474"/>
              <a:gd name="connsiteX161" fmla="*/ 669923 w 12192000"/>
              <a:gd name="connsiteY161" fmla="*/ 2211682 h 2237474"/>
              <a:gd name="connsiteX162" fmla="*/ 648680 w 12192000"/>
              <a:gd name="connsiteY162" fmla="*/ 2206229 h 2237474"/>
              <a:gd name="connsiteX163" fmla="*/ 597225 w 12192000"/>
              <a:gd name="connsiteY163" fmla="*/ 2180999 h 2237474"/>
              <a:gd name="connsiteX164" fmla="*/ 558449 w 12192000"/>
              <a:gd name="connsiteY164" fmla="*/ 2182346 h 2237474"/>
              <a:gd name="connsiteX165" fmla="*/ 550517 w 12192000"/>
              <a:gd name="connsiteY165" fmla="*/ 2182060 h 2237474"/>
              <a:gd name="connsiteX166" fmla="*/ 550309 w 12192000"/>
              <a:gd name="connsiteY166" fmla="*/ 2181825 h 2237474"/>
              <a:gd name="connsiteX167" fmla="*/ 541836 w 12192000"/>
              <a:gd name="connsiteY167" fmla="*/ 2181063 h 2237474"/>
              <a:gd name="connsiteX168" fmla="*/ 536057 w 12192000"/>
              <a:gd name="connsiteY168" fmla="*/ 2181537 h 2237474"/>
              <a:gd name="connsiteX169" fmla="*/ 520671 w 12192000"/>
              <a:gd name="connsiteY169" fmla="*/ 2180980 h 2237474"/>
              <a:gd name="connsiteX170" fmla="*/ 515024 w 12192000"/>
              <a:gd name="connsiteY170" fmla="*/ 2179258 h 2237474"/>
              <a:gd name="connsiteX171" fmla="*/ 512278 w 12192000"/>
              <a:gd name="connsiteY171" fmla="*/ 2176369 h 2237474"/>
              <a:gd name="connsiteX172" fmla="*/ 480419 w 12192000"/>
              <a:gd name="connsiteY172" fmla="*/ 2167807 h 2237474"/>
              <a:gd name="connsiteX173" fmla="*/ 413835 w 12192000"/>
              <a:gd name="connsiteY173" fmla="*/ 2156783 h 2237474"/>
              <a:gd name="connsiteX174" fmla="*/ 376513 w 12192000"/>
              <a:gd name="connsiteY174" fmla="*/ 2154014 h 2237474"/>
              <a:gd name="connsiteX175" fmla="*/ 273386 w 12192000"/>
              <a:gd name="connsiteY175" fmla="*/ 2142551 h 2237474"/>
              <a:gd name="connsiteX176" fmla="*/ 169207 w 12192000"/>
              <a:gd name="connsiteY176" fmla="*/ 2128100 h 2237474"/>
              <a:gd name="connsiteX177" fmla="*/ 93149 w 12192000"/>
              <a:gd name="connsiteY177" fmla="*/ 2105324 h 2237474"/>
              <a:gd name="connsiteX178" fmla="*/ 88109 w 12192000"/>
              <a:gd name="connsiteY178" fmla="*/ 2106704 h 2237474"/>
              <a:gd name="connsiteX179" fmla="*/ 80022 w 12192000"/>
              <a:gd name="connsiteY179" fmla="*/ 2107254 h 2237474"/>
              <a:gd name="connsiteX180" fmla="*/ 79717 w 12192000"/>
              <a:gd name="connsiteY180" fmla="*/ 2107046 h 2237474"/>
              <a:gd name="connsiteX181" fmla="*/ 72352 w 12192000"/>
              <a:gd name="connsiteY181" fmla="*/ 2107991 h 2237474"/>
              <a:gd name="connsiteX182" fmla="*/ 37645 w 12192000"/>
              <a:gd name="connsiteY182" fmla="*/ 2115401 h 2237474"/>
              <a:gd name="connsiteX183" fmla="*/ 4572 w 12192000"/>
              <a:gd name="connsiteY183" fmla="*/ 2111091 h 2237474"/>
              <a:gd name="connsiteX184" fmla="*/ 0 w 12192000"/>
              <a:gd name="connsiteY184" fmla="*/ 2110468 h 2237474"/>
              <a:gd name="connsiteX185" fmla="*/ 0 w 12192000"/>
              <a:gd name="connsiteY18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86948 w 12192000"/>
              <a:gd name="connsiteY129" fmla="*/ 1998596 h 2237474"/>
              <a:gd name="connsiteX130" fmla="*/ 2243069 w 12192000"/>
              <a:gd name="connsiteY130" fmla="*/ 2015111 h 2237474"/>
              <a:gd name="connsiteX131" fmla="*/ 2186609 w 12192000"/>
              <a:gd name="connsiteY131" fmla="*/ 2008263 h 2237474"/>
              <a:gd name="connsiteX132" fmla="*/ 2164831 w 12192000"/>
              <a:gd name="connsiteY132" fmla="*/ 2010143 h 2237474"/>
              <a:gd name="connsiteX133" fmla="*/ 2152836 w 12192000"/>
              <a:gd name="connsiteY133" fmla="*/ 2010048 h 2237474"/>
              <a:gd name="connsiteX134" fmla="*/ 2117102 w 12192000"/>
              <a:gd name="connsiteY134" fmla="*/ 2023004 h 2237474"/>
              <a:gd name="connsiteX135" fmla="*/ 2111935 w 12192000"/>
              <a:gd name="connsiteY135" fmla="*/ 2023163 h 2237474"/>
              <a:gd name="connsiteX136" fmla="*/ 2089991 w 12192000"/>
              <a:gd name="connsiteY136" fmla="*/ 2034193 h 2237474"/>
              <a:gd name="connsiteX137" fmla="*/ 2058061 w 12192000"/>
              <a:gd name="connsiteY137" fmla="*/ 2047942 h 2237474"/>
              <a:gd name="connsiteX138" fmla="*/ 2055737 w 12192000"/>
              <a:gd name="connsiteY138" fmla="*/ 2047704 h 2237474"/>
              <a:gd name="connsiteX139" fmla="*/ 2042244 w 12192000"/>
              <a:gd name="connsiteY139" fmla="*/ 2055560 h 2237474"/>
              <a:gd name="connsiteX140" fmla="*/ 1976224 w 12192000"/>
              <a:gd name="connsiteY140" fmla="*/ 2074257 h 2237474"/>
              <a:gd name="connsiteX141" fmla="*/ 1877728 w 12192000"/>
              <a:gd name="connsiteY141" fmla="*/ 2101004 h 2237474"/>
              <a:gd name="connsiteX142" fmla="*/ 1759056 w 12192000"/>
              <a:gd name="connsiteY142" fmla="*/ 2125608 h 2237474"/>
              <a:gd name="connsiteX143" fmla="*/ 1637948 w 12192000"/>
              <a:gd name="connsiteY143" fmla="*/ 2172597 h 2237474"/>
              <a:gd name="connsiteX144" fmla="*/ 1434549 w 12192000"/>
              <a:gd name="connsiteY144" fmla="*/ 2234522 h 2237474"/>
              <a:gd name="connsiteX145" fmla="*/ 1398481 w 12192000"/>
              <a:gd name="connsiteY145" fmla="*/ 2237074 h 2237474"/>
              <a:gd name="connsiteX146" fmla="*/ 1398407 w 12192000"/>
              <a:gd name="connsiteY146" fmla="*/ 2237095 h 2237474"/>
              <a:gd name="connsiteX147" fmla="*/ 1370962 w 12192000"/>
              <a:gd name="connsiteY147" fmla="*/ 2237474 h 2237474"/>
              <a:gd name="connsiteX148" fmla="*/ 1356367 w 12192000"/>
              <a:gd name="connsiteY148" fmla="*/ 2235089 h 2237474"/>
              <a:gd name="connsiteX149" fmla="*/ 1324828 w 12192000"/>
              <a:gd name="connsiteY149" fmla="*/ 2231968 h 2237474"/>
              <a:gd name="connsiteX150" fmla="*/ 1297744 w 12192000"/>
              <a:gd name="connsiteY150" fmla="*/ 2235849 h 2237474"/>
              <a:gd name="connsiteX151" fmla="*/ 1286236 w 12192000"/>
              <a:gd name="connsiteY151" fmla="*/ 2233135 h 2237474"/>
              <a:gd name="connsiteX152" fmla="*/ 1283504 w 12192000"/>
              <a:gd name="connsiteY152" fmla="*/ 2233797 h 2237474"/>
              <a:gd name="connsiteX153" fmla="*/ 1279765 w 12192000"/>
              <a:gd name="connsiteY153" fmla="*/ 2229639 h 2237474"/>
              <a:gd name="connsiteX154" fmla="*/ 1195347 w 12192000"/>
              <a:gd name="connsiteY154" fmla="*/ 2212354 h 2237474"/>
              <a:gd name="connsiteX155" fmla="*/ 970251 w 12192000"/>
              <a:gd name="connsiteY155" fmla="*/ 2221029 h 2237474"/>
              <a:gd name="connsiteX156" fmla="*/ 812914 w 12192000"/>
              <a:gd name="connsiteY156" fmla="*/ 2202752 h 2237474"/>
              <a:gd name="connsiteX157" fmla="*/ 800195 w 12192000"/>
              <a:gd name="connsiteY157" fmla="*/ 2209407 h 2237474"/>
              <a:gd name="connsiteX158" fmla="*/ 784978 w 12192000"/>
              <a:gd name="connsiteY158" fmla="*/ 2212360 h 2237474"/>
              <a:gd name="connsiteX159" fmla="*/ 681987 w 12192000"/>
              <a:gd name="connsiteY159" fmla="*/ 2216757 h 2237474"/>
              <a:gd name="connsiteX160" fmla="*/ 669923 w 12192000"/>
              <a:gd name="connsiteY160" fmla="*/ 2211682 h 2237474"/>
              <a:gd name="connsiteX161" fmla="*/ 648680 w 12192000"/>
              <a:gd name="connsiteY161" fmla="*/ 2206229 h 2237474"/>
              <a:gd name="connsiteX162" fmla="*/ 597225 w 12192000"/>
              <a:gd name="connsiteY162" fmla="*/ 2180999 h 2237474"/>
              <a:gd name="connsiteX163" fmla="*/ 558449 w 12192000"/>
              <a:gd name="connsiteY163" fmla="*/ 2182346 h 2237474"/>
              <a:gd name="connsiteX164" fmla="*/ 550517 w 12192000"/>
              <a:gd name="connsiteY164" fmla="*/ 2182060 h 2237474"/>
              <a:gd name="connsiteX165" fmla="*/ 550309 w 12192000"/>
              <a:gd name="connsiteY165" fmla="*/ 2181825 h 2237474"/>
              <a:gd name="connsiteX166" fmla="*/ 541836 w 12192000"/>
              <a:gd name="connsiteY166" fmla="*/ 2181063 h 2237474"/>
              <a:gd name="connsiteX167" fmla="*/ 536057 w 12192000"/>
              <a:gd name="connsiteY167" fmla="*/ 2181537 h 2237474"/>
              <a:gd name="connsiteX168" fmla="*/ 520671 w 12192000"/>
              <a:gd name="connsiteY168" fmla="*/ 2180980 h 2237474"/>
              <a:gd name="connsiteX169" fmla="*/ 515024 w 12192000"/>
              <a:gd name="connsiteY169" fmla="*/ 2179258 h 2237474"/>
              <a:gd name="connsiteX170" fmla="*/ 512278 w 12192000"/>
              <a:gd name="connsiteY170" fmla="*/ 2176369 h 2237474"/>
              <a:gd name="connsiteX171" fmla="*/ 480419 w 12192000"/>
              <a:gd name="connsiteY171" fmla="*/ 2167807 h 2237474"/>
              <a:gd name="connsiteX172" fmla="*/ 413835 w 12192000"/>
              <a:gd name="connsiteY172" fmla="*/ 2156783 h 2237474"/>
              <a:gd name="connsiteX173" fmla="*/ 376513 w 12192000"/>
              <a:gd name="connsiteY173" fmla="*/ 2154014 h 2237474"/>
              <a:gd name="connsiteX174" fmla="*/ 273386 w 12192000"/>
              <a:gd name="connsiteY174" fmla="*/ 2142551 h 2237474"/>
              <a:gd name="connsiteX175" fmla="*/ 169207 w 12192000"/>
              <a:gd name="connsiteY175" fmla="*/ 2128100 h 2237474"/>
              <a:gd name="connsiteX176" fmla="*/ 93149 w 12192000"/>
              <a:gd name="connsiteY176" fmla="*/ 2105324 h 2237474"/>
              <a:gd name="connsiteX177" fmla="*/ 88109 w 12192000"/>
              <a:gd name="connsiteY177" fmla="*/ 2106704 h 2237474"/>
              <a:gd name="connsiteX178" fmla="*/ 80022 w 12192000"/>
              <a:gd name="connsiteY178" fmla="*/ 2107254 h 2237474"/>
              <a:gd name="connsiteX179" fmla="*/ 79717 w 12192000"/>
              <a:gd name="connsiteY179" fmla="*/ 2107046 h 2237474"/>
              <a:gd name="connsiteX180" fmla="*/ 72352 w 12192000"/>
              <a:gd name="connsiteY180" fmla="*/ 2107991 h 2237474"/>
              <a:gd name="connsiteX181" fmla="*/ 37645 w 12192000"/>
              <a:gd name="connsiteY181" fmla="*/ 2115401 h 2237474"/>
              <a:gd name="connsiteX182" fmla="*/ 4572 w 12192000"/>
              <a:gd name="connsiteY182" fmla="*/ 2111091 h 2237474"/>
              <a:gd name="connsiteX183" fmla="*/ 0 w 12192000"/>
              <a:gd name="connsiteY183" fmla="*/ 2110468 h 2237474"/>
              <a:gd name="connsiteX184" fmla="*/ 0 w 12192000"/>
              <a:gd name="connsiteY18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43069 w 12192000"/>
              <a:gd name="connsiteY129" fmla="*/ 2015111 h 2237474"/>
              <a:gd name="connsiteX130" fmla="*/ 2186609 w 12192000"/>
              <a:gd name="connsiteY130" fmla="*/ 2008263 h 2237474"/>
              <a:gd name="connsiteX131" fmla="*/ 2164831 w 12192000"/>
              <a:gd name="connsiteY131" fmla="*/ 2010143 h 2237474"/>
              <a:gd name="connsiteX132" fmla="*/ 2152836 w 12192000"/>
              <a:gd name="connsiteY132" fmla="*/ 2010048 h 2237474"/>
              <a:gd name="connsiteX133" fmla="*/ 2117102 w 12192000"/>
              <a:gd name="connsiteY133" fmla="*/ 2023004 h 2237474"/>
              <a:gd name="connsiteX134" fmla="*/ 2111935 w 12192000"/>
              <a:gd name="connsiteY134" fmla="*/ 2023163 h 2237474"/>
              <a:gd name="connsiteX135" fmla="*/ 2089991 w 12192000"/>
              <a:gd name="connsiteY135" fmla="*/ 2034193 h 2237474"/>
              <a:gd name="connsiteX136" fmla="*/ 2058061 w 12192000"/>
              <a:gd name="connsiteY136" fmla="*/ 2047942 h 2237474"/>
              <a:gd name="connsiteX137" fmla="*/ 2055737 w 12192000"/>
              <a:gd name="connsiteY137" fmla="*/ 2047704 h 2237474"/>
              <a:gd name="connsiteX138" fmla="*/ 2042244 w 12192000"/>
              <a:gd name="connsiteY138" fmla="*/ 2055560 h 2237474"/>
              <a:gd name="connsiteX139" fmla="*/ 1976224 w 12192000"/>
              <a:gd name="connsiteY139" fmla="*/ 2074257 h 2237474"/>
              <a:gd name="connsiteX140" fmla="*/ 1877728 w 12192000"/>
              <a:gd name="connsiteY140" fmla="*/ 2101004 h 2237474"/>
              <a:gd name="connsiteX141" fmla="*/ 1759056 w 12192000"/>
              <a:gd name="connsiteY141" fmla="*/ 2125608 h 2237474"/>
              <a:gd name="connsiteX142" fmla="*/ 1637948 w 12192000"/>
              <a:gd name="connsiteY142" fmla="*/ 2172597 h 2237474"/>
              <a:gd name="connsiteX143" fmla="*/ 1434549 w 12192000"/>
              <a:gd name="connsiteY143" fmla="*/ 2234522 h 2237474"/>
              <a:gd name="connsiteX144" fmla="*/ 1398481 w 12192000"/>
              <a:gd name="connsiteY144" fmla="*/ 2237074 h 2237474"/>
              <a:gd name="connsiteX145" fmla="*/ 1398407 w 12192000"/>
              <a:gd name="connsiteY145" fmla="*/ 2237095 h 2237474"/>
              <a:gd name="connsiteX146" fmla="*/ 1370962 w 12192000"/>
              <a:gd name="connsiteY146" fmla="*/ 2237474 h 2237474"/>
              <a:gd name="connsiteX147" fmla="*/ 1356367 w 12192000"/>
              <a:gd name="connsiteY147" fmla="*/ 2235089 h 2237474"/>
              <a:gd name="connsiteX148" fmla="*/ 1324828 w 12192000"/>
              <a:gd name="connsiteY148" fmla="*/ 2231968 h 2237474"/>
              <a:gd name="connsiteX149" fmla="*/ 1297744 w 12192000"/>
              <a:gd name="connsiteY149" fmla="*/ 2235849 h 2237474"/>
              <a:gd name="connsiteX150" fmla="*/ 1286236 w 12192000"/>
              <a:gd name="connsiteY150" fmla="*/ 2233135 h 2237474"/>
              <a:gd name="connsiteX151" fmla="*/ 1283504 w 12192000"/>
              <a:gd name="connsiteY151" fmla="*/ 2233797 h 2237474"/>
              <a:gd name="connsiteX152" fmla="*/ 1279765 w 12192000"/>
              <a:gd name="connsiteY152" fmla="*/ 2229639 h 2237474"/>
              <a:gd name="connsiteX153" fmla="*/ 1195347 w 12192000"/>
              <a:gd name="connsiteY153" fmla="*/ 2212354 h 2237474"/>
              <a:gd name="connsiteX154" fmla="*/ 970251 w 12192000"/>
              <a:gd name="connsiteY154" fmla="*/ 2221029 h 2237474"/>
              <a:gd name="connsiteX155" fmla="*/ 812914 w 12192000"/>
              <a:gd name="connsiteY155" fmla="*/ 2202752 h 2237474"/>
              <a:gd name="connsiteX156" fmla="*/ 800195 w 12192000"/>
              <a:gd name="connsiteY156" fmla="*/ 2209407 h 2237474"/>
              <a:gd name="connsiteX157" fmla="*/ 784978 w 12192000"/>
              <a:gd name="connsiteY157" fmla="*/ 2212360 h 2237474"/>
              <a:gd name="connsiteX158" fmla="*/ 681987 w 12192000"/>
              <a:gd name="connsiteY158" fmla="*/ 2216757 h 2237474"/>
              <a:gd name="connsiteX159" fmla="*/ 669923 w 12192000"/>
              <a:gd name="connsiteY159" fmla="*/ 2211682 h 2237474"/>
              <a:gd name="connsiteX160" fmla="*/ 648680 w 12192000"/>
              <a:gd name="connsiteY160" fmla="*/ 2206229 h 2237474"/>
              <a:gd name="connsiteX161" fmla="*/ 597225 w 12192000"/>
              <a:gd name="connsiteY161" fmla="*/ 2180999 h 2237474"/>
              <a:gd name="connsiteX162" fmla="*/ 558449 w 12192000"/>
              <a:gd name="connsiteY162" fmla="*/ 2182346 h 2237474"/>
              <a:gd name="connsiteX163" fmla="*/ 550517 w 12192000"/>
              <a:gd name="connsiteY163" fmla="*/ 2182060 h 2237474"/>
              <a:gd name="connsiteX164" fmla="*/ 550309 w 12192000"/>
              <a:gd name="connsiteY164" fmla="*/ 2181825 h 2237474"/>
              <a:gd name="connsiteX165" fmla="*/ 541836 w 12192000"/>
              <a:gd name="connsiteY165" fmla="*/ 2181063 h 2237474"/>
              <a:gd name="connsiteX166" fmla="*/ 536057 w 12192000"/>
              <a:gd name="connsiteY166" fmla="*/ 2181537 h 2237474"/>
              <a:gd name="connsiteX167" fmla="*/ 520671 w 12192000"/>
              <a:gd name="connsiteY167" fmla="*/ 2180980 h 2237474"/>
              <a:gd name="connsiteX168" fmla="*/ 515024 w 12192000"/>
              <a:gd name="connsiteY168" fmla="*/ 2179258 h 2237474"/>
              <a:gd name="connsiteX169" fmla="*/ 512278 w 12192000"/>
              <a:gd name="connsiteY169" fmla="*/ 2176369 h 2237474"/>
              <a:gd name="connsiteX170" fmla="*/ 480419 w 12192000"/>
              <a:gd name="connsiteY170" fmla="*/ 2167807 h 2237474"/>
              <a:gd name="connsiteX171" fmla="*/ 413835 w 12192000"/>
              <a:gd name="connsiteY171" fmla="*/ 2156783 h 2237474"/>
              <a:gd name="connsiteX172" fmla="*/ 376513 w 12192000"/>
              <a:gd name="connsiteY172" fmla="*/ 2154014 h 2237474"/>
              <a:gd name="connsiteX173" fmla="*/ 273386 w 12192000"/>
              <a:gd name="connsiteY173" fmla="*/ 2142551 h 2237474"/>
              <a:gd name="connsiteX174" fmla="*/ 169207 w 12192000"/>
              <a:gd name="connsiteY174" fmla="*/ 2128100 h 2237474"/>
              <a:gd name="connsiteX175" fmla="*/ 93149 w 12192000"/>
              <a:gd name="connsiteY175" fmla="*/ 2105324 h 2237474"/>
              <a:gd name="connsiteX176" fmla="*/ 88109 w 12192000"/>
              <a:gd name="connsiteY176" fmla="*/ 2106704 h 2237474"/>
              <a:gd name="connsiteX177" fmla="*/ 80022 w 12192000"/>
              <a:gd name="connsiteY177" fmla="*/ 2107254 h 2237474"/>
              <a:gd name="connsiteX178" fmla="*/ 79717 w 12192000"/>
              <a:gd name="connsiteY178" fmla="*/ 2107046 h 2237474"/>
              <a:gd name="connsiteX179" fmla="*/ 72352 w 12192000"/>
              <a:gd name="connsiteY179" fmla="*/ 2107991 h 2237474"/>
              <a:gd name="connsiteX180" fmla="*/ 37645 w 12192000"/>
              <a:gd name="connsiteY180" fmla="*/ 2115401 h 2237474"/>
              <a:gd name="connsiteX181" fmla="*/ 4572 w 12192000"/>
              <a:gd name="connsiteY181" fmla="*/ 2111091 h 2237474"/>
              <a:gd name="connsiteX182" fmla="*/ 0 w 12192000"/>
              <a:gd name="connsiteY182" fmla="*/ 2110468 h 2237474"/>
              <a:gd name="connsiteX183" fmla="*/ 0 w 12192000"/>
              <a:gd name="connsiteY18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87219 w 12192000"/>
              <a:gd name="connsiteY127" fmla="*/ 1998750 h 2237474"/>
              <a:gd name="connsiteX128" fmla="*/ 2243069 w 12192000"/>
              <a:gd name="connsiteY128" fmla="*/ 2015111 h 2237474"/>
              <a:gd name="connsiteX129" fmla="*/ 2186609 w 12192000"/>
              <a:gd name="connsiteY129" fmla="*/ 2008263 h 2237474"/>
              <a:gd name="connsiteX130" fmla="*/ 2164831 w 12192000"/>
              <a:gd name="connsiteY130" fmla="*/ 2010143 h 2237474"/>
              <a:gd name="connsiteX131" fmla="*/ 2152836 w 12192000"/>
              <a:gd name="connsiteY131" fmla="*/ 2010048 h 2237474"/>
              <a:gd name="connsiteX132" fmla="*/ 2117102 w 12192000"/>
              <a:gd name="connsiteY132" fmla="*/ 2023004 h 2237474"/>
              <a:gd name="connsiteX133" fmla="*/ 2111935 w 12192000"/>
              <a:gd name="connsiteY133" fmla="*/ 2023163 h 2237474"/>
              <a:gd name="connsiteX134" fmla="*/ 2089991 w 12192000"/>
              <a:gd name="connsiteY134" fmla="*/ 2034193 h 2237474"/>
              <a:gd name="connsiteX135" fmla="*/ 2058061 w 12192000"/>
              <a:gd name="connsiteY135" fmla="*/ 2047942 h 2237474"/>
              <a:gd name="connsiteX136" fmla="*/ 2055737 w 12192000"/>
              <a:gd name="connsiteY136" fmla="*/ 2047704 h 2237474"/>
              <a:gd name="connsiteX137" fmla="*/ 2042244 w 12192000"/>
              <a:gd name="connsiteY137" fmla="*/ 2055560 h 2237474"/>
              <a:gd name="connsiteX138" fmla="*/ 1976224 w 12192000"/>
              <a:gd name="connsiteY138" fmla="*/ 2074257 h 2237474"/>
              <a:gd name="connsiteX139" fmla="*/ 1877728 w 12192000"/>
              <a:gd name="connsiteY139" fmla="*/ 2101004 h 2237474"/>
              <a:gd name="connsiteX140" fmla="*/ 1759056 w 12192000"/>
              <a:gd name="connsiteY140" fmla="*/ 2125608 h 2237474"/>
              <a:gd name="connsiteX141" fmla="*/ 1637948 w 12192000"/>
              <a:gd name="connsiteY141" fmla="*/ 2172597 h 2237474"/>
              <a:gd name="connsiteX142" fmla="*/ 1434549 w 12192000"/>
              <a:gd name="connsiteY142" fmla="*/ 2234522 h 2237474"/>
              <a:gd name="connsiteX143" fmla="*/ 1398481 w 12192000"/>
              <a:gd name="connsiteY143" fmla="*/ 2237074 h 2237474"/>
              <a:gd name="connsiteX144" fmla="*/ 1398407 w 12192000"/>
              <a:gd name="connsiteY144" fmla="*/ 2237095 h 2237474"/>
              <a:gd name="connsiteX145" fmla="*/ 1370962 w 12192000"/>
              <a:gd name="connsiteY145" fmla="*/ 2237474 h 2237474"/>
              <a:gd name="connsiteX146" fmla="*/ 1356367 w 12192000"/>
              <a:gd name="connsiteY146" fmla="*/ 2235089 h 2237474"/>
              <a:gd name="connsiteX147" fmla="*/ 1324828 w 12192000"/>
              <a:gd name="connsiteY147" fmla="*/ 2231968 h 2237474"/>
              <a:gd name="connsiteX148" fmla="*/ 1297744 w 12192000"/>
              <a:gd name="connsiteY148" fmla="*/ 2235849 h 2237474"/>
              <a:gd name="connsiteX149" fmla="*/ 1286236 w 12192000"/>
              <a:gd name="connsiteY149" fmla="*/ 2233135 h 2237474"/>
              <a:gd name="connsiteX150" fmla="*/ 1283504 w 12192000"/>
              <a:gd name="connsiteY150" fmla="*/ 2233797 h 2237474"/>
              <a:gd name="connsiteX151" fmla="*/ 1279765 w 12192000"/>
              <a:gd name="connsiteY151" fmla="*/ 2229639 h 2237474"/>
              <a:gd name="connsiteX152" fmla="*/ 1195347 w 12192000"/>
              <a:gd name="connsiteY152" fmla="*/ 2212354 h 2237474"/>
              <a:gd name="connsiteX153" fmla="*/ 970251 w 12192000"/>
              <a:gd name="connsiteY153" fmla="*/ 2221029 h 2237474"/>
              <a:gd name="connsiteX154" fmla="*/ 812914 w 12192000"/>
              <a:gd name="connsiteY154" fmla="*/ 2202752 h 2237474"/>
              <a:gd name="connsiteX155" fmla="*/ 800195 w 12192000"/>
              <a:gd name="connsiteY155" fmla="*/ 2209407 h 2237474"/>
              <a:gd name="connsiteX156" fmla="*/ 784978 w 12192000"/>
              <a:gd name="connsiteY156" fmla="*/ 2212360 h 2237474"/>
              <a:gd name="connsiteX157" fmla="*/ 681987 w 12192000"/>
              <a:gd name="connsiteY157" fmla="*/ 2216757 h 2237474"/>
              <a:gd name="connsiteX158" fmla="*/ 669923 w 12192000"/>
              <a:gd name="connsiteY158" fmla="*/ 2211682 h 2237474"/>
              <a:gd name="connsiteX159" fmla="*/ 648680 w 12192000"/>
              <a:gd name="connsiteY159" fmla="*/ 2206229 h 2237474"/>
              <a:gd name="connsiteX160" fmla="*/ 597225 w 12192000"/>
              <a:gd name="connsiteY160" fmla="*/ 2180999 h 2237474"/>
              <a:gd name="connsiteX161" fmla="*/ 558449 w 12192000"/>
              <a:gd name="connsiteY161" fmla="*/ 2182346 h 2237474"/>
              <a:gd name="connsiteX162" fmla="*/ 550517 w 12192000"/>
              <a:gd name="connsiteY162" fmla="*/ 2182060 h 2237474"/>
              <a:gd name="connsiteX163" fmla="*/ 550309 w 12192000"/>
              <a:gd name="connsiteY163" fmla="*/ 2181825 h 2237474"/>
              <a:gd name="connsiteX164" fmla="*/ 541836 w 12192000"/>
              <a:gd name="connsiteY164" fmla="*/ 2181063 h 2237474"/>
              <a:gd name="connsiteX165" fmla="*/ 536057 w 12192000"/>
              <a:gd name="connsiteY165" fmla="*/ 2181537 h 2237474"/>
              <a:gd name="connsiteX166" fmla="*/ 520671 w 12192000"/>
              <a:gd name="connsiteY166" fmla="*/ 2180980 h 2237474"/>
              <a:gd name="connsiteX167" fmla="*/ 515024 w 12192000"/>
              <a:gd name="connsiteY167" fmla="*/ 2179258 h 2237474"/>
              <a:gd name="connsiteX168" fmla="*/ 512278 w 12192000"/>
              <a:gd name="connsiteY168" fmla="*/ 2176369 h 2237474"/>
              <a:gd name="connsiteX169" fmla="*/ 480419 w 12192000"/>
              <a:gd name="connsiteY169" fmla="*/ 2167807 h 2237474"/>
              <a:gd name="connsiteX170" fmla="*/ 413835 w 12192000"/>
              <a:gd name="connsiteY170" fmla="*/ 2156783 h 2237474"/>
              <a:gd name="connsiteX171" fmla="*/ 376513 w 12192000"/>
              <a:gd name="connsiteY171" fmla="*/ 2154014 h 2237474"/>
              <a:gd name="connsiteX172" fmla="*/ 273386 w 12192000"/>
              <a:gd name="connsiteY172" fmla="*/ 2142551 h 2237474"/>
              <a:gd name="connsiteX173" fmla="*/ 169207 w 12192000"/>
              <a:gd name="connsiteY173" fmla="*/ 2128100 h 2237474"/>
              <a:gd name="connsiteX174" fmla="*/ 93149 w 12192000"/>
              <a:gd name="connsiteY174" fmla="*/ 2105324 h 2237474"/>
              <a:gd name="connsiteX175" fmla="*/ 88109 w 12192000"/>
              <a:gd name="connsiteY175" fmla="*/ 2106704 h 2237474"/>
              <a:gd name="connsiteX176" fmla="*/ 80022 w 12192000"/>
              <a:gd name="connsiteY176" fmla="*/ 2107254 h 2237474"/>
              <a:gd name="connsiteX177" fmla="*/ 79717 w 12192000"/>
              <a:gd name="connsiteY177" fmla="*/ 2107046 h 2237474"/>
              <a:gd name="connsiteX178" fmla="*/ 72352 w 12192000"/>
              <a:gd name="connsiteY178" fmla="*/ 2107991 h 2237474"/>
              <a:gd name="connsiteX179" fmla="*/ 37645 w 12192000"/>
              <a:gd name="connsiteY179" fmla="*/ 2115401 h 2237474"/>
              <a:gd name="connsiteX180" fmla="*/ 4572 w 12192000"/>
              <a:gd name="connsiteY180" fmla="*/ 2111091 h 2237474"/>
              <a:gd name="connsiteX181" fmla="*/ 0 w 12192000"/>
              <a:gd name="connsiteY181" fmla="*/ 2110468 h 2237474"/>
              <a:gd name="connsiteX182" fmla="*/ 0 w 12192000"/>
              <a:gd name="connsiteY18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15525 w 12192000"/>
              <a:gd name="connsiteY124" fmla="*/ 1989708 h 2237474"/>
              <a:gd name="connsiteX125" fmla="*/ 2300792 w 12192000"/>
              <a:gd name="connsiteY125" fmla="*/ 1994290 h 2237474"/>
              <a:gd name="connsiteX126" fmla="*/ 2287219 w 12192000"/>
              <a:gd name="connsiteY126" fmla="*/ 1998750 h 2237474"/>
              <a:gd name="connsiteX127" fmla="*/ 2243069 w 12192000"/>
              <a:gd name="connsiteY127" fmla="*/ 2015111 h 2237474"/>
              <a:gd name="connsiteX128" fmla="*/ 2186609 w 12192000"/>
              <a:gd name="connsiteY128" fmla="*/ 2008263 h 2237474"/>
              <a:gd name="connsiteX129" fmla="*/ 2164831 w 12192000"/>
              <a:gd name="connsiteY129" fmla="*/ 2010143 h 2237474"/>
              <a:gd name="connsiteX130" fmla="*/ 2152836 w 12192000"/>
              <a:gd name="connsiteY130" fmla="*/ 2010048 h 2237474"/>
              <a:gd name="connsiteX131" fmla="*/ 2117102 w 12192000"/>
              <a:gd name="connsiteY131" fmla="*/ 2023004 h 2237474"/>
              <a:gd name="connsiteX132" fmla="*/ 2111935 w 12192000"/>
              <a:gd name="connsiteY132" fmla="*/ 2023163 h 2237474"/>
              <a:gd name="connsiteX133" fmla="*/ 2089991 w 12192000"/>
              <a:gd name="connsiteY133" fmla="*/ 2034193 h 2237474"/>
              <a:gd name="connsiteX134" fmla="*/ 2058061 w 12192000"/>
              <a:gd name="connsiteY134" fmla="*/ 2047942 h 2237474"/>
              <a:gd name="connsiteX135" fmla="*/ 2055737 w 12192000"/>
              <a:gd name="connsiteY135" fmla="*/ 2047704 h 2237474"/>
              <a:gd name="connsiteX136" fmla="*/ 2042244 w 12192000"/>
              <a:gd name="connsiteY136" fmla="*/ 2055560 h 2237474"/>
              <a:gd name="connsiteX137" fmla="*/ 1976224 w 12192000"/>
              <a:gd name="connsiteY137" fmla="*/ 2074257 h 2237474"/>
              <a:gd name="connsiteX138" fmla="*/ 1877728 w 12192000"/>
              <a:gd name="connsiteY138" fmla="*/ 2101004 h 2237474"/>
              <a:gd name="connsiteX139" fmla="*/ 1759056 w 12192000"/>
              <a:gd name="connsiteY139" fmla="*/ 2125608 h 2237474"/>
              <a:gd name="connsiteX140" fmla="*/ 1637948 w 12192000"/>
              <a:gd name="connsiteY140" fmla="*/ 2172597 h 2237474"/>
              <a:gd name="connsiteX141" fmla="*/ 1434549 w 12192000"/>
              <a:gd name="connsiteY141" fmla="*/ 2234522 h 2237474"/>
              <a:gd name="connsiteX142" fmla="*/ 1398481 w 12192000"/>
              <a:gd name="connsiteY142" fmla="*/ 2237074 h 2237474"/>
              <a:gd name="connsiteX143" fmla="*/ 1398407 w 12192000"/>
              <a:gd name="connsiteY143" fmla="*/ 2237095 h 2237474"/>
              <a:gd name="connsiteX144" fmla="*/ 1370962 w 12192000"/>
              <a:gd name="connsiteY144" fmla="*/ 2237474 h 2237474"/>
              <a:gd name="connsiteX145" fmla="*/ 1356367 w 12192000"/>
              <a:gd name="connsiteY145" fmla="*/ 2235089 h 2237474"/>
              <a:gd name="connsiteX146" fmla="*/ 1324828 w 12192000"/>
              <a:gd name="connsiteY146" fmla="*/ 2231968 h 2237474"/>
              <a:gd name="connsiteX147" fmla="*/ 1297744 w 12192000"/>
              <a:gd name="connsiteY147" fmla="*/ 2235849 h 2237474"/>
              <a:gd name="connsiteX148" fmla="*/ 1286236 w 12192000"/>
              <a:gd name="connsiteY148" fmla="*/ 2233135 h 2237474"/>
              <a:gd name="connsiteX149" fmla="*/ 1283504 w 12192000"/>
              <a:gd name="connsiteY149" fmla="*/ 2233797 h 2237474"/>
              <a:gd name="connsiteX150" fmla="*/ 1279765 w 12192000"/>
              <a:gd name="connsiteY150" fmla="*/ 2229639 h 2237474"/>
              <a:gd name="connsiteX151" fmla="*/ 1195347 w 12192000"/>
              <a:gd name="connsiteY151" fmla="*/ 2212354 h 2237474"/>
              <a:gd name="connsiteX152" fmla="*/ 970251 w 12192000"/>
              <a:gd name="connsiteY152" fmla="*/ 2221029 h 2237474"/>
              <a:gd name="connsiteX153" fmla="*/ 812914 w 12192000"/>
              <a:gd name="connsiteY153" fmla="*/ 2202752 h 2237474"/>
              <a:gd name="connsiteX154" fmla="*/ 800195 w 12192000"/>
              <a:gd name="connsiteY154" fmla="*/ 2209407 h 2237474"/>
              <a:gd name="connsiteX155" fmla="*/ 784978 w 12192000"/>
              <a:gd name="connsiteY155" fmla="*/ 2212360 h 2237474"/>
              <a:gd name="connsiteX156" fmla="*/ 681987 w 12192000"/>
              <a:gd name="connsiteY156" fmla="*/ 2216757 h 2237474"/>
              <a:gd name="connsiteX157" fmla="*/ 669923 w 12192000"/>
              <a:gd name="connsiteY157" fmla="*/ 2211682 h 2237474"/>
              <a:gd name="connsiteX158" fmla="*/ 648680 w 12192000"/>
              <a:gd name="connsiteY158" fmla="*/ 2206229 h 2237474"/>
              <a:gd name="connsiteX159" fmla="*/ 597225 w 12192000"/>
              <a:gd name="connsiteY159" fmla="*/ 2180999 h 2237474"/>
              <a:gd name="connsiteX160" fmla="*/ 558449 w 12192000"/>
              <a:gd name="connsiteY160" fmla="*/ 2182346 h 2237474"/>
              <a:gd name="connsiteX161" fmla="*/ 550517 w 12192000"/>
              <a:gd name="connsiteY161" fmla="*/ 2182060 h 2237474"/>
              <a:gd name="connsiteX162" fmla="*/ 550309 w 12192000"/>
              <a:gd name="connsiteY162" fmla="*/ 2181825 h 2237474"/>
              <a:gd name="connsiteX163" fmla="*/ 541836 w 12192000"/>
              <a:gd name="connsiteY163" fmla="*/ 2181063 h 2237474"/>
              <a:gd name="connsiteX164" fmla="*/ 536057 w 12192000"/>
              <a:gd name="connsiteY164" fmla="*/ 2181537 h 2237474"/>
              <a:gd name="connsiteX165" fmla="*/ 520671 w 12192000"/>
              <a:gd name="connsiteY165" fmla="*/ 2180980 h 2237474"/>
              <a:gd name="connsiteX166" fmla="*/ 515024 w 12192000"/>
              <a:gd name="connsiteY166" fmla="*/ 2179258 h 2237474"/>
              <a:gd name="connsiteX167" fmla="*/ 512278 w 12192000"/>
              <a:gd name="connsiteY167" fmla="*/ 2176369 h 2237474"/>
              <a:gd name="connsiteX168" fmla="*/ 480419 w 12192000"/>
              <a:gd name="connsiteY168" fmla="*/ 2167807 h 2237474"/>
              <a:gd name="connsiteX169" fmla="*/ 413835 w 12192000"/>
              <a:gd name="connsiteY169" fmla="*/ 2156783 h 2237474"/>
              <a:gd name="connsiteX170" fmla="*/ 376513 w 12192000"/>
              <a:gd name="connsiteY170" fmla="*/ 2154014 h 2237474"/>
              <a:gd name="connsiteX171" fmla="*/ 273386 w 12192000"/>
              <a:gd name="connsiteY171" fmla="*/ 2142551 h 2237474"/>
              <a:gd name="connsiteX172" fmla="*/ 169207 w 12192000"/>
              <a:gd name="connsiteY172" fmla="*/ 2128100 h 2237474"/>
              <a:gd name="connsiteX173" fmla="*/ 93149 w 12192000"/>
              <a:gd name="connsiteY173" fmla="*/ 2105324 h 2237474"/>
              <a:gd name="connsiteX174" fmla="*/ 88109 w 12192000"/>
              <a:gd name="connsiteY174" fmla="*/ 2106704 h 2237474"/>
              <a:gd name="connsiteX175" fmla="*/ 80022 w 12192000"/>
              <a:gd name="connsiteY175" fmla="*/ 2107254 h 2237474"/>
              <a:gd name="connsiteX176" fmla="*/ 79717 w 12192000"/>
              <a:gd name="connsiteY176" fmla="*/ 2107046 h 2237474"/>
              <a:gd name="connsiteX177" fmla="*/ 72352 w 12192000"/>
              <a:gd name="connsiteY177" fmla="*/ 2107991 h 2237474"/>
              <a:gd name="connsiteX178" fmla="*/ 37645 w 12192000"/>
              <a:gd name="connsiteY178" fmla="*/ 2115401 h 2237474"/>
              <a:gd name="connsiteX179" fmla="*/ 4572 w 12192000"/>
              <a:gd name="connsiteY179" fmla="*/ 2111091 h 2237474"/>
              <a:gd name="connsiteX180" fmla="*/ 0 w 12192000"/>
              <a:gd name="connsiteY180" fmla="*/ 2110468 h 2237474"/>
              <a:gd name="connsiteX181" fmla="*/ 0 w 12192000"/>
              <a:gd name="connsiteY18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00792 w 12192000"/>
              <a:gd name="connsiteY124" fmla="*/ 1994290 h 2237474"/>
              <a:gd name="connsiteX125" fmla="*/ 2287219 w 12192000"/>
              <a:gd name="connsiteY125" fmla="*/ 1998750 h 2237474"/>
              <a:gd name="connsiteX126" fmla="*/ 2243069 w 12192000"/>
              <a:gd name="connsiteY126" fmla="*/ 2015111 h 2237474"/>
              <a:gd name="connsiteX127" fmla="*/ 2186609 w 12192000"/>
              <a:gd name="connsiteY127" fmla="*/ 2008263 h 2237474"/>
              <a:gd name="connsiteX128" fmla="*/ 2164831 w 12192000"/>
              <a:gd name="connsiteY128" fmla="*/ 2010143 h 2237474"/>
              <a:gd name="connsiteX129" fmla="*/ 2152836 w 12192000"/>
              <a:gd name="connsiteY129" fmla="*/ 2010048 h 2237474"/>
              <a:gd name="connsiteX130" fmla="*/ 2117102 w 12192000"/>
              <a:gd name="connsiteY130" fmla="*/ 2023004 h 2237474"/>
              <a:gd name="connsiteX131" fmla="*/ 2111935 w 12192000"/>
              <a:gd name="connsiteY131" fmla="*/ 2023163 h 2237474"/>
              <a:gd name="connsiteX132" fmla="*/ 2089991 w 12192000"/>
              <a:gd name="connsiteY132" fmla="*/ 2034193 h 2237474"/>
              <a:gd name="connsiteX133" fmla="*/ 2058061 w 12192000"/>
              <a:gd name="connsiteY133" fmla="*/ 2047942 h 2237474"/>
              <a:gd name="connsiteX134" fmla="*/ 2055737 w 12192000"/>
              <a:gd name="connsiteY134" fmla="*/ 2047704 h 2237474"/>
              <a:gd name="connsiteX135" fmla="*/ 2042244 w 12192000"/>
              <a:gd name="connsiteY135" fmla="*/ 2055560 h 2237474"/>
              <a:gd name="connsiteX136" fmla="*/ 1976224 w 12192000"/>
              <a:gd name="connsiteY136" fmla="*/ 2074257 h 2237474"/>
              <a:gd name="connsiteX137" fmla="*/ 1877728 w 12192000"/>
              <a:gd name="connsiteY137" fmla="*/ 2101004 h 2237474"/>
              <a:gd name="connsiteX138" fmla="*/ 1759056 w 12192000"/>
              <a:gd name="connsiteY138" fmla="*/ 2125608 h 2237474"/>
              <a:gd name="connsiteX139" fmla="*/ 1637948 w 12192000"/>
              <a:gd name="connsiteY139" fmla="*/ 2172597 h 2237474"/>
              <a:gd name="connsiteX140" fmla="*/ 1434549 w 12192000"/>
              <a:gd name="connsiteY140" fmla="*/ 2234522 h 2237474"/>
              <a:gd name="connsiteX141" fmla="*/ 1398481 w 12192000"/>
              <a:gd name="connsiteY141" fmla="*/ 2237074 h 2237474"/>
              <a:gd name="connsiteX142" fmla="*/ 1398407 w 12192000"/>
              <a:gd name="connsiteY142" fmla="*/ 2237095 h 2237474"/>
              <a:gd name="connsiteX143" fmla="*/ 1370962 w 12192000"/>
              <a:gd name="connsiteY143" fmla="*/ 2237474 h 2237474"/>
              <a:gd name="connsiteX144" fmla="*/ 1356367 w 12192000"/>
              <a:gd name="connsiteY144" fmla="*/ 2235089 h 2237474"/>
              <a:gd name="connsiteX145" fmla="*/ 1324828 w 12192000"/>
              <a:gd name="connsiteY145" fmla="*/ 2231968 h 2237474"/>
              <a:gd name="connsiteX146" fmla="*/ 1297744 w 12192000"/>
              <a:gd name="connsiteY146" fmla="*/ 2235849 h 2237474"/>
              <a:gd name="connsiteX147" fmla="*/ 1286236 w 12192000"/>
              <a:gd name="connsiteY147" fmla="*/ 2233135 h 2237474"/>
              <a:gd name="connsiteX148" fmla="*/ 1283504 w 12192000"/>
              <a:gd name="connsiteY148" fmla="*/ 2233797 h 2237474"/>
              <a:gd name="connsiteX149" fmla="*/ 1279765 w 12192000"/>
              <a:gd name="connsiteY149" fmla="*/ 2229639 h 2237474"/>
              <a:gd name="connsiteX150" fmla="*/ 1195347 w 12192000"/>
              <a:gd name="connsiteY150" fmla="*/ 2212354 h 2237474"/>
              <a:gd name="connsiteX151" fmla="*/ 970251 w 12192000"/>
              <a:gd name="connsiteY151" fmla="*/ 2221029 h 2237474"/>
              <a:gd name="connsiteX152" fmla="*/ 812914 w 12192000"/>
              <a:gd name="connsiteY152" fmla="*/ 2202752 h 2237474"/>
              <a:gd name="connsiteX153" fmla="*/ 800195 w 12192000"/>
              <a:gd name="connsiteY153" fmla="*/ 2209407 h 2237474"/>
              <a:gd name="connsiteX154" fmla="*/ 784978 w 12192000"/>
              <a:gd name="connsiteY154" fmla="*/ 2212360 h 2237474"/>
              <a:gd name="connsiteX155" fmla="*/ 681987 w 12192000"/>
              <a:gd name="connsiteY155" fmla="*/ 2216757 h 2237474"/>
              <a:gd name="connsiteX156" fmla="*/ 669923 w 12192000"/>
              <a:gd name="connsiteY156" fmla="*/ 2211682 h 2237474"/>
              <a:gd name="connsiteX157" fmla="*/ 648680 w 12192000"/>
              <a:gd name="connsiteY157" fmla="*/ 2206229 h 2237474"/>
              <a:gd name="connsiteX158" fmla="*/ 597225 w 12192000"/>
              <a:gd name="connsiteY158" fmla="*/ 2180999 h 2237474"/>
              <a:gd name="connsiteX159" fmla="*/ 558449 w 12192000"/>
              <a:gd name="connsiteY159" fmla="*/ 2182346 h 2237474"/>
              <a:gd name="connsiteX160" fmla="*/ 550517 w 12192000"/>
              <a:gd name="connsiteY160" fmla="*/ 2182060 h 2237474"/>
              <a:gd name="connsiteX161" fmla="*/ 550309 w 12192000"/>
              <a:gd name="connsiteY161" fmla="*/ 2181825 h 2237474"/>
              <a:gd name="connsiteX162" fmla="*/ 541836 w 12192000"/>
              <a:gd name="connsiteY162" fmla="*/ 2181063 h 2237474"/>
              <a:gd name="connsiteX163" fmla="*/ 536057 w 12192000"/>
              <a:gd name="connsiteY163" fmla="*/ 2181537 h 2237474"/>
              <a:gd name="connsiteX164" fmla="*/ 520671 w 12192000"/>
              <a:gd name="connsiteY164" fmla="*/ 2180980 h 2237474"/>
              <a:gd name="connsiteX165" fmla="*/ 515024 w 12192000"/>
              <a:gd name="connsiteY165" fmla="*/ 2179258 h 2237474"/>
              <a:gd name="connsiteX166" fmla="*/ 512278 w 12192000"/>
              <a:gd name="connsiteY166" fmla="*/ 2176369 h 2237474"/>
              <a:gd name="connsiteX167" fmla="*/ 480419 w 12192000"/>
              <a:gd name="connsiteY167" fmla="*/ 2167807 h 2237474"/>
              <a:gd name="connsiteX168" fmla="*/ 413835 w 12192000"/>
              <a:gd name="connsiteY168" fmla="*/ 2156783 h 2237474"/>
              <a:gd name="connsiteX169" fmla="*/ 376513 w 12192000"/>
              <a:gd name="connsiteY169" fmla="*/ 2154014 h 2237474"/>
              <a:gd name="connsiteX170" fmla="*/ 273386 w 12192000"/>
              <a:gd name="connsiteY170" fmla="*/ 2142551 h 2237474"/>
              <a:gd name="connsiteX171" fmla="*/ 169207 w 12192000"/>
              <a:gd name="connsiteY171" fmla="*/ 2128100 h 2237474"/>
              <a:gd name="connsiteX172" fmla="*/ 93149 w 12192000"/>
              <a:gd name="connsiteY172" fmla="*/ 2105324 h 2237474"/>
              <a:gd name="connsiteX173" fmla="*/ 88109 w 12192000"/>
              <a:gd name="connsiteY173" fmla="*/ 2106704 h 2237474"/>
              <a:gd name="connsiteX174" fmla="*/ 80022 w 12192000"/>
              <a:gd name="connsiteY174" fmla="*/ 2107254 h 2237474"/>
              <a:gd name="connsiteX175" fmla="*/ 79717 w 12192000"/>
              <a:gd name="connsiteY175" fmla="*/ 2107046 h 2237474"/>
              <a:gd name="connsiteX176" fmla="*/ 72352 w 12192000"/>
              <a:gd name="connsiteY176" fmla="*/ 2107991 h 2237474"/>
              <a:gd name="connsiteX177" fmla="*/ 37645 w 12192000"/>
              <a:gd name="connsiteY177" fmla="*/ 2115401 h 2237474"/>
              <a:gd name="connsiteX178" fmla="*/ 4572 w 12192000"/>
              <a:gd name="connsiteY178" fmla="*/ 2111091 h 2237474"/>
              <a:gd name="connsiteX179" fmla="*/ 0 w 12192000"/>
              <a:gd name="connsiteY179" fmla="*/ 2110468 h 2237474"/>
              <a:gd name="connsiteX180" fmla="*/ 0 w 12192000"/>
              <a:gd name="connsiteY18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287219 w 12192000"/>
              <a:gd name="connsiteY124" fmla="*/ 1998750 h 2237474"/>
              <a:gd name="connsiteX125" fmla="*/ 2243069 w 12192000"/>
              <a:gd name="connsiteY125" fmla="*/ 2015111 h 2237474"/>
              <a:gd name="connsiteX126" fmla="*/ 2186609 w 12192000"/>
              <a:gd name="connsiteY126" fmla="*/ 2008263 h 2237474"/>
              <a:gd name="connsiteX127" fmla="*/ 2164831 w 12192000"/>
              <a:gd name="connsiteY127" fmla="*/ 2010143 h 2237474"/>
              <a:gd name="connsiteX128" fmla="*/ 2152836 w 12192000"/>
              <a:gd name="connsiteY128" fmla="*/ 2010048 h 2237474"/>
              <a:gd name="connsiteX129" fmla="*/ 2117102 w 12192000"/>
              <a:gd name="connsiteY129" fmla="*/ 2023004 h 2237474"/>
              <a:gd name="connsiteX130" fmla="*/ 2111935 w 12192000"/>
              <a:gd name="connsiteY130" fmla="*/ 2023163 h 2237474"/>
              <a:gd name="connsiteX131" fmla="*/ 2089991 w 12192000"/>
              <a:gd name="connsiteY131" fmla="*/ 2034193 h 2237474"/>
              <a:gd name="connsiteX132" fmla="*/ 2058061 w 12192000"/>
              <a:gd name="connsiteY132" fmla="*/ 2047942 h 2237474"/>
              <a:gd name="connsiteX133" fmla="*/ 2055737 w 12192000"/>
              <a:gd name="connsiteY133" fmla="*/ 2047704 h 2237474"/>
              <a:gd name="connsiteX134" fmla="*/ 2042244 w 12192000"/>
              <a:gd name="connsiteY134" fmla="*/ 2055560 h 2237474"/>
              <a:gd name="connsiteX135" fmla="*/ 1976224 w 12192000"/>
              <a:gd name="connsiteY135" fmla="*/ 2074257 h 2237474"/>
              <a:gd name="connsiteX136" fmla="*/ 1877728 w 12192000"/>
              <a:gd name="connsiteY136" fmla="*/ 2101004 h 2237474"/>
              <a:gd name="connsiteX137" fmla="*/ 1759056 w 12192000"/>
              <a:gd name="connsiteY137" fmla="*/ 2125608 h 2237474"/>
              <a:gd name="connsiteX138" fmla="*/ 1637948 w 12192000"/>
              <a:gd name="connsiteY138" fmla="*/ 2172597 h 2237474"/>
              <a:gd name="connsiteX139" fmla="*/ 1434549 w 12192000"/>
              <a:gd name="connsiteY139" fmla="*/ 2234522 h 2237474"/>
              <a:gd name="connsiteX140" fmla="*/ 1398481 w 12192000"/>
              <a:gd name="connsiteY140" fmla="*/ 2237074 h 2237474"/>
              <a:gd name="connsiteX141" fmla="*/ 1398407 w 12192000"/>
              <a:gd name="connsiteY141" fmla="*/ 2237095 h 2237474"/>
              <a:gd name="connsiteX142" fmla="*/ 1370962 w 12192000"/>
              <a:gd name="connsiteY142" fmla="*/ 2237474 h 2237474"/>
              <a:gd name="connsiteX143" fmla="*/ 1356367 w 12192000"/>
              <a:gd name="connsiteY143" fmla="*/ 2235089 h 2237474"/>
              <a:gd name="connsiteX144" fmla="*/ 1324828 w 12192000"/>
              <a:gd name="connsiteY144" fmla="*/ 2231968 h 2237474"/>
              <a:gd name="connsiteX145" fmla="*/ 1297744 w 12192000"/>
              <a:gd name="connsiteY145" fmla="*/ 2235849 h 2237474"/>
              <a:gd name="connsiteX146" fmla="*/ 1286236 w 12192000"/>
              <a:gd name="connsiteY146" fmla="*/ 2233135 h 2237474"/>
              <a:gd name="connsiteX147" fmla="*/ 1283504 w 12192000"/>
              <a:gd name="connsiteY147" fmla="*/ 2233797 h 2237474"/>
              <a:gd name="connsiteX148" fmla="*/ 1279765 w 12192000"/>
              <a:gd name="connsiteY148" fmla="*/ 2229639 h 2237474"/>
              <a:gd name="connsiteX149" fmla="*/ 1195347 w 12192000"/>
              <a:gd name="connsiteY149" fmla="*/ 2212354 h 2237474"/>
              <a:gd name="connsiteX150" fmla="*/ 970251 w 12192000"/>
              <a:gd name="connsiteY150" fmla="*/ 2221029 h 2237474"/>
              <a:gd name="connsiteX151" fmla="*/ 812914 w 12192000"/>
              <a:gd name="connsiteY151" fmla="*/ 2202752 h 2237474"/>
              <a:gd name="connsiteX152" fmla="*/ 800195 w 12192000"/>
              <a:gd name="connsiteY152" fmla="*/ 2209407 h 2237474"/>
              <a:gd name="connsiteX153" fmla="*/ 784978 w 12192000"/>
              <a:gd name="connsiteY153" fmla="*/ 2212360 h 2237474"/>
              <a:gd name="connsiteX154" fmla="*/ 681987 w 12192000"/>
              <a:gd name="connsiteY154" fmla="*/ 2216757 h 2237474"/>
              <a:gd name="connsiteX155" fmla="*/ 669923 w 12192000"/>
              <a:gd name="connsiteY155" fmla="*/ 2211682 h 2237474"/>
              <a:gd name="connsiteX156" fmla="*/ 648680 w 12192000"/>
              <a:gd name="connsiteY156" fmla="*/ 2206229 h 2237474"/>
              <a:gd name="connsiteX157" fmla="*/ 597225 w 12192000"/>
              <a:gd name="connsiteY157" fmla="*/ 2180999 h 2237474"/>
              <a:gd name="connsiteX158" fmla="*/ 558449 w 12192000"/>
              <a:gd name="connsiteY158" fmla="*/ 2182346 h 2237474"/>
              <a:gd name="connsiteX159" fmla="*/ 550517 w 12192000"/>
              <a:gd name="connsiteY159" fmla="*/ 2182060 h 2237474"/>
              <a:gd name="connsiteX160" fmla="*/ 550309 w 12192000"/>
              <a:gd name="connsiteY160" fmla="*/ 2181825 h 2237474"/>
              <a:gd name="connsiteX161" fmla="*/ 541836 w 12192000"/>
              <a:gd name="connsiteY161" fmla="*/ 2181063 h 2237474"/>
              <a:gd name="connsiteX162" fmla="*/ 536057 w 12192000"/>
              <a:gd name="connsiteY162" fmla="*/ 2181537 h 2237474"/>
              <a:gd name="connsiteX163" fmla="*/ 520671 w 12192000"/>
              <a:gd name="connsiteY163" fmla="*/ 2180980 h 2237474"/>
              <a:gd name="connsiteX164" fmla="*/ 515024 w 12192000"/>
              <a:gd name="connsiteY164" fmla="*/ 2179258 h 2237474"/>
              <a:gd name="connsiteX165" fmla="*/ 512278 w 12192000"/>
              <a:gd name="connsiteY165" fmla="*/ 2176369 h 2237474"/>
              <a:gd name="connsiteX166" fmla="*/ 480419 w 12192000"/>
              <a:gd name="connsiteY166" fmla="*/ 2167807 h 2237474"/>
              <a:gd name="connsiteX167" fmla="*/ 413835 w 12192000"/>
              <a:gd name="connsiteY167" fmla="*/ 2156783 h 2237474"/>
              <a:gd name="connsiteX168" fmla="*/ 376513 w 12192000"/>
              <a:gd name="connsiteY168" fmla="*/ 2154014 h 2237474"/>
              <a:gd name="connsiteX169" fmla="*/ 273386 w 12192000"/>
              <a:gd name="connsiteY169" fmla="*/ 2142551 h 2237474"/>
              <a:gd name="connsiteX170" fmla="*/ 169207 w 12192000"/>
              <a:gd name="connsiteY170" fmla="*/ 2128100 h 2237474"/>
              <a:gd name="connsiteX171" fmla="*/ 93149 w 12192000"/>
              <a:gd name="connsiteY171" fmla="*/ 2105324 h 2237474"/>
              <a:gd name="connsiteX172" fmla="*/ 88109 w 12192000"/>
              <a:gd name="connsiteY172" fmla="*/ 2106704 h 2237474"/>
              <a:gd name="connsiteX173" fmla="*/ 80022 w 12192000"/>
              <a:gd name="connsiteY173" fmla="*/ 2107254 h 2237474"/>
              <a:gd name="connsiteX174" fmla="*/ 79717 w 12192000"/>
              <a:gd name="connsiteY174" fmla="*/ 2107046 h 2237474"/>
              <a:gd name="connsiteX175" fmla="*/ 72352 w 12192000"/>
              <a:gd name="connsiteY175" fmla="*/ 2107991 h 2237474"/>
              <a:gd name="connsiteX176" fmla="*/ 37645 w 12192000"/>
              <a:gd name="connsiteY176" fmla="*/ 2115401 h 2237474"/>
              <a:gd name="connsiteX177" fmla="*/ 4572 w 12192000"/>
              <a:gd name="connsiteY177" fmla="*/ 2111091 h 2237474"/>
              <a:gd name="connsiteX178" fmla="*/ 0 w 12192000"/>
              <a:gd name="connsiteY178" fmla="*/ 2110468 h 2237474"/>
              <a:gd name="connsiteX179" fmla="*/ 0 w 12192000"/>
              <a:gd name="connsiteY17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578178 w 12192000"/>
              <a:gd name="connsiteY120" fmla="*/ 1990531 h 2237474"/>
              <a:gd name="connsiteX121" fmla="*/ 2476147 w 12192000"/>
              <a:gd name="connsiteY121" fmla="*/ 1998305 h 2237474"/>
              <a:gd name="connsiteX122" fmla="*/ 2373568 w 12192000"/>
              <a:gd name="connsiteY122" fmla="*/ 2003219 h 2237474"/>
              <a:gd name="connsiteX123" fmla="*/ 2287219 w 12192000"/>
              <a:gd name="connsiteY123" fmla="*/ 1998750 h 2237474"/>
              <a:gd name="connsiteX124" fmla="*/ 2243069 w 12192000"/>
              <a:gd name="connsiteY124" fmla="*/ 2015111 h 2237474"/>
              <a:gd name="connsiteX125" fmla="*/ 2186609 w 12192000"/>
              <a:gd name="connsiteY125" fmla="*/ 2008263 h 2237474"/>
              <a:gd name="connsiteX126" fmla="*/ 2164831 w 12192000"/>
              <a:gd name="connsiteY126" fmla="*/ 2010143 h 2237474"/>
              <a:gd name="connsiteX127" fmla="*/ 2152836 w 12192000"/>
              <a:gd name="connsiteY127" fmla="*/ 2010048 h 2237474"/>
              <a:gd name="connsiteX128" fmla="*/ 2117102 w 12192000"/>
              <a:gd name="connsiteY128" fmla="*/ 2023004 h 2237474"/>
              <a:gd name="connsiteX129" fmla="*/ 2111935 w 12192000"/>
              <a:gd name="connsiteY129" fmla="*/ 2023163 h 2237474"/>
              <a:gd name="connsiteX130" fmla="*/ 2089991 w 12192000"/>
              <a:gd name="connsiteY130" fmla="*/ 2034193 h 2237474"/>
              <a:gd name="connsiteX131" fmla="*/ 2058061 w 12192000"/>
              <a:gd name="connsiteY131" fmla="*/ 2047942 h 2237474"/>
              <a:gd name="connsiteX132" fmla="*/ 2055737 w 12192000"/>
              <a:gd name="connsiteY132" fmla="*/ 2047704 h 2237474"/>
              <a:gd name="connsiteX133" fmla="*/ 2042244 w 12192000"/>
              <a:gd name="connsiteY133" fmla="*/ 2055560 h 2237474"/>
              <a:gd name="connsiteX134" fmla="*/ 1976224 w 12192000"/>
              <a:gd name="connsiteY134" fmla="*/ 2074257 h 2237474"/>
              <a:gd name="connsiteX135" fmla="*/ 1877728 w 12192000"/>
              <a:gd name="connsiteY135" fmla="*/ 2101004 h 2237474"/>
              <a:gd name="connsiteX136" fmla="*/ 1759056 w 12192000"/>
              <a:gd name="connsiteY136" fmla="*/ 2125608 h 2237474"/>
              <a:gd name="connsiteX137" fmla="*/ 1637948 w 12192000"/>
              <a:gd name="connsiteY137" fmla="*/ 2172597 h 2237474"/>
              <a:gd name="connsiteX138" fmla="*/ 1434549 w 12192000"/>
              <a:gd name="connsiteY138" fmla="*/ 2234522 h 2237474"/>
              <a:gd name="connsiteX139" fmla="*/ 1398481 w 12192000"/>
              <a:gd name="connsiteY139" fmla="*/ 2237074 h 2237474"/>
              <a:gd name="connsiteX140" fmla="*/ 1398407 w 12192000"/>
              <a:gd name="connsiteY140" fmla="*/ 2237095 h 2237474"/>
              <a:gd name="connsiteX141" fmla="*/ 1370962 w 12192000"/>
              <a:gd name="connsiteY141" fmla="*/ 2237474 h 2237474"/>
              <a:gd name="connsiteX142" fmla="*/ 1356367 w 12192000"/>
              <a:gd name="connsiteY142" fmla="*/ 2235089 h 2237474"/>
              <a:gd name="connsiteX143" fmla="*/ 1324828 w 12192000"/>
              <a:gd name="connsiteY143" fmla="*/ 2231968 h 2237474"/>
              <a:gd name="connsiteX144" fmla="*/ 1297744 w 12192000"/>
              <a:gd name="connsiteY144" fmla="*/ 2235849 h 2237474"/>
              <a:gd name="connsiteX145" fmla="*/ 1286236 w 12192000"/>
              <a:gd name="connsiteY145" fmla="*/ 2233135 h 2237474"/>
              <a:gd name="connsiteX146" fmla="*/ 1283504 w 12192000"/>
              <a:gd name="connsiteY146" fmla="*/ 2233797 h 2237474"/>
              <a:gd name="connsiteX147" fmla="*/ 1279765 w 12192000"/>
              <a:gd name="connsiteY147" fmla="*/ 2229639 h 2237474"/>
              <a:gd name="connsiteX148" fmla="*/ 1195347 w 12192000"/>
              <a:gd name="connsiteY148" fmla="*/ 2212354 h 2237474"/>
              <a:gd name="connsiteX149" fmla="*/ 970251 w 12192000"/>
              <a:gd name="connsiteY149" fmla="*/ 2221029 h 2237474"/>
              <a:gd name="connsiteX150" fmla="*/ 812914 w 12192000"/>
              <a:gd name="connsiteY150" fmla="*/ 2202752 h 2237474"/>
              <a:gd name="connsiteX151" fmla="*/ 800195 w 12192000"/>
              <a:gd name="connsiteY151" fmla="*/ 2209407 h 2237474"/>
              <a:gd name="connsiteX152" fmla="*/ 784978 w 12192000"/>
              <a:gd name="connsiteY152" fmla="*/ 2212360 h 2237474"/>
              <a:gd name="connsiteX153" fmla="*/ 681987 w 12192000"/>
              <a:gd name="connsiteY153" fmla="*/ 2216757 h 2237474"/>
              <a:gd name="connsiteX154" fmla="*/ 669923 w 12192000"/>
              <a:gd name="connsiteY154" fmla="*/ 2211682 h 2237474"/>
              <a:gd name="connsiteX155" fmla="*/ 648680 w 12192000"/>
              <a:gd name="connsiteY155" fmla="*/ 2206229 h 2237474"/>
              <a:gd name="connsiteX156" fmla="*/ 597225 w 12192000"/>
              <a:gd name="connsiteY156" fmla="*/ 2180999 h 2237474"/>
              <a:gd name="connsiteX157" fmla="*/ 558449 w 12192000"/>
              <a:gd name="connsiteY157" fmla="*/ 2182346 h 2237474"/>
              <a:gd name="connsiteX158" fmla="*/ 550517 w 12192000"/>
              <a:gd name="connsiteY158" fmla="*/ 2182060 h 2237474"/>
              <a:gd name="connsiteX159" fmla="*/ 550309 w 12192000"/>
              <a:gd name="connsiteY159" fmla="*/ 2181825 h 2237474"/>
              <a:gd name="connsiteX160" fmla="*/ 541836 w 12192000"/>
              <a:gd name="connsiteY160" fmla="*/ 2181063 h 2237474"/>
              <a:gd name="connsiteX161" fmla="*/ 536057 w 12192000"/>
              <a:gd name="connsiteY161" fmla="*/ 2181537 h 2237474"/>
              <a:gd name="connsiteX162" fmla="*/ 520671 w 12192000"/>
              <a:gd name="connsiteY162" fmla="*/ 2180980 h 2237474"/>
              <a:gd name="connsiteX163" fmla="*/ 515024 w 12192000"/>
              <a:gd name="connsiteY163" fmla="*/ 2179258 h 2237474"/>
              <a:gd name="connsiteX164" fmla="*/ 512278 w 12192000"/>
              <a:gd name="connsiteY164" fmla="*/ 2176369 h 2237474"/>
              <a:gd name="connsiteX165" fmla="*/ 480419 w 12192000"/>
              <a:gd name="connsiteY165" fmla="*/ 2167807 h 2237474"/>
              <a:gd name="connsiteX166" fmla="*/ 413835 w 12192000"/>
              <a:gd name="connsiteY166" fmla="*/ 2156783 h 2237474"/>
              <a:gd name="connsiteX167" fmla="*/ 376513 w 12192000"/>
              <a:gd name="connsiteY167" fmla="*/ 2154014 h 2237474"/>
              <a:gd name="connsiteX168" fmla="*/ 273386 w 12192000"/>
              <a:gd name="connsiteY168" fmla="*/ 2142551 h 2237474"/>
              <a:gd name="connsiteX169" fmla="*/ 169207 w 12192000"/>
              <a:gd name="connsiteY169" fmla="*/ 2128100 h 2237474"/>
              <a:gd name="connsiteX170" fmla="*/ 93149 w 12192000"/>
              <a:gd name="connsiteY170" fmla="*/ 2105324 h 2237474"/>
              <a:gd name="connsiteX171" fmla="*/ 88109 w 12192000"/>
              <a:gd name="connsiteY171" fmla="*/ 2106704 h 2237474"/>
              <a:gd name="connsiteX172" fmla="*/ 80022 w 12192000"/>
              <a:gd name="connsiteY172" fmla="*/ 2107254 h 2237474"/>
              <a:gd name="connsiteX173" fmla="*/ 79717 w 12192000"/>
              <a:gd name="connsiteY173" fmla="*/ 2107046 h 2237474"/>
              <a:gd name="connsiteX174" fmla="*/ 72352 w 12192000"/>
              <a:gd name="connsiteY174" fmla="*/ 2107991 h 2237474"/>
              <a:gd name="connsiteX175" fmla="*/ 37645 w 12192000"/>
              <a:gd name="connsiteY175" fmla="*/ 2115401 h 2237474"/>
              <a:gd name="connsiteX176" fmla="*/ 4572 w 12192000"/>
              <a:gd name="connsiteY176" fmla="*/ 2111091 h 2237474"/>
              <a:gd name="connsiteX177" fmla="*/ 0 w 12192000"/>
              <a:gd name="connsiteY177" fmla="*/ 2110468 h 2237474"/>
              <a:gd name="connsiteX178" fmla="*/ 0 w 12192000"/>
              <a:gd name="connsiteY17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48661 w 12192000"/>
              <a:gd name="connsiteY116" fmla="*/ 1986122 h 2237474"/>
              <a:gd name="connsiteX117" fmla="*/ 2718916 w 12192000"/>
              <a:gd name="connsiteY117" fmla="*/ 1990867 h 2237474"/>
              <a:gd name="connsiteX118" fmla="*/ 2713522 w 12192000"/>
              <a:gd name="connsiteY118" fmla="*/ 1990173 h 2237474"/>
              <a:gd name="connsiteX119" fmla="*/ 2578178 w 12192000"/>
              <a:gd name="connsiteY119" fmla="*/ 1990531 h 2237474"/>
              <a:gd name="connsiteX120" fmla="*/ 2476147 w 12192000"/>
              <a:gd name="connsiteY120" fmla="*/ 1998305 h 2237474"/>
              <a:gd name="connsiteX121" fmla="*/ 2373568 w 12192000"/>
              <a:gd name="connsiteY121" fmla="*/ 2003219 h 2237474"/>
              <a:gd name="connsiteX122" fmla="*/ 2287219 w 12192000"/>
              <a:gd name="connsiteY122" fmla="*/ 1998750 h 2237474"/>
              <a:gd name="connsiteX123" fmla="*/ 2243069 w 12192000"/>
              <a:gd name="connsiteY123" fmla="*/ 2015111 h 2237474"/>
              <a:gd name="connsiteX124" fmla="*/ 2186609 w 12192000"/>
              <a:gd name="connsiteY124" fmla="*/ 2008263 h 2237474"/>
              <a:gd name="connsiteX125" fmla="*/ 2164831 w 12192000"/>
              <a:gd name="connsiteY125" fmla="*/ 2010143 h 2237474"/>
              <a:gd name="connsiteX126" fmla="*/ 2152836 w 12192000"/>
              <a:gd name="connsiteY126" fmla="*/ 2010048 h 2237474"/>
              <a:gd name="connsiteX127" fmla="*/ 2117102 w 12192000"/>
              <a:gd name="connsiteY127" fmla="*/ 2023004 h 2237474"/>
              <a:gd name="connsiteX128" fmla="*/ 2111935 w 12192000"/>
              <a:gd name="connsiteY128" fmla="*/ 2023163 h 2237474"/>
              <a:gd name="connsiteX129" fmla="*/ 2089991 w 12192000"/>
              <a:gd name="connsiteY129" fmla="*/ 2034193 h 2237474"/>
              <a:gd name="connsiteX130" fmla="*/ 2058061 w 12192000"/>
              <a:gd name="connsiteY130" fmla="*/ 2047942 h 2237474"/>
              <a:gd name="connsiteX131" fmla="*/ 2055737 w 12192000"/>
              <a:gd name="connsiteY131" fmla="*/ 2047704 h 2237474"/>
              <a:gd name="connsiteX132" fmla="*/ 2042244 w 12192000"/>
              <a:gd name="connsiteY132" fmla="*/ 2055560 h 2237474"/>
              <a:gd name="connsiteX133" fmla="*/ 1976224 w 12192000"/>
              <a:gd name="connsiteY133" fmla="*/ 2074257 h 2237474"/>
              <a:gd name="connsiteX134" fmla="*/ 1877728 w 12192000"/>
              <a:gd name="connsiteY134" fmla="*/ 2101004 h 2237474"/>
              <a:gd name="connsiteX135" fmla="*/ 1759056 w 12192000"/>
              <a:gd name="connsiteY135" fmla="*/ 2125608 h 2237474"/>
              <a:gd name="connsiteX136" fmla="*/ 1637948 w 12192000"/>
              <a:gd name="connsiteY136" fmla="*/ 2172597 h 2237474"/>
              <a:gd name="connsiteX137" fmla="*/ 1434549 w 12192000"/>
              <a:gd name="connsiteY137" fmla="*/ 2234522 h 2237474"/>
              <a:gd name="connsiteX138" fmla="*/ 1398481 w 12192000"/>
              <a:gd name="connsiteY138" fmla="*/ 2237074 h 2237474"/>
              <a:gd name="connsiteX139" fmla="*/ 1398407 w 12192000"/>
              <a:gd name="connsiteY139" fmla="*/ 2237095 h 2237474"/>
              <a:gd name="connsiteX140" fmla="*/ 1370962 w 12192000"/>
              <a:gd name="connsiteY140" fmla="*/ 2237474 h 2237474"/>
              <a:gd name="connsiteX141" fmla="*/ 1356367 w 12192000"/>
              <a:gd name="connsiteY141" fmla="*/ 2235089 h 2237474"/>
              <a:gd name="connsiteX142" fmla="*/ 1324828 w 12192000"/>
              <a:gd name="connsiteY142" fmla="*/ 2231968 h 2237474"/>
              <a:gd name="connsiteX143" fmla="*/ 1297744 w 12192000"/>
              <a:gd name="connsiteY143" fmla="*/ 2235849 h 2237474"/>
              <a:gd name="connsiteX144" fmla="*/ 1286236 w 12192000"/>
              <a:gd name="connsiteY144" fmla="*/ 2233135 h 2237474"/>
              <a:gd name="connsiteX145" fmla="*/ 1283504 w 12192000"/>
              <a:gd name="connsiteY145" fmla="*/ 2233797 h 2237474"/>
              <a:gd name="connsiteX146" fmla="*/ 1279765 w 12192000"/>
              <a:gd name="connsiteY146" fmla="*/ 2229639 h 2237474"/>
              <a:gd name="connsiteX147" fmla="*/ 1195347 w 12192000"/>
              <a:gd name="connsiteY147" fmla="*/ 2212354 h 2237474"/>
              <a:gd name="connsiteX148" fmla="*/ 970251 w 12192000"/>
              <a:gd name="connsiteY148" fmla="*/ 2221029 h 2237474"/>
              <a:gd name="connsiteX149" fmla="*/ 812914 w 12192000"/>
              <a:gd name="connsiteY149" fmla="*/ 2202752 h 2237474"/>
              <a:gd name="connsiteX150" fmla="*/ 800195 w 12192000"/>
              <a:gd name="connsiteY150" fmla="*/ 2209407 h 2237474"/>
              <a:gd name="connsiteX151" fmla="*/ 784978 w 12192000"/>
              <a:gd name="connsiteY151" fmla="*/ 2212360 h 2237474"/>
              <a:gd name="connsiteX152" fmla="*/ 681987 w 12192000"/>
              <a:gd name="connsiteY152" fmla="*/ 2216757 h 2237474"/>
              <a:gd name="connsiteX153" fmla="*/ 669923 w 12192000"/>
              <a:gd name="connsiteY153" fmla="*/ 2211682 h 2237474"/>
              <a:gd name="connsiteX154" fmla="*/ 648680 w 12192000"/>
              <a:gd name="connsiteY154" fmla="*/ 2206229 h 2237474"/>
              <a:gd name="connsiteX155" fmla="*/ 597225 w 12192000"/>
              <a:gd name="connsiteY155" fmla="*/ 2180999 h 2237474"/>
              <a:gd name="connsiteX156" fmla="*/ 558449 w 12192000"/>
              <a:gd name="connsiteY156" fmla="*/ 2182346 h 2237474"/>
              <a:gd name="connsiteX157" fmla="*/ 550517 w 12192000"/>
              <a:gd name="connsiteY157" fmla="*/ 2182060 h 2237474"/>
              <a:gd name="connsiteX158" fmla="*/ 550309 w 12192000"/>
              <a:gd name="connsiteY158" fmla="*/ 2181825 h 2237474"/>
              <a:gd name="connsiteX159" fmla="*/ 541836 w 12192000"/>
              <a:gd name="connsiteY159" fmla="*/ 2181063 h 2237474"/>
              <a:gd name="connsiteX160" fmla="*/ 536057 w 12192000"/>
              <a:gd name="connsiteY160" fmla="*/ 2181537 h 2237474"/>
              <a:gd name="connsiteX161" fmla="*/ 520671 w 12192000"/>
              <a:gd name="connsiteY161" fmla="*/ 2180980 h 2237474"/>
              <a:gd name="connsiteX162" fmla="*/ 515024 w 12192000"/>
              <a:gd name="connsiteY162" fmla="*/ 2179258 h 2237474"/>
              <a:gd name="connsiteX163" fmla="*/ 512278 w 12192000"/>
              <a:gd name="connsiteY163" fmla="*/ 2176369 h 2237474"/>
              <a:gd name="connsiteX164" fmla="*/ 480419 w 12192000"/>
              <a:gd name="connsiteY164" fmla="*/ 2167807 h 2237474"/>
              <a:gd name="connsiteX165" fmla="*/ 413835 w 12192000"/>
              <a:gd name="connsiteY165" fmla="*/ 2156783 h 2237474"/>
              <a:gd name="connsiteX166" fmla="*/ 376513 w 12192000"/>
              <a:gd name="connsiteY166" fmla="*/ 2154014 h 2237474"/>
              <a:gd name="connsiteX167" fmla="*/ 273386 w 12192000"/>
              <a:gd name="connsiteY167" fmla="*/ 2142551 h 2237474"/>
              <a:gd name="connsiteX168" fmla="*/ 169207 w 12192000"/>
              <a:gd name="connsiteY168" fmla="*/ 2128100 h 2237474"/>
              <a:gd name="connsiteX169" fmla="*/ 93149 w 12192000"/>
              <a:gd name="connsiteY169" fmla="*/ 2105324 h 2237474"/>
              <a:gd name="connsiteX170" fmla="*/ 88109 w 12192000"/>
              <a:gd name="connsiteY170" fmla="*/ 2106704 h 2237474"/>
              <a:gd name="connsiteX171" fmla="*/ 80022 w 12192000"/>
              <a:gd name="connsiteY171" fmla="*/ 2107254 h 2237474"/>
              <a:gd name="connsiteX172" fmla="*/ 79717 w 12192000"/>
              <a:gd name="connsiteY172" fmla="*/ 2107046 h 2237474"/>
              <a:gd name="connsiteX173" fmla="*/ 72352 w 12192000"/>
              <a:gd name="connsiteY173" fmla="*/ 2107991 h 2237474"/>
              <a:gd name="connsiteX174" fmla="*/ 37645 w 12192000"/>
              <a:gd name="connsiteY174" fmla="*/ 2115401 h 2237474"/>
              <a:gd name="connsiteX175" fmla="*/ 4572 w 12192000"/>
              <a:gd name="connsiteY175" fmla="*/ 2111091 h 2237474"/>
              <a:gd name="connsiteX176" fmla="*/ 0 w 12192000"/>
              <a:gd name="connsiteY176" fmla="*/ 2110468 h 2237474"/>
              <a:gd name="connsiteX177" fmla="*/ 0 w 12192000"/>
              <a:gd name="connsiteY17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18916 w 12192000"/>
              <a:gd name="connsiteY116" fmla="*/ 1990867 h 2237474"/>
              <a:gd name="connsiteX117" fmla="*/ 2713522 w 12192000"/>
              <a:gd name="connsiteY117" fmla="*/ 1990173 h 2237474"/>
              <a:gd name="connsiteX118" fmla="*/ 2578178 w 12192000"/>
              <a:gd name="connsiteY118" fmla="*/ 1990531 h 2237474"/>
              <a:gd name="connsiteX119" fmla="*/ 2476147 w 12192000"/>
              <a:gd name="connsiteY119" fmla="*/ 1998305 h 2237474"/>
              <a:gd name="connsiteX120" fmla="*/ 2373568 w 12192000"/>
              <a:gd name="connsiteY120" fmla="*/ 2003219 h 2237474"/>
              <a:gd name="connsiteX121" fmla="*/ 2287219 w 12192000"/>
              <a:gd name="connsiteY121" fmla="*/ 1998750 h 2237474"/>
              <a:gd name="connsiteX122" fmla="*/ 2243069 w 12192000"/>
              <a:gd name="connsiteY122" fmla="*/ 2015111 h 2237474"/>
              <a:gd name="connsiteX123" fmla="*/ 2186609 w 12192000"/>
              <a:gd name="connsiteY123" fmla="*/ 2008263 h 2237474"/>
              <a:gd name="connsiteX124" fmla="*/ 2164831 w 12192000"/>
              <a:gd name="connsiteY124" fmla="*/ 2010143 h 2237474"/>
              <a:gd name="connsiteX125" fmla="*/ 2152836 w 12192000"/>
              <a:gd name="connsiteY125" fmla="*/ 2010048 h 2237474"/>
              <a:gd name="connsiteX126" fmla="*/ 2117102 w 12192000"/>
              <a:gd name="connsiteY126" fmla="*/ 2023004 h 2237474"/>
              <a:gd name="connsiteX127" fmla="*/ 2111935 w 12192000"/>
              <a:gd name="connsiteY127" fmla="*/ 2023163 h 2237474"/>
              <a:gd name="connsiteX128" fmla="*/ 2089991 w 12192000"/>
              <a:gd name="connsiteY128" fmla="*/ 2034193 h 2237474"/>
              <a:gd name="connsiteX129" fmla="*/ 2058061 w 12192000"/>
              <a:gd name="connsiteY129" fmla="*/ 2047942 h 2237474"/>
              <a:gd name="connsiteX130" fmla="*/ 2055737 w 12192000"/>
              <a:gd name="connsiteY130" fmla="*/ 2047704 h 2237474"/>
              <a:gd name="connsiteX131" fmla="*/ 2042244 w 12192000"/>
              <a:gd name="connsiteY131" fmla="*/ 2055560 h 2237474"/>
              <a:gd name="connsiteX132" fmla="*/ 1976224 w 12192000"/>
              <a:gd name="connsiteY132" fmla="*/ 2074257 h 2237474"/>
              <a:gd name="connsiteX133" fmla="*/ 1877728 w 12192000"/>
              <a:gd name="connsiteY133" fmla="*/ 2101004 h 2237474"/>
              <a:gd name="connsiteX134" fmla="*/ 1759056 w 12192000"/>
              <a:gd name="connsiteY134" fmla="*/ 2125608 h 2237474"/>
              <a:gd name="connsiteX135" fmla="*/ 1637948 w 12192000"/>
              <a:gd name="connsiteY135" fmla="*/ 2172597 h 2237474"/>
              <a:gd name="connsiteX136" fmla="*/ 1434549 w 12192000"/>
              <a:gd name="connsiteY136" fmla="*/ 2234522 h 2237474"/>
              <a:gd name="connsiteX137" fmla="*/ 1398481 w 12192000"/>
              <a:gd name="connsiteY137" fmla="*/ 2237074 h 2237474"/>
              <a:gd name="connsiteX138" fmla="*/ 1398407 w 12192000"/>
              <a:gd name="connsiteY138" fmla="*/ 2237095 h 2237474"/>
              <a:gd name="connsiteX139" fmla="*/ 1370962 w 12192000"/>
              <a:gd name="connsiteY139" fmla="*/ 2237474 h 2237474"/>
              <a:gd name="connsiteX140" fmla="*/ 1356367 w 12192000"/>
              <a:gd name="connsiteY140" fmla="*/ 2235089 h 2237474"/>
              <a:gd name="connsiteX141" fmla="*/ 1324828 w 12192000"/>
              <a:gd name="connsiteY141" fmla="*/ 2231968 h 2237474"/>
              <a:gd name="connsiteX142" fmla="*/ 1297744 w 12192000"/>
              <a:gd name="connsiteY142" fmla="*/ 2235849 h 2237474"/>
              <a:gd name="connsiteX143" fmla="*/ 1286236 w 12192000"/>
              <a:gd name="connsiteY143" fmla="*/ 2233135 h 2237474"/>
              <a:gd name="connsiteX144" fmla="*/ 1283504 w 12192000"/>
              <a:gd name="connsiteY144" fmla="*/ 2233797 h 2237474"/>
              <a:gd name="connsiteX145" fmla="*/ 1279765 w 12192000"/>
              <a:gd name="connsiteY145" fmla="*/ 2229639 h 2237474"/>
              <a:gd name="connsiteX146" fmla="*/ 1195347 w 12192000"/>
              <a:gd name="connsiteY146" fmla="*/ 2212354 h 2237474"/>
              <a:gd name="connsiteX147" fmla="*/ 970251 w 12192000"/>
              <a:gd name="connsiteY147" fmla="*/ 2221029 h 2237474"/>
              <a:gd name="connsiteX148" fmla="*/ 812914 w 12192000"/>
              <a:gd name="connsiteY148" fmla="*/ 2202752 h 2237474"/>
              <a:gd name="connsiteX149" fmla="*/ 800195 w 12192000"/>
              <a:gd name="connsiteY149" fmla="*/ 2209407 h 2237474"/>
              <a:gd name="connsiteX150" fmla="*/ 784978 w 12192000"/>
              <a:gd name="connsiteY150" fmla="*/ 2212360 h 2237474"/>
              <a:gd name="connsiteX151" fmla="*/ 681987 w 12192000"/>
              <a:gd name="connsiteY151" fmla="*/ 2216757 h 2237474"/>
              <a:gd name="connsiteX152" fmla="*/ 669923 w 12192000"/>
              <a:gd name="connsiteY152" fmla="*/ 2211682 h 2237474"/>
              <a:gd name="connsiteX153" fmla="*/ 648680 w 12192000"/>
              <a:gd name="connsiteY153" fmla="*/ 2206229 h 2237474"/>
              <a:gd name="connsiteX154" fmla="*/ 597225 w 12192000"/>
              <a:gd name="connsiteY154" fmla="*/ 2180999 h 2237474"/>
              <a:gd name="connsiteX155" fmla="*/ 558449 w 12192000"/>
              <a:gd name="connsiteY155" fmla="*/ 2182346 h 2237474"/>
              <a:gd name="connsiteX156" fmla="*/ 550517 w 12192000"/>
              <a:gd name="connsiteY156" fmla="*/ 2182060 h 2237474"/>
              <a:gd name="connsiteX157" fmla="*/ 550309 w 12192000"/>
              <a:gd name="connsiteY157" fmla="*/ 2181825 h 2237474"/>
              <a:gd name="connsiteX158" fmla="*/ 541836 w 12192000"/>
              <a:gd name="connsiteY158" fmla="*/ 2181063 h 2237474"/>
              <a:gd name="connsiteX159" fmla="*/ 536057 w 12192000"/>
              <a:gd name="connsiteY159" fmla="*/ 2181537 h 2237474"/>
              <a:gd name="connsiteX160" fmla="*/ 520671 w 12192000"/>
              <a:gd name="connsiteY160" fmla="*/ 2180980 h 2237474"/>
              <a:gd name="connsiteX161" fmla="*/ 515024 w 12192000"/>
              <a:gd name="connsiteY161" fmla="*/ 2179258 h 2237474"/>
              <a:gd name="connsiteX162" fmla="*/ 512278 w 12192000"/>
              <a:gd name="connsiteY162" fmla="*/ 2176369 h 2237474"/>
              <a:gd name="connsiteX163" fmla="*/ 480419 w 12192000"/>
              <a:gd name="connsiteY163" fmla="*/ 2167807 h 2237474"/>
              <a:gd name="connsiteX164" fmla="*/ 413835 w 12192000"/>
              <a:gd name="connsiteY164" fmla="*/ 2156783 h 2237474"/>
              <a:gd name="connsiteX165" fmla="*/ 376513 w 12192000"/>
              <a:gd name="connsiteY165" fmla="*/ 2154014 h 2237474"/>
              <a:gd name="connsiteX166" fmla="*/ 273386 w 12192000"/>
              <a:gd name="connsiteY166" fmla="*/ 2142551 h 2237474"/>
              <a:gd name="connsiteX167" fmla="*/ 169207 w 12192000"/>
              <a:gd name="connsiteY167" fmla="*/ 2128100 h 2237474"/>
              <a:gd name="connsiteX168" fmla="*/ 93149 w 12192000"/>
              <a:gd name="connsiteY168" fmla="*/ 2105324 h 2237474"/>
              <a:gd name="connsiteX169" fmla="*/ 88109 w 12192000"/>
              <a:gd name="connsiteY169" fmla="*/ 2106704 h 2237474"/>
              <a:gd name="connsiteX170" fmla="*/ 80022 w 12192000"/>
              <a:gd name="connsiteY170" fmla="*/ 2107254 h 2237474"/>
              <a:gd name="connsiteX171" fmla="*/ 79717 w 12192000"/>
              <a:gd name="connsiteY171" fmla="*/ 2107046 h 2237474"/>
              <a:gd name="connsiteX172" fmla="*/ 72352 w 12192000"/>
              <a:gd name="connsiteY172" fmla="*/ 2107991 h 2237474"/>
              <a:gd name="connsiteX173" fmla="*/ 37645 w 12192000"/>
              <a:gd name="connsiteY173" fmla="*/ 2115401 h 2237474"/>
              <a:gd name="connsiteX174" fmla="*/ 4572 w 12192000"/>
              <a:gd name="connsiteY174" fmla="*/ 2111091 h 2237474"/>
              <a:gd name="connsiteX175" fmla="*/ 0 w 12192000"/>
              <a:gd name="connsiteY175" fmla="*/ 2110468 h 2237474"/>
              <a:gd name="connsiteX176" fmla="*/ 0 w 12192000"/>
              <a:gd name="connsiteY17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18916 w 12192000"/>
              <a:gd name="connsiteY115" fmla="*/ 1990867 h 2237474"/>
              <a:gd name="connsiteX116" fmla="*/ 2713522 w 12192000"/>
              <a:gd name="connsiteY116" fmla="*/ 1990173 h 2237474"/>
              <a:gd name="connsiteX117" fmla="*/ 2578178 w 12192000"/>
              <a:gd name="connsiteY117" fmla="*/ 1990531 h 2237474"/>
              <a:gd name="connsiteX118" fmla="*/ 2476147 w 12192000"/>
              <a:gd name="connsiteY118" fmla="*/ 1998305 h 2237474"/>
              <a:gd name="connsiteX119" fmla="*/ 2373568 w 12192000"/>
              <a:gd name="connsiteY119" fmla="*/ 2003219 h 2237474"/>
              <a:gd name="connsiteX120" fmla="*/ 2287219 w 12192000"/>
              <a:gd name="connsiteY120" fmla="*/ 1998750 h 2237474"/>
              <a:gd name="connsiteX121" fmla="*/ 2243069 w 12192000"/>
              <a:gd name="connsiteY121" fmla="*/ 2015111 h 2237474"/>
              <a:gd name="connsiteX122" fmla="*/ 2186609 w 12192000"/>
              <a:gd name="connsiteY122" fmla="*/ 2008263 h 2237474"/>
              <a:gd name="connsiteX123" fmla="*/ 2164831 w 12192000"/>
              <a:gd name="connsiteY123" fmla="*/ 2010143 h 2237474"/>
              <a:gd name="connsiteX124" fmla="*/ 2152836 w 12192000"/>
              <a:gd name="connsiteY124" fmla="*/ 2010048 h 2237474"/>
              <a:gd name="connsiteX125" fmla="*/ 2117102 w 12192000"/>
              <a:gd name="connsiteY125" fmla="*/ 2023004 h 2237474"/>
              <a:gd name="connsiteX126" fmla="*/ 2111935 w 12192000"/>
              <a:gd name="connsiteY126" fmla="*/ 2023163 h 2237474"/>
              <a:gd name="connsiteX127" fmla="*/ 2089991 w 12192000"/>
              <a:gd name="connsiteY127" fmla="*/ 2034193 h 2237474"/>
              <a:gd name="connsiteX128" fmla="*/ 2058061 w 12192000"/>
              <a:gd name="connsiteY128" fmla="*/ 2047942 h 2237474"/>
              <a:gd name="connsiteX129" fmla="*/ 2055737 w 12192000"/>
              <a:gd name="connsiteY129" fmla="*/ 2047704 h 2237474"/>
              <a:gd name="connsiteX130" fmla="*/ 2042244 w 12192000"/>
              <a:gd name="connsiteY130" fmla="*/ 2055560 h 2237474"/>
              <a:gd name="connsiteX131" fmla="*/ 1976224 w 12192000"/>
              <a:gd name="connsiteY131" fmla="*/ 2074257 h 2237474"/>
              <a:gd name="connsiteX132" fmla="*/ 1877728 w 12192000"/>
              <a:gd name="connsiteY132" fmla="*/ 2101004 h 2237474"/>
              <a:gd name="connsiteX133" fmla="*/ 1759056 w 12192000"/>
              <a:gd name="connsiteY133" fmla="*/ 2125608 h 2237474"/>
              <a:gd name="connsiteX134" fmla="*/ 1637948 w 12192000"/>
              <a:gd name="connsiteY134" fmla="*/ 2172597 h 2237474"/>
              <a:gd name="connsiteX135" fmla="*/ 1434549 w 12192000"/>
              <a:gd name="connsiteY135" fmla="*/ 2234522 h 2237474"/>
              <a:gd name="connsiteX136" fmla="*/ 1398481 w 12192000"/>
              <a:gd name="connsiteY136" fmla="*/ 2237074 h 2237474"/>
              <a:gd name="connsiteX137" fmla="*/ 1398407 w 12192000"/>
              <a:gd name="connsiteY137" fmla="*/ 2237095 h 2237474"/>
              <a:gd name="connsiteX138" fmla="*/ 1370962 w 12192000"/>
              <a:gd name="connsiteY138" fmla="*/ 2237474 h 2237474"/>
              <a:gd name="connsiteX139" fmla="*/ 1356367 w 12192000"/>
              <a:gd name="connsiteY139" fmla="*/ 2235089 h 2237474"/>
              <a:gd name="connsiteX140" fmla="*/ 1324828 w 12192000"/>
              <a:gd name="connsiteY140" fmla="*/ 2231968 h 2237474"/>
              <a:gd name="connsiteX141" fmla="*/ 1297744 w 12192000"/>
              <a:gd name="connsiteY141" fmla="*/ 2235849 h 2237474"/>
              <a:gd name="connsiteX142" fmla="*/ 1286236 w 12192000"/>
              <a:gd name="connsiteY142" fmla="*/ 2233135 h 2237474"/>
              <a:gd name="connsiteX143" fmla="*/ 1283504 w 12192000"/>
              <a:gd name="connsiteY143" fmla="*/ 2233797 h 2237474"/>
              <a:gd name="connsiteX144" fmla="*/ 1279765 w 12192000"/>
              <a:gd name="connsiteY144" fmla="*/ 2229639 h 2237474"/>
              <a:gd name="connsiteX145" fmla="*/ 1195347 w 12192000"/>
              <a:gd name="connsiteY145" fmla="*/ 2212354 h 2237474"/>
              <a:gd name="connsiteX146" fmla="*/ 970251 w 12192000"/>
              <a:gd name="connsiteY146" fmla="*/ 2221029 h 2237474"/>
              <a:gd name="connsiteX147" fmla="*/ 812914 w 12192000"/>
              <a:gd name="connsiteY147" fmla="*/ 2202752 h 2237474"/>
              <a:gd name="connsiteX148" fmla="*/ 800195 w 12192000"/>
              <a:gd name="connsiteY148" fmla="*/ 2209407 h 2237474"/>
              <a:gd name="connsiteX149" fmla="*/ 784978 w 12192000"/>
              <a:gd name="connsiteY149" fmla="*/ 2212360 h 2237474"/>
              <a:gd name="connsiteX150" fmla="*/ 681987 w 12192000"/>
              <a:gd name="connsiteY150" fmla="*/ 2216757 h 2237474"/>
              <a:gd name="connsiteX151" fmla="*/ 669923 w 12192000"/>
              <a:gd name="connsiteY151" fmla="*/ 2211682 h 2237474"/>
              <a:gd name="connsiteX152" fmla="*/ 648680 w 12192000"/>
              <a:gd name="connsiteY152" fmla="*/ 2206229 h 2237474"/>
              <a:gd name="connsiteX153" fmla="*/ 597225 w 12192000"/>
              <a:gd name="connsiteY153" fmla="*/ 2180999 h 2237474"/>
              <a:gd name="connsiteX154" fmla="*/ 558449 w 12192000"/>
              <a:gd name="connsiteY154" fmla="*/ 2182346 h 2237474"/>
              <a:gd name="connsiteX155" fmla="*/ 550517 w 12192000"/>
              <a:gd name="connsiteY155" fmla="*/ 2182060 h 2237474"/>
              <a:gd name="connsiteX156" fmla="*/ 550309 w 12192000"/>
              <a:gd name="connsiteY156" fmla="*/ 2181825 h 2237474"/>
              <a:gd name="connsiteX157" fmla="*/ 541836 w 12192000"/>
              <a:gd name="connsiteY157" fmla="*/ 2181063 h 2237474"/>
              <a:gd name="connsiteX158" fmla="*/ 536057 w 12192000"/>
              <a:gd name="connsiteY158" fmla="*/ 2181537 h 2237474"/>
              <a:gd name="connsiteX159" fmla="*/ 520671 w 12192000"/>
              <a:gd name="connsiteY159" fmla="*/ 2180980 h 2237474"/>
              <a:gd name="connsiteX160" fmla="*/ 515024 w 12192000"/>
              <a:gd name="connsiteY160" fmla="*/ 2179258 h 2237474"/>
              <a:gd name="connsiteX161" fmla="*/ 512278 w 12192000"/>
              <a:gd name="connsiteY161" fmla="*/ 2176369 h 2237474"/>
              <a:gd name="connsiteX162" fmla="*/ 480419 w 12192000"/>
              <a:gd name="connsiteY162" fmla="*/ 2167807 h 2237474"/>
              <a:gd name="connsiteX163" fmla="*/ 413835 w 12192000"/>
              <a:gd name="connsiteY163" fmla="*/ 2156783 h 2237474"/>
              <a:gd name="connsiteX164" fmla="*/ 376513 w 12192000"/>
              <a:gd name="connsiteY164" fmla="*/ 2154014 h 2237474"/>
              <a:gd name="connsiteX165" fmla="*/ 273386 w 12192000"/>
              <a:gd name="connsiteY165" fmla="*/ 2142551 h 2237474"/>
              <a:gd name="connsiteX166" fmla="*/ 169207 w 12192000"/>
              <a:gd name="connsiteY166" fmla="*/ 2128100 h 2237474"/>
              <a:gd name="connsiteX167" fmla="*/ 93149 w 12192000"/>
              <a:gd name="connsiteY167" fmla="*/ 2105324 h 2237474"/>
              <a:gd name="connsiteX168" fmla="*/ 88109 w 12192000"/>
              <a:gd name="connsiteY168" fmla="*/ 2106704 h 2237474"/>
              <a:gd name="connsiteX169" fmla="*/ 80022 w 12192000"/>
              <a:gd name="connsiteY169" fmla="*/ 2107254 h 2237474"/>
              <a:gd name="connsiteX170" fmla="*/ 79717 w 12192000"/>
              <a:gd name="connsiteY170" fmla="*/ 2107046 h 2237474"/>
              <a:gd name="connsiteX171" fmla="*/ 72352 w 12192000"/>
              <a:gd name="connsiteY171" fmla="*/ 2107991 h 2237474"/>
              <a:gd name="connsiteX172" fmla="*/ 37645 w 12192000"/>
              <a:gd name="connsiteY172" fmla="*/ 2115401 h 2237474"/>
              <a:gd name="connsiteX173" fmla="*/ 4572 w 12192000"/>
              <a:gd name="connsiteY173" fmla="*/ 2111091 h 2237474"/>
              <a:gd name="connsiteX174" fmla="*/ 0 w 12192000"/>
              <a:gd name="connsiteY174" fmla="*/ 2110468 h 2237474"/>
              <a:gd name="connsiteX175" fmla="*/ 0 w 12192000"/>
              <a:gd name="connsiteY17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83504 w 12192000"/>
              <a:gd name="connsiteY142" fmla="*/ 2233797 h 2237474"/>
              <a:gd name="connsiteX143" fmla="*/ 1279765 w 12192000"/>
              <a:gd name="connsiteY143" fmla="*/ 2229639 h 2237474"/>
              <a:gd name="connsiteX144" fmla="*/ 1195347 w 12192000"/>
              <a:gd name="connsiteY144" fmla="*/ 2212354 h 2237474"/>
              <a:gd name="connsiteX145" fmla="*/ 970251 w 12192000"/>
              <a:gd name="connsiteY145" fmla="*/ 2221029 h 2237474"/>
              <a:gd name="connsiteX146" fmla="*/ 812914 w 12192000"/>
              <a:gd name="connsiteY146" fmla="*/ 2202752 h 2237474"/>
              <a:gd name="connsiteX147" fmla="*/ 800195 w 12192000"/>
              <a:gd name="connsiteY147" fmla="*/ 2209407 h 2237474"/>
              <a:gd name="connsiteX148" fmla="*/ 784978 w 12192000"/>
              <a:gd name="connsiteY148" fmla="*/ 2212360 h 2237474"/>
              <a:gd name="connsiteX149" fmla="*/ 681987 w 12192000"/>
              <a:gd name="connsiteY149" fmla="*/ 2216757 h 2237474"/>
              <a:gd name="connsiteX150" fmla="*/ 669923 w 12192000"/>
              <a:gd name="connsiteY150" fmla="*/ 2211682 h 2237474"/>
              <a:gd name="connsiteX151" fmla="*/ 648680 w 12192000"/>
              <a:gd name="connsiteY151" fmla="*/ 2206229 h 2237474"/>
              <a:gd name="connsiteX152" fmla="*/ 597225 w 12192000"/>
              <a:gd name="connsiteY152" fmla="*/ 2180999 h 2237474"/>
              <a:gd name="connsiteX153" fmla="*/ 558449 w 12192000"/>
              <a:gd name="connsiteY153" fmla="*/ 2182346 h 2237474"/>
              <a:gd name="connsiteX154" fmla="*/ 550517 w 12192000"/>
              <a:gd name="connsiteY154" fmla="*/ 2182060 h 2237474"/>
              <a:gd name="connsiteX155" fmla="*/ 550309 w 12192000"/>
              <a:gd name="connsiteY155" fmla="*/ 2181825 h 2237474"/>
              <a:gd name="connsiteX156" fmla="*/ 541836 w 12192000"/>
              <a:gd name="connsiteY156" fmla="*/ 2181063 h 2237474"/>
              <a:gd name="connsiteX157" fmla="*/ 536057 w 12192000"/>
              <a:gd name="connsiteY157" fmla="*/ 2181537 h 2237474"/>
              <a:gd name="connsiteX158" fmla="*/ 520671 w 12192000"/>
              <a:gd name="connsiteY158" fmla="*/ 2180980 h 2237474"/>
              <a:gd name="connsiteX159" fmla="*/ 515024 w 12192000"/>
              <a:gd name="connsiteY159" fmla="*/ 2179258 h 2237474"/>
              <a:gd name="connsiteX160" fmla="*/ 512278 w 12192000"/>
              <a:gd name="connsiteY160" fmla="*/ 2176369 h 2237474"/>
              <a:gd name="connsiteX161" fmla="*/ 480419 w 12192000"/>
              <a:gd name="connsiteY161" fmla="*/ 2167807 h 2237474"/>
              <a:gd name="connsiteX162" fmla="*/ 413835 w 12192000"/>
              <a:gd name="connsiteY162" fmla="*/ 2156783 h 2237474"/>
              <a:gd name="connsiteX163" fmla="*/ 376513 w 12192000"/>
              <a:gd name="connsiteY163" fmla="*/ 2154014 h 2237474"/>
              <a:gd name="connsiteX164" fmla="*/ 273386 w 12192000"/>
              <a:gd name="connsiteY164" fmla="*/ 2142551 h 2237474"/>
              <a:gd name="connsiteX165" fmla="*/ 169207 w 12192000"/>
              <a:gd name="connsiteY165" fmla="*/ 2128100 h 2237474"/>
              <a:gd name="connsiteX166" fmla="*/ 93149 w 12192000"/>
              <a:gd name="connsiteY166" fmla="*/ 2105324 h 2237474"/>
              <a:gd name="connsiteX167" fmla="*/ 88109 w 12192000"/>
              <a:gd name="connsiteY167" fmla="*/ 2106704 h 2237474"/>
              <a:gd name="connsiteX168" fmla="*/ 80022 w 12192000"/>
              <a:gd name="connsiteY168" fmla="*/ 2107254 h 2237474"/>
              <a:gd name="connsiteX169" fmla="*/ 79717 w 12192000"/>
              <a:gd name="connsiteY169" fmla="*/ 2107046 h 2237474"/>
              <a:gd name="connsiteX170" fmla="*/ 72352 w 12192000"/>
              <a:gd name="connsiteY170" fmla="*/ 2107991 h 2237474"/>
              <a:gd name="connsiteX171" fmla="*/ 37645 w 12192000"/>
              <a:gd name="connsiteY171" fmla="*/ 2115401 h 2237474"/>
              <a:gd name="connsiteX172" fmla="*/ 4572 w 12192000"/>
              <a:gd name="connsiteY172" fmla="*/ 2111091 h 2237474"/>
              <a:gd name="connsiteX173" fmla="*/ 0 w 12192000"/>
              <a:gd name="connsiteY173" fmla="*/ 2110468 h 2237474"/>
              <a:gd name="connsiteX174" fmla="*/ 0 w 12192000"/>
              <a:gd name="connsiteY17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79765 w 12192000"/>
              <a:gd name="connsiteY142" fmla="*/ 2229639 h 2237474"/>
              <a:gd name="connsiteX143" fmla="*/ 1195347 w 12192000"/>
              <a:gd name="connsiteY143" fmla="*/ 2212354 h 2237474"/>
              <a:gd name="connsiteX144" fmla="*/ 970251 w 12192000"/>
              <a:gd name="connsiteY144" fmla="*/ 2221029 h 2237474"/>
              <a:gd name="connsiteX145" fmla="*/ 812914 w 12192000"/>
              <a:gd name="connsiteY145" fmla="*/ 2202752 h 2237474"/>
              <a:gd name="connsiteX146" fmla="*/ 800195 w 12192000"/>
              <a:gd name="connsiteY146" fmla="*/ 2209407 h 2237474"/>
              <a:gd name="connsiteX147" fmla="*/ 784978 w 12192000"/>
              <a:gd name="connsiteY147" fmla="*/ 2212360 h 2237474"/>
              <a:gd name="connsiteX148" fmla="*/ 681987 w 12192000"/>
              <a:gd name="connsiteY148" fmla="*/ 2216757 h 2237474"/>
              <a:gd name="connsiteX149" fmla="*/ 669923 w 12192000"/>
              <a:gd name="connsiteY149" fmla="*/ 2211682 h 2237474"/>
              <a:gd name="connsiteX150" fmla="*/ 648680 w 12192000"/>
              <a:gd name="connsiteY150" fmla="*/ 2206229 h 2237474"/>
              <a:gd name="connsiteX151" fmla="*/ 597225 w 12192000"/>
              <a:gd name="connsiteY151" fmla="*/ 2180999 h 2237474"/>
              <a:gd name="connsiteX152" fmla="*/ 558449 w 12192000"/>
              <a:gd name="connsiteY152" fmla="*/ 2182346 h 2237474"/>
              <a:gd name="connsiteX153" fmla="*/ 550517 w 12192000"/>
              <a:gd name="connsiteY153" fmla="*/ 2182060 h 2237474"/>
              <a:gd name="connsiteX154" fmla="*/ 550309 w 12192000"/>
              <a:gd name="connsiteY154" fmla="*/ 2181825 h 2237474"/>
              <a:gd name="connsiteX155" fmla="*/ 541836 w 12192000"/>
              <a:gd name="connsiteY155" fmla="*/ 2181063 h 2237474"/>
              <a:gd name="connsiteX156" fmla="*/ 536057 w 12192000"/>
              <a:gd name="connsiteY156" fmla="*/ 2181537 h 2237474"/>
              <a:gd name="connsiteX157" fmla="*/ 520671 w 12192000"/>
              <a:gd name="connsiteY157" fmla="*/ 2180980 h 2237474"/>
              <a:gd name="connsiteX158" fmla="*/ 515024 w 12192000"/>
              <a:gd name="connsiteY158" fmla="*/ 2179258 h 2237474"/>
              <a:gd name="connsiteX159" fmla="*/ 512278 w 12192000"/>
              <a:gd name="connsiteY159" fmla="*/ 2176369 h 2237474"/>
              <a:gd name="connsiteX160" fmla="*/ 480419 w 12192000"/>
              <a:gd name="connsiteY160" fmla="*/ 2167807 h 2237474"/>
              <a:gd name="connsiteX161" fmla="*/ 413835 w 12192000"/>
              <a:gd name="connsiteY161" fmla="*/ 2156783 h 2237474"/>
              <a:gd name="connsiteX162" fmla="*/ 376513 w 12192000"/>
              <a:gd name="connsiteY162" fmla="*/ 2154014 h 2237474"/>
              <a:gd name="connsiteX163" fmla="*/ 273386 w 12192000"/>
              <a:gd name="connsiteY163" fmla="*/ 2142551 h 2237474"/>
              <a:gd name="connsiteX164" fmla="*/ 169207 w 12192000"/>
              <a:gd name="connsiteY164" fmla="*/ 2128100 h 2237474"/>
              <a:gd name="connsiteX165" fmla="*/ 93149 w 12192000"/>
              <a:gd name="connsiteY165" fmla="*/ 2105324 h 2237474"/>
              <a:gd name="connsiteX166" fmla="*/ 88109 w 12192000"/>
              <a:gd name="connsiteY166" fmla="*/ 2106704 h 2237474"/>
              <a:gd name="connsiteX167" fmla="*/ 80022 w 12192000"/>
              <a:gd name="connsiteY167" fmla="*/ 2107254 h 2237474"/>
              <a:gd name="connsiteX168" fmla="*/ 79717 w 12192000"/>
              <a:gd name="connsiteY168" fmla="*/ 2107046 h 2237474"/>
              <a:gd name="connsiteX169" fmla="*/ 72352 w 12192000"/>
              <a:gd name="connsiteY169" fmla="*/ 2107991 h 2237474"/>
              <a:gd name="connsiteX170" fmla="*/ 37645 w 12192000"/>
              <a:gd name="connsiteY170" fmla="*/ 2115401 h 2237474"/>
              <a:gd name="connsiteX171" fmla="*/ 4572 w 12192000"/>
              <a:gd name="connsiteY171" fmla="*/ 2111091 h 2237474"/>
              <a:gd name="connsiteX172" fmla="*/ 0 w 12192000"/>
              <a:gd name="connsiteY172" fmla="*/ 2110468 h 2237474"/>
              <a:gd name="connsiteX173" fmla="*/ 0 w 12192000"/>
              <a:gd name="connsiteY17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79765 w 12192000"/>
              <a:gd name="connsiteY141" fmla="*/ 2229639 h 2237474"/>
              <a:gd name="connsiteX142" fmla="*/ 1195347 w 12192000"/>
              <a:gd name="connsiteY142" fmla="*/ 2212354 h 2237474"/>
              <a:gd name="connsiteX143" fmla="*/ 970251 w 12192000"/>
              <a:gd name="connsiteY143" fmla="*/ 2221029 h 2237474"/>
              <a:gd name="connsiteX144" fmla="*/ 812914 w 12192000"/>
              <a:gd name="connsiteY144" fmla="*/ 2202752 h 2237474"/>
              <a:gd name="connsiteX145" fmla="*/ 800195 w 12192000"/>
              <a:gd name="connsiteY145" fmla="*/ 2209407 h 2237474"/>
              <a:gd name="connsiteX146" fmla="*/ 784978 w 12192000"/>
              <a:gd name="connsiteY146" fmla="*/ 2212360 h 2237474"/>
              <a:gd name="connsiteX147" fmla="*/ 681987 w 12192000"/>
              <a:gd name="connsiteY147" fmla="*/ 2216757 h 2237474"/>
              <a:gd name="connsiteX148" fmla="*/ 669923 w 12192000"/>
              <a:gd name="connsiteY148" fmla="*/ 2211682 h 2237474"/>
              <a:gd name="connsiteX149" fmla="*/ 648680 w 12192000"/>
              <a:gd name="connsiteY149" fmla="*/ 2206229 h 2237474"/>
              <a:gd name="connsiteX150" fmla="*/ 597225 w 12192000"/>
              <a:gd name="connsiteY150" fmla="*/ 2180999 h 2237474"/>
              <a:gd name="connsiteX151" fmla="*/ 558449 w 12192000"/>
              <a:gd name="connsiteY151" fmla="*/ 2182346 h 2237474"/>
              <a:gd name="connsiteX152" fmla="*/ 550517 w 12192000"/>
              <a:gd name="connsiteY152" fmla="*/ 2182060 h 2237474"/>
              <a:gd name="connsiteX153" fmla="*/ 550309 w 12192000"/>
              <a:gd name="connsiteY153" fmla="*/ 2181825 h 2237474"/>
              <a:gd name="connsiteX154" fmla="*/ 541836 w 12192000"/>
              <a:gd name="connsiteY154" fmla="*/ 2181063 h 2237474"/>
              <a:gd name="connsiteX155" fmla="*/ 536057 w 12192000"/>
              <a:gd name="connsiteY155" fmla="*/ 2181537 h 2237474"/>
              <a:gd name="connsiteX156" fmla="*/ 520671 w 12192000"/>
              <a:gd name="connsiteY156" fmla="*/ 2180980 h 2237474"/>
              <a:gd name="connsiteX157" fmla="*/ 515024 w 12192000"/>
              <a:gd name="connsiteY157" fmla="*/ 2179258 h 2237474"/>
              <a:gd name="connsiteX158" fmla="*/ 512278 w 12192000"/>
              <a:gd name="connsiteY158" fmla="*/ 2176369 h 2237474"/>
              <a:gd name="connsiteX159" fmla="*/ 480419 w 12192000"/>
              <a:gd name="connsiteY159" fmla="*/ 2167807 h 2237474"/>
              <a:gd name="connsiteX160" fmla="*/ 413835 w 12192000"/>
              <a:gd name="connsiteY160" fmla="*/ 2156783 h 2237474"/>
              <a:gd name="connsiteX161" fmla="*/ 376513 w 12192000"/>
              <a:gd name="connsiteY161" fmla="*/ 2154014 h 2237474"/>
              <a:gd name="connsiteX162" fmla="*/ 273386 w 12192000"/>
              <a:gd name="connsiteY162" fmla="*/ 2142551 h 2237474"/>
              <a:gd name="connsiteX163" fmla="*/ 169207 w 12192000"/>
              <a:gd name="connsiteY163" fmla="*/ 2128100 h 2237474"/>
              <a:gd name="connsiteX164" fmla="*/ 93149 w 12192000"/>
              <a:gd name="connsiteY164" fmla="*/ 2105324 h 2237474"/>
              <a:gd name="connsiteX165" fmla="*/ 88109 w 12192000"/>
              <a:gd name="connsiteY165" fmla="*/ 2106704 h 2237474"/>
              <a:gd name="connsiteX166" fmla="*/ 80022 w 12192000"/>
              <a:gd name="connsiteY166" fmla="*/ 2107254 h 2237474"/>
              <a:gd name="connsiteX167" fmla="*/ 79717 w 12192000"/>
              <a:gd name="connsiteY167" fmla="*/ 2107046 h 2237474"/>
              <a:gd name="connsiteX168" fmla="*/ 72352 w 12192000"/>
              <a:gd name="connsiteY168" fmla="*/ 2107991 h 2237474"/>
              <a:gd name="connsiteX169" fmla="*/ 37645 w 12192000"/>
              <a:gd name="connsiteY169" fmla="*/ 2115401 h 2237474"/>
              <a:gd name="connsiteX170" fmla="*/ 4572 w 12192000"/>
              <a:gd name="connsiteY170" fmla="*/ 2111091 h 2237474"/>
              <a:gd name="connsiteX171" fmla="*/ 0 w 12192000"/>
              <a:gd name="connsiteY171" fmla="*/ 2110468 h 2237474"/>
              <a:gd name="connsiteX172" fmla="*/ 0 w 12192000"/>
              <a:gd name="connsiteY17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79765 w 12192000"/>
              <a:gd name="connsiteY140" fmla="*/ 2229639 h 2237474"/>
              <a:gd name="connsiteX141" fmla="*/ 1195347 w 12192000"/>
              <a:gd name="connsiteY141" fmla="*/ 2212354 h 2237474"/>
              <a:gd name="connsiteX142" fmla="*/ 970251 w 12192000"/>
              <a:gd name="connsiteY142" fmla="*/ 2221029 h 2237474"/>
              <a:gd name="connsiteX143" fmla="*/ 812914 w 12192000"/>
              <a:gd name="connsiteY143" fmla="*/ 2202752 h 2237474"/>
              <a:gd name="connsiteX144" fmla="*/ 800195 w 12192000"/>
              <a:gd name="connsiteY144" fmla="*/ 2209407 h 2237474"/>
              <a:gd name="connsiteX145" fmla="*/ 784978 w 12192000"/>
              <a:gd name="connsiteY145" fmla="*/ 2212360 h 2237474"/>
              <a:gd name="connsiteX146" fmla="*/ 681987 w 12192000"/>
              <a:gd name="connsiteY146" fmla="*/ 2216757 h 2237474"/>
              <a:gd name="connsiteX147" fmla="*/ 669923 w 12192000"/>
              <a:gd name="connsiteY147" fmla="*/ 2211682 h 2237474"/>
              <a:gd name="connsiteX148" fmla="*/ 648680 w 12192000"/>
              <a:gd name="connsiteY148" fmla="*/ 2206229 h 2237474"/>
              <a:gd name="connsiteX149" fmla="*/ 597225 w 12192000"/>
              <a:gd name="connsiteY149" fmla="*/ 2180999 h 2237474"/>
              <a:gd name="connsiteX150" fmla="*/ 558449 w 12192000"/>
              <a:gd name="connsiteY150" fmla="*/ 2182346 h 2237474"/>
              <a:gd name="connsiteX151" fmla="*/ 550517 w 12192000"/>
              <a:gd name="connsiteY151" fmla="*/ 2182060 h 2237474"/>
              <a:gd name="connsiteX152" fmla="*/ 550309 w 12192000"/>
              <a:gd name="connsiteY152" fmla="*/ 2181825 h 2237474"/>
              <a:gd name="connsiteX153" fmla="*/ 541836 w 12192000"/>
              <a:gd name="connsiteY153" fmla="*/ 2181063 h 2237474"/>
              <a:gd name="connsiteX154" fmla="*/ 536057 w 12192000"/>
              <a:gd name="connsiteY154" fmla="*/ 2181537 h 2237474"/>
              <a:gd name="connsiteX155" fmla="*/ 520671 w 12192000"/>
              <a:gd name="connsiteY155" fmla="*/ 2180980 h 2237474"/>
              <a:gd name="connsiteX156" fmla="*/ 515024 w 12192000"/>
              <a:gd name="connsiteY156" fmla="*/ 2179258 h 2237474"/>
              <a:gd name="connsiteX157" fmla="*/ 512278 w 12192000"/>
              <a:gd name="connsiteY157" fmla="*/ 2176369 h 2237474"/>
              <a:gd name="connsiteX158" fmla="*/ 480419 w 12192000"/>
              <a:gd name="connsiteY158" fmla="*/ 2167807 h 2237474"/>
              <a:gd name="connsiteX159" fmla="*/ 413835 w 12192000"/>
              <a:gd name="connsiteY159" fmla="*/ 2156783 h 2237474"/>
              <a:gd name="connsiteX160" fmla="*/ 376513 w 12192000"/>
              <a:gd name="connsiteY160" fmla="*/ 2154014 h 2237474"/>
              <a:gd name="connsiteX161" fmla="*/ 273386 w 12192000"/>
              <a:gd name="connsiteY161" fmla="*/ 2142551 h 2237474"/>
              <a:gd name="connsiteX162" fmla="*/ 169207 w 12192000"/>
              <a:gd name="connsiteY162" fmla="*/ 2128100 h 2237474"/>
              <a:gd name="connsiteX163" fmla="*/ 93149 w 12192000"/>
              <a:gd name="connsiteY163" fmla="*/ 2105324 h 2237474"/>
              <a:gd name="connsiteX164" fmla="*/ 88109 w 12192000"/>
              <a:gd name="connsiteY164" fmla="*/ 2106704 h 2237474"/>
              <a:gd name="connsiteX165" fmla="*/ 80022 w 12192000"/>
              <a:gd name="connsiteY165" fmla="*/ 2107254 h 2237474"/>
              <a:gd name="connsiteX166" fmla="*/ 79717 w 12192000"/>
              <a:gd name="connsiteY166" fmla="*/ 2107046 h 2237474"/>
              <a:gd name="connsiteX167" fmla="*/ 72352 w 12192000"/>
              <a:gd name="connsiteY167" fmla="*/ 2107991 h 2237474"/>
              <a:gd name="connsiteX168" fmla="*/ 37645 w 12192000"/>
              <a:gd name="connsiteY168" fmla="*/ 2115401 h 2237474"/>
              <a:gd name="connsiteX169" fmla="*/ 4572 w 12192000"/>
              <a:gd name="connsiteY169" fmla="*/ 2111091 h 2237474"/>
              <a:gd name="connsiteX170" fmla="*/ 0 w 12192000"/>
              <a:gd name="connsiteY170" fmla="*/ 2110468 h 2237474"/>
              <a:gd name="connsiteX171" fmla="*/ 0 w 12192000"/>
              <a:gd name="connsiteY17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42244 w 12192000"/>
              <a:gd name="connsiteY128" fmla="*/ 2055560 h 2237474"/>
              <a:gd name="connsiteX129" fmla="*/ 1877728 w 12192000"/>
              <a:gd name="connsiteY129" fmla="*/ 2101004 h 2237474"/>
              <a:gd name="connsiteX130" fmla="*/ 1759056 w 12192000"/>
              <a:gd name="connsiteY130" fmla="*/ 2125608 h 2237474"/>
              <a:gd name="connsiteX131" fmla="*/ 1637948 w 12192000"/>
              <a:gd name="connsiteY131" fmla="*/ 2172597 h 2237474"/>
              <a:gd name="connsiteX132" fmla="*/ 1434549 w 12192000"/>
              <a:gd name="connsiteY132" fmla="*/ 2234522 h 2237474"/>
              <a:gd name="connsiteX133" fmla="*/ 1398481 w 12192000"/>
              <a:gd name="connsiteY133" fmla="*/ 2237074 h 2237474"/>
              <a:gd name="connsiteX134" fmla="*/ 1398407 w 12192000"/>
              <a:gd name="connsiteY134" fmla="*/ 2237095 h 2237474"/>
              <a:gd name="connsiteX135" fmla="*/ 1370962 w 12192000"/>
              <a:gd name="connsiteY135" fmla="*/ 2237474 h 2237474"/>
              <a:gd name="connsiteX136" fmla="*/ 1356367 w 12192000"/>
              <a:gd name="connsiteY136" fmla="*/ 2235089 h 2237474"/>
              <a:gd name="connsiteX137" fmla="*/ 1324828 w 12192000"/>
              <a:gd name="connsiteY137" fmla="*/ 2231968 h 2237474"/>
              <a:gd name="connsiteX138" fmla="*/ 1279765 w 12192000"/>
              <a:gd name="connsiteY138" fmla="*/ 2229639 h 2237474"/>
              <a:gd name="connsiteX139" fmla="*/ 1195347 w 12192000"/>
              <a:gd name="connsiteY139" fmla="*/ 2212354 h 2237474"/>
              <a:gd name="connsiteX140" fmla="*/ 970251 w 12192000"/>
              <a:gd name="connsiteY140" fmla="*/ 2221029 h 2237474"/>
              <a:gd name="connsiteX141" fmla="*/ 812914 w 12192000"/>
              <a:gd name="connsiteY141" fmla="*/ 2202752 h 2237474"/>
              <a:gd name="connsiteX142" fmla="*/ 800195 w 12192000"/>
              <a:gd name="connsiteY142" fmla="*/ 2209407 h 2237474"/>
              <a:gd name="connsiteX143" fmla="*/ 784978 w 12192000"/>
              <a:gd name="connsiteY143" fmla="*/ 2212360 h 2237474"/>
              <a:gd name="connsiteX144" fmla="*/ 681987 w 12192000"/>
              <a:gd name="connsiteY144" fmla="*/ 2216757 h 2237474"/>
              <a:gd name="connsiteX145" fmla="*/ 669923 w 12192000"/>
              <a:gd name="connsiteY145" fmla="*/ 2211682 h 2237474"/>
              <a:gd name="connsiteX146" fmla="*/ 648680 w 12192000"/>
              <a:gd name="connsiteY146" fmla="*/ 2206229 h 2237474"/>
              <a:gd name="connsiteX147" fmla="*/ 597225 w 12192000"/>
              <a:gd name="connsiteY147" fmla="*/ 2180999 h 2237474"/>
              <a:gd name="connsiteX148" fmla="*/ 558449 w 12192000"/>
              <a:gd name="connsiteY148" fmla="*/ 2182346 h 2237474"/>
              <a:gd name="connsiteX149" fmla="*/ 550517 w 12192000"/>
              <a:gd name="connsiteY149" fmla="*/ 2182060 h 2237474"/>
              <a:gd name="connsiteX150" fmla="*/ 550309 w 12192000"/>
              <a:gd name="connsiteY150" fmla="*/ 2181825 h 2237474"/>
              <a:gd name="connsiteX151" fmla="*/ 541836 w 12192000"/>
              <a:gd name="connsiteY151" fmla="*/ 2181063 h 2237474"/>
              <a:gd name="connsiteX152" fmla="*/ 536057 w 12192000"/>
              <a:gd name="connsiteY152" fmla="*/ 2181537 h 2237474"/>
              <a:gd name="connsiteX153" fmla="*/ 520671 w 12192000"/>
              <a:gd name="connsiteY153" fmla="*/ 2180980 h 2237474"/>
              <a:gd name="connsiteX154" fmla="*/ 515024 w 12192000"/>
              <a:gd name="connsiteY154" fmla="*/ 2179258 h 2237474"/>
              <a:gd name="connsiteX155" fmla="*/ 512278 w 12192000"/>
              <a:gd name="connsiteY155" fmla="*/ 2176369 h 2237474"/>
              <a:gd name="connsiteX156" fmla="*/ 480419 w 12192000"/>
              <a:gd name="connsiteY156" fmla="*/ 2167807 h 2237474"/>
              <a:gd name="connsiteX157" fmla="*/ 413835 w 12192000"/>
              <a:gd name="connsiteY157" fmla="*/ 2156783 h 2237474"/>
              <a:gd name="connsiteX158" fmla="*/ 376513 w 12192000"/>
              <a:gd name="connsiteY158" fmla="*/ 2154014 h 2237474"/>
              <a:gd name="connsiteX159" fmla="*/ 273386 w 12192000"/>
              <a:gd name="connsiteY159" fmla="*/ 2142551 h 2237474"/>
              <a:gd name="connsiteX160" fmla="*/ 169207 w 12192000"/>
              <a:gd name="connsiteY160" fmla="*/ 2128100 h 2237474"/>
              <a:gd name="connsiteX161" fmla="*/ 93149 w 12192000"/>
              <a:gd name="connsiteY161" fmla="*/ 2105324 h 2237474"/>
              <a:gd name="connsiteX162" fmla="*/ 88109 w 12192000"/>
              <a:gd name="connsiteY162" fmla="*/ 2106704 h 2237474"/>
              <a:gd name="connsiteX163" fmla="*/ 80022 w 12192000"/>
              <a:gd name="connsiteY163" fmla="*/ 2107254 h 2237474"/>
              <a:gd name="connsiteX164" fmla="*/ 79717 w 12192000"/>
              <a:gd name="connsiteY164" fmla="*/ 2107046 h 2237474"/>
              <a:gd name="connsiteX165" fmla="*/ 72352 w 12192000"/>
              <a:gd name="connsiteY165" fmla="*/ 2107991 h 2237474"/>
              <a:gd name="connsiteX166" fmla="*/ 37645 w 12192000"/>
              <a:gd name="connsiteY166" fmla="*/ 2115401 h 2237474"/>
              <a:gd name="connsiteX167" fmla="*/ 4572 w 12192000"/>
              <a:gd name="connsiteY167" fmla="*/ 2111091 h 2237474"/>
              <a:gd name="connsiteX168" fmla="*/ 0 w 12192000"/>
              <a:gd name="connsiteY168" fmla="*/ 2110468 h 2237474"/>
              <a:gd name="connsiteX169" fmla="*/ 0 w 12192000"/>
              <a:gd name="connsiteY16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111935 w 12192000"/>
              <a:gd name="connsiteY124" fmla="*/ 2023163 h 2237474"/>
              <a:gd name="connsiteX125" fmla="*/ 2089991 w 12192000"/>
              <a:gd name="connsiteY125" fmla="*/ 2034193 h 2237474"/>
              <a:gd name="connsiteX126" fmla="*/ 2058061 w 12192000"/>
              <a:gd name="connsiteY126" fmla="*/ 2047942 h 2237474"/>
              <a:gd name="connsiteX127" fmla="*/ 2042244 w 12192000"/>
              <a:gd name="connsiteY127" fmla="*/ 2055560 h 2237474"/>
              <a:gd name="connsiteX128" fmla="*/ 1877728 w 12192000"/>
              <a:gd name="connsiteY128" fmla="*/ 2101004 h 2237474"/>
              <a:gd name="connsiteX129" fmla="*/ 1759056 w 12192000"/>
              <a:gd name="connsiteY129" fmla="*/ 2125608 h 2237474"/>
              <a:gd name="connsiteX130" fmla="*/ 1637948 w 12192000"/>
              <a:gd name="connsiteY130" fmla="*/ 2172597 h 2237474"/>
              <a:gd name="connsiteX131" fmla="*/ 1434549 w 12192000"/>
              <a:gd name="connsiteY131" fmla="*/ 2234522 h 2237474"/>
              <a:gd name="connsiteX132" fmla="*/ 1398481 w 12192000"/>
              <a:gd name="connsiteY132" fmla="*/ 2237074 h 2237474"/>
              <a:gd name="connsiteX133" fmla="*/ 1398407 w 12192000"/>
              <a:gd name="connsiteY133" fmla="*/ 2237095 h 2237474"/>
              <a:gd name="connsiteX134" fmla="*/ 1370962 w 12192000"/>
              <a:gd name="connsiteY134" fmla="*/ 2237474 h 2237474"/>
              <a:gd name="connsiteX135" fmla="*/ 1356367 w 12192000"/>
              <a:gd name="connsiteY135" fmla="*/ 2235089 h 2237474"/>
              <a:gd name="connsiteX136" fmla="*/ 1324828 w 12192000"/>
              <a:gd name="connsiteY136" fmla="*/ 2231968 h 2237474"/>
              <a:gd name="connsiteX137" fmla="*/ 1279765 w 12192000"/>
              <a:gd name="connsiteY137" fmla="*/ 2229639 h 2237474"/>
              <a:gd name="connsiteX138" fmla="*/ 1195347 w 12192000"/>
              <a:gd name="connsiteY138" fmla="*/ 2212354 h 2237474"/>
              <a:gd name="connsiteX139" fmla="*/ 970251 w 12192000"/>
              <a:gd name="connsiteY139" fmla="*/ 2221029 h 2237474"/>
              <a:gd name="connsiteX140" fmla="*/ 812914 w 12192000"/>
              <a:gd name="connsiteY140" fmla="*/ 2202752 h 2237474"/>
              <a:gd name="connsiteX141" fmla="*/ 800195 w 12192000"/>
              <a:gd name="connsiteY141" fmla="*/ 2209407 h 2237474"/>
              <a:gd name="connsiteX142" fmla="*/ 784978 w 12192000"/>
              <a:gd name="connsiteY142" fmla="*/ 2212360 h 2237474"/>
              <a:gd name="connsiteX143" fmla="*/ 681987 w 12192000"/>
              <a:gd name="connsiteY143" fmla="*/ 2216757 h 2237474"/>
              <a:gd name="connsiteX144" fmla="*/ 669923 w 12192000"/>
              <a:gd name="connsiteY144" fmla="*/ 2211682 h 2237474"/>
              <a:gd name="connsiteX145" fmla="*/ 648680 w 12192000"/>
              <a:gd name="connsiteY145" fmla="*/ 2206229 h 2237474"/>
              <a:gd name="connsiteX146" fmla="*/ 597225 w 12192000"/>
              <a:gd name="connsiteY146" fmla="*/ 2180999 h 2237474"/>
              <a:gd name="connsiteX147" fmla="*/ 558449 w 12192000"/>
              <a:gd name="connsiteY147" fmla="*/ 2182346 h 2237474"/>
              <a:gd name="connsiteX148" fmla="*/ 550517 w 12192000"/>
              <a:gd name="connsiteY148" fmla="*/ 2182060 h 2237474"/>
              <a:gd name="connsiteX149" fmla="*/ 550309 w 12192000"/>
              <a:gd name="connsiteY149" fmla="*/ 2181825 h 2237474"/>
              <a:gd name="connsiteX150" fmla="*/ 541836 w 12192000"/>
              <a:gd name="connsiteY150" fmla="*/ 2181063 h 2237474"/>
              <a:gd name="connsiteX151" fmla="*/ 536057 w 12192000"/>
              <a:gd name="connsiteY151" fmla="*/ 2181537 h 2237474"/>
              <a:gd name="connsiteX152" fmla="*/ 520671 w 12192000"/>
              <a:gd name="connsiteY152" fmla="*/ 2180980 h 2237474"/>
              <a:gd name="connsiteX153" fmla="*/ 515024 w 12192000"/>
              <a:gd name="connsiteY153" fmla="*/ 2179258 h 2237474"/>
              <a:gd name="connsiteX154" fmla="*/ 512278 w 12192000"/>
              <a:gd name="connsiteY154" fmla="*/ 2176369 h 2237474"/>
              <a:gd name="connsiteX155" fmla="*/ 480419 w 12192000"/>
              <a:gd name="connsiteY155" fmla="*/ 2167807 h 2237474"/>
              <a:gd name="connsiteX156" fmla="*/ 413835 w 12192000"/>
              <a:gd name="connsiteY156" fmla="*/ 2156783 h 2237474"/>
              <a:gd name="connsiteX157" fmla="*/ 376513 w 12192000"/>
              <a:gd name="connsiteY157" fmla="*/ 2154014 h 2237474"/>
              <a:gd name="connsiteX158" fmla="*/ 273386 w 12192000"/>
              <a:gd name="connsiteY158" fmla="*/ 2142551 h 2237474"/>
              <a:gd name="connsiteX159" fmla="*/ 169207 w 12192000"/>
              <a:gd name="connsiteY159" fmla="*/ 2128100 h 2237474"/>
              <a:gd name="connsiteX160" fmla="*/ 93149 w 12192000"/>
              <a:gd name="connsiteY160" fmla="*/ 2105324 h 2237474"/>
              <a:gd name="connsiteX161" fmla="*/ 88109 w 12192000"/>
              <a:gd name="connsiteY161" fmla="*/ 2106704 h 2237474"/>
              <a:gd name="connsiteX162" fmla="*/ 80022 w 12192000"/>
              <a:gd name="connsiteY162" fmla="*/ 2107254 h 2237474"/>
              <a:gd name="connsiteX163" fmla="*/ 79717 w 12192000"/>
              <a:gd name="connsiteY163" fmla="*/ 2107046 h 2237474"/>
              <a:gd name="connsiteX164" fmla="*/ 72352 w 12192000"/>
              <a:gd name="connsiteY164" fmla="*/ 2107991 h 2237474"/>
              <a:gd name="connsiteX165" fmla="*/ 37645 w 12192000"/>
              <a:gd name="connsiteY165" fmla="*/ 2115401 h 2237474"/>
              <a:gd name="connsiteX166" fmla="*/ 4572 w 12192000"/>
              <a:gd name="connsiteY166" fmla="*/ 2111091 h 2237474"/>
              <a:gd name="connsiteX167" fmla="*/ 0 w 12192000"/>
              <a:gd name="connsiteY167" fmla="*/ 2110468 h 2237474"/>
              <a:gd name="connsiteX168" fmla="*/ 0 w 12192000"/>
              <a:gd name="connsiteY16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089991 w 12192000"/>
              <a:gd name="connsiteY124" fmla="*/ 2034193 h 2237474"/>
              <a:gd name="connsiteX125" fmla="*/ 2058061 w 12192000"/>
              <a:gd name="connsiteY125" fmla="*/ 2047942 h 2237474"/>
              <a:gd name="connsiteX126" fmla="*/ 2042244 w 12192000"/>
              <a:gd name="connsiteY126" fmla="*/ 2055560 h 2237474"/>
              <a:gd name="connsiteX127" fmla="*/ 1877728 w 12192000"/>
              <a:gd name="connsiteY127" fmla="*/ 2101004 h 2237474"/>
              <a:gd name="connsiteX128" fmla="*/ 1759056 w 12192000"/>
              <a:gd name="connsiteY128" fmla="*/ 2125608 h 2237474"/>
              <a:gd name="connsiteX129" fmla="*/ 1637948 w 12192000"/>
              <a:gd name="connsiteY129" fmla="*/ 2172597 h 2237474"/>
              <a:gd name="connsiteX130" fmla="*/ 1434549 w 12192000"/>
              <a:gd name="connsiteY130" fmla="*/ 2234522 h 2237474"/>
              <a:gd name="connsiteX131" fmla="*/ 1398481 w 12192000"/>
              <a:gd name="connsiteY131" fmla="*/ 2237074 h 2237474"/>
              <a:gd name="connsiteX132" fmla="*/ 1398407 w 12192000"/>
              <a:gd name="connsiteY132" fmla="*/ 2237095 h 2237474"/>
              <a:gd name="connsiteX133" fmla="*/ 1370962 w 12192000"/>
              <a:gd name="connsiteY133" fmla="*/ 2237474 h 2237474"/>
              <a:gd name="connsiteX134" fmla="*/ 1356367 w 12192000"/>
              <a:gd name="connsiteY134" fmla="*/ 2235089 h 2237474"/>
              <a:gd name="connsiteX135" fmla="*/ 1324828 w 12192000"/>
              <a:gd name="connsiteY135" fmla="*/ 2231968 h 2237474"/>
              <a:gd name="connsiteX136" fmla="*/ 1279765 w 12192000"/>
              <a:gd name="connsiteY136" fmla="*/ 2229639 h 2237474"/>
              <a:gd name="connsiteX137" fmla="*/ 1195347 w 12192000"/>
              <a:gd name="connsiteY137" fmla="*/ 2212354 h 2237474"/>
              <a:gd name="connsiteX138" fmla="*/ 970251 w 12192000"/>
              <a:gd name="connsiteY138" fmla="*/ 2221029 h 2237474"/>
              <a:gd name="connsiteX139" fmla="*/ 812914 w 12192000"/>
              <a:gd name="connsiteY139" fmla="*/ 2202752 h 2237474"/>
              <a:gd name="connsiteX140" fmla="*/ 800195 w 12192000"/>
              <a:gd name="connsiteY140" fmla="*/ 2209407 h 2237474"/>
              <a:gd name="connsiteX141" fmla="*/ 784978 w 12192000"/>
              <a:gd name="connsiteY141" fmla="*/ 2212360 h 2237474"/>
              <a:gd name="connsiteX142" fmla="*/ 681987 w 12192000"/>
              <a:gd name="connsiteY142" fmla="*/ 2216757 h 2237474"/>
              <a:gd name="connsiteX143" fmla="*/ 669923 w 12192000"/>
              <a:gd name="connsiteY143" fmla="*/ 2211682 h 2237474"/>
              <a:gd name="connsiteX144" fmla="*/ 648680 w 12192000"/>
              <a:gd name="connsiteY144" fmla="*/ 2206229 h 2237474"/>
              <a:gd name="connsiteX145" fmla="*/ 597225 w 12192000"/>
              <a:gd name="connsiteY145" fmla="*/ 2180999 h 2237474"/>
              <a:gd name="connsiteX146" fmla="*/ 558449 w 12192000"/>
              <a:gd name="connsiteY146" fmla="*/ 2182346 h 2237474"/>
              <a:gd name="connsiteX147" fmla="*/ 550517 w 12192000"/>
              <a:gd name="connsiteY147" fmla="*/ 2182060 h 2237474"/>
              <a:gd name="connsiteX148" fmla="*/ 550309 w 12192000"/>
              <a:gd name="connsiteY148" fmla="*/ 2181825 h 2237474"/>
              <a:gd name="connsiteX149" fmla="*/ 541836 w 12192000"/>
              <a:gd name="connsiteY149" fmla="*/ 2181063 h 2237474"/>
              <a:gd name="connsiteX150" fmla="*/ 536057 w 12192000"/>
              <a:gd name="connsiteY150" fmla="*/ 2181537 h 2237474"/>
              <a:gd name="connsiteX151" fmla="*/ 520671 w 12192000"/>
              <a:gd name="connsiteY151" fmla="*/ 2180980 h 2237474"/>
              <a:gd name="connsiteX152" fmla="*/ 515024 w 12192000"/>
              <a:gd name="connsiteY152" fmla="*/ 2179258 h 2237474"/>
              <a:gd name="connsiteX153" fmla="*/ 512278 w 12192000"/>
              <a:gd name="connsiteY153" fmla="*/ 2176369 h 2237474"/>
              <a:gd name="connsiteX154" fmla="*/ 480419 w 12192000"/>
              <a:gd name="connsiteY154" fmla="*/ 2167807 h 2237474"/>
              <a:gd name="connsiteX155" fmla="*/ 413835 w 12192000"/>
              <a:gd name="connsiteY155" fmla="*/ 2156783 h 2237474"/>
              <a:gd name="connsiteX156" fmla="*/ 376513 w 12192000"/>
              <a:gd name="connsiteY156" fmla="*/ 2154014 h 2237474"/>
              <a:gd name="connsiteX157" fmla="*/ 273386 w 12192000"/>
              <a:gd name="connsiteY157" fmla="*/ 2142551 h 2237474"/>
              <a:gd name="connsiteX158" fmla="*/ 169207 w 12192000"/>
              <a:gd name="connsiteY158" fmla="*/ 2128100 h 2237474"/>
              <a:gd name="connsiteX159" fmla="*/ 93149 w 12192000"/>
              <a:gd name="connsiteY159" fmla="*/ 2105324 h 2237474"/>
              <a:gd name="connsiteX160" fmla="*/ 88109 w 12192000"/>
              <a:gd name="connsiteY160" fmla="*/ 2106704 h 2237474"/>
              <a:gd name="connsiteX161" fmla="*/ 80022 w 12192000"/>
              <a:gd name="connsiteY161" fmla="*/ 2107254 h 2237474"/>
              <a:gd name="connsiteX162" fmla="*/ 79717 w 12192000"/>
              <a:gd name="connsiteY162" fmla="*/ 2107046 h 2237474"/>
              <a:gd name="connsiteX163" fmla="*/ 72352 w 12192000"/>
              <a:gd name="connsiteY163" fmla="*/ 2107991 h 2237474"/>
              <a:gd name="connsiteX164" fmla="*/ 37645 w 12192000"/>
              <a:gd name="connsiteY164" fmla="*/ 2115401 h 2237474"/>
              <a:gd name="connsiteX165" fmla="*/ 4572 w 12192000"/>
              <a:gd name="connsiteY165" fmla="*/ 2111091 h 2237474"/>
              <a:gd name="connsiteX166" fmla="*/ 0 w 12192000"/>
              <a:gd name="connsiteY166" fmla="*/ 2110468 h 2237474"/>
              <a:gd name="connsiteX167" fmla="*/ 0 w 12192000"/>
              <a:gd name="connsiteY16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9991 w 12192000"/>
              <a:gd name="connsiteY123" fmla="*/ 2034193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5228 w 12192000"/>
              <a:gd name="connsiteY123" fmla="*/ 2046431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36057 w 12192000"/>
              <a:gd name="connsiteY147" fmla="*/ 2181537 h 2237474"/>
              <a:gd name="connsiteX148" fmla="*/ 520671 w 12192000"/>
              <a:gd name="connsiteY148" fmla="*/ 2180980 h 2237474"/>
              <a:gd name="connsiteX149" fmla="*/ 515024 w 12192000"/>
              <a:gd name="connsiteY149" fmla="*/ 2179258 h 2237474"/>
              <a:gd name="connsiteX150" fmla="*/ 512278 w 12192000"/>
              <a:gd name="connsiteY150" fmla="*/ 2176369 h 2237474"/>
              <a:gd name="connsiteX151" fmla="*/ 480419 w 12192000"/>
              <a:gd name="connsiteY151" fmla="*/ 2167807 h 2237474"/>
              <a:gd name="connsiteX152" fmla="*/ 413835 w 12192000"/>
              <a:gd name="connsiteY152" fmla="*/ 2156783 h 2237474"/>
              <a:gd name="connsiteX153" fmla="*/ 376513 w 12192000"/>
              <a:gd name="connsiteY153" fmla="*/ 2154014 h 2237474"/>
              <a:gd name="connsiteX154" fmla="*/ 273386 w 12192000"/>
              <a:gd name="connsiteY154" fmla="*/ 2142551 h 2237474"/>
              <a:gd name="connsiteX155" fmla="*/ 169207 w 12192000"/>
              <a:gd name="connsiteY155" fmla="*/ 2128100 h 2237474"/>
              <a:gd name="connsiteX156" fmla="*/ 93149 w 12192000"/>
              <a:gd name="connsiteY156" fmla="*/ 2105324 h 2237474"/>
              <a:gd name="connsiteX157" fmla="*/ 88109 w 12192000"/>
              <a:gd name="connsiteY157" fmla="*/ 2106704 h 2237474"/>
              <a:gd name="connsiteX158" fmla="*/ 80022 w 12192000"/>
              <a:gd name="connsiteY158" fmla="*/ 2107254 h 2237474"/>
              <a:gd name="connsiteX159" fmla="*/ 79717 w 12192000"/>
              <a:gd name="connsiteY159" fmla="*/ 2107046 h 2237474"/>
              <a:gd name="connsiteX160" fmla="*/ 72352 w 12192000"/>
              <a:gd name="connsiteY160" fmla="*/ 2107991 h 2237474"/>
              <a:gd name="connsiteX161" fmla="*/ 37645 w 12192000"/>
              <a:gd name="connsiteY161" fmla="*/ 2115401 h 2237474"/>
              <a:gd name="connsiteX162" fmla="*/ 4572 w 12192000"/>
              <a:gd name="connsiteY162" fmla="*/ 2111091 h 2237474"/>
              <a:gd name="connsiteX163" fmla="*/ 0 w 12192000"/>
              <a:gd name="connsiteY163" fmla="*/ 2110468 h 2237474"/>
              <a:gd name="connsiteX164" fmla="*/ 0 w 12192000"/>
              <a:gd name="connsiteY16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20671 w 12192000"/>
              <a:gd name="connsiteY147" fmla="*/ 2180980 h 2237474"/>
              <a:gd name="connsiteX148" fmla="*/ 515024 w 12192000"/>
              <a:gd name="connsiteY148" fmla="*/ 2179258 h 2237474"/>
              <a:gd name="connsiteX149" fmla="*/ 512278 w 12192000"/>
              <a:gd name="connsiteY149" fmla="*/ 2176369 h 2237474"/>
              <a:gd name="connsiteX150" fmla="*/ 480419 w 12192000"/>
              <a:gd name="connsiteY150" fmla="*/ 2167807 h 2237474"/>
              <a:gd name="connsiteX151" fmla="*/ 413835 w 12192000"/>
              <a:gd name="connsiteY151" fmla="*/ 2156783 h 2237474"/>
              <a:gd name="connsiteX152" fmla="*/ 376513 w 12192000"/>
              <a:gd name="connsiteY152" fmla="*/ 2154014 h 2237474"/>
              <a:gd name="connsiteX153" fmla="*/ 273386 w 12192000"/>
              <a:gd name="connsiteY153" fmla="*/ 2142551 h 2237474"/>
              <a:gd name="connsiteX154" fmla="*/ 169207 w 12192000"/>
              <a:gd name="connsiteY154" fmla="*/ 2128100 h 2237474"/>
              <a:gd name="connsiteX155" fmla="*/ 93149 w 12192000"/>
              <a:gd name="connsiteY155" fmla="*/ 2105324 h 2237474"/>
              <a:gd name="connsiteX156" fmla="*/ 88109 w 12192000"/>
              <a:gd name="connsiteY156" fmla="*/ 2106704 h 2237474"/>
              <a:gd name="connsiteX157" fmla="*/ 80022 w 12192000"/>
              <a:gd name="connsiteY157" fmla="*/ 2107254 h 2237474"/>
              <a:gd name="connsiteX158" fmla="*/ 79717 w 12192000"/>
              <a:gd name="connsiteY158" fmla="*/ 2107046 h 2237474"/>
              <a:gd name="connsiteX159" fmla="*/ 72352 w 12192000"/>
              <a:gd name="connsiteY159" fmla="*/ 2107991 h 2237474"/>
              <a:gd name="connsiteX160" fmla="*/ 37645 w 12192000"/>
              <a:gd name="connsiteY160" fmla="*/ 2115401 h 2237474"/>
              <a:gd name="connsiteX161" fmla="*/ 4572 w 12192000"/>
              <a:gd name="connsiteY161" fmla="*/ 2111091 h 2237474"/>
              <a:gd name="connsiteX162" fmla="*/ 0 w 12192000"/>
              <a:gd name="connsiteY162" fmla="*/ 2110468 h 2237474"/>
              <a:gd name="connsiteX163" fmla="*/ 0 w 12192000"/>
              <a:gd name="connsiteY16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512278 w 12192000"/>
              <a:gd name="connsiteY148" fmla="*/ 2176369 h 2237474"/>
              <a:gd name="connsiteX149" fmla="*/ 480419 w 12192000"/>
              <a:gd name="connsiteY149" fmla="*/ 2167807 h 2237474"/>
              <a:gd name="connsiteX150" fmla="*/ 413835 w 12192000"/>
              <a:gd name="connsiteY150" fmla="*/ 2156783 h 2237474"/>
              <a:gd name="connsiteX151" fmla="*/ 376513 w 12192000"/>
              <a:gd name="connsiteY151" fmla="*/ 2154014 h 2237474"/>
              <a:gd name="connsiteX152" fmla="*/ 273386 w 12192000"/>
              <a:gd name="connsiteY152" fmla="*/ 2142551 h 2237474"/>
              <a:gd name="connsiteX153" fmla="*/ 169207 w 12192000"/>
              <a:gd name="connsiteY153" fmla="*/ 2128100 h 2237474"/>
              <a:gd name="connsiteX154" fmla="*/ 93149 w 12192000"/>
              <a:gd name="connsiteY154" fmla="*/ 2105324 h 2237474"/>
              <a:gd name="connsiteX155" fmla="*/ 88109 w 12192000"/>
              <a:gd name="connsiteY155" fmla="*/ 2106704 h 2237474"/>
              <a:gd name="connsiteX156" fmla="*/ 80022 w 12192000"/>
              <a:gd name="connsiteY156" fmla="*/ 2107254 h 2237474"/>
              <a:gd name="connsiteX157" fmla="*/ 79717 w 12192000"/>
              <a:gd name="connsiteY157" fmla="*/ 2107046 h 2237474"/>
              <a:gd name="connsiteX158" fmla="*/ 72352 w 12192000"/>
              <a:gd name="connsiteY158" fmla="*/ 2107991 h 2237474"/>
              <a:gd name="connsiteX159" fmla="*/ 37645 w 12192000"/>
              <a:gd name="connsiteY159" fmla="*/ 2115401 h 2237474"/>
              <a:gd name="connsiteX160" fmla="*/ 4572 w 12192000"/>
              <a:gd name="connsiteY160" fmla="*/ 2111091 h 2237474"/>
              <a:gd name="connsiteX161" fmla="*/ 0 w 12192000"/>
              <a:gd name="connsiteY161" fmla="*/ 2110468 h 2237474"/>
              <a:gd name="connsiteX162" fmla="*/ 0 w 12192000"/>
              <a:gd name="connsiteY16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80419 w 12192000"/>
              <a:gd name="connsiteY148" fmla="*/ 2167807 h 2237474"/>
              <a:gd name="connsiteX149" fmla="*/ 413835 w 12192000"/>
              <a:gd name="connsiteY149" fmla="*/ 2156783 h 2237474"/>
              <a:gd name="connsiteX150" fmla="*/ 376513 w 12192000"/>
              <a:gd name="connsiteY150" fmla="*/ 2154014 h 2237474"/>
              <a:gd name="connsiteX151" fmla="*/ 273386 w 12192000"/>
              <a:gd name="connsiteY151" fmla="*/ 2142551 h 2237474"/>
              <a:gd name="connsiteX152" fmla="*/ 169207 w 12192000"/>
              <a:gd name="connsiteY152" fmla="*/ 2128100 h 2237474"/>
              <a:gd name="connsiteX153" fmla="*/ 93149 w 12192000"/>
              <a:gd name="connsiteY153" fmla="*/ 2105324 h 2237474"/>
              <a:gd name="connsiteX154" fmla="*/ 88109 w 12192000"/>
              <a:gd name="connsiteY154" fmla="*/ 2106704 h 2237474"/>
              <a:gd name="connsiteX155" fmla="*/ 80022 w 12192000"/>
              <a:gd name="connsiteY155" fmla="*/ 2107254 h 2237474"/>
              <a:gd name="connsiteX156" fmla="*/ 79717 w 12192000"/>
              <a:gd name="connsiteY156" fmla="*/ 2107046 h 2237474"/>
              <a:gd name="connsiteX157" fmla="*/ 72352 w 12192000"/>
              <a:gd name="connsiteY157" fmla="*/ 2107991 h 2237474"/>
              <a:gd name="connsiteX158" fmla="*/ 37645 w 12192000"/>
              <a:gd name="connsiteY158" fmla="*/ 2115401 h 2237474"/>
              <a:gd name="connsiteX159" fmla="*/ 4572 w 12192000"/>
              <a:gd name="connsiteY159" fmla="*/ 2111091 h 2237474"/>
              <a:gd name="connsiteX160" fmla="*/ 0 w 12192000"/>
              <a:gd name="connsiteY160" fmla="*/ 2110468 h 2237474"/>
              <a:gd name="connsiteX161" fmla="*/ 0 w 12192000"/>
              <a:gd name="connsiteY16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9717 w 12192000"/>
              <a:gd name="connsiteY155" fmla="*/ 2107046 h 2237474"/>
              <a:gd name="connsiteX156" fmla="*/ 72352 w 12192000"/>
              <a:gd name="connsiteY156" fmla="*/ 2107991 h 2237474"/>
              <a:gd name="connsiteX157" fmla="*/ 37645 w 12192000"/>
              <a:gd name="connsiteY157" fmla="*/ 2115401 h 2237474"/>
              <a:gd name="connsiteX158" fmla="*/ 4572 w 12192000"/>
              <a:gd name="connsiteY158" fmla="*/ 2111091 h 2237474"/>
              <a:gd name="connsiteX159" fmla="*/ 0 w 12192000"/>
              <a:gd name="connsiteY159" fmla="*/ 2110468 h 2237474"/>
              <a:gd name="connsiteX160" fmla="*/ 0 w 12192000"/>
              <a:gd name="connsiteY16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2352 w 12192000"/>
              <a:gd name="connsiteY155" fmla="*/ 2107991 h 2237474"/>
              <a:gd name="connsiteX156" fmla="*/ 37645 w 12192000"/>
              <a:gd name="connsiteY156" fmla="*/ 2115401 h 2237474"/>
              <a:gd name="connsiteX157" fmla="*/ 4572 w 12192000"/>
              <a:gd name="connsiteY157" fmla="*/ 2111091 h 2237474"/>
              <a:gd name="connsiteX158" fmla="*/ 0 w 12192000"/>
              <a:gd name="connsiteY158" fmla="*/ 2110468 h 2237474"/>
              <a:gd name="connsiteX159" fmla="*/ 0 w 12192000"/>
              <a:gd name="connsiteY15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0022 w 12192000"/>
              <a:gd name="connsiteY153" fmla="*/ 2107254 h 2237474"/>
              <a:gd name="connsiteX154" fmla="*/ 72352 w 12192000"/>
              <a:gd name="connsiteY154" fmla="*/ 2107991 h 2237474"/>
              <a:gd name="connsiteX155" fmla="*/ 37645 w 12192000"/>
              <a:gd name="connsiteY155" fmla="*/ 2115401 h 2237474"/>
              <a:gd name="connsiteX156" fmla="*/ 4572 w 12192000"/>
              <a:gd name="connsiteY156" fmla="*/ 2111091 h 2237474"/>
              <a:gd name="connsiteX157" fmla="*/ 0 w 12192000"/>
              <a:gd name="connsiteY157" fmla="*/ 2110468 h 2237474"/>
              <a:gd name="connsiteX158" fmla="*/ 0 w 12192000"/>
              <a:gd name="connsiteY15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80022 w 12192000"/>
              <a:gd name="connsiteY152" fmla="*/ 2107254 h 2237474"/>
              <a:gd name="connsiteX153" fmla="*/ 72352 w 12192000"/>
              <a:gd name="connsiteY153" fmla="*/ 2107991 h 2237474"/>
              <a:gd name="connsiteX154" fmla="*/ 37645 w 12192000"/>
              <a:gd name="connsiteY154" fmla="*/ 2115401 h 2237474"/>
              <a:gd name="connsiteX155" fmla="*/ 4572 w 12192000"/>
              <a:gd name="connsiteY155" fmla="*/ 2111091 h 2237474"/>
              <a:gd name="connsiteX156" fmla="*/ 0 w 12192000"/>
              <a:gd name="connsiteY156" fmla="*/ 2110468 h 2237474"/>
              <a:gd name="connsiteX157" fmla="*/ 0 w 12192000"/>
              <a:gd name="connsiteY15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20671 w 12192000"/>
              <a:gd name="connsiteY145" fmla="*/ 2180980 h 2237474"/>
              <a:gd name="connsiteX146" fmla="*/ 515024 w 12192000"/>
              <a:gd name="connsiteY146" fmla="*/ 2179258 h 2237474"/>
              <a:gd name="connsiteX147" fmla="*/ 413835 w 12192000"/>
              <a:gd name="connsiteY147" fmla="*/ 2156783 h 2237474"/>
              <a:gd name="connsiteX148" fmla="*/ 376513 w 12192000"/>
              <a:gd name="connsiteY148" fmla="*/ 2154014 h 2237474"/>
              <a:gd name="connsiteX149" fmla="*/ 273386 w 12192000"/>
              <a:gd name="connsiteY149" fmla="*/ 2142551 h 2237474"/>
              <a:gd name="connsiteX150" fmla="*/ 169207 w 12192000"/>
              <a:gd name="connsiteY150" fmla="*/ 2128100 h 2237474"/>
              <a:gd name="connsiteX151" fmla="*/ 80022 w 12192000"/>
              <a:gd name="connsiteY151" fmla="*/ 2107254 h 2237474"/>
              <a:gd name="connsiteX152" fmla="*/ 72352 w 12192000"/>
              <a:gd name="connsiteY152" fmla="*/ 2107991 h 2237474"/>
              <a:gd name="connsiteX153" fmla="*/ 37645 w 12192000"/>
              <a:gd name="connsiteY153" fmla="*/ 2115401 h 2237474"/>
              <a:gd name="connsiteX154" fmla="*/ 4572 w 12192000"/>
              <a:gd name="connsiteY154" fmla="*/ 2111091 h 2237474"/>
              <a:gd name="connsiteX155" fmla="*/ 0 w 12192000"/>
              <a:gd name="connsiteY155" fmla="*/ 2110468 h 2237474"/>
              <a:gd name="connsiteX156" fmla="*/ 0 w 12192000"/>
              <a:gd name="connsiteY15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20671 w 12192000"/>
              <a:gd name="connsiteY144" fmla="*/ 2180980 h 2237474"/>
              <a:gd name="connsiteX145" fmla="*/ 515024 w 12192000"/>
              <a:gd name="connsiteY145" fmla="*/ 2179258 h 2237474"/>
              <a:gd name="connsiteX146" fmla="*/ 413835 w 12192000"/>
              <a:gd name="connsiteY146" fmla="*/ 2156783 h 2237474"/>
              <a:gd name="connsiteX147" fmla="*/ 376513 w 12192000"/>
              <a:gd name="connsiteY147" fmla="*/ 2154014 h 2237474"/>
              <a:gd name="connsiteX148" fmla="*/ 273386 w 12192000"/>
              <a:gd name="connsiteY148" fmla="*/ 2142551 h 2237474"/>
              <a:gd name="connsiteX149" fmla="*/ 169207 w 12192000"/>
              <a:gd name="connsiteY149" fmla="*/ 2128100 h 2237474"/>
              <a:gd name="connsiteX150" fmla="*/ 80022 w 12192000"/>
              <a:gd name="connsiteY150" fmla="*/ 2107254 h 2237474"/>
              <a:gd name="connsiteX151" fmla="*/ 72352 w 12192000"/>
              <a:gd name="connsiteY151" fmla="*/ 2107991 h 2237474"/>
              <a:gd name="connsiteX152" fmla="*/ 37645 w 12192000"/>
              <a:gd name="connsiteY152" fmla="*/ 2115401 h 2237474"/>
              <a:gd name="connsiteX153" fmla="*/ 4572 w 12192000"/>
              <a:gd name="connsiteY153" fmla="*/ 2111091 h 2237474"/>
              <a:gd name="connsiteX154" fmla="*/ 0 w 12192000"/>
              <a:gd name="connsiteY154" fmla="*/ 2110468 h 2237474"/>
              <a:gd name="connsiteX155" fmla="*/ 0 w 12192000"/>
              <a:gd name="connsiteY15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20671 w 12192000"/>
              <a:gd name="connsiteY143" fmla="*/ 2180980 h 2237474"/>
              <a:gd name="connsiteX144" fmla="*/ 515024 w 12192000"/>
              <a:gd name="connsiteY144" fmla="*/ 2179258 h 2237474"/>
              <a:gd name="connsiteX145" fmla="*/ 413835 w 12192000"/>
              <a:gd name="connsiteY145" fmla="*/ 2156783 h 2237474"/>
              <a:gd name="connsiteX146" fmla="*/ 376513 w 12192000"/>
              <a:gd name="connsiteY146" fmla="*/ 2154014 h 2237474"/>
              <a:gd name="connsiteX147" fmla="*/ 273386 w 12192000"/>
              <a:gd name="connsiteY147" fmla="*/ 2142551 h 2237474"/>
              <a:gd name="connsiteX148" fmla="*/ 169207 w 12192000"/>
              <a:gd name="connsiteY148" fmla="*/ 2128100 h 2237474"/>
              <a:gd name="connsiteX149" fmla="*/ 80022 w 12192000"/>
              <a:gd name="connsiteY149" fmla="*/ 2107254 h 2237474"/>
              <a:gd name="connsiteX150" fmla="*/ 72352 w 12192000"/>
              <a:gd name="connsiteY150" fmla="*/ 2107991 h 2237474"/>
              <a:gd name="connsiteX151" fmla="*/ 37645 w 12192000"/>
              <a:gd name="connsiteY151" fmla="*/ 2115401 h 2237474"/>
              <a:gd name="connsiteX152" fmla="*/ 4572 w 12192000"/>
              <a:gd name="connsiteY152" fmla="*/ 2111091 h 2237474"/>
              <a:gd name="connsiteX153" fmla="*/ 0 w 12192000"/>
              <a:gd name="connsiteY153" fmla="*/ 2110468 h 2237474"/>
              <a:gd name="connsiteX154" fmla="*/ 0 w 12192000"/>
              <a:gd name="connsiteY15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48680 w 12192000"/>
              <a:gd name="connsiteY140" fmla="*/ 2206229 h 2237474"/>
              <a:gd name="connsiteX141" fmla="*/ 597225 w 12192000"/>
              <a:gd name="connsiteY141" fmla="*/ 2180999 h 2237474"/>
              <a:gd name="connsiteX142" fmla="*/ 520671 w 12192000"/>
              <a:gd name="connsiteY142" fmla="*/ 2180980 h 2237474"/>
              <a:gd name="connsiteX143" fmla="*/ 515024 w 12192000"/>
              <a:gd name="connsiteY143" fmla="*/ 2179258 h 2237474"/>
              <a:gd name="connsiteX144" fmla="*/ 413835 w 12192000"/>
              <a:gd name="connsiteY144" fmla="*/ 2156783 h 2237474"/>
              <a:gd name="connsiteX145" fmla="*/ 376513 w 12192000"/>
              <a:gd name="connsiteY145" fmla="*/ 2154014 h 2237474"/>
              <a:gd name="connsiteX146" fmla="*/ 273386 w 12192000"/>
              <a:gd name="connsiteY146" fmla="*/ 2142551 h 2237474"/>
              <a:gd name="connsiteX147" fmla="*/ 169207 w 12192000"/>
              <a:gd name="connsiteY147" fmla="*/ 2128100 h 2237474"/>
              <a:gd name="connsiteX148" fmla="*/ 80022 w 12192000"/>
              <a:gd name="connsiteY148" fmla="*/ 2107254 h 2237474"/>
              <a:gd name="connsiteX149" fmla="*/ 72352 w 12192000"/>
              <a:gd name="connsiteY149" fmla="*/ 2107991 h 2237474"/>
              <a:gd name="connsiteX150" fmla="*/ 37645 w 12192000"/>
              <a:gd name="connsiteY150" fmla="*/ 2115401 h 2237474"/>
              <a:gd name="connsiteX151" fmla="*/ 4572 w 12192000"/>
              <a:gd name="connsiteY151" fmla="*/ 2111091 h 2237474"/>
              <a:gd name="connsiteX152" fmla="*/ 0 w 12192000"/>
              <a:gd name="connsiteY152" fmla="*/ 2110468 h 2237474"/>
              <a:gd name="connsiteX153" fmla="*/ 0 w 12192000"/>
              <a:gd name="connsiteY15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72352 w 12192000"/>
              <a:gd name="connsiteY148" fmla="*/ 2107991 h 2237474"/>
              <a:gd name="connsiteX149" fmla="*/ 37645 w 12192000"/>
              <a:gd name="connsiteY149" fmla="*/ 2115401 h 2237474"/>
              <a:gd name="connsiteX150" fmla="*/ 4572 w 12192000"/>
              <a:gd name="connsiteY150" fmla="*/ 2111091 h 2237474"/>
              <a:gd name="connsiteX151" fmla="*/ 0 w 12192000"/>
              <a:gd name="connsiteY151" fmla="*/ 2110468 h 2237474"/>
              <a:gd name="connsiteX152" fmla="*/ 0 w 12192000"/>
              <a:gd name="connsiteY15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77641 w 12192000"/>
              <a:gd name="connsiteY147" fmla="*/ 2126835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279765 w 12192000"/>
              <a:gd name="connsiteY133" fmla="*/ 2229639 h 2237474"/>
              <a:gd name="connsiteX134" fmla="*/ 1195347 w 12192000"/>
              <a:gd name="connsiteY134" fmla="*/ 2212354 h 2237474"/>
              <a:gd name="connsiteX135" fmla="*/ 970251 w 12192000"/>
              <a:gd name="connsiteY135" fmla="*/ 2221029 h 2237474"/>
              <a:gd name="connsiteX136" fmla="*/ 812914 w 12192000"/>
              <a:gd name="connsiteY136" fmla="*/ 2210095 h 2237474"/>
              <a:gd name="connsiteX137" fmla="*/ 776382 w 12192000"/>
              <a:gd name="connsiteY137" fmla="*/ 2204512 h 2237474"/>
              <a:gd name="connsiteX138" fmla="*/ 597225 w 12192000"/>
              <a:gd name="connsiteY138" fmla="*/ 2180999 h 2237474"/>
              <a:gd name="connsiteX139" fmla="*/ 520671 w 12192000"/>
              <a:gd name="connsiteY139" fmla="*/ 2180980 h 2237474"/>
              <a:gd name="connsiteX140" fmla="*/ 515024 w 12192000"/>
              <a:gd name="connsiteY140" fmla="*/ 2179258 h 2237474"/>
              <a:gd name="connsiteX141" fmla="*/ 413835 w 12192000"/>
              <a:gd name="connsiteY141" fmla="*/ 2156783 h 2237474"/>
              <a:gd name="connsiteX142" fmla="*/ 376513 w 12192000"/>
              <a:gd name="connsiteY142" fmla="*/ 2154014 h 2237474"/>
              <a:gd name="connsiteX143" fmla="*/ 273386 w 12192000"/>
              <a:gd name="connsiteY143" fmla="*/ 2142551 h 2237474"/>
              <a:gd name="connsiteX144" fmla="*/ 169207 w 12192000"/>
              <a:gd name="connsiteY144" fmla="*/ 2128100 h 2237474"/>
              <a:gd name="connsiteX145" fmla="*/ 77641 w 12192000"/>
              <a:gd name="connsiteY145" fmla="*/ 2126835 h 2237474"/>
              <a:gd name="connsiteX146" fmla="*/ 37645 w 12192000"/>
              <a:gd name="connsiteY146" fmla="*/ 2115401 h 2237474"/>
              <a:gd name="connsiteX147" fmla="*/ 4572 w 12192000"/>
              <a:gd name="connsiteY147" fmla="*/ 2111091 h 2237474"/>
              <a:gd name="connsiteX148" fmla="*/ 0 w 12192000"/>
              <a:gd name="connsiteY148" fmla="*/ 2110468 h 2237474"/>
              <a:gd name="connsiteX149" fmla="*/ 0 w 12192000"/>
              <a:gd name="connsiteY14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476147 w 12192000"/>
              <a:gd name="connsiteY115" fmla="*/ 1998305 h 2237474"/>
              <a:gd name="connsiteX116" fmla="*/ 2373568 w 12192000"/>
              <a:gd name="connsiteY116" fmla="*/ 2003219 h 2237474"/>
              <a:gd name="connsiteX117" fmla="*/ 2287219 w 12192000"/>
              <a:gd name="connsiteY117" fmla="*/ 1998750 h 2237474"/>
              <a:gd name="connsiteX118" fmla="*/ 2243069 w 12192000"/>
              <a:gd name="connsiteY118" fmla="*/ 2005321 h 2237474"/>
              <a:gd name="connsiteX119" fmla="*/ 2164831 w 12192000"/>
              <a:gd name="connsiteY119" fmla="*/ 2010143 h 2237474"/>
              <a:gd name="connsiteX120" fmla="*/ 2085228 w 12192000"/>
              <a:gd name="connsiteY120" fmla="*/ 2046431 h 2237474"/>
              <a:gd name="connsiteX121" fmla="*/ 2058061 w 12192000"/>
              <a:gd name="connsiteY121" fmla="*/ 2047942 h 2237474"/>
              <a:gd name="connsiteX122" fmla="*/ 2042244 w 12192000"/>
              <a:gd name="connsiteY122" fmla="*/ 2055560 h 2237474"/>
              <a:gd name="connsiteX123" fmla="*/ 1877728 w 12192000"/>
              <a:gd name="connsiteY123" fmla="*/ 2101004 h 2237474"/>
              <a:gd name="connsiteX124" fmla="*/ 1759056 w 12192000"/>
              <a:gd name="connsiteY124" fmla="*/ 2125608 h 2237474"/>
              <a:gd name="connsiteX125" fmla="*/ 1637948 w 12192000"/>
              <a:gd name="connsiteY125" fmla="*/ 2172597 h 2237474"/>
              <a:gd name="connsiteX126" fmla="*/ 1434549 w 12192000"/>
              <a:gd name="connsiteY126" fmla="*/ 2234522 h 2237474"/>
              <a:gd name="connsiteX127" fmla="*/ 1398481 w 12192000"/>
              <a:gd name="connsiteY127" fmla="*/ 2237074 h 2237474"/>
              <a:gd name="connsiteX128" fmla="*/ 1398407 w 12192000"/>
              <a:gd name="connsiteY128" fmla="*/ 2237095 h 2237474"/>
              <a:gd name="connsiteX129" fmla="*/ 1370962 w 12192000"/>
              <a:gd name="connsiteY129" fmla="*/ 2237474 h 2237474"/>
              <a:gd name="connsiteX130" fmla="*/ 1356367 w 12192000"/>
              <a:gd name="connsiteY130" fmla="*/ 2235089 h 2237474"/>
              <a:gd name="connsiteX131" fmla="*/ 1279765 w 12192000"/>
              <a:gd name="connsiteY131" fmla="*/ 2229639 h 2237474"/>
              <a:gd name="connsiteX132" fmla="*/ 1195347 w 12192000"/>
              <a:gd name="connsiteY132" fmla="*/ 2212354 h 2237474"/>
              <a:gd name="connsiteX133" fmla="*/ 970251 w 12192000"/>
              <a:gd name="connsiteY133" fmla="*/ 2221029 h 2237474"/>
              <a:gd name="connsiteX134" fmla="*/ 812914 w 12192000"/>
              <a:gd name="connsiteY134" fmla="*/ 2210095 h 2237474"/>
              <a:gd name="connsiteX135" fmla="*/ 776382 w 12192000"/>
              <a:gd name="connsiteY135" fmla="*/ 2204512 h 2237474"/>
              <a:gd name="connsiteX136" fmla="*/ 597225 w 12192000"/>
              <a:gd name="connsiteY136" fmla="*/ 2180999 h 2237474"/>
              <a:gd name="connsiteX137" fmla="*/ 520671 w 12192000"/>
              <a:gd name="connsiteY137" fmla="*/ 2180980 h 2237474"/>
              <a:gd name="connsiteX138" fmla="*/ 515024 w 12192000"/>
              <a:gd name="connsiteY138" fmla="*/ 2179258 h 2237474"/>
              <a:gd name="connsiteX139" fmla="*/ 413835 w 12192000"/>
              <a:gd name="connsiteY139" fmla="*/ 2156783 h 2237474"/>
              <a:gd name="connsiteX140" fmla="*/ 376513 w 12192000"/>
              <a:gd name="connsiteY140" fmla="*/ 2154014 h 2237474"/>
              <a:gd name="connsiteX141" fmla="*/ 273386 w 12192000"/>
              <a:gd name="connsiteY141" fmla="*/ 2142551 h 2237474"/>
              <a:gd name="connsiteX142" fmla="*/ 169207 w 12192000"/>
              <a:gd name="connsiteY142" fmla="*/ 2128100 h 2237474"/>
              <a:gd name="connsiteX143" fmla="*/ 77641 w 12192000"/>
              <a:gd name="connsiteY143" fmla="*/ 2126835 h 2237474"/>
              <a:gd name="connsiteX144" fmla="*/ 37645 w 12192000"/>
              <a:gd name="connsiteY144" fmla="*/ 2115401 h 2237474"/>
              <a:gd name="connsiteX145" fmla="*/ 4572 w 12192000"/>
              <a:gd name="connsiteY145" fmla="*/ 2111091 h 2237474"/>
              <a:gd name="connsiteX146" fmla="*/ 0 w 12192000"/>
              <a:gd name="connsiteY146" fmla="*/ 2110468 h 2237474"/>
              <a:gd name="connsiteX147" fmla="*/ 0 w 12192000"/>
              <a:gd name="connsiteY1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6900177 w 12192000"/>
              <a:gd name="connsiteY58" fmla="*/ 1636016 h 2237474"/>
              <a:gd name="connsiteX59" fmla="*/ 6795372 w 12192000"/>
              <a:gd name="connsiteY59" fmla="*/ 1644845 h 2237474"/>
              <a:gd name="connsiteX60" fmla="*/ 6692251 w 12192000"/>
              <a:gd name="connsiteY60" fmla="*/ 1656357 h 2237474"/>
              <a:gd name="connsiteX61" fmla="*/ 6655235 w 12192000"/>
              <a:gd name="connsiteY61" fmla="*/ 1661869 h 2237474"/>
              <a:gd name="connsiteX62" fmla="*/ 6554894 w 12192000"/>
              <a:gd name="connsiteY62" fmla="*/ 1664428 h 2237474"/>
              <a:gd name="connsiteX63" fmla="*/ 6516595 w 12192000"/>
              <a:gd name="connsiteY63" fmla="*/ 1667475 h 2237474"/>
              <a:gd name="connsiteX64" fmla="*/ 6508541 w 12192000"/>
              <a:gd name="connsiteY64" fmla="*/ 1668757 h 2237474"/>
              <a:gd name="connsiteX65" fmla="*/ 6471012 w 12192000"/>
              <a:gd name="connsiteY65" fmla="*/ 1678604 h 2237474"/>
              <a:gd name="connsiteX66" fmla="*/ 6364035 w 12192000"/>
              <a:gd name="connsiteY66" fmla="*/ 1667683 h 2237474"/>
              <a:gd name="connsiteX67" fmla="*/ 6280959 w 12192000"/>
              <a:gd name="connsiteY67" fmla="*/ 1689329 h 2237474"/>
              <a:gd name="connsiteX68" fmla="*/ 6243319 w 12192000"/>
              <a:gd name="connsiteY68" fmla="*/ 1695560 h 2237474"/>
              <a:gd name="connsiteX69" fmla="*/ 6098321 w 12192000"/>
              <a:gd name="connsiteY69" fmla="*/ 1721646 h 2237474"/>
              <a:gd name="connsiteX70" fmla="*/ 5880652 w 12192000"/>
              <a:gd name="connsiteY70" fmla="*/ 1779643 h 2237474"/>
              <a:gd name="connsiteX71" fmla="*/ 5785959 w 12192000"/>
              <a:gd name="connsiteY71" fmla="*/ 1775307 h 2237474"/>
              <a:gd name="connsiteX72" fmla="*/ 5643534 w 12192000"/>
              <a:gd name="connsiteY72" fmla="*/ 1802919 h 2237474"/>
              <a:gd name="connsiteX73" fmla="*/ 5518799 w 12192000"/>
              <a:gd name="connsiteY73" fmla="*/ 1818312 h 2237474"/>
              <a:gd name="connsiteX74" fmla="*/ 5505014 w 12192000"/>
              <a:gd name="connsiteY74" fmla="*/ 1819259 h 2237474"/>
              <a:gd name="connsiteX75" fmla="*/ 5453307 w 12192000"/>
              <a:gd name="connsiteY75" fmla="*/ 1815450 h 2237474"/>
              <a:gd name="connsiteX76" fmla="*/ 5221533 w 12192000"/>
              <a:gd name="connsiteY76" fmla="*/ 1846950 h 2237474"/>
              <a:gd name="connsiteX77" fmla="*/ 5149802 w 12192000"/>
              <a:gd name="connsiteY77" fmla="*/ 1844846 h 2237474"/>
              <a:gd name="connsiteX78" fmla="*/ 5114927 w 12192000"/>
              <a:gd name="connsiteY78" fmla="*/ 1847827 h 2237474"/>
              <a:gd name="connsiteX79" fmla="*/ 5108970 w 12192000"/>
              <a:gd name="connsiteY79" fmla="*/ 1847935 h 2237474"/>
              <a:gd name="connsiteX80" fmla="*/ 5067961 w 12192000"/>
              <a:gd name="connsiteY80" fmla="*/ 1845917 h 2237474"/>
              <a:gd name="connsiteX81" fmla="*/ 5007075 w 12192000"/>
              <a:gd name="connsiteY81" fmla="*/ 1838626 h 2237474"/>
              <a:gd name="connsiteX82" fmla="*/ 4944087 w 12192000"/>
              <a:gd name="connsiteY82" fmla="*/ 1823332 h 2237474"/>
              <a:gd name="connsiteX83" fmla="*/ 4907662 w 12192000"/>
              <a:gd name="connsiteY83" fmla="*/ 1816900 h 2237474"/>
              <a:gd name="connsiteX84" fmla="*/ 4882386 w 12192000"/>
              <a:gd name="connsiteY84" fmla="*/ 1809844 h 2237474"/>
              <a:gd name="connsiteX85" fmla="*/ 4811440 w 12192000"/>
              <a:gd name="connsiteY85" fmla="*/ 1804655 h 2237474"/>
              <a:gd name="connsiteX86" fmla="*/ 4691075 w 12192000"/>
              <a:gd name="connsiteY86" fmla="*/ 1801389 h 2237474"/>
              <a:gd name="connsiteX87" fmla="*/ 4640313 w 12192000"/>
              <a:gd name="connsiteY87" fmla="*/ 1784307 h 2237474"/>
              <a:gd name="connsiteX88" fmla="*/ 4536503 w 12192000"/>
              <a:gd name="connsiteY88" fmla="*/ 1785334 h 2237474"/>
              <a:gd name="connsiteX89" fmla="*/ 4513724 w 12192000"/>
              <a:gd name="connsiteY89" fmla="*/ 1791996 h 2237474"/>
              <a:gd name="connsiteX90" fmla="*/ 4459810 w 12192000"/>
              <a:gd name="connsiteY90" fmla="*/ 1797886 h 2237474"/>
              <a:gd name="connsiteX91" fmla="*/ 4379064 w 12192000"/>
              <a:gd name="connsiteY91" fmla="*/ 1817177 h 2237474"/>
              <a:gd name="connsiteX92" fmla="*/ 4290981 w 12192000"/>
              <a:gd name="connsiteY92" fmla="*/ 1839677 h 2237474"/>
              <a:gd name="connsiteX93" fmla="*/ 4238372 w 12192000"/>
              <a:gd name="connsiteY93" fmla="*/ 1851480 h 2237474"/>
              <a:gd name="connsiteX94" fmla="*/ 4232517 w 12192000"/>
              <a:gd name="connsiteY94" fmla="*/ 1852567 h 2237474"/>
              <a:gd name="connsiteX95" fmla="*/ 4191732 w 12192000"/>
              <a:gd name="connsiteY95" fmla="*/ 1857328 h 2237474"/>
              <a:gd name="connsiteX96" fmla="*/ 4065532 w 12192000"/>
              <a:gd name="connsiteY96" fmla="*/ 1855477 h 2237474"/>
              <a:gd name="connsiteX97" fmla="*/ 4028460 w 12192000"/>
              <a:gd name="connsiteY97" fmla="*/ 1855137 h 2237474"/>
              <a:gd name="connsiteX98" fmla="*/ 4002267 w 12192000"/>
              <a:gd name="connsiteY98" fmla="*/ 1852352 h 2237474"/>
              <a:gd name="connsiteX99" fmla="*/ 3931396 w 12192000"/>
              <a:gd name="connsiteY99" fmla="*/ 1858915 h 2237474"/>
              <a:gd name="connsiteX100" fmla="*/ 3812162 w 12192000"/>
              <a:gd name="connsiteY100" fmla="*/ 1875501 h 2237474"/>
              <a:gd name="connsiteX101" fmla="*/ 3758105 w 12192000"/>
              <a:gd name="connsiteY101" fmla="*/ 1871856 h 2237474"/>
              <a:gd name="connsiteX102" fmla="*/ 3715896 w 12192000"/>
              <a:gd name="connsiteY102" fmla="*/ 1881552 h 2237474"/>
              <a:gd name="connsiteX103" fmla="*/ 3567259 w 12192000"/>
              <a:gd name="connsiteY103" fmla="*/ 1893482 h 2237474"/>
              <a:gd name="connsiteX104" fmla="*/ 3405770 w 12192000"/>
              <a:gd name="connsiteY104" fmla="*/ 1904591 h 2237474"/>
              <a:gd name="connsiteX105" fmla="*/ 3280097 w 12192000"/>
              <a:gd name="connsiteY105" fmla="*/ 1919610 h 2237474"/>
              <a:gd name="connsiteX106" fmla="*/ 3009910 w 12192000"/>
              <a:gd name="connsiteY106" fmla="*/ 1957866 h 2237474"/>
              <a:gd name="connsiteX107" fmla="*/ 2995934 w 12192000"/>
              <a:gd name="connsiteY107" fmla="*/ 1967085 h 2237474"/>
              <a:gd name="connsiteX108" fmla="*/ 2942858 w 12192000"/>
              <a:gd name="connsiteY108" fmla="*/ 1981367 h 2237474"/>
              <a:gd name="connsiteX109" fmla="*/ 2875436 w 12192000"/>
              <a:gd name="connsiteY109" fmla="*/ 1996977 h 2237474"/>
              <a:gd name="connsiteX110" fmla="*/ 2874892 w 12192000"/>
              <a:gd name="connsiteY110" fmla="*/ 1996085 h 2237474"/>
              <a:gd name="connsiteX111" fmla="*/ 2843662 w 12192000"/>
              <a:gd name="connsiteY111" fmla="*/ 1992498 h 2237474"/>
              <a:gd name="connsiteX112" fmla="*/ 2718916 w 12192000"/>
              <a:gd name="connsiteY112" fmla="*/ 1990867 h 2237474"/>
              <a:gd name="connsiteX113" fmla="*/ 2713522 w 12192000"/>
              <a:gd name="connsiteY113" fmla="*/ 1990173 h 2237474"/>
              <a:gd name="connsiteX114" fmla="*/ 2476147 w 12192000"/>
              <a:gd name="connsiteY114" fmla="*/ 1998305 h 2237474"/>
              <a:gd name="connsiteX115" fmla="*/ 2373568 w 12192000"/>
              <a:gd name="connsiteY115" fmla="*/ 2003219 h 2237474"/>
              <a:gd name="connsiteX116" fmla="*/ 2287219 w 12192000"/>
              <a:gd name="connsiteY116" fmla="*/ 1998750 h 2237474"/>
              <a:gd name="connsiteX117" fmla="*/ 2243069 w 12192000"/>
              <a:gd name="connsiteY117" fmla="*/ 2005321 h 2237474"/>
              <a:gd name="connsiteX118" fmla="*/ 2164831 w 12192000"/>
              <a:gd name="connsiteY118" fmla="*/ 2010143 h 2237474"/>
              <a:gd name="connsiteX119" fmla="*/ 2085228 w 12192000"/>
              <a:gd name="connsiteY119" fmla="*/ 2046431 h 2237474"/>
              <a:gd name="connsiteX120" fmla="*/ 2058061 w 12192000"/>
              <a:gd name="connsiteY120" fmla="*/ 2047942 h 2237474"/>
              <a:gd name="connsiteX121" fmla="*/ 2042244 w 12192000"/>
              <a:gd name="connsiteY121" fmla="*/ 2055560 h 2237474"/>
              <a:gd name="connsiteX122" fmla="*/ 1877728 w 12192000"/>
              <a:gd name="connsiteY122" fmla="*/ 2101004 h 2237474"/>
              <a:gd name="connsiteX123" fmla="*/ 1759056 w 12192000"/>
              <a:gd name="connsiteY123" fmla="*/ 2125608 h 2237474"/>
              <a:gd name="connsiteX124" fmla="*/ 1637948 w 12192000"/>
              <a:gd name="connsiteY124" fmla="*/ 2172597 h 2237474"/>
              <a:gd name="connsiteX125" fmla="*/ 1434549 w 12192000"/>
              <a:gd name="connsiteY125" fmla="*/ 2234522 h 2237474"/>
              <a:gd name="connsiteX126" fmla="*/ 1398481 w 12192000"/>
              <a:gd name="connsiteY126" fmla="*/ 2237074 h 2237474"/>
              <a:gd name="connsiteX127" fmla="*/ 1398407 w 12192000"/>
              <a:gd name="connsiteY127" fmla="*/ 2237095 h 2237474"/>
              <a:gd name="connsiteX128" fmla="*/ 1370962 w 12192000"/>
              <a:gd name="connsiteY128" fmla="*/ 2237474 h 2237474"/>
              <a:gd name="connsiteX129" fmla="*/ 1356367 w 12192000"/>
              <a:gd name="connsiteY129" fmla="*/ 2235089 h 2237474"/>
              <a:gd name="connsiteX130" fmla="*/ 1279765 w 12192000"/>
              <a:gd name="connsiteY130" fmla="*/ 2229639 h 2237474"/>
              <a:gd name="connsiteX131" fmla="*/ 1195347 w 12192000"/>
              <a:gd name="connsiteY131" fmla="*/ 2212354 h 2237474"/>
              <a:gd name="connsiteX132" fmla="*/ 970251 w 12192000"/>
              <a:gd name="connsiteY132" fmla="*/ 2221029 h 2237474"/>
              <a:gd name="connsiteX133" fmla="*/ 812914 w 12192000"/>
              <a:gd name="connsiteY133" fmla="*/ 2210095 h 2237474"/>
              <a:gd name="connsiteX134" fmla="*/ 776382 w 12192000"/>
              <a:gd name="connsiteY134" fmla="*/ 2204512 h 2237474"/>
              <a:gd name="connsiteX135" fmla="*/ 597225 w 12192000"/>
              <a:gd name="connsiteY135" fmla="*/ 2180999 h 2237474"/>
              <a:gd name="connsiteX136" fmla="*/ 520671 w 12192000"/>
              <a:gd name="connsiteY136" fmla="*/ 2180980 h 2237474"/>
              <a:gd name="connsiteX137" fmla="*/ 515024 w 12192000"/>
              <a:gd name="connsiteY137" fmla="*/ 2179258 h 2237474"/>
              <a:gd name="connsiteX138" fmla="*/ 413835 w 12192000"/>
              <a:gd name="connsiteY138" fmla="*/ 2156783 h 2237474"/>
              <a:gd name="connsiteX139" fmla="*/ 376513 w 12192000"/>
              <a:gd name="connsiteY139" fmla="*/ 2154014 h 2237474"/>
              <a:gd name="connsiteX140" fmla="*/ 273386 w 12192000"/>
              <a:gd name="connsiteY140" fmla="*/ 2142551 h 2237474"/>
              <a:gd name="connsiteX141" fmla="*/ 169207 w 12192000"/>
              <a:gd name="connsiteY141" fmla="*/ 2128100 h 2237474"/>
              <a:gd name="connsiteX142" fmla="*/ 77641 w 12192000"/>
              <a:gd name="connsiteY142" fmla="*/ 2126835 h 2237474"/>
              <a:gd name="connsiteX143" fmla="*/ 37645 w 12192000"/>
              <a:gd name="connsiteY143" fmla="*/ 2115401 h 2237474"/>
              <a:gd name="connsiteX144" fmla="*/ 4572 w 12192000"/>
              <a:gd name="connsiteY144" fmla="*/ 2111091 h 2237474"/>
              <a:gd name="connsiteX145" fmla="*/ 0 w 12192000"/>
              <a:gd name="connsiteY145" fmla="*/ 2110468 h 2237474"/>
              <a:gd name="connsiteX146" fmla="*/ 0 w 12192000"/>
              <a:gd name="connsiteY1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074238 w 12192000"/>
              <a:gd name="connsiteY45" fmla="*/ 1301895 h 2237474"/>
              <a:gd name="connsiteX46" fmla="*/ 7942099 w 12192000"/>
              <a:gd name="connsiteY46" fmla="*/ 1336332 h 2237474"/>
              <a:gd name="connsiteX47" fmla="*/ 7902328 w 12192000"/>
              <a:gd name="connsiteY47" fmla="*/ 1345865 h 2237474"/>
              <a:gd name="connsiteX48" fmla="*/ 7840612 w 12192000"/>
              <a:gd name="connsiteY48" fmla="*/ 1369373 h 2237474"/>
              <a:gd name="connsiteX49" fmla="*/ 7786819 w 12192000"/>
              <a:gd name="connsiteY49" fmla="*/ 1378970 h 2237474"/>
              <a:gd name="connsiteX50" fmla="*/ 7548172 w 12192000"/>
              <a:gd name="connsiteY50" fmla="*/ 1417460 h 2237474"/>
              <a:gd name="connsiteX51" fmla="*/ 7483437 w 12192000"/>
              <a:gd name="connsiteY51" fmla="*/ 1478152 h 2237474"/>
              <a:gd name="connsiteX52" fmla="*/ 7377870 w 12192000"/>
              <a:gd name="connsiteY52" fmla="*/ 1523319 h 2237474"/>
              <a:gd name="connsiteX53" fmla="*/ 7230737 w 12192000"/>
              <a:gd name="connsiteY53" fmla="*/ 1562633 h 2237474"/>
              <a:gd name="connsiteX54" fmla="*/ 7224458 w 12192000"/>
              <a:gd name="connsiteY54" fmla="*/ 1573008 h 2237474"/>
              <a:gd name="connsiteX55" fmla="*/ 7183121 w 12192000"/>
              <a:gd name="connsiteY55" fmla="*/ 1595162 h 2237474"/>
              <a:gd name="connsiteX56" fmla="*/ 7164601 w 12192000"/>
              <a:gd name="connsiteY56" fmla="*/ 1606490 h 2237474"/>
              <a:gd name="connsiteX57" fmla="*/ 6900177 w 12192000"/>
              <a:gd name="connsiteY57" fmla="*/ 1636016 h 2237474"/>
              <a:gd name="connsiteX58" fmla="*/ 6795372 w 12192000"/>
              <a:gd name="connsiteY58" fmla="*/ 1644845 h 2237474"/>
              <a:gd name="connsiteX59" fmla="*/ 6692251 w 12192000"/>
              <a:gd name="connsiteY59" fmla="*/ 1656357 h 2237474"/>
              <a:gd name="connsiteX60" fmla="*/ 6655235 w 12192000"/>
              <a:gd name="connsiteY60" fmla="*/ 1661869 h 2237474"/>
              <a:gd name="connsiteX61" fmla="*/ 6554894 w 12192000"/>
              <a:gd name="connsiteY61" fmla="*/ 1664428 h 2237474"/>
              <a:gd name="connsiteX62" fmla="*/ 6516595 w 12192000"/>
              <a:gd name="connsiteY62" fmla="*/ 1667475 h 2237474"/>
              <a:gd name="connsiteX63" fmla="*/ 6508541 w 12192000"/>
              <a:gd name="connsiteY63" fmla="*/ 1668757 h 2237474"/>
              <a:gd name="connsiteX64" fmla="*/ 6471012 w 12192000"/>
              <a:gd name="connsiteY64" fmla="*/ 1678604 h 2237474"/>
              <a:gd name="connsiteX65" fmla="*/ 6364035 w 12192000"/>
              <a:gd name="connsiteY65" fmla="*/ 1667683 h 2237474"/>
              <a:gd name="connsiteX66" fmla="*/ 6280959 w 12192000"/>
              <a:gd name="connsiteY66" fmla="*/ 1689329 h 2237474"/>
              <a:gd name="connsiteX67" fmla="*/ 6243319 w 12192000"/>
              <a:gd name="connsiteY67" fmla="*/ 1695560 h 2237474"/>
              <a:gd name="connsiteX68" fmla="*/ 6098321 w 12192000"/>
              <a:gd name="connsiteY68" fmla="*/ 1721646 h 2237474"/>
              <a:gd name="connsiteX69" fmla="*/ 5880652 w 12192000"/>
              <a:gd name="connsiteY69" fmla="*/ 1779643 h 2237474"/>
              <a:gd name="connsiteX70" fmla="*/ 5785959 w 12192000"/>
              <a:gd name="connsiteY70" fmla="*/ 1775307 h 2237474"/>
              <a:gd name="connsiteX71" fmla="*/ 5643534 w 12192000"/>
              <a:gd name="connsiteY71" fmla="*/ 1802919 h 2237474"/>
              <a:gd name="connsiteX72" fmla="*/ 5518799 w 12192000"/>
              <a:gd name="connsiteY72" fmla="*/ 1818312 h 2237474"/>
              <a:gd name="connsiteX73" fmla="*/ 5505014 w 12192000"/>
              <a:gd name="connsiteY73" fmla="*/ 1819259 h 2237474"/>
              <a:gd name="connsiteX74" fmla="*/ 5453307 w 12192000"/>
              <a:gd name="connsiteY74" fmla="*/ 1815450 h 2237474"/>
              <a:gd name="connsiteX75" fmla="*/ 5221533 w 12192000"/>
              <a:gd name="connsiteY75" fmla="*/ 1846950 h 2237474"/>
              <a:gd name="connsiteX76" fmla="*/ 5149802 w 12192000"/>
              <a:gd name="connsiteY76" fmla="*/ 1844846 h 2237474"/>
              <a:gd name="connsiteX77" fmla="*/ 5114927 w 12192000"/>
              <a:gd name="connsiteY77" fmla="*/ 1847827 h 2237474"/>
              <a:gd name="connsiteX78" fmla="*/ 5108970 w 12192000"/>
              <a:gd name="connsiteY78" fmla="*/ 1847935 h 2237474"/>
              <a:gd name="connsiteX79" fmla="*/ 5067961 w 12192000"/>
              <a:gd name="connsiteY79" fmla="*/ 1845917 h 2237474"/>
              <a:gd name="connsiteX80" fmla="*/ 5007075 w 12192000"/>
              <a:gd name="connsiteY80" fmla="*/ 1838626 h 2237474"/>
              <a:gd name="connsiteX81" fmla="*/ 4944087 w 12192000"/>
              <a:gd name="connsiteY81" fmla="*/ 1823332 h 2237474"/>
              <a:gd name="connsiteX82" fmla="*/ 4907662 w 12192000"/>
              <a:gd name="connsiteY82" fmla="*/ 1816900 h 2237474"/>
              <a:gd name="connsiteX83" fmla="*/ 4882386 w 12192000"/>
              <a:gd name="connsiteY83" fmla="*/ 1809844 h 2237474"/>
              <a:gd name="connsiteX84" fmla="*/ 4811440 w 12192000"/>
              <a:gd name="connsiteY84" fmla="*/ 1804655 h 2237474"/>
              <a:gd name="connsiteX85" fmla="*/ 4691075 w 12192000"/>
              <a:gd name="connsiteY85" fmla="*/ 1801389 h 2237474"/>
              <a:gd name="connsiteX86" fmla="*/ 4640313 w 12192000"/>
              <a:gd name="connsiteY86" fmla="*/ 1784307 h 2237474"/>
              <a:gd name="connsiteX87" fmla="*/ 4536503 w 12192000"/>
              <a:gd name="connsiteY87" fmla="*/ 1785334 h 2237474"/>
              <a:gd name="connsiteX88" fmla="*/ 4513724 w 12192000"/>
              <a:gd name="connsiteY88" fmla="*/ 1791996 h 2237474"/>
              <a:gd name="connsiteX89" fmla="*/ 4459810 w 12192000"/>
              <a:gd name="connsiteY89" fmla="*/ 1797886 h 2237474"/>
              <a:gd name="connsiteX90" fmla="*/ 4379064 w 12192000"/>
              <a:gd name="connsiteY90" fmla="*/ 1817177 h 2237474"/>
              <a:gd name="connsiteX91" fmla="*/ 4290981 w 12192000"/>
              <a:gd name="connsiteY91" fmla="*/ 1839677 h 2237474"/>
              <a:gd name="connsiteX92" fmla="*/ 4238372 w 12192000"/>
              <a:gd name="connsiteY92" fmla="*/ 1851480 h 2237474"/>
              <a:gd name="connsiteX93" fmla="*/ 4232517 w 12192000"/>
              <a:gd name="connsiteY93" fmla="*/ 1852567 h 2237474"/>
              <a:gd name="connsiteX94" fmla="*/ 4191732 w 12192000"/>
              <a:gd name="connsiteY94" fmla="*/ 1857328 h 2237474"/>
              <a:gd name="connsiteX95" fmla="*/ 4065532 w 12192000"/>
              <a:gd name="connsiteY95" fmla="*/ 1855477 h 2237474"/>
              <a:gd name="connsiteX96" fmla="*/ 4028460 w 12192000"/>
              <a:gd name="connsiteY96" fmla="*/ 1855137 h 2237474"/>
              <a:gd name="connsiteX97" fmla="*/ 4002267 w 12192000"/>
              <a:gd name="connsiteY97" fmla="*/ 1852352 h 2237474"/>
              <a:gd name="connsiteX98" fmla="*/ 3931396 w 12192000"/>
              <a:gd name="connsiteY98" fmla="*/ 1858915 h 2237474"/>
              <a:gd name="connsiteX99" fmla="*/ 3812162 w 12192000"/>
              <a:gd name="connsiteY99" fmla="*/ 1875501 h 2237474"/>
              <a:gd name="connsiteX100" fmla="*/ 3758105 w 12192000"/>
              <a:gd name="connsiteY100" fmla="*/ 1871856 h 2237474"/>
              <a:gd name="connsiteX101" fmla="*/ 3715896 w 12192000"/>
              <a:gd name="connsiteY101" fmla="*/ 1881552 h 2237474"/>
              <a:gd name="connsiteX102" fmla="*/ 3567259 w 12192000"/>
              <a:gd name="connsiteY102" fmla="*/ 1893482 h 2237474"/>
              <a:gd name="connsiteX103" fmla="*/ 3405770 w 12192000"/>
              <a:gd name="connsiteY103" fmla="*/ 1904591 h 2237474"/>
              <a:gd name="connsiteX104" fmla="*/ 3280097 w 12192000"/>
              <a:gd name="connsiteY104" fmla="*/ 1919610 h 2237474"/>
              <a:gd name="connsiteX105" fmla="*/ 3009910 w 12192000"/>
              <a:gd name="connsiteY105" fmla="*/ 1957866 h 2237474"/>
              <a:gd name="connsiteX106" fmla="*/ 2995934 w 12192000"/>
              <a:gd name="connsiteY106" fmla="*/ 1967085 h 2237474"/>
              <a:gd name="connsiteX107" fmla="*/ 2942858 w 12192000"/>
              <a:gd name="connsiteY107" fmla="*/ 1981367 h 2237474"/>
              <a:gd name="connsiteX108" fmla="*/ 2875436 w 12192000"/>
              <a:gd name="connsiteY108" fmla="*/ 1996977 h 2237474"/>
              <a:gd name="connsiteX109" fmla="*/ 2874892 w 12192000"/>
              <a:gd name="connsiteY109" fmla="*/ 1996085 h 2237474"/>
              <a:gd name="connsiteX110" fmla="*/ 2843662 w 12192000"/>
              <a:gd name="connsiteY110" fmla="*/ 1992498 h 2237474"/>
              <a:gd name="connsiteX111" fmla="*/ 2718916 w 12192000"/>
              <a:gd name="connsiteY111" fmla="*/ 1990867 h 2237474"/>
              <a:gd name="connsiteX112" fmla="*/ 2713522 w 12192000"/>
              <a:gd name="connsiteY112" fmla="*/ 1990173 h 2237474"/>
              <a:gd name="connsiteX113" fmla="*/ 2476147 w 12192000"/>
              <a:gd name="connsiteY113" fmla="*/ 1998305 h 2237474"/>
              <a:gd name="connsiteX114" fmla="*/ 2373568 w 12192000"/>
              <a:gd name="connsiteY114" fmla="*/ 2003219 h 2237474"/>
              <a:gd name="connsiteX115" fmla="*/ 2287219 w 12192000"/>
              <a:gd name="connsiteY115" fmla="*/ 1998750 h 2237474"/>
              <a:gd name="connsiteX116" fmla="*/ 2243069 w 12192000"/>
              <a:gd name="connsiteY116" fmla="*/ 2005321 h 2237474"/>
              <a:gd name="connsiteX117" fmla="*/ 2164831 w 12192000"/>
              <a:gd name="connsiteY117" fmla="*/ 2010143 h 2237474"/>
              <a:gd name="connsiteX118" fmla="*/ 2085228 w 12192000"/>
              <a:gd name="connsiteY118" fmla="*/ 2046431 h 2237474"/>
              <a:gd name="connsiteX119" fmla="*/ 2058061 w 12192000"/>
              <a:gd name="connsiteY119" fmla="*/ 2047942 h 2237474"/>
              <a:gd name="connsiteX120" fmla="*/ 2042244 w 12192000"/>
              <a:gd name="connsiteY120" fmla="*/ 2055560 h 2237474"/>
              <a:gd name="connsiteX121" fmla="*/ 1877728 w 12192000"/>
              <a:gd name="connsiteY121" fmla="*/ 2101004 h 2237474"/>
              <a:gd name="connsiteX122" fmla="*/ 1759056 w 12192000"/>
              <a:gd name="connsiteY122" fmla="*/ 2125608 h 2237474"/>
              <a:gd name="connsiteX123" fmla="*/ 1637948 w 12192000"/>
              <a:gd name="connsiteY123" fmla="*/ 2172597 h 2237474"/>
              <a:gd name="connsiteX124" fmla="*/ 1434549 w 12192000"/>
              <a:gd name="connsiteY124" fmla="*/ 2234522 h 2237474"/>
              <a:gd name="connsiteX125" fmla="*/ 1398481 w 12192000"/>
              <a:gd name="connsiteY125" fmla="*/ 2237074 h 2237474"/>
              <a:gd name="connsiteX126" fmla="*/ 1398407 w 12192000"/>
              <a:gd name="connsiteY126" fmla="*/ 2237095 h 2237474"/>
              <a:gd name="connsiteX127" fmla="*/ 1370962 w 12192000"/>
              <a:gd name="connsiteY127" fmla="*/ 2237474 h 2237474"/>
              <a:gd name="connsiteX128" fmla="*/ 1356367 w 12192000"/>
              <a:gd name="connsiteY128" fmla="*/ 2235089 h 2237474"/>
              <a:gd name="connsiteX129" fmla="*/ 1279765 w 12192000"/>
              <a:gd name="connsiteY129" fmla="*/ 2229639 h 2237474"/>
              <a:gd name="connsiteX130" fmla="*/ 1195347 w 12192000"/>
              <a:gd name="connsiteY130" fmla="*/ 2212354 h 2237474"/>
              <a:gd name="connsiteX131" fmla="*/ 970251 w 12192000"/>
              <a:gd name="connsiteY131" fmla="*/ 2221029 h 2237474"/>
              <a:gd name="connsiteX132" fmla="*/ 812914 w 12192000"/>
              <a:gd name="connsiteY132" fmla="*/ 2210095 h 2237474"/>
              <a:gd name="connsiteX133" fmla="*/ 776382 w 12192000"/>
              <a:gd name="connsiteY133" fmla="*/ 2204512 h 2237474"/>
              <a:gd name="connsiteX134" fmla="*/ 597225 w 12192000"/>
              <a:gd name="connsiteY134" fmla="*/ 2180999 h 2237474"/>
              <a:gd name="connsiteX135" fmla="*/ 520671 w 12192000"/>
              <a:gd name="connsiteY135" fmla="*/ 2180980 h 2237474"/>
              <a:gd name="connsiteX136" fmla="*/ 515024 w 12192000"/>
              <a:gd name="connsiteY136" fmla="*/ 2179258 h 2237474"/>
              <a:gd name="connsiteX137" fmla="*/ 413835 w 12192000"/>
              <a:gd name="connsiteY137" fmla="*/ 2156783 h 2237474"/>
              <a:gd name="connsiteX138" fmla="*/ 376513 w 12192000"/>
              <a:gd name="connsiteY138" fmla="*/ 2154014 h 2237474"/>
              <a:gd name="connsiteX139" fmla="*/ 273386 w 12192000"/>
              <a:gd name="connsiteY139" fmla="*/ 2142551 h 2237474"/>
              <a:gd name="connsiteX140" fmla="*/ 169207 w 12192000"/>
              <a:gd name="connsiteY140" fmla="*/ 2128100 h 2237474"/>
              <a:gd name="connsiteX141" fmla="*/ 77641 w 12192000"/>
              <a:gd name="connsiteY141" fmla="*/ 2126835 h 2237474"/>
              <a:gd name="connsiteX142" fmla="*/ 37645 w 12192000"/>
              <a:gd name="connsiteY142" fmla="*/ 2115401 h 2237474"/>
              <a:gd name="connsiteX143" fmla="*/ 4572 w 12192000"/>
              <a:gd name="connsiteY143" fmla="*/ 2111091 h 2237474"/>
              <a:gd name="connsiteX144" fmla="*/ 0 w 12192000"/>
              <a:gd name="connsiteY144" fmla="*/ 2110468 h 2237474"/>
              <a:gd name="connsiteX145" fmla="*/ 0 w 12192000"/>
              <a:gd name="connsiteY1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1033 w 12192000"/>
              <a:gd name="connsiteY28" fmla="*/ 1037921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8177 w 12192000"/>
              <a:gd name="connsiteY28" fmla="*/ 1035474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38659 w 12192000"/>
              <a:gd name="connsiteY3" fmla="*/ 756742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169207 w 12192000"/>
              <a:gd name="connsiteY134" fmla="*/ 2128100 h 2237474"/>
              <a:gd name="connsiteX135" fmla="*/ 77641 w 12192000"/>
              <a:gd name="connsiteY135" fmla="*/ 2126835 h 2237474"/>
              <a:gd name="connsiteX136" fmla="*/ 37645 w 12192000"/>
              <a:gd name="connsiteY136" fmla="*/ 2115401 h 2237474"/>
              <a:gd name="connsiteX137" fmla="*/ 4572 w 12192000"/>
              <a:gd name="connsiteY137" fmla="*/ 2111091 h 2237474"/>
              <a:gd name="connsiteX138" fmla="*/ 0 w 12192000"/>
              <a:gd name="connsiteY138" fmla="*/ 2110468 h 2237474"/>
              <a:gd name="connsiteX139" fmla="*/ 0 w 12192000"/>
              <a:gd name="connsiteY1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77641 w 12192000"/>
              <a:gd name="connsiteY134" fmla="*/ 2126835 h 2237474"/>
              <a:gd name="connsiteX135" fmla="*/ 37645 w 12192000"/>
              <a:gd name="connsiteY135" fmla="*/ 2115401 h 2237474"/>
              <a:gd name="connsiteX136" fmla="*/ 4572 w 12192000"/>
              <a:gd name="connsiteY136" fmla="*/ 2111091 h 2237474"/>
              <a:gd name="connsiteX137" fmla="*/ 0 w 12192000"/>
              <a:gd name="connsiteY137" fmla="*/ 2110468 h 2237474"/>
              <a:gd name="connsiteX138" fmla="*/ 0 w 12192000"/>
              <a:gd name="connsiteY138" fmla="*/ 0 h 2237474"/>
              <a:gd name="connsiteX0" fmla="*/ 0 w 12192000"/>
              <a:gd name="connsiteY0" fmla="*/ 0 h 2237627"/>
              <a:gd name="connsiteX1" fmla="*/ 12192000 w 12192000"/>
              <a:gd name="connsiteY1" fmla="*/ 0 h 2237627"/>
              <a:gd name="connsiteX2" fmla="*/ 12192000 w 12192000"/>
              <a:gd name="connsiteY2" fmla="*/ 751299 h 2237627"/>
              <a:gd name="connsiteX3" fmla="*/ 11890686 w 12192000"/>
              <a:gd name="connsiteY3" fmla="*/ 732766 h 2237627"/>
              <a:gd name="connsiteX4" fmla="*/ 11820512 w 12192000"/>
              <a:gd name="connsiteY4" fmla="*/ 745392 h 2237627"/>
              <a:gd name="connsiteX5" fmla="*/ 11649954 w 12192000"/>
              <a:gd name="connsiteY5" fmla="*/ 749628 h 2237627"/>
              <a:gd name="connsiteX6" fmla="*/ 11560424 w 12192000"/>
              <a:gd name="connsiteY6" fmla="*/ 748017 h 2237627"/>
              <a:gd name="connsiteX7" fmla="*/ 11358455 w 12192000"/>
              <a:gd name="connsiteY7" fmla="*/ 747593 h 2237627"/>
              <a:gd name="connsiteX8" fmla="*/ 11165209 w 12192000"/>
              <a:gd name="connsiteY8" fmla="*/ 748852 h 2237627"/>
              <a:gd name="connsiteX9" fmla="*/ 11058755 w 12192000"/>
              <a:gd name="connsiteY9" fmla="*/ 749617 h 2237627"/>
              <a:gd name="connsiteX10" fmla="*/ 10846594 w 12192000"/>
              <a:gd name="connsiteY10" fmla="*/ 765069 h 2237627"/>
              <a:gd name="connsiteX11" fmla="*/ 10739478 w 12192000"/>
              <a:gd name="connsiteY11" fmla="*/ 776841 h 2237627"/>
              <a:gd name="connsiteX12" fmla="*/ 10458762 w 12192000"/>
              <a:gd name="connsiteY12" fmla="*/ 755400 h 2237627"/>
              <a:gd name="connsiteX13" fmla="*/ 10211200 w 12192000"/>
              <a:gd name="connsiteY13" fmla="*/ 767513 h 2237627"/>
              <a:gd name="connsiteX14" fmla="*/ 10167995 w 12192000"/>
              <a:gd name="connsiteY14" fmla="*/ 760843 h 2237627"/>
              <a:gd name="connsiteX15" fmla="*/ 9997044 w 12192000"/>
              <a:gd name="connsiteY15" fmla="*/ 780129 h 2237627"/>
              <a:gd name="connsiteX16" fmla="*/ 9943887 w 12192000"/>
              <a:gd name="connsiteY16" fmla="*/ 804141 h 2237627"/>
              <a:gd name="connsiteX17" fmla="*/ 9918248 w 12192000"/>
              <a:gd name="connsiteY17" fmla="*/ 816628 h 2237627"/>
              <a:gd name="connsiteX18" fmla="*/ 9767091 w 12192000"/>
              <a:gd name="connsiteY18" fmla="*/ 870550 h 2237627"/>
              <a:gd name="connsiteX19" fmla="*/ 9683005 w 12192000"/>
              <a:gd name="connsiteY19" fmla="*/ 894128 h 2237627"/>
              <a:gd name="connsiteX20" fmla="*/ 9594438 w 12192000"/>
              <a:gd name="connsiteY20" fmla="*/ 919051 h 2237627"/>
              <a:gd name="connsiteX21" fmla="*/ 9544189 w 12192000"/>
              <a:gd name="connsiteY21" fmla="*/ 938966 h 2237627"/>
              <a:gd name="connsiteX22" fmla="*/ 9500499 w 12192000"/>
              <a:gd name="connsiteY22" fmla="*/ 954680 h 2237627"/>
              <a:gd name="connsiteX23" fmla="*/ 9410017 w 12192000"/>
              <a:gd name="connsiteY23" fmla="*/ 993931 h 2237627"/>
              <a:gd name="connsiteX24" fmla="*/ 9392919 w 12192000"/>
              <a:gd name="connsiteY24" fmla="*/ 994656 h 2237627"/>
              <a:gd name="connsiteX25" fmla="*/ 9268019 w 12192000"/>
              <a:gd name="connsiteY25" fmla="*/ 1007442 h 2237627"/>
              <a:gd name="connsiteX26" fmla="*/ 9188177 w 12192000"/>
              <a:gd name="connsiteY26" fmla="*/ 1035474 h 2237627"/>
              <a:gd name="connsiteX27" fmla="*/ 9155969 w 12192000"/>
              <a:gd name="connsiteY27" fmla="*/ 1046804 h 2237627"/>
              <a:gd name="connsiteX28" fmla="*/ 9133985 w 12192000"/>
              <a:gd name="connsiteY28" fmla="*/ 1046450 h 2237627"/>
              <a:gd name="connsiteX29" fmla="*/ 9003462 w 12192000"/>
              <a:gd name="connsiteY29" fmla="*/ 1042406 h 2237627"/>
              <a:gd name="connsiteX30" fmla="*/ 8968445 w 12192000"/>
              <a:gd name="connsiteY30" fmla="*/ 1052169 h 2237627"/>
              <a:gd name="connsiteX31" fmla="*/ 8886001 w 12192000"/>
              <a:gd name="connsiteY31" fmla="*/ 1067468 h 2237627"/>
              <a:gd name="connsiteX32" fmla="*/ 8838610 w 12192000"/>
              <a:gd name="connsiteY32" fmla="*/ 1075091 h 2237627"/>
              <a:gd name="connsiteX33" fmla="*/ 8750383 w 12192000"/>
              <a:gd name="connsiteY33" fmla="*/ 1097387 h 2237627"/>
              <a:gd name="connsiteX34" fmla="*/ 8665605 w 12192000"/>
              <a:gd name="connsiteY34" fmla="*/ 1110791 h 2237627"/>
              <a:gd name="connsiteX35" fmla="*/ 8584946 w 12192000"/>
              <a:gd name="connsiteY35" fmla="*/ 1135226 h 2237627"/>
              <a:gd name="connsiteX36" fmla="*/ 8419755 w 12192000"/>
              <a:gd name="connsiteY36" fmla="*/ 1216260 h 2237627"/>
              <a:gd name="connsiteX37" fmla="*/ 8411626 w 12192000"/>
              <a:gd name="connsiteY37" fmla="*/ 1214397 h 2237627"/>
              <a:gd name="connsiteX38" fmla="*/ 8363469 w 12192000"/>
              <a:gd name="connsiteY38" fmla="*/ 1246658 h 2237627"/>
              <a:gd name="connsiteX39" fmla="*/ 8275497 w 12192000"/>
              <a:gd name="connsiteY39" fmla="*/ 1264396 h 2237627"/>
              <a:gd name="connsiteX40" fmla="*/ 8074238 w 12192000"/>
              <a:gd name="connsiteY40" fmla="*/ 1301895 h 2237627"/>
              <a:gd name="connsiteX41" fmla="*/ 7942099 w 12192000"/>
              <a:gd name="connsiteY41" fmla="*/ 1336332 h 2237627"/>
              <a:gd name="connsiteX42" fmla="*/ 7902328 w 12192000"/>
              <a:gd name="connsiteY42" fmla="*/ 1345865 h 2237627"/>
              <a:gd name="connsiteX43" fmla="*/ 7840612 w 12192000"/>
              <a:gd name="connsiteY43" fmla="*/ 1369373 h 2237627"/>
              <a:gd name="connsiteX44" fmla="*/ 7786819 w 12192000"/>
              <a:gd name="connsiteY44" fmla="*/ 1378970 h 2237627"/>
              <a:gd name="connsiteX45" fmla="*/ 7548172 w 12192000"/>
              <a:gd name="connsiteY45" fmla="*/ 1417460 h 2237627"/>
              <a:gd name="connsiteX46" fmla="*/ 7483437 w 12192000"/>
              <a:gd name="connsiteY46" fmla="*/ 1478152 h 2237627"/>
              <a:gd name="connsiteX47" fmla="*/ 7377870 w 12192000"/>
              <a:gd name="connsiteY47" fmla="*/ 1523319 h 2237627"/>
              <a:gd name="connsiteX48" fmla="*/ 7230737 w 12192000"/>
              <a:gd name="connsiteY48" fmla="*/ 1562633 h 2237627"/>
              <a:gd name="connsiteX49" fmla="*/ 7224458 w 12192000"/>
              <a:gd name="connsiteY49" fmla="*/ 1573008 h 2237627"/>
              <a:gd name="connsiteX50" fmla="*/ 7183121 w 12192000"/>
              <a:gd name="connsiteY50" fmla="*/ 1595162 h 2237627"/>
              <a:gd name="connsiteX51" fmla="*/ 7164601 w 12192000"/>
              <a:gd name="connsiteY51" fmla="*/ 1606490 h 2237627"/>
              <a:gd name="connsiteX52" fmla="*/ 6900177 w 12192000"/>
              <a:gd name="connsiteY52" fmla="*/ 1636016 h 2237627"/>
              <a:gd name="connsiteX53" fmla="*/ 6795372 w 12192000"/>
              <a:gd name="connsiteY53" fmla="*/ 1644845 h 2237627"/>
              <a:gd name="connsiteX54" fmla="*/ 6692251 w 12192000"/>
              <a:gd name="connsiteY54" fmla="*/ 1656357 h 2237627"/>
              <a:gd name="connsiteX55" fmla="*/ 6655235 w 12192000"/>
              <a:gd name="connsiteY55" fmla="*/ 1661869 h 2237627"/>
              <a:gd name="connsiteX56" fmla="*/ 6554894 w 12192000"/>
              <a:gd name="connsiteY56" fmla="*/ 1664428 h 2237627"/>
              <a:gd name="connsiteX57" fmla="*/ 6516595 w 12192000"/>
              <a:gd name="connsiteY57" fmla="*/ 1667475 h 2237627"/>
              <a:gd name="connsiteX58" fmla="*/ 6508541 w 12192000"/>
              <a:gd name="connsiteY58" fmla="*/ 1668757 h 2237627"/>
              <a:gd name="connsiteX59" fmla="*/ 6471012 w 12192000"/>
              <a:gd name="connsiteY59" fmla="*/ 1678604 h 2237627"/>
              <a:gd name="connsiteX60" fmla="*/ 6364035 w 12192000"/>
              <a:gd name="connsiteY60" fmla="*/ 1667683 h 2237627"/>
              <a:gd name="connsiteX61" fmla="*/ 6280959 w 12192000"/>
              <a:gd name="connsiteY61" fmla="*/ 1689329 h 2237627"/>
              <a:gd name="connsiteX62" fmla="*/ 6243319 w 12192000"/>
              <a:gd name="connsiteY62" fmla="*/ 1695560 h 2237627"/>
              <a:gd name="connsiteX63" fmla="*/ 6098321 w 12192000"/>
              <a:gd name="connsiteY63" fmla="*/ 1721646 h 2237627"/>
              <a:gd name="connsiteX64" fmla="*/ 5880652 w 12192000"/>
              <a:gd name="connsiteY64" fmla="*/ 1779643 h 2237627"/>
              <a:gd name="connsiteX65" fmla="*/ 5785959 w 12192000"/>
              <a:gd name="connsiteY65" fmla="*/ 1775307 h 2237627"/>
              <a:gd name="connsiteX66" fmla="*/ 5643534 w 12192000"/>
              <a:gd name="connsiteY66" fmla="*/ 1802919 h 2237627"/>
              <a:gd name="connsiteX67" fmla="*/ 5518799 w 12192000"/>
              <a:gd name="connsiteY67" fmla="*/ 1818312 h 2237627"/>
              <a:gd name="connsiteX68" fmla="*/ 5505014 w 12192000"/>
              <a:gd name="connsiteY68" fmla="*/ 1819259 h 2237627"/>
              <a:gd name="connsiteX69" fmla="*/ 5453307 w 12192000"/>
              <a:gd name="connsiteY69" fmla="*/ 1815450 h 2237627"/>
              <a:gd name="connsiteX70" fmla="*/ 5221533 w 12192000"/>
              <a:gd name="connsiteY70" fmla="*/ 1846950 h 2237627"/>
              <a:gd name="connsiteX71" fmla="*/ 5149802 w 12192000"/>
              <a:gd name="connsiteY71" fmla="*/ 1844846 h 2237627"/>
              <a:gd name="connsiteX72" fmla="*/ 5114927 w 12192000"/>
              <a:gd name="connsiteY72" fmla="*/ 1847827 h 2237627"/>
              <a:gd name="connsiteX73" fmla="*/ 5108970 w 12192000"/>
              <a:gd name="connsiteY73" fmla="*/ 1847935 h 2237627"/>
              <a:gd name="connsiteX74" fmla="*/ 5067961 w 12192000"/>
              <a:gd name="connsiteY74" fmla="*/ 1845917 h 2237627"/>
              <a:gd name="connsiteX75" fmla="*/ 5007075 w 12192000"/>
              <a:gd name="connsiteY75" fmla="*/ 1838626 h 2237627"/>
              <a:gd name="connsiteX76" fmla="*/ 4944087 w 12192000"/>
              <a:gd name="connsiteY76" fmla="*/ 1823332 h 2237627"/>
              <a:gd name="connsiteX77" fmla="*/ 4907662 w 12192000"/>
              <a:gd name="connsiteY77" fmla="*/ 1816900 h 2237627"/>
              <a:gd name="connsiteX78" fmla="*/ 4882386 w 12192000"/>
              <a:gd name="connsiteY78" fmla="*/ 1809844 h 2237627"/>
              <a:gd name="connsiteX79" fmla="*/ 4811440 w 12192000"/>
              <a:gd name="connsiteY79" fmla="*/ 1804655 h 2237627"/>
              <a:gd name="connsiteX80" fmla="*/ 4691075 w 12192000"/>
              <a:gd name="connsiteY80" fmla="*/ 1801389 h 2237627"/>
              <a:gd name="connsiteX81" fmla="*/ 4640313 w 12192000"/>
              <a:gd name="connsiteY81" fmla="*/ 1784307 h 2237627"/>
              <a:gd name="connsiteX82" fmla="*/ 4536503 w 12192000"/>
              <a:gd name="connsiteY82" fmla="*/ 1785334 h 2237627"/>
              <a:gd name="connsiteX83" fmla="*/ 4513724 w 12192000"/>
              <a:gd name="connsiteY83" fmla="*/ 1791996 h 2237627"/>
              <a:gd name="connsiteX84" fmla="*/ 4459810 w 12192000"/>
              <a:gd name="connsiteY84" fmla="*/ 1797886 h 2237627"/>
              <a:gd name="connsiteX85" fmla="*/ 4379064 w 12192000"/>
              <a:gd name="connsiteY85" fmla="*/ 1817177 h 2237627"/>
              <a:gd name="connsiteX86" fmla="*/ 4290981 w 12192000"/>
              <a:gd name="connsiteY86" fmla="*/ 1839677 h 2237627"/>
              <a:gd name="connsiteX87" fmla="*/ 4238372 w 12192000"/>
              <a:gd name="connsiteY87" fmla="*/ 1851480 h 2237627"/>
              <a:gd name="connsiteX88" fmla="*/ 4232517 w 12192000"/>
              <a:gd name="connsiteY88" fmla="*/ 1852567 h 2237627"/>
              <a:gd name="connsiteX89" fmla="*/ 4191732 w 12192000"/>
              <a:gd name="connsiteY89" fmla="*/ 1857328 h 2237627"/>
              <a:gd name="connsiteX90" fmla="*/ 4065532 w 12192000"/>
              <a:gd name="connsiteY90" fmla="*/ 1855477 h 2237627"/>
              <a:gd name="connsiteX91" fmla="*/ 4028460 w 12192000"/>
              <a:gd name="connsiteY91" fmla="*/ 1855137 h 2237627"/>
              <a:gd name="connsiteX92" fmla="*/ 4002267 w 12192000"/>
              <a:gd name="connsiteY92" fmla="*/ 1852352 h 2237627"/>
              <a:gd name="connsiteX93" fmla="*/ 3931396 w 12192000"/>
              <a:gd name="connsiteY93" fmla="*/ 1858915 h 2237627"/>
              <a:gd name="connsiteX94" fmla="*/ 3812162 w 12192000"/>
              <a:gd name="connsiteY94" fmla="*/ 1875501 h 2237627"/>
              <a:gd name="connsiteX95" fmla="*/ 3758105 w 12192000"/>
              <a:gd name="connsiteY95" fmla="*/ 1871856 h 2237627"/>
              <a:gd name="connsiteX96" fmla="*/ 3567259 w 12192000"/>
              <a:gd name="connsiteY96" fmla="*/ 1893482 h 2237627"/>
              <a:gd name="connsiteX97" fmla="*/ 3405770 w 12192000"/>
              <a:gd name="connsiteY97" fmla="*/ 1904591 h 2237627"/>
              <a:gd name="connsiteX98" fmla="*/ 3280097 w 12192000"/>
              <a:gd name="connsiteY98" fmla="*/ 1919610 h 2237627"/>
              <a:gd name="connsiteX99" fmla="*/ 3009910 w 12192000"/>
              <a:gd name="connsiteY99" fmla="*/ 1957866 h 2237627"/>
              <a:gd name="connsiteX100" fmla="*/ 2995934 w 12192000"/>
              <a:gd name="connsiteY100" fmla="*/ 1967085 h 2237627"/>
              <a:gd name="connsiteX101" fmla="*/ 2942858 w 12192000"/>
              <a:gd name="connsiteY101" fmla="*/ 1981367 h 2237627"/>
              <a:gd name="connsiteX102" fmla="*/ 2875436 w 12192000"/>
              <a:gd name="connsiteY102" fmla="*/ 1996977 h 2237627"/>
              <a:gd name="connsiteX103" fmla="*/ 2874892 w 12192000"/>
              <a:gd name="connsiteY103" fmla="*/ 1996085 h 2237627"/>
              <a:gd name="connsiteX104" fmla="*/ 2843662 w 12192000"/>
              <a:gd name="connsiteY104" fmla="*/ 1992498 h 2237627"/>
              <a:gd name="connsiteX105" fmla="*/ 2718916 w 12192000"/>
              <a:gd name="connsiteY105" fmla="*/ 1990867 h 2237627"/>
              <a:gd name="connsiteX106" fmla="*/ 2713522 w 12192000"/>
              <a:gd name="connsiteY106" fmla="*/ 1990173 h 2237627"/>
              <a:gd name="connsiteX107" fmla="*/ 2476147 w 12192000"/>
              <a:gd name="connsiteY107" fmla="*/ 1998305 h 2237627"/>
              <a:gd name="connsiteX108" fmla="*/ 2373568 w 12192000"/>
              <a:gd name="connsiteY108" fmla="*/ 2003219 h 2237627"/>
              <a:gd name="connsiteX109" fmla="*/ 2287219 w 12192000"/>
              <a:gd name="connsiteY109" fmla="*/ 1998750 h 2237627"/>
              <a:gd name="connsiteX110" fmla="*/ 2243069 w 12192000"/>
              <a:gd name="connsiteY110" fmla="*/ 2005321 h 2237627"/>
              <a:gd name="connsiteX111" fmla="*/ 2164831 w 12192000"/>
              <a:gd name="connsiteY111" fmla="*/ 2010143 h 2237627"/>
              <a:gd name="connsiteX112" fmla="*/ 2085228 w 12192000"/>
              <a:gd name="connsiteY112" fmla="*/ 2046431 h 2237627"/>
              <a:gd name="connsiteX113" fmla="*/ 2058061 w 12192000"/>
              <a:gd name="connsiteY113" fmla="*/ 2047942 h 2237627"/>
              <a:gd name="connsiteX114" fmla="*/ 2042244 w 12192000"/>
              <a:gd name="connsiteY114" fmla="*/ 2055560 h 2237627"/>
              <a:gd name="connsiteX115" fmla="*/ 1877728 w 12192000"/>
              <a:gd name="connsiteY115" fmla="*/ 2101004 h 2237627"/>
              <a:gd name="connsiteX116" fmla="*/ 1759056 w 12192000"/>
              <a:gd name="connsiteY116" fmla="*/ 2125608 h 2237627"/>
              <a:gd name="connsiteX117" fmla="*/ 1637948 w 12192000"/>
              <a:gd name="connsiteY117" fmla="*/ 2172597 h 2237627"/>
              <a:gd name="connsiteX118" fmla="*/ 1434549 w 12192000"/>
              <a:gd name="connsiteY118" fmla="*/ 2234522 h 2237627"/>
              <a:gd name="connsiteX119" fmla="*/ 1398481 w 12192000"/>
              <a:gd name="connsiteY119" fmla="*/ 2237074 h 2237627"/>
              <a:gd name="connsiteX120" fmla="*/ 1370962 w 12192000"/>
              <a:gd name="connsiteY120" fmla="*/ 2237474 h 2237627"/>
              <a:gd name="connsiteX121" fmla="*/ 1356367 w 12192000"/>
              <a:gd name="connsiteY121" fmla="*/ 2235089 h 2237627"/>
              <a:gd name="connsiteX122" fmla="*/ 1279765 w 12192000"/>
              <a:gd name="connsiteY122" fmla="*/ 2229639 h 2237627"/>
              <a:gd name="connsiteX123" fmla="*/ 1195347 w 12192000"/>
              <a:gd name="connsiteY123" fmla="*/ 2212354 h 2237627"/>
              <a:gd name="connsiteX124" fmla="*/ 970251 w 12192000"/>
              <a:gd name="connsiteY124" fmla="*/ 2221029 h 2237627"/>
              <a:gd name="connsiteX125" fmla="*/ 812914 w 12192000"/>
              <a:gd name="connsiteY125" fmla="*/ 2210095 h 2237627"/>
              <a:gd name="connsiteX126" fmla="*/ 776382 w 12192000"/>
              <a:gd name="connsiteY126" fmla="*/ 2204512 h 2237627"/>
              <a:gd name="connsiteX127" fmla="*/ 597225 w 12192000"/>
              <a:gd name="connsiteY127" fmla="*/ 2180999 h 2237627"/>
              <a:gd name="connsiteX128" fmla="*/ 520671 w 12192000"/>
              <a:gd name="connsiteY128" fmla="*/ 2180980 h 2237627"/>
              <a:gd name="connsiteX129" fmla="*/ 515024 w 12192000"/>
              <a:gd name="connsiteY129" fmla="*/ 2179258 h 2237627"/>
              <a:gd name="connsiteX130" fmla="*/ 413835 w 12192000"/>
              <a:gd name="connsiteY130" fmla="*/ 2156783 h 2237627"/>
              <a:gd name="connsiteX131" fmla="*/ 376513 w 12192000"/>
              <a:gd name="connsiteY131" fmla="*/ 2154014 h 2237627"/>
              <a:gd name="connsiteX132" fmla="*/ 273386 w 12192000"/>
              <a:gd name="connsiteY132" fmla="*/ 2142551 h 2237627"/>
              <a:gd name="connsiteX133" fmla="*/ 77641 w 12192000"/>
              <a:gd name="connsiteY133" fmla="*/ 2126835 h 2237627"/>
              <a:gd name="connsiteX134" fmla="*/ 37645 w 12192000"/>
              <a:gd name="connsiteY134" fmla="*/ 2115401 h 2237627"/>
              <a:gd name="connsiteX135" fmla="*/ 4572 w 12192000"/>
              <a:gd name="connsiteY135" fmla="*/ 2111091 h 2237627"/>
              <a:gd name="connsiteX136" fmla="*/ 0 w 12192000"/>
              <a:gd name="connsiteY136" fmla="*/ 2110468 h 2237627"/>
              <a:gd name="connsiteX137" fmla="*/ 0 w 12192000"/>
              <a:gd name="connsiteY137" fmla="*/ 0 h 2237627"/>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80959 w 12192000"/>
              <a:gd name="connsiteY61" fmla="*/ 1689329 h 2240205"/>
              <a:gd name="connsiteX62" fmla="*/ 6243319 w 12192000"/>
              <a:gd name="connsiteY62" fmla="*/ 1695560 h 2240205"/>
              <a:gd name="connsiteX63" fmla="*/ 6098321 w 12192000"/>
              <a:gd name="connsiteY63" fmla="*/ 1721646 h 2240205"/>
              <a:gd name="connsiteX64" fmla="*/ 5880652 w 12192000"/>
              <a:gd name="connsiteY64" fmla="*/ 1779643 h 2240205"/>
              <a:gd name="connsiteX65" fmla="*/ 5785959 w 12192000"/>
              <a:gd name="connsiteY65" fmla="*/ 1775307 h 2240205"/>
              <a:gd name="connsiteX66" fmla="*/ 5643534 w 12192000"/>
              <a:gd name="connsiteY66" fmla="*/ 1802919 h 2240205"/>
              <a:gd name="connsiteX67" fmla="*/ 5518799 w 12192000"/>
              <a:gd name="connsiteY67" fmla="*/ 1818312 h 2240205"/>
              <a:gd name="connsiteX68" fmla="*/ 5505014 w 12192000"/>
              <a:gd name="connsiteY68" fmla="*/ 1819259 h 2240205"/>
              <a:gd name="connsiteX69" fmla="*/ 5453307 w 12192000"/>
              <a:gd name="connsiteY69" fmla="*/ 1815450 h 2240205"/>
              <a:gd name="connsiteX70" fmla="*/ 5221533 w 12192000"/>
              <a:gd name="connsiteY70" fmla="*/ 1846950 h 2240205"/>
              <a:gd name="connsiteX71" fmla="*/ 5149802 w 12192000"/>
              <a:gd name="connsiteY71" fmla="*/ 1844846 h 2240205"/>
              <a:gd name="connsiteX72" fmla="*/ 5114927 w 12192000"/>
              <a:gd name="connsiteY72" fmla="*/ 1847827 h 2240205"/>
              <a:gd name="connsiteX73" fmla="*/ 5108970 w 12192000"/>
              <a:gd name="connsiteY73" fmla="*/ 1847935 h 2240205"/>
              <a:gd name="connsiteX74" fmla="*/ 5067961 w 12192000"/>
              <a:gd name="connsiteY74" fmla="*/ 1845917 h 2240205"/>
              <a:gd name="connsiteX75" fmla="*/ 5007075 w 12192000"/>
              <a:gd name="connsiteY75" fmla="*/ 1838626 h 2240205"/>
              <a:gd name="connsiteX76" fmla="*/ 4944087 w 12192000"/>
              <a:gd name="connsiteY76" fmla="*/ 1823332 h 2240205"/>
              <a:gd name="connsiteX77" fmla="*/ 4907662 w 12192000"/>
              <a:gd name="connsiteY77" fmla="*/ 1816900 h 2240205"/>
              <a:gd name="connsiteX78" fmla="*/ 4882386 w 12192000"/>
              <a:gd name="connsiteY78" fmla="*/ 1809844 h 2240205"/>
              <a:gd name="connsiteX79" fmla="*/ 4811440 w 12192000"/>
              <a:gd name="connsiteY79" fmla="*/ 1804655 h 2240205"/>
              <a:gd name="connsiteX80" fmla="*/ 4691075 w 12192000"/>
              <a:gd name="connsiteY80" fmla="*/ 1801389 h 2240205"/>
              <a:gd name="connsiteX81" fmla="*/ 4640313 w 12192000"/>
              <a:gd name="connsiteY81" fmla="*/ 1784307 h 2240205"/>
              <a:gd name="connsiteX82" fmla="*/ 4536503 w 12192000"/>
              <a:gd name="connsiteY82" fmla="*/ 1785334 h 2240205"/>
              <a:gd name="connsiteX83" fmla="*/ 4513724 w 12192000"/>
              <a:gd name="connsiteY83" fmla="*/ 1791996 h 2240205"/>
              <a:gd name="connsiteX84" fmla="*/ 4459810 w 12192000"/>
              <a:gd name="connsiteY84" fmla="*/ 1797886 h 2240205"/>
              <a:gd name="connsiteX85" fmla="*/ 4379064 w 12192000"/>
              <a:gd name="connsiteY85" fmla="*/ 1817177 h 2240205"/>
              <a:gd name="connsiteX86" fmla="*/ 4290981 w 12192000"/>
              <a:gd name="connsiteY86" fmla="*/ 1839677 h 2240205"/>
              <a:gd name="connsiteX87" fmla="*/ 4238372 w 12192000"/>
              <a:gd name="connsiteY87" fmla="*/ 1851480 h 2240205"/>
              <a:gd name="connsiteX88" fmla="*/ 4232517 w 12192000"/>
              <a:gd name="connsiteY88" fmla="*/ 1852567 h 2240205"/>
              <a:gd name="connsiteX89" fmla="*/ 4191732 w 12192000"/>
              <a:gd name="connsiteY89" fmla="*/ 1857328 h 2240205"/>
              <a:gd name="connsiteX90" fmla="*/ 4065532 w 12192000"/>
              <a:gd name="connsiteY90" fmla="*/ 1855477 h 2240205"/>
              <a:gd name="connsiteX91" fmla="*/ 4028460 w 12192000"/>
              <a:gd name="connsiteY91" fmla="*/ 1855137 h 2240205"/>
              <a:gd name="connsiteX92" fmla="*/ 4002267 w 12192000"/>
              <a:gd name="connsiteY92" fmla="*/ 1852352 h 2240205"/>
              <a:gd name="connsiteX93" fmla="*/ 3931396 w 12192000"/>
              <a:gd name="connsiteY93" fmla="*/ 1858915 h 2240205"/>
              <a:gd name="connsiteX94" fmla="*/ 3812162 w 12192000"/>
              <a:gd name="connsiteY94" fmla="*/ 1875501 h 2240205"/>
              <a:gd name="connsiteX95" fmla="*/ 3758105 w 12192000"/>
              <a:gd name="connsiteY95" fmla="*/ 1871856 h 2240205"/>
              <a:gd name="connsiteX96" fmla="*/ 3567259 w 12192000"/>
              <a:gd name="connsiteY96" fmla="*/ 1893482 h 2240205"/>
              <a:gd name="connsiteX97" fmla="*/ 3405770 w 12192000"/>
              <a:gd name="connsiteY97" fmla="*/ 1904591 h 2240205"/>
              <a:gd name="connsiteX98" fmla="*/ 3280097 w 12192000"/>
              <a:gd name="connsiteY98" fmla="*/ 1919610 h 2240205"/>
              <a:gd name="connsiteX99" fmla="*/ 3009910 w 12192000"/>
              <a:gd name="connsiteY99" fmla="*/ 1957866 h 2240205"/>
              <a:gd name="connsiteX100" fmla="*/ 2995934 w 12192000"/>
              <a:gd name="connsiteY100" fmla="*/ 1967085 h 2240205"/>
              <a:gd name="connsiteX101" fmla="*/ 2942858 w 12192000"/>
              <a:gd name="connsiteY101" fmla="*/ 1981367 h 2240205"/>
              <a:gd name="connsiteX102" fmla="*/ 2875436 w 12192000"/>
              <a:gd name="connsiteY102" fmla="*/ 1996977 h 2240205"/>
              <a:gd name="connsiteX103" fmla="*/ 2874892 w 12192000"/>
              <a:gd name="connsiteY103" fmla="*/ 1996085 h 2240205"/>
              <a:gd name="connsiteX104" fmla="*/ 2843662 w 12192000"/>
              <a:gd name="connsiteY104" fmla="*/ 1992498 h 2240205"/>
              <a:gd name="connsiteX105" fmla="*/ 2718916 w 12192000"/>
              <a:gd name="connsiteY105" fmla="*/ 1990867 h 2240205"/>
              <a:gd name="connsiteX106" fmla="*/ 2713522 w 12192000"/>
              <a:gd name="connsiteY106" fmla="*/ 1990173 h 2240205"/>
              <a:gd name="connsiteX107" fmla="*/ 2476147 w 12192000"/>
              <a:gd name="connsiteY107" fmla="*/ 1998305 h 2240205"/>
              <a:gd name="connsiteX108" fmla="*/ 2373568 w 12192000"/>
              <a:gd name="connsiteY108" fmla="*/ 2003219 h 2240205"/>
              <a:gd name="connsiteX109" fmla="*/ 2287219 w 12192000"/>
              <a:gd name="connsiteY109" fmla="*/ 1998750 h 2240205"/>
              <a:gd name="connsiteX110" fmla="*/ 2243069 w 12192000"/>
              <a:gd name="connsiteY110" fmla="*/ 2005321 h 2240205"/>
              <a:gd name="connsiteX111" fmla="*/ 2164831 w 12192000"/>
              <a:gd name="connsiteY111" fmla="*/ 2010143 h 2240205"/>
              <a:gd name="connsiteX112" fmla="*/ 2085228 w 12192000"/>
              <a:gd name="connsiteY112" fmla="*/ 2046431 h 2240205"/>
              <a:gd name="connsiteX113" fmla="*/ 2058061 w 12192000"/>
              <a:gd name="connsiteY113" fmla="*/ 2047942 h 2240205"/>
              <a:gd name="connsiteX114" fmla="*/ 2042244 w 12192000"/>
              <a:gd name="connsiteY114" fmla="*/ 2055560 h 2240205"/>
              <a:gd name="connsiteX115" fmla="*/ 1877728 w 12192000"/>
              <a:gd name="connsiteY115" fmla="*/ 2101004 h 2240205"/>
              <a:gd name="connsiteX116" fmla="*/ 1759056 w 12192000"/>
              <a:gd name="connsiteY116" fmla="*/ 2125608 h 2240205"/>
              <a:gd name="connsiteX117" fmla="*/ 1637948 w 12192000"/>
              <a:gd name="connsiteY117" fmla="*/ 2172597 h 2240205"/>
              <a:gd name="connsiteX118" fmla="*/ 1434549 w 12192000"/>
              <a:gd name="connsiteY118" fmla="*/ 2234522 h 2240205"/>
              <a:gd name="connsiteX119" fmla="*/ 1370962 w 12192000"/>
              <a:gd name="connsiteY119" fmla="*/ 2237474 h 2240205"/>
              <a:gd name="connsiteX120" fmla="*/ 1356367 w 12192000"/>
              <a:gd name="connsiteY120" fmla="*/ 2235089 h 2240205"/>
              <a:gd name="connsiteX121" fmla="*/ 1279765 w 12192000"/>
              <a:gd name="connsiteY121" fmla="*/ 2229639 h 2240205"/>
              <a:gd name="connsiteX122" fmla="*/ 1195347 w 12192000"/>
              <a:gd name="connsiteY122" fmla="*/ 2212354 h 2240205"/>
              <a:gd name="connsiteX123" fmla="*/ 970251 w 12192000"/>
              <a:gd name="connsiteY123" fmla="*/ 2221029 h 2240205"/>
              <a:gd name="connsiteX124" fmla="*/ 812914 w 12192000"/>
              <a:gd name="connsiteY124" fmla="*/ 2210095 h 2240205"/>
              <a:gd name="connsiteX125" fmla="*/ 776382 w 12192000"/>
              <a:gd name="connsiteY125" fmla="*/ 2204512 h 2240205"/>
              <a:gd name="connsiteX126" fmla="*/ 597225 w 12192000"/>
              <a:gd name="connsiteY126" fmla="*/ 2180999 h 2240205"/>
              <a:gd name="connsiteX127" fmla="*/ 520671 w 12192000"/>
              <a:gd name="connsiteY127" fmla="*/ 2180980 h 2240205"/>
              <a:gd name="connsiteX128" fmla="*/ 515024 w 12192000"/>
              <a:gd name="connsiteY128" fmla="*/ 2179258 h 2240205"/>
              <a:gd name="connsiteX129" fmla="*/ 413835 w 12192000"/>
              <a:gd name="connsiteY129" fmla="*/ 2156783 h 2240205"/>
              <a:gd name="connsiteX130" fmla="*/ 376513 w 12192000"/>
              <a:gd name="connsiteY130" fmla="*/ 2154014 h 2240205"/>
              <a:gd name="connsiteX131" fmla="*/ 273386 w 12192000"/>
              <a:gd name="connsiteY131" fmla="*/ 2142551 h 2240205"/>
              <a:gd name="connsiteX132" fmla="*/ 77641 w 12192000"/>
              <a:gd name="connsiteY132" fmla="*/ 2126835 h 2240205"/>
              <a:gd name="connsiteX133" fmla="*/ 37645 w 12192000"/>
              <a:gd name="connsiteY133" fmla="*/ 2115401 h 2240205"/>
              <a:gd name="connsiteX134" fmla="*/ 4572 w 12192000"/>
              <a:gd name="connsiteY134" fmla="*/ 2111091 h 2240205"/>
              <a:gd name="connsiteX135" fmla="*/ 0 w 12192000"/>
              <a:gd name="connsiteY135" fmla="*/ 2110468 h 2240205"/>
              <a:gd name="connsiteX136" fmla="*/ 0 w 12192000"/>
              <a:gd name="connsiteY13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43319 w 12192000"/>
              <a:gd name="connsiteY61" fmla="*/ 1695560 h 2240205"/>
              <a:gd name="connsiteX62" fmla="*/ 6098321 w 12192000"/>
              <a:gd name="connsiteY62" fmla="*/ 1721646 h 2240205"/>
              <a:gd name="connsiteX63" fmla="*/ 5880652 w 12192000"/>
              <a:gd name="connsiteY63" fmla="*/ 1779643 h 2240205"/>
              <a:gd name="connsiteX64" fmla="*/ 5785959 w 12192000"/>
              <a:gd name="connsiteY64" fmla="*/ 1775307 h 2240205"/>
              <a:gd name="connsiteX65" fmla="*/ 5643534 w 12192000"/>
              <a:gd name="connsiteY65" fmla="*/ 1802919 h 2240205"/>
              <a:gd name="connsiteX66" fmla="*/ 5518799 w 12192000"/>
              <a:gd name="connsiteY66" fmla="*/ 1818312 h 2240205"/>
              <a:gd name="connsiteX67" fmla="*/ 5505014 w 12192000"/>
              <a:gd name="connsiteY67" fmla="*/ 1819259 h 2240205"/>
              <a:gd name="connsiteX68" fmla="*/ 5453307 w 12192000"/>
              <a:gd name="connsiteY68" fmla="*/ 1815450 h 2240205"/>
              <a:gd name="connsiteX69" fmla="*/ 5221533 w 12192000"/>
              <a:gd name="connsiteY69" fmla="*/ 1846950 h 2240205"/>
              <a:gd name="connsiteX70" fmla="*/ 5149802 w 12192000"/>
              <a:gd name="connsiteY70" fmla="*/ 1844846 h 2240205"/>
              <a:gd name="connsiteX71" fmla="*/ 5114927 w 12192000"/>
              <a:gd name="connsiteY71" fmla="*/ 1847827 h 2240205"/>
              <a:gd name="connsiteX72" fmla="*/ 5108970 w 12192000"/>
              <a:gd name="connsiteY72" fmla="*/ 1847935 h 2240205"/>
              <a:gd name="connsiteX73" fmla="*/ 5067961 w 12192000"/>
              <a:gd name="connsiteY73" fmla="*/ 1845917 h 2240205"/>
              <a:gd name="connsiteX74" fmla="*/ 5007075 w 12192000"/>
              <a:gd name="connsiteY74" fmla="*/ 1838626 h 2240205"/>
              <a:gd name="connsiteX75" fmla="*/ 4944087 w 12192000"/>
              <a:gd name="connsiteY75" fmla="*/ 1823332 h 2240205"/>
              <a:gd name="connsiteX76" fmla="*/ 4907662 w 12192000"/>
              <a:gd name="connsiteY76" fmla="*/ 1816900 h 2240205"/>
              <a:gd name="connsiteX77" fmla="*/ 4882386 w 12192000"/>
              <a:gd name="connsiteY77" fmla="*/ 1809844 h 2240205"/>
              <a:gd name="connsiteX78" fmla="*/ 4811440 w 12192000"/>
              <a:gd name="connsiteY78" fmla="*/ 1804655 h 2240205"/>
              <a:gd name="connsiteX79" fmla="*/ 4691075 w 12192000"/>
              <a:gd name="connsiteY79" fmla="*/ 1801389 h 2240205"/>
              <a:gd name="connsiteX80" fmla="*/ 4640313 w 12192000"/>
              <a:gd name="connsiteY80" fmla="*/ 1784307 h 2240205"/>
              <a:gd name="connsiteX81" fmla="*/ 4536503 w 12192000"/>
              <a:gd name="connsiteY81" fmla="*/ 1785334 h 2240205"/>
              <a:gd name="connsiteX82" fmla="*/ 4513724 w 12192000"/>
              <a:gd name="connsiteY82" fmla="*/ 1791996 h 2240205"/>
              <a:gd name="connsiteX83" fmla="*/ 4459810 w 12192000"/>
              <a:gd name="connsiteY83" fmla="*/ 1797886 h 2240205"/>
              <a:gd name="connsiteX84" fmla="*/ 4379064 w 12192000"/>
              <a:gd name="connsiteY84" fmla="*/ 1817177 h 2240205"/>
              <a:gd name="connsiteX85" fmla="*/ 4290981 w 12192000"/>
              <a:gd name="connsiteY85" fmla="*/ 1839677 h 2240205"/>
              <a:gd name="connsiteX86" fmla="*/ 4238372 w 12192000"/>
              <a:gd name="connsiteY86" fmla="*/ 1851480 h 2240205"/>
              <a:gd name="connsiteX87" fmla="*/ 4232517 w 12192000"/>
              <a:gd name="connsiteY87" fmla="*/ 1852567 h 2240205"/>
              <a:gd name="connsiteX88" fmla="*/ 4191732 w 12192000"/>
              <a:gd name="connsiteY88" fmla="*/ 1857328 h 2240205"/>
              <a:gd name="connsiteX89" fmla="*/ 4065532 w 12192000"/>
              <a:gd name="connsiteY89" fmla="*/ 1855477 h 2240205"/>
              <a:gd name="connsiteX90" fmla="*/ 4028460 w 12192000"/>
              <a:gd name="connsiteY90" fmla="*/ 1855137 h 2240205"/>
              <a:gd name="connsiteX91" fmla="*/ 4002267 w 12192000"/>
              <a:gd name="connsiteY91" fmla="*/ 1852352 h 2240205"/>
              <a:gd name="connsiteX92" fmla="*/ 3931396 w 12192000"/>
              <a:gd name="connsiteY92" fmla="*/ 1858915 h 2240205"/>
              <a:gd name="connsiteX93" fmla="*/ 3812162 w 12192000"/>
              <a:gd name="connsiteY93" fmla="*/ 1875501 h 2240205"/>
              <a:gd name="connsiteX94" fmla="*/ 3758105 w 12192000"/>
              <a:gd name="connsiteY94" fmla="*/ 1871856 h 2240205"/>
              <a:gd name="connsiteX95" fmla="*/ 3567259 w 12192000"/>
              <a:gd name="connsiteY95" fmla="*/ 1893482 h 2240205"/>
              <a:gd name="connsiteX96" fmla="*/ 3405770 w 12192000"/>
              <a:gd name="connsiteY96" fmla="*/ 1904591 h 2240205"/>
              <a:gd name="connsiteX97" fmla="*/ 3280097 w 12192000"/>
              <a:gd name="connsiteY97" fmla="*/ 1919610 h 2240205"/>
              <a:gd name="connsiteX98" fmla="*/ 3009910 w 12192000"/>
              <a:gd name="connsiteY98" fmla="*/ 1957866 h 2240205"/>
              <a:gd name="connsiteX99" fmla="*/ 2995934 w 12192000"/>
              <a:gd name="connsiteY99" fmla="*/ 1967085 h 2240205"/>
              <a:gd name="connsiteX100" fmla="*/ 2942858 w 12192000"/>
              <a:gd name="connsiteY100" fmla="*/ 1981367 h 2240205"/>
              <a:gd name="connsiteX101" fmla="*/ 2875436 w 12192000"/>
              <a:gd name="connsiteY101" fmla="*/ 1996977 h 2240205"/>
              <a:gd name="connsiteX102" fmla="*/ 2874892 w 12192000"/>
              <a:gd name="connsiteY102" fmla="*/ 1996085 h 2240205"/>
              <a:gd name="connsiteX103" fmla="*/ 2843662 w 12192000"/>
              <a:gd name="connsiteY103" fmla="*/ 1992498 h 2240205"/>
              <a:gd name="connsiteX104" fmla="*/ 2718916 w 12192000"/>
              <a:gd name="connsiteY104" fmla="*/ 1990867 h 2240205"/>
              <a:gd name="connsiteX105" fmla="*/ 2713522 w 12192000"/>
              <a:gd name="connsiteY105" fmla="*/ 1990173 h 2240205"/>
              <a:gd name="connsiteX106" fmla="*/ 2476147 w 12192000"/>
              <a:gd name="connsiteY106" fmla="*/ 1998305 h 2240205"/>
              <a:gd name="connsiteX107" fmla="*/ 2373568 w 12192000"/>
              <a:gd name="connsiteY107" fmla="*/ 2003219 h 2240205"/>
              <a:gd name="connsiteX108" fmla="*/ 2287219 w 12192000"/>
              <a:gd name="connsiteY108" fmla="*/ 1998750 h 2240205"/>
              <a:gd name="connsiteX109" fmla="*/ 2243069 w 12192000"/>
              <a:gd name="connsiteY109" fmla="*/ 2005321 h 2240205"/>
              <a:gd name="connsiteX110" fmla="*/ 2164831 w 12192000"/>
              <a:gd name="connsiteY110" fmla="*/ 2010143 h 2240205"/>
              <a:gd name="connsiteX111" fmla="*/ 2085228 w 12192000"/>
              <a:gd name="connsiteY111" fmla="*/ 2046431 h 2240205"/>
              <a:gd name="connsiteX112" fmla="*/ 2058061 w 12192000"/>
              <a:gd name="connsiteY112" fmla="*/ 2047942 h 2240205"/>
              <a:gd name="connsiteX113" fmla="*/ 2042244 w 12192000"/>
              <a:gd name="connsiteY113" fmla="*/ 2055560 h 2240205"/>
              <a:gd name="connsiteX114" fmla="*/ 1877728 w 12192000"/>
              <a:gd name="connsiteY114" fmla="*/ 2101004 h 2240205"/>
              <a:gd name="connsiteX115" fmla="*/ 1759056 w 12192000"/>
              <a:gd name="connsiteY115" fmla="*/ 2125608 h 2240205"/>
              <a:gd name="connsiteX116" fmla="*/ 1637948 w 12192000"/>
              <a:gd name="connsiteY116" fmla="*/ 2172597 h 2240205"/>
              <a:gd name="connsiteX117" fmla="*/ 1434549 w 12192000"/>
              <a:gd name="connsiteY117" fmla="*/ 2234522 h 2240205"/>
              <a:gd name="connsiteX118" fmla="*/ 1370962 w 12192000"/>
              <a:gd name="connsiteY118" fmla="*/ 2237474 h 2240205"/>
              <a:gd name="connsiteX119" fmla="*/ 1356367 w 12192000"/>
              <a:gd name="connsiteY119" fmla="*/ 2235089 h 2240205"/>
              <a:gd name="connsiteX120" fmla="*/ 1279765 w 12192000"/>
              <a:gd name="connsiteY120" fmla="*/ 2229639 h 2240205"/>
              <a:gd name="connsiteX121" fmla="*/ 1195347 w 12192000"/>
              <a:gd name="connsiteY121" fmla="*/ 2212354 h 2240205"/>
              <a:gd name="connsiteX122" fmla="*/ 970251 w 12192000"/>
              <a:gd name="connsiteY122" fmla="*/ 2221029 h 2240205"/>
              <a:gd name="connsiteX123" fmla="*/ 812914 w 12192000"/>
              <a:gd name="connsiteY123" fmla="*/ 2210095 h 2240205"/>
              <a:gd name="connsiteX124" fmla="*/ 776382 w 12192000"/>
              <a:gd name="connsiteY124" fmla="*/ 2204512 h 2240205"/>
              <a:gd name="connsiteX125" fmla="*/ 597225 w 12192000"/>
              <a:gd name="connsiteY125" fmla="*/ 2180999 h 2240205"/>
              <a:gd name="connsiteX126" fmla="*/ 520671 w 12192000"/>
              <a:gd name="connsiteY126" fmla="*/ 2180980 h 2240205"/>
              <a:gd name="connsiteX127" fmla="*/ 515024 w 12192000"/>
              <a:gd name="connsiteY127" fmla="*/ 2179258 h 2240205"/>
              <a:gd name="connsiteX128" fmla="*/ 413835 w 12192000"/>
              <a:gd name="connsiteY128" fmla="*/ 2156783 h 2240205"/>
              <a:gd name="connsiteX129" fmla="*/ 376513 w 12192000"/>
              <a:gd name="connsiteY129" fmla="*/ 2154014 h 2240205"/>
              <a:gd name="connsiteX130" fmla="*/ 273386 w 12192000"/>
              <a:gd name="connsiteY130" fmla="*/ 2142551 h 2240205"/>
              <a:gd name="connsiteX131" fmla="*/ 77641 w 12192000"/>
              <a:gd name="connsiteY131" fmla="*/ 2126835 h 2240205"/>
              <a:gd name="connsiteX132" fmla="*/ 37645 w 12192000"/>
              <a:gd name="connsiteY132" fmla="*/ 2115401 h 2240205"/>
              <a:gd name="connsiteX133" fmla="*/ 4572 w 12192000"/>
              <a:gd name="connsiteY133" fmla="*/ 2111091 h 2240205"/>
              <a:gd name="connsiteX134" fmla="*/ 0 w 12192000"/>
              <a:gd name="connsiteY134" fmla="*/ 2110468 h 2240205"/>
              <a:gd name="connsiteX135" fmla="*/ 0 w 12192000"/>
              <a:gd name="connsiteY13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44189 w 12192000"/>
              <a:gd name="connsiteY20" fmla="*/ 938966 h 2240205"/>
              <a:gd name="connsiteX21" fmla="*/ 9500499 w 12192000"/>
              <a:gd name="connsiteY21" fmla="*/ 954680 h 2240205"/>
              <a:gd name="connsiteX22" fmla="*/ 9410017 w 12192000"/>
              <a:gd name="connsiteY22" fmla="*/ 993931 h 2240205"/>
              <a:gd name="connsiteX23" fmla="*/ 9392919 w 12192000"/>
              <a:gd name="connsiteY23" fmla="*/ 994656 h 2240205"/>
              <a:gd name="connsiteX24" fmla="*/ 9268019 w 12192000"/>
              <a:gd name="connsiteY24" fmla="*/ 1007442 h 2240205"/>
              <a:gd name="connsiteX25" fmla="*/ 9188177 w 12192000"/>
              <a:gd name="connsiteY25" fmla="*/ 1035474 h 2240205"/>
              <a:gd name="connsiteX26" fmla="*/ 9155969 w 12192000"/>
              <a:gd name="connsiteY26" fmla="*/ 1046804 h 2240205"/>
              <a:gd name="connsiteX27" fmla="*/ 9133985 w 12192000"/>
              <a:gd name="connsiteY27" fmla="*/ 1046450 h 2240205"/>
              <a:gd name="connsiteX28" fmla="*/ 9003462 w 12192000"/>
              <a:gd name="connsiteY28" fmla="*/ 1042406 h 2240205"/>
              <a:gd name="connsiteX29" fmla="*/ 8968445 w 12192000"/>
              <a:gd name="connsiteY29" fmla="*/ 1052169 h 2240205"/>
              <a:gd name="connsiteX30" fmla="*/ 8886001 w 12192000"/>
              <a:gd name="connsiteY30" fmla="*/ 1067468 h 2240205"/>
              <a:gd name="connsiteX31" fmla="*/ 8838610 w 12192000"/>
              <a:gd name="connsiteY31" fmla="*/ 1075091 h 2240205"/>
              <a:gd name="connsiteX32" fmla="*/ 8665605 w 12192000"/>
              <a:gd name="connsiteY32" fmla="*/ 1110791 h 2240205"/>
              <a:gd name="connsiteX33" fmla="*/ 8584946 w 12192000"/>
              <a:gd name="connsiteY33" fmla="*/ 1135226 h 2240205"/>
              <a:gd name="connsiteX34" fmla="*/ 8419755 w 12192000"/>
              <a:gd name="connsiteY34" fmla="*/ 1216260 h 2240205"/>
              <a:gd name="connsiteX35" fmla="*/ 8411626 w 12192000"/>
              <a:gd name="connsiteY35" fmla="*/ 1214397 h 2240205"/>
              <a:gd name="connsiteX36" fmla="*/ 8363469 w 12192000"/>
              <a:gd name="connsiteY36" fmla="*/ 1246658 h 2240205"/>
              <a:gd name="connsiteX37" fmla="*/ 8275497 w 12192000"/>
              <a:gd name="connsiteY37" fmla="*/ 1264396 h 2240205"/>
              <a:gd name="connsiteX38" fmla="*/ 8074238 w 12192000"/>
              <a:gd name="connsiteY38" fmla="*/ 1301895 h 2240205"/>
              <a:gd name="connsiteX39" fmla="*/ 7902328 w 12192000"/>
              <a:gd name="connsiteY39" fmla="*/ 1345865 h 2240205"/>
              <a:gd name="connsiteX40" fmla="*/ 7840612 w 12192000"/>
              <a:gd name="connsiteY40" fmla="*/ 1369373 h 2240205"/>
              <a:gd name="connsiteX41" fmla="*/ 7786819 w 12192000"/>
              <a:gd name="connsiteY41" fmla="*/ 1378970 h 2240205"/>
              <a:gd name="connsiteX42" fmla="*/ 7548172 w 12192000"/>
              <a:gd name="connsiteY42" fmla="*/ 1417460 h 2240205"/>
              <a:gd name="connsiteX43" fmla="*/ 7483437 w 12192000"/>
              <a:gd name="connsiteY43" fmla="*/ 1478152 h 2240205"/>
              <a:gd name="connsiteX44" fmla="*/ 7377870 w 12192000"/>
              <a:gd name="connsiteY44" fmla="*/ 1523319 h 2240205"/>
              <a:gd name="connsiteX45" fmla="*/ 7230737 w 12192000"/>
              <a:gd name="connsiteY45" fmla="*/ 1562633 h 2240205"/>
              <a:gd name="connsiteX46" fmla="*/ 7224458 w 12192000"/>
              <a:gd name="connsiteY46" fmla="*/ 1573008 h 2240205"/>
              <a:gd name="connsiteX47" fmla="*/ 7183121 w 12192000"/>
              <a:gd name="connsiteY47" fmla="*/ 1595162 h 2240205"/>
              <a:gd name="connsiteX48" fmla="*/ 7164601 w 12192000"/>
              <a:gd name="connsiteY48" fmla="*/ 1606490 h 2240205"/>
              <a:gd name="connsiteX49" fmla="*/ 6900177 w 12192000"/>
              <a:gd name="connsiteY49" fmla="*/ 1636016 h 2240205"/>
              <a:gd name="connsiteX50" fmla="*/ 6795372 w 12192000"/>
              <a:gd name="connsiteY50" fmla="*/ 1644845 h 2240205"/>
              <a:gd name="connsiteX51" fmla="*/ 6692251 w 12192000"/>
              <a:gd name="connsiteY51" fmla="*/ 1656357 h 2240205"/>
              <a:gd name="connsiteX52" fmla="*/ 6655235 w 12192000"/>
              <a:gd name="connsiteY52" fmla="*/ 1661869 h 2240205"/>
              <a:gd name="connsiteX53" fmla="*/ 6554894 w 12192000"/>
              <a:gd name="connsiteY53" fmla="*/ 1664428 h 2240205"/>
              <a:gd name="connsiteX54" fmla="*/ 6516595 w 12192000"/>
              <a:gd name="connsiteY54" fmla="*/ 1667475 h 2240205"/>
              <a:gd name="connsiteX55" fmla="*/ 6508541 w 12192000"/>
              <a:gd name="connsiteY55" fmla="*/ 1668757 h 2240205"/>
              <a:gd name="connsiteX56" fmla="*/ 6471012 w 12192000"/>
              <a:gd name="connsiteY56" fmla="*/ 1678604 h 2240205"/>
              <a:gd name="connsiteX57" fmla="*/ 6364035 w 12192000"/>
              <a:gd name="connsiteY57" fmla="*/ 1667683 h 2240205"/>
              <a:gd name="connsiteX58" fmla="*/ 6243319 w 12192000"/>
              <a:gd name="connsiteY58" fmla="*/ 1695560 h 2240205"/>
              <a:gd name="connsiteX59" fmla="*/ 6098321 w 12192000"/>
              <a:gd name="connsiteY59" fmla="*/ 1721646 h 2240205"/>
              <a:gd name="connsiteX60" fmla="*/ 5880652 w 12192000"/>
              <a:gd name="connsiteY60" fmla="*/ 1779643 h 2240205"/>
              <a:gd name="connsiteX61" fmla="*/ 5785959 w 12192000"/>
              <a:gd name="connsiteY61" fmla="*/ 1775307 h 2240205"/>
              <a:gd name="connsiteX62" fmla="*/ 5643534 w 12192000"/>
              <a:gd name="connsiteY62" fmla="*/ 1802919 h 2240205"/>
              <a:gd name="connsiteX63" fmla="*/ 5518799 w 12192000"/>
              <a:gd name="connsiteY63" fmla="*/ 1818312 h 2240205"/>
              <a:gd name="connsiteX64" fmla="*/ 5505014 w 12192000"/>
              <a:gd name="connsiteY64" fmla="*/ 1819259 h 2240205"/>
              <a:gd name="connsiteX65" fmla="*/ 5453307 w 12192000"/>
              <a:gd name="connsiteY65" fmla="*/ 1815450 h 2240205"/>
              <a:gd name="connsiteX66" fmla="*/ 5221533 w 12192000"/>
              <a:gd name="connsiteY66" fmla="*/ 1846950 h 2240205"/>
              <a:gd name="connsiteX67" fmla="*/ 5149802 w 12192000"/>
              <a:gd name="connsiteY67" fmla="*/ 1844846 h 2240205"/>
              <a:gd name="connsiteX68" fmla="*/ 5114927 w 12192000"/>
              <a:gd name="connsiteY68" fmla="*/ 1847827 h 2240205"/>
              <a:gd name="connsiteX69" fmla="*/ 5108970 w 12192000"/>
              <a:gd name="connsiteY69" fmla="*/ 1847935 h 2240205"/>
              <a:gd name="connsiteX70" fmla="*/ 5067961 w 12192000"/>
              <a:gd name="connsiteY70" fmla="*/ 1845917 h 2240205"/>
              <a:gd name="connsiteX71" fmla="*/ 5007075 w 12192000"/>
              <a:gd name="connsiteY71" fmla="*/ 1838626 h 2240205"/>
              <a:gd name="connsiteX72" fmla="*/ 4944087 w 12192000"/>
              <a:gd name="connsiteY72" fmla="*/ 1823332 h 2240205"/>
              <a:gd name="connsiteX73" fmla="*/ 4907662 w 12192000"/>
              <a:gd name="connsiteY73" fmla="*/ 1816900 h 2240205"/>
              <a:gd name="connsiteX74" fmla="*/ 4882386 w 12192000"/>
              <a:gd name="connsiteY74" fmla="*/ 1809844 h 2240205"/>
              <a:gd name="connsiteX75" fmla="*/ 4811440 w 12192000"/>
              <a:gd name="connsiteY75" fmla="*/ 1804655 h 2240205"/>
              <a:gd name="connsiteX76" fmla="*/ 4691075 w 12192000"/>
              <a:gd name="connsiteY76" fmla="*/ 1801389 h 2240205"/>
              <a:gd name="connsiteX77" fmla="*/ 4640313 w 12192000"/>
              <a:gd name="connsiteY77" fmla="*/ 1784307 h 2240205"/>
              <a:gd name="connsiteX78" fmla="*/ 4536503 w 12192000"/>
              <a:gd name="connsiteY78" fmla="*/ 1785334 h 2240205"/>
              <a:gd name="connsiteX79" fmla="*/ 4513724 w 12192000"/>
              <a:gd name="connsiteY79" fmla="*/ 1791996 h 2240205"/>
              <a:gd name="connsiteX80" fmla="*/ 4459810 w 12192000"/>
              <a:gd name="connsiteY80" fmla="*/ 1797886 h 2240205"/>
              <a:gd name="connsiteX81" fmla="*/ 4379064 w 12192000"/>
              <a:gd name="connsiteY81" fmla="*/ 1817177 h 2240205"/>
              <a:gd name="connsiteX82" fmla="*/ 4290981 w 12192000"/>
              <a:gd name="connsiteY82" fmla="*/ 1839677 h 2240205"/>
              <a:gd name="connsiteX83" fmla="*/ 4238372 w 12192000"/>
              <a:gd name="connsiteY83" fmla="*/ 1851480 h 2240205"/>
              <a:gd name="connsiteX84" fmla="*/ 4232517 w 12192000"/>
              <a:gd name="connsiteY84" fmla="*/ 1852567 h 2240205"/>
              <a:gd name="connsiteX85" fmla="*/ 4191732 w 12192000"/>
              <a:gd name="connsiteY85" fmla="*/ 1857328 h 2240205"/>
              <a:gd name="connsiteX86" fmla="*/ 4065532 w 12192000"/>
              <a:gd name="connsiteY86" fmla="*/ 1855477 h 2240205"/>
              <a:gd name="connsiteX87" fmla="*/ 4028460 w 12192000"/>
              <a:gd name="connsiteY87" fmla="*/ 1855137 h 2240205"/>
              <a:gd name="connsiteX88" fmla="*/ 4002267 w 12192000"/>
              <a:gd name="connsiteY88" fmla="*/ 1852352 h 2240205"/>
              <a:gd name="connsiteX89" fmla="*/ 3931396 w 12192000"/>
              <a:gd name="connsiteY89" fmla="*/ 1858915 h 2240205"/>
              <a:gd name="connsiteX90" fmla="*/ 3812162 w 12192000"/>
              <a:gd name="connsiteY90" fmla="*/ 1875501 h 2240205"/>
              <a:gd name="connsiteX91" fmla="*/ 3758105 w 12192000"/>
              <a:gd name="connsiteY91" fmla="*/ 1871856 h 2240205"/>
              <a:gd name="connsiteX92" fmla="*/ 3567259 w 12192000"/>
              <a:gd name="connsiteY92" fmla="*/ 1893482 h 2240205"/>
              <a:gd name="connsiteX93" fmla="*/ 3405770 w 12192000"/>
              <a:gd name="connsiteY93" fmla="*/ 1904591 h 2240205"/>
              <a:gd name="connsiteX94" fmla="*/ 3280097 w 12192000"/>
              <a:gd name="connsiteY94" fmla="*/ 1919610 h 2240205"/>
              <a:gd name="connsiteX95" fmla="*/ 3009910 w 12192000"/>
              <a:gd name="connsiteY95" fmla="*/ 1957866 h 2240205"/>
              <a:gd name="connsiteX96" fmla="*/ 2995934 w 12192000"/>
              <a:gd name="connsiteY96" fmla="*/ 1967085 h 2240205"/>
              <a:gd name="connsiteX97" fmla="*/ 2942858 w 12192000"/>
              <a:gd name="connsiteY97" fmla="*/ 1981367 h 2240205"/>
              <a:gd name="connsiteX98" fmla="*/ 2875436 w 12192000"/>
              <a:gd name="connsiteY98" fmla="*/ 1996977 h 2240205"/>
              <a:gd name="connsiteX99" fmla="*/ 2874892 w 12192000"/>
              <a:gd name="connsiteY99" fmla="*/ 1996085 h 2240205"/>
              <a:gd name="connsiteX100" fmla="*/ 2843662 w 12192000"/>
              <a:gd name="connsiteY100" fmla="*/ 1992498 h 2240205"/>
              <a:gd name="connsiteX101" fmla="*/ 2718916 w 12192000"/>
              <a:gd name="connsiteY101" fmla="*/ 1990867 h 2240205"/>
              <a:gd name="connsiteX102" fmla="*/ 2713522 w 12192000"/>
              <a:gd name="connsiteY102" fmla="*/ 1990173 h 2240205"/>
              <a:gd name="connsiteX103" fmla="*/ 2476147 w 12192000"/>
              <a:gd name="connsiteY103" fmla="*/ 1998305 h 2240205"/>
              <a:gd name="connsiteX104" fmla="*/ 2373568 w 12192000"/>
              <a:gd name="connsiteY104" fmla="*/ 2003219 h 2240205"/>
              <a:gd name="connsiteX105" fmla="*/ 2287219 w 12192000"/>
              <a:gd name="connsiteY105" fmla="*/ 1998750 h 2240205"/>
              <a:gd name="connsiteX106" fmla="*/ 2243069 w 12192000"/>
              <a:gd name="connsiteY106" fmla="*/ 2005321 h 2240205"/>
              <a:gd name="connsiteX107" fmla="*/ 2164831 w 12192000"/>
              <a:gd name="connsiteY107" fmla="*/ 2010143 h 2240205"/>
              <a:gd name="connsiteX108" fmla="*/ 2085228 w 12192000"/>
              <a:gd name="connsiteY108" fmla="*/ 2046431 h 2240205"/>
              <a:gd name="connsiteX109" fmla="*/ 2058061 w 12192000"/>
              <a:gd name="connsiteY109" fmla="*/ 2047942 h 2240205"/>
              <a:gd name="connsiteX110" fmla="*/ 2042244 w 12192000"/>
              <a:gd name="connsiteY110" fmla="*/ 2055560 h 2240205"/>
              <a:gd name="connsiteX111" fmla="*/ 1877728 w 12192000"/>
              <a:gd name="connsiteY111" fmla="*/ 2101004 h 2240205"/>
              <a:gd name="connsiteX112" fmla="*/ 1759056 w 12192000"/>
              <a:gd name="connsiteY112" fmla="*/ 2125608 h 2240205"/>
              <a:gd name="connsiteX113" fmla="*/ 1637948 w 12192000"/>
              <a:gd name="connsiteY113" fmla="*/ 2172597 h 2240205"/>
              <a:gd name="connsiteX114" fmla="*/ 1434549 w 12192000"/>
              <a:gd name="connsiteY114" fmla="*/ 2234522 h 2240205"/>
              <a:gd name="connsiteX115" fmla="*/ 1370962 w 12192000"/>
              <a:gd name="connsiteY115" fmla="*/ 2237474 h 2240205"/>
              <a:gd name="connsiteX116" fmla="*/ 1356367 w 12192000"/>
              <a:gd name="connsiteY116" fmla="*/ 2235089 h 2240205"/>
              <a:gd name="connsiteX117" fmla="*/ 1279765 w 12192000"/>
              <a:gd name="connsiteY117" fmla="*/ 2229639 h 2240205"/>
              <a:gd name="connsiteX118" fmla="*/ 1195347 w 12192000"/>
              <a:gd name="connsiteY118" fmla="*/ 2212354 h 2240205"/>
              <a:gd name="connsiteX119" fmla="*/ 970251 w 12192000"/>
              <a:gd name="connsiteY119" fmla="*/ 2221029 h 2240205"/>
              <a:gd name="connsiteX120" fmla="*/ 812914 w 12192000"/>
              <a:gd name="connsiteY120" fmla="*/ 2210095 h 2240205"/>
              <a:gd name="connsiteX121" fmla="*/ 776382 w 12192000"/>
              <a:gd name="connsiteY121" fmla="*/ 2204512 h 2240205"/>
              <a:gd name="connsiteX122" fmla="*/ 597225 w 12192000"/>
              <a:gd name="connsiteY122" fmla="*/ 2180999 h 2240205"/>
              <a:gd name="connsiteX123" fmla="*/ 520671 w 12192000"/>
              <a:gd name="connsiteY123" fmla="*/ 2180980 h 2240205"/>
              <a:gd name="connsiteX124" fmla="*/ 515024 w 12192000"/>
              <a:gd name="connsiteY124" fmla="*/ 2179258 h 2240205"/>
              <a:gd name="connsiteX125" fmla="*/ 413835 w 12192000"/>
              <a:gd name="connsiteY125" fmla="*/ 2156783 h 2240205"/>
              <a:gd name="connsiteX126" fmla="*/ 376513 w 12192000"/>
              <a:gd name="connsiteY126" fmla="*/ 2154014 h 2240205"/>
              <a:gd name="connsiteX127" fmla="*/ 273386 w 12192000"/>
              <a:gd name="connsiteY127" fmla="*/ 2142551 h 2240205"/>
              <a:gd name="connsiteX128" fmla="*/ 77641 w 12192000"/>
              <a:gd name="connsiteY128" fmla="*/ 2126835 h 2240205"/>
              <a:gd name="connsiteX129" fmla="*/ 37645 w 12192000"/>
              <a:gd name="connsiteY129" fmla="*/ 2115401 h 2240205"/>
              <a:gd name="connsiteX130" fmla="*/ 4572 w 12192000"/>
              <a:gd name="connsiteY130" fmla="*/ 2111091 h 2240205"/>
              <a:gd name="connsiteX131" fmla="*/ 0 w 12192000"/>
              <a:gd name="connsiteY131" fmla="*/ 2110468 h 2240205"/>
              <a:gd name="connsiteX132" fmla="*/ 0 w 12192000"/>
              <a:gd name="connsiteY132"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46594 w 12192000"/>
              <a:gd name="connsiteY9" fmla="*/ 765069 h 2240205"/>
              <a:gd name="connsiteX10" fmla="*/ 10739478 w 12192000"/>
              <a:gd name="connsiteY10" fmla="*/ 776841 h 2240205"/>
              <a:gd name="connsiteX11" fmla="*/ 10458762 w 12192000"/>
              <a:gd name="connsiteY11" fmla="*/ 755400 h 2240205"/>
              <a:gd name="connsiteX12" fmla="*/ 10211200 w 12192000"/>
              <a:gd name="connsiteY12" fmla="*/ 767513 h 2240205"/>
              <a:gd name="connsiteX13" fmla="*/ 10167995 w 12192000"/>
              <a:gd name="connsiteY13" fmla="*/ 760843 h 2240205"/>
              <a:gd name="connsiteX14" fmla="*/ 9997044 w 12192000"/>
              <a:gd name="connsiteY14" fmla="*/ 780129 h 2240205"/>
              <a:gd name="connsiteX15" fmla="*/ 9943887 w 12192000"/>
              <a:gd name="connsiteY15" fmla="*/ 804141 h 2240205"/>
              <a:gd name="connsiteX16" fmla="*/ 9918248 w 12192000"/>
              <a:gd name="connsiteY16" fmla="*/ 816628 h 2240205"/>
              <a:gd name="connsiteX17" fmla="*/ 9767091 w 12192000"/>
              <a:gd name="connsiteY17" fmla="*/ 870550 h 2240205"/>
              <a:gd name="connsiteX18" fmla="*/ 9683005 w 12192000"/>
              <a:gd name="connsiteY18" fmla="*/ 894128 h 2240205"/>
              <a:gd name="connsiteX19" fmla="*/ 9500499 w 12192000"/>
              <a:gd name="connsiteY19" fmla="*/ 954680 h 2240205"/>
              <a:gd name="connsiteX20" fmla="*/ 9410017 w 12192000"/>
              <a:gd name="connsiteY20" fmla="*/ 993931 h 2240205"/>
              <a:gd name="connsiteX21" fmla="*/ 9392919 w 12192000"/>
              <a:gd name="connsiteY21" fmla="*/ 994656 h 2240205"/>
              <a:gd name="connsiteX22" fmla="*/ 9268019 w 12192000"/>
              <a:gd name="connsiteY22" fmla="*/ 1007442 h 2240205"/>
              <a:gd name="connsiteX23" fmla="*/ 9188177 w 12192000"/>
              <a:gd name="connsiteY23" fmla="*/ 1035474 h 2240205"/>
              <a:gd name="connsiteX24" fmla="*/ 9155969 w 12192000"/>
              <a:gd name="connsiteY24" fmla="*/ 1046804 h 2240205"/>
              <a:gd name="connsiteX25" fmla="*/ 9133985 w 12192000"/>
              <a:gd name="connsiteY25" fmla="*/ 1046450 h 2240205"/>
              <a:gd name="connsiteX26" fmla="*/ 9003462 w 12192000"/>
              <a:gd name="connsiteY26" fmla="*/ 1042406 h 2240205"/>
              <a:gd name="connsiteX27" fmla="*/ 8968445 w 12192000"/>
              <a:gd name="connsiteY27" fmla="*/ 1052169 h 2240205"/>
              <a:gd name="connsiteX28" fmla="*/ 8886001 w 12192000"/>
              <a:gd name="connsiteY28" fmla="*/ 1067468 h 2240205"/>
              <a:gd name="connsiteX29" fmla="*/ 8838610 w 12192000"/>
              <a:gd name="connsiteY29" fmla="*/ 1075091 h 2240205"/>
              <a:gd name="connsiteX30" fmla="*/ 8665605 w 12192000"/>
              <a:gd name="connsiteY30" fmla="*/ 1110791 h 2240205"/>
              <a:gd name="connsiteX31" fmla="*/ 8584946 w 12192000"/>
              <a:gd name="connsiteY31" fmla="*/ 1135226 h 2240205"/>
              <a:gd name="connsiteX32" fmla="*/ 8419755 w 12192000"/>
              <a:gd name="connsiteY32" fmla="*/ 1216260 h 2240205"/>
              <a:gd name="connsiteX33" fmla="*/ 8411626 w 12192000"/>
              <a:gd name="connsiteY33" fmla="*/ 1214397 h 2240205"/>
              <a:gd name="connsiteX34" fmla="*/ 8363469 w 12192000"/>
              <a:gd name="connsiteY34" fmla="*/ 1246658 h 2240205"/>
              <a:gd name="connsiteX35" fmla="*/ 8275497 w 12192000"/>
              <a:gd name="connsiteY35" fmla="*/ 1264396 h 2240205"/>
              <a:gd name="connsiteX36" fmla="*/ 8074238 w 12192000"/>
              <a:gd name="connsiteY36" fmla="*/ 1301895 h 2240205"/>
              <a:gd name="connsiteX37" fmla="*/ 7902328 w 12192000"/>
              <a:gd name="connsiteY37" fmla="*/ 1345865 h 2240205"/>
              <a:gd name="connsiteX38" fmla="*/ 7840612 w 12192000"/>
              <a:gd name="connsiteY38" fmla="*/ 1369373 h 2240205"/>
              <a:gd name="connsiteX39" fmla="*/ 7786819 w 12192000"/>
              <a:gd name="connsiteY39" fmla="*/ 1378970 h 2240205"/>
              <a:gd name="connsiteX40" fmla="*/ 7548172 w 12192000"/>
              <a:gd name="connsiteY40" fmla="*/ 1417460 h 2240205"/>
              <a:gd name="connsiteX41" fmla="*/ 7483437 w 12192000"/>
              <a:gd name="connsiteY41" fmla="*/ 1478152 h 2240205"/>
              <a:gd name="connsiteX42" fmla="*/ 7377870 w 12192000"/>
              <a:gd name="connsiteY42" fmla="*/ 1523319 h 2240205"/>
              <a:gd name="connsiteX43" fmla="*/ 7230737 w 12192000"/>
              <a:gd name="connsiteY43" fmla="*/ 1562633 h 2240205"/>
              <a:gd name="connsiteX44" fmla="*/ 7224458 w 12192000"/>
              <a:gd name="connsiteY44" fmla="*/ 1573008 h 2240205"/>
              <a:gd name="connsiteX45" fmla="*/ 7183121 w 12192000"/>
              <a:gd name="connsiteY45" fmla="*/ 1595162 h 2240205"/>
              <a:gd name="connsiteX46" fmla="*/ 7164601 w 12192000"/>
              <a:gd name="connsiteY46" fmla="*/ 1606490 h 2240205"/>
              <a:gd name="connsiteX47" fmla="*/ 6900177 w 12192000"/>
              <a:gd name="connsiteY47" fmla="*/ 1636016 h 2240205"/>
              <a:gd name="connsiteX48" fmla="*/ 6795372 w 12192000"/>
              <a:gd name="connsiteY48" fmla="*/ 1644845 h 2240205"/>
              <a:gd name="connsiteX49" fmla="*/ 6692251 w 12192000"/>
              <a:gd name="connsiteY49" fmla="*/ 1656357 h 2240205"/>
              <a:gd name="connsiteX50" fmla="*/ 6655235 w 12192000"/>
              <a:gd name="connsiteY50" fmla="*/ 1661869 h 2240205"/>
              <a:gd name="connsiteX51" fmla="*/ 6554894 w 12192000"/>
              <a:gd name="connsiteY51" fmla="*/ 1664428 h 2240205"/>
              <a:gd name="connsiteX52" fmla="*/ 6516595 w 12192000"/>
              <a:gd name="connsiteY52" fmla="*/ 1667475 h 2240205"/>
              <a:gd name="connsiteX53" fmla="*/ 6508541 w 12192000"/>
              <a:gd name="connsiteY53" fmla="*/ 1668757 h 2240205"/>
              <a:gd name="connsiteX54" fmla="*/ 6471012 w 12192000"/>
              <a:gd name="connsiteY54" fmla="*/ 1678604 h 2240205"/>
              <a:gd name="connsiteX55" fmla="*/ 6364035 w 12192000"/>
              <a:gd name="connsiteY55" fmla="*/ 1667683 h 2240205"/>
              <a:gd name="connsiteX56" fmla="*/ 6243319 w 12192000"/>
              <a:gd name="connsiteY56" fmla="*/ 1695560 h 2240205"/>
              <a:gd name="connsiteX57" fmla="*/ 6098321 w 12192000"/>
              <a:gd name="connsiteY57" fmla="*/ 1721646 h 2240205"/>
              <a:gd name="connsiteX58" fmla="*/ 5880652 w 12192000"/>
              <a:gd name="connsiteY58" fmla="*/ 1779643 h 2240205"/>
              <a:gd name="connsiteX59" fmla="*/ 5785959 w 12192000"/>
              <a:gd name="connsiteY59" fmla="*/ 1775307 h 2240205"/>
              <a:gd name="connsiteX60" fmla="*/ 5643534 w 12192000"/>
              <a:gd name="connsiteY60" fmla="*/ 1802919 h 2240205"/>
              <a:gd name="connsiteX61" fmla="*/ 5518799 w 12192000"/>
              <a:gd name="connsiteY61" fmla="*/ 1818312 h 2240205"/>
              <a:gd name="connsiteX62" fmla="*/ 5505014 w 12192000"/>
              <a:gd name="connsiteY62" fmla="*/ 1819259 h 2240205"/>
              <a:gd name="connsiteX63" fmla="*/ 5453307 w 12192000"/>
              <a:gd name="connsiteY63" fmla="*/ 1815450 h 2240205"/>
              <a:gd name="connsiteX64" fmla="*/ 5221533 w 12192000"/>
              <a:gd name="connsiteY64" fmla="*/ 1846950 h 2240205"/>
              <a:gd name="connsiteX65" fmla="*/ 5149802 w 12192000"/>
              <a:gd name="connsiteY65" fmla="*/ 1844846 h 2240205"/>
              <a:gd name="connsiteX66" fmla="*/ 5114927 w 12192000"/>
              <a:gd name="connsiteY66" fmla="*/ 1847827 h 2240205"/>
              <a:gd name="connsiteX67" fmla="*/ 5108970 w 12192000"/>
              <a:gd name="connsiteY67" fmla="*/ 1847935 h 2240205"/>
              <a:gd name="connsiteX68" fmla="*/ 5067961 w 12192000"/>
              <a:gd name="connsiteY68" fmla="*/ 1845917 h 2240205"/>
              <a:gd name="connsiteX69" fmla="*/ 5007075 w 12192000"/>
              <a:gd name="connsiteY69" fmla="*/ 1838626 h 2240205"/>
              <a:gd name="connsiteX70" fmla="*/ 4944087 w 12192000"/>
              <a:gd name="connsiteY70" fmla="*/ 1823332 h 2240205"/>
              <a:gd name="connsiteX71" fmla="*/ 4907662 w 12192000"/>
              <a:gd name="connsiteY71" fmla="*/ 1816900 h 2240205"/>
              <a:gd name="connsiteX72" fmla="*/ 4882386 w 12192000"/>
              <a:gd name="connsiteY72" fmla="*/ 1809844 h 2240205"/>
              <a:gd name="connsiteX73" fmla="*/ 4811440 w 12192000"/>
              <a:gd name="connsiteY73" fmla="*/ 1804655 h 2240205"/>
              <a:gd name="connsiteX74" fmla="*/ 4691075 w 12192000"/>
              <a:gd name="connsiteY74" fmla="*/ 1801389 h 2240205"/>
              <a:gd name="connsiteX75" fmla="*/ 4640313 w 12192000"/>
              <a:gd name="connsiteY75" fmla="*/ 1784307 h 2240205"/>
              <a:gd name="connsiteX76" fmla="*/ 4536503 w 12192000"/>
              <a:gd name="connsiteY76" fmla="*/ 1785334 h 2240205"/>
              <a:gd name="connsiteX77" fmla="*/ 4513724 w 12192000"/>
              <a:gd name="connsiteY77" fmla="*/ 1791996 h 2240205"/>
              <a:gd name="connsiteX78" fmla="*/ 4459810 w 12192000"/>
              <a:gd name="connsiteY78" fmla="*/ 1797886 h 2240205"/>
              <a:gd name="connsiteX79" fmla="*/ 4379064 w 12192000"/>
              <a:gd name="connsiteY79" fmla="*/ 1817177 h 2240205"/>
              <a:gd name="connsiteX80" fmla="*/ 4290981 w 12192000"/>
              <a:gd name="connsiteY80" fmla="*/ 1839677 h 2240205"/>
              <a:gd name="connsiteX81" fmla="*/ 4238372 w 12192000"/>
              <a:gd name="connsiteY81" fmla="*/ 1851480 h 2240205"/>
              <a:gd name="connsiteX82" fmla="*/ 4232517 w 12192000"/>
              <a:gd name="connsiteY82" fmla="*/ 1852567 h 2240205"/>
              <a:gd name="connsiteX83" fmla="*/ 4191732 w 12192000"/>
              <a:gd name="connsiteY83" fmla="*/ 1857328 h 2240205"/>
              <a:gd name="connsiteX84" fmla="*/ 4065532 w 12192000"/>
              <a:gd name="connsiteY84" fmla="*/ 1855477 h 2240205"/>
              <a:gd name="connsiteX85" fmla="*/ 4028460 w 12192000"/>
              <a:gd name="connsiteY85" fmla="*/ 1855137 h 2240205"/>
              <a:gd name="connsiteX86" fmla="*/ 4002267 w 12192000"/>
              <a:gd name="connsiteY86" fmla="*/ 1852352 h 2240205"/>
              <a:gd name="connsiteX87" fmla="*/ 3931396 w 12192000"/>
              <a:gd name="connsiteY87" fmla="*/ 1858915 h 2240205"/>
              <a:gd name="connsiteX88" fmla="*/ 3812162 w 12192000"/>
              <a:gd name="connsiteY88" fmla="*/ 1875501 h 2240205"/>
              <a:gd name="connsiteX89" fmla="*/ 3758105 w 12192000"/>
              <a:gd name="connsiteY89" fmla="*/ 1871856 h 2240205"/>
              <a:gd name="connsiteX90" fmla="*/ 3567259 w 12192000"/>
              <a:gd name="connsiteY90" fmla="*/ 1893482 h 2240205"/>
              <a:gd name="connsiteX91" fmla="*/ 3405770 w 12192000"/>
              <a:gd name="connsiteY91" fmla="*/ 1904591 h 2240205"/>
              <a:gd name="connsiteX92" fmla="*/ 3280097 w 12192000"/>
              <a:gd name="connsiteY92" fmla="*/ 1919610 h 2240205"/>
              <a:gd name="connsiteX93" fmla="*/ 3009910 w 12192000"/>
              <a:gd name="connsiteY93" fmla="*/ 1957866 h 2240205"/>
              <a:gd name="connsiteX94" fmla="*/ 2995934 w 12192000"/>
              <a:gd name="connsiteY94" fmla="*/ 1967085 h 2240205"/>
              <a:gd name="connsiteX95" fmla="*/ 2942858 w 12192000"/>
              <a:gd name="connsiteY95" fmla="*/ 1981367 h 2240205"/>
              <a:gd name="connsiteX96" fmla="*/ 2875436 w 12192000"/>
              <a:gd name="connsiteY96" fmla="*/ 1996977 h 2240205"/>
              <a:gd name="connsiteX97" fmla="*/ 2874892 w 12192000"/>
              <a:gd name="connsiteY97" fmla="*/ 1996085 h 2240205"/>
              <a:gd name="connsiteX98" fmla="*/ 2843662 w 12192000"/>
              <a:gd name="connsiteY98" fmla="*/ 1992498 h 2240205"/>
              <a:gd name="connsiteX99" fmla="*/ 2718916 w 12192000"/>
              <a:gd name="connsiteY99" fmla="*/ 1990867 h 2240205"/>
              <a:gd name="connsiteX100" fmla="*/ 2713522 w 12192000"/>
              <a:gd name="connsiteY100" fmla="*/ 1990173 h 2240205"/>
              <a:gd name="connsiteX101" fmla="*/ 2476147 w 12192000"/>
              <a:gd name="connsiteY101" fmla="*/ 1998305 h 2240205"/>
              <a:gd name="connsiteX102" fmla="*/ 2373568 w 12192000"/>
              <a:gd name="connsiteY102" fmla="*/ 2003219 h 2240205"/>
              <a:gd name="connsiteX103" fmla="*/ 2287219 w 12192000"/>
              <a:gd name="connsiteY103" fmla="*/ 1998750 h 2240205"/>
              <a:gd name="connsiteX104" fmla="*/ 2243069 w 12192000"/>
              <a:gd name="connsiteY104" fmla="*/ 2005321 h 2240205"/>
              <a:gd name="connsiteX105" fmla="*/ 2164831 w 12192000"/>
              <a:gd name="connsiteY105" fmla="*/ 2010143 h 2240205"/>
              <a:gd name="connsiteX106" fmla="*/ 2085228 w 12192000"/>
              <a:gd name="connsiteY106" fmla="*/ 2046431 h 2240205"/>
              <a:gd name="connsiteX107" fmla="*/ 2058061 w 12192000"/>
              <a:gd name="connsiteY107" fmla="*/ 2047942 h 2240205"/>
              <a:gd name="connsiteX108" fmla="*/ 2042244 w 12192000"/>
              <a:gd name="connsiteY108" fmla="*/ 2055560 h 2240205"/>
              <a:gd name="connsiteX109" fmla="*/ 1877728 w 12192000"/>
              <a:gd name="connsiteY109" fmla="*/ 2101004 h 2240205"/>
              <a:gd name="connsiteX110" fmla="*/ 1759056 w 12192000"/>
              <a:gd name="connsiteY110" fmla="*/ 2125608 h 2240205"/>
              <a:gd name="connsiteX111" fmla="*/ 1637948 w 12192000"/>
              <a:gd name="connsiteY111" fmla="*/ 2172597 h 2240205"/>
              <a:gd name="connsiteX112" fmla="*/ 1434549 w 12192000"/>
              <a:gd name="connsiteY112" fmla="*/ 2234522 h 2240205"/>
              <a:gd name="connsiteX113" fmla="*/ 1370962 w 12192000"/>
              <a:gd name="connsiteY113" fmla="*/ 2237474 h 2240205"/>
              <a:gd name="connsiteX114" fmla="*/ 1356367 w 12192000"/>
              <a:gd name="connsiteY114" fmla="*/ 2235089 h 2240205"/>
              <a:gd name="connsiteX115" fmla="*/ 1279765 w 12192000"/>
              <a:gd name="connsiteY115" fmla="*/ 2229639 h 2240205"/>
              <a:gd name="connsiteX116" fmla="*/ 1195347 w 12192000"/>
              <a:gd name="connsiteY116" fmla="*/ 2212354 h 2240205"/>
              <a:gd name="connsiteX117" fmla="*/ 970251 w 12192000"/>
              <a:gd name="connsiteY117" fmla="*/ 2221029 h 2240205"/>
              <a:gd name="connsiteX118" fmla="*/ 812914 w 12192000"/>
              <a:gd name="connsiteY118" fmla="*/ 2210095 h 2240205"/>
              <a:gd name="connsiteX119" fmla="*/ 776382 w 12192000"/>
              <a:gd name="connsiteY119" fmla="*/ 2204512 h 2240205"/>
              <a:gd name="connsiteX120" fmla="*/ 597225 w 12192000"/>
              <a:gd name="connsiteY120" fmla="*/ 2180999 h 2240205"/>
              <a:gd name="connsiteX121" fmla="*/ 520671 w 12192000"/>
              <a:gd name="connsiteY121" fmla="*/ 2180980 h 2240205"/>
              <a:gd name="connsiteX122" fmla="*/ 515024 w 12192000"/>
              <a:gd name="connsiteY122" fmla="*/ 2179258 h 2240205"/>
              <a:gd name="connsiteX123" fmla="*/ 413835 w 12192000"/>
              <a:gd name="connsiteY123" fmla="*/ 2156783 h 2240205"/>
              <a:gd name="connsiteX124" fmla="*/ 376513 w 12192000"/>
              <a:gd name="connsiteY124" fmla="*/ 2154014 h 2240205"/>
              <a:gd name="connsiteX125" fmla="*/ 273386 w 12192000"/>
              <a:gd name="connsiteY125" fmla="*/ 2142551 h 2240205"/>
              <a:gd name="connsiteX126" fmla="*/ 77641 w 12192000"/>
              <a:gd name="connsiteY126" fmla="*/ 2126835 h 2240205"/>
              <a:gd name="connsiteX127" fmla="*/ 37645 w 12192000"/>
              <a:gd name="connsiteY127" fmla="*/ 2115401 h 2240205"/>
              <a:gd name="connsiteX128" fmla="*/ 4572 w 12192000"/>
              <a:gd name="connsiteY128" fmla="*/ 2111091 h 2240205"/>
              <a:gd name="connsiteX129" fmla="*/ 0 w 12192000"/>
              <a:gd name="connsiteY129" fmla="*/ 2110468 h 2240205"/>
              <a:gd name="connsiteX130" fmla="*/ 0 w 12192000"/>
              <a:gd name="connsiteY130"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739478 w 12192000"/>
              <a:gd name="connsiteY9" fmla="*/ 776841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58061 w 12192000"/>
              <a:gd name="connsiteY104" fmla="*/ 2047942 h 2240205"/>
              <a:gd name="connsiteX105" fmla="*/ 2042244 w 12192000"/>
              <a:gd name="connsiteY105" fmla="*/ 2055560 h 2240205"/>
              <a:gd name="connsiteX106" fmla="*/ 1877728 w 12192000"/>
              <a:gd name="connsiteY106" fmla="*/ 2101004 h 2240205"/>
              <a:gd name="connsiteX107" fmla="*/ 1759056 w 12192000"/>
              <a:gd name="connsiteY107" fmla="*/ 2125608 h 2240205"/>
              <a:gd name="connsiteX108" fmla="*/ 1637948 w 12192000"/>
              <a:gd name="connsiteY108" fmla="*/ 2172597 h 2240205"/>
              <a:gd name="connsiteX109" fmla="*/ 1434549 w 12192000"/>
              <a:gd name="connsiteY109" fmla="*/ 2234522 h 2240205"/>
              <a:gd name="connsiteX110" fmla="*/ 1370962 w 12192000"/>
              <a:gd name="connsiteY110" fmla="*/ 2237474 h 2240205"/>
              <a:gd name="connsiteX111" fmla="*/ 1356367 w 12192000"/>
              <a:gd name="connsiteY111" fmla="*/ 2235089 h 2240205"/>
              <a:gd name="connsiteX112" fmla="*/ 1279765 w 12192000"/>
              <a:gd name="connsiteY112" fmla="*/ 2229639 h 2240205"/>
              <a:gd name="connsiteX113" fmla="*/ 1195347 w 12192000"/>
              <a:gd name="connsiteY113" fmla="*/ 2212354 h 2240205"/>
              <a:gd name="connsiteX114" fmla="*/ 970251 w 12192000"/>
              <a:gd name="connsiteY114" fmla="*/ 2221029 h 2240205"/>
              <a:gd name="connsiteX115" fmla="*/ 812914 w 12192000"/>
              <a:gd name="connsiteY115" fmla="*/ 2210095 h 2240205"/>
              <a:gd name="connsiteX116" fmla="*/ 776382 w 12192000"/>
              <a:gd name="connsiteY116" fmla="*/ 2204512 h 2240205"/>
              <a:gd name="connsiteX117" fmla="*/ 597225 w 12192000"/>
              <a:gd name="connsiteY117" fmla="*/ 2180999 h 2240205"/>
              <a:gd name="connsiteX118" fmla="*/ 520671 w 12192000"/>
              <a:gd name="connsiteY118" fmla="*/ 2180980 h 2240205"/>
              <a:gd name="connsiteX119" fmla="*/ 515024 w 12192000"/>
              <a:gd name="connsiteY119" fmla="*/ 2179258 h 2240205"/>
              <a:gd name="connsiteX120" fmla="*/ 413835 w 12192000"/>
              <a:gd name="connsiteY120" fmla="*/ 2156783 h 2240205"/>
              <a:gd name="connsiteX121" fmla="*/ 376513 w 12192000"/>
              <a:gd name="connsiteY121" fmla="*/ 2154014 h 2240205"/>
              <a:gd name="connsiteX122" fmla="*/ 273386 w 12192000"/>
              <a:gd name="connsiteY122" fmla="*/ 2142551 h 2240205"/>
              <a:gd name="connsiteX123" fmla="*/ 77641 w 12192000"/>
              <a:gd name="connsiteY123" fmla="*/ 2126835 h 2240205"/>
              <a:gd name="connsiteX124" fmla="*/ 37645 w 12192000"/>
              <a:gd name="connsiteY124" fmla="*/ 2115401 h 2240205"/>
              <a:gd name="connsiteX125" fmla="*/ 4572 w 12192000"/>
              <a:gd name="connsiteY125" fmla="*/ 2111091 h 2240205"/>
              <a:gd name="connsiteX126" fmla="*/ 0 w 12192000"/>
              <a:gd name="connsiteY126" fmla="*/ 2110468 h 2240205"/>
              <a:gd name="connsiteX127" fmla="*/ 0 w 12192000"/>
              <a:gd name="connsiteY127"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2240205">
                <a:moveTo>
                  <a:pt x="0" y="0"/>
                </a:moveTo>
                <a:lnTo>
                  <a:pt x="12192000" y="0"/>
                </a:lnTo>
                <a:lnTo>
                  <a:pt x="12192000" y="751299"/>
                </a:lnTo>
                <a:cubicBezTo>
                  <a:pt x="12034412" y="757358"/>
                  <a:pt x="11991124" y="738944"/>
                  <a:pt x="11890686" y="732766"/>
                </a:cubicBezTo>
                <a:cubicBezTo>
                  <a:pt x="11800345" y="732488"/>
                  <a:pt x="11704998" y="747086"/>
                  <a:pt x="11649954" y="749628"/>
                </a:cubicBezTo>
                <a:cubicBezTo>
                  <a:pt x="11613048" y="740951"/>
                  <a:pt x="11593031" y="740811"/>
                  <a:pt x="11560424" y="748017"/>
                </a:cubicBezTo>
                <a:cubicBezTo>
                  <a:pt x="11488916" y="747650"/>
                  <a:pt x="11449669" y="773362"/>
                  <a:pt x="11358455" y="747593"/>
                </a:cubicBezTo>
                <a:cubicBezTo>
                  <a:pt x="11316233" y="754756"/>
                  <a:pt x="11184875" y="735040"/>
                  <a:pt x="11165209" y="748852"/>
                </a:cubicBezTo>
                <a:cubicBezTo>
                  <a:pt x="11113345" y="753539"/>
                  <a:pt x="11140250" y="736122"/>
                  <a:pt x="11058755" y="749617"/>
                </a:cubicBezTo>
                <a:cubicBezTo>
                  <a:pt x="10973519" y="757854"/>
                  <a:pt x="10849163" y="781170"/>
                  <a:pt x="10803046" y="774328"/>
                </a:cubicBezTo>
                <a:cubicBezTo>
                  <a:pt x="10741852" y="776895"/>
                  <a:pt x="10540854" y="756546"/>
                  <a:pt x="10458762" y="755400"/>
                </a:cubicBezTo>
                <a:cubicBezTo>
                  <a:pt x="10426976" y="747433"/>
                  <a:pt x="10327242" y="773719"/>
                  <a:pt x="10211200" y="767513"/>
                </a:cubicBezTo>
                <a:cubicBezTo>
                  <a:pt x="10195912" y="761163"/>
                  <a:pt x="10172943" y="749095"/>
                  <a:pt x="10167995" y="760843"/>
                </a:cubicBezTo>
                <a:cubicBezTo>
                  <a:pt x="10131971" y="759999"/>
                  <a:pt x="10031208" y="777398"/>
                  <a:pt x="9997044" y="780129"/>
                </a:cubicBezTo>
                <a:cubicBezTo>
                  <a:pt x="9972443" y="801329"/>
                  <a:pt x="9951331" y="779975"/>
                  <a:pt x="9943887" y="804141"/>
                </a:cubicBezTo>
                <a:lnTo>
                  <a:pt x="9918248" y="816628"/>
                </a:lnTo>
                <a:cubicBezTo>
                  <a:pt x="9873419" y="812573"/>
                  <a:pt x="9807158" y="855024"/>
                  <a:pt x="9767091" y="870550"/>
                </a:cubicBezTo>
                <a:cubicBezTo>
                  <a:pt x="9728743" y="880857"/>
                  <a:pt x="9714210" y="859344"/>
                  <a:pt x="9683005" y="894128"/>
                </a:cubicBezTo>
                <a:cubicBezTo>
                  <a:pt x="9638573" y="908150"/>
                  <a:pt x="9553332" y="950611"/>
                  <a:pt x="9500499" y="954680"/>
                </a:cubicBezTo>
                <a:cubicBezTo>
                  <a:pt x="9451943" y="966288"/>
                  <a:pt x="9427947" y="987268"/>
                  <a:pt x="9410017" y="993931"/>
                </a:cubicBezTo>
                <a:cubicBezTo>
                  <a:pt x="9408360" y="990327"/>
                  <a:pt x="9395782" y="990863"/>
                  <a:pt x="9392919" y="994656"/>
                </a:cubicBezTo>
                <a:cubicBezTo>
                  <a:pt x="9369253" y="996908"/>
                  <a:pt x="9294395" y="1002709"/>
                  <a:pt x="9268019" y="1007442"/>
                </a:cubicBezTo>
                <a:lnTo>
                  <a:pt x="9188177" y="1035474"/>
                </a:lnTo>
                <a:cubicBezTo>
                  <a:pt x="9182118" y="1028476"/>
                  <a:pt x="9162516" y="1043719"/>
                  <a:pt x="9155969" y="1046804"/>
                </a:cubicBezTo>
                <a:cubicBezTo>
                  <a:pt x="9154734" y="1041866"/>
                  <a:pt x="9138567" y="1041606"/>
                  <a:pt x="9133985" y="1046450"/>
                </a:cubicBezTo>
                <a:cubicBezTo>
                  <a:pt x="9112169" y="1062778"/>
                  <a:pt x="9019227" y="1027247"/>
                  <a:pt x="9003462" y="1042406"/>
                </a:cubicBezTo>
                <a:lnTo>
                  <a:pt x="8968445" y="1052169"/>
                </a:lnTo>
                <a:lnTo>
                  <a:pt x="8886001" y="1067468"/>
                </a:lnTo>
                <a:cubicBezTo>
                  <a:pt x="8847384" y="1050046"/>
                  <a:pt x="8863283" y="1068286"/>
                  <a:pt x="8838610" y="1075091"/>
                </a:cubicBezTo>
                <a:cubicBezTo>
                  <a:pt x="8780942" y="1086991"/>
                  <a:pt x="8730608" y="1108943"/>
                  <a:pt x="8665605" y="1110791"/>
                </a:cubicBezTo>
                <a:cubicBezTo>
                  <a:pt x="8590906" y="1106676"/>
                  <a:pt x="8491424" y="1191452"/>
                  <a:pt x="8419755" y="1216260"/>
                </a:cubicBezTo>
                <a:cubicBezTo>
                  <a:pt x="8376553" y="1231214"/>
                  <a:pt x="8414124" y="1215234"/>
                  <a:pt x="8411626" y="1214397"/>
                </a:cubicBezTo>
                <a:cubicBezTo>
                  <a:pt x="8391326" y="1238641"/>
                  <a:pt x="8371389" y="1231045"/>
                  <a:pt x="8363469" y="1246658"/>
                </a:cubicBezTo>
                <a:cubicBezTo>
                  <a:pt x="8322316" y="1258746"/>
                  <a:pt x="8283162" y="1250600"/>
                  <a:pt x="8275497" y="1264396"/>
                </a:cubicBezTo>
                <a:cubicBezTo>
                  <a:pt x="8194123" y="1257316"/>
                  <a:pt x="8141324" y="1289395"/>
                  <a:pt x="8074238" y="1301895"/>
                </a:cubicBezTo>
                <a:cubicBezTo>
                  <a:pt x="8012043" y="1315473"/>
                  <a:pt x="7936376" y="1347185"/>
                  <a:pt x="7902328" y="1345865"/>
                </a:cubicBezTo>
                <a:cubicBezTo>
                  <a:pt x="7876994" y="1370833"/>
                  <a:pt x="7861184" y="1361537"/>
                  <a:pt x="7840612" y="1369373"/>
                </a:cubicBezTo>
                <a:cubicBezTo>
                  <a:pt x="7803208" y="1375918"/>
                  <a:pt x="7836041" y="1389289"/>
                  <a:pt x="7786819" y="1378970"/>
                </a:cubicBezTo>
                <a:cubicBezTo>
                  <a:pt x="7732613" y="1405648"/>
                  <a:pt x="7556449" y="1409729"/>
                  <a:pt x="7548172" y="1417460"/>
                </a:cubicBezTo>
                <a:cubicBezTo>
                  <a:pt x="7520370" y="1413173"/>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183121" y="1595162"/>
                </a:lnTo>
                <a:lnTo>
                  <a:pt x="7164601" y="1606490"/>
                </a:lnTo>
                <a:cubicBezTo>
                  <a:pt x="7117444" y="1613299"/>
                  <a:pt x="6961715" y="1629624"/>
                  <a:pt x="6900177" y="1636016"/>
                </a:cubicBez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32342" y="1663214"/>
                  <a:pt x="6578001" y="1663494"/>
                  <a:pt x="6554894" y="1664428"/>
                </a:cubicBezTo>
                <a:lnTo>
                  <a:pt x="6516595" y="1667475"/>
                </a:lnTo>
                <a:lnTo>
                  <a:pt x="6508541" y="1668757"/>
                </a:lnTo>
                <a:cubicBezTo>
                  <a:pt x="6495493" y="1671715"/>
                  <a:pt x="6482908" y="1675051"/>
                  <a:pt x="6471012" y="1678604"/>
                </a:cubicBezTo>
                <a:cubicBezTo>
                  <a:pt x="6446928" y="1678425"/>
                  <a:pt x="6395710" y="1665896"/>
                  <a:pt x="6364035" y="1667683"/>
                </a:cubicBezTo>
                <a:lnTo>
                  <a:pt x="6243319" y="1695560"/>
                </a:lnTo>
                <a:cubicBezTo>
                  <a:pt x="6212879" y="1700946"/>
                  <a:pt x="6162673" y="1707632"/>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53307" y="1815450"/>
                </a:lnTo>
                <a:cubicBezTo>
                  <a:pt x="5364785" y="1835567"/>
                  <a:pt x="5272117" y="1842051"/>
                  <a:pt x="5221533" y="1846950"/>
                </a:cubicBezTo>
                <a:lnTo>
                  <a:pt x="5149802" y="1844846"/>
                </a:lnTo>
                <a:cubicBezTo>
                  <a:pt x="5138262" y="1844584"/>
                  <a:pt x="5124907" y="1847312"/>
                  <a:pt x="5114927" y="1847827"/>
                </a:cubicBez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57791" y="1796774"/>
                  <a:pt x="4662147" y="1786932"/>
                  <a:pt x="4640313" y="1784307"/>
                </a:cubicBezTo>
                <a:cubicBezTo>
                  <a:pt x="4614551" y="1781631"/>
                  <a:pt x="4552839" y="1782829"/>
                  <a:pt x="4536503" y="1785334"/>
                </a:cubicBezTo>
                <a:lnTo>
                  <a:pt x="4513724" y="1791996"/>
                </a:lnTo>
                <a:lnTo>
                  <a:pt x="4459810" y="1797886"/>
                </a:lnTo>
                <a:lnTo>
                  <a:pt x="4379064" y="1817177"/>
                </a:lnTo>
                <a:cubicBezTo>
                  <a:pt x="4349703" y="1824677"/>
                  <a:pt x="4313198" y="1824834"/>
                  <a:pt x="4290981" y="1839677"/>
                </a:cubicBezTo>
                <a:cubicBezTo>
                  <a:pt x="4277508" y="1842452"/>
                  <a:pt x="4248116" y="1849332"/>
                  <a:pt x="4238372" y="1851480"/>
                </a:cubicBez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78518" y="1876434"/>
                  <a:pt x="3780102" y="1870848"/>
                  <a:pt x="3758105" y="1871856"/>
                </a:cubicBezTo>
                <a:cubicBezTo>
                  <a:pt x="3717288" y="1874853"/>
                  <a:pt x="3625982" y="1888026"/>
                  <a:pt x="3567259" y="1893482"/>
                </a:cubicBezTo>
                <a:cubicBezTo>
                  <a:pt x="3512865" y="1897927"/>
                  <a:pt x="3463644" y="1898121"/>
                  <a:pt x="3405770" y="1904591"/>
                </a:cubicBezTo>
                <a:cubicBezTo>
                  <a:pt x="3361027" y="1917619"/>
                  <a:pt x="3312439" y="1902759"/>
                  <a:pt x="3280097" y="1919610"/>
                </a:cubicBezTo>
                <a:cubicBezTo>
                  <a:pt x="3120979" y="1944600"/>
                  <a:pt x="3052347" y="1932877"/>
                  <a:pt x="3009910" y="1957866"/>
                </a:cubicBezTo>
                <a:cubicBezTo>
                  <a:pt x="3005875" y="1961558"/>
                  <a:pt x="3001138" y="1964570"/>
                  <a:pt x="2995934" y="1967085"/>
                </a:cubicBezTo>
                <a:lnTo>
                  <a:pt x="2942858" y="1981367"/>
                </a:lnTo>
                <a:lnTo>
                  <a:pt x="2875436" y="1996977"/>
                </a:lnTo>
                <a:lnTo>
                  <a:pt x="2874892" y="1996085"/>
                </a:lnTo>
                <a:cubicBezTo>
                  <a:pt x="2869596" y="1995339"/>
                  <a:pt x="2856789" y="1995778"/>
                  <a:pt x="2843662" y="1992498"/>
                </a:cubicBezTo>
                <a:lnTo>
                  <a:pt x="2718916" y="1990867"/>
                </a:lnTo>
                <a:lnTo>
                  <a:pt x="2713522" y="1990173"/>
                </a:lnTo>
                <a:lnTo>
                  <a:pt x="2476147" y="1998305"/>
                </a:lnTo>
                <a:cubicBezTo>
                  <a:pt x="2437134" y="2013637"/>
                  <a:pt x="2413847" y="1999542"/>
                  <a:pt x="2373568" y="2003219"/>
                </a:cubicBezTo>
                <a:cubicBezTo>
                  <a:pt x="2342080" y="2003293"/>
                  <a:pt x="2308969" y="1996768"/>
                  <a:pt x="2287219" y="1998750"/>
                </a:cubicBezTo>
                <a:cubicBezTo>
                  <a:pt x="2221974" y="2012601"/>
                  <a:pt x="2205627" y="2006345"/>
                  <a:pt x="2164831" y="2010143"/>
                </a:cubicBezTo>
                <a:cubicBezTo>
                  <a:pt x="2133996" y="2017246"/>
                  <a:pt x="2078492" y="2040373"/>
                  <a:pt x="2058061" y="2047942"/>
                </a:cubicBezTo>
                <a:lnTo>
                  <a:pt x="2042244" y="2055560"/>
                </a:lnTo>
                <a:cubicBezTo>
                  <a:pt x="2012576" y="2064443"/>
                  <a:pt x="1896351" y="2111357"/>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390051" y="2245335"/>
                  <a:pt x="1383992" y="2237380"/>
                  <a:pt x="1370962" y="2237474"/>
                </a:cubicBezTo>
                <a:lnTo>
                  <a:pt x="1356367" y="2235089"/>
                </a:lnTo>
                <a:cubicBezTo>
                  <a:pt x="1341168" y="2233783"/>
                  <a:pt x="1306602" y="2233428"/>
                  <a:pt x="1279765" y="2229639"/>
                </a:cubicBezTo>
                <a:cubicBezTo>
                  <a:pt x="1260110" y="2221111"/>
                  <a:pt x="1209850" y="2211602"/>
                  <a:pt x="1195347" y="2212354"/>
                </a:cubicBezTo>
                <a:cubicBezTo>
                  <a:pt x="1171903" y="2216875"/>
                  <a:pt x="1033292" y="2222456"/>
                  <a:pt x="970251" y="2221029"/>
                </a:cubicBezTo>
                <a:cubicBezTo>
                  <a:pt x="913858" y="2213074"/>
                  <a:pt x="857841" y="2217424"/>
                  <a:pt x="812914" y="2210095"/>
                </a:cubicBezTo>
                <a:cubicBezTo>
                  <a:pt x="762967" y="2180805"/>
                  <a:pt x="645932" y="2185851"/>
                  <a:pt x="597225" y="2180999"/>
                </a:cubicBezTo>
                <a:cubicBezTo>
                  <a:pt x="575890" y="2176791"/>
                  <a:pt x="534371" y="2181270"/>
                  <a:pt x="520671" y="2180980"/>
                </a:cubicBezTo>
                <a:cubicBezTo>
                  <a:pt x="455720" y="2175427"/>
                  <a:pt x="449447" y="2164849"/>
                  <a:pt x="413835" y="2156783"/>
                </a:cubicBezTo>
                <a:cubicBezTo>
                  <a:pt x="401959" y="2163765"/>
                  <a:pt x="389622" y="2160522"/>
                  <a:pt x="376513" y="2154014"/>
                </a:cubicBezTo>
                <a:cubicBezTo>
                  <a:pt x="344376" y="2156059"/>
                  <a:pt x="311403" y="2146283"/>
                  <a:pt x="273386" y="2142551"/>
                </a:cubicBezTo>
                <a:cubicBezTo>
                  <a:pt x="223574" y="2138021"/>
                  <a:pt x="116931" y="2131360"/>
                  <a:pt x="77641" y="2126835"/>
                </a:cubicBezTo>
                <a:lnTo>
                  <a:pt x="37645" y="2115401"/>
                </a:lnTo>
                <a:cubicBezTo>
                  <a:pt x="29688" y="2109582"/>
                  <a:pt x="16534" y="2111084"/>
                  <a:pt x="4572" y="2111091"/>
                </a:cubicBezTo>
                <a:lnTo>
                  <a:pt x="0" y="2110468"/>
                </a:lnTo>
                <a:lnTo>
                  <a:pt x="0" y="0"/>
                </a:ln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AB478AD-1C6E-4E17-8AE7-C680C6E93C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03"/>
            <a:ext cx="11492085" cy="6659869"/>
          </a:xfrm>
          <a:custGeom>
            <a:avLst/>
            <a:gdLst>
              <a:gd name="connsiteX0" fmla="*/ 220019 w 11507827"/>
              <a:gd name="connsiteY0" fmla="*/ 0 h 6702361"/>
              <a:gd name="connsiteX1" fmla="*/ 11507827 w 11507827"/>
              <a:gd name="connsiteY1" fmla="*/ 0 h 6702361"/>
              <a:gd name="connsiteX2" fmla="*/ 11507827 w 11507827"/>
              <a:gd name="connsiteY2" fmla="*/ 6702361 h 6702361"/>
              <a:gd name="connsiteX3" fmla="*/ 0 w 11507827"/>
              <a:gd name="connsiteY3" fmla="*/ 6300499 h 6702361"/>
            </a:gdLst>
            <a:ahLst/>
            <a:cxnLst>
              <a:cxn ang="0">
                <a:pos x="connsiteX0" y="connsiteY0"/>
              </a:cxn>
              <a:cxn ang="0">
                <a:pos x="connsiteX1" y="connsiteY1"/>
              </a:cxn>
              <a:cxn ang="0">
                <a:pos x="connsiteX2" y="connsiteY2"/>
              </a:cxn>
              <a:cxn ang="0">
                <a:pos x="connsiteX3" y="connsiteY3"/>
              </a:cxn>
            </a:cxnLst>
            <a:rect l="l" t="t" r="r" b="b"/>
            <a:pathLst>
              <a:path w="11507827" h="6702361">
                <a:moveTo>
                  <a:pt x="220019" y="0"/>
                </a:moveTo>
                <a:lnTo>
                  <a:pt x="11507827" y="0"/>
                </a:lnTo>
                <a:lnTo>
                  <a:pt x="11507827" y="6702361"/>
                </a:lnTo>
                <a:lnTo>
                  <a:pt x="0" y="6300499"/>
                </a:lnTo>
                <a:close/>
              </a:path>
            </a:pathLst>
          </a:custGeom>
          <a:solidFill>
            <a:srgbClr val="EFEEE9"/>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playing a game&#10;&#10;Description automatically generated">
            <a:extLst>
              <a:ext uri="{FF2B5EF4-FFF2-40B4-BE49-F238E27FC236}">
                <a16:creationId xmlns:a16="http://schemas.microsoft.com/office/drawing/2014/main" id="{638B9EC7-0957-B660-0373-F41976CABBA7}"/>
              </a:ext>
            </a:extLst>
          </p:cNvPr>
          <p:cNvPicPr>
            <a:picLocks noGrp="1" noChangeAspect="1"/>
          </p:cNvPicPr>
          <p:nvPr>
            <p:ph idx="1"/>
          </p:nvPr>
        </p:nvPicPr>
        <p:blipFill rotWithShape="1">
          <a:blip r:embed="rId3"/>
          <a:srcRect r="2277" b="1"/>
          <a:stretch/>
        </p:blipFill>
        <p:spPr>
          <a:xfrm>
            <a:off x="20" y="10"/>
            <a:ext cx="11353098" cy="6534864"/>
          </a:xfrm>
          <a:custGeom>
            <a:avLst/>
            <a:gdLst/>
            <a:ahLst/>
            <a:cxnLst/>
            <a:rect l="l" t="t" r="r" b="b"/>
            <a:pathLst>
              <a:path w="11353118" h="6534874">
                <a:moveTo>
                  <a:pt x="0" y="0"/>
                </a:moveTo>
                <a:lnTo>
                  <a:pt x="11139316" y="0"/>
                </a:lnTo>
                <a:lnTo>
                  <a:pt x="11243657" y="2977582"/>
                </a:lnTo>
                <a:lnTo>
                  <a:pt x="11239472" y="2988928"/>
                </a:lnTo>
                <a:lnTo>
                  <a:pt x="11244411" y="2997916"/>
                </a:lnTo>
                <a:lnTo>
                  <a:pt x="11353098" y="6099520"/>
                </a:lnTo>
                <a:cubicBezTo>
                  <a:pt x="11353435" y="6110004"/>
                  <a:pt x="11349575" y="6119638"/>
                  <a:pt x="11343051" y="6126747"/>
                </a:cubicBezTo>
                <a:lnTo>
                  <a:pt x="11317238" y="6138727"/>
                </a:lnTo>
                <a:lnTo>
                  <a:pt x="11317319" y="6141034"/>
                </a:lnTo>
                <a:lnTo>
                  <a:pt x="10731637" y="6161415"/>
                </a:lnTo>
                <a:lnTo>
                  <a:pt x="10716796" y="6166093"/>
                </a:lnTo>
                <a:cubicBezTo>
                  <a:pt x="10708822" y="6168103"/>
                  <a:pt x="10697831" y="6170095"/>
                  <a:pt x="10681142" y="6171515"/>
                </a:cubicBezTo>
                <a:cubicBezTo>
                  <a:pt x="10639115" y="6159091"/>
                  <a:pt x="10586362" y="6194447"/>
                  <a:pt x="10534081" y="6177594"/>
                </a:cubicBezTo>
                <a:cubicBezTo>
                  <a:pt x="10515070" y="6173734"/>
                  <a:pt x="10457521" y="6176091"/>
                  <a:pt x="10447439" y="6185248"/>
                </a:cubicBezTo>
                <a:cubicBezTo>
                  <a:pt x="10435604" y="6187534"/>
                  <a:pt x="10421308" y="6184848"/>
                  <a:pt x="10416638" y="6194463"/>
                </a:cubicBezTo>
                <a:cubicBezTo>
                  <a:pt x="10408524" y="6206110"/>
                  <a:pt x="10364983" y="6189871"/>
                  <a:pt x="10372201" y="6203090"/>
                </a:cubicBezTo>
                <a:cubicBezTo>
                  <a:pt x="10341323" y="6191997"/>
                  <a:pt x="10319880" y="6216535"/>
                  <a:pt x="10295413" y="6223200"/>
                </a:cubicBezTo>
                <a:lnTo>
                  <a:pt x="10221092" y="6233306"/>
                </a:lnTo>
                <a:lnTo>
                  <a:pt x="10171000" y="6236505"/>
                </a:lnTo>
                <a:lnTo>
                  <a:pt x="10163716" y="6236470"/>
                </a:lnTo>
                <a:lnTo>
                  <a:pt x="10103201" y="6228283"/>
                </a:lnTo>
                <a:cubicBezTo>
                  <a:pt x="10101864" y="6230209"/>
                  <a:pt x="10100038" y="6232020"/>
                  <a:pt x="10097775" y="6233655"/>
                </a:cubicBezTo>
                <a:lnTo>
                  <a:pt x="10079111" y="6239588"/>
                </a:lnTo>
                <a:lnTo>
                  <a:pt x="10062744" y="6233972"/>
                </a:lnTo>
                <a:lnTo>
                  <a:pt x="9986734" y="6225590"/>
                </a:lnTo>
                <a:lnTo>
                  <a:pt x="9875746" y="6219292"/>
                </a:lnTo>
                <a:lnTo>
                  <a:pt x="9858806" y="6213521"/>
                </a:lnTo>
                <a:cubicBezTo>
                  <a:pt x="9820404" y="6207871"/>
                  <a:pt x="9774640" y="6216705"/>
                  <a:pt x="9749762" y="6201768"/>
                </a:cubicBezTo>
                <a:lnTo>
                  <a:pt x="9692745" y="6201350"/>
                </a:lnTo>
                <a:lnTo>
                  <a:pt x="9686615" y="6207377"/>
                </a:lnTo>
                <a:lnTo>
                  <a:pt x="9669755" y="6206429"/>
                </a:lnTo>
                <a:lnTo>
                  <a:pt x="9665264" y="6207451"/>
                </a:lnTo>
                <a:cubicBezTo>
                  <a:pt x="9656696" y="6209430"/>
                  <a:pt x="9648188" y="6211181"/>
                  <a:pt x="9639531" y="6212031"/>
                </a:cubicBezTo>
                <a:cubicBezTo>
                  <a:pt x="9640255" y="6206517"/>
                  <a:pt x="9638141" y="6203154"/>
                  <a:pt x="9634347" y="6201168"/>
                </a:cubicBezTo>
                <a:lnTo>
                  <a:pt x="9626667" y="6199868"/>
                </a:lnTo>
                <a:lnTo>
                  <a:pt x="9347371" y="6209587"/>
                </a:lnTo>
                <a:lnTo>
                  <a:pt x="9323783" y="6220542"/>
                </a:lnTo>
                <a:lnTo>
                  <a:pt x="9249462" y="6230649"/>
                </a:lnTo>
                <a:lnTo>
                  <a:pt x="9199369" y="6233848"/>
                </a:lnTo>
                <a:lnTo>
                  <a:pt x="9192085" y="6233813"/>
                </a:lnTo>
                <a:lnTo>
                  <a:pt x="9131569" y="6225627"/>
                </a:lnTo>
                <a:cubicBezTo>
                  <a:pt x="9130234" y="6227552"/>
                  <a:pt x="9128407" y="6229364"/>
                  <a:pt x="9126145" y="6230999"/>
                </a:cubicBezTo>
                <a:lnTo>
                  <a:pt x="9107481" y="6236932"/>
                </a:lnTo>
                <a:lnTo>
                  <a:pt x="9091113" y="6231316"/>
                </a:lnTo>
                <a:lnTo>
                  <a:pt x="9015102" y="6222933"/>
                </a:lnTo>
                <a:lnTo>
                  <a:pt x="8995623" y="6221828"/>
                </a:lnTo>
                <a:lnTo>
                  <a:pt x="8184462" y="6250056"/>
                </a:lnTo>
                <a:lnTo>
                  <a:pt x="7483251" y="6274458"/>
                </a:lnTo>
                <a:lnTo>
                  <a:pt x="7021389" y="6290531"/>
                </a:lnTo>
                <a:lnTo>
                  <a:pt x="6984486" y="6291994"/>
                </a:lnTo>
                <a:cubicBezTo>
                  <a:pt x="6992957" y="6299878"/>
                  <a:pt x="6822079" y="6304462"/>
                  <a:pt x="6760211" y="6299883"/>
                </a:cubicBezTo>
                <a:lnTo>
                  <a:pt x="6758648" y="6299674"/>
                </a:lnTo>
                <a:lnTo>
                  <a:pt x="4166576" y="6389877"/>
                </a:lnTo>
                <a:lnTo>
                  <a:pt x="0" y="6534874"/>
                </a:lnTo>
                <a:close/>
              </a:path>
            </a:pathLst>
          </a:custGeom>
        </p:spPr>
      </p:pic>
    </p:spTree>
    <p:extLst>
      <p:ext uri="{BB962C8B-B14F-4D97-AF65-F5344CB8AC3E}">
        <p14:creationId xmlns:p14="http://schemas.microsoft.com/office/powerpoint/2010/main" val="1834773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2" name="Title 1">
            <a:extLst>
              <a:ext uri="{FF2B5EF4-FFF2-40B4-BE49-F238E27FC236}">
                <a16:creationId xmlns:a16="http://schemas.microsoft.com/office/drawing/2014/main" id="{08CAF8B3-2E1A-C6B3-82F1-B44FB8060519}"/>
              </a:ext>
            </a:extLst>
          </p:cNvPr>
          <p:cNvSpPr>
            <a:spLocks noGrp="1"/>
          </p:cNvSpPr>
          <p:nvPr>
            <p:ph type="title"/>
          </p:nvPr>
        </p:nvSpPr>
        <p:spPr>
          <a:xfrm>
            <a:off x="1028701" y="1967266"/>
            <a:ext cx="2628900" cy="2547257"/>
          </a:xfrm>
          <a:noFill/>
        </p:spPr>
        <p:txBody>
          <a:bodyPr vert="horz" lIns="121920" tIns="60960" rIns="121920" bIns="6096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90000"/>
              </a:lnSpc>
              <a:spcBef>
                <a:spcPct val="0"/>
              </a:spcBef>
            </a:pPr>
            <a:r>
              <a:rPr lang="en-US" sz="3600" kern="1200" dirty="0" err="1">
                <a:solidFill>
                  <a:srgbClr val="FFFFFF"/>
                </a:solidFill>
                <a:latin typeface="+mj-lt"/>
                <a:ea typeface="+mj-ea"/>
                <a:cs typeface="+mj-cs"/>
              </a:rPr>
              <a:t>CRSwNP</a:t>
            </a:r>
            <a:r>
              <a:rPr lang="en-US" sz="3600" kern="1200" dirty="0">
                <a:solidFill>
                  <a:srgbClr val="FFFFFF"/>
                </a:solidFill>
                <a:latin typeface="+mj-lt"/>
                <a:ea typeface="+mj-ea"/>
                <a:cs typeface="+mj-cs"/>
              </a:rPr>
              <a:t> Endotypes</a:t>
            </a:r>
          </a:p>
        </p:txBody>
      </p:sp>
      <p:pic>
        <p:nvPicPr>
          <p:cNvPr id="5" name="Picture 4">
            <a:extLst>
              <a:ext uri="{FF2B5EF4-FFF2-40B4-BE49-F238E27FC236}">
                <a16:creationId xmlns:a16="http://schemas.microsoft.com/office/drawing/2014/main" id="{DF1AD57A-EB9E-901D-5305-0EFD449214EC}"/>
              </a:ext>
            </a:extLst>
          </p:cNvPr>
          <p:cNvPicPr>
            <a:picLocks noChangeAspect="1"/>
          </p:cNvPicPr>
          <p:nvPr/>
        </p:nvPicPr>
        <p:blipFill>
          <a:blip r:embed="rId3"/>
          <a:stretch>
            <a:fillRect/>
          </a:stretch>
        </p:blipFill>
        <p:spPr>
          <a:xfrm>
            <a:off x="5258420" y="414855"/>
            <a:ext cx="6331025" cy="5820795"/>
          </a:xfrm>
          <a:prstGeom prst="rect">
            <a:avLst/>
          </a:prstGeom>
        </p:spPr>
      </p:pic>
      <p:sp>
        <p:nvSpPr>
          <p:cNvPr id="6" name="TextBox 5">
            <a:extLst>
              <a:ext uri="{FF2B5EF4-FFF2-40B4-BE49-F238E27FC236}">
                <a16:creationId xmlns:a16="http://schemas.microsoft.com/office/drawing/2014/main" id="{786ABA0A-089B-6601-E445-B24D9444A674}"/>
              </a:ext>
            </a:extLst>
          </p:cNvPr>
          <p:cNvSpPr txBox="1"/>
          <p:nvPr/>
        </p:nvSpPr>
        <p:spPr>
          <a:xfrm>
            <a:off x="714493" y="5260536"/>
            <a:ext cx="4253161" cy="135421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600" b="0" i="0" dirty="0" err="1">
                <a:solidFill>
                  <a:srgbClr val="212121"/>
                </a:solidFill>
                <a:effectLst/>
                <a:latin typeface="BlinkMacSystemFont"/>
              </a:rPr>
              <a:t>Staudacher</a:t>
            </a:r>
            <a:r>
              <a:rPr lang="en-US" sz="1600" b="0" i="0" dirty="0">
                <a:solidFill>
                  <a:srgbClr val="212121"/>
                </a:solidFill>
                <a:effectLst/>
                <a:latin typeface="BlinkMacSystemFont"/>
              </a:rPr>
              <a:t> AG, Peters AT, Kato A, Stevens WW. Use of endotypes, phenotypes, and inflammatory markers to guide treatment decisions in chronic rhinosinusitis. Ann Allergy Asthma Immunol. 2020 Apr;124(4):318-325. </a:t>
            </a:r>
            <a:endParaRPr lang="en-US" sz="1600" dirty="0"/>
          </a:p>
        </p:txBody>
      </p:sp>
    </p:spTree>
    <p:extLst>
      <p:ext uri="{BB962C8B-B14F-4D97-AF65-F5344CB8AC3E}">
        <p14:creationId xmlns:p14="http://schemas.microsoft.com/office/powerpoint/2010/main" val="4065055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9C6748-FED1-CE74-3E39-4B31002FC77C}"/>
              </a:ext>
            </a:extLst>
          </p:cNvPr>
          <p:cNvPicPr>
            <a:picLocks noChangeAspect="1"/>
          </p:cNvPicPr>
          <p:nvPr/>
        </p:nvPicPr>
        <p:blipFill rotWithShape="1">
          <a:blip r:embed="rId3"/>
          <a:srcRect l="8158" r="23687"/>
          <a:stretch/>
        </p:blipFill>
        <p:spPr>
          <a:xfrm>
            <a:off x="3882570" y="13"/>
            <a:ext cx="8309429" cy="6857987"/>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TextBox 5">
            <a:extLst>
              <a:ext uri="{FF2B5EF4-FFF2-40B4-BE49-F238E27FC236}">
                <a16:creationId xmlns:a16="http://schemas.microsoft.com/office/drawing/2014/main" id="{D12AA4F3-E763-7289-3A95-6082D08BB251}"/>
              </a:ext>
            </a:extLst>
          </p:cNvPr>
          <p:cNvSpPr txBox="1"/>
          <p:nvPr/>
        </p:nvSpPr>
        <p:spPr>
          <a:xfrm>
            <a:off x="392721" y="2028074"/>
            <a:ext cx="6318739" cy="299569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6565" lvl="0" indent="-456565" algn="l" rtl="0">
              <a:lnSpc>
                <a:spcPct val="100000"/>
              </a:lnSpc>
              <a:spcBef>
                <a:spcPts val="0"/>
              </a:spcBef>
              <a:spcAft>
                <a:spcPts val="0"/>
              </a:spcAft>
              <a:buClr>
                <a:schemeClr val="dk1"/>
              </a:buClr>
              <a:buSzPts val="3200"/>
              <a:buChar char="•"/>
            </a:pPr>
            <a:r>
              <a:rPr lang="en-US" sz="3700" err="1">
                <a:solidFill>
                  <a:schemeClr val="tx1"/>
                </a:solidFill>
              </a:rPr>
              <a:t>IgE</a:t>
            </a:r>
            <a:endParaRPr lang="en-US" sz="3700">
              <a:solidFill>
                <a:schemeClr val="tx1"/>
              </a:solidFill>
            </a:endParaRPr>
          </a:p>
          <a:p>
            <a:pPr marL="456565" lvl="0" indent="-456565" algn="l" rtl="0">
              <a:lnSpc>
                <a:spcPct val="100000"/>
              </a:lnSpc>
              <a:spcBef>
                <a:spcPts val="0"/>
              </a:spcBef>
              <a:spcAft>
                <a:spcPts val="0"/>
              </a:spcAft>
              <a:buClr>
                <a:schemeClr val="dk1"/>
              </a:buClr>
              <a:buSzPts val="3200"/>
              <a:buChar char="•"/>
            </a:pPr>
            <a:endParaRPr lang="en-US" sz="3700" dirty="0">
              <a:solidFill>
                <a:schemeClr val="tx1"/>
              </a:solidFill>
            </a:endParaRPr>
          </a:p>
          <a:p>
            <a:pPr marL="456565" lvl="0" indent="-456565" algn="l" rtl="0">
              <a:lnSpc>
                <a:spcPct val="100000"/>
              </a:lnSpc>
              <a:spcBef>
                <a:spcPts val="0"/>
              </a:spcBef>
              <a:spcAft>
                <a:spcPts val="0"/>
              </a:spcAft>
              <a:buClr>
                <a:schemeClr val="dk1"/>
              </a:buClr>
              <a:buSzPts val="3200"/>
              <a:buChar char="•"/>
            </a:pPr>
            <a:r>
              <a:rPr lang="en-US" sz="3700" dirty="0">
                <a:solidFill>
                  <a:schemeClr val="tx1"/>
                </a:solidFill>
              </a:rPr>
              <a:t>IL-5</a:t>
            </a:r>
          </a:p>
          <a:p>
            <a:pPr marL="456565" lvl="0" indent="-456565" algn="l" rtl="0">
              <a:lnSpc>
                <a:spcPct val="100000"/>
              </a:lnSpc>
              <a:spcBef>
                <a:spcPts val="0"/>
              </a:spcBef>
              <a:spcAft>
                <a:spcPts val="0"/>
              </a:spcAft>
              <a:buClr>
                <a:schemeClr val="dk1"/>
              </a:buClr>
              <a:buSzPts val="3200"/>
              <a:buChar char="•"/>
            </a:pPr>
            <a:endParaRPr lang="en-US" sz="3700" dirty="0">
              <a:solidFill>
                <a:schemeClr val="tx1"/>
              </a:solidFill>
            </a:endParaRPr>
          </a:p>
          <a:p>
            <a:pPr marL="456565" lvl="0" indent="-456565" algn="l" rtl="0">
              <a:lnSpc>
                <a:spcPct val="100000"/>
              </a:lnSpc>
              <a:spcBef>
                <a:spcPts val="0"/>
              </a:spcBef>
              <a:spcAft>
                <a:spcPts val="0"/>
              </a:spcAft>
              <a:buClr>
                <a:schemeClr val="dk1"/>
              </a:buClr>
              <a:buSzPts val="3200"/>
              <a:buChar char="•"/>
            </a:pPr>
            <a:r>
              <a:rPr lang="en-US" sz="3700" dirty="0">
                <a:solidFill>
                  <a:schemeClr val="tx1"/>
                </a:solidFill>
              </a:rPr>
              <a:t>IL-4 and I3</a:t>
            </a:r>
            <a:r>
              <a:rPr lang="en-US" sz="3700" dirty="0">
                <a:solidFill>
                  <a:schemeClr val="bg1"/>
                </a:solidFill>
              </a:rPr>
              <a:t>L-</a:t>
            </a:r>
          </a:p>
        </p:txBody>
      </p:sp>
      <p:sp>
        <p:nvSpPr>
          <p:cNvPr id="8" name="TextBox 7">
            <a:extLst>
              <a:ext uri="{FF2B5EF4-FFF2-40B4-BE49-F238E27FC236}">
                <a16:creationId xmlns:a16="http://schemas.microsoft.com/office/drawing/2014/main" id="{484B0536-53A2-EEAC-3AE7-845974F5BB43}"/>
              </a:ext>
            </a:extLst>
          </p:cNvPr>
          <p:cNvSpPr txBox="1"/>
          <p:nvPr/>
        </p:nvSpPr>
        <p:spPr>
          <a:xfrm>
            <a:off x="99645" y="583157"/>
            <a:ext cx="6318739" cy="86177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b="1" dirty="0">
                <a:solidFill>
                  <a:schemeClr val="bg1"/>
                </a:solidFill>
              </a:rPr>
              <a:t>Targets</a:t>
            </a:r>
          </a:p>
        </p:txBody>
      </p:sp>
    </p:spTree>
    <p:extLst>
      <p:ext uri="{BB962C8B-B14F-4D97-AF65-F5344CB8AC3E}">
        <p14:creationId xmlns:p14="http://schemas.microsoft.com/office/powerpoint/2010/main" val="1040149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a:spLocks noGrp="1"/>
          </p:cNvSpPr>
          <p:nvPr>
            <p:ph type="body" idx="1"/>
          </p:nvPr>
        </p:nvSpPr>
        <p:spPr>
          <a:xfrm>
            <a:off x="117365" y="1566531"/>
            <a:ext cx="5128827" cy="4525963"/>
          </a:xfrm>
          <a:prstGeom prst="rect">
            <a:avLst/>
          </a:prstGeom>
          <a:noFill/>
          <a:ln w="28575" cap="flat" cmpd="sng">
            <a:solidFill>
              <a:srgbClr val="FFFFFF"/>
            </a:solidFill>
            <a:prstDash val="solid"/>
            <a:round/>
            <a:headEnd type="none" w="sm" len="sm"/>
            <a:tailEnd type="none" w="sm" len="sm"/>
          </a:ln>
        </p:spPr>
        <p:txBody>
          <a:bodyPr spcFirstLastPara="1" wrap="square" lIns="121900" tIns="60933" rIns="121900" bIns="60933"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6565" lvl="0" indent="-456565" algn="l" rtl="0">
              <a:lnSpc>
                <a:spcPct val="100000"/>
              </a:lnSpc>
              <a:spcBef>
                <a:spcPts val="853"/>
              </a:spcBef>
              <a:spcAft>
                <a:spcPts val="0"/>
              </a:spcAft>
              <a:buClr>
                <a:schemeClr val="dk1"/>
              </a:buClr>
              <a:buSzPct val="100000"/>
              <a:buChar char="•"/>
            </a:pPr>
            <a:r>
              <a:rPr lang="en-US" sz="2400" dirty="0"/>
              <a:t>Anti-</a:t>
            </a:r>
            <a:r>
              <a:rPr lang="en-US" sz="2400" err="1"/>
              <a:t>IgE</a:t>
            </a:r>
            <a:r>
              <a:rPr lang="en-US" sz="2400" dirty="0"/>
              <a:t> antibody that binds circulating </a:t>
            </a:r>
            <a:r>
              <a:rPr lang="en-US" sz="2400" err="1"/>
              <a:t>IgE</a:t>
            </a:r>
            <a:r>
              <a:rPr lang="en-US" sz="2400" dirty="0"/>
              <a:t>, blocks binding with high-affinity CD23 receptors</a:t>
            </a:r>
          </a:p>
          <a:p>
            <a:pPr marL="0" lvl="0" indent="0" algn="l" rtl="0">
              <a:lnSpc>
                <a:spcPct val="100000"/>
              </a:lnSpc>
              <a:spcBef>
                <a:spcPts val="853"/>
              </a:spcBef>
              <a:spcAft>
                <a:spcPts val="0"/>
              </a:spcAft>
              <a:buClr>
                <a:schemeClr val="dk1"/>
              </a:buClr>
              <a:buSzPts val="3200"/>
              <a:buNone/>
            </a:pPr>
            <a:endParaRPr lang="en-US" sz="2400" dirty="0"/>
          </a:p>
          <a:p>
            <a:pPr marL="1066165" lvl="1" indent="-456565">
              <a:spcBef>
                <a:spcPts val="853"/>
              </a:spcBef>
              <a:buSzPct val="100000"/>
              <a:buChar char="•"/>
            </a:pPr>
            <a:r>
              <a:rPr lang="en-US" sz="2400" dirty="0"/>
              <a:t>Prevents mast cell degranulation</a:t>
            </a:r>
          </a:p>
          <a:p>
            <a:pPr marL="0" lvl="0" indent="0" algn="l" rtl="0">
              <a:lnSpc>
                <a:spcPct val="100000"/>
              </a:lnSpc>
              <a:spcBef>
                <a:spcPts val="853"/>
              </a:spcBef>
              <a:spcAft>
                <a:spcPts val="0"/>
              </a:spcAft>
              <a:buClr>
                <a:schemeClr val="dk1"/>
              </a:buClr>
              <a:buSzPts val="3200"/>
              <a:buNone/>
            </a:pPr>
            <a:endParaRPr lang="en-US" sz="2400" b="1" i="1" dirty="0"/>
          </a:p>
          <a:p>
            <a:pPr marL="456565" lvl="0" indent="-456565" algn="l" rtl="0">
              <a:lnSpc>
                <a:spcPct val="100000"/>
              </a:lnSpc>
              <a:spcBef>
                <a:spcPts val="853"/>
              </a:spcBef>
              <a:spcAft>
                <a:spcPts val="0"/>
              </a:spcAft>
              <a:buClr>
                <a:schemeClr val="dk1"/>
              </a:buClr>
              <a:buSzPct val="100000"/>
              <a:buChar char="•"/>
            </a:pPr>
            <a:r>
              <a:rPr lang="en-US" sz="2400" dirty="0"/>
              <a:t>Down-regulates </a:t>
            </a:r>
            <a:r>
              <a:rPr lang="en-US" sz="2400" err="1"/>
              <a:t>IgE</a:t>
            </a:r>
            <a:r>
              <a:rPr lang="en-US" sz="2400" dirty="0"/>
              <a:t> receptors on mast cell and basophil surface</a:t>
            </a:r>
            <a:endParaRPr sz="2400" dirty="0"/>
          </a:p>
          <a:p>
            <a:pPr marL="608965" lvl="0" indent="0" algn="l" rtl="0">
              <a:lnSpc>
                <a:spcPct val="100000"/>
              </a:lnSpc>
              <a:spcBef>
                <a:spcPts val="853"/>
              </a:spcBef>
              <a:spcAft>
                <a:spcPts val="0"/>
              </a:spcAft>
              <a:buNone/>
            </a:pPr>
            <a:endParaRPr sz="2400" dirty="0"/>
          </a:p>
          <a:p>
            <a:pPr marL="456565" lvl="0" indent="-186055" algn="l" rtl="0">
              <a:lnSpc>
                <a:spcPct val="100000"/>
              </a:lnSpc>
              <a:spcBef>
                <a:spcPts val="853"/>
              </a:spcBef>
              <a:spcAft>
                <a:spcPts val="0"/>
              </a:spcAft>
              <a:buClr>
                <a:schemeClr val="dk1"/>
              </a:buClr>
              <a:buSzPts val="3200"/>
              <a:buNone/>
            </a:pPr>
            <a:endParaRPr sz="2400" dirty="0">
              <a:solidFill>
                <a:srgbClr val="FFFFFF"/>
              </a:solidFill>
            </a:endParaRPr>
          </a:p>
        </p:txBody>
      </p:sp>
      <p:sp>
        <p:nvSpPr>
          <p:cNvPr id="112" name="Google Shape;112;p3"/>
          <p:cNvSpPr txBox="1">
            <a:spLocks noGrp="1"/>
          </p:cNvSpPr>
          <p:nvPr>
            <p:ph type="title"/>
          </p:nvPr>
        </p:nvSpPr>
        <p:spPr>
          <a:xfrm>
            <a:off x="609600" y="274639"/>
            <a:ext cx="10972800" cy="114300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chemeClr val="dk1"/>
              </a:buClr>
              <a:buSzPts val="4400"/>
              <a:buFont typeface="Calibri"/>
              <a:buNone/>
            </a:pPr>
            <a:r>
              <a:rPr lang="en-US" sz="4000" b="1" dirty="0"/>
              <a:t>Omalizumab</a:t>
            </a:r>
            <a:endParaRPr lang="en-US" sz="4000" dirty="0"/>
          </a:p>
        </p:txBody>
      </p:sp>
      <p:pic>
        <p:nvPicPr>
          <p:cNvPr id="5" name="Picture 4">
            <a:extLst>
              <a:ext uri="{FF2B5EF4-FFF2-40B4-BE49-F238E27FC236}">
                <a16:creationId xmlns:a16="http://schemas.microsoft.com/office/drawing/2014/main" id="{3A13E49A-12D4-2DAD-86C0-E0B89B53BE5B}"/>
              </a:ext>
            </a:extLst>
          </p:cNvPr>
          <p:cNvPicPr>
            <a:picLocks noChangeAspect="1"/>
          </p:cNvPicPr>
          <p:nvPr/>
        </p:nvPicPr>
        <p:blipFill>
          <a:blip r:embed="rId3"/>
          <a:stretch>
            <a:fillRect/>
          </a:stretch>
        </p:blipFill>
        <p:spPr>
          <a:xfrm>
            <a:off x="5246191" y="1566531"/>
            <a:ext cx="6288708" cy="5291469"/>
          </a:xfrm>
          <a:prstGeom prst="rect">
            <a:avLst/>
          </a:prstGeom>
        </p:spPr>
      </p:pic>
      <p:sp>
        <p:nvSpPr>
          <p:cNvPr id="4" name="Oval 3">
            <a:extLst>
              <a:ext uri="{FF2B5EF4-FFF2-40B4-BE49-F238E27FC236}">
                <a16:creationId xmlns:a16="http://schemas.microsoft.com/office/drawing/2014/main" id="{5787FA20-3C4B-7872-0512-C34490B78163}"/>
              </a:ext>
            </a:extLst>
          </p:cNvPr>
          <p:cNvSpPr/>
          <p:nvPr/>
        </p:nvSpPr>
        <p:spPr>
          <a:xfrm>
            <a:off x="7932144" y="2938077"/>
            <a:ext cx="1985523" cy="846028"/>
          </a:xfrm>
          <a:prstGeom prst="ellipse">
            <a:avLst/>
          </a:prstGeom>
          <a:noFill/>
          <a:ln w="508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2" name="Oval 1">
            <a:extLst>
              <a:ext uri="{FF2B5EF4-FFF2-40B4-BE49-F238E27FC236}">
                <a16:creationId xmlns:a16="http://schemas.microsoft.com/office/drawing/2014/main" id="{ECC575EF-5E9C-38E3-ED58-52A2C606C4C1}"/>
              </a:ext>
            </a:extLst>
          </p:cNvPr>
          <p:cNvSpPr/>
          <p:nvPr/>
        </p:nvSpPr>
        <p:spPr>
          <a:xfrm>
            <a:off x="5989321" y="3666351"/>
            <a:ext cx="1432560" cy="846028"/>
          </a:xfrm>
          <a:prstGeom prst="ellipse">
            <a:avLst/>
          </a:prstGeom>
          <a:noFill/>
          <a:ln w="508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Tree>
    <p:extLst>
      <p:ext uri="{BB962C8B-B14F-4D97-AF65-F5344CB8AC3E}">
        <p14:creationId xmlns:p14="http://schemas.microsoft.com/office/powerpoint/2010/main" val="356455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animEffect transition="in" filter="dissolve">
                                      <p:cBhvr>
                                        <p:cTn id="7" dur="500"/>
                                        <p:tgtEl>
                                          <p:spTgt spid="11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10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111">
                                            <p:txEl>
                                              <p:pRg st="2" end="2"/>
                                            </p:txEl>
                                          </p:spTgt>
                                        </p:tgtEl>
                                        <p:attrNameLst>
                                          <p:attrName>style.visibility</p:attrName>
                                        </p:attrNameLst>
                                      </p:cBhvr>
                                      <p:to>
                                        <p:strVal val="visible"/>
                                      </p:to>
                                    </p:set>
                                    <p:anim calcmode="lin" valueType="num">
                                      <p:cBhvr additive="base">
                                        <p:cTn id="13" dur="500" fill="hold"/>
                                        <p:tgtEl>
                                          <p:spTgt spid="1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11">
                                            <p:txEl>
                                              <p:pRg st="4" end="4"/>
                                            </p:txEl>
                                          </p:spTgt>
                                        </p:tgtEl>
                                        <p:attrNameLst>
                                          <p:attrName>style.visibility</p:attrName>
                                        </p:attrNameLst>
                                      </p:cBhvr>
                                      <p:to>
                                        <p:strVal val="visible"/>
                                      </p:to>
                                    </p:set>
                                    <p:animEffect transition="in" filter="dissolve">
                                      <p:cBhvr>
                                        <p:cTn id="19" dur="500"/>
                                        <p:tgtEl>
                                          <p:spTgt spid="111">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3"/>
          <p:cNvSpPr txBox="1">
            <a:spLocks noGrp="1"/>
          </p:cNvSpPr>
          <p:nvPr>
            <p:ph type="title"/>
          </p:nvPr>
        </p:nvSpPr>
        <p:spPr>
          <a:xfrm>
            <a:off x="609600" y="274639"/>
            <a:ext cx="10972800" cy="114300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chemeClr val="dk1"/>
              </a:buClr>
              <a:buSzPts val="4400"/>
              <a:buFont typeface="Calibri"/>
              <a:buNone/>
            </a:pPr>
            <a:r>
              <a:rPr lang="en-US" sz="4000" b="1" dirty="0"/>
              <a:t>Mepolizumab/</a:t>
            </a:r>
            <a:r>
              <a:rPr lang="en-US" sz="4000" b="1" dirty="0" err="1"/>
              <a:t>Reslizumab</a:t>
            </a:r>
            <a:endParaRPr sz="4000" b="1" dirty="0"/>
          </a:p>
        </p:txBody>
      </p:sp>
      <p:sp>
        <p:nvSpPr>
          <p:cNvPr id="5" name="Text Placeholder 4">
            <a:extLst>
              <a:ext uri="{FF2B5EF4-FFF2-40B4-BE49-F238E27FC236}">
                <a16:creationId xmlns:a16="http://schemas.microsoft.com/office/drawing/2014/main" id="{EAFEC601-9850-96BB-AB00-45E3A2EA55AD}"/>
              </a:ext>
            </a:extLst>
          </p:cNvPr>
          <p:cNvSpPr>
            <a:spLocks noGrp="1"/>
          </p:cNvSpPr>
          <p:nvPr>
            <p:ph type="body" idx="1"/>
          </p:nvPr>
        </p:nvSpPr>
        <p:spPr>
          <a:xfrm>
            <a:off x="176399" y="1582224"/>
            <a:ext cx="4408968" cy="4525963"/>
          </a:xfr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indent="-456565"/>
            <a:r>
              <a:rPr lang="en-US" sz="2400" dirty="0"/>
              <a:t>Anti-IL-5 monoclonal Ab</a:t>
            </a:r>
          </a:p>
          <a:p>
            <a:pPr marL="151765" indent="0">
              <a:buNone/>
            </a:pPr>
            <a:endParaRPr lang="en-US" sz="2400" dirty="0"/>
          </a:p>
          <a:p>
            <a:pPr marL="608965" indent="-456565"/>
            <a:r>
              <a:rPr lang="en-US" sz="2400" dirty="0"/>
              <a:t>Blocks binding of IL-5 to alpha subunit of IL-5 receptor</a:t>
            </a:r>
          </a:p>
          <a:p>
            <a:pPr marL="151765" indent="0">
              <a:buNone/>
            </a:pPr>
            <a:endParaRPr lang="en-US" sz="2400" dirty="0"/>
          </a:p>
          <a:p>
            <a:pPr marL="608965" indent="-456565"/>
            <a:r>
              <a:rPr lang="en-US" sz="2400" dirty="0"/>
              <a:t>By blocking signaling cascade, reduce eosinophil production and survival</a:t>
            </a:r>
          </a:p>
        </p:txBody>
      </p:sp>
      <p:pic>
        <p:nvPicPr>
          <p:cNvPr id="17" name="Picture 16">
            <a:extLst>
              <a:ext uri="{FF2B5EF4-FFF2-40B4-BE49-F238E27FC236}">
                <a16:creationId xmlns:a16="http://schemas.microsoft.com/office/drawing/2014/main" id="{11FA5837-23AF-9C8D-3810-406B32B6805B}"/>
              </a:ext>
            </a:extLst>
          </p:cNvPr>
          <p:cNvPicPr>
            <a:picLocks noChangeAspect="1"/>
          </p:cNvPicPr>
          <p:nvPr/>
        </p:nvPicPr>
        <p:blipFill>
          <a:blip r:embed="rId3"/>
          <a:stretch>
            <a:fillRect/>
          </a:stretch>
        </p:blipFill>
        <p:spPr>
          <a:xfrm>
            <a:off x="4644403" y="1582224"/>
            <a:ext cx="6536267" cy="4961467"/>
          </a:xfrm>
          <a:prstGeom prst="rect">
            <a:avLst/>
          </a:prstGeom>
        </p:spPr>
      </p:pic>
      <p:cxnSp>
        <p:nvCxnSpPr>
          <p:cNvPr id="19" name="Straight Arrow Connector 18">
            <a:extLst>
              <a:ext uri="{FF2B5EF4-FFF2-40B4-BE49-F238E27FC236}">
                <a16:creationId xmlns:a16="http://schemas.microsoft.com/office/drawing/2014/main" id="{E3FDED5F-460D-2739-E94A-15CAF309637E}"/>
              </a:ext>
            </a:extLst>
          </p:cNvPr>
          <p:cNvCxnSpPr>
            <a:cxnSpLocks/>
          </p:cNvCxnSpPr>
          <p:nvPr/>
        </p:nvCxnSpPr>
        <p:spPr>
          <a:xfrm>
            <a:off x="5995255" y="2116812"/>
            <a:ext cx="852727" cy="7944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F0E8C53-CA67-F108-C07D-21D168BD7617}"/>
              </a:ext>
            </a:extLst>
          </p:cNvPr>
          <p:cNvCxnSpPr>
            <a:cxnSpLocks/>
          </p:cNvCxnSpPr>
          <p:nvPr/>
        </p:nvCxnSpPr>
        <p:spPr>
          <a:xfrm>
            <a:off x="4973622" y="2442876"/>
            <a:ext cx="949927" cy="51704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2B0D126-ACF7-D332-9ED0-7666D64FC27B}"/>
              </a:ext>
            </a:extLst>
          </p:cNvPr>
          <p:cNvCxnSpPr>
            <a:cxnSpLocks/>
          </p:cNvCxnSpPr>
          <p:nvPr/>
        </p:nvCxnSpPr>
        <p:spPr>
          <a:xfrm>
            <a:off x="7284720" y="3901440"/>
            <a:ext cx="579120" cy="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71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edge">
                                      <p:cBhvr>
                                        <p:cTn id="10"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11" presetID="2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edge">
                                      <p:cBhvr>
                                        <p:cTn id="13"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dissolve">
                                      <p:cBhvr>
                                        <p:cTn id="18" dur="500"/>
                                        <p:tgtEl>
                                          <p:spTgt spid="5">
                                            <p:txEl>
                                              <p:pRg st="2" end="2"/>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3"/>
          <p:cNvSpPr txBox="1">
            <a:spLocks noGrp="1"/>
          </p:cNvSpPr>
          <p:nvPr>
            <p:ph type="title"/>
          </p:nvPr>
        </p:nvSpPr>
        <p:spPr>
          <a:xfrm>
            <a:off x="609600" y="274639"/>
            <a:ext cx="10972800" cy="114300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chemeClr val="dk1"/>
              </a:buClr>
              <a:buSzPts val="4400"/>
              <a:buFont typeface="Calibri"/>
              <a:buNone/>
            </a:pPr>
            <a:r>
              <a:rPr lang="en-US" sz="4000" b="1" dirty="0"/>
              <a:t>Dupilumab</a:t>
            </a:r>
            <a:endParaRPr sz="4000" b="1" dirty="0"/>
          </a:p>
        </p:txBody>
      </p:sp>
      <p:sp>
        <p:nvSpPr>
          <p:cNvPr id="5" name="Text Placeholder 4">
            <a:extLst>
              <a:ext uri="{FF2B5EF4-FFF2-40B4-BE49-F238E27FC236}">
                <a16:creationId xmlns:a16="http://schemas.microsoft.com/office/drawing/2014/main" id="{EAFEC601-9850-96BB-AB00-45E3A2EA55AD}"/>
              </a:ext>
            </a:extLst>
          </p:cNvPr>
          <p:cNvSpPr>
            <a:spLocks noGrp="1"/>
          </p:cNvSpPr>
          <p:nvPr>
            <p:ph type="body" idx="1"/>
          </p:nvPr>
        </p:nvSpPr>
        <p:spPr>
          <a:xfrm>
            <a:off x="176399" y="1582224"/>
            <a:ext cx="4408968" cy="4525963"/>
          </a:xfr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indent="-456565"/>
            <a:r>
              <a:rPr lang="en-US" sz="2400" dirty="0"/>
              <a:t>Blocks the IL-4 𝛼 receptor</a:t>
            </a:r>
          </a:p>
          <a:p>
            <a:pPr marL="1218565" lvl="1" indent="-456565"/>
            <a:r>
              <a:rPr lang="en-US" sz="2400" dirty="0"/>
              <a:t>Common receptor domain for IL-4 and IL-13</a:t>
            </a:r>
          </a:p>
          <a:p>
            <a:pPr marL="608965" indent="-456565"/>
            <a:endParaRPr lang="en-US" sz="2400" dirty="0"/>
          </a:p>
          <a:p>
            <a:pPr marL="608965" indent="-456565"/>
            <a:r>
              <a:rPr lang="en-US" sz="2400" dirty="0"/>
              <a:t>Inhibits IL-4 and IL-13 signaling</a:t>
            </a:r>
          </a:p>
          <a:p>
            <a:pPr marL="608965" indent="-456565"/>
            <a:endParaRPr lang="en-US" sz="2400" dirty="0"/>
          </a:p>
          <a:p>
            <a:pPr marL="608965" indent="-456565"/>
            <a:r>
              <a:rPr lang="en-US" sz="2400" dirty="0"/>
              <a:t>Decreases </a:t>
            </a:r>
            <a:r>
              <a:rPr lang="en-US" sz="2400" err="1"/>
              <a:t>IgE</a:t>
            </a:r>
            <a:r>
              <a:rPr lang="en-US" sz="2400" dirty="0"/>
              <a:t> by 40%</a:t>
            </a:r>
          </a:p>
        </p:txBody>
      </p:sp>
      <p:pic>
        <p:nvPicPr>
          <p:cNvPr id="3074" name="Picture 2" descr="Dupilumab for the Treatment of Atopic Dermatitis | Actas  Dermo-Sifiliográficas">
            <a:extLst>
              <a:ext uri="{FF2B5EF4-FFF2-40B4-BE49-F238E27FC236}">
                <a16:creationId xmlns:a16="http://schemas.microsoft.com/office/drawing/2014/main" id="{AD579968-D688-BD39-A599-2117B11EF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772" y="1307586"/>
            <a:ext cx="5644635" cy="5550415"/>
          </a:xfrm>
          <a:prstGeom prst="rect">
            <a:avLst/>
          </a:prstGeom>
          <a:noFill/>
          <a:ln w="50800">
            <a:noFill/>
          </a:ln>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FB4D366-0EE8-15BE-E472-9033C6A7A98F}"/>
              </a:ext>
            </a:extLst>
          </p:cNvPr>
          <p:cNvSpPr/>
          <p:nvPr/>
        </p:nvSpPr>
        <p:spPr>
          <a:xfrm>
            <a:off x="6592280" y="2608521"/>
            <a:ext cx="779721" cy="221157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4" name="Oval 3">
            <a:extLst>
              <a:ext uri="{FF2B5EF4-FFF2-40B4-BE49-F238E27FC236}">
                <a16:creationId xmlns:a16="http://schemas.microsoft.com/office/drawing/2014/main" id="{DFD59840-E9D0-1918-4F89-D0A0981742AB}"/>
              </a:ext>
            </a:extLst>
          </p:cNvPr>
          <p:cNvSpPr/>
          <p:nvPr/>
        </p:nvSpPr>
        <p:spPr>
          <a:xfrm>
            <a:off x="9202678" y="2608521"/>
            <a:ext cx="779721" cy="221157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Tree>
    <p:extLst>
      <p:ext uri="{BB962C8B-B14F-4D97-AF65-F5344CB8AC3E}">
        <p14:creationId xmlns:p14="http://schemas.microsoft.com/office/powerpoint/2010/main" val="85075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3"/>
          <p:cNvSpPr txBox="1">
            <a:spLocks noGrp="1"/>
          </p:cNvSpPr>
          <p:nvPr>
            <p:ph type="title"/>
          </p:nvPr>
        </p:nvSpPr>
        <p:spPr>
          <a:xfrm>
            <a:off x="609600" y="274639"/>
            <a:ext cx="10972800" cy="114300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chemeClr val="dk1"/>
              </a:buClr>
              <a:buSzPts val="4400"/>
              <a:buFont typeface="Calibri"/>
              <a:buNone/>
            </a:pPr>
            <a:r>
              <a:rPr lang="en-US" sz="4000" b="1" err="1"/>
              <a:t>CRSwNP</a:t>
            </a:r>
            <a:r>
              <a:rPr lang="en-US" sz="4000" b="1" dirty="0"/>
              <a:t> – Dupilumab</a:t>
            </a:r>
            <a:endParaRPr sz="4000" b="1" dirty="0"/>
          </a:p>
        </p:txBody>
      </p:sp>
      <p:sp>
        <p:nvSpPr>
          <p:cNvPr id="5" name="Text Placeholder 4">
            <a:extLst>
              <a:ext uri="{FF2B5EF4-FFF2-40B4-BE49-F238E27FC236}">
                <a16:creationId xmlns:a16="http://schemas.microsoft.com/office/drawing/2014/main" id="{EAFEC601-9850-96BB-AB00-45E3A2EA55AD}"/>
              </a:ext>
            </a:extLst>
          </p:cNvPr>
          <p:cNvSpPr>
            <a:spLocks noGrp="1"/>
          </p:cNvSpPr>
          <p:nvPr>
            <p:ph type="body" idx="1"/>
          </p:nvPr>
        </p:nvSpPr>
        <p:spPr>
          <a:xfrm>
            <a:off x="1" y="1582224"/>
            <a:ext cx="7184521" cy="4525963"/>
          </a:xfr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indent="-456565"/>
            <a:r>
              <a:rPr lang="en-US" sz="2400" dirty="0"/>
              <a:t>Dupilumab demonstrated reduction in NPS and improved nasal congestion and olfaction</a:t>
            </a:r>
          </a:p>
          <a:p>
            <a:pPr marL="608965" indent="-456565"/>
            <a:endParaRPr lang="en-US" sz="2400" dirty="0"/>
          </a:p>
          <a:p>
            <a:pPr marL="608965" indent="-456565"/>
            <a:r>
              <a:rPr lang="en-US" sz="2400" dirty="0"/>
              <a:t>Trials have been 24- or 52-weeks’ duration</a:t>
            </a:r>
          </a:p>
          <a:p>
            <a:pPr marL="608965" indent="-456565"/>
            <a:r>
              <a:rPr lang="en-US" sz="2400" u="sng" dirty="0"/>
              <a:t>Indication</a:t>
            </a:r>
            <a:r>
              <a:rPr lang="en-US" sz="2400" dirty="0"/>
              <a:t>: Poorly-controlled disease in patients on appropriate medical management; Age &gt;18</a:t>
            </a:r>
          </a:p>
          <a:p>
            <a:pPr marL="608965" indent="-456565"/>
            <a:endParaRPr lang="en-US" sz="2400" dirty="0"/>
          </a:p>
          <a:p>
            <a:pPr marL="608965" indent="-456565"/>
            <a:r>
              <a:rPr lang="en-US" sz="2400" u="sng" dirty="0"/>
              <a:t>Dosing</a:t>
            </a:r>
            <a:r>
              <a:rPr lang="en-US" sz="2400" dirty="0"/>
              <a:t>: SC q2 weeks</a:t>
            </a:r>
            <a:endParaRPr lang="en-US" sz="2400"/>
          </a:p>
        </p:txBody>
      </p:sp>
      <p:pic>
        <p:nvPicPr>
          <p:cNvPr id="3074" name="Picture 2" descr="FDA Approves Dupixent® (dupilumab) for Moderate-to-severe Atopic Dermatitis  in Adolescents | SnackSafely.com">
            <a:extLst>
              <a:ext uri="{FF2B5EF4-FFF2-40B4-BE49-F238E27FC236}">
                <a16:creationId xmlns:a16="http://schemas.microsoft.com/office/drawing/2014/main" id="{2C8E33BA-4092-73E7-7369-E3AFBADB4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705" y="1582225"/>
            <a:ext cx="5076631" cy="265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1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48677-439C-778C-4BC3-3D9FA8A5515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000" b="1" dirty="0"/>
              <a:t>Indication for Use of Biologics in </a:t>
            </a:r>
            <a:r>
              <a:rPr lang="en-US" sz="4000" b="1" err="1"/>
              <a:t>CRSwNP</a:t>
            </a:r>
            <a:r>
              <a:rPr lang="en-US" sz="4000" b="1" dirty="0"/>
              <a:t>?</a:t>
            </a:r>
          </a:p>
        </p:txBody>
      </p:sp>
      <p:pic>
        <p:nvPicPr>
          <p:cNvPr id="4" name="Picture 3">
            <a:extLst>
              <a:ext uri="{FF2B5EF4-FFF2-40B4-BE49-F238E27FC236}">
                <a16:creationId xmlns:a16="http://schemas.microsoft.com/office/drawing/2014/main" id="{892D7FDC-E89C-9B01-61AD-CD4BB6D40604}"/>
              </a:ext>
            </a:extLst>
          </p:cNvPr>
          <p:cNvPicPr>
            <a:picLocks noChangeAspect="1"/>
          </p:cNvPicPr>
          <p:nvPr/>
        </p:nvPicPr>
        <p:blipFill>
          <a:blip r:embed="rId2"/>
          <a:stretch>
            <a:fillRect/>
          </a:stretch>
        </p:blipFill>
        <p:spPr>
          <a:xfrm>
            <a:off x="1583002" y="1612410"/>
            <a:ext cx="9025996" cy="5245591"/>
          </a:xfrm>
          <a:prstGeom prst="rect">
            <a:avLst/>
          </a:prstGeom>
        </p:spPr>
      </p:pic>
    </p:spTree>
    <p:extLst>
      <p:ext uri="{BB962C8B-B14F-4D97-AF65-F5344CB8AC3E}">
        <p14:creationId xmlns:p14="http://schemas.microsoft.com/office/powerpoint/2010/main" val="2894700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7E28-2AF9-0980-C34A-41C7D06CD736}"/>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A4748108-7622-2D0C-DF79-1C8A4E4B3B02}"/>
              </a:ext>
            </a:extLst>
          </p:cNvPr>
          <p:cNvSpPr>
            <a:spLocks noGrp="1"/>
          </p:cNvSpPr>
          <p:nvPr>
            <p:ph type="body" idx="1"/>
          </p:nvPr>
        </p:nvSpPr>
        <p:spPr/>
        <p:txBody>
          <a:bodyPr/>
          <a:lstStyle/>
          <a:p>
            <a:pPr marL="608965" indent="-456565"/>
            <a:r>
              <a:rPr lang="en-US" dirty="0"/>
              <a:t>Chronic sinusitis is a prevalent disease process in the American population</a:t>
            </a:r>
          </a:p>
          <a:p>
            <a:pPr marL="608965" indent="-456565"/>
            <a:r>
              <a:rPr lang="en-US" dirty="0"/>
              <a:t>Adequate medical management and greater knowledge of CRS phenotypes and endotypes have given us pearls </a:t>
            </a:r>
            <a:r>
              <a:rPr lang="en-US"/>
              <a:t>regarding surgical candidacy and prognosis</a:t>
            </a:r>
          </a:p>
          <a:p>
            <a:pPr marL="608965" indent="-456565"/>
            <a:r>
              <a:rPr lang="en-US" dirty="0"/>
              <a:t>In-office procedures and biologics have given patients more non-surgical options and provided increased hope for patients with refractory disease</a:t>
            </a:r>
          </a:p>
        </p:txBody>
      </p:sp>
    </p:spTree>
    <p:extLst>
      <p:ext uri="{BB962C8B-B14F-4D97-AF65-F5344CB8AC3E}">
        <p14:creationId xmlns:p14="http://schemas.microsoft.com/office/powerpoint/2010/main" val="216296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EF32ACB-37F7-4E27-BDBC-67A94864F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4" descr="A person with his hands on his face&#10;&#10;Description automatically generated with medium confidence">
            <a:extLst>
              <a:ext uri="{FF2B5EF4-FFF2-40B4-BE49-F238E27FC236}">
                <a16:creationId xmlns:a16="http://schemas.microsoft.com/office/drawing/2014/main" id="{071942D2-59A9-CE16-A242-4F3BC5A22464}"/>
              </a:ext>
            </a:extLst>
          </p:cNvPr>
          <p:cNvPicPr>
            <a:picLocks noChangeAspect="1"/>
          </p:cNvPicPr>
          <p:nvPr/>
        </p:nvPicPr>
        <p:blipFill rotWithShape="1">
          <a:blip r:embed="rId2">
            <a:alphaModFix/>
          </a:blip>
          <a:srcRect t="7795" b="7795"/>
          <a:stretch/>
        </p:blipFill>
        <p:spPr>
          <a:xfrm>
            <a:off x="20" y="-5732"/>
            <a:ext cx="12191980" cy="6869465"/>
          </a:xfrm>
          <a:prstGeom prst="rect">
            <a:avLst/>
          </a:prstGeom>
        </p:spPr>
      </p:pic>
      <p:sp>
        <p:nvSpPr>
          <p:cNvPr id="13" name="Rectangle 12">
            <a:extLst>
              <a:ext uri="{FF2B5EF4-FFF2-40B4-BE49-F238E27FC236}">
                <a16:creationId xmlns:a16="http://schemas.microsoft.com/office/drawing/2014/main" id="{7946391D-5DF8-4E8B-856D-1E0A178C3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9269" y="375267"/>
            <a:ext cx="6869465" cy="6096000"/>
          </a:xfrm>
          <a:prstGeom prst="rect">
            <a:avLst/>
          </a:prstGeom>
          <a:gradFill flip="none" rotWithShape="1">
            <a:gsLst>
              <a:gs pos="0">
                <a:srgbClr val="000000">
                  <a:alpha val="50000"/>
                </a:srgbClr>
              </a:gs>
              <a:gs pos="100000">
                <a:srgbClr val="000000">
                  <a:alpha val="0"/>
                </a:srgbClr>
              </a:gs>
              <a:gs pos="37000">
                <a:srgbClr val="000000">
                  <a:alpha val="4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Freeform: Shape 14">
            <a:extLst>
              <a:ext uri="{FF2B5EF4-FFF2-40B4-BE49-F238E27FC236}">
                <a16:creationId xmlns:a16="http://schemas.microsoft.com/office/drawing/2014/main" id="{93D3A9B8-C548-4A61-882F-0D6296319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246555" y="0"/>
            <a:ext cx="1945441" cy="6858000"/>
          </a:xfrm>
          <a:custGeom>
            <a:avLst/>
            <a:gdLst>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57645 w 1605470"/>
              <a:gd name="connsiteY188" fmla="*/ 474761 h 6858000"/>
              <a:gd name="connsiteX189" fmla="*/ 201693 w 1605470"/>
              <a:gd name="connsiteY189" fmla="*/ 469651 h 6858000"/>
              <a:gd name="connsiteX190" fmla="*/ 195012 w 1605470"/>
              <a:gd name="connsiteY190" fmla="*/ 448559 h 6858000"/>
              <a:gd name="connsiteX191" fmla="*/ 201434 w 1605470"/>
              <a:gd name="connsiteY191" fmla="*/ 441529 h 6858000"/>
              <a:gd name="connsiteX192" fmla="*/ 200655 w 1605470"/>
              <a:gd name="connsiteY192" fmla="*/ 428927 h 6858000"/>
              <a:gd name="connsiteX193" fmla="*/ 190059 w 1605470"/>
              <a:gd name="connsiteY193" fmla="*/ 430161 h 6858000"/>
              <a:gd name="connsiteX194" fmla="*/ 184450 w 1605470"/>
              <a:gd name="connsiteY194" fmla="*/ 396240 h 6858000"/>
              <a:gd name="connsiteX195" fmla="*/ 146196 w 1605470"/>
              <a:gd name="connsiteY195" fmla="*/ 358810 h 6858000"/>
              <a:gd name="connsiteX196" fmla="*/ 124571 w 1605470"/>
              <a:gd name="connsiteY196" fmla="*/ 302178 h 6858000"/>
              <a:gd name="connsiteX197" fmla="*/ 103243 w 1605470"/>
              <a:gd name="connsiteY197" fmla="*/ 211375 h 6858000"/>
              <a:gd name="connsiteX198" fmla="*/ 94571 w 1605470"/>
              <a:gd name="connsiteY198" fmla="*/ 184179 h 6858000"/>
              <a:gd name="connsiteX199" fmla="*/ 13437 w 1605470"/>
              <a:gd name="connsiteY199" fmla="*/ 19287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01693 w 1605470"/>
              <a:gd name="connsiteY188" fmla="*/ 469651 h 6858000"/>
              <a:gd name="connsiteX189" fmla="*/ 195012 w 1605470"/>
              <a:gd name="connsiteY189" fmla="*/ 448559 h 6858000"/>
              <a:gd name="connsiteX190" fmla="*/ 201434 w 1605470"/>
              <a:gd name="connsiteY190" fmla="*/ 441529 h 6858000"/>
              <a:gd name="connsiteX191" fmla="*/ 200655 w 1605470"/>
              <a:gd name="connsiteY191" fmla="*/ 428927 h 6858000"/>
              <a:gd name="connsiteX192" fmla="*/ 190059 w 1605470"/>
              <a:gd name="connsiteY192" fmla="*/ 430161 h 6858000"/>
              <a:gd name="connsiteX193" fmla="*/ 184450 w 1605470"/>
              <a:gd name="connsiteY193" fmla="*/ 396240 h 6858000"/>
              <a:gd name="connsiteX194" fmla="*/ 146196 w 1605470"/>
              <a:gd name="connsiteY194" fmla="*/ 358810 h 6858000"/>
              <a:gd name="connsiteX195" fmla="*/ 124571 w 1605470"/>
              <a:gd name="connsiteY195" fmla="*/ 302178 h 6858000"/>
              <a:gd name="connsiteX196" fmla="*/ 103243 w 1605470"/>
              <a:gd name="connsiteY196" fmla="*/ 211375 h 6858000"/>
              <a:gd name="connsiteX197" fmla="*/ 94571 w 1605470"/>
              <a:gd name="connsiteY197" fmla="*/ 184179 h 6858000"/>
              <a:gd name="connsiteX198" fmla="*/ 13437 w 1605470"/>
              <a:gd name="connsiteY198" fmla="*/ 19287 h 6858000"/>
              <a:gd name="connsiteX199" fmla="*/ 0 w 1605470"/>
              <a:gd name="connsiteY19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613412 w 1605470"/>
              <a:gd name="connsiteY132" fmla="*/ 2731184 h 6858000"/>
              <a:gd name="connsiteX133" fmla="*/ 555080 w 1605470"/>
              <a:gd name="connsiteY133" fmla="*/ 2538816 h 6858000"/>
              <a:gd name="connsiteX134" fmla="*/ 551827 w 1605470"/>
              <a:gd name="connsiteY134" fmla="*/ 2485734 h 6858000"/>
              <a:gd name="connsiteX135" fmla="*/ 525179 w 1605470"/>
              <a:gd name="connsiteY135" fmla="*/ 2447068 h 6858000"/>
              <a:gd name="connsiteX136" fmla="*/ 529511 w 1605470"/>
              <a:gd name="connsiteY136" fmla="*/ 2425819 h 6858000"/>
              <a:gd name="connsiteX137" fmla="*/ 530521 w 1605470"/>
              <a:gd name="connsiteY137" fmla="*/ 2422066 h 6858000"/>
              <a:gd name="connsiteX138" fmla="*/ 528878 w 1605470"/>
              <a:gd name="connsiteY138" fmla="*/ 2408971 h 6858000"/>
              <a:gd name="connsiteX139" fmla="*/ 535510 w 1605470"/>
              <a:gd name="connsiteY139" fmla="*/ 2402874 h 6858000"/>
              <a:gd name="connsiteX140" fmla="*/ 538122 w 1605470"/>
              <a:gd name="connsiteY140" fmla="*/ 2381443 h 6858000"/>
              <a:gd name="connsiteX141" fmla="*/ 533116 w 1605470"/>
              <a:gd name="connsiteY141" fmla="*/ 2358011 h 6858000"/>
              <a:gd name="connsiteX142" fmla="*/ 501423 w 1605470"/>
              <a:gd name="connsiteY142" fmla="*/ 2249479 h 6858000"/>
              <a:gd name="connsiteX143" fmla="*/ 486968 w 1605470"/>
              <a:gd name="connsiteY143" fmla="*/ 2182937 h 6858000"/>
              <a:gd name="connsiteX144" fmla="*/ 488555 w 1605470"/>
              <a:gd name="connsiteY144" fmla="*/ 2155135 h 6858000"/>
              <a:gd name="connsiteX145" fmla="*/ 486013 w 1605470"/>
              <a:gd name="connsiteY145" fmla="*/ 2118008 h 6858000"/>
              <a:gd name="connsiteX146" fmla="*/ 487006 w 1605470"/>
              <a:gd name="connsiteY146" fmla="*/ 2050531 h 6858000"/>
              <a:gd name="connsiteX147" fmla="*/ 478812 w 1605470"/>
              <a:gd name="connsiteY147" fmla="*/ 1963269 h 6858000"/>
              <a:gd name="connsiteX148" fmla="*/ 442619 w 1605470"/>
              <a:gd name="connsiteY148" fmla="*/ 1910499 h 6858000"/>
              <a:gd name="connsiteX149" fmla="*/ 446785 w 1605470"/>
              <a:gd name="connsiteY149" fmla="*/ 1903212 h 6858000"/>
              <a:gd name="connsiteX150" fmla="*/ 436547 w 1605470"/>
              <a:gd name="connsiteY150" fmla="*/ 1861531 h 6858000"/>
              <a:gd name="connsiteX151" fmla="*/ 364290 w 1605470"/>
              <a:gd name="connsiteY151" fmla="*/ 1728772 h 6858000"/>
              <a:gd name="connsiteX152" fmla="*/ 345287 w 1605470"/>
              <a:gd name="connsiteY152" fmla="*/ 1646953 h 6858000"/>
              <a:gd name="connsiteX153" fmla="*/ 344412 w 1605470"/>
              <a:gd name="connsiteY153" fmla="*/ 1615777 h 6858000"/>
              <a:gd name="connsiteX154" fmla="*/ 342578 w 1605470"/>
              <a:gd name="connsiteY154" fmla="*/ 1563678 h 6858000"/>
              <a:gd name="connsiteX155" fmla="*/ 355658 w 1605470"/>
              <a:gd name="connsiteY155" fmla="*/ 1519474 h 6858000"/>
              <a:gd name="connsiteX156" fmla="*/ 348400 w 1605470"/>
              <a:gd name="connsiteY156" fmla="*/ 1477995 h 6858000"/>
              <a:gd name="connsiteX157" fmla="*/ 328025 w 1605470"/>
              <a:gd name="connsiteY157" fmla="*/ 1475165 h 6858000"/>
              <a:gd name="connsiteX158" fmla="*/ 326326 w 1605470"/>
              <a:gd name="connsiteY158" fmla="*/ 1428585 h 6858000"/>
              <a:gd name="connsiteX159" fmla="*/ 325799 w 1605470"/>
              <a:gd name="connsiteY159" fmla="*/ 1357181 h 6858000"/>
              <a:gd name="connsiteX160" fmla="*/ 320507 w 1605470"/>
              <a:gd name="connsiteY160" fmla="*/ 1347099 h 6858000"/>
              <a:gd name="connsiteX161" fmla="*/ 335347 w 1605470"/>
              <a:gd name="connsiteY161" fmla="*/ 1334233 h 6858000"/>
              <a:gd name="connsiteX162" fmla="*/ 342792 w 1605470"/>
              <a:gd name="connsiteY162" fmla="*/ 1307086 h 6858000"/>
              <a:gd name="connsiteX163" fmla="*/ 343980 w 1605470"/>
              <a:gd name="connsiteY163" fmla="*/ 1189033 h 6858000"/>
              <a:gd name="connsiteX164" fmla="*/ 348665 w 1605470"/>
              <a:gd name="connsiteY164" fmla="*/ 1168288 h 6858000"/>
              <a:gd name="connsiteX165" fmla="*/ 340947 w 1605470"/>
              <a:gd name="connsiteY165" fmla="*/ 1142577 h 6858000"/>
              <a:gd name="connsiteX166" fmla="*/ 330253 w 1605470"/>
              <a:gd name="connsiteY166" fmla="*/ 1088484 h 6858000"/>
              <a:gd name="connsiteX167" fmla="*/ 314647 w 1605470"/>
              <a:gd name="connsiteY167" fmla="*/ 1053424 h 6858000"/>
              <a:gd name="connsiteX168" fmla="*/ 322906 w 1605470"/>
              <a:gd name="connsiteY168" fmla="*/ 1044367 h 6858000"/>
              <a:gd name="connsiteX169" fmla="*/ 326818 w 1605470"/>
              <a:gd name="connsiteY169" fmla="*/ 1022828 h 6858000"/>
              <a:gd name="connsiteX170" fmla="*/ 320445 w 1605470"/>
              <a:gd name="connsiteY170" fmla="*/ 932283 h 6858000"/>
              <a:gd name="connsiteX171" fmla="*/ 322681 w 1605470"/>
              <a:gd name="connsiteY171" fmla="*/ 915925 h 6858000"/>
              <a:gd name="connsiteX172" fmla="*/ 315310 w 1605470"/>
              <a:gd name="connsiteY172" fmla="*/ 896999 h 6858000"/>
              <a:gd name="connsiteX173" fmla="*/ 284718 w 1605470"/>
              <a:gd name="connsiteY173" fmla="*/ 821517 h 6858000"/>
              <a:gd name="connsiteX174" fmla="*/ 270682 w 1605470"/>
              <a:gd name="connsiteY174" fmla="*/ 786519 h 6858000"/>
              <a:gd name="connsiteX175" fmla="*/ 265483 w 1605470"/>
              <a:gd name="connsiteY175" fmla="*/ 784963 h 6858000"/>
              <a:gd name="connsiteX176" fmla="*/ 270939 w 1605470"/>
              <a:gd name="connsiteY176" fmla="*/ 776648 h 6858000"/>
              <a:gd name="connsiteX177" fmla="*/ 263668 w 1605470"/>
              <a:gd name="connsiteY177" fmla="*/ 751353 h 6858000"/>
              <a:gd name="connsiteX178" fmla="*/ 254540 w 1605470"/>
              <a:gd name="connsiteY178" fmla="*/ 741965 h 6858000"/>
              <a:gd name="connsiteX179" fmla="*/ 252501 w 1605470"/>
              <a:gd name="connsiteY179" fmla="*/ 724635 h 6858000"/>
              <a:gd name="connsiteX180" fmla="*/ 248897 w 1605470"/>
              <a:gd name="connsiteY180" fmla="*/ 681659 h 6858000"/>
              <a:gd name="connsiteX181" fmla="*/ 234316 w 1605470"/>
              <a:gd name="connsiteY181" fmla="*/ 635218 h 6858000"/>
              <a:gd name="connsiteX182" fmla="*/ 239327 w 1605470"/>
              <a:gd name="connsiteY182" fmla="*/ 613763 h 6858000"/>
              <a:gd name="connsiteX183" fmla="*/ 225269 w 1605470"/>
              <a:gd name="connsiteY183" fmla="*/ 598582 h 6858000"/>
              <a:gd name="connsiteX184" fmla="*/ 224950 w 1605470"/>
              <a:gd name="connsiteY184" fmla="*/ 576846 h 6858000"/>
              <a:gd name="connsiteX185" fmla="*/ 204632 w 1605470"/>
              <a:gd name="connsiteY185" fmla="*/ 553868 h 6858000"/>
              <a:gd name="connsiteX186" fmla="*/ 239317 w 1605470"/>
              <a:gd name="connsiteY186" fmla="*/ 517614 h 6858000"/>
              <a:gd name="connsiteX187" fmla="*/ 201693 w 1605470"/>
              <a:gd name="connsiteY187" fmla="*/ 469651 h 6858000"/>
              <a:gd name="connsiteX188" fmla="*/ 195012 w 1605470"/>
              <a:gd name="connsiteY188" fmla="*/ 448559 h 6858000"/>
              <a:gd name="connsiteX189" fmla="*/ 201434 w 1605470"/>
              <a:gd name="connsiteY189" fmla="*/ 441529 h 6858000"/>
              <a:gd name="connsiteX190" fmla="*/ 200655 w 1605470"/>
              <a:gd name="connsiteY190" fmla="*/ 428927 h 6858000"/>
              <a:gd name="connsiteX191" fmla="*/ 190059 w 1605470"/>
              <a:gd name="connsiteY191" fmla="*/ 430161 h 6858000"/>
              <a:gd name="connsiteX192" fmla="*/ 184450 w 1605470"/>
              <a:gd name="connsiteY192" fmla="*/ 396240 h 6858000"/>
              <a:gd name="connsiteX193" fmla="*/ 146196 w 1605470"/>
              <a:gd name="connsiteY193" fmla="*/ 358810 h 6858000"/>
              <a:gd name="connsiteX194" fmla="*/ 124571 w 1605470"/>
              <a:gd name="connsiteY194" fmla="*/ 302178 h 6858000"/>
              <a:gd name="connsiteX195" fmla="*/ 103243 w 1605470"/>
              <a:gd name="connsiteY195" fmla="*/ 211375 h 6858000"/>
              <a:gd name="connsiteX196" fmla="*/ 94571 w 1605470"/>
              <a:gd name="connsiteY196" fmla="*/ 184179 h 6858000"/>
              <a:gd name="connsiteX197" fmla="*/ 13437 w 1605470"/>
              <a:gd name="connsiteY197" fmla="*/ 19287 h 6858000"/>
              <a:gd name="connsiteX198" fmla="*/ 0 w 1605470"/>
              <a:gd name="connsiteY19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13412 w 1605470"/>
              <a:gd name="connsiteY131" fmla="*/ 2731184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63668 w 1605470"/>
              <a:gd name="connsiteY175" fmla="*/ 751353 h 6858000"/>
              <a:gd name="connsiteX176" fmla="*/ 254540 w 1605470"/>
              <a:gd name="connsiteY176" fmla="*/ 741965 h 6858000"/>
              <a:gd name="connsiteX177" fmla="*/ 252501 w 1605470"/>
              <a:gd name="connsiteY177" fmla="*/ 724635 h 6858000"/>
              <a:gd name="connsiteX178" fmla="*/ 248897 w 1605470"/>
              <a:gd name="connsiteY178" fmla="*/ 681659 h 6858000"/>
              <a:gd name="connsiteX179" fmla="*/ 234316 w 1605470"/>
              <a:gd name="connsiteY179" fmla="*/ 635218 h 6858000"/>
              <a:gd name="connsiteX180" fmla="*/ 239327 w 1605470"/>
              <a:gd name="connsiteY180" fmla="*/ 613763 h 6858000"/>
              <a:gd name="connsiteX181" fmla="*/ 225269 w 1605470"/>
              <a:gd name="connsiteY181" fmla="*/ 598582 h 6858000"/>
              <a:gd name="connsiteX182" fmla="*/ 224950 w 1605470"/>
              <a:gd name="connsiteY182" fmla="*/ 576846 h 6858000"/>
              <a:gd name="connsiteX183" fmla="*/ 204632 w 1605470"/>
              <a:gd name="connsiteY183" fmla="*/ 553868 h 6858000"/>
              <a:gd name="connsiteX184" fmla="*/ 239317 w 1605470"/>
              <a:gd name="connsiteY184" fmla="*/ 517614 h 6858000"/>
              <a:gd name="connsiteX185" fmla="*/ 201693 w 1605470"/>
              <a:gd name="connsiteY185" fmla="*/ 469651 h 6858000"/>
              <a:gd name="connsiteX186" fmla="*/ 195012 w 1605470"/>
              <a:gd name="connsiteY186" fmla="*/ 448559 h 6858000"/>
              <a:gd name="connsiteX187" fmla="*/ 201434 w 1605470"/>
              <a:gd name="connsiteY187" fmla="*/ 441529 h 6858000"/>
              <a:gd name="connsiteX188" fmla="*/ 200655 w 1605470"/>
              <a:gd name="connsiteY188" fmla="*/ 428927 h 6858000"/>
              <a:gd name="connsiteX189" fmla="*/ 190059 w 1605470"/>
              <a:gd name="connsiteY189" fmla="*/ 430161 h 6858000"/>
              <a:gd name="connsiteX190" fmla="*/ 184450 w 1605470"/>
              <a:gd name="connsiteY190" fmla="*/ 396240 h 6858000"/>
              <a:gd name="connsiteX191" fmla="*/ 146196 w 1605470"/>
              <a:gd name="connsiteY191" fmla="*/ 358810 h 6858000"/>
              <a:gd name="connsiteX192" fmla="*/ 124571 w 1605470"/>
              <a:gd name="connsiteY192" fmla="*/ 302178 h 6858000"/>
              <a:gd name="connsiteX193" fmla="*/ 103243 w 1605470"/>
              <a:gd name="connsiteY193" fmla="*/ 211375 h 6858000"/>
              <a:gd name="connsiteX194" fmla="*/ 94571 w 1605470"/>
              <a:gd name="connsiteY194" fmla="*/ 184179 h 6858000"/>
              <a:gd name="connsiteX195" fmla="*/ 13437 w 1605470"/>
              <a:gd name="connsiteY195" fmla="*/ 19287 h 6858000"/>
              <a:gd name="connsiteX196" fmla="*/ 0 w 1605470"/>
              <a:gd name="connsiteY19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3668 w 1605470"/>
              <a:gd name="connsiteY174" fmla="*/ 751353 h 6858000"/>
              <a:gd name="connsiteX175" fmla="*/ 254540 w 1605470"/>
              <a:gd name="connsiteY175" fmla="*/ 741965 h 6858000"/>
              <a:gd name="connsiteX176" fmla="*/ 252501 w 1605470"/>
              <a:gd name="connsiteY176" fmla="*/ 724635 h 6858000"/>
              <a:gd name="connsiteX177" fmla="*/ 248897 w 1605470"/>
              <a:gd name="connsiteY177" fmla="*/ 681659 h 6858000"/>
              <a:gd name="connsiteX178" fmla="*/ 234316 w 1605470"/>
              <a:gd name="connsiteY178" fmla="*/ 635218 h 6858000"/>
              <a:gd name="connsiteX179" fmla="*/ 239327 w 1605470"/>
              <a:gd name="connsiteY179" fmla="*/ 613763 h 6858000"/>
              <a:gd name="connsiteX180" fmla="*/ 225269 w 1605470"/>
              <a:gd name="connsiteY180" fmla="*/ 598582 h 6858000"/>
              <a:gd name="connsiteX181" fmla="*/ 224950 w 1605470"/>
              <a:gd name="connsiteY181" fmla="*/ 576846 h 6858000"/>
              <a:gd name="connsiteX182" fmla="*/ 204632 w 1605470"/>
              <a:gd name="connsiteY182" fmla="*/ 553868 h 6858000"/>
              <a:gd name="connsiteX183" fmla="*/ 239317 w 1605470"/>
              <a:gd name="connsiteY183" fmla="*/ 517614 h 6858000"/>
              <a:gd name="connsiteX184" fmla="*/ 201693 w 1605470"/>
              <a:gd name="connsiteY184" fmla="*/ 469651 h 6858000"/>
              <a:gd name="connsiteX185" fmla="*/ 195012 w 1605470"/>
              <a:gd name="connsiteY185" fmla="*/ 448559 h 6858000"/>
              <a:gd name="connsiteX186" fmla="*/ 201434 w 1605470"/>
              <a:gd name="connsiteY186" fmla="*/ 441529 h 6858000"/>
              <a:gd name="connsiteX187" fmla="*/ 200655 w 1605470"/>
              <a:gd name="connsiteY187" fmla="*/ 428927 h 6858000"/>
              <a:gd name="connsiteX188" fmla="*/ 190059 w 1605470"/>
              <a:gd name="connsiteY188" fmla="*/ 430161 h 6858000"/>
              <a:gd name="connsiteX189" fmla="*/ 184450 w 1605470"/>
              <a:gd name="connsiteY189" fmla="*/ 396240 h 6858000"/>
              <a:gd name="connsiteX190" fmla="*/ 146196 w 1605470"/>
              <a:gd name="connsiteY190" fmla="*/ 358810 h 6858000"/>
              <a:gd name="connsiteX191" fmla="*/ 124571 w 1605470"/>
              <a:gd name="connsiteY191" fmla="*/ 302178 h 6858000"/>
              <a:gd name="connsiteX192" fmla="*/ 103243 w 1605470"/>
              <a:gd name="connsiteY192" fmla="*/ 211375 h 6858000"/>
              <a:gd name="connsiteX193" fmla="*/ 94571 w 1605470"/>
              <a:gd name="connsiteY193" fmla="*/ 184179 h 6858000"/>
              <a:gd name="connsiteX194" fmla="*/ 13437 w 1605470"/>
              <a:gd name="connsiteY194" fmla="*/ 19287 h 6858000"/>
              <a:gd name="connsiteX195" fmla="*/ 0 w 1605470"/>
              <a:gd name="connsiteY19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63668 w 1605470"/>
              <a:gd name="connsiteY173" fmla="*/ 751353 h 6858000"/>
              <a:gd name="connsiteX174" fmla="*/ 254540 w 1605470"/>
              <a:gd name="connsiteY174" fmla="*/ 741965 h 6858000"/>
              <a:gd name="connsiteX175" fmla="*/ 252501 w 1605470"/>
              <a:gd name="connsiteY175" fmla="*/ 724635 h 6858000"/>
              <a:gd name="connsiteX176" fmla="*/ 248897 w 1605470"/>
              <a:gd name="connsiteY176" fmla="*/ 681659 h 6858000"/>
              <a:gd name="connsiteX177" fmla="*/ 234316 w 1605470"/>
              <a:gd name="connsiteY177" fmla="*/ 635218 h 6858000"/>
              <a:gd name="connsiteX178" fmla="*/ 239327 w 1605470"/>
              <a:gd name="connsiteY178" fmla="*/ 613763 h 6858000"/>
              <a:gd name="connsiteX179" fmla="*/ 225269 w 1605470"/>
              <a:gd name="connsiteY179" fmla="*/ 598582 h 6858000"/>
              <a:gd name="connsiteX180" fmla="*/ 224950 w 1605470"/>
              <a:gd name="connsiteY180" fmla="*/ 576846 h 6858000"/>
              <a:gd name="connsiteX181" fmla="*/ 204632 w 1605470"/>
              <a:gd name="connsiteY181" fmla="*/ 553868 h 6858000"/>
              <a:gd name="connsiteX182" fmla="*/ 239317 w 1605470"/>
              <a:gd name="connsiteY182" fmla="*/ 517614 h 6858000"/>
              <a:gd name="connsiteX183" fmla="*/ 201693 w 1605470"/>
              <a:gd name="connsiteY183" fmla="*/ 469651 h 6858000"/>
              <a:gd name="connsiteX184" fmla="*/ 195012 w 1605470"/>
              <a:gd name="connsiteY184" fmla="*/ 448559 h 6858000"/>
              <a:gd name="connsiteX185" fmla="*/ 201434 w 1605470"/>
              <a:gd name="connsiteY185" fmla="*/ 441529 h 6858000"/>
              <a:gd name="connsiteX186" fmla="*/ 200655 w 1605470"/>
              <a:gd name="connsiteY186" fmla="*/ 428927 h 6858000"/>
              <a:gd name="connsiteX187" fmla="*/ 190059 w 1605470"/>
              <a:gd name="connsiteY187" fmla="*/ 430161 h 6858000"/>
              <a:gd name="connsiteX188" fmla="*/ 184450 w 1605470"/>
              <a:gd name="connsiteY188" fmla="*/ 396240 h 6858000"/>
              <a:gd name="connsiteX189" fmla="*/ 146196 w 1605470"/>
              <a:gd name="connsiteY189" fmla="*/ 358810 h 6858000"/>
              <a:gd name="connsiteX190" fmla="*/ 124571 w 1605470"/>
              <a:gd name="connsiteY190" fmla="*/ 302178 h 6858000"/>
              <a:gd name="connsiteX191" fmla="*/ 103243 w 1605470"/>
              <a:gd name="connsiteY191" fmla="*/ 211375 h 6858000"/>
              <a:gd name="connsiteX192" fmla="*/ 94571 w 1605470"/>
              <a:gd name="connsiteY192" fmla="*/ 184179 h 6858000"/>
              <a:gd name="connsiteX193" fmla="*/ 13437 w 1605470"/>
              <a:gd name="connsiteY193" fmla="*/ 19287 h 6858000"/>
              <a:gd name="connsiteX194" fmla="*/ 0 w 1605470"/>
              <a:gd name="connsiteY19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01423 w 1605470"/>
              <a:gd name="connsiteY140" fmla="*/ 2249479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6326 w 1605470"/>
              <a:gd name="connsiteY155" fmla="*/ 1428585 h 6858000"/>
              <a:gd name="connsiteX156" fmla="*/ 325799 w 1605470"/>
              <a:gd name="connsiteY156" fmla="*/ 1357181 h 6858000"/>
              <a:gd name="connsiteX157" fmla="*/ 320507 w 1605470"/>
              <a:gd name="connsiteY157" fmla="*/ 1347099 h 6858000"/>
              <a:gd name="connsiteX158" fmla="*/ 335347 w 1605470"/>
              <a:gd name="connsiteY158" fmla="*/ 1334233 h 6858000"/>
              <a:gd name="connsiteX159" fmla="*/ 342792 w 1605470"/>
              <a:gd name="connsiteY159" fmla="*/ 1307086 h 6858000"/>
              <a:gd name="connsiteX160" fmla="*/ 343980 w 1605470"/>
              <a:gd name="connsiteY160" fmla="*/ 1189033 h 6858000"/>
              <a:gd name="connsiteX161" fmla="*/ 348665 w 1605470"/>
              <a:gd name="connsiteY161" fmla="*/ 1168288 h 6858000"/>
              <a:gd name="connsiteX162" fmla="*/ 340947 w 1605470"/>
              <a:gd name="connsiteY162" fmla="*/ 1142577 h 6858000"/>
              <a:gd name="connsiteX163" fmla="*/ 330253 w 1605470"/>
              <a:gd name="connsiteY163" fmla="*/ 1088484 h 6858000"/>
              <a:gd name="connsiteX164" fmla="*/ 314647 w 1605470"/>
              <a:gd name="connsiteY164" fmla="*/ 1053424 h 6858000"/>
              <a:gd name="connsiteX165" fmla="*/ 322906 w 1605470"/>
              <a:gd name="connsiteY165" fmla="*/ 1044367 h 6858000"/>
              <a:gd name="connsiteX166" fmla="*/ 326818 w 1605470"/>
              <a:gd name="connsiteY166" fmla="*/ 1022828 h 6858000"/>
              <a:gd name="connsiteX167" fmla="*/ 320445 w 1605470"/>
              <a:gd name="connsiteY167" fmla="*/ 932283 h 6858000"/>
              <a:gd name="connsiteX168" fmla="*/ 322681 w 1605470"/>
              <a:gd name="connsiteY168" fmla="*/ 915925 h 6858000"/>
              <a:gd name="connsiteX169" fmla="*/ 315310 w 1605470"/>
              <a:gd name="connsiteY169" fmla="*/ 896999 h 6858000"/>
              <a:gd name="connsiteX170" fmla="*/ 284718 w 1605470"/>
              <a:gd name="connsiteY170" fmla="*/ 821517 h 6858000"/>
              <a:gd name="connsiteX171" fmla="*/ 263668 w 1605470"/>
              <a:gd name="connsiteY171" fmla="*/ 751353 h 6858000"/>
              <a:gd name="connsiteX172" fmla="*/ 254540 w 1605470"/>
              <a:gd name="connsiteY172" fmla="*/ 741965 h 6858000"/>
              <a:gd name="connsiteX173" fmla="*/ 252501 w 1605470"/>
              <a:gd name="connsiteY173" fmla="*/ 724635 h 6858000"/>
              <a:gd name="connsiteX174" fmla="*/ 248897 w 1605470"/>
              <a:gd name="connsiteY174" fmla="*/ 681659 h 6858000"/>
              <a:gd name="connsiteX175" fmla="*/ 234316 w 1605470"/>
              <a:gd name="connsiteY175" fmla="*/ 635218 h 6858000"/>
              <a:gd name="connsiteX176" fmla="*/ 239327 w 1605470"/>
              <a:gd name="connsiteY176" fmla="*/ 613763 h 6858000"/>
              <a:gd name="connsiteX177" fmla="*/ 225269 w 1605470"/>
              <a:gd name="connsiteY177" fmla="*/ 598582 h 6858000"/>
              <a:gd name="connsiteX178" fmla="*/ 224950 w 1605470"/>
              <a:gd name="connsiteY178" fmla="*/ 576846 h 6858000"/>
              <a:gd name="connsiteX179" fmla="*/ 204632 w 1605470"/>
              <a:gd name="connsiteY179" fmla="*/ 553868 h 6858000"/>
              <a:gd name="connsiteX180" fmla="*/ 239317 w 1605470"/>
              <a:gd name="connsiteY180" fmla="*/ 517614 h 6858000"/>
              <a:gd name="connsiteX181" fmla="*/ 201693 w 1605470"/>
              <a:gd name="connsiteY181" fmla="*/ 469651 h 6858000"/>
              <a:gd name="connsiteX182" fmla="*/ 195012 w 1605470"/>
              <a:gd name="connsiteY182" fmla="*/ 448559 h 6858000"/>
              <a:gd name="connsiteX183" fmla="*/ 201434 w 1605470"/>
              <a:gd name="connsiteY183" fmla="*/ 441529 h 6858000"/>
              <a:gd name="connsiteX184" fmla="*/ 200655 w 1605470"/>
              <a:gd name="connsiteY184" fmla="*/ 428927 h 6858000"/>
              <a:gd name="connsiteX185" fmla="*/ 190059 w 1605470"/>
              <a:gd name="connsiteY185" fmla="*/ 430161 h 6858000"/>
              <a:gd name="connsiteX186" fmla="*/ 184450 w 1605470"/>
              <a:gd name="connsiteY186" fmla="*/ 396240 h 6858000"/>
              <a:gd name="connsiteX187" fmla="*/ 146196 w 1605470"/>
              <a:gd name="connsiteY187" fmla="*/ 358810 h 6858000"/>
              <a:gd name="connsiteX188" fmla="*/ 124571 w 1605470"/>
              <a:gd name="connsiteY188" fmla="*/ 302178 h 6858000"/>
              <a:gd name="connsiteX189" fmla="*/ 103243 w 1605470"/>
              <a:gd name="connsiteY189" fmla="*/ 211375 h 6858000"/>
              <a:gd name="connsiteX190" fmla="*/ 94571 w 1605470"/>
              <a:gd name="connsiteY190" fmla="*/ 184179 h 6858000"/>
              <a:gd name="connsiteX191" fmla="*/ 13437 w 1605470"/>
              <a:gd name="connsiteY191" fmla="*/ 19287 h 6858000"/>
              <a:gd name="connsiteX192" fmla="*/ 0 w 1605470"/>
              <a:gd name="connsiteY19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2475 w 1605470"/>
              <a:gd name="connsiteY165" fmla="*/ 1002093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36360 w 1605470"/>
              <a:gd name="connsiteY163" fmla="*/ 1045131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42792 w 1605470"/>
              <a:gd name="connsiteY157" fmla="*/ 1307086 h 6858000"/>
              <a:gd name="connsiteX158" fmla="*/ 343980 w 1605470"/>
              <a:gd name="connsiteY158" fmla="*/ 1189033 h 6858000"/>
              <a:gd name="connsiteX159" fmla="*/ 348665 w 1605470"/>
              <a:gd name="connsiteY159" fmla="*/ 1168288 h 6858000"/>
              <a:gd name="connsiteX160" fmla="*/ 340947 w 1605470"/>
              <a:gd name="connsiteY160" fmla="*/ 1142577 h 6858000"/>
              <a:gd name="connsiteX161" fmla="*/ 330253 w 1605470"/>
              <a:gd name="connsiteY161" fmla="*/ 1088484 h 6858000"/>
              <a:gd name="connsiteX162" fmla="*/ 336360 w 1605470"/>
              <a:gd name="connsiteY162" fmla="*/ 1045131 h 6858000"/>
              <a:gd name="connsiteX163" fmla="*/ 322475 w 1605470"/>
              <a:gd name="connsiteY163" fmla="*/ 1002093 h 6858000"/>
              <a:gd name="connsiteX164" fmla="*/ 320445 w 1605470"/>
              <a:gd name="connsiteY164" fmla="*/ 932283 h 6858000"/>
              <a:gd name="connsiteX165" fmla="*/ 322681 w 1605470"/>
              <a:gd name="connsiteY165" fmla="*/ 915925 h 6858000"/>
              <a:gd name="connsiteX166" fmla="*/ 315310 w 1605470"/>
              <a:gd name="connsiteY166" fmla="*/ 896999 h 6858000"/>
              <a:gd name="connsiteX167" fmla="*/ 284718 w 1605470"/>
              <a:gd name="connsiteY167" fmla="*/ 821517 h 6858000"/>
              <a:gd name="connsiteX168" fmla="*/ 263668 w 1605470"/>
              <a:gd name="connsiteY168" fmla="*/ 751353 h 6858000"/>
              <a:gd name="connsiteX169" fmla="*/ 254540 w 1605470"/>
              <a:gd name="connsiteY169" fmla="*/ 741965 h 6858000"/>
              <a:gd name="connsiteX170" fmla="*/ 252501 w 1605470"/>
              <a:gd name="connsiteY170" fmla="*/ 724635 h 6858000"/>
              <a:gd name="connsiteX171" fmla="*/ 248897 w 1605470"/>
              <a:gd name="connsiteY171" fmla="*/ 681659 h 6858000"/>
              <a:gd name="connsiteX172" fmla="*/ 234316 w 1605470"/>
              <a:gd name="connsiteY172" fmla="*/ 635218 h 6858000"/>
              <a:gd name="connsiteX173" fmla="*/ 239327 w 1605470"/>
              <a:gd name="connsiteY173" fmla="*/ 613763 h 6858000"/>
              <a:gd name="connsiteX174" fmla="*/ 225269 w 1605470"/>
              <a:gd name="connsiteY174" fmla="*/ 598582 h 6858000"/>
              <a:gd name="connsiteX175" fmla="*/ 224950 w 1605470"/>
              <a:gd name="connsiteY175" fmla="*/ 576846 h 6858000"/>
              <a:gd name="connsiteX176" fmla="*/ 204632 w 1605470"/>
              <a:gd name="connsiteY176" fmla="*/ 553868 h 6858000"/>
              <a:gd name="connsiteX177" fmla="*/ 239317 w 1605470"/>
              <a:gd name="connsiteY177" fmla="*/ 517614 h 6858000"/>
              <a:gd name="connsiteX178" fmla="*/ 201693 w 1605470"/>
              <a:gd name="connsiteY178" fmla="*/ 469651 h 6858000"/>
              <a:gd name="connsiteX179" fmla="*/ 195012 w 1605470"/>
              <a:gd name="connsiteY179" fmla="*/ 448559 h 6858000"/>
              <a:gd name="connsiteX180" fmla="*/ 201434 w 1605470"/>
              <a:gd name="connsiteY180" fmla="*/ 441529 h 6858000"/>
              <a:gd name="connsiteX181" fmla="*/ 200655 w 1605470"/>
              <a:gd name="connsiteY181" fmla="*/ 428927 h 6858000"/>
              <a:gd name="connsiteX182" fmla="*/ 190059 w 1605470"/>
              <a:gd name="connsiteY182" fmla="*/ 430161 h 6858000"/>
              <a:gd name="connsiteX183" fmla="*/ 184450 w 1605470"/>
              <a:gd name="connsiteY183" fmla="*/ 396240 h 6858000"/>
              <a:gd name="connsiteX184" fmla="*/ 146196 w 1605470"/>
              <a:gd name="connsiteY184" fmla="*/ 358810 h 6858000"/>
              <a:gd name="connsiteX185" fmla="*/ 124571 w 1605470"/>
              <a:gd name="connsiteY185" fmla="*/ 302178 h 6858000"/>
              <a:gd name="connsiteX186" fmla="*/ 103243 w 1605470"/>
              <a:gd name="connsiteY186" fmla="*/ 211375 h 6858000"/>
              <a:gd name="connsiteX187" fmla="*/ 94571 w 1605470"/>
              <a:gd name="connsiteY187" fmla="*/ 184179 h 6858000"/>
              <a:gd name="connsiteX188" fmla="*/ 13437 w 1605470"/>
              <a:gd name="connsiteY188" fmla="*/ 19287 h 6858000"/>
              <a:gd name="connsiteX189" fmla="*/ 0 w 1605470"/>
              <a:gd name="connsiteY18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632 w 1605470"/>
              <a:gd name="connsiteY174" fmla="*/ 553868 h 6858000"/>
              <a:gd name="connsiteX175" fmla="*/ 239317 w 1605470"/>
              <a:gd name="connsiteY175" fmla="*/ 517614 h 6858000"/>
              <a:gd name="connsiteX176" fmla="*/ 201693 w 1605470"/>
              <a:gd name="connsiteY176" fmla="*/ 469651 h 6858000"/>
              <a:gd name="connsiteX177" fmla="*/ 195012 w 1605470"/>
              <a:gd name="connsiteY177" fmla="*/ 448559 h 6858000"/>
              <a:gd name="connsiteX178" fmla="*/ 201434 w 1605470"/>
              <a:gd name="connsiteY178" fmla="*/ 441529 h 6858000"/>
              <a:gd name="connsiteX179" fmla="*/ 200655 w 1605470"/>
              <a:gd name="connsiteY179" fmla="*/ 428927 h 6858000"/>
              <a:gd name="connsiteX180" fmla="*/ 190059 w 1605470"/>
              <a:gd name="connsiteY180" fmla="*/ 430161 h 6858000"/>
              <a:gd name="connsiteX181" fmla="*/ 184450 w 1605470"/>
              <a:gd name="connsiteY181" fmla="*/ 396240 h 6858000"/>
              <a:gd name="connsiteX182" fmla="*/ 146196 w 1605470"/>
              <a:gd name="connsiteY182" fmla="*/ 358810 h 6858000"/>
              <a:gd name="connsiteX183" fmla="*/ 124571 w 1605470"/>
              <a:gd name="connsiteY183" fmla="*/ 302178 h 6858000"/>
              <a:gd name="connsiteX184" fmla="*/ 103243 w 1605470"/>
              <a:gd name="connsiteY184" fmla="*/ 211375 h 6858000"/>
              <a:gd name="connsiteX185" fmla="*/ 94571 w 1605470"/>
              <a:gd name="connsiteY185" fmla="*/ 184179 h 6858000"/>
              <a:gd name="connsiteX186" fmla="*/ 13437 w 1605470"/>
              <a:gd name="connsiteY186" fmla="*/ 19287 h 6858000"/>
              <a:gd name="connsiteX187" fmla="*/ 0 w 1605470"/>
              <a:gd name="connsiteY18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46196 w 1605470"/>
              <a:gd name="connsiteY181" fmla="*/ 358810 h 6858000"/>
              <a:gd name="connsiteX182" fmla="*/ 124571 w 1605470"/>
              <a:gd name="connsiteY182" fmla="*/ 302178 h 6858000"/>
              <a:gd name="connsiteX183" fmla="*/ 103243 w 1605470"/>
              <a:gd name="connsiteY183" fmla="*/ 211375 h 6858000"/>
              <a:gd name="connsiteX184" fmla="*/ 94571 w 1605470"/>
              <a:gd name="connsiteY184" fmla="*/ 184179 h 6858000"/>
              <a:gd name="connsiteX185" fmla="*/ 13437 w 1605470"/>
              <a:gd name="connsiteY185" fmla="*/ 19287 h 6858000"/>
              <a:gd name="connsiteX186" fmla="*/ 0 w 1605470"/>
              <a:gd name="connsiteY18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576 w 1605470"/>
              <a:gd name="connsiteY174" fmla="*/ 530055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0868 w 1605470"/>
              <a:gd name="connsiteY81" fmla="*/ 4048827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19207 w 1605470"/>
              <a:gd name="connsiteY93" fmla="*/ 3813873 h 6858000"/>
              <a:gd name="connsiteX94" fmla="*/ 718632 w 1605470"/>
              <a:gd name="connsiteY94" fmla="*/ 3806161 h 6858000"/>
              <a:gd name="connsiteX95" fmla="*/ 718939 w 1605470"/>
              <a:gd name="connsiteY95" fmla="*/ 3805957 h 6858000"/>
              <a:gd name="connsiteX96" fmla="*/ 718966 w 1605470"/>
              <a:gd name="connsiteY96" fmla="*/ 3797724 h 6858000"/>
              <a:gd name="connsiteX97" fmla="*/ 717581 w 1605470"/>
              <a:gd name="connsiteY97" fmla="*/ 3792098 h 6858000"/>
              <a:gd name="connsiteX98" fmla="*/ 716465 w 1605470"/>
              <a:gd name="connsiteY98" fmla="*/ 3777135 h 6858000"/>
              <a:gd name="connsiteX99" fmla="*/ 718198 w 1605470"/>
              <a:gd name="connsiteY99" fmla="*/ 3771656 h 6858000"/>
              <a:gd name="connsiteX100" fmla="*/ 721941 w 1605470"/>
              <a:gd name="connsiteY100" fmla="*/ 3769007 h 6858000"/>
              <a:gd name="connsiteX101" fmla="*/ 721407 w 1605470"/>
              <a:gd name="connsiteY101" fmla="*/ 3767709 h 6858000"/>
              <a:gd name="connsiteX102" fmla="*/ 730103 w 1605470"/>
              <a:gd name="connsiteY102" fmla="*/ 3738082 h 6858000"/>
              <a:gd name="connsiteX103" fmla="*/ 737449 w 1605470"/>
              <a:gd name="connsiteY103" fmla="*/ 3673397 h 6858000"/>
              <a:gd name="connsiteX104" fmla="*/ 736745 w 1605470"/>
              <a:gd name="connsiteY104" fmla="*/ 3637109 h 6858000"/>
              <a:gd name="connsiteX105" fmla="*/ 740188 w 1605470"/>
              <a:gd name="connsiteY105" fmla="*/ 3536883 h 6858000"/>
              <a:gd name="connsiteX106" fmla="*/ 747726 w 1605470"/>
              <a:gd name="connsiteY106" fmla="*/ 3435652 h 6858000"/>
              <a:gd name="connsiteX107" fmla="*/ 774383 w 1605470"/>
              <a:gd name="connsiteY107" fmla="*/ 3381564 h 6858000"/>
              <a:gd name="connsiteX108" fmla="*/ 774870 w 1605470"/>
              <a:gd name="connsiteY108" fmla="*/ 3375761 h 6858000"/>
              <a:gd name="connsiteX109" fmla="*/ 770510 w 1605470"/>
              <a:gd name="connsiteY109" fmla="*/ 3361844 h 6858000"/>
              <a:gd name="connsiteX110" fmla="*/ 767933 w 1605470"/>
              <a:gd name="connsiteY110" fmla="*/ 3356929 h 6858000"/>
              <a:gd name="connsiteX111" fmla="*/ 766158 w 1605470"/>
              <a:gd name="connsiteY111" fmla="*/ 3349058 h 6858000"/>
              <a:gd name="connsiteX112" fmla="*/ 766414 w 1605470"/>
              <a:gd name="connsiteY112" fmla="*/ 3348763 h 6858000"/>
              <a:gd name="connsiteX113" fmla="*/ 764166 w 1605470"/>
              <a:gd name="connsiteY113" fmla="*/ 3341588 h 6858000"/>
              <a:gd name="connsiteX114" fmla="*/ 749397 w 1605470"/>
              <a:gd name="connsiteY114" fmla="*/ 3307769 h 6858000"/>
              <a:gd name="connsiteX115" fmla="*/ 766960 w 1605470"/>
              <a:gd name="connsiteY115" fmla="*/ 3250522 h 6858000"/>
              <a:gd name="connsiteX116" fmla="*/ 767385 w 1605470"/>
              <a:gd name="connsiteY116" fmla="*/ 3229163 h 6858000"/>
              <a:gd name="connsiteX117" fmla="*/ 769208 w 1605470"/>
              <a:gd name="connsiteY117" fmla="*/ 3217217 h 6858000"/>
              <a:gd name="connsiteX118" fmla="*/ 770350 w 1605470"/>
              <a:gd name="connsiteY118" fmla="*/ 3216125 h 6858000"/>
              <a:gd name="connsiteX119" fmla="*/ 756043 w 1605470"/>
              <a:gd name="connsiteY119" fmla="*/ 3183755 h 6858000"/>
              <a:gd name="connsiteX120" fmla="*/ 756544 w 1605470"/>
              <a:gd name="connsiteY120" fmla="*/ 3178642 h 6858000"/>
              <a:gd name="connsiteX121" fmla="*/ 744144 w 1605470"/>
              <a:gd name="connsiteY121" fmla="*/ 3158586 h 6858000"/>
              <a:gd name="connsiteX122" fmla="*/ 739378 w 1605470"/>
              <a:gd name="connsiteY122" fmla="*/ 3147669 h 6858000"/>
              <a:gd name="connsiteX123" fmla="*/ 734648 w 1605470"/>
              <a:gd name="connsiteY123" fmla="*/ 3145733 h 6858000"/>
              <a:gd name="connsiteX124" fmla="*/ 729329 w 1605470"/>
              <a:gd name="connsiteY124" fmla="*/ 3129034 h 6858000"/>
              <a:gd name="connsiteX125" fmla="*/ 729994 w 1605470"/>
              <a:gd name="connsiteY125" fmla="*/ 3126682 h 6858000"/>
              <a:gd name="connsiteX126" fmla="*/ 720862 w 1605470"/>
              <a:gd name="connsiteY126" fmla="*/ 3114519 h 6858000"/>
              <a:gd name="connsiteX127" fmla="*/ 707471 w 1605470"/>
              <a:gd name="connsiteY127" fmla="*/ 3106272 h 6858000"/>
              <a:gd name="connsiteX128" fmla="*/ 680201 w 1605470"/>
              <a:gd name="connsiteY128" fmla="*/ 2958185 h 6858000"/>
              <a:gd name="connsiteX129" fmla="*/ 622815 w 1605470"/>
              <a:gd name="connsiteY129" fmla="*/ 2762989 h 6858000"/>
              <a:gd name="connsiteX130" fmla="*/ 571733 w 1605470"/>
              <a:gd name="connsiteY130" fmla="*/ 2554718 h 6858000"/>
              <a:gd name="connsiteX131" fmla="*/ 551827 w 1605470"/>
              <a:gd name="connsiteY131" fmla="*/ 2485734 h 6858000"/>
              <a:gd name="connsiteX132" fmla="*/ 542550 w 1605470"/>
              <a:gd name="connsiteY132" fmla="*/ 2447068 h 6858000"/>
              <a:gd name="connsiteX133" fmla="*/ 529511 w 1605470"/>
              <a:gd name="connsiteY133" fmla="*/ 2425819 h 6858000"/>
              <a:gd name="connsiteX134" fmla="*/ 528878 w 1605470"/>
              <a:gd name="connsiteY134" fmla="*/ 2408971 h 6858000"/>
              <a:gd name="connsiteX135" fmla="*/ 535510 w 1605470"/>
              <a:gd name="connsiteY135" fmla="*/ 2402874 h 6858000"/>
              <a:gd name="connsiteX136" fmla="*/ 538122 w 1605470"/>
              <a:gd name="connsiteY136" fmla="*/ 2381443 h 6858000"/>
              <a:gd name="connsiteX137" fmla="*/ 514451 w 1605470"/>
              <a:gd name="connsiteY137" fmla="*/ 2261920 h 6858000"/>
              <a:gd name="connsiteX138" fmla="*/ 486968 w 1605470"/>
              <a:gd name="connsiteY138" fmla="*/ 2182937 h 6858000"/>
              <a:gd name="connsiteX139" fmla="*/ 488555 w 1605470"/>
              <a:gd name="connsiteY139" fmla="*/ 2155135 h 6858000"/>
              <a:gd name="connsiteX140" fmla="*/ 486013 w 1605470"/>
              <a:gd name="connsiteY140" fmla="*/ 2118008 h 6858000"/>
              <a:gd name="connsiteX141" fmla="*/ 487006 w 1605470"/>
              <a:gd name="connsiteY141" fmla="*/ 2050531 h 6858000"/>
              <a:gd name="connsiteX142" fmla="*/ 478812 w 1605470"/>
              <a:gd name="connsiteY142" fmla="*/ 1963269 h 6858000"/>
              <a:gd name="connsiteX143" fmla="*/ 442619 w 1605470"/>
              <a:gd name="connsiteY143" fmla="*/ 1910499 h 6858000"/>
              <a:gd name="connsiteX144" fmla="*/ 446785 w 1605470"/>
              <a:gd name="connsiteY144" fmla="*/ 1903212 h 6858000"/>
              <a:gd name="connsiteX145" fmla="*/ 436547 w 1605470"/>
              <a:gd name="connsiteY145" fmla="*/ 1861531 h 6858000"/>
              <a:gd name="connsiteX146" fmla="*/ 390346 w 1605470"/>
              <a:gd name="connsiteY146" fmla="*/ 1732919 h 6858000"/>
              <a:gd name="connsiteX147" fmla="*/ 362657 w 1605470"/>
              <a:gd name="connsiteY147" fmla="*/ 1663540 h 6858000"/>
              <a:gd name="connsiteX148" fmla="*/ 361783 w 1605470"/>
              <a:gd name="connsiteY148" fmla="*/ 1615777 h 6858000"/>
              <a:gd name="connsiteX149" fmla="*/ 342578 w 1605470"/>
              <a:gd name="connsiteY149" fmla="*/ 1563678 h 6858000"/>
              <a:gd name="connsiteX150" fmla="*/ 355658 w 1605470"/>
              <a:gd name="connsiteY150" fmla="*/ 1519474 h 6858000"/>
              <a:gd name="connsiteX151" fmla="*/ 348400 w 1605470"/>
              <a:gd name="connsiteY151" fmla="*/ 1477995 h 6858000"/>
              <a:gd name="connsiteX152" fmla="*/ 334485 w 1605470"/>
              <a:gd name="connsiteY152" fmla="*/ 1373769 h 6858000"/>
              <a:gd name="connsiteX153" fmla="*/ 342792 w 1605470"/>
              <a:gd name="connsiteY153" fmla="*/ 1307086 h 6858000"/>
              <a:gd name="connsiteX154" fmla="*/ 343980 w 1605470"/>
              <a:gd name="connsiteY154" fmla="*/ 1189033 h 6858000"/>
              <a:gd name="connsiteX155" fmla="*/ 348665 w 1605470"/>
              <a:gd name="connsiteY155" fmla="*/ 1168288 h 6858000"/>
              <a:gd name="connsiteX156" fmla="*/ 340947 w 1605470"/>
              <a:gd name="connsiteY156" fmla="*/ 1142577 h 6858000"/>
              <a:gd name="connsiteX157" fmla="*/ 330253 w 1605470"/>
              <a:gd name="connsiteY157" fmla="*/ 1088484 h 6858000"/>
              <a:gd name="connsiteX158" fmla="*/ 318989 w 1605470"/>
              <a:gd name="connsiteY158" fmla="*/ 1016103 h 6858000"/>
              <a:gd name="connsiteX159" fmla="*/ 320445 w 1605470"/>
              <a:gd name="connsiteY159" fmla="*/ 932283 h 6858000"/>
              <a:gd name="connsiteX160" fmla="*/ 322681 w 1605470"/>
              <a:gd name="connsiteY160" fmla="*/ 915925 h 6858000"/>
              <a:gd name="connsiteX161" fmla="*/ 315310 w 1605470"/>
              <a:gd name="connsiteY161" fmla="*/ 896999 h 6858000"/>
              <a:gd name="connsiteX162" fmla="*/ 284718 w 1605470"/>
              <a:gd name="connsiteY162" fmla="*/ 821517 h 6858000"/>
              <a:gd name="connsiteX163" fmla="*/ 263668 w 1605470"/>
              <a:gd name="connsiteY163" fmla="*/ 751353 h 6858000"/>
              <a:gd name="connsiteX164" fmla="*/ 263226 w 1605470"/>
              <a:gd name="connsiteY164" fmla="*/ 721230 h 6858000"/>
              <a:gd name="connsiteX165" fmla="*/ 248897 w 1605470"/>
              <a:gd name="connsiteY165" fmla="*/ 681659 h 6858000"/>
              <a:gd name="connsiteX166" fmla="*/ 234316 w 1605470"/>
              <a:gd name="connsiteY166" fmla="*/ 635218 h 6858000"/>
              <a:gd name="connsiteX167" fmla="*/ 239327 w 1605470"/>
              <a:gd name="connsiteY167" fmla="*/ 613763 h 6858000"/>
              <a:gd name="connsiteX168" fmla="*/ 225269 w 1605470"/>
              <a:gd name="connsiteY168" fmla="*/ 598582 h 6858000"/>
              <a:gd name="connsiteX169" fmla="*/ 224950 w 1605470"/>
              <a:gd name="connsiteY169" fmla="*/ 576846 h 6858000"/>
              <a:gd name="connsiteX170" fmla="*/ 204576 w 1605470"/>
              <a:gd name="connsiteY170" fmla="*/ 530055 h 6858000"/>
              <a:gd name="connsiteX171" fmla="*/ 219064 w 1605470"/>
              <a:gd name="connsiteY171" fmla="*/ 469651 h 6858000"/>
              <a:gd name="connsiteX172" fmla="*/ 195012 w 1605470"/>
              <a:gd name="connsiteY172" fmla="*/ 448559 h 6858000"/>
              <a:gd name="connsiteX173" fmla="*/ 201434 w 1605470"/>
              <a:gd name="connsiteY173" fmla="*/ 441529 h 6858000"/>
              <a:gd name="connsiteX174" fmla="*/ 200655 w 1605470"/>
              <a:gd name="connsiteY174" fmla="*/ 428927 h 6858000"/>
              <a:gd name="connsiteX175" fmla="*/ 190059 w 1605470"/>
              <a:gd name="connsiteY175" fmla="*/ 430161 h 6858000"/>
              <a:gd name="connsiteX176" fmla="*/ 167079 w 1605470"/>
              <a:gd name="connsiteY176" fmla="*/ 367211 h 6858000"/>
              <a:gd name="connsiteX177" fmla="*/ 124571 w 1605470"/>
              <a:gd name="connsiteY177" fmla="*/ 302178 h 6858000"/>
              <a:gd name="connsiteX178" fmla="*/ 103243 w 1605470"/>
              <a:gd name="connsiteY178" fmla="*/ 211375 h 6858000"/>
              <a:gd name="connsiteX179" fmla="*/ 94571 w 1605470"/>
              <a:gd name="connsiteY179" fmla="*/ 184179 h 6858000"/>
              <a:gd name="connsiteX180" fmla="*/ 13437 w 1605470"/>
              <a:gd name="connsiteY180" fmla="*/ 19287 h 6858000"/>
              <a:gd name="connsiteX181" fmla="*/ 0 w 1605470"/>
              <a:gd name="connsiteY18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47700 w 1605470"/>
              <a:gd name="connsiteY75" fmla="*/ 4690749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935 w 1605470"/>
              <a:gd name="connsiteY68" fmla="*/ 4821504 h 6858000"/>
              <a:gd name="connsiteX69" fmla="*/ 732118 w 1605470"/>
              <a:gd name="connsiteY69" fmla="*/ 4801535 h 6858000"/>
              <a:gd name="connsiteX70" fmla="*/ 739787 w 1605470"/>
              <a:gd name="connsiteY70" fmla="*/ 4797794 h 6858000"/>
              <a:gd name="connsiteX71" fmla="*/ 741081 w 1605470"/>
              <a:gd name="connsiteY71" fmla="*/ 4784526 h 6858000"/>
              <a:gd name="connsiteX72" fmla="*/ 742865 w 1605470"/>
              <a:gd name="connsiteY72" fmla="*/ 4781211 h 6858000"/>
              <a:gd name="connsiteX73" fmla="*/ 751652 w 1605470"/>
              <a:gd name="connsiteY73" fmla="*/ 4761984 h 6858000"/>
              <a:gd name="connsiteX74" fmla="*/ 747700 w 1605470"/>
              <a:gd name="connsiteY74" fmla="*/ 4690749 h 6858000"/>
              <a:gd name="connsiteX75" fmla="*/ 743180 w 1605470"/>
              <a:gd name="connsiteY75" fmla="*/ 4613201 h 6858000"/>
              <a:gd name="connsiteX76" fmla="*/ 738263 w 1605470"/>
              <a:gd name="connsiteY76" fmla="*/ 4444346 h 6858000"/>
              <a:gd name="connsiteX77" fmla="*/ 756542 w 1605470"/>
              <a:gd name="connsiteY77" fmla="*/ 4350346 h 6858000"/>
              <a:gd name="connsiteX78" fmla="*/ 715481 w 1605470"/>
              <a:gd name="connsiteY78" fmla="*/ 4214165 h 6858000"/>
              <a:gd name="connsiteX79" fmla="*/ 719554 w 1605470"/>
              <a:gd name="connsiteY79" fmla="*/ 4090296 h 6858000"/>
              <a:gd name="connsiteX80" fmla="*/ 704810 w 1605470"/>
              <a:gd name="connsiteY80" fmla="*/ 4033999 h 6858000"/>
              <a:gd name="connsiteX81" fmla="*/ 705959 w 1605470"/>
              <a:gd name="connsiteY81" fmla="*/ 4031933 h 6858000"/>
              <a:gd name="connsiteX82" fmla="*/ 704535 w 1605470"/>
              <a:gd name="connsiteY82" fmla="*/ 4013953 h 6858000"/>
              <a:gd name="connsiteX83" fmla="*/ 700443 w 1605470"/>
              <a:gd name="connsiteY83" fmla="*/ 4010511 h 6858000"/>
              <a:gd name="connsiteX84" fmla="*/ 698282 w 1605470"/>
              <a:gd name="connsiteY84" fmla="*/ 3998331 h 6858000"/>
              <a:gd name="connsiteX85" fmla="*/ 690830 w 1605470"/>
              <a:gd name="connsiteY85" fmla="*/ 3974753 h 6858000"/>
              <a:gd name="connsiteX86" fmla="*/ 692428 w 1605470"/>
              <a:gd name="connsiteY86" fmla="*/ 3969950 h 6858000"/>
              <a:gd name="connsiteX87" fmla="*/ 685850 w 1605470"/>
              <a:gd name="connsiteY87" fmla="*/ 3933779 h 6858000"/>
              <a:gd name="connsiteX88" fmla="*/ 687181 w 1605470"/>
              <a:gd name="connsiteY88" fmla="*/ 3933093 h 6858000"/>
              <a:gd name="connsiteX89" fmla="*/ 691535 w 1605470"/>
              <a:gd name="connsiteY89" fmla="*/ 3922082 h 6858000"/>
              <a:gd name="connsiteX90" fmla="*/ 696613 w 1605470"/>
              <a:gd name="connsiteY90" fmla="*/ 3901461 h 6858000"/>
              <a:gd name="connsiteX91" fmla="*/ 719207 w 1605470"/>
              <a:gd name="connsiteY91" fmla="*/ 3813873 h 6858000"/>
              <a:gd name="connsiteX92" fmla="*/ 718632 w 1605470"/>
              <a:gd name="connsiteY92" fmla="*/ 3806161 h 6858000"/>
              <a:gd name="connsiteX93" fmla="*/ 718939 w 1605470"/>
              <a:gd name="connsiteY93" fmla="*/ 3805957 h 6858000"/>
              <a:gd name="connsiteX94" fmla="*/ 718966 w 1605470"/>
              <a:gd name="connsiteY94" fmla="*/ 3797724 h 6858000"/>
              <a:gd name="connsiteX95" fmla="*/ 717581 w 1605470"/>
              <a:gd name="connsiteY95" fmla="*/ 3792098 h 6858000"/>
              <a:gd name="connsiteX96" fmla="*/ 716465 w 1605470"/>
              <a:gd name="connsiteY96" fmla="*/ 3777135 h 6858000"/>
              <a:gd name="connsiteX97" fmla="*/ 718198 w 1605470"/>
              <a:gd name="connsiteY97" fmla="*/ 3771656 h 6858000"/>
              <a:gd name="connsiteX98" fmla="*/ 721941 w 1605470"/>
              <a:gd name="connsiteY98" fmla="*/ 3769007 h 6858000"/>
              <a:gd name="connsiteX99" fmla="*/ 721407 w 1605470"/>
              <a:gd name="connsiteY99" fmla="*/ 3767709 h 6858000"/>
              <a:gd name="connsiteX100" fmla="*/ 730103 w 1605470"/>
              <a:gd name="connsiteY100" fmla="*/ 3738082 h 6858000"/>
              <a:gd name="connsiteX101" fmla="*/ 737449 w 1605470"/>
              <a:gd name="connsiteY101" fmla="*/ 3673397 h 6858000"/>
              <a:gd name="connsiteX102" fmla="*/ 736745 w 1605470"/>
              <a:gd name="connsiteY102" fmla="*/ 3637109 h 6858000"/>
              <a:gd name="connsiteX103" fmla="*/ 740188 w 1605470"/>
              <a:gd name="connsiteY103" fmla="*/ 3536883 h 6858000"/>
              <a:gd name="connsiteX104" fmla="*/ 747726 w 1605470"/>
              <a:gd name="connsiteY104" fmla="*/ 3435652 h 6858000"/>
              <a:gd name="connsiteX105" fmla="*/ 774383 w 1605470"/>
              <a:gd name="connsiteY105" fmla="*/ 3381564 h 6858000"/>
              <a:gd name="connsiteX106" fmla="*/ 774870 w 1605470"/>
              <a:gd name="connsiteY106" fmla="*/ 3375761 h 6858000"/>
              <a:gd name="connsiteX107" fmla="*/ 770510 w 1605470"/>
              <a:gd name="connsiteY107" fmla="*/ 3361844 h 6858000"/>
              <a:gd name="connsiteX108" fmla="*/ 767933 w 1605470"/>
              <a:gd name="connsiteY108" fmla="*/ 3356929 h 6858000"/>
              <a:gd name="connsiteX109" fmla="*/ 766158 w 1605470"/>
              <a:gd name="connsiteY109" fmla="*/ 3349058 h 6858000"/>
              <a:gd name="connsiteX110" fmla="*/ 766414 w 1605470"/>
              <a:gd name="connsiteY110" fmla="*/ 3348763 h 6858000"/>
              <a:gd name="connsiteX111" fmla="*/ 764166 w 1605470"/>
              <a:gd name="connsiteY111" fmla="*/ 3341588 h 6858000"/>
              <a:gd name="connsiteX112" fmla="*/ 749397 w 1605470"/>
              <a:gd name="connsiteY112" fmla="*/ 3307769 h 6858000"/>
              <a:gd name="connsiteX113" fmla="*/ 766960 w 1605470"/>
              <a:gd name="connsiteY113" fmla="*/ 3250522 h 6858000"/>
              <a:gd name="connsiteX114" fmla="*/ 767385 w 1605470"/>
              <a:gd name="connsiteY114" fmla="*/ 3229163 h 6858000"/>
              <a:gd name="connsiteX115" fmla="*/ 769208 w 1605470"/>
              <a:gd name="connsiteY115" fmla="*/ 3217217 h 6858000"/>
              <a:gd name="connsiteX116" fmla="*/ 770350 w 1605470"/>
              <a:gd name="connsiteY116" fmla="*/ 3216125 h 6858000"/>
              <a:gd name="connsiteX117" fmla="*/ 756043 w 1605470"/>
              <a:gd name="connsiteY117" fmla="*/ 3183755 h 6858000"/>
              <a:gd name="connsiteX118" fmla="*/ 756544 w 1605470"/>
              <a:gd name="connsiteY118" fmla="*/ 3178642 h 6858000"/>
              <a:gd name="connsiteX119" fmla="*/ 744144 w 1605470"/>
              <a:gd name="connsiteY119" fmla="*/ 3158586 h 6858000"/>
              <a:gd name="connsiteX120" fmla="*/ 739378 w 1605470"/>
              <a:gd name="connsiteY120" fmla="*/ 3147669 h 6858000"/>
              <a:gd name="connsiteX121" fmla="*/ 734648 w 1605470"/>
              <a:gd name="connsiteY121" fmla="*/ 3145733 h 6858000"/>
              <a:gd name="connsiteX122" fmla="*/ 729329 w 1605470"/>
              <a:gd name="connsiteY122" fmla="*/ 3129034 h 6858000"/>
              <a:gd name="connsiteX123" fmla="*/ 729994 w 1605470"/>
              <a:gd name="connsiteY123" fmla="*/ 3126682 h 6858000"/>
              <a:gd name="connsiteX124" fmla="*/ 720862 w 1605470"/>
              <a:gd name="connsiteY124" fmla="*/ 3114519 h 6858000"/>
              <a:gd name="connsiteX125" fmla="*/ 707471 w 1605470"/>
              <a:gd name="connsiteY125" fmla="*/ 3106272 h 6858000"/>
              <a:gd name="connsiteX126" fmla="*/ 680201 w 1605470"/>
              <a:gd name="connsiteY126" fmla="*/ 2958185 h 6858000"/>
              <a:gd name="connsiteX127" fmla="*/ 622815 w 1605470"/>
              <a:gd name="connsiteY127" fmla="*/ 2762989 h 6858000"/>
              <a:gd name="connsiteX128" fmla="*/ 571733 w 1605470"/>
              <a:gd name="connsiteY128" fmla="*/ 2554718 h 6858000"/>
              <a:gd name="connsiteX129" fmla="*/ 551827 w 1605470"/>
              <a:gd name="connsiteY129" fmla="*/ 2485734 h 6858000"/>
              <a:gd name="connsiteX130" fmla="*/ 542550 w 1605470"/>
              <a:gd name="connsiteY130" fmla="*/ 2447068 h 6858000"/>
              <a:gd name="connsiteX131" fmla="*/ 529511 w 1605470"/>
              <a:gd name="connsiteY131" fmla="*/ 2425819 h 6858000"/>
              <a:gd name="connsiteX132" fmla="*/ 528878 w 1605470"/>
              <a:gd name="connsiteY132" fmla="*/ 2408971 h 6858000"/>
              <a:gd name="connsiteX133" fmla="*/ 535510 w 1605470"/>
              <a:gd name="connsiteY133" fmla="*/ 2402874 h 6858000"/>
              <a:gd name="connsiteX134" fmla="*/ 538122 w 1605470"/>
              <a:gd name="connsiteY134" fmla="*/ 2381443 h 6858000"/>
              <a:gd name="connsiteX135" fmla="*/ 514451 w 1605470"/>
              <a:gd name="connsiteY135" fmla="*/ 2261920 h 6858000"/>
              <a:gd name="connsiteX136" fmla="*/ 486968 w 1605470"/>
              <a:gd name="connsiteY136" fmla="*/ 2182937 h 6858000"/>
              <a:gd name="connsiteX137" fmla="*/ 488555 w 1605470"/>
              <a:gd name="connsiteY137" fmla="*/ 2155135 h 6858000"/>
              <a:gd name="connsiteX138" fmla="*/ 486013 w 1605470"/>
              <a:gd name="connsiteY138" fmla="*/ 2118008 h 6858000"/>
              <a:gd name="connsiteX139" fmla="*/ 487006 w 1605470"/>
              <a:gd name="connsiteY139" fmla="*/ 2050531 h 6858000"/>
              <a:gd name="connsiteX140" fmla="*/ 478812 w 1605470"/>
              <a:gd name="connsiteY140" fmla="*/ 1963269 h 6858000"/>
              <a:gd name="connsiteX141" fmla="*/ 442619 w 1605470"/>
              <a:gd name="connsiteY141" fmla="*/ 1910499 h 6858000"/>
              <a:gd name="connsiteX142" fmla="*/ 446785 w 1605470"/>
              <a:gd name="connsiteY142" fmla="*/ 1903212 h 6858000"/>
              <a:gd name="connsiteX143" fmla="*/ 436547 w 1605470"/>
              <a:gd name="connsiteY143" fmla="*/ 1861531 h 6858000"/>
              <a:gd name="connsiteX144" fmla="*/ 390346 w 1605470"/>
              <a:gd name="connsiteY144" fmla="*/ 1732919 h 6858000"/>
              <a:gd name="connsiteX145" fmla="*/ 362657 w 1605470"/>
              <a:gd name="connsiteY145" fmla="*/ 1663540 h 6858000"/>
              <a:gd name="connsiteX146" fmla="*/ 361783 w 1605470"/>
              <a:gd name="connsiteY146" fmla="*/ 1615777 h 6858000"/>
              <a:gd name="connsiteX147" fmla="*/ 342578 w 1605470"/>
              <a:gd name="connsiteY147" fmla="*/ 1563678 h 6858000"/>
              <a:gd name="connsiteX148" fmla="*/ 355658 w 1605470"/>
              <a:gd name="connsiteY148" fmla="*/ 1519474 h 6858000"/>
              <a:gd name="connsiteX149" fmla="*/ 348400 w 1605470"/>
              <a:gd name="connsiteY149" fmla="*/ 1477995 h 6858000"/>
              <a:gd name="connsiteX150" fmla="*/ 334485 w 1605470"/>
              <a:gd name="connsiteY150" fmla="*/ 1373769 h 6858000"/>
              <a:gd name="connsiteX151" fmla="*/ 342792 w 1605470"/>
              <a:gd name="connsiteY151" fmla="*/ 1307086 h 6858000"/>
              <a:gd name="connsiteX152" fmla="*/ 343980 w 1605470"/>
              <a:gd name="connsiteY152" fmla="*/ 1189033 h 6858000"/>
              <a:gd name="connsiteX153" fmla="*/ 348665 w 1605470"/>
              <a:gd name="connsiteY153" fmla="*/ 1168288 h 6858000"/>
              <a:gd name="connsiteX154" fmla="*/ 340947 w 1605470"/>
              <a:gd name="connsiteY154" fmla="*/ 1142577 h 6858000"/>
              <a:gd name="connsiteX155" fmla="*/ 330253 w 1605470"/>
              <a:gd name="connsiteY155" fmla="*/ 1088484 h 6858000"/>
              <a:gd name="connsiteX156" fmla="*/ 318989 w 1605470"/>
              <a:gd name="connsiteY156" fmla="*/ 1016103 h 6858000"/>
              <a:gd name="connsiteX157" fmla="*/ 320445 w 1605470"/>
              <a:gd name="connsiteY157" fmla="*/ 932283 h 6858000"/>
              <a:gd name="connsiteX158" fmla="*/ 322681 w 1605470"/>
              <a:gd name="connsiteY158" fmla="*/ 915925 h 6858000"/>
              <a:gd name="connsiteX159" fmla="*/ 315310 w 1605470"/>
              <a:gd name="connsiteY159" fmla="*/ 896999 h 6858000"/>
              <a:gd name="connsiteX160" fmla="*/ 284718 w 1605470"/>
              <a:gd name="connsiteY160" fmla="*/ 821517 h 6858000"/>
              <a:gd name="connsiteX161" fmla="*/ 263668 w 1605470"/>
              <a:gd name="connsiteY161" fmla="*/ 751353 h 6858000"/>
              <a:gd name="connsiteX162" fmla="*/ 263226 w 1605470"/>
              <a:gd name="connsiteY162" fmla="*/ 721230 h 6858000"/>
              <a:gd name="connsiteX163" fmla="*/ 248897 w 1605470"/>
              <a:gd name="connsiteY163" fmla="*/ 681659 h 6858000"/>
              <a:gd name="connsiteX164" fmla="*/ 234316 w 1605470"/>
              <a:gd name="connsiteY164" fmla="*/ 635218 h 6858000"/>
              <a:gd name="connsiteX165" fmla="*/ 239327 w 1605470"/>
              <a:gd name="connsiteY165" fmla="*/ 613763 h 6858000"/>
              <a:gd name="connsiteX166" fmla="*/ 225269 w 1605470"/>
              <a:gd name="connsiteY166" fmla="*/ 598582 h 6858000"/>
              <a:gd name="connsiteX167" fmla="*/ 224950 w 1605470"/>
              <a:gd name="connsiteY167" fmla="*/ 576846 h 6858000"/>
              <a:gd name="connsiteX168" fmla="*/ 204576 w 1605470"/>
              <a:gd name="connsiteY168" fmla="*/ 530055 h 6858000"/>
              <a:gd name="connsiteX169" fmla="*/ 219064 w 1605470"/>
              <a:gd name="connsiteY169" fmla="*/ 469651 h 6858000"/>
              <a:gd name="connsiteX170" fmla="*/ 195012 w 1605470"/>
              <a:gd name="connsiteY170" fmla="*/ 448559 h 6858000"/>
              <a:gd name="connsiteX171" fmla="*/ 201434 w 1605470"/>
              <a:gd name="connsiteY171" fmla="*/ 441529 h 6858000"/>
              <a:gd name="connsiteX172" fmla="*/ 200655 w 1605470"/>
              <a:gd name="connsiteY172" fmla="*/ 428927 h 6858000"/>
              <a:gd name="connsiteX173" fmla="*/ 190059 w 1605470"/>
              <a:gd name="connsiteY173" fmla="*/ 430161 h 6858000"/>
              <a:gd name="connsiteX174" fmla="*/ 167079 w 1605470"/>
              <a:gd name="connsiteY174" fmla="*/ 367211 h 6858000"/>
              <a:gd name="connsiteX175" fmla="*/ 124571 w 1605470"/>
              <a:gd name="connsiteY175" fmla="*/ 302178 h 6858000"/>
              <a:gd name="connsiteX176" fmla="*/ 103243 w 1605470"/>
              <a:gd name="connsiteY176" fmla="*/ 211375 h 6858000"/>
              <a:gd name="connsiteX177" fmla="*/ 94571 w 1605470"/>
              <a:gd name="connsiteY177" fmla="*/ 184179 h 6858000"/>
              <a:gd name="connsiteX178" fmla="*/ 13437 w 1605470"/>
              <a:gd name="connsiteY178" fmla="*/ 19287 h 6858000"/>
              <a:gd name="connsiteX179" fmla="*/ 0 w 1605470"/>
              <a:gd name="connsiteY17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31653 w 1605470"/>
              <a:gd name="connsiteY39" fmla="*/ 5604904 h 6858000"/>
              <a:gd name="connsiteX40" fmla="*/ 539863 w 1605470"/>
              <a:gd name="connsiteY40" fmla="*/ 5604298 h 6858000"/>
              <a:gd name="connsiteX41" fmla="*/ 552319 w 1605470"/>
              <a:gd name="connsiteY41" fmla="*/ 5587997 h 6858000"/>
              <a:gd name="connsiteX42" fmla="*/ 559710 w 1605470"/>
              <a:gd name="connsiteY42" fmla="*/ 5564796 h 6858000"/>
              <a:gd name="connsiteX43" fmla="*/ 587214 w 1605470"/>
              <a:gd name="connsiteY43" fmla="*/ 5451511 h 6858000"/>
              <a:gd name="connsiteX44" fmla="*/ 608019 w 1605470"/>
              <a:gd name="connsiteY44" fmla="*/ 5385461 h 6858000"/>
              <a:gd name="connsiteX45" fmla="*/ 622750 w 1605470"/>
              <a:gd name="connsiteY45" fmla="*/ 5363084 h 6858000"/>
              <a:gd name="connsiteX46" fmla="*/ 638731 w 1605470"/>
              <a:gd name="connsiteY46" fmla="*/ 5330009 h 6858000"/>
              <a:gd name="connsiteX47" fmla="*/ 672224 w 1605470"/>
              <a:gd name="connsiteY47" fmla="*/ 5273739 h 6858000"/>
              <a:gd name="connsiteX48" fmla="*/ 681823 w 1605470"/>
              <a:gd name="connsiteY48" fmla="*/ 5241779 h 6858000"/>
              <a:gd name="connsiteX49" fmla="*/ 693049 w 1605470"/>
              <a:gd name="connsiteY49" fmla="*/ 5225268 h 6858000"/>
              <a:gd name="connsiteX50" fmla="*/ 694069 w 1605470"/>
              <a:gd name="connsiteY50" fmla="*/ 5217684 h 6858000"/>
              <a:gd name="connsiteX51" fmla="*/ 701410 w 1605470"/>
              <a:gd name="connsiteY51" fmla="*/ 5193377 h 6858000"/>
              <a:gd name="connsiteX52" fmla="*/ 704713 w 1605470"/>
              <a:gd name="connsiteY52" fmla="*/ 5179288 h 6858000"/>
              <a:gd name="connsiteX53" fmla="*/ 705697 w 1605470"/>
              <a:gd name="connsiteY53" fmla="*/ 5173621 h 6858000"/>
              <a:gd name="connsiteX54" fmla="*/ 701331 w 1605470"/>
              <a:gd name="connsiteY54" fmla="*/ 5159961 h 6858000"/>
              <a:gd name="connsiteX55" fmla="*/ 708008 w 1605470"/>
              <a:gd name="connsiteY55" fmla="*/ 5144295 h 6858000"/>
              <a:gd name="connsiteX56" fmla="*/ 704941 w 1605470"/>
              <a:gd name="connsiteY56" fmla="*/ 5125185 h 6858000"/>
              <a:gd name="connsiteX57" fmla="*/ 711771 w 1605470"/>
              <a:gd name="connsiteY57" fmla="*/ 5121884 h 6858000"/>
              <a:gd name="connsiteX58" fmla="*/ 721092 w 1605470"/>
              <a:gd name="connsiteY58" fmla="*/ 5108383 h 6858000"/>
              <a:gd name="connsiteX59" fmla="*/ 717045 w 1605470"/>
              <a:gd name="connsiteY59" fmla="*/ 5094705 h 6858000"/>
              <a:gd name="connsiteX60" fmla="*/ 718807 w 1605470"/>
              <a:gd name="connsiteY60" fmla="*/ 5067850 h 6858000"/>
              <a:gd name="connsiteX61" fmla="*/ 721538 w 1605470"/>
              <a:gd name="connsiteY61" fmla="*/ 5060861 h 6858000"/>
              <a:gd name="connsiteX62" fmla="*/ 718242 w 1605470"/>
              <a:gd name="connsiteY62" fmla="*/ 5034192 h 6858000"/>
              <a:gd name="connsiteX63" fmla="*/ 719796 w 1605470"/>
              <a:gd name="connsiteY63" fmla="*/ 4993030 h 6858000"/>
              <a:gd name="connsiteX64" fmla="*/ 726705 w 1605470"/>
              <a:gd name="connsiteY64" fmla="*/ 4946844 h 6858000"/>
              <a:gd name="connsiteX65" fmla="*/ 722561 w 1605470"/>
              <a:gd name="connsiteY65" fmla="*/ 4932692 h 6858000"/>
              <a:gd name="connsiteX66" fmla="*/ 724935 w 1605470"/>
              <a:gd name="connsiteY66" fmla="*/ 4821504 h 6858000"/>
              <a:gd name="connsiteX67" fmla="*/ 732118 w 1605470"/>
              <a:gd name="connsiteY67" fmla="*/ 4801535 h 6858000"/>
              <a:gd name="connsiteX68" fmla="*/ 739787 w 1605470"/>
              <a:gd name="connsiteY68" fmla="*/ 4797794 h 6858000"/>
              <a:gd name="connsiteX69" fmla="*/ 741081 w 1605470"/>
              <a:gd name="connsiteY69" fmla="*/ 4784526 h 6858000"/>
              <a:gd name="connsiteX70" fmla="*/ 742865 w 1605470"/>
              <a:gd name="connsiteY70" fmla="*/ 4781211 h 6858000"/>
              <a:gd name="connsiteX71" fmla="*/ 751652 w 1605470"/>
              <a:gd name="connsiteY71" fmla="*/ 4761984 h 6858000"/>
              <a:gd name="connsiteX72" fmla="*/ 747700 w 1605470"/>
              <a:gd name="connsiteY72" fmla="*/ 4690749 h 6858000"/>
              <a:gd name="connsiteX73" fmla="*/ 743180 w 1605470"/>
              <a:gd name="connsiteY73" fmla="*/ 4613201 h 6858000"/>
              <a:gd name="connsiteX74" fmla="*/ 738263 w 1605470"/>
              <a:gd name="connsiteY74" fmla="*/ 4444346 h 6858000"/>
              <a:gd name="connsiteX75" fmla="*/ 756542 w 1605470"/>
              <a:gd name="connsiteY75" fmla="*/ 4350346 h 6858000"/>
              <a:gd name="connsiteX76" fmla="*/ 715481 w 1605470"/>
              <a:gd name="connsiteY76" fmla="*/ 4214165 h 6858000"/>
              <a:gd name="connsiteX77" fmla="*/ 719554 w 1605470"/>
              <a:gd name="connsiteY77" fmla="*/ 4090296 h 6858000"/>
              <a:gd name="connsiteX78" fmla="*/ 704810 w 1605470"/>
              <a:gd name="connsiteY78" fmla="*/ 4033999 h 6858000"/>
              <a:gd name="connsiteX79" fmla="*/ 705959 w 1605470"/>
              <a:gd name="connsiteY79" fmla="*/ 4031933 h 6858000"/>
              <a:gd name="connsiteX80" fmla="*/ 704535 w 1605470"/>
              <a:gd name="connsiteY80" fmla="*/ 4013953 h 6858000"/>
              <a:gd name="connsiteX81" fmla="*/ 700443 w 1605470"/>
              <a:gd name="connsiteY81" fmla="*/ 4010511 h 6858000"/>
              <a:gd name="connsiteX82" fmla="*/ 698282 w 1605470"/>
              <a:gd name="connsiteY82" fmla="*/ 3998331 h 6858000"/>
              <a:gd name="connsiteX83" fmla="*/ 690830 w 1605470"/>
              <a:gd name="connsiteY83" fmla="*/ 3974753 h 6858000"/>
              <a:gd name="connsiteX84" fmla="*/ 692428 w 1605470"/>
              <a:gd name="connsiteY84" fmla="*/ 3969950 h 6858000"/>
              <a:gd name="connsiteX85" fmla="*/ 685850 w 1605470"/>
              <a:gd name="connsiteY85" fmla="*/ 3933779 h 6858000"/>
              <a:gd name="connsiteX86" fmla="*/ 687181 w 1605470"/>
              <a:gd name="connsiteY86" fmla="*/ 3933093 h 6858000"/>
              <a:gd name="connsiteX87" fmla="*/ 691535 w 1605470"/>
              <a:gd name="connsiteY87" fmla="*/ 3922082 h 6858000"/>
              <a:gd name="connsiteX88" fmla="*/ 696613 w 1605470"/>
              <a:gd name="connsiteY88" fmla="*/ 3901461 h 6858000"/>
              <a:gd name="connsiteX89" fmla="*/ 719207 w 1605470"/>
              <a:gd name="connsiteY89" fmla="*/ 3813873 h 6858000"/>
              <a:gd name="connsiteX90" fmla="*/ 718632 w 1605470"/>
              <a:gd name="connsiteY90" fmla="*/ 3806161 h 6858000"/>
              <a:gd name="connsiteX91" fmla="*/ 718939 w 1605470"/>
              <a:gd name="connsiteY91" fmla="*/ 3805957 h 6858000"/>
              <a:gd name="connsiteX92" fmla="*/ 718966 w 1605470"/>
              <a:gd name="connsiteY92" fmla="*/ 3797724 h 6858000"/>
              <a:gd name="connsiteX93" fmla="*/ 717581 w 1605470"/>
              <a:gd name="connsiteY93" fmla="*/ 3792098 h 6858000"/>
              <a:gd name="connsiteX94" fmla="*/ 716465 w 1605470"/>
              <a:gd name="connsiteY94" fmla="*/ 3777135 h 6858000"/>
              <a:gd name="connsiteX95" fmla="*/ 718198 w 1605470"/>
              <a:gd name="connsiteY95" fmla="*/ 3771656 h 6858000"/>
              <a:gd name="connsiteX96" fmla="*/ 721941 w 1605470"/>
              <a:gd name="connsiteY96" fmla="*/ 3769007 h 6858000"/>
              <a:gd name="connsiteX97" fmla="*/ 721407 w 1605470"/>
              <a:gd name="connsiteY97" fmla="*/ 3767709 h 6858000"/>
              <a:gd name="connsiteX98" fmla="*/ 730103 w 1605470"/>
              <a:gd name="connsiteY98" fmla="*/ 3738082 h 6858000"/>
              <a:gd name="connsiteX99" fmla="*/ 737449 w 1605470"/>
              <a:gd name="connsiteY99" fmla="*/ 3673397 h 6858000"/>
              <a:gd name="connsiteX100" fmla="*/ 736745 w 1605470"/>
              <a:gd name="connsiteY100" fmla="*/ 3637109 h 6858000"/>
              <a:gd name="connsiteX101" fmla="*/ 740188 w 1605470"/>
              <a:gd name="connsiteY101" fmla="*/ 3536883 h 6858000"/>
              <a:gd name="connsiteX102" fmla="*/ 747726 w 1605470"/>
              <a:gd name="connsiteY102" fmla="*/ 3435652 h 6858000"/>
              <a:gd name="connsiteX103" fmla="*/ 774383 w 1605470"/>
              <a:gd name="connsiteY103" fmla="*/ 3381564 h 6858000"/>
              <a:gd name="connsiteX104" fmla="*/ 774870 w 1605470"/>
              <a:gd name="connsiteY104" fmla="*/ 3375761 h 6858000"/>
              <a:gd name="connsiteX105" fmla="*/ 770510 w 1605470"/>
              <a:gd name="connsiteY105" fmla="*/ 3361844 h 6858000"/>
              <a:gd name="connsiteX106" fmla="*/ 767933 w 1605470"/>
              <a:gd name="connsiteY106" fmla="*/ 3356929 h 6858000"/>
              <a:gd name="connsiteX107" fmla="*/ 766158 w 1605470"/>
              <a:gd name="connsiteY107" fmla="*/ 3349058 h 6858000"/>
              <a:gd name="connsiteX108" fmla="*/ 766414 w 1605470"/>
              <a:gd name="connsiteY108" fmla="*/ 3348763 h 6858000"/>
              <a:gd name="connsiteX109" fmla="*/ 764166 w 1605470"/>
              <a:gd name="connsiteY109" fmla="*/ 3341588 h 6858000"/>
              <a:gd name="connsiteX110" fmla="*/ 749397 w 1605470"/>
              <a:gd name="connsiteY110" fmla="*/ 3307769 h 6858000"/>
              <a:gd name="connsiteX111" fmla="*/ 766960 w 1605470"/>
              <a:gd name="connsiteY111" fmla="*/ 3250522 h 6858000"/>
              <a:gd name="connsiteX112" fmla="*/ 767385 w 1605470"/>
              <a:gd name="connsiteY112" fmla="*/ 3229163 h 6858000"/>
              <a:gd name="connsiteX113" fmla="*/ 769208 w 1605470"/>
              <a:gd name="connsiteY113" fmla="*/ 3217217 h 6858000"/>
              <a:gd name="connsiteX114" fmla="*/ 770350 w 1605470"/>
              <a:gd name="connsiteY114" fmla="*/ 3216125 h 6858000"/>
              <a:gd name="connsiteX115" fmla="*/ 756043 w 1605470"/>
              <a:gd name="connsiteY115" fmla="*/ 3183755 h 6858000"/>
              <a:gd name="connsiteX116" fmla="*/ 756544 w 1605470"/>
              <a:gd name="connsiteY116" fmla="*/ 3178642 h 6858000"/>
              <a:gd name="connsiteX117" fmla="*/ 744144 w 1605470"/>
              <a:gd name="connsiteY117" fmla="*/ 3158586 h 6858000"/>
              <a:gd name="connsiteX118" fmla="*/ 739378 w 1605470"/>
              <a:gd name="connsiteY118" fmla="*/ 3147669 h 6858000"/>
              <a:gd name="connsiteX119" fmla="*/ 734648 w 1605470"/>
              <a:gd name="connsiteY119" fmla="*/ 3145733 h 6858000"/>
              <a:gd name="connsiteX120" fmla="*/ 729329 w 1605470"/>
              <a:gd name="connsiteY120" fmla="*/ 3129034 h 6858000"/>
              <a:gd name="connsiteX121" fmla="*/ 729994 w 1605470"/>
              <a:gd name="connsiteY121" fmla="*/ 3126682 h 6858000"/>
              <a:gd name="connsiteX122" fmla="*/ 720862 w 1605470"/>
              <a:gd name="connsiteY122" fmla="*/ 3114519 h 6858000"/>
              <a:gd name="connsiteX123" fmla="*/ 707471 w 1605470"/>
              <a:gd name="connsiteY123" fmla="*/ 3106272 h 6858000"/>
              <a:gd name="connsiteX124" fmla="*/ 680201 w 1605470"/>
              <a:gd name="connsiteY124" fmla="*/ 2958185 h 6858000"/>
              <a:gd name="connsiteX125" fmla="*/ 622815 w 1605470"/>
              <a:gd name="connsiteY125" fmla="*/ 2762989 h 6858000"/>
              <a:gd name="connsiteX126" fmla="*/ 571733 w 1605470"/>
              <a:gd name="connsiteY126" fmla="*/ 2554718 h 6858000"/>
              <a:gd name="connsiteX127" fmla="*/ 551827 w 1605470"/>
              <a:gd name="connsiteY127" fmla="*/ 2485734 h 6858000"/>
              <a:gd name="connsiteX128" fmla="*/ 542550 w 1605470"/>
              <a:gd name="connsiteY128" fmla="*/ 2447068 h 6858000"/>
              <a:gd name="connsiteX129" fmla="*/ 529511 w 1605470"/>
              <a:gd name="connsiteY129" fmla="*/ 2425819 h 6858000"/>
              <a:gd name="connsiteX130" fmla="*/ 528878 w 1605470"/>
              <a:gd name="connsiteY130" fmla="*/ 2408971 h 6858000"/>
              <a:gd name="connsiteX131" fmla="*/ 535510 w 1605470"/>
              <a:gd name="connsiteY131" fmla="*/ 2402874 h 6858000"/>
              <a:gd name="connsiteX132" fmla="*/ 538122 w 1605470"/>
              <a:gd name="connsiteY132" fmla="*/ 2381443 h 6858000"/>
              <a:gd name="connsiteX133" fmla="*/ 514451 w 1605470"/>
              <a:gd name="connsiteY133" fmla="*/ 2261920 h 6858000"/>
              <a:gd name="connsiteX134" fmla="*/ 486968 w 1605470"/>
              <a:gd name="connsiteY134" fmla="*/ 2182937 h 6858000"/>
              <a:gd name="connsiteX135" fmla="*/ 488555 w 1605470"/>
              <a:gd name="connsiteY135" fmla="*/ 2155135 h 6858000"/>
              <a:gd name="connsiteX136" fmla="*/ 486013 w 1605470"/>
              <a:gd name="connsiteY136" fmla="*/ 2118008 h 6858000"/>
              <a:gd name="connsiteX137" fmla="*/ 487006 w 1605470"/>
              <a:gd name="connsiteY137" fmla="*/ 2050531 h 6858000"/>
              <a:gd name="connsiteX138" fmla="*/ 478812 w 1605470"/>
              <a:gd name="connsiteY138" fmla="*/ 1963269 h 6858000"/>
              <a:gd name="connsiteX139" fmla="*/ 442619 w 1605470"/>
              <a:gd name="connsiteY139" fmla="*/ 1910499 h 6858000"/>
              <a:gd name="connsiteX140" fmla="*/ 446785 w 1605470"/>
              <a:gd name="connsiteY140" fmla="*/ 1903212 h 6858000"/>
              <a:gd name="connsiteX141" fmla="*/ 436547 w 1605470"/>
              <a:gd name="connsiteY141" fmla="*/ 1861531 h 6858000"/>
              <a:gd name="connsiteX142" fmla="*/ 390346 w 1605470"/>
              <a:gd name="connsiteY142" fmla="*/ 1732919 h 6858000"/>
              <a:gd name="connsiteX143" fmla="*/ 362657 w 1605470"/>
              <a:gd name="connsiteY143" fmla="*/ 1663540 h 6858000"/>
              <a:gd name="connsiteX144" fmla="*/ 361783 w 1605470"/>
              <a:gd name="connsiteY144" fmla="*/ 1615777 h 6858000"/>
              <a:gd name="connsiteX145" fmla="*/ 342578 w 1605470"/>
              <a:gd name="connsiteY145" fmla="*/ 1563678 h 6858000"/>
              <a:gd name="connsiteX146" fmla="*/ 355658 w 1605470"/>
              <a:gd name="connsiteY146" fmla="*/ 1519474 h 6858000"/>
              <a:gd name="connsiteX147" fmla="*/ 348400 w 1605470"/>
              <a:gd name="connsiteY147" fmla="*/ 1477995 h 6858000"/>
              <a:gd name="connsiteX148" fmla="*/ 334485 w 1605470"/>
              <a:gd name="connsiteY148" fmla="*/ 1373769 h 6858000"/>
              <a:gd name="connsiteX149" fmla="*/ 342792 w 1605470"/>
              <a:gd name="connsiteY149" fmla="*/ 1307086 h 6858000"/>
              <a:gd name="connsiteX150" fmla="*/ 343980 w 1605470"/>
              <a:gd name="connsiteY150" fmla="*/ 1189033 h 6858000"/>
              <a:gd name="connsiteX151" fmla="*/ 348665 w 1605470"/>
              <a:gd name="connsiteY151" fmla="*/ 1168288 h 6858000"/>
              <a:gd name="connsiteX152" fmla="*/ 340947 w 1605470"/>
              <a:gd name="connsiteY152" fmla="*/ 1142577 h 6858000"/>
              <a:gd name="connsiteX153" fmla="*/ 330253 w 1605470"/>
              <a:gd name="connsiteY153" fmla="*/ 1088484 h 6858000"/>
              <a:gd name="connsiteX154" fmla="*/ 318989 w 1605470"/>
              <a:gd name="connsiteY154" fmla="*/ 1016103 h 6858000"/>
              <a:gd name="connsiteX155" fmla="*/ 320445 w 1605470"/>
              <a:gd name="connsiteY155" fmla="*/ 932283 h 6858000"/>
              <a:gd name="connsiteX156" fmla="*/ 322681 w 1605470"/>
              <a:gd name="connsiteY156" fmla="*/ 915925 h 6858000"/>
              <a:gd name="connsiteX157" fmla="*/ 315310 w 1605470"/>
              <a:gd name="connsiteY157" fmla="*/ 896999 h 6858000"/>
              <a:gd name="connsiteX158" fmla="*/ 284718 w 1605470"/>
              <a:gd name="connsiteY158" fmla="*/ 821517 h 6858000"/>
              <a:gd name="connsiteX159" fmla="*/ 263668 w 1605470"/>
              <a:gd name="connsiteY159" fmla="*/ 751353 h 6858000"/>
              <a:gd name="connsiteX160" fmla="*/ 263226 w 1605470"/>
              <a:gd name="connsiteY160" fmla="*/ 721230 h 6858000"/>
              <a:gd name="connsiteX161" fmla="*/ 248897 w 1605470"/>
              <a:gd name="connsiteY161" fmla="*/ 681659 h 6858000"/>
              <a:gd name="connsiteX162" fmla="*/ 234316 w 1605470"/>
              <a:gd name="connsiteY162" fmla="*/ 635218 h 6858000"/>
              <a:gd name="connsiteX163" fmla="*/ 239327 w 1605470"/>
              <a:gd name="connsiteY163" fmla="*/ 613763 h 6858000"/>
              <a:gd name="connsiteX164" fmla="*/ 225269 w 1605470"/>
              <a:gd name="connsiteY164" fmla="*/ 598582 h 6858000"/>
              <a:gd name="connsiteX165" fmla="*/ 224950 w 1605470"/>
              <a:gd name="connsiteY165" fmla="*/ 576846 h 6858000"/>
              <a:gd name="connsiteX166" fmla="*/ 204576 w 1605470"/>
              <a:gd name="connsiteY166" fmla="*/ 530055 h 6858000"/>
              <a:gd name="connsiteX167" fmla="*/ 219064 w 1605470"/>
              <a:gd name="connsiteY167" fmla="*/ 469651 h 6858000"/>
              <a:gd name="connsiteX168" fmla="*/ 195012 w 1605470"/>
              <a:gd name="connsiteY168" fmla="*/ 448559 h 6858000"/>
              <a:gd name="connsiteX169" fmla="*/ 201434 w 1605470"/>
              <a:gd name="connsiteY169" fmla="*/ 441529 h 6858000"/>
              <a:gd name="connsiteX170" fmla="*/ 200655 w 1605470"/>
              <a:gd name="connsiteY170" fmla="*/ 428927 h 6858000"/>
              <a:gd name="connsiteX171" fmla="*/ 190059 w 1605470"/>
              <a:gd name="connsiteY171" fmla="*/ 430161 h 6858000"/>
              <a:gd name="connsiteX172" fmla="*/ 167079 w 1605470"/>
              <a:gd name="connsiteY172" fmla="*/ 367211 h 6858000"/>
              <a:gd name="connsiteX173" fmla="*/ 124571 w 1605470"/>
              <a:gd name="connsiteY173" fmla="*/ 302178 h 6858000"/>
              <a:gd name="connsiteX174" fmla="*/ 103243 w 1605470"/>
              <a:gd name="connsiteY174" fmla="*/ 211375 h 6858000"/>
              <a:gd name="connsiteX175" fmla="*/ 94571 w 1605470"/>
              <a:gd name="connsiteY175" fmla="*/ 184179 h 6858000"/>
              <a:gd name="connsiteX176" fmla="*/ 13437 w 1605470"/>
              <a:gd name="connsiteY176" fmla="*/ 19287 h 6858000"/>
              <a:gd name="connsiteX177" fmla="*/ 0 w 1605470"/>
              <a:gd name="connsiteY17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59710 w 1605470"/>
              <a:gd name="connsiteY41" fmla="*/ 5564796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8807 w 1605470"/>
              <a:gd name="connsiteY58" fmla="*/ 5067850 h 6858000"/>
              <a:gd name="connsiteX59" fmla="*/ 721538 w 1605470"/>
              <a:gd name="connsiteY59" fmla="*/ 5060861 h 6858000"/>
              <a:gd name="connsiteX60" fmla="*/ 718242 w 1605470"/>
              <a:gd name="connsiteY60" fmla="*/ 5034192 h 6858000"/>
              <a:gd name="connsiteX61" fmla="*/ 719796 w 1605470"/>
              <a:gd name="connsiteY61" fmla="*/ 4993030 h 6858000"/>
              <a:gd name="connsiteX62" fmla="*/ 726705 w 1605470"/>
              <a:gd name="connsiteY62" fmla="*/ 4946844 h 6858000"/>
              <a:gd name="connsiteX63" fmla="*/ 722561 w 1605470"/>
              <a:gd name="connsiteY63" fmla="*/ 4932692 h 6858000"/>
              <a:gd name="connsiteX64" fmla="*/ 724935 w 1605470"/>
              <a:gd name="connsiteY64" fmla="*/ 4821504 h 6858000"/>
              <a:gd name="connsiteX65" fmla="*/ 732118 w 1605470"/>
              <a:gd name="connsiteY65" fmla="*/ 4801535 h 6858000"/>
              <a:gd name="connsiteX66" fmla="*/ 739787 w 1605470"/>
              <a:gd name="connsiteY66" fmla="*/ 4797794 h 6858000"/>
              <a:gd name="connsiteX67" fmla="*/ 741081 w 1605470"/>
              <a:gd name="connsiteY67" fmla="*/ 4784526 h 6858000"/>
              <a:gd name="connsiteX68" fmla="*/ 742865 w 1605470"/>
              <a:gd name="connsiteY68" fmla="*/ 4781211 h 6858000"/>
              <a:gd name="connsiteX69" fmla="*/ 751652 w 1605470"/>
              <a:gd name="connsiteY69" fmla="*/ 4761984 h 6858000"/>
              <a:gd name="connsiteX70" fmla="*/ 747700 w 1605470"/>
              <a:gd name="connsiteY70" fmla="*/ 4690749 h 6858000"/>
              <a:gd name="connsiteX71" fmla="*/ 743180 w 1605470"/>
              <a:gd name="connsiteY71" fmla="*/ 4584173 h 6858000"/>
              <a:gd name="connsiteX72" fmla="*/ 738263 w 1605470"/>
              <a:gd name="connsiteY72" fmla="*/ 4444346 h 6858000"/>
              <a:gd name="connsiteX73" fmla="*/ 756542 w 1605470"/>
              <a:gd name="connsiteY73" fmla="*/ 4350346 h 6858000"/>
              <a:gd name="connsiteX74" fmla="*/ 715481 w 1605470"/>
              <a:gd name="connsiteY74" fmla="*/ 4214165 h 6858000"/>
              <a:gd name="connsiteX75" fmla="*/ 719554 w 1605470"/>
              <a:gd name="connsiteY75" fmla="*/ 4090296 h 6858000"/>
              <a:gd name="connsiteX76" fmla="*/ 704810 w 1605470"/>
              <a:gd name="connsiteY76" fmla="*/ 4033999 h 6858000"/>
              <a:gd name="connsiteX77" fmla="*/ 705959 w 1605470"/>
              <a:gd name="connsiteY77" fmla="*/ 4031933 h 6858000"/>
              <a:gd name="connsiteX78" fmla="*/ 704535 w 1605470"/>
              <a:gd name="connsiteY78" fmla="*/ 4013953 h 6858000"/>
              <a:gd name="connsiteX79" fmla="*/ 700443 w 1605470"/>
              <a:gd name="connsiteY79" fmla="*/ 4010511 h 6858000"/>
              <a:gd name="connsiteX80" fmla="*/ 698282 w 1605470"/>
              <a:gd name="connsiteY80" fmla="*/ 3998331 h 6858000"/>
              <a:gd name="connsiteX81" fmla="*/ 690830 w 1605470"/>
              <a:gd name="connsiteY81" fmla="*/ 3974753 h 6858000"/>
              <a:gd name="connsiteX82" fmla="*/ 692428 w 1605470"/>
              <a:gd name="connsiteY82" fmla="*/ 3969950 h 6858000"/>
              <a:gd name="connsiteX83" fmla="*/ 685850 w 1605470"/>
              <a:gd name="connsiteY83" fmla="*/ 3933779 h 6858000"/>
              <a:gd name="connsiteX84" fmla="*/ 687181 w 1605470"/>
              <a:gd name="connsiteY84" fmla="*/ 3933093 h 6858000"/>
              <a:gd name="connsiteX85" fmla="*/ 691535 w 1605470"/>
              <a:gd name="connsiteY85" fmla="*/ 3922082 h 6858000"/>
              <a:gd name="connsiteX86" fmla="*/ 696613 w 1605470"/>
              <a:gd name="connsiteY86" fmla="*/ 3901461 h 6858000"/>
              <a:gd name="connsiteX87" fmla="*/ 719207 w 1605470"/>
              <a:gd name="connsiteY87" fmla="*/ 3813873 h 6858000"/>
              <a:gd name="connsiteX88" fmla="*/ 718632 w 1605470"/>
              <a:gd name="connsiteY88" fmla="*/ 3806161 h 6858000"/>
              <a:gd name="connsiteX89" fmla="*/ 718939 w 1605470"/>
              <a:gd name="connsiteY89" fmla="*/ 3805957 h 6858000"/>
              <a:gd name="connsiteX90" fmla="*/ 718966 w 1605470"/>
              <a:gd name="connsiteY90" fmla="*/ 3797724 h 6858000"/>
              <a:gd name="connsiteX91" fmla="*/ 717581 w 1605470"/>
              <a:gd name="connsiteY91" fmla="*/ 3792098 h 6858000"/>
              <a:gd name="connsiteX92" fmla="*/ 716465 w 1605470"/>
              <a:gd name="connsiteY92" fmla="*/ 3777135 h 6858000"/>
              <a:gd name="connsiteX93" fmla="*/ 718198 w 1605470"/>
              <a:gd name="connsiteY93" fmla="*/ 3771656 h 6858000"/>
              <a:gd name="connsiteX94" fmla="*/ 721941 w 1605470"/>
              <a:gd name="connsiteY94" fmla="*/ 3769007 h 6858000"/>
              <a:gd name="connsiteX95" fmla="*/ 721407 w 1605470"/>
              <a:gd name="connsiteY95" fmla="*/ 3767709 h 6858000"/>
              <a:gd name="connsiteX96" fmla="*/ 730103 w 1605470"/>
              <a:gd name="connsiteY96" fmla="*/ 3738082 h 6858000"/>
              <a:gd name="connsiteX97" fmla="*/ 737449 w 1605470"/>
              <a:gd name="connsiteY97" fmla="*/ 3673397 h 6858000"/>
              <a:gd name="connsiteX98" fmla="*/ 736745 w 1605470"/>
              <a:gd name="connsiteY98" fmla="*/ 3637109 h 6858000"/>
              <a:gd name="connsiteX99" fmla="*/ 740188 w 1605470"/>
              <a:gd name="connsiteY99" fmla="*/ 3536883 h 6858000"/>
              <a:gd name="connsiteX100" fmla="*/ 747726 w 1605470"/>
              <a:gd name="connsiteY100" fmla="*/ 3435652 h 6858000"/>
              <a:gd name="connsiteX101" fmla="*/ 774383 w 1605470"/>
              <a:gd name="connsiteY101" fmla="*/ 3381564 h 6858000"/>
              <a:gd name="connsiteX102" fmla="*/ 774870 w 1605470"/>
              <a:gd name="connsiteY102" fmla="*/ 3375761 h 6858000"/>
              <a:gd name="connsiteX103" fmla="*/ 770510 w 1605470"/>
              <a:gd name="connsiteY103" fmla="*/ 3361844 h 6858000"/>
              <a:gd name="connsiteX104" fmla="*/ 767933 w 1605470"/>
              <a:gd name="connsiteY104" fmla="*/ 3356929 h 6858000"/>
              <a:gd name="connsiteX105" fmla="*/ 766158 w 1605470"/>
              <a:gd name="connsiteY105" fmla="*/ 3349058 h 6858000"/>
              <a:gd name="connsiteX106" fmla="*/ 766414 w 1605470"/>
              <a:gd name="connsiteY106" fmla="*/ 3348763 h 6858000"/>
              <a:gd name="connsiteX107" fmla="*/ 764166 w 1605470"/>
              <a:gd name="connsiteY107" fmla="*/ 3341588 h 6858000"/>
              <a:gd name="connsiteX108" fmla="*/ 749397 w 1605470"/>
              <a:gd name="connsiteY108" fmla="*/ 3307769 h 6858000"/>
              <a:gd name="connsiteX109" fmla="*/ 766960 w 1605470"/>
              <a:gd name="connsiteY109" fmla="*/ 3250522 h 6858000"/>
              <a:gd name="connsiteX110" fmla="*/ 767385 w 1605470"/>
              <a:gd name="connsiteY110" fmla="*/ 3229163 h 6858000"/>
              <a:gd name="connsiteX111" fmla="*/ 769208 w 1605470"/>
              <a:gd name="connsiteY111" fmla="*/ 3217217 h 6858000"/>
              <a:gd name="connsiteX112" fmla="*/ 770350 w 1605470"/>
              <a:gd name="connsiteY112" fmla="*/ 3216125 h 6858000"/>
              <a:gd name="connsiteX113" fmla="*/ 756043 w 1605470"/>
              <a:gd name="connsiteY113" fmla="*/ 3183755 h 6858000"/>
              <a:gd name="connsiteX114" fmla="*/ 756544 w 1605470"/>
              <a:gd name="connsiteY114" fmla="*/ 3178642 h 6858000"/>
              <a:gd name="connsiteX115" fmla="*/ 744144 w 1605470"/>
              <a:gd name="connsiteY115" fmla="*/ 3158586 h 6858000"/>
              <a:gd name="connsiteX116" fmla="*/ 739378 w 1605470"/>
              <a:gd name="connsiteY116" fmla="*/ 3147669 h 6858000"/>
              <a:gd name="connsiteX117" fmla="*/ 734648 w 1605470"/>
              <a:gd name="connsiteY117" fmla="*/ 3145733 h 6858000"/>
              <a:gd name="connsiteX118" fmla="*/ 729329 w 1605470"/>
              <a:gd name="connsiteY118" fmla="*/ 3129034 h 6858000"/>
              <a:gd name="connsiteX119" fmla="*/ 729994 w 1605470"/>
              <a:gd name="connsiteY119" fmla="*/ 3126682 h 6858000"/>
              <a:gd name="connsiteX120" fmla="*/ 720862 w 1605470"/>
              <a:gd name="connsiteY120" fmla="*/ 3114519 h 6858000"/>
              <a:gd name="connsiteX121" fmla="*/ 707471 w 1605470"/>
              <a:gd name="connsiteY121" fmla="*/ 3106272 h 6858000"/>
              <a:gd name="connsiteX122" fmla="*/ 680201 w 1605470"/>
              <a:gd name="connsiteY122" fmla="*/ 2958185 h 6858000"/>
              <a:gd name="connsiteX123" fmla="*/ 622815 w 1605470"/>
              <a:gd name="connsiteY123" fmla="*/ 2762989 h 6858000"/>
              <a:gd name="connsiteX124" fmla="*/ 571733 w 1605470"/>
              <a:gd name="connsiteY124" fmla="*/ 2554718 h 6858000"/>
              <a:gd name="connsiteX125" fmla="*/ 551827 w 1605470"/>
              <a:gd name="connsiteY125" fmla="*/ 2485734 h 6858000"/>
              <a:gd name="connsiteX126" fmla="*/ 542550 w 1605470"/>
              <a:gd name="connsiteY126" fmla="*/ 2447068 h 6858000"/>
              <a:gd name="connsiteX127" fmla="*/ 529511 w 1605470"/>
              <a:gd name="connsiteY127" fmla="*/ 2425819 h 6858000"/>
              <a:gd name="connsiteX128" fmla="*/ 528878 w 1605470"/>
              <a:gd name="connsiteY128" fmla="*/ 2408971 h 6858000"/>
              <a:gd name="connsiteX129" fmla="*/ 535510 w 1605470"/>
              <a:gd name="connsiteY129" fmla="*/ 2402874 h 6858000"/>
              <a:gd name="connsiteX130" fmla="*/ 538122 w 1605470"/>
              <a:gd name="connsiteY130" fmla="*/ 2381443 h 6858000"/>
              <a:gd name="connsiteX131" fmla="*/ 514451 w 1605470"/>
              <a:gd name="connsiteY131" fmla="*/ 2261920 h 6858000"/>
              <a:gd name="connsiteX132" fmla="*/ 486968 w 1605470"/>
              <a:gd name="connsiteY132" fmla="*/ 2182937 h 6858000"/>
              <a:gd name="connsiteX133" fmla="*/ 488555 w 1605470"/>
              <a:gd name="connsiteY133" fmla="*/ 2155135 h 6858000"/>
              <a:gd name="connsiteX134" fmla="*/ 486013 w 1605470"/>
              <a:gd name="connsiteY134" fmla="*/ 2118008 h 6858000"/>
              <a:gd name="connsiteX135" fmla="*/ 487006 w 1605470"/>
              <a:gd name="connsiteY135" fmla="*/ 2050531 h 6858000"/>
              <a:gd name="connsiteX136" fmla="*/ 478812 w 1605470"/>
              <a:gd name="connsiteY136" fmla="*/ 1963269 h 6858000"/>
              <a:gd name="connsiteX137" fmla="*/ 442619 w 1605470"/>
              <a:gd name="connsiteY137" fmla="*/ 1910499 h 6858000"/>
              <a:gd name="connsiteX138" fmla="*/ 446785 w 1605470"/>
              <a:gd name="connsiteY138" fmla="*/ 1903212 h 6858000"/>
              <a:gd name="connsiteX139" fmla="*/ 436547 w 1605470"/>
              <a:gd name="connsiteY139" fmla="*/ 1861531 h 6858000"/>
              <a:gd name="connsiteX140" fmla="*/ 390346 w 1605470"/>
              <a:gd name="connsiteY140" fmla="*/ 1732919 h 6858000"/>
              <a:gd name="connsiteX141" fmla="*/ 362657 w 1605470"/>
              <a:gd name="connsiteY141" fmla="*/ 1663540 h 6858000"/>
              <a:gd name="connsiteX142" fmla="*/ 361783 w 1605470"/>
              <a:gd name="connsiteY142" fmla="*/ 1615777 h 6858000"/>
              <a:gd name="connsiteX143" fmla="*/ 342578 w 1605470"/>
              <a:gd name="connsiteY143" fmla="*/ 1563678 h 6858000"/>
              <a:gd name="connsiteX144" fmla="*/ 355658 w 1605470"/>
              <a:gd name="connsiteY144" fmla="*/ 1519474 h 6858000"/>
              <a:gd name="connsiteX145" fmla="*/ 348400 w 1605470"/>
              <a:gd name="connsiteY145" fmla="*/ 1477995 h 6858000"/>
              <a:gd name="connsiteX146" fmla="*/ 334485 w 1605470"/>
              <a:gd name="connsiteY146" fmla="*/ 1373769 h 6858000"/>
              <a:gd name="connsiteX147" fmla="*/ 342792 w 1605470"/>
              <a:gd name="connsiteY147" fmla="*/ 1307086 h 6858000"/>
              <a:gd name="connsiteX148" fmla="*/ 343980 w 1605470"/>
              <a:gd name="connsiteY148" fmla="*/ 1189033 h 6858000"/>
              <a:gd name="connsiteX149" fmla="*/ 348665 w 1605470"/>
              <a:gd name="connsiteY149" fmla="*/ 1168288 h 6858000"/>
              <a:gd name="connsiteX150" fmla="*/ 340947 w 1605470"/>
              <a:gd name="connsiteY150" fmla="*/ 1142577 h 6858000"/>
              <a:gd name="connsiteX151" fmla="*/ 330253 w 1605470"/>
              <a:gd name="connsiteY151" fmla="*/ 1088484 h 6858000"/>
              <a:gd name="connsiteX152" fmla="*/ 318989 w 1605470"/>
              <a:gd name="connsiteY152" fmla="*/ 1016103 h 6858000"/>
              <a:gd name="connsiteX153" fmla="*/ 320445 w 1605470"/>
              <a:gd name="connsiteY153" fmla="*/ 932283 h 6858000"/>
              <a:gd name="connsiteX154" fmla="*/ 322681 w 1605470"/>
              <a:gd name="connsiteY154" fmla="*/ 915925 h 6858000"/>
              <a:gd name="connsiteX155" fmla="*/ 315310 w 1605470"/>
              <a:gd name="connsiteY155" fmla="*/ 896999 h 6858000"/>
              <a:gd name="connsiteX156" fmla="*/ 284718 w 1605470"/>
              <a:gd name="connsiteY156" fmla="*/ 821517 h 6858000"/>
              <a:gd name="connsiteX157" fmla="*/ 263668 w 1605470"/>
              <a:gd name="connsiteY157" fmla="*/ 751353 h 6858000"/>
              <a:gd name="connsiteX158" fmla="*/ 263226 w 1605470"/>
              <a:gd name="connsiteY158" fmla="*/ 721230 h 6858000"/>
              <a:gd name="connsiteX159" fmla="*/ 248897 w 1605470"/>
              <a:gd name="connsiteY159" fmla="*/ 681659 h 6858000"/>
              <a:gd name="connsiteX160" fmla="*/ 234316 w 1605470"/>
              <a:gd name="connsiteY160" fmla="*/ 635218 h 6858000"/>
              <a:gd name="connsiteX161" fmla="*/ 239327 w 1605470"/>
              <a:gd name="connsiteY161" fmla="*/ 613763 h 6858000"/>
              <a:gd name="connsiteX162" fmla="*/ 225269 w 1605470"/>
              <a:gd name="connsiteY162" fmla="*/ 598582 h 6858000"/>
              <a:gd name="connsiteX163" fmla="*/ 224950 w 1605470"/>
              <a:gd name="connsiteY163" fmla="*/ 576846 h 6858000"/>
              <a:gd name="connsiteX164" fmla="*/ 204576 w 1605470"/>
              <a:gd name="connsiteY164" fmla="*/ 530055 h 6858000"/>
              <a:gd name="connsiteX165" fmla="*/ 219064 w 1605470"/>
              <a:gd name="connsiteY165" fmla="*/ 469651 h 6858000"/>
              <a:gd name="connsiteX166" fmla="*/ 195012 w 1605470"/>
              <a:gd name="connsiteY166" fmla="*/ 448559 h 6858000"/>
              <a:gd name="connsiteX167" fmla="*/ 201434 w 1605470"/>
              <a:gd name="connsiteY167" fmla="*/ 441529 h 6858000"/>
              <a:gd name="connsiteX168" fmla="*/ 200655 w 1605470"/>
              <a:gd name="connsiteY168" fmla="*/ 428927 h 6858000"/>
              <a:gd name="connsiteX169" fmla="*/ 190059 w 1605470"/>
              <a:gd name="connsiteY169" fmla="*/ 430161 h 6858000"/>
              <a:gd name="connsiteX170" fmla="*/ 167079 w 1605470"/>
              <a:gd name="connsiteY170" fmla="*/ 367211 h 6858000"/>
              <a:gd name="connsiteX171" fmla="*/ 124571 w 1605470"/>
              <a:gd name="connsiteY171" fmla="*/ 302178 h 6858000"/>
              <a:gd name="connsiteX172" fmla="*/ 103243 w 1605470"/>
              <a:gd name="connsiteY172" fmla="*/ 211375 h 6858000"/>
              <a:gd name="connsiteX173" fmla="*/ 94571 w 1605470"/>
              <a:gd name="connsiteY173" fmla="*/ 184179 h 6858000"/>
              <a:gd name="connsiteX174" fmla="*/ 13437 w 1605470"/>
              <a:gd name="connsiteY174" fmla="*/ 19287 h 6858000"/>
              <a:gd name="connsiteX175" fmla="*/ 0 w 1605470"/>
              <a:gd name="connsiteY17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18807 w 1605470"/>
              <a:gd name="connsiteY57" fmla="*/ 5067850 h 6858000"/>
              <a:gd name="connsiteX58" fmla="*/ 721538 w 1605470"/>
              <a:gd name="connsiteY58" fmla="*/ 5060861 h 6858000"/>
              <a:gd name="connsiteX59" fmla="*/ 718242 w 1605470"/>
              <a:gd name="connsiteY59" fmla="*/ 5034192 h 6858000"/>
              <a:gd name="connsiteX60" fmla="*/ 719796 w 1605470"/>
              <a:gd name="connsiteY60" fmla="*/ 4993030 h 6858000"/>
              <a:gd name="connsiteX61" fmla="*/ 726705 w 1605470"/>
              <a:gd name="connsiteY61" fmla="*/ 4946844 h 6858000"/>
              <a:gd name="connsiteX62" fmla="*/ 722561 w 1605470"/>
              <a:gd name="connsiteY62" fmla="*/ 4932692 h 6858000"/>
              <a:gd name="connsiteX63" fmla="*/ 724935 w 1605470"/>
              <a:gd name="connsiteY63" fmla="*/ 4821504 h 6858000"/>
              <a:gd name="connsiteX64" fmla="*/ 732118 w 1605470"/>
              <a:gd name="connsiteY64" fmla="*/ 4801535 h 6858000"/>
              <a:gd name="connsiteX65" fmla="*/ 739787 w 1605470"/>
              <a:gd name="connsiteY65" fmla="*/ 4797794 h 6858000"/>
              <a:gd name="connsiteX66" fmla="*/ 741081 w 1605470"/>
              <a:gd name="connsiteY66" fmla="*/ 4784526 h 6858000"/>
              <a:gd name="connsiteX67" fmla="*/ 742865 w 1605470"/>
              <a:gd name="connsiteY67" fmla="*/ 4781211 h 6858000"/>
              <a:gd name="connsiteX68" fmla="*/ 751652 w 1605470"/>
              <a:gd name="connsiteY68" fmla="*/ 4761984 h 6858000"/>
              <a:gd name="connsiteX69" fmla="*/ 747700 w 1605470"/>
              <a:gd name="connsiteY69" fmla="*/ 4690749 h 6858000"/>
              <a:gd name="connsiteX70" fmla="*/ 743180 w 1605470"/>
              <a:gd name="connsiteY70" fmla="*/ 4584173 h 6858000"/>
              <a:gd name="connsiteX71" fmla="*/ 738263 w 1605470"/>
              <a:gd name="connsiteY71" fmla="*/ 4444346 h 6858000"/>
              <a:gd name="connsiteX72" fmla="*/ 756542 w 1605470"/>
              <a:gd name="connsiteY72" fmla="*/ 4350346 h 6858000"/>
              <a:gd name="connsiteX73" fmla="*/ 715481 w 1605470"/>
              <a:gd name="connsiteY73" fmla="*/ 4214165 h 6858000"/>
              <a:gd name="connsiteX74" fmla="*/ 719554 w 1605470"/>
              <a:gd name="connsiteY74" fmla="*/ 4090296 h 6858000"/>
              <a:gd name="connsiteX75" fmla="*/ 704810 w 1605470"/>
              <a:gd name="connsiteY75" fmla="*/ 4033999 h 6858000"/>
              <a:gd name="connsiteX76" fmla="*/ 705959 w 1605470"/>
              <a:gd name="connsiteY76" fmla="*/ 4031933 h 6858000"/>
              <a:gd name="connsiteX77" fmla="*/ 704535 w 1605470"/>
              <a:gd name="connsiteY77" fmla="*/ 4013953 h 6858000"/>
              <a:gd name="connsiteX78" fmla="*/ 700443 w 1605470"/>
              <a:gd name="connsiteY78" fmla="*/ 4010511 h 6858000"/>
              <a:gd name="connsiteX79" fmla="*/ 698282 w 1605470"/>
              <a:gd name="connsiteY79" fmla="*/ 3998331 h 6858000"/>
              <a:gd name="connsiteX80" fmla="*/ 690830 w 1605470"/>
              <a:gd name="connsiteY80" fmla="*/ 3974753 h 6858000"/>
              <a:gd name="connsiteX81" fmla="*/ 692428 w 1605470"/>
              <a:gd name="connsiteY81" fmla="*/ 3969950 h 6858000"/>
              <a:gd name="connsiteX82" fmla="*/ 685850 w 1605470"/>
              <a:gd name="connsiteY82" fmla="*/ 3933779 h 6858000"/>
              <a:gd name="connsiteX83" fmla="*/ 687181 w 1605470"/>
              <a:gd name="connsiteY83" fmla="*/ 3933093 h 6858000"/>
              <a:gd name="connsiteX84" fmla="*/ 691535 w 1605470"/>
              <a:gd name="connsiteY84" fmla="*/ 3922082 h 6858000"/>
              <a:gd name="connsiteX85" fmla="*/ 696613 w 1605470"/>
              <a:gd name="connsiteY85" fmla="*/ 3901461 h 6858000"/>
              <a:gd name="connsiteX86" fmla="*/ 719207 w 1605470"/>
              <a:gd name="connsiteY86" fmla="*/ 3813873 h 6858000"/>
              <a:gd name="connsiteX87" fmla="*/ 718632 w 1605470"/>
              <a:gd name="connsiteY87" fmla="*/ 3806161 h 6858000"/>
              <a:gd name="connsiteX88" fmla="*/ 718939 w 1605470"/>
              <a:gd name="connsiteY88" fmla="*/ 3805957 h 6858000"/>
              <a:gd name="connsiteX89" fmla="*/ 718966 w 1605470"/>
              <a:gd name="connsiteY89" fmla="*/ 3797724 h 6858000"/>
              <a:gd name="connsiteX90" fmla="*/ 717581 w 1605470"/>
              <a:gd name="connsiteY90" fmla="*/ 3792098 h 6858000"/>
              <a:gd name="connsiteX91" fmla="*/ 716465 w 1605470"/>
              <a:gd name="connsiteY91" fmla="*/ 3777135 h 6858000"/>
              <a:gd name="connsiteX92" fmla="*/ 718198 w 1605470"/>
              <a:gd name="connsiteY92" fmla="*/ 3771656 h 6858000"/>
              <a:gd name="connsiteX93" fmla="*/ 721941 w 1605470"/>
              <a:gd name="connsiteY93" fmla="*/ 3769007 h 6858000"/>
              <a:gd name="connsiteX94" fmla="*/ 721407 w 1605470"/>
              <a:gd name="connsiteY94" fmla="*/ 3767709 h 6858000"/>
              <a:gd name="connsiteX95" fmla="*/ 730103 w 1605470"/>
              <a:gd name="connsiteY95" fmla="*/ 3738082 h 6858000"/>
              <a:gd name="connsiteX96" fmla="*/ 737449 w 1605470"/>
              <a:gd name="connsiteY96" fmla="*/ 3673397 h 6858000"/>
              <a:gd name="connsiteX97" fmla="*/ 736745 w 1605470"/>
              <a:gd name="connsiteY97" fmla="*/ 3637109 h 6858000"/>
              <a:gd name="connsiteX98" fmla="*/ 740188 w 1605470"/>
              <a:gd name="connsiteY98" fmla="*/ 3536883 h 6858000"/>
              <a:gd name="connsiteX99" fmla="*/ 747726 w 1605470"/>
              <a:gd name="connsiteY99" fmla="*/ 3435652 h 6858000"/>
              <a:gd name="connsiteX100" fmla="*/ 774383 w 1605470"/>
              <a:gd name="connsiteY100" fmla="*/ 3381564 h 6858000"/>
              <a:gd name="connsiteX101" fmla="*/ 774870 w 1605470"/>
              <a:gd name="connsiteY101" fmla="*/ 3375761 h 6858000"/>
              <a:gd name="connsiteX102" fmla="*/ 770510 w 1605470"/>
              <a:gd name="connsiteY102" fmla="*/ 3361844 h 6858000"/>
              <a:gd name="connsiteX103" fmla="*/ 767933 w 1605470"/>
              <a:gd name="connsiteY103" fmla="*/ 3356929 h 6858000"/>
              <a:gd name="connsiteX104" fmla="*/ 766158 w 1605470"/>
              <a:gd name="connsiteY104" fmla="*/ 3349058 h 6858000"/>
              <a:gd name="connsiteX105" fmla="*/ 766414 w 1605470"/>
              <a:gd name="connsiteY105" fmla="*/ 3348763 h 6858000"/>
              <a:gd name="connsiteX106" fmla="*/ 764166 w 1605470"/>
              <a:gd name="connsiteY106" fmla="*/ 3341588 h 6858000"/>
              <a:gd name="connsiteX107" fmla="*/ 749397 w 1605470"/>
              <a:gd name="connsiteY107" fmla="*/ 3307769 h 6858000"/>
              <a:gd name="connsiteX108" fmla="*/ 766960 w 1605470"/>
              <a:gd name="connsiteY108" fmla="*/ 3250522 h 6858000"/>
              <a:gd name="connsiteX109" fmla="*/ 767385 w 1605470"/>
              <a:gd name="connsiteY109" fmla="*/ 3229163 h 6858000"/>
              <a:gd name="connsiteX110" fmla="*/ 769208 w 1605470"/>
              <a:gd name="connsiteY110" fmla="*/ 3217217 h 6858000"/>
              <a:gd name="connsiteX111" fmla="*/ 770350 w 1605470"/>
              <a:gd name="connsiteY111" fmla="*/ 3216125 h 6858000"/>
              <a:gd name="connsiteX112" fmla="*/ 756043 w 1605470"/>
              <a:gd name="connsiteY112" fmla="*/ 3183755 h 6858000"/>
              <a:gd name="connsiteX113" fmla="*/ 756544 w 1605470"/>
              <a:gd name="connsiteY113" fmla="*/ 3178642 h 6858000"/>
              <a:gd name="connsiteX114" fmla="*/ 744144 w 1605470"/>
              <a:gd name="connsiteY114" fmla="*/ 3158586 h 6858000"/>
              <a:gd name="connsiteX115" fmla="*/ 739378 w 1605470"/>
              <a:gd name="connsiteY115" fmla="*/ 3147669 h 6858000"/>
              <a:gd name="connsiteX116" fmla="*/ 734648 w 1605470"/>
              <a:gd name="connsiteY116" fmla="*/ 3145733 h 6858000"/>
              <a:gd name="connsiteX117" fmla="*/ 729329 w 1605470"/>
              <a:gd name="connsiteY117" fmla="*/ 3129034 h 6858000"/>
              <a:gd name="connsiteX118" fmla="*/ 729994 w 1605470"/>
              <a:gd name="connsiteY118" fmla="*/ 3126682 h 6858000"/>
              <a:gd name="connsiteX119" fmla="*/ 720862 w 1605470"/>
              <a:gd name="connsiteY119" fmla="*/ 3114519 h 6858000"/>
              <a:gd name="connsiteX120" fmla="*/ 707471 w 1605470"/>
              <a:gd name="connsiteY120" fmla="*/ 3106272 h 6858000"/>
              <a:gd name="connsiteX121" fmla="*/ 680201 w 1605470"/>
              <a:gd name="connsiteY121" fmla="*/ 2958185 h 6858000"/>
              <a:gd name="connsiteX122" fmla="*/ 622815 w 1605470"/>
              <a:gd name="connsiteY122" fmla="*/ 2762989 h 6858000"/>
              <a:gd name="connsiteX123" fmla="*/ 571733 w 1605470"/>
              <a:gd name="connsiteY123" fmla="*/ 2554718 h 6858000"/>
              <a:gd name="connsiteX124" fmla="*/ 551827 w 1605470"/>
              <a:gd name="connsiteY124" fmla="*/ 2485734 h 6858000"/>
              <a:gd name="connsiteX125" fmla="*/ 542550 w 1605470"/>
              <a:gd name="connsiteY125" fmla="*/ 2447068 h 6858000"/>
              <a:gd name="connsiteX126" fmla="*/ 529511 w 1605470"/>
              <a:gd name="connsiteY126" fmla="*/ 2425819 h 6858000"/>
              <a:gd name="connsiteX127" fmla="*/ 528878 w 1605470"/>
              <a:gd name="connsiteY127" fmla="*/ 2408971 h 6858000"/>
              <a:gd name="connsiteX128" fmla="*/ 535510 w 1605470"/>
              <a:gd name="connsiteY128" fmla="*/ 2402874 h 6858000"/>
              <a:gd name="connsiteX129" fmla="*/ 538122 w 1605470"/>
              <a:gd name="connsiteY129" fmla="*/ 2381443 h 6858000"/>
              <a:gd name="connsiteX130" fmla="*/ 514451 w 1605470"/>
              <a:gd name="connsiteY130" fmla="*/ 2261920 h 6858000"/>
              <a:gd name="connsiteX131" fmla="*/ 486968 w 1605470"/>
              <a:gd name="connsiteY131" fmla="*/ 2182937 h 6858000"/>
              <a:gd name="connsiteX132" fmla="*/ 488555 w 1605470"/>
              <a:gd name="connsiteY132" fmla="*/ 2155135 h 6858000"/>
              <a:gd name="connsiteX133" fmla="*/ 486013 w 1605470"/>
              <a:gd name="connsiteY133" fmla="*/ 2118008 h 6858000"/>
              <a:gd name="connsiteX134" fmla="*/ 487006 w 1605470"/>
              <a:gd name="connsiteY134" fmla="*/ 2050531 h 6858000"/>
              <a:gd name="connsiteX135" fmla="*/ 478812 w 1605470"/>
              <a:gd name="connsiteY135" fmla="*/ 1963269 h 6858000"/>
              <a:gd name="connsiteX136" fmla="*/ 442619 w 1605470"/>
              <a:gd name="connsiteY136" fmla="*/ 1910499 h 6858000"/>
              <a:gd name="connsiteX137" fmla="*/ 446785 w 1605470"/>
              <a:gd name="connsiteY137" fmla="*/ 1903212 h 6858000"/>
              <a:gd name="connsiteX138" fmla="*/ 436547 w 1605470"/>
              <a:gd name="connsiteY138" fmla="*/ 1861531 h 6858000"/>
              <a:gd name="connsiteX139" fmla="*/ 390346 w 1605470"/>
              <a:gd name="connsiteY139" fmla="*/ 1732919 h 6858000"/>
              <a:gd name="connsiteX140" fmla="*/ 362657 w 1605470"/>
              <a:gd name="connsiteY140" fmla="*/ 1663540 h 6858000"/>
              <a:gd name="connsiteX141" fmla="*/ 361783 w 1605470"/>
              <a:gd name="connsiteY141" fmla="*/ 1615777 h 6858000"/>
              <a:gd name="connsiteX142" fmla="*/ 342578 w 1605470"/>
              <a:gd name="connsiteY142" fmla="*/ 1563678 h 6858000"/>
              <a:gd name="connsiteX143" fmla="*/ 355658 w 1605470"/>
              <a:gd name="connsiteY143" fmla="*/ 1519474 h 6858000"/>
              <a:gd name="connsiteX144" fmla="*/ 348400 w 1605470"/>
              <a:gd name="connsiteY144" fmla="*/ 1477995 h 6858000"/>
              <a:gd name="connsiteX145" fmla="*/ 334485 w 1605470"/>
              <a:gd name="connsiteY145" fmla="*/ 1373769 h 6858000"/>
              <a:gd name="connsiteX146" fmla="*/ 342792 w 1605470"/>
              <a:gd name="connsiteY146" fmla="*/ 1307086 h 6858000"/>
              <a:gd name="connsiteX147" fmla="*/ 343980 w 1605470"/>
              <a:gd name="connsiteY147" fmla="*/ 1189033 h 6858000"/>
              <a:gd name="connsiteX148" fmla="*/ 348665 w 1605470"/>
              <a:gd name="connsiteY148" fmla="*/ 1168288 h 6858000"/>
              <a:gd name="connsiteX149" fmla="*/ 340947 w 1605470"/>
              <a:gd name="connsiteY149" fmla="*/ 1142577 h 6858000"/>
              <a:gd name="connsiteX150" fmla="*/ 330253 w 1605470"/>
              <a:gd name="connsiteY150" fmla="*/ 1088484 h 6858000"/>
              <a:gd name="connsiteX151" fmla="*/ 318989 w 1605470"/>
              <a:gd name="connsiteY151" fmla="*/ 1016103 h 6858000"/>
              <a:gd name="connsiteX152" fmla="*/ 320445 w 1605470"/>
              <a:gd name="connsiteY152" fmla="*/ 932283 h 6858000"/>
              <a:gd name="connsiteX153" fmla="*/ 322681 w 1605470"/>
              <a:gd name="connsiteY153" fmla="*/ 915925 h 6858000"/>
              <a:gd name="connsiteX154" fmla="*/ 315310 w 1605470"/>
              <a:gd name="connsiteY154" fmla="*/ 896999 h 6858000"/>
              <a:gd name="connsiteX155" fmla="*/ 284718 w 1605470"/>
              <a:gd name="connsiteY155" fmla="*/ 821517 h 6858000"/>
              <a:gd name="connsiteX156" fmla="*/ 263668 w 1605470"/>
              <a:gd name="connsiteY156" fmla="*/ 751353 h 6858000"/>
              <a:gd name="connsiteX157" fmla="*/ 263226 w 1605470"/>
              <a:gd name="connsiteY157" fmla="*/ 721230 h 6858000"/>
              <a:gd name="connsiteX158" fmla="*/ 248897 w 1605470"/>
              <a:gd name="connsiteY158" fmla="*/ 681659 h 6858000"/>
              <a:gd name="connsiteX159" fmla="*/ 234316 w 1605470"/>
              <a:gd name="connsiteY159" fmla="*/ 635218 h 6858000"/>
              <a:gd name="connsiteX160" fmla="*/ 239327 w 1605470"/>
              <a:gd name="connsiteY160" fmla="*/ 613763 h 6858000"/>
              <a:gd name="connsiteX161" fmla="*/ 225269 w 1605470"/>
              <a:gd name="connsiteY161" fmla="*/ 598582 h 6858000"/>
              <a:gd name="connsiteX162" fmla="*/ 224950 w 1605470"/>
              <a:gd name="connsiteY162" fmla="*/ 576846 h 6858000"/>
              <a:gd name="connsiteX163" fmla="*/ 204576 w 1605470"/>
              <a:gd name="connsiteY163" fmla="*/ 530055 h 6858000"/>
              <a:gd name="connsiteX164" fmla="*/ 219064 w 1605470"/>
              <a:gd name="connsiteY164" fmla="*/ 469651 h 6858000"/>
              <a:gd name="connsiteX165" fmla="*/ 195012 w 1605470"/>
              <a:gd name="connsiteY165" fmla="*/ 448559 h 6858000"/>
              <a:gd name="connsiteX166" fmla="*/ 201434 w 1605470"/>
              <a:gd name="connsiteY166" fmla="*/ 441529 h 6858000"/>
              <a:gd name="connsiteX167" fmla="*/ 200655 w 1605470"/>
              <a:gd name="connsiteY167" fmla="*/ 428927 h 6858000"/>
              <a:gd name="connsiteX168" fmla="*/ 190059 w 1605470"/>
              <a:gd name="connsiteY168" fmla="*/ 430161 h 6858000"/>
              <a:gd name="connsiteX169" fmla="*/ 167079 w 1605470"/>
              <a:gd name="connsiteY169" fmla="*/ 367211 h 6858000"/>
              <a:gd name="connsiteX170" fmla="*/ 124571 w 1605470"/>
              <a:gd name="connsiteY170" fmla="*/ 302178 h 6858000"/>
              <a:gd name="connsiteX171" fmla="*/ 103243 w 1605470"/>
              <a:gd name="connsiteY171" fmla="*/ 211375 h 6858000"/>
              <a:gd name="connsiteX172" fmla="*/ 94571 w 1605470"/>
              <a:gd name="connsiteY172" fmla="*/ 184179 h 6858000"/>
              <a:gd name="connsiteX173" fmla="*/ 13437 w 1605470"/>
              <a:gd name="connsiteY173" fmla="*/ 19287 h 6858000"/>
              <a:gd name="connsiteX174" fmla="*/ 0 w 1605470"/>
              <a:gd name="connsiteY17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87214 w 1605470"/>
              <a:gd name="connsiteY41" fmla="*/ 5451511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63084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91557 w 1605470"/>
              <a:gd name="connsiteY40" fmla="*/ 5476393 h 6858000"/>
              <a:gd name="connsiteX41" fmla="*/ 622750 w 1605470"/>
              <a:gd name="connsiteY41" fmla="*/ 5396260 h 6858000"/>
              <a:gd name="connsiteX42" fmla="*/ 638731 w 1605470"/>
              <a:gd name="connsiteY42" fmla="*/ 5330009 h 6858000"/>
              <a:gd name="connsiteX43" fmla="*/ 672224 w 1605470"/>
              <a:gd name="connsiteY43" fmla="*/ 5273739 h 6858000"/>
              <a:gd name="connsiteX44" fmla="*/ 681823 w 1605470"/>
              <a:gd name="connsiteY44" fmla="*/ 5241779 h 6858000"/>
              <a:gd name="connsiteX45" fmla="*/ 693049 w 1605470"/>
              <a:gd name="connsiteY45" fmla="*/ 5225268 h 6858000"/>
              <a:gd name="connsiteX46" fmla="*/ 694069 w 1605470"/>
              <a:gd name="connsiteY46" fmla="*/ 5217684 h 6858000"/>
              <a:gd name="connsiteX47" fmla="*/ 701410 w 1605470"/>
              <a:gd name="connsiteY47" fmla="*/ 5193377 h 6858000"/>
              <a:gd name="connsiteX48" fmla="*/ 704713 w 1605470"/>
              <a:gd name="connsiteY48" fmla="*/ 5179288 h 6858000"/>
              <a:gd name="connsiteX49" fmla="*/ 705697 w 1605470"/>
              <a:gd name="connsiteY49" fmla="*/ 5173621 h 6858000"/>
              <a:gd name="connsiteX50" fmla="*/ 701331 w 1605470"/>
              <a:gd name="connsiteY50" fmla="*/ 5159961 h 6858000"/>
              <a:gd name="connsiteX51" fmla="*/ 708008 w 1605470"/>
              <a:gd name="connsiteY51" fmla="*/ 5144295 h 6858000"/>
              <a:gd name="connsiteX52" fmla="*/ 704941 w 1605470"/>
              <a:gd name="connsiteY52" fmla="*/ 5125185 h 6858000"/>
              <a:gd name="connsiteX53" fmla="*/ 711771 w 1605470"/>
              <a:gd name="connsiteY53" fmla="*/ 5121884 h 6858000"/>
              <a:gd name="connsiteX54" fmla="*/ 718807 w 1605470"/>
              <a:gd name="connsiteY54" fmla="*/ 5067850 h 6858000"/>
              <a:gd name="connsiteX55" fmla="*/ 721538 w 1605470"/>
              <a:gd name="connsiteY55" fmla="*/ 5060861 h 6858000"/>
              <a:gd name="connsiteX56" fmla="*/ 718242 w 1605470"/>
              <a:gd name="connsiteY56" fmla="*/ 5034192 h 6858000"/>
              <a:gd name="connsiteX57" fmla="*/ 719796 w 1605470"/>
              <a:gd name="connsiteY57" fmla="*/ 4993030 h 6858000"/>
              <a:gd name="connsiteX58" fmla="*/ 726705 w 1605470"/>
              <a:gd name="connsiteY58" fmla="*/ 4946844 h 6858000"/>
              <a:gd name="connsiteX59" fmla="*/ 722561 w 1605470"/>
              <a:gd name="connsiteY59" fmla="*/ 4932692 h 6858000"/>
              <a:gd name="connsiteX60" fmla="*/ 737964 w 1605470"/>
              <a:gd name="connsiteY60" fmla="*/ 4858827 h 6858000"/>
              <a:gd name="connsiteX61" fmla="*/ 732118 w 1605470"/>
              <a:gd name="connsiteY61" fmla="*/ 4801535 h 6858000"/>
              <a:gd name="connsiteX62" fmla="*/ 739787 w 1605470"/>
              <a:gd name="connsiteY62" fmla="*/ 4797794 h 6858000"/>
              <a:gd name="connsiteX63" fmla="*/ 741081 w 1605470"/>
              <a:gd name="connsiteY63" fmla="*/ 4784526 h 6858000"/>
              <a:gd name="connsiteX64" fmla="*/ 742865 w 1605470"/>
              <a:gd name="connsiteY64" fmla="*/ 4781211 h 6858000"/>
              <a:gd name="connsiteX65" fmla="*/ 751652 w 1605470"/>
              <a:gd name="connsiteY65" fmla="*/ 4761984 h 6858000"/>
              <a:gd name="connsiteX66" fmla="*/ 747700 w 1605470"/>
              <a:gd name="connsiteY66" fmla="*/ 4690749 h 6858000"/>
              <a:gd name="connsiteX67" fmla="*/ 743180 w 1605470"/>
              <a:gd name="connsiteY67" fmla="*/ 4584173 h 6858000"/>
              <a:gd name="connsiteX68" fmla="*/ 738263 w 1605470"/>
              <a:gd name="connsiteY68" fmla="*/ 4444346 h 6858000"/>
              <a:gd name="connsiteX69" fmla="*/ 734828 w 1605470"/>
              <a:gd name="connsiteY69" fmla="*/ 4375228 h 6858000"/>
              <a:gd name="connsiteX70" fmla="*/ 715481 w 1605470"/>
              <a:gd name="connsiteY70" fmla="*/ 4214165 h 6858000"/>
              <a:gd name="connsiteX71" fmla="*/ 719554 w 1605470"/>
              <a:gd name="connsiteY71" fmla="*/ 4090296 h 6858000"/>
              <a:gd name="connsiteX72" fmla="*/ 704810 w 1605470"/>
              <a:gd name="connsiteY72" fmla="*/ 4033999 h 6858000"/>
              <a:gd name="connsiteX73" fmla="*/ 705959 w 1605470"/>
              <a:gd name="connsiteY73" fmla="*/ 4031933 h 6858000"/>
              <a:gd name="connsiteX74" fmla="*/ 704535 w 1605470"/>
              <a:gd name="connsiteY74" fmla="*/ 4013953 h 6858000"/>
              <a:gd name="connsiteX75" fmla="*/ 700443 w 1605470"/>
              <a:gd name="connsiteY75" fmla="*/ 4010511 h 6858000"/>
              <a:gd name="connsiteX76" fmla="*/ 698282 w 1605470"/>
              <a:gd name="connsiteY76" fmla="*/ 3998331 h 6858000"/>
              <a:gd name="connsiteX77" fmla="*/ 690830 w 1605470"/>
              <a:gd name="connsiteY77" fmla="*/ 3974753 h 6858000"/>
              <a:gd name="connsiteX78" fmla="*/ 692428 w 1605470"/>
              <a:gd name="connsiteY78" fmla="*/ 3969950 h 6858000"/>
              <a:gd name="connsiteX79" fmla="*/ 685850 w 1605470"/>
              <a:gd name="connsiteY79" fmla="*/ 3933779 h 6858000"/>
              <a:gd name="connsiteX80" fmla="*/ 687181 w 1605470"/>
              <a:gd name="connsiteY80" fmla="*/ 3933093 h 6858000"/>
              <a:gd name="connsiteX81" fmla="*/ 691535 w 1605470"/>
              <a:gd name="connsiteY81" fmla="*/ 3922082 h 6858000"/>
              <a:gd name="connsiteX82" fmla="*/ 696613 w 1605470"/>
              <a:gd name="connsiteY82" fmla="*/ 3901461 h 6858000"/>
              <a:gd name="connsiteX83" fmla="*/ 719207 w 1605470"/>
              <a:gd name="connsiteY83" fmla="*/ 3813873 h 6858000"/>
              <a:gd name="connsiteX84" fmla="*/ 718632 w 1605470"/>
              <a:gd name="connsiteY84" fmla="*/ 3806161 h 6858000"/>
              <a:gd name="connsiteX85" fmla="*/ 718939 w 1605470"/>
              <a:gd name="connsiteY85" fmla="*/ 3805957 h 6858000"/>
              <a:gd name="connsiteX86" fmla="*/ 718966 w 1605470"/>
              <a:gd name="connsiteY86" fmla="*/ 3797724 h 6858000"/>
              <a:gd name="connsiteX87" fmla="*/ 717581 w 1605470"/>
              <a:gd name="connsiteY87" fmla="*/ 3792098 h 6858000"/>
              <a:gd name="connsiteX88" fmla="*/ 716465 w 1605470"/>
              <a:gd name="connsiteY88" fmla="*/ 3777135 h 6858000"/>
              <a:gd name="connsiteX89" fmla="*/ 718198 w 1605470"/>
              <a:gd name="connsiteY89" fmla="*/ 3771656 h 6858000"/>
              <a:gd name="connsiteX90" fmla="*/ 721941 w 1605470"/>
              <a:gd name="connsiteY90" fmla="*/ 3769007 h 6858000"/>
              <a:gd name="connsiteX91" fmla="*/ 721407 w 1605470"/>
              <a:gd name="connsiteY91" fmla="*/ 3767709 h 6858000"/>
              <a:gd name="connsiteX92" fmla="*/ 730103 w 1605470"/>
              <a:gd name="connsiteY92" fmla="*/ 3738082 h 6858000"/>
              <a:gd name="connsiteX93" fmla="*/ 737449 w 1605470"/>
              <a:gd name="connsiteY93" fmla="*/ 3673397 h 6858000"/>
              <a:gd name="connsiteX94" fmla="*/ 736745 w 1605470"/>
              <a:gd name="connsiteY94" fmla="*/ 3637109 h 6858000"/>
              <a:gd name="connsiteX95" fmla="*/ 740188 w 1605470"/>
              <a:gd name="connsiteY95" fmla="*/ 3536883 h 6858000"/>
              <a:gd name="connsiteX96" fmla="*/ 747726 w 1605470"/>
              <a:gd name="connsiteY96" fmla="*/ 3435652 h 6858000"/>
              <a:gd name="connsiteX97" fmla="*/ 774383 w 1605470"/>
              <a:gd name="connsiteY97" fmla="*/ 3381564 h 6858000"/>
              <a:gd name="connsiteX98" fmla="*/ 774870 w 1605470"/>
              <a:gd name="connsiteY98" fmla="*/ 3375761 h 6858000"/>
              <a:gd name="connsiteX99" fmla="*/ 770510 w 1605470"/>
              <a:gd name="connsiteY99" fmla="*/ 3361844 h 6858000"/>
              <a:gd name="connsiteX100" fmla="*/ 767933 w 1605470"/>
              <a:gd name="connsiteY100" fmla="*/ 3356929 h 6858000"/>
              <a:gd name="connsiteX101" fmla="*/ 766158 w 1605470"/>
              <a:gd name="connsiteY101" fmla="*/ 3349058 h 6858000"/>
              <a:gd name="connsiteX102" fmla="*/ 766414 w 1605470"/>
              <a:gd name="connsiteY102" fmla="*/ 3348763 h 6858000"/>
              <a:gd name="connsiteX103" fmla="*/ 764166 w 1605470"/>
              <a:gd name="connsiteY103" fmla="*/ 3341588 h 6858000"/>
              <a:gd name="connsiteX104" fmla="*/ 749397 w 1605470"/>
              <a:gd name="connsiteY104" fmla="*/ 3307769 h 6858000"/>
              <a:gd name="connsiteX105" fmla="*/ 766960 w 1605470"/>
              <a:gd name="connsiteY105" fmla="*/ 3250522 h 6858000"/>
              <a:gd name="connsiteX106" fmla="*/ 767385 w 1605470"/>
              <a:gd name="connsiteY106" fmla="*/ 3229163 h 6858000"/>
              <a:gd name="connsiteX107" fmla="*/ 769208 w 1605470"/>
              <a:gd name="connsiteY107" fmla="*/ 3217217 h 6858000"/>
              <a:gd name="connsiteX108" fmla="*/ 770350 w 1605470"/>
              <a:gd name="connsiteY108" fmla="*/ 3216125 h 6858000"/>
              <a:gd name="connsiteX109" fmla="*/ 756043 w 1605470"/>
              <a:gd name="connsiteY109" fmla="*/ 3183755 h 6858000"/>
              <a:gd name="connsiteX110" fmla="*/ 756544 w 1605470"/>
              <a:gd name="connsiteY110" fmla="*/ 3178642 h 6858000"/>
              <a:gd name="connsiteX111" fmla="*/ 744144 w 1605470"/>
              <a:gd name="connsiteY111" fmla="*/ 3158586 h 6858000"/>
              <a:gd name="connsiteX112" fmla="*/ 739378 w 1605470"/>
              <a:gd name="connsiteY112" fmla="*/ 3147669 h 6858000"/>
              <a:gd name="connsiteX113" fmla="*/ 734648 w 1605470"/>
              <a:gd name="connsiteY113" fmla="*/ 3145733 h 6858000"/>
              <a:gd name="connsiteX114" fmla="*/ 729329 w 1605470"/>
              <a:gd name="connsiteY114" fmla="*/ 3129034 h 6858000"/>
              <a:gd name="connsiteX115" fmla="*/ 729994 w 1605470"/>
              <a:gd name="connsiteY115" fmla="*/ 3126682 h 6858000"/>
              <a:gd name="connsiteX116" fmla="*/ 720862 w 1605470"/>
              <a:gd name="connsiteY116" fmla="*/ 3114519 h 6858000"/>
              <a:gd name="connsiteX117" fmla="*/ 707471 w 1605470"/>
              <a:gd name="connsiteY117" fmla="*/ 3106272 h 6858000"/>
              <a:gd name="connsiteX118" fmla="*/ 680201 w 1605470"/>
              <a:gd name="connsiteY118" fmla="*/ 2958185 h 6858000"/>
              <a:gd name="connsiteX119" fmla="*/ 622815 w 1605470"/>
              <a:gd name="connsiteY119" fmla="*/ 2762989 h 6858000"/>
              <a:gd name="connsiteX120" fmla="*/ 571733 w 1605470"/>
              <a:gd name="connsiteY120" fmla="*/ 2554718 h 6858000"/>
              <a:gd name="connsiteX121" fmla="*/ 551827 w 1605470"/>
              <a:gd name="connsiteY121" fmla="*/ 2485734 h 6858000"/>
              <a:gd name="connsiteX122" fmla="*/ 542550 w 1605470"/>
              <a:gd name="connsiteY122" fmla="*/ 2447068 h 6858000"/>
              <a:gd name="connsiteX123" fmla="*/ 529511 w 1605470"/>
              <a:gd name="connsiteY123" fmla="*/ 2425819 h 6858000"/>
              <a:gd name="connsiteX124" fmla="*/ 528878 w 1605470"/>
              <a:gd name="connsiteY124" fmla="*/ 2408971 h 6858000"/>
              <a:gd name="connsiteX125" fmla="*/ 535510 w 1605470"/>
              <a:gd name="connsiteY125" fmla="*/ 2402874 h 6858000"/>
              <a:gd name="connsiteX126" fmla="*/ 538122 w 1605470"/>
              <a:gd name="connsiteY126" fmla="*/ 2381443 h 6858000"/>
              <a:gd name="connsiteX127" fmla="*/ 514451 w 1605470"/>
              <a:gd name="connsiteY127" fmla="*/ 2261920 h 6858000"/>
              <a:gd name="connsiteX128" fmla="*/ 504338 w 1605470"/>
              <a:gd name="connsiteY128" fmla="*/ 2195378 h 6858000"/>
              <a:gd name="connsiteX129" fmla="*/ 488555 w 1605470"/>
              <a:gd name="connsiteY129" fmla="*/ 2155135 h 6858000"/>
              <a:gd name="connsiteX130" fmla="*/ 486013 w 1605470"/>
              <a:gd name="connsiteY130" fmla="*/ 2118008 h 6858000"/>
              <a:gd name="connsiteX131" fmla="*/ 487006 w 1605470"/>
              <a:gd name="connsiteY131" fmla="*/ 2050531 h 6858000"/>
              <a:gd name="connsiteX132" fmla="*/ 478812 w 1605470"/>
              <a:gd name="connsiteY132" fmla="*/ 1963269 h 6858000"/>
              <a:gd name="connsiteX133" fmla="*/ 459990 w 1605470"/>
              <a:gd name="connsiteY133" fmla="*/ 1906352 h 6858000"/>
              <a:gd name="connsiteX134" fmla="*/ 436547 w 1605470"/>
              <a:gd name="connsiteY134" fmla="*/ 1861531 h 6858000"/>
              <a:gd name="connsiteX135" fmla="*/ 390346 w 1605470"/>
              <a:gd name="connsiteY135" fmla="*/ 1732919 h 6858000"/>
              <a:gd name="connsiteX136" fmla="*/ 362657 w 1605470"/>
              <a:gd name="connsiteY136" fmla="*/ 1663540 h 6858000"/>
              <a:gd name="connsiteX137" fmla="*/ 361783 w 1605470"/>
              <a:gd name="connsiteY137" fmla="*/ 1615777 h 6858000"/>
              <a:gd name="connsiteX138" fmla="*/ 342578 w 1605470"/>
              <a:gd name="connsiteY138" fmla="*/ 1563678 h 6858000"/>
              <a:gd name="connsiteX139" fmla="*/ 355658 w 1605470"/>
              <a:gd name="connsiteY139" fmla="*/ 1519474 h 6858000"/>
              <a:gd name="connsiteX140" fmla="*/ 348400 w 1605470"/>
              <a:gd name="connsiteY140" fmla="*/ 1477995 h 6858000"/>
              <a:gd name="connsiteX141" fmla="*/ 334485 w 1605470"/>
              <a:gd name="connsiteY141" fmla="*/ 1373769 h 6858000"/>
              <a:gd name="connsiteX142" fmla="*/ 342792 w 1605470"/>
              <a:gd name="connsiteY142" fmla="*/ 1307086 h 6858000"/>
              <a:gd name="connsiteX143" fmla="*/ 343980 w 1605470"/>
              <a:gd name="connsiteY143" fmla="*/ 1189033 h 6858000"/>
              <a:gd name="connsiteX144" fmla="*/ 348665 w 1605470"/>
              <a:gd name="connsiteY144" fmla="*/ 1168288 h 6858000"/>
              <a:gd name="connsiteX145" fmla="*/ 340947 w 1605470"/>
              <a:gd name="connsiteY145" fmla="*/ 1142577 h 6858000"/>
              <a:gd name="connsiteX146" fmla="*/ 330253 w 1605470"/>
              <a:gd name="connsiteY146" fmla="*/ 1088484 h 6858000"/>
              <a:gd name="connsiteX147" fmla="*/ 318989 w 1605470"/>
              <a:gd name="connsiteY147" fmla="*/ 1016103 h 6858000"/>
              <a:gd name="connsiteX148" fmla="*/ 320445 w 1605470"/>
              <a:gd name="connsiteY148" fmla="*/ 932283 h 6858000"/>
              <a:gd name="connsiteX149" fmla="*/ 322681 w 1605470"/>
              <a:gd name="connsiteY149" fmla="*/ 915925 h 6858000"/>
              <a:gd name="connsiteX150" fmla="*/ 315310 w 1605470"/>
              <a:gd name="connsiteY150" fmla="*/ 896999 h 6858000"/>
              <a:gd name="connsiteX151" fmla="*/ 284718 w 1605470"/>
              <a:gd name="connsiteY151" fmla="*/ 821517 h 6858000"/>
              <a:gd name="connsiteX152" fmla="*/ 263668 w 1605470"/>
              <a:gd name="connsiteY152" fmla="*/ 751353 h 6858000"/>
              <a:gd name="connsiteX153" fmla="*/ 263226 w 1605470"/>
              <a:gd name="connsiteY153" fmla="*/ 721230 h 6858000"/>
              <a:gd name="connsiteX154" fmla="*/ 248897 w 1605470"/>
              <a:gd name="connsiteY154" fmla="*/ 681659 h 6858000"/>
              <a:gd name="connsiteX155" fmla="*/ 234316 w 1605470"/>
              <a:gd name="connsiteY155" fmla="*/ 635218 h 6858000"/>
              <a:gd name="connsiteX156" fmla="*/ 239327 w 1605470"/>
              <a:gd name="connsiteY156" fmla="*/ 613763 h 6858000"/>
              <a:gd name="connsiteX157" fmla="*/ 225269 w 1605470"/>
              <a:gd name="connsiteY157" fmla="*/ 598582 h 6858000"/>
              <a:gd name="connsiteX158" fmla="*/ 224950 w 1605470"/>
              <a:gd name="connsiteY158" fmla="*/ 576846 h 6858000"/>
              <a:gd name="connsiteX159" fmla="*/ 204576 w 1605470"/>
              <a:gd name="connsiteY159" fmla="*/ 530055 h 6858000"/>
              <a:gd name="connsiteX160" fmla="*/ 219064 w 1605470"/>
              <a:gd name="connsiteY160" fmla="*/ 469651 h 6858000"/>
              <a:gd name="connsiteX161" fmla="*/ 195012 w 1605470"/>
              <a:gd name="connsiteY161" fmla="*/ 448559 h 6858000"/>
              <a:gd name="connsiteX162" fmla="*/ 201434 w 1605470"/>
              <a:gd name="connsiteY162" fmla="*/ 441529 h 6858000"/>
              <a:gd name="connsiteX163" fmla="*/ 200655 w 1605470"/>
              <a:gd name="connsiteY163" fmla="*/ 428927 h 6858000"/>
              <a:gd name="connsiteX164" fmla="*/ 190059 w 1605470"/>
              <a:gd name="connsiteY164" fmla="*/ 430161 h 6858000"/>
              <a:gd name="connsiteX165" fmla="*/ 167079 w 1605470"/>
              <a:gd name="connsiteY165" fmla="*/ 367211 h 6858000"/>
              <a:gd name="connsiteX166" fmla="*/ 124571 w 1605470"/>
              <a:gd name="connsiteY166" fmla="*/ 302178 h 6858000"/>
              <a:gd name="connsiteX167" fmla="*/ 103243 w 1605470"/>
              <a:gd name="connsiteY167" fmla="*/ 211375 h 6858000"/>
              <a:gd name="connsiteX168" fmla="*/ 94571 w 1605470"/>
              <a:gd name="connsiteY168" fmla="*/ 184179 h 6858000"/>
              <a:gd name="connsiteX169" fmla="*/ 13437 w 1605470"/>
              <a:gd name="connsiteY169" fmla="*/ 19287 h 6858000"/>
              <a:gd name="connsiteX170" fmla="*/ 0 w 1605470"/>
              <a:gd name="connsiteY17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7933 w 1605470"/>
              <a:gd name="connsiteY98" fmla="*/ 3356929 h 6858000"/>
              <a:gd name="connsiteX99" fmla="*/ 766158 w 1605470"/>
              <a:gd name="connsiteY99" fmla="*/ 3349058 h 6858000"/>
              <a:gd name="connsiteX100" fmla="*/ 766414 w 1605470"/>
              <a:gd name="connsiteY100" fmla="*/ 3348763 h 6858000"/>
              <a:gd name="connsiteX101" fmla="*/ 764166 w 1605470"/>
              <a:gd name="connsiteY101" fmla="*/ 3341588 h 6858000"/>
              <a:gd name="connsiteX102" fmla="*/ 749397 w 1605470"/>
              <a:gd name="connsiteY102" fmla="*/ 3307769 h 6858000"/>
              <a:gd name="connsiteX103" fmla="*/ 766960 w 1605470"/>
              <a:gd name="connsiteY103" fmla="*/ 3250522 h 6858000"/>
              <a:gd name="connsiteX104" fmla="*/ 767385 w 1605470"/>
              <a:gd name="connsiteY104" fmla="*/ 3229163 h 6858000"/>
              <a:gd name="connsiteX105" fmla="*/ 769208 w 1605470"/>
              <a:gd name="connsiteY105" fmla="*/ 3217217 h 6858000"/>
              <a:gd name="connsiteX106" fmla="*/ 770350 w 1605470"/>
              <a:gd name="connsiteY106" fmla="*/ 3216125 h 6858000"/>
              <a:gd name="connsiteX107" fmla="*/ 756043 w 1605470"/>
              <a:gd name="connsiteY107" fmla="*/ 3183755 h 6858000"/>
              <a:gd name="connsiteX108" fmla="*/ 756544 w 1605470"/>
              <a:gd name="connsiteY108" fmla="*/ 3178642 h 6858000"/>
              <a:gd name="connsiteX109" fmla="*/ 744144 w 1605470"/>
              <a:gd name="connsiteY109" fmla="*/ 3158586 h 6858000"/>
              <a:gd name="connsiteX110" fmla="*/ 739378 w 1605470"/>
              <a:gd name="connsiteY110" fmla="*/ 3147669 h 6858000"/>
              <a:gd name="connsiteX111" fmla="*/ 734648 w 1605470"/>
              <a:gd name="connsiteY111" fmla="*/ 3145733 h 6858000"/>
              <a:gd name="connsiteX112" fmla="*/ 729329 w 1605470"/>
              <a:gd name="connsiteY112" fmla="*/ 3129034 h 6858000"/>
              <a:gd name="connsiteX113" fmla="*/ 729994 w 1605470"/>
              <a:gd name="connsiteY113" fmla="*/ 3126682 h 6858000"/>
              <a:gd name="connsiteX114" fmla="*/ 720862 w 1605470"/>
              <a:gd name="connsiteY114" fmla="*/ 3114519 h 6858000"/>
              <a:gd name="connsiteX115" fmla="*/ 707471 w 1605470"/>
              <a:gd name="connsiteY115" fmla="*/ 3106272 h 6858000"/>
              <a:gd name="connsiteX116" fmla="*/ 680201 w 1605470"/>
              <a:gd name="connsiteY116" fmla="*/ 2958185 h 6858000"/>
              <a:gd name="connsiteX117" fmla="*/ 622815 w 1605470"/>
              <a:gd name="connsiteY117" fmla="*/ 2762989 h 6858000"/>
              <a:gd name="connsiteX118" fmla="*/ 571733 w 1605470"/>
              <a:gd name="connsiteY118" fmla="*/ 2554718 h 6858000"/>
              <a:gd name="connsiteX119" fmla="*/ 551827 w 1605470"/>
              <a:gd name="connsiteY119" fmla="*/ 2485734 h 6858000"/>
              <a:gd name="connsiteX120" fmla="*/ 542550 w 1605470"/>
              <a:gd name="connsiteY120" fmla="*/ 2447068 h 6858000"/>
              <a:gd name="connsiteX121" fmla="*/ 529511 w 1605470"/>
              <a:gd name="connsiteY121" fmla="*/ 2425819 h 6858000"/>
              <a:gd name="connsiteX122" fmla="*/ 528878 w 1605470"/>
              <a:gd name="connsiteY122" fmla="*/ 2408971 h 6858000"/>
              <a:gd name="connsiteX123" fmla="*/ 535510 w 1605470"/>
              <a:gd name="connsiteY123" fmla="*/ 2402874 h 6858000"/>
              <a:gd name="connsiteX124" fmla="*/ 538122 w 1605470"/>
              <a:gd name="connsiteY124" fmla="*/ 2381443 h 6858000"/>
              <a:gd name="connsiteX125" fmla="*/ 514451 w 1605470"/>
              <a:gd name="connsiteY125" fmla="*/ 2261920 h 6858000"/>
              <a:gd name="connsiteX126" fmla="*/ 504338 w 1605470"/>
              <a:gd name="connsiteY126" fmla="*/ 2195378 h 6858000"/>
              <a:gd name="connsiteX127" fmla="*/ 488555 w 1605470"/>
              <a:gd name="connsiteY127" fmla="*/ 2155135 h 6858000"/>
              <a:gd name="connsiteX128" fmla="*/ 486013 w 1605470"/>
              <a:gd name="connsiteY128" fmla="*/ 2118008 h 6858000"/>
              <a:gd name="connsiteX129" fmla="*/ 487006 w 1605470"/>
              <a:gd name="connsiteY129" fmla="*/ 2050531 h 6858000"/>
              <a:gd name="connsiteX130" fmla="*/ 478812 w 1605470"/>
              <a:gd name="connsiteY130" fmla="*/ 1963269 h 6858000"/>
              <a:gd name="connsiteX131" fmla="*/ 459990 w 1605470"/>
              <a:gd name="connsiteY131" fmla="*/ 1906352 h 6858000"/>
              <a:gd name="connsiteX132" fmla="*/ 436547 w 1605470"/>
              <a:gd name="connsiteY132" fmla="*/ 1861531 h 6858000"/>
              <a:gd name="connsiteX133" fmla="*/ 390346 w 1605470"/>
              <a:gd name="connsiteY133" fmla="*/ 1732919 h 6858000"/>
              <a:gd name="connsiteX134" fmla="*/ 362657 w 1605470"/>
              <a:gd name="connsiteY134" fmla="*/ 1663540 h 6858000"/>
              <a:gd name="connsiteX135" fmla="*/ 361783 w 1605470"/>
              <a:gd name="connsiteY135" fmla="*/ 1615777 h 6858000"/>
              <a:gd name="connsiteX136" fmla="*/ 342578 w 1605470"/>
              <a:gd name="connsiteY136" fmla="*/ 1563678 h 6858000"/>
              <a:gd name="connsiteX137" fmla="*/ 355658 w 1605470"/>
              <a:gd name="connsiteY137" fmla="*/ 1519474 h 6858000"/>
              <a:gd name="connsiteX138" fmla="*/ 348400 w 1605470"/>
              <a:gd name="connsiteY138" fmla="*/ 1477995 h 6858000"/>
              <a:gd name="connsiteX139" fmla="*/ 334485 w 1605470"/>
              <a:gd name="connsiteY139" fmla="*/ 1373769 h 6858000"/>
              <a:gd name="connsiteX140" fmla="*/ 342792 w 1605470"/>
              <a:gd name="connsiteY140" fmla="*/ 1307086 h 6858000"/>
              <a:gd name="connsiteX141" fmla="*/ 343980 w 1605470"/>
              <a:gd name="connsiteY141" fmla="*/ 1189033 h 6858000"/>
              <a:gd name="connsiteX142" fmla="*/ 348665 w 1605470"/>
              <a:gd name="connsiteY142" fmla="*/ 1168288 h 6858000"/>
              <a:gd name="connsiteX143" fmla="*/ 340947 w 1605470"/>
              <a:gd name="connsiteY143" fmla="*/ 1142577 h 6858000"/>
              <a:gd name="connsiteX144" fmla="*/ 330253 w 1605470"/>
              <a:gd name="connsiteY144" fmla="*/ 1088484 h 6858000"/>
              <a:gd name="connsiteX145" fmla="*/ 318989 w 1605470"/>
              <a:gd name="connsiteY145" fmla="*/ 1016103 h 6858000"/>
              <a:gd name="connsiteX146" fmla="*/ 320445 w 1605470"/>
              <a:gd name="connsiteY146" fmla="*/ 932283 h 6858000"/>
              <a:gd name="connsiteX147" fmla="*/ 322681 w 1605470"/>
              <a:gd name="connsiteY147" fmla="*/ 915925 h 6858000"/>
              <a:gd name="connsiteX148" fmla="*/ 315310 w 1605470"/>
              <a:gd name="connsiteY148" fmla="*/ 896999 h 6858000"/>
              <a:gd name="connsiteX149" fmla="*/ 284718 w 1605470"/>
              <a:gd name="connsiteY149" fmla="*/ 821517 h 6858000"/>
              <a:gd name="connsiteX150" fmla="*/ 263668 w 1605470"/>
              <a:gd name="connsiteY150" fmla="*/ 751353 h 6858000"/>
              <a:gd name="connsiteX151" fmla="*/ 263226 w 1605470"/>
              <a:gd name="connsiteY151" fmla="*/ 721230 h 6858000"/>
              <a:gd name="connsiteX152" fmla="*/ 248897 w 1605470"/>
              <a:gd name="connsiteY152" fmla="*/ 681659 h 6858000"/>
              <a:gd name="connsiteX153" fmla="*/ 234316 w 1605470"/>
              <a:gd name="connsiteY153" fmla="*/ 635218 h 6858000"/>
              <a:gd name="connsiteX154" fmla="*/ 239327 w 1605470"/>
              <a:gd name="connsiteY154" fmla="*/ 613763 h 6858000"/>
              <a:gd name="connsiteX155" fmla="*/ 225269 w 1605470"/>
              <a:gd name="connsiteY155" fmla="*/ 598582 h 6858000"/>
              <a:gd name="connsiteX156" fmla="*/ 224950 w 1605470"/>
              <a:gd name="connsiteY156" fmla="*/ 576846 h 6858000"/>
              <a:gd name="connsiteX157" fmla="*/ 204576 w 1605470"/>
              <a:gd name="connsiteY157" fmla="*/ 530055 h 6858000"/>
              <a:gd name="connsiteX158" fmla="*/ 219064 w 1605470"/>
              <a:gd name="connsiteY158" fmla="*/ 469651 h 6858000"/>
              <a:gd name="connsiteX159" fmla="*/ 195012 w 1605470"/>
              <a:gd name="connsiteY159" fmla="*/ 448559 h 6858000"/>
              <a:gd name="connsiteX160" fmla="*/ 201434 w 1605470"/>
              <a:gd name="connsiteY160" fmla="*/ 441529 h 6858000"/>
              <a:gd name="connsiteX161" fmla="*/ 200655 w 1605470"/>
              <a:gd name="connsiteY161" fmla="*/ 428927 h 6858000"/>
              <a:gd name="connsiteX162" fmla="*/ 190059 w 1605470"/>
              <a:gd name="connsiteY162" fmla="*/ 430161 h 6858000"/>
              <a:gd name="connsiteX163" fmla="*/ 167079 w 1605470"/>
              <a:gd name="connsiteY163" fmla="*/ 367211 h 6858000"/>
              <a:gd name="connsiteX164" fmla="*/ 124571 w 1605470"/>
              <a:gd name="connsiteY164" fmla="*/ 302178 h 6858000"/>
              <a:gd name="connsiteX165" fmla="*/ 103243 w 1605470"/>
              <a:gd name="connsiteY165" fmla="*/ 211375 h 6858000"/>
              <a:gd name="connsiteX166" fmla="*/ 94571 w 1605470"/>
              <a:gd name="connsiteY166" fmla="*/ 184179 h 6858000"/>
              <a:gd name="connsiteX167" fmla="*/ 13437 w 1605470"/>
              <a:gd name="connsiteY167" fmla="*/ 19287 h 6858000"/>
              <a:gd name="connsiteX168" fmla="*/ 0 w 1605470"/>
              <a:gd name="connsiteY16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6158 w 1605470"/>
              <a:gd name="connsiteY98" fmla="*/ 3349058 h 6858000"/>
              <a:gd name="connsiteX99" fmla="*/ 766414 w 1605470"/>
              <a:gd name="connsiteY99" fmla="*/ 3348763 h 6858000"/>
              <a:gd name="connsiteX100" fmla="*/ 764166 w 1605470"/>
              <a:gd name="connsiteY100" fmla="*/ 3341588 h 6858000"/>
              <a:gd name="connsiteX101" fmla="*/ 749397 w 1605470"/>
              <a:gd name="connsiteY101" fmla="*/ 3307769 h 6858000"/>
              <a:gd name="connsiteX102" fmla="*/ 766960 w 1605470"/>
              <a:gd name="connsiteY102" fmla="*/ 3250522 h 6858000"/>
              <a:gd name="connsiteX103" fmla="*/ 767385 w 1605470"/>
              <a:gd name="connsiteY103" fmla="*/ 3229163 h 6858000"/>
              <a:gd name="connsiteX104" fmla="*/ 769208 w 1605470"/>
              <a:gd name="connsiteY104" fmla="*/ 3217217 h 6858000"/>
              <a:gd name="connsiteX105" fmla="*/ 770350 w 1605470"/>
              <a:gd name="connsiteY105" fmla="*/ 3216125 h 6858000"/>
              <a:gd name="connsiteX106" fmla="*/ 756043 w 1605470"/>
              <a:gd name="connsiteY106" fmla="*/ 3183755 h 6858000"/>
              <a:gd name="connsiteX107" fmla="*/ 756544 w 1605470"/>
              <a:gd name="connsiteY107" fmla="*/ 3178642 h 6858000"/>
              <a:gd name="connsiteX108" fmla="*/ 744144 w 1605470"/>
              <a:gd name="connsiteY108" fmla="*/ 3158586 h 6858000"/>
              <a:gd name="connsiteX109" fmla="*/ 739378 w 1605470"/>
              <a:gd name="connsiteY109" fmla="*/ 3147669 h 6858000"/>
              <a:gd name="connsiteX110" fmla="*/ 734648 w 1605470"/>
              <a:gd name="connsiteY110" fmla="*/ 3145733 h 6858000"/>
              <a:gd name="connsiteX111" fmla="*/ 729329 w 1605470"/>
              <a:gd name="connsiteY111" fmla="*/ 3129034 h 6858000"/>
              <a:gd name="connsiteX112" fmla="*/ 729994 w 1605470"/>
              <a:gd name="connsiteY112" fmla="*/ 3126682 h 6858000"/>
              <a:gd name="connsiteX113" fmla="*/ 720862 w 1605470"/>
              <a:gd name="connsiteY113" fmla="*/ 3114519 h 6858000"/>
              <a:gd name="connsiteX114" fmla="*/ 707471 w 1605470"/>
              <a:gd name="connsiteY114" fmla="*/ 3106272 h 6858000"/>
              <a:gd name="connsiteX115" fmla="*/ 680201 w 1605470"/>
              <a:gd name="connsiteY115" fmla="*/ 2958185 h 6858000"/>
              <a:gd name="connsiteX116" fmla="*/ 622815 w 1605470"/>
              <a:gd name="connsiteY116" fmla="*/ 2762989 h 6858000"/>
              <a:gd name="connsiteX117" fmla="*/ 571733 w 1605470"/>
              <a:gd name="connsiteY117" fmla="*/ 2554718 h 6858000"/>
              <a:gd name="connsiteX118" fmla="*/ 551827 w 1605470"/>
              <a:gd name="connsiteY118" fmla="*/ 2485734 h 6858000"/>
              <a:gd name="connsiteX119" fmla="*/ 542550 w 1605470"/>
              <a:gd name="connsiteY119" fmla="*/ 2447068 h 6858000"/>
              <a:gd name="connsiteX120" fmla="*/ 529511 w 1605470"/>
              <a:gd name="connsiteY120" fmla="*/ 2425819 h 6858000"/>
              <a:gd name="connsiteX121" fmla="*/ 528878 w 1605470"/>
              <a:gd name="connsiteY121" fmla="*/ 2408971 h 6858000"/>
              <a:gd name="connsiteX122" fmla="*/ 535510 w 1605470"/>
              <a:gd name="connsiteY122" fmla="*/ 2402874 h 6858000"/>
              <a:gd name="connsiteX123" fmla="*/ 538122 w 1605470"/>
              <a:gd name="connsiteY123" fmla="*/ 2381443 h 6858000"/>
              <a:gd name="connsiteX124" fmla="*/ 514451 w 1605470"/>
              <a:gd name="connsiteY124" fmla="*/ 2261920 h 6858000"/>
              <a:gd name="connsiteX125" fmla="*/ 504338 w 1605470"/>
              <a:gd name="connsiteY125" fmla="*/ 2195378 h 6858000"/>
              <a:gd name="connsiteX126" fmla="*/ 488555 w 1605470"/>
              <a:gd name="connsiteY126" fmla="*/ 2155135 h 6858000"/>
              <a:gd name="connsiteX127" fmla="*/ 486013 w 1605470"/>
              <a:gd name="connsiteY127" fmla="*/ 2118008 h 6858000"/>
              <a:gd name="connsiteX128" fmla="*/ 487006 w 1605470"/>
              <a:gd name="connsiteY128" fmla="*/ 2050531 h 6858000"/>
              <a:gd name="connsiteX129" fmla="*/ 478812 w 1605470"/>
              <a:gd name="connsiteY129" fmla="*/ 1963269 h 6858000"/>
              <a:gd name="connsiteX130" fmla="*/ 459990 w 1605470"/>
              <a:gd name="connsiteY130" fmla="*/ 1906352 h 6858000"/>
              <a:gd name="connsiteX131" fmla="*/ 436547 w 1605470"/>
              <a:gd name="connsiteY131" fmla="*/ 1861531 h 6858000"/>
              <a:gd name="connsiteX132" fmla="*/ 390346 w 1605470"/>
              <a:gd name="connsiteY132" fmla="*/ 1732919 h 6858000"/>
              <a:gd name="connsiteX133" fmla="*/ 362657 w 1605470"/>
              <a:gd name="connsiteY133" fmla="*/ 1663540 h 6858000"/>
              <a:gd name="connsiteX134" fmla="*/ 361783 w 1605470"/>
              <a:gd name="connsiteY134" fmla="*/ 1615777 h 6858000"/>
              <a:gd name="connsiteX135" fmla="*/ 342578 w 1605470"/>
              <a:gd name="connsiteY135" fmla="*/ 1563678 h 6858000"/>
              <a:gd name="connsiteX136" fmla="*/ 355658 w 1605470"/>
              <a:gd name="connsiteY136" fmla="*/ 1519474 h 6858000"/>
              <a:gd name="connsiteX137" fmla="*/ 348400 w 1605470"/>
              <a:gd name="connsiteY137" fmla="*/ 1477995 h 6858000"/>
              <a:gd name="connsiteX138" fmla="*/ 334485 w 1605470"/>
              <a:gd name="connsiteY138" fmla="*/ 1373769 h 6858000"/>
              <a:gd name="connsiteX139" fmla="*/ 342792 w 1605470"/>
              <a:gd name="connsiteY139" fmla="*/ 1307086 h 6858000"/>
              <a:gd name="connsiteX140" fmla="*/ 343980 w 1605470"/>
              <a:gd name="connsiteY140" fmla="*/ 1189033 h 6858000"/>
              <a:gd name="connsiteX141" fmla="*/ 348665 w 1605470"/>
              <a:gd name="connsiteY141" fmla="*/ 1168288 h 6858000"/>
              <a:gd name="connsiteX142" fmla="*/ 340947 w 1605470"/>
              <a:gd name="connsiteY142" fmla="*/ 1142577 h 6858000"/>
              <a:gd name="connsiteX143" fmla="*/ 330253 w 1605470"/>
              <a:gd name="connsiteY143" fmla="*/ 1088484 h 6858000"/>
              <a:gd name="connsiteX144" fmla="*/ 318989 w 1605470"/>
              <a:gd name="connsiteY144" fmla="*/ 1016103 h 6858000"/>
              <a:gd name="connsiteX145" fmla="*/ 320445 w 1605470"/>
              <a:gd name="connsiteY145" fmla="*/ 932283 h 6858000"/>
              <a:gd name="connsiteX146" fmla="*/ 322681 w 1605470"/>
              <a:gd name="connsiteY146" fmla="*/ 915925 h 6858000"/>
              <a:gd name="connsiteX147" fmla="*/ 315310 w 1605470"/>
              <a:gd name="connsiteY147" fmla="*/ 896999 h 6858000"/>
              <a:gd name="connsiteX148" fmla="*/ 284718 w 1605470"/>
              <a:gd name="connsiteY148" fmla="*/ 821517 h 6858000"/>
              <a:gd name="connsiteX149" fmla="*/ 263668 w 1605470"/>
              <a:gd name="connsiteY149" fmla="*/ 751353 h 6858000"/>
              <a:gd name="connsiteX150" fmla="*/ 263226 w 1605470"/>
              <a:gd name="connsiteY150" fmla="*/ 721230 h 6858000"/>
              <a:gd name="connsiteX151" fmla="*/ 248897 w 1605470"/>
              <a:gd name="connsiteY151" fmla="*/ 681659 h 6858000"/>
              <a:gd name="connsiteX152" fmla="*/ 234316 w 1605470"/>
              <a:gd name="connsiteY152" fmla="*/ 635218 h 6858000"/>
              <a:gd name="connsiteX153" fmla="*/ 239327 w 1605470"/>
              <a:gd name="connsiteY153" fmla="*/ 613763 h 6858000"/>
              <a:gd name="connsiteX154" fmla="*/ 225269 w 1605470"/>
              <a:gd name="connsiteY154" fmla="*/ 598582 h 6858000"/>
              <a:gd name="connsiteX155" fmla="*/ 224950 w 1605470"/>
              <a:gd name="connsiteY155" fmla="*/ 576846 h 6858000"/>
              <a:gd name="connsiteX156" fmla="*/ 204576 w 1605470"/>
              <a:gd name="connsiteY156" fmla="*/ 530055 h 6858000"/>
              <a:gd name="connsiteX157" fmla="*/ 219064 w 1605470"/>
              <a:gd name="connsiteY157" fmla="*/ 469651 h 6858000"/>
              <a:gd name="connsiteX158" fmla="*/ 195012 w 1605470"/>
              <a:gd name="connsiteY158" fmla="*/ 448559 h 6858000"/>
              <a:gd name="connsiteX159" fmla="*/ 201434 w 1605470"/>
              <a:gd name="connsiteY159" fmla="*/ 441529 h 6858000"/>
              <a:gd name="connsiteX160" fmla="*/ 200655 w 1605470"/>
              <a:gd name="connsiteY160" fmla="*/ 428927 h 6858000"/>
              <a:gd name="connsiteX161" fmla="*/ 190059 w 1605470"/>
              <a:gd name="connsiteY161" fmla="*/ 430161 h 6858000"/>
              <a:gd name="connsiteX162" fmla="*/ 167079 w 1605470"/>
              <a:gd name="connsiteY162" fmla="*/ 367211 h 6858000"/>
              <a:gd name="connsiteX163" fmla="*/ 124571 w 1605470"/>
              <a:gd name="connsiteY163" fmla="*/ 302178 h 6858000"/>
              <a:gd name="connsiteX164" fmla="*/ 103243 w 1605470"/>
              <a:gd name="connsiteY164" fmla="*/ 211375 h 6858000"/>
              <a:gd name="connsiteX165" fmla="*/ 94571 w 1605470"/>
              <a:gd name="connsiteY165" fmla="*/ 184179 h 6858000"/>
              <a:gd name="connsiteX166" fmla="*/ 13437 w 1605470"/>
              <a:gd name="connsiteY166" fmla="*/ 19287 h 6858000"/>
              <a:gd name="connsiteX167" fmla="*/ 0 w 1605470"/>
              <a:gd name="connsiteY16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6414 w 1605470"/>
              <a:gd name="connsiteY98" fmla="*/ 3348763 h 6858000"/>
              <a:gd name="connsiteX99" fmla="*/ 764166 w 1605470"/>
              <a:gd name="connsiteY99" fmla="*/ 3341588 h 6858000"/>
              <a:gd name="connsiteX100" fmla="*/ 749397 w 1605470"/>
              <a:gd name="connsiteY100" fmla="*/ 3307769 h 6858000"/>
              <a:gd name="connsiteX101" fmla="*/ 766960 w 1605470"/>
              <a:gd name="connsiteY101" fmla="*/ 3250522 h 6858000"/>
              <a:gd name="connsiteX102" fmla="*/ 767385 w 1605470"/>
              <a:gd name="connsiteY102" fmla="*/ 3229163 h 6858000"/>
              <a:gd name="connsiteX103" fmla="*/ 769208 w 1605470"/>
              <a:gd name="connsiteY103" fmla="*/ 3217217 h 6858000"/>
              <a:gd name="connsiteX104" fmla="*/ 770350 w 1605470"/>
              <a:gd name="connsiteY104" fmla="*/ 3216125 h 6858000"/>
              <a:gd name="connsiteX105" fmla="*/ 756043 w 1605470"/>
              <a:gd name="connsiteY105" fmla="*/ 3183755 h 6858000"/>
              <a:gd name="connsiteX106" fmla="*/ 756544 w 1605470"/>
              <a:gd name="connsiteY106" fmla="*/ 3178642 h 6858000"/>
              <a:gd name="connsiteX107" fmla="*/ 744144 w 1605470"/>
              <a:gd name="connsiteY107" fmla="*/ 3158586 h 6858000"/>
              <a:gd name="connsiteX108" fmla="*/ 739378 w 1605470"/>
              <a:gd name="connsiteY108" fmla="*/ 3147669 h 6858000"/>
              <a:gd name="connsiteX109" fmla="*/ 734648 w 1605470"/>
              <a:gd name="connsiteY109" fmla="*/ 3145733 h 6858000"/>
              <a:gd name="connsiteX110" fmla="*/ 729329 w 1605470"/>
              <a:gd name="connsiteY110" fmla="*/ 3129034 h 6858000"/>
              <a:gd name="connsiteX111" fmla="*/ 729994 w 1605470"/>
              <a:gd name="connsiteY111" fmla="*/ 3126682 h 6858000"/>
              <a:gd name="connsiteX112" fmla="*/ 720862 w 1605470"/>
              <a:gd name="connsiteY112" fmla="*/ 3114519 h 6858000"/>
              <a:gd name="connsiteX113" fmla="*/ 707471 w 1605470"/>
              <a:gd name="connsiteY113" fmla="*/ 3106272 h 6858000"/>
              <a:gd name="connsiteX114" fmla="*/ 680201 w 1605470"/>
              <a:gd name="connsiteY114" fmla="*/ 2958185 h 6858000"/>
              <a:gd name="connsiteX115" fmla="*/ 622815 w 1605470"/>
              <a:gd name="connsiteY115" fmla="*/ 2762989 h 6858000"/>
              <a:gd name="connsiteX116" fmla="*/ 571733 w 1605470"/>
              <a:gd name="connsiteY116" fmla="*/ 2554718 h 6858000"/>
              <a:gd name="connsiteX117" fmla="*/ 551827 w 1605470"/>
              <a:gd name="connsiteY117" fmla="*/ 2485734 h 6858000"/>
              <a:gd name="connsiteX118" fmla="*/ 542550 w 1605470"/>
              <a:gd name="connsiteY118" fmla="*/ 2447068 h 6858000"/>
              <a:gd name="connsiteX119" fmla="*/ 529511 w 1605470"/>
              <a:gd name="connsiteY119" fmla="*/ 2425819 h 6858000"/>
              <a:gd name="connsiteX120" fmla="*/ 528878 w 1605470"/>
              <a:gd name="connsiteY120" fmla="*/ 2408971 h 6858000"/>
              <a:gd name="connsiteX121" fmla="*/ 535510 w 1605470"/>
              <a:gd name="connsiteY121" fmla="*/ 2402874 h 6858000"/>
              <a:gd name="connsiteX122" fmla="*/ 538122 w 1605470"/>
              <a:gd name="connsiteY122" fmla="*/ 2381443 h 6858000"/>
              <a:gd name="connsiteX123" fmla="*/ 514451 w 1605470"/>
              <a:gd name="connsiteY123" fmla="*/ 2261920 h 6858000"/>
              <a:gd name="connsiteX124" fmla="*/ 504338 w 1605470"/>
              <a:gd name="connsiteY124" fmla="*/ 2195378 h 6858000"/>
              <a:gd name="connsiteX125" fmla="*/ 488555 w 1605470"/>
              <a:gd name="connsiteY125" fmla="*/ 2155135 h 6858000"/>
              <a:gd name="connsiteX126" fmla="*/ 486013 w 1605470"/>
              <a:gd name="connsiteY126" fmla="*/ 2118008 h 6858000"/>
              <a:gd name="connsiteX127" fmla="*/ 487006 w 1605470"/>
              <a:gd name="connsiteY127" fmla="*/ 2050531 h 6858000"/>
              <a:gd name="connsiteX128" fmla="*/ 478812 w 1605470"/>
              <a:gd name="connsiteY128" fmla="*/ 1963269 h 6858000"/>
              <a:gd name="connsiteX129" fmla="*/ 459990 w 1605470"/>
              <a:gd name="connsiteY129" fmla="*/ 1906352 h 6858000"/>
              <a:gd name="connsiteX130" fmla="*/ 436547 w 1605470"/>
              <a:gd name="connsiteY130" fmla="*/ 1861531 h 6858000"/>
              <a:gd name="connsiteX131" fmla="*/ 390346 w 1605470"/>
              <a:gd name="connsiteY131" fmla="*/ 1732919 h 6858000"/>
              <a:gd name="connsiteX132" fmla="*/ 362657 w 1605470"/>
              <a:gd name="connsiteY132" fmla="*/ 1663540 h 6858000"/>
              <a:gd name="connsiteX133" fmla="*/ 361783 w 1605470"/>
              <a:gd name="connsiteY133" fmla="*/ 1615777 h 6858000"/>
              <a:gd name="connsiteX134" fmla="*/ 342578 w 1605470"/>
              <a:gd name="connsiteY134" fmla="*/ 1563678 h 6858000"/>
              <a:gd name="connsiteX135" fmla="*/ 355658 w 1605470"/>
              <a:gd name="connsiteY135" fmla="*/ 1519474 h 6858000"/>
              <a:gd name="connsiteX136" fmla="*/ 348400 w 1605470"/>
              <a:gd name="connsiteY136" fmla="*/ 1477995 h 6858000"/>
              <a:gd name="connsiteX137" fmla="*/ 334485 w 1605470"/>
              <a:gd name="connsiteY137" fmla="*/ 1373769 h 6858000"/>
              <a:gd name="connsiteX138" fmla="*/ 342792 w 1605470"/>
              <a:gd name="connsiteY138" fmla="*/ 1307086 h 6858000"/>
              <a:gd name="connsiteX139" fmla="*/ 343980 w 1605470"/>
              <a:gd name="connsiteY139" fmla="*/ 1189033 h 6858000"/>
              <a:gd name="connsiteX140" fmla="*/ 348665 w 1605470"/>
              <a:gd name="connsiteY140" fmla="*/ 1168288 h 6858000"/>
              <a:gd name="connsiteX141" fmla="*/ 340947 w 1605470"/>
              <a:gd name="connsiteY141" fmla="*/ 1142577 h 6858000"/>
              <a:gd name="connsiteX142" fmla="*/ 330253 w 1605470"/>
              <a:gd name="connsiteY142" fmla="*/ 1088484 h 6858000"/>
              <a:gd name="connsiteX143" fmla="*/ 318989 w 1605470"/>
              <a:gd name="connsiteY143" fmla="*/ 1016103 h 6858000"/>
              <a:gd name="connsiteX144" fmla="*/ 320445 w 1605470"/>
              <a:gd name="connsiteY144" fmla="*/ 932283 h 6858000"/>
              <a:gd name="connsiteX145" fmla="*/ 322681 w 1605470"/>
              <a:gd name="connsiteY145" fmla="*/ 915925 h 6858000"/>
              <a:gd name="connsiteX146" fmla="*/ 315310 w 1605470"/>
              <a:gd name="connsiteY146" fmla="*/ 896999 h 6858000"/>
              <a:gd name="connsiteX147" fmla="*/ 284718 w 1605470"/>
              <a:gd name="connsiteY147" fmla="*/ 821517 h 6858000"/>
              <a:gd name="connsiteX148" fmla="*/ 263668 w 1605470"/>
              <a:gd name="connsiteY148" fmla="*/ 751353 h 6858000"/>
              <a:gd name="connsiteX149" fmla="*/ 263226 w 1605470"/>
              <a:gd name="connsiteY149" fmla="*/ 721230 h 6858000"/>
              <a:gd name="connsiteX150" fmla="*/ 248897 w 1605470"/>
              <a:gd name="connsiteY150" fmla="*/ 681659 h 6858000"/>
              <a:gd name="connsiteX151" fmla="*/ 234316 w 1605470"/>
              <a:gd name="connsiteY151" fmla="*/ 635218 h 6858000"/>
              <a:gd name="connsiteX152" fmla="*/ 239327 w 1605470"/>
              <a:gd name="connsiteY152" fmla="*/ 613763 h 6858000"/>
              <a:gd name="connsiteX153" fmla="*/ 225269 w 1605470"/>
              <a:gd name="connsiteY153" fmla="*/ 598582 h 6858000"/>
              <a:gd name="connsiteX154" fmla="*/ 224950 w 1605470"/>
              <a:gd name="connsiteY154" fmla="*/ 576846 h 6858000"/>
              <a:gd name="connsiteX155" fmla="*/ 204576 w 1605470"/>
              <a:gd name="connsiteY155" fmla="*/ 530055 h 6858000"/>
              <a:gd name="connsiteX156" fmla="*/ 219064 w 1605470"/>
              <a:gd name="connsiteY156" fmla="*/ 469651 h 6858000"/>
              <a:gd name="connsiteX157" fmla="*/ 195012 w 1605470"/>
              <a:gd name="connsiteY157" fmla="*/ 448559 h 6858000"/>
              <a:gd name="connsiteX158" fmla="*/ 201434 w 1605470"/>
              <a:gd name="connsiteY158" fmla="*/ 441529 h 6858000"/>
              <a:gd name="connsiteX159" fmla="*/ 200655 w 1605470"/>
              <a:gd name="connsiteY159" fmla="*/ 428927 h 6858000"/>
              <a:gd name="connsiteX160" fmla="*/ 190059 w 1605470"/>
              <a:gd name="connsiteY160" fmla="*/ 430161 h 6858000"/>
              <a:gd name="connsiteX161" fmla="*/ 167079 w 1605470"/>
              <a:gd name="connsiteY161" fmla="*/ 367211 h 6858000"/>
              <a:gd name="connsiteX162" fmla="*/ 124571 w 1605470"/>
              <a:gd name="connsiteY162" fmla="*/ 302178 h 6858000"/>
              <a:gd name="connsiteX163" fmla="*/ 103243 w 1605470"/>
              <a:gd name="connsiteY163" fmla="*/ 211375 h 6858000"/>
              <a:gd name="connsiteX164" fmla="*/ 94571 w 1605470"/>
              <a:gd name="connsiteY164" fmla="*/ 184179 h 6858000"/>
              <a:gd name="connsiteX165" fmla="*/ 13437 w 1605470"/>
              <a:gd name="connsiteY165" fmla="*/ 19287 h 6858000"/>
              <a:gd name="connsiteX166" fmla="*/ 0 w 1605470"/>
              <a:gd name="connsiteY16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4166 w 1605470"/>
              <a:gd name="connsiteY98" fmla="*/ 3341588 h 6858000"/>
              <a:gd name="connsiteX99" fmla="*/ 749397 w 1605470"/>
              <a:gd name="connsiteY99" fmla="*/ 3307769 h 6858000"/>
              <a:gd name="connsiteX100" fmla="*/ 766960 w 1605470"/>
              <a:gd name="connsiteY100" fmla="*/ 3250522 h 6858000"/>
              <a:gd name="connsiteX101" fmla="*/ 767385 w 1605470"/>
              <a:gd name="connsiteY101" fmla="*/ 3229163 h 6858000"/>
              <a:gd name="connsiteX102" fmla="*/ 769208 w 1605470"/>
              <a:gd name="connsiteY102" fmla="*/ 3217217 h 6858000"/>
              <a:gd name="connsiteX103" fmla="*/ 770350 w 1605470"/>
              <a:gd name="connsiteY103" fmla="*/ 3216125 h 6858000"/>
              <a:gd name="connsiteX104" fmla="*/ 756043 w 1605470"/>
              <a:gd name="connsiteY104" fmla="*/ 3183755 h 6858000"/>
              <a:gd name="connsiteX105" fmla="*/ 756544 w 1605470"/>
              <a:gd name="connsiteY105" fmla="*/ 3178642 h 6858000"/>
              <a:gd name="connsiteX106" fmla="*/ 744144 w 1605470"/>
              <a:gd name="connsiteY106" fmla="*/ 3158586 h 6858000"/>
              <a:gd name="connsiteX107" fmla="*/ 739378 w 1605470"/>
              <a:gd name="connsiteY107" fmla="*/ 3147669 h 6858000"/>
              <a:gd name="connsiteX108" fmla="*/ 734648 w 1605470"/>
              <a:gd name="connsiteY108" fmla="*/ 3145733 h 6858000"/>
              <a:gd name="connsiteX109" fmla="*/ 729329 w 1605470"/>
              <a:gd name="connsiteY109" fmla="*/ 3129034 h 6858000"/>
              <a:gd name="connsiteX110" fmla="*/ 729994 w 1605470"/>
              <a:gd name="connsiteY110" fmla="*/ 3126682 h 6858000"/>
              <a:gd name="connsiteX111" fmla="*/ 720862 w 1605470"/>
              <a:gd name="connsiteY111" fmla="*/ 3114519 h 6858000"/>
              <a:gd name="connsiteX112" fmla="*/ 707471 w 1605470"/>
              <a:gd name="connsiteY112" fmla="*/ 3106272 h 6858000"/>
              <a:gd name="connsiteX113" fmla="*/ 680201 w 1605470"/>
              <a:gd name="connsiteY113" fmla="*/ 2958185 h 6858000"/>
              <a:gd name="connsiteX114" fmla="*/ 622815 w 1605470"/>
              <a:gd name="connsiteY114" fmla="*/ 2762989 h 6858000"/>
              <a:gd name="connsiteX115" fmla="*/ 571733 w 1605470"/>
              <a:gd name="connsiteY115" fmla="*/ 2554718 h 6858000"/>
              <a:gd name="connsiteX116" fmla="*/ 551827 w 1605470"/>
              <a:gd name="connsiteY116" fmla="*/ 2485734 h 6858000"/>
              <a:gd name="connsiteX117" fmla="*/ 542550 w 1605470"/>
              <a:gd name="connsiteY117" fmla="*/ 2447068 h 6858000"/>
              <a:gd name="connsiteX118" fmla="*/ 529511 w 1605470"/>
              <a:gd name="connsiteY118" fmla="*/ 2425819 h 6858000"/>
              <a:gd name="connsiteX119" fmla="*/ 528878 w 1605470"/>
              <a:gd name="connsiteY119" fmla="*/ 2408971 h 6858000"/>
              <a:gd name="connsiteX120" fmla="*/ 535510 w 1605470"/>
              <a:gd name="connsiteY120" fmla="*/ 2402874 h 6858000"/>
              <a:gd name="connsiteX121" fmla="*/ 538122 w 1605470"/>
              <a:gd name="connsiteY121" fmla="*/ 2381443 h 6858000"/>
              <a:gd name="connsiteX122" fmla="*/ 514451 w 1605470"/>
              <a:gd name="connsiteY122" fmla="*/ 2261920 h 6858000"/>
              <a:gd name="connsiteX123" fmla="*/ 504338 w 1605470"/>
              <a:gd name="connsiteY123" fmla="*/ 2195378 h 6858000"/>
              <a:gd name="connsiteX124" fmla="*/ 488555 w 1605470"/>
              <a:gd name="connsiteY124" fmla="*/ 2155135 h 6858000"/>
              <a:gd name="connsiteX125" fmla="*/ 486013 w 1605470"/>
              <a:gd name="connsiteY125" fmla="*/ 2118008 h 6858000"/>
              <a:gd name="connsiteX126" fmla="*/ 487006 w 1605470"/>
              <a:gd name="connsiteY126" fmla="*/ 2050531 h 6858000"/>
              <a:gd name="connsiteX127" fmla="*/ 478812 w 1605470"/>
              <a:gd name="connsiteY127" fmla="*/ 1963269 h 6858000"/>
              <a:gd name="connsiteX128" fmla="*/ 459990 w 1605470"/>
              <a:gd name="connsiteY128" fmla="*/ 1906352 h 6858000"/>
              <a:gd name="connsiteX129" fmla="*/ 436547 w 1605470"/>
              <a:gd name="connsiteY129" fmla="*/ 1861531 h 6858000"/>
              <a:gd name="connsiteX130" fmla="*/ 390346 w 1605470"/>
              <a:gd name="connsiteY130" fmla="*/ 1732919 h 6858000"/>
              <a:gd name="connsiteX131" fmla="*/ 362657 w 1605470"/>
              <a:gd name="connsiteY131" fmla="*/ 1663540 h 6858000"/>
              <a:gd name="connsiteX132" fmla="*/ 361783 w 1605470"/>
              <a:gd name="connsiteY132" fmla="*/ 1615777 h 6858000"/>
              <a:gd name="connsiteX133" fmla="*/ 342578 w 1605470"/>
              <a:gd name="connsiteY133" fmla="*/ 1563678 h 6858000"/>
              <a:gd name="connsiteX134" fmla="*/ 355658 w 1605470"/>
              <a:gd name="connsiteY134" fmla="*/ 1519474 h 6858000"/>
              <a:gd name="connsiteX135" fmla="*/ 348400 w 1605470"/>
              <a:gd name="connsiteY135" fmla="*/ 1477995 h 6858000"/>
              <a:gd name="connsiteX136" fmla="*/ 334485 w 1605470"/>
              <a:gd name="connsiteY136" fmla="*/ 1373769 h 6858000"/>
              <a:gd name="connsiteX137" fmla="*/ 342792 w 1605470"/>
              <a:gd name="connsiteY137" fmla="*/ 1307086 h 6858000"/>
              <a:gd name="connsiteX138" fmla="*/ 343980 w 1605470"/>
              <a:gd name="connsiteY138" fmla="*/ 1189033 h 6858000"/>
              <a:gd name="connsiteX139" fmla="*/ 348665 w 1605470"/>
              <a:gd name="connsiteY139" fmla="*/ 1168288 h 6858000"/>
              <a:gd name="connsiteX140" fmla="*/ 340947 w 1605470"/>
              <a:gd name="connsiteY140" fmla="*/ 1142577 h 6858000"/>
              <a:gd name="connsiteX141" fmla="*/ 330253 w 1605470"/>
              <a:gd name="connsiteY141" fmla="*/ 1088484 h 6858000"/>
              <a:gd name="connsiteX142" fmla="*/ 318989 w 1605470"/>
              <a:gd name="connsiteY142" fmla="*/ 1016103 h 6858000"/>
              <a:gd name="connsiteX143" fmla="*/ 320445 w 1605470"/>
              <a:gd name="connsiteY143" fmla="*/ 932283 h 6858000"/>
              <a:gd name="connsiteX144" fmla="*/ 322681 w 1605470"/>
              <a:gd name="connsiteY144" fmla="*/ 915925 h 6858000"/>
              <a:gd name="connsiteX145" fmla="*/ 315310 w 1605470"/>
              <a:gd name="connsiteY145" fmla="*/ 896999 h 6858000"/>
              <a:gd name="connsiteX146" fmla="*/ 284718 w 1605470"/>
              <a:gd name="connsiteY146" fmla="*/ 821517 h 6858000"/>
              <a:gd name="connsiteX147" fmla="*/ 263668 w 1605470"/>
              <a:gd name="connsiteY147" fmla="*/ 751353 h 6858000"/>
              <a:gd name="connsiteX148" fmla="*/ 263226 w 1605470"/>
              <a:gd name="connsiteY148" fmla="*/ 721230 h 6858000"/>
              <a:gd name="connsiteX149" fmla="*/ 248897 w 1605470"/>
              <a:gd name="connsiteY149" fmla="*/ 681659 h 6858000"/>
              <a:gd name="connsiteX150" fmla="*/ 234316 w 1605470"/>
              <a:gd name="connsiteY150" fmla="*/ 635218 h 6858000"/>
              <a:gd name="connsiteX151" fmla="*/ 239327 w 1605470"/>
              <a:gd name="connsiteY151" fmla="*/ 613763 h 6858000"/>
              <a:gd name="connsiteX152" fmla="*/ 225269 w 1605470"/>
              <a:gd name="connsiteY152" fmla="*/ 598582 h 6858000"/>
              <a:gd name="connsiteX153" fmla="*/ 224950 w 1605470"/>
              <a:gd name="connsiteY153" fmla="*/ 576846 h 6858000"/>
              <a:gd name="connsiteX154" fmla="*/ 204576 w 1605470"/>
              <a:gd name="connsiteY154" fmla="*/ 530055 h 6858000"/>
              <a:gd name="connsiteX155" fmla="*/ 219064 w 1605470"/>
              <a:gd name="connsiteY155" fmla="*/ 469651 h 6858000"/>
              <a:gd name="connsiteX156" fmla="*/ 195012 w 1605470"/>
              <a:gd name="connsiteY156" fmla="*/ 448559 h 6858000"/>
              <a:gd name="connsiteX157" fmla="*/ 201434 w 1605470"/>
              <a:gd name="connsiteY157" fmla="*/ 441529 h 6858000"/>
              <a:gd name="connsiteX158" fmla="*/ 200655 w 1605470"/>
              <a:gd name="connsiteY158" fmla="*/ 428927 h 6858000"/>
              <a:gd name="connsiteX159" fmla="*/ 190059 w 1605470"/>
              <a:gd name="connsiteY159" fmla="*/ 430161 h 6858000"/>
              <a:gd name="connsiteX160" fmla="*/ 167079 w 1605470"/>
              <a:gd name="connsiteY160" fmla="*/ 367211 h 6858000"/>
              <a:gd name="connsiteX161" fmla="*/ 124571 w 1605470"/>
              <a:gd name="connsiteY161" fmla="*/ 302178 h 6858000"/>
              <a:gd name="connsiteX162" fmla="*/ 103243 w 1605470"/>
              <a:gd name="connsiteY162" fmla="*/ 211375 h 6858000"/>
              <a:gd name="connsiteX163" fmla="*/ 94571 w 1605470"/>
              <a:gd name="connsiteY163" fmla="*/ 184179 h 6858000"/>
              <a:gd name="connsiteX164" fmla="*/ 13437 w 1605470"/>
              <a:gd name="connsiteY164" fmla="*/ 19287 h 6858000"/>
              <a:gd name="connsiteX165" fmla="*/ 0 w 1605470"/>
              <a:gd name="connsiteY16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49397 w 1605470"/>
              <a:gd name="connsiteY98" fmla="*/ 3307769 h 6858000"/>
              <a:gd name="connsiteX99" fmla="*/ 766960 w 1605470"/>
              <a:gd name="connsiteY99" fmla="*/ 3250522 h 6858000"/>
              <a:gd name="connsiteX100" fmla="*/ 767385 w 1605470"/>
              <a:gd name="connsiteY100" fmla="*/ 3229163 h 6858000"/>
              <a:gd name="connsiteX101" fmla="*/ 769208 w 1605470"/>
              <a:gd name="connsiteY101" fmla="*/ 3217217 h 6858000"/>
              <a:gd name="connsiteX102" fmla="*/ 770350 w 1605470"/>
              <a:gd name="connsiteY102" fmla="*/ 3216125 h 6858000"/>
              <a:gd name="connsiteX103" fmla="*/ 756043 w 1605470"/>
              <a:gd name="connsiteY103" fmla="*/ 3183755 h 6858000"/>
              <a:gd name="connsiteX104" fmla="*/ 756544 w 1605470"/>
              <a:gd name="connsiteY104" fmla="*/ 3178642 h 6858000"/>
              <a:gd name="connsiteX105" fmla="*/ 744144 w 1605470"/>
              <a:gd name="connsiteY105" fmla="*/ 3158586 h 6858000"/>
              <a:gd name="connsiteX106" fmla="*/ 739378 w 1605470"/>
              <a:gd name="connsiteY106" fmla="*/ 3147669 h 6858000"/>
              <a:gd name="connsiteX107" fmla="*/ 734648 w 1605470"/>
              <a:gd name="connsiteY107" fmla="*/ 3145733 h 6858000"/>
              <a:gd name="connsiteX108" fmla="*/ 729329 w 1605470"/>
              <a:gd name="connsiteY108" fmla="*/ 3129034 h 6858000"/>
              <a:gd name="connsiteX109" fmla="*/ 729994 w 1605470"/>
              <a:gd name="connsiteY109" fmla="*/ 3126682 h 6858000"/>
              <a:gd name="connsiteX110" fmla="*/ 720862 w 1605470"/>
              <a:gd name="connsiteY110" fmla="*/ 3114519 h 6858000"/>
              <a:gd name="connsiteX111" fmla="*/ 707471 w 1605470"/>
              <a:gd name="connsiteY111" fmla="*/ 3106272 h 6858000"/>
              <a:gd name="connsiteX112" fmla="*/ 680201 w 1605470"/>
              <a:gd name="connsiteY112" fmla="*/ 2958185 h 6858000"/>
              <a:gd name="connsiteX113" fmla="*/ 622815 w 1605470"/>
              <a:gd name="connsiteY113" fmla="*/ 2762989 h 6858000"/>
              <a:gd name="connsiteX114" fmla="*/ 571733 w 1605470"/>
              <a:gd name="connsiteY114" fmla="*/ 2554718 h 6858000"/>
              <a:gd name="connsiteX115" fmla="*/ 551827 w 1605470"/>
              <a:gd name="connsiteY115" fmla="*/ 2485734 h 6858000"/>
              <a:gd name="connsiteX116" fmla="*/ 542550 w 1605470"/>
              <a:gd name="connsiteY116" fmla="*/ 2447068 h 6858000"/>
              <a:gd name="connsiteX117" fmla="*/ 529511 w 1605470"/>
              <a:gd name="connsiteY117" fmla="*/ 2425819 h 6858000"/>
              <a:gd name="connsiteX118" fmla="*/ 528878 w 1605470"/>
              <a:gd name="connsiteY118" fmla="*/ 2408971 h 6858000"/>
              <a:gd name="connsiteX119" fmla="*/ 535510 w 1605470"/>
              <a:gd name="connsiteY119" fmla="*/ 2402874 h 6858000"/>
              <a:gd name="connsiteX120" fmla="*/ 538122 w 1605470"/>
              <a:gd name="connsiteY120" fmla="*/ 2381443 h 6858000"/>
              <a:gd name="connsiteX121" fmla="*/ 514451 w 1605470"/>
              <a:gd name="connsiteY121" fmla="*/ 2261920 h 6858000"/>
              <a:gd name="connsiteX122" fmla="*/ 504338 w 1605470"/>
              <a:gd name="connsiteY122" fmla="*/ 2195378 h 6858000"/>
              <a:gd name="connsiteX123" fmla="*/ 488555 w 1605470"/>
              <a:gd name="connsiteY123" fmla="*/ 2155135 h 6858000"/>
              <a:gd name="connsiteX124" fmla="*/ 486013 w 1605470"/>
              <a:gd name="connsiteY124" fmla="*/ 2118008 h 6858000"/>
              <a:gd name="connsiteX125" fmla="*/ 487006 w 1605470"/>
              <a:gd name="connsiteY125" fmla="*/ 2050531 h 6858000"/>
              <a:gd name="connsiteX126" fmla="*/ 478812 w 1605470"/>
              <a:gd name="connsiteY126" fmla="*/ 1963269 h 6858000"/>
              <a:gd name="connsiteX127" fmla="*/ 459990 w 1605470"/>
              <a:gd name="connsiteY127" fmla="*/ 1906352 h 6858000"/>
              <a:gd name="connsiteX128" fmla="*/ 436547 w 1605470"/>
              <a:gd name="connsiteY128" fmla="*/ 1861531 h 6858000"/>
              <a:gd name="connsiteX129" fmla="*/ 390346 w 1605470"/>
              <a:gd name="connsiteY129" fmla="*/ 1732919 h 6858000"/>
              <a:gd name="connsiteX130" fmla="*/ 362657 w 1605470"/>
              <a:gd name="connsiteY130" fmla="*/ 1663540 h 6858000"/>
              <a:gd name="connsiteX131" fmla="*/ 361783 w 1605470"/>
              <a:gd name="connsiteY131" fmla="*/ 1615777 h 6858000"/>
              <a:gd name="connsiteX132" fmla="*/ 342578 w 1605470"/>
              <a:gd name="connsiteY132" fmla="*/ 1563678 h 6858000"/>
              <a:gd name="connsiteX133" fmla="*/ 355658 w 1605470"/>
              <a:gd name="connsiteY133" fmla="*/ 1519474 h 6858000"/>
              <a:gd name="connsiteX134" fmla="*/ 348400 w 1605470"/>
              <a:gd name="connsiteY134" fmla="*/ 1477995 h 6858000"/>
              <a:gd name="connsiteX135" fmla="*/ 334485 w 1605470"/>
              <a:gd name="connsiteY135" fmla="*/ 1373769 h 6858000"/>
              <a:gd name="connsiteX136" fmla="*/ 342792 w 1605470"/>
              <a:gd name="connsiteY136" fmla="*/ 1307086 h 6858000"/>
              <a:gd name="connsiteX137" fmla="*/ 343980 w 1605470"/>
              <a:gd name="connsiteY137" fmla="*/ 1189033 h 6858000"/>
              <a:gd name="connsiteX138" fmla="*/ 348665 w 1605470"/>
              <a:gd name="connsiteY138" fmla="*/ 1168288 h 6858000"/>
              <a:gd name="connsiteX139" fmla="*/ 340947 w 1605470"/>
              <a:gd name="connsiteY139" fmla="*/ 1142577 h 6858000"/>
              <a:gd name="connsiteX140" fmla="*/ 330253 w 1605470"/>
              <a:gd name="connsiteY140" fmla="*/ 1088484 h 6858000"/>
              <a:gd name="connsiteX141" fmla="*/ 318989 w 1605470"/>
              <a:gd name="connsiteY141" fmla="*/ 1016103 h 6858000"/>
              <a:gd name="connsiteX142" fmla="*/ 320445 w 1605470"/>
              <a:gd name="connsiteY142" fmla="*/ 932283 h 6858000"/>
              <a:gd name="connsiteX143" fmla="*/ 322681 w 1605470"/>
              <a:gd name="connsiteY143" fmla="*/ 915925 h 6858000"/>
              <a:gd name="connsiteX144" fmla="*/ 315310 w 1605470"/>
              <a:gd name="connsiteY144" fmla="*/ 896999 h 6858000"/>
              <a:gd name="connsiteX145" fmla="*/ 284718 w 1605470"/>
              <a:gd name="connsiteY145" fmla="*/ 821517 h 6858000"/>
              <a:gd name="connsiteX146" fmla="*/ 263668 w 1605470"/>
              <a:gd name="connsiteY146" fmla="*/ 751353 h 6858000"/>
              <a:gd name="connsiteX147" fmla="*/ 263226 w 1605470"/>
              <a:gd name="connsiteY147" fmla="*/ 721230 h 6858000"/>
              <a:gd name="connsiteX148" fmla="*/ 248897 w 1605470"/>
              <a:gd name="connsiteY148" fmla="*/ 681659 h 6858000"/>
              <a:gd name="connsiteX149" fmla="*/ 234316 w 1605470"/>
              <a:gd name="connsiteY149" fmla="*/ 635218 h 6858000"/>
              <a:gd name="connsiteX150" fmla="*/ 239327 w 1605470"/>
              <a:gd name="connsiteY150" fmla="*/ 613763 h 6858000"/>
              <a:gd name="connsiteX151" fmla="*/ 225269 w 1605470"/>
              <a:gd name="connsiteY151" fmla="*/ 598582 h 6858000"/>
              <a:gd name="connsiteX152" fmla="*/ 224950 w 1605470"/>
              <a:gd name="connsiteY152" fmla="*/ 576846 h 6858000"/>
              <a:gd name="connsiteX153" fmla="*/ 204576 w 1605470"/>
              <a:gd name="connsiteY153" fmla="*/ 530055 h 6858000"/>
              <a:gd name="connsiteX154" fmla="*/ 219064 w 1605470"/>
              <a:gd name="connsiteY154" fmla="*/ 469651 h 6858000"/>
              <a:gd name="connsiteX155" fmla="*/ 195012 w 1605470"/>
              <a:gd name="connsiteY155" fmla="*/ 448559 h 6858000"/>
              <a:gd name="connsiteX156" fmla="*/ 201434 w 1605470"/>
              <a:gd name="connsiteY156" fmla="*/ 441529 h 6858000"/>
              <a:gd name="connsiteX157" fmla="*/ 200655 w 1605470"/>
              <a:gd name="connsiteY157" fmla="*/ 428927 h 6858000"/>
              <a:gd name="connsiteX158" fmla="*/ 190059 w 1605470"/>
              <a:gd name="connsiteY158" fmla="*/ 430161 h 6858000"/>
              <a:gd name="connsiteX159" fmla="*/ 167079 w 1605470"/>
              <a:gd name="connsiteY159" fmla="*/ 367211 h 6858000"/>
              <a:gd name="connsiteX160" fmla="*/ 124571 w 1605470"/>
              <a:gd name="connsiteY160" fmla="*/ 302178 h 6858000"/>
              <a:gd name="connsiteX161" fmla="*/ 103243 w 1605470"/>
              <a:gd name="connsiteY161" fmla="*/ 211375 h 6858000"/>
              <a:gd name="connsiteX162" fmla="*/ 94571 w 1605470"/>
              <a:gd name="connsiteY162" fmla="*/ 184179 h 6858000"/>
              <a:gd name="connsiteX163" fmla="*/ 13437 w 1605470"/>
              <a:gd name="connsiteY163" fmla="*/ 19287 h 6858000"/>
              <a:gd name="connsiteX164" fmla="*/ 0 w 1605470"/>
              <a:gd name="connsiteY16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49397 w 1605470"/>
              <a:gd name="connsiteY97" fmla="*/ 3307769 h 6858000"/>
              <a:gd name="connsiteX98" fmla="*/ 766960 w 1605470"/>
              <a:gd name="connsiteY98" fmla="*/ 3250522 h 6858000"/>
              <a:gd name="connsiteX99" fmla="*/ 767385 w 1605470"/>
              <a:gd name="connsiteY99" fmla="*/ 3229163 h 6858000"/>
              <a:gd name="connsiteX100" fmla="*/ 769208 w 1605470"/>
              <a:gd name="connsiteY100" fmla="*/ 3217217 h 6858000"/>
              <a:gd name="connsiteX101" fmla="*/ 770350 w 1605470"/>
              <a:gd name="connsiteY101" fmla="*/ 3216125 h 6858000"/>
              <a:gd name="connsiteX102" fmla="*/ 756043 w 1605470"/>
              <a:gd name="connsiteY102" fmla="*/ 3183755 h 6858000"/>
              <a:gd name="connsiteX103" fmla="*/ 756544 w 1605470"/>
              <a:gd name="connsiteY103" fmla="*/ 3178642 h 6858000"/>
              <a:gd name="connsiteX104" fmla="*/ 744144 w 1605470"/>
              <a:gd name="connsiteY104" fmla="*/ 3158586 h 6858000"/>
              <a:gd name="connsiteX105" fmla="*/ 739378 w 1605470"/>
              <a:gd name="connsiteY105" fmla="*/ 3147669 h 6858000"/>
              <a:gd name="connsiteX106" fmla="*/ 734648 w 1605470"/>
              <a:gd name="connsiteY106" fmla="*/ 3145733 h 6858000"/>
              <a:gd name="connsiteX107" fmla="*/ 729329 w 1605470"/>
              <a:gd name="connsiteY107" fmla="*/ 3129034 h 6858000"/>
              <a:gd name="connsiteX108" fmla="*/ 729994 w 1605470"/>
              <a:gd name="connsiteY108" fmla="*/ 3126682 h 6858000"/>
              <a:gd name="connsiteX109" fmla="*/ 720862 w 1605470"/>
              <a:gd name="connsiteY109" fmla="*/ 3114519 h 6858000"/>
              <a:gd name="connsiteX110" fmla="*/ 707471 w 1605470"/>
              <a:gd name="connsiteY110" fmla="*/ 3106272 h 6858000"/>
              <a:gd name="connsiteX111" fmla="*/ 680201 w 1605470"/>
              <a:gd name="connsiteY111" fmla="*/ 2958185 h 6858000"/>
              <a:gd name="connsiteX112" fmla="*/ 622815 w 1605470"/>
              <a:gd name="connsiteY112" fmla="*/ 2762989 h 6858000"/>
              <a:gd name="connsiteX113" fmla="*/ 571733 w 1605470"/>
              <a:gd name="connsiteY113" fmla="*/ 2554718 h 6858000"/>
              <a:gd name="connsiteX114" fmla="*/ 551827 w 1605470"/>
              <a:gd name="connsiteY114" fmla="*/ 2485734 h 6858000"/>
              <a:gd name="connsiteX115" fmla="*/ 542550 w 1605470"/>
              <a:gd name="connsiteY115" fmla="*/ 2447068 h 6858000"/>
              <a:gd name="connsiteX116" fmla="*/ 529511 w 1605470"/>
              <a:gd name="connsiteY116" fmla="*/ 2425819 h 6858000"/>
              <a:gd name="connsiteX117" fmla="*/ 528878 w 1605470"/>
              <a:gd name="connsiteY117" fmla="*/ 2408971 h 6858000"/>
              <a:gd name="connsiteX118" fmla="*/ 535510 w 1605470"/>
              <a:gd name="connsiteY118" fmla="*/ 2402874 h 6858000"/>
              <a:gd name="connsiteX119" fmla="*/ 538122 w 1605470"/>
              <a:gd name="connsiteY119" fmla="*/ 2381443 h 6858000"/>
              <a:gd name="connsiteX120" fmla="*/ 514451 w 1605470"/>
              <a:gd name="connsiteY120" fmla="*/ 2261920 h 6858000"/>
              <a:gd name="connsiteX121" fmla="*/ 504338 w 1605470"/>
              <a:gd name="connsiteY121" fmla="*/ 2195378 h 6858000"/>
              <a:gd name="connsiteX122" fmla="*/ 488555 w 1605470"/>
              <a:gd name="connsiteY122" fmla="*/ 2155135 h 6858000"/>
              <a:gd name="connsiteX123" fmla="*/ 486013 w 1605470"/>
              <a:gd name="connsiteY123" fmla="*/ 2118008 h 6858000"/>
              <a:gd name="connsiteX124" fmla="*/ 487006 w 1605470"/>
              <a:gd name="connsiteY124" fmla="*/ 2050531 h 6858000"/>
              <a:gd name="connsiteX125" fmla="*/ 478812 w 1605470"/>
              <a:gd name="connsiteY125" fmla="*/ 1963269 h 6858000"/>
              <a:gd name="connsiteX126" fmla="*/ 459990 w 1605470"/>
              <a:gd name="connsiteY126" fmla="*/ 1906352 h 6858000"/>
              <a:gd name="connsiteX127" fmla="*/ 436547 w 1605470"/>
              <a:gd name="connsiteY127" fmla="*/ 1861531 h 6858000"/>
              <a:gd name="connsiteX128" fmla="*/ 390346 w 1605470"/>
              <a:gd name="connsiteY128" fmla="*/ 1732919 h 6858000"/>
              <a:gd name="connsiteX129" fmla="*/ 362657 w 1605470"/>
              <a:gd name="connsiteY129" fmla="*/ 1663540 h 6858000"/>
              <a:gd name="connsiteX130" fmla="*/ 361783 w 1605470"/>
              <a:gd name="connsiteY130" fmla="*/ 1615777 h 6858000"/>
              <a:gd name="connsiteX131" fmla="*/ 342578 w 1605470"/>
              <a:gd name="connsiteY131" fmla="*/ 1563678 h 6858000"/>
              <a:gd name="connsiteX132" fmla="*/ 355658 w 1605470"/>
              <a:gd name="connsiteY132" fmla="*/ 1519474 h 6858000"/>
              <a:gd name="connsiteX133" fmla="*/ 348400 w 1605470"/>
              <a:gd name="connsiteY133" fmla="*/ 1477995 h 6858000"/>
              <a:gd name="connsiteX134" fmla="*/ 334485 w 1605470"/>
              <a:gd name="connsiteY134" fmla="*/ 1373769 h 6858000"/>
              <a:gd name="connsiteX135" fmla="*/ 342792 w 1605470"/>
              <a:gd name="connsiteY135" fmla="*/ 1307086 h 6858000"/>
              <a:gd name="connsiteX136" fmla="*/ 343980 w 1605470"/>
              <a:gd name="connsiteY136" fmla="*/ 1189033 h 6858000"/>
              <a:gd name="connsiteX137" fmla="*/ 348665 w 1605470"/>
              <a:gd name="connsiteY137" fmla="*/ 1168288 h 6858000"/>
              <a:gd name="connsiteX138" fmla="*/ 340947 w 1605470"/>
              <a:gd name="connsiteY138" fmla="*/ 1142577 h 6858000"/>
              <a:gd name="connsiteX139" fmla="*/ 330253 w 1605470"/>
              <a:gd name="connsiteY139" fmla="*/ 1088484 h 6858000"/>
              <a:gd name="connsiteX140" fmla="*/ 318989 w 1605470"/>
              <a:gd name="connsiteY140" fmla="*/ 1016103 h 6858000"/>
              <a:gd name="connsiteX141" fmla="*/ 320445 w 1605470"/>
              <a:gd name="connsiteY141" fmla="*/ 932283 h 6858000"/>
              <a:gd name="connsiteX142" fmla="*/ 322681 w 1605470"/>
              <a:gd name="connsiteY142" fmla="*/ 915925 h 6858000"/>
              <a:gd name="connsiteX143" fmla="*/ 315310 w 1605470"/>
              <a:gd name="connsiteY143" fmla="*/ 896999 h 6858000"/>
              <a:gd name="connsiteX144" fmla="*/ 284718 w 1605470"/>
              <a:gd name="connsiteY144" fmla="*/ 821517 h 6858000"/>
              <a:gd name="connsiteX145" fmla="*/ 263668 w 1605470"/>
              <a:gd name="connsiteY145" fmla="*/ 751353 h 6858000"/>
              <a:gd name="connsiteX146" fmla="*/ 263226 w 1605470"/>
              <a:gd name="connsiteY146" fmla="*/ 721230 h 6858000"/>
              <a:gd name="connsiteX147" fmla="*/ 248897 w 1605470"/>
              <a:gd name="connsiteY147" fmla="*/ 681659 h 6858000"/>
              <a:gd name="connsiteX148" fmla="*/ 234316 w 1605470"/>
              <a:gd name="connsiteY148" fmla="*/ 635218 h 6858000"/>
              <a:gd name="connsiteX149" fmla="*/ 239327 w 1605470"/>
              <a:gd name="connsiteY149" fmla="*/ 613763 h 6858000"/>
              <a:gd name="connsiteX150" fmla="*/ 225269 w 1605470"/>
              <a:gd name="connsiteY150" fmla="*/ 598582 h 6858000"/>
              <a:gd name="connsiteX151" fmla="*/ 224950 w 1605470"/>
              <a:gd name="connsiteY151" fmla="*/ 576846 h 6858000"/>
              <a:gd name="connsiteX152" fmla="*/ 204576 w 1605470"/>
              <a:gd name="connsiteY152" fmla="*/ 530055 h 6858000"/>
              <a:gd name="connsiteX153" fmla="*/ 219064 w 1605470"/>
              <a:gd name="connsiteY153" fmla="*/ 469651 h 6858000"/>
              <a:gd name="connsiteX154" fmla="*/ 195012 w 1605470"/>
              <a:gd name="connsiteY154" fmla="*/ 448559 h 6858000"/>
              <a:gd name="connsiteX155" fmla="*/ 201434 w 1605470"/>
              <a:gd name="connsiteY155" fmla="*/ 441529 h 6858000"/>
              <a:gd name="connsiteX156" fmla="*/ 200655 w 1605470"/>
              <a:gd name="connsiteY156" fmla="*/ 428927 h 6858000"/>
              <a:gd name="connsiteX157" fmla="*/ 190059 w 1605470"/>
              <a:gd name="connsiteY157" fmla="*/ 430161 h 6858000"/>
              <a:gd name="connsiteX158" fmla="*/ 167079 w 1605470"/>
              <a:gd name="connsiteY158" fmla="*/ 367211 h 6858000"/>
              <a:gd name="connsiteX159" fmla="*/ 124571 w 1605470"/>
              <a:gd name="connsiteY159" fmla="*/ 302178 h 6858000"/>
              <a:gd name="connsiteX160" fmla="*/ 103243 w 1605470"/>
              <a:gd name="connsiteY160" fmla="*/ 211375 h 6858000"/>
              <a:gd name="connsiteX161" fmla="*/ 94571 w 1605470"/>
              <a:gd name="connsiteY161" fmla="*/ 184179 h 6858000"/>
              <a:gd name="connsiteX162" fmla="*/ 13437 w 1605470"/>
              <a:gd name="connsiteY162" fmla="*/ 19287 h 6858000"/>
              <a:gd name="connsiteX163" fmla="*/ 0 w 1605470"/>
              <a:gd name="connsiteY16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28878 w 1605470"/>
              <a:gd name="connsiteY116" fmla="*/ 2408971 h 6858000"/>
              <a:gd name="connsiteX117" fmla="*/ 535510 w 1605470"/>
              <a:gd name="connsiteY117" fmla="*/ 2402874 h 6858000"/>
              <a:gd name="connsiteX118" fmla="*/ 538122 w 1605470"/>
              <a:gd name="connsiteY118" fmla="*/ 2381443 h 6858000"/>
              <a:gd name="connsiteX119" fmla="*/ 514451 w 1605470"/>
              <a:gd name="connsiteY119" fmla="*/ 2261920 h 6858000"/>
              <a:gd name="connsiteX120" fmla="*/ 504338 w 1605470"/>
              <a:gd name="connsiteY120" fmla="*/ 2195378 h 6858000"/>
              <a:gd name="connsiteX121" fmla="*/ 488555 w 1605470"/>
              <a:gd name="connsiteY121" fmla="*/ 2155135 h 6858000"/>
              <a:gd name="connsiteX122" fmla="*/ 486013 w 1605470"/>
              <a:gd name="connsiteY122" fmla="*/ 2118008 h 6858000"/>
              <a:gd name="connsiteX123" fmla="*/ 487006 w 1605470"/>
              <a:gd name="connsiteY123" fmla="*/ 2050531 h 6858000"/>
              <a:gd name="connsiteX124" fmla="*/ 478812 w 1605470"/>
              <a:gd name="connsiteY124" fmla="*/ 1963269 h 6858000"/>
              <a:gd name="connsiteX125" fmla="*/ 459990 w 1605470"/>
              <a:gd name="connsiteY125" fmla="*/ 1906352 h 6858000"/>
              <a:gd name="connsiteX126" fmla="*/ 436547 w 1605470"/>
              <a:gd name="connsiteY126" fmla="*/ 1861531 h 6858000"/>
              <a:gd name="connsiteX127" fmla="*/ 390346 w 1605470"/>
              <a:gd name="connsiteY127" fmla="*/ 1732919 h 6858000"/>
              <a:gd name="connsiteX128" fmla="*/ 362657 w 1605470"/>
              <a:gd name="connsiteY128" fmla="*/ 1663540 h 6858000"/>
              <a:gd name="connsiteX129" fmla="*/ 361783 w 1605470"/>
              <a:gd name="connsiteY129" fmla="*/ 1615777 h 6858000"/>
              <a:gd name="connsiteX130" fmla="*/ 342578 w 1605470"/>
              <a:gd name="connsiteY130" fmla="*/ 1563678 h 6858000"/>
              <a:gd name="connsiteX131" fmla="*/ 355658 w 1605470"/>
              <a:gd name="connsiteY131" fmla="*/ 1519474 h 6858000"/>
              <a:gd name="connsiteX132" fmla="*/ 348400 w 1605470"/>
              <a:gd name="connsiteY132" fmla="*/ 1477995 h 6858000"/>
              <a:gd name="connsiteX133" fmla="*/ 334485 w 1605470"/>
              <a:gd name="connsiteY133" fmla="*/ 1373769 h 6858000"/>
              <a:gd name="connsiteX134" fmla="*/ 342792 w 1605470"/>
              <a:gd name="connsiteY134" fmla="*/ 1307086 h 6858000"/>
              <a:gd name="connsiteX135" fmla="*/ 343980 w 1605470"/>
              <a:gd name="connsiteY135" fmla="*/ 1189033 h 6858000"/>
              <a:gd name="connsiteX136" fmla="*/ 348665 w 1605470"/>
              <a:gd name="connsiteY136" fmla="*/ 1168288 h 6858000"/>
              <a:gd name="connsiteX137" fmla="*/ 340947 w 1605470"/>
              <a:gd name="connsiteY137" fmla="*/ 1142577 h 6858000"/>
              <a:gd name="connsiteX138" fmla="*/ 330253 w 1605470"/>
              <a:gd name="connsiteY138" fmla="*/ 1088484 h 6858000"/>
              <a:gd name="connsiteX139" fmla="*/ 318989 w 1605470"/>
              <a:gd name="connsiteY139" fmla="*/ 1016103 h 6858000"/>
              <a:gd name="connsiteX140" fmla="*/ 320445 w 1605470"/>
              <a:gd name="connsiteY140" fmla="*/ 932283 h 6858000"/>
              <a:gd name="connsiteX141" fmla="*/ 322681 w 1605470"/>
              <a:gd name="connsiteY141" fmla="*/ 915925 h 6858000"/>
              <a:gd name="connsiteX142" fmla="*/ 315310 w 1605470"/>
              <a:gd name="connsiteY142" fmla="*/ 896999 h 6858000"/>
              <a:gd name="connsiteX143" fmla="*/ 284718 w 1605470"/>
              <a:gd name="connsiteY143" fmla="*/ 821517 h 6858000"/>
              <a:gd name="connsiteX144" fmla="*/ 263668 w 1605470"/>
              <a:gd name="connsiteY144" fmla="*/ 751353 h 6858000"/>
              <a:gd name="connsiteX145" fmla="*/ 263226 w 1605470"/>
              <a:gd name="connsiteY145" fmla="*/ 721230 h 6858000"/>
              <a:gd name="connsiteX146" fmla="*/ 248897 w 1605470"/>
              <a:gd name="connsiteY146" fmla="*/ 681659 h 6858000"/>
              <a:gd name="connsiteX147" fmla="*/ 234316 w 1605470"/>
              <a:gd name="connsiteY147" fmla="*/ 635218 h 6858000"/>
              <a:gd name="connsiteX148" fmla="*/ 239327 w 1605470"/>
              <a:gd name="connsiteY148" fmla="*/ 613763 h 6858000"/>
              <a:gd name="connsiteX149" fmla="*/ 225269 w 1605470"/>
              <a:gd name="connsiteY149" fmla="*/ 598582 h 6858000"/>
              <a:gd name="connsiteX150" fmla="*/ 224950 w 1605470"/>
              <a:gd name="connsiteY150" fmla="*/ 576846 h 6858000"/>
              <a:gd name="connsiteX151" fmla="*/ 204576 w 1605470"/>
              <a:gd name="connsiteY151" fmla="*/ 530055 h 6858000"/>
              <a:gd name="connsiteX152" fmla="*/ 219064 w 1605470"/>
              <a:gd name="connsiteY152" fmla="*/ 469651 h 6858000"/>
              <a:gd name="connsiteX153" fmla="*/ 195012 w 1605470"/>
              <a:gd name="connsiteY153" fmla="*/ 448559 h 6858000"/>
              <a:gd name="connsiteX154" fmla="*/ 201434 w 1605470"/>
              <a:gd name="connsiteY154" fmla="*/ 441529 h 6858000"/>
              <a:gd name="connsiteX155" fmla="*/ 200655 w 1605470"/>
              <a:gd name="connsiteY155" fmla="*/ 428927 h 6858000"/>
              <a:gd name="connsiteX156" fmla="*/ 190059 w 1605470"/>
              <a:gd name="connsiteY156" fmla="*/ 430161 h 6858000"/>
              <a:gd name="connsiteX157" fmla="*/ 167079 w 1605470"/>
              <a:gd name="connsiteY157" fmla="*/ 367211 h 6858000"/>
              <a:gd name="connsiteX158" fmla="*/ 124571 w 1605470"/>
              <a:gd name="connsiteY158" fmla="*/ 302178 h 6858000"/>
              <a:gd name="connsiteX159" fmla="*/ 103243 w 1605470"/>
              <a:gd name="connsiteY159" fmla="*/ 211375 h 6858000"/>
              <a:gd name="connsiteX160" fmla="*/ 94571 w 1605470"/>
              <a:gd name="connsiteY160" fmla="*/ 184179 h 6858000"/>
              <a:gd name="connsiteX161" fmla="*/ 13437 w 1605470"/>
              <a:gd name="connsiteY161" fmla="*/ 19287 h 6858000"/>
              <a:gd name="connsiteX162" fmla="*/ 0 w 1605470"/>
              <a:gd name="connsiteY16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35510 w 1605470"/>
              <a:gd name="connsiteY116" fmla="*/ 2402874 h 6858000"/>
              <a:gd name="connsiteX117" fmla="*/ 538122 w 1605470"/>
              <a:gd name="connsiteY117" fmla="*/ 2381443 h 6858000"/>
              <a:gd name="connsiteX118" fmla="*/ 514451 w 1605470"/>
              <a:gd name="connsiteY118" fmla="*/ 2261920 h 6858000"/>
              <a:gd name="connsiteX119" fmla="*/ 504338 w 1605470"/>
              <a:gd name="connsiteY119" fmla="*/ 2195378 h 6858000"/>
              <a:gd name="connsiteX120" fmla="*/ 488555 w 1605470"/>
              <a:gd name="connsiteY120" fmla="*/ 2155135 h 6858000"/>
              <a:gd name="connsiteX121" fmla="*/ 486013 w 1605470"/>
              <a:gd name="connsiteY121" fmla="*/ 2118008 h 6858000"/>
              <a:gd name="connsiteX122" fmla="*/ 487006 w 1605470"/>
              <a:gd name="connsiteY122" fmla="*/ 2050531 h 6858000"/>
              <a:gd name="connsiteX123" fmla="*/ 478812 w 1605470"/>
              <a:gd name="connsiteY123" fmla="*/ 1963269 h 6858000"/>
              <a:gd name="connsiteX124" fmla="*/ 459990 w 1605470"/>
              <a:gd name="connsiteY124" fmla="*/ 1906352 h 6858000"/>
              <a:gd name="connsiteX125" fmla="*/ 436547 w 1605470"/>
              <a:gd name="connsiteY125" fmla="*/ 1861531 h 6858000"/>
              <a:gd name="connsiteX126" fmla="*/ 390346 w 1605470"/>
              <a:gd name="connsiteY126" fmla="*/ 1732919 h 6858000"/>
              <a:gd name="connsiteX127" fmla="*/ 362657 w 1605470"/>
              <a:gd name="connsiteY127" fmla="*/ 1663540 h 6858000"/>
              <a:gd name="connsiteX128" fmla="*/ 361783 w 1605470"/>
              <a:gd name="connsiteY128" fmla="*/ 1615777 h 6858000"/>
              <a:gd name="connsiteX129" fmla="*/ 342578 w 1605470"/>
              <a:gd name="connsiteY129" fmla="*/ 1563678 h 6858000"/>
              <a:gd name="connsiteX130" fmla="*/ 355658 w 1605470"/>
              <a:gd name="connsiteY130" fmla="*/ 1519474 h 6858000"/>
              <a:gd name="connsiteX131" fmla="*/ 348400 w 1605470"/>
              <a:gd name="connsiteY131" fmla="*/ 1477995 h 6858000"/>
              <a:gd name="connsiteX132" fmla="*/ 334485 w 1605470"/>
              <a:gd name="connsiteY132" fmla="*/ 1373769 h 6858000"/>
              <a:gd name="connsiteX133" fmla="*/ 342792 w 1605470"/>
              <a:gd name="connsiteY133" fmla="*/ 1307086 h 6858000"/>
              <a:gd name="connsiteX134" fmla="*/ 343980 w 1605470"/>
              <a:gd name="connsiteY134" fmla="*/ 1189033 h 6858000"/>
              <a:gd name="connsiteX135" fmla="*/ 348665 w 1605470"/>
              <a:gd name="connsiteY135" fmla="*/ 1168288 h 6858000"/>
              <a:gd name="connsiteX136" fmla="*/ 340947 w 1605470"/>
              <a:gd name="connsiteY136" fmla="*/ 1142577 h 6858000"/>
              <a:gd name="connsiteX137" fmla="*/ 330253 w 1605470"/>
              <a:gd name="connsiteY137" fmla="*/ 1088484 h 6858000"/>
              <a:gd name="connsiteX138" fmla="*/ 318989 w 1605470"/>
              <a:gd name="connsiteY138" fmla="*/ 1016103 h 6858000"/>
              <a:gd name="connsiteX139" fmla="*/ 320445 w 1605470"/>
              <a:gd name="connsiteY139" fmla="*/ 932283 h 6858000"/>
              <a:gd name="connsiteX140" fmla="*/ 322681 w 1605470"/>
              <a:gd name="connsiteY140" fmla="*/ 915925 h 6858000"/>
              <a:gd name="connsiteX141" fmla="*/ 315310 w 1605470"/>
              <a:gd name="connsiteY141" fmla="*/ 896999 h 6858000"/>
              <a:gd name="connsiteX142" fmla="*/ 284718 w 1605470"/>
              <a:gd name="connsiteY142" fmla="*/ 821517 h 6858000"/>
              <a:gd name="connsiteX143" fmla="*/ 263668 w 1605470"/>
              <a:gd name="connsiteY143" fmla="*/ 751353 h 6858000"/>
              <a:gd name="connsiteX144" fmla="*/ 263226 w 1605470"/>
              <a:gd name="connsiteY144" fmla="*/ 721230 h 6858000"/>
              <a:gd name="connsiteX145" fmla="*/ 248897 w 1605470"/>
              <a:gd name="connsiteY145" fmla="*/ 681659 h 6858000"/>
              <a:gd name="connsiteX146" fmla="*/ 234316 w 1605470"/>
              <a:gd name="connsiteY146" fmla="*/ 635218 h 6858000"/>
              <a:gd name="connsiteX147" fmla="*/ 239327 w 1605470"/>
              <a:gd name="connsiteY147" fmla="*/ 613763 h 6858000"/>
              <a:gd name="connsiteX148" fmla="*/ 225269 w 1605470"/>
              <a:gd name="connsiteY148" fmla="*/ 598582 h 6858000"/>
              <a:gd name="connsiteX149" fmla="*/ 224950 w 1605470"/>
              <a:gd name="connsiteY149" fmla="*/ 576846 h 6858000"/>
              <a:gd name="connsiteX150" fmla="*/ 204576 w 1605470"/>
              <a:gd name="connsiteY150" fmla="*/ 530055 h 6858000"/>
              <a:gd name="connsiteX151" fmla="*/ 219064 w 1605470"/>
              <a:gd name="connsiteY151" fmla="*/ 469651 h 6858000"/>
              <a:gd name="connsiteX152" fmla="*/ 195012 w 1605470"/>
              <a:gd name="connsiteY152" fmla="*/ 448559 h 6858000"/>
              <a:gd name="connsiteX153" fmla="*/ 201434 w 1605470"/>
              <a:gd name="connsiteY153" fmla="*/ 441529 h 6858000"/>
              <a:gd name="connsiteX154" fmla="*/ 200655 w 1605470"/>
              <a:gd name="connsiteY154" fmla="*/ 428927 h 6858000"/>
              <a:gd name="connsiteX155" fmla="*/ 190059 w 1605470"/>
              <a:gd name="connsiteY155" fmla="*/ 430161 h 6858000"/>
              <a:gd name="connsiteX156" fmla="*/ 167079 w 1605470"/>
              <a:gd name="connsiteY156" fmla="*/ 367211 h 6858000"/>
              <a:gd name="connsiteX157" fmla="*/ 124571 w 1605470"/>
              <a:gd name="connsiteY157" fmla="*/ 302178 h 6858000"/>
              <a:gd name="connsiteX158" fmla="*/ 103243 w 1605470"/>
              <a:gd name="connsiteY158" fmla="*/ 211375 h 6858000"/>
              <a:gd name="connsiteX159" fmla="*/ 94571 w 1605470"/>
              <a:gd name="connsiteY159" fmla="*/ 184179 h 6858000"/>
              <a:gd name="connsiteX160" fmla="*/ 13437 w 1605470"/>
              <a:gd name="connsiteY160" fmla="*/ 19287 h 6858000"/>
              <a:gd name="connsiteX161" fmla="*/ 0 w 1605470"/>
              <a:gd name="connsiteY16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34648 w 1605470"/>
              <a:gd name="connsiteY104" fmla="*/ 3145733 h 6858000"/>
              <a:gd name="connsiteX105" fmla="*/ 729329 w 1605470"/>
              <a:gd name="connsiteY105" fmla="*/ 3129034 h 6858000"/>
              <a:gd name="connsiteX106" fmla="*/ 729994 w 1605470"/>
              <a:gd name="connsiteY106" fmla="*/ 3126682 h 6858000"/>
              <a:gd name="connsiteX107" fmla="*/ 720862 w 1605470"/>
              <a:gd name="connsiteY107" fmla="*/ 3114519 h 6858000"/>
              <a:gd name="connsiteX108" fmla="*/ 707471 w 1605470"/>
              <a:gd name="connsiteY108" fmla="*/ 3106272 h 6858000"/>
              <a:gd name="connsiteX109" fmla="*/ 680201 w 1605470"/>
              <a:gd name="connsiteY109" fmla="*/ 2958185 h 6858000"/>
              <a:gd name="connsiteX110" fmla="*/ 622815 w 1605470"/>
              <a:gd name="connsiteY110" fmla="*/ 2762989 h 6858000"/>
              <a:gd name="connsiteX111" fmla="*/ 571733 w 1605470"/>
              <a:gd name="connsiteY111" fmla="*/ 2554718 h 6858000"/>
              <a:gd name="connsiteX112" fmla="*/ 551827 w 1605470"/>
              <a:gd name="connsiteY112" fmla="*/ 2485734 h 6858000"/>
              <a:gd name="connsiteX113" fmla="*/ 542550 w 1605470"/>
              <a:gd name="connsiteY113" fmla="*/ 2447068 h 6858000"/>
              <a:gd name="connsiteX114" fmla="*/ 529511 w 1605470"/>
              <a:gd name="connsiteY114" fmla="*/ 2425819 h 6858000"/>
              <a:gd name="connsiteX115" fmla="*/ 535510 w 1605470"/>
              <a:gd name="connsiteY115" fmla="*/ 2402874 h 6858000"/>
              <a:gd name="connsiteX116" fmla="*/ 538122 w 1605470"/>
              <a:gd name="connsiteY116" fmla="*/ 2381443 h 6858000"/>
              <a:gd name="connsiteX117" fmla="*/ 514451 w 1605470"/>
              <a:gd name="connsiteY117" fmla="*/ 2261920 h 6858000"/>
              <a:gd name="connsiteX118" fmla="*/ 504338 w 1605470"/>
              <a:gd name="connsiteY118" fmla="*/ 2195378 h 6858000"/>
              <a:gd name="connsiteX119" fmla="*/ 488555 w 1605470"/>
              <a:gd name="connsiteY119" fmla="*/ 2155135 h 6858000"/>
              <a:gd name="connsiteX120" fmla="*/ 486013 w 1605470"/>
              <a:gd name="connsiteY120" fmla="*/ 2118008 h 6858000"/>
              <a:gd name="connsiteX121" fmla="*/ 487006 w 1605470"/>
              <a:gd name="connsiteY121" fmla="*/ 2050531 h 6858000"/>
              <a:gd name="connsiteX122" fmla="*/ 478812 w 1605470"/>
              <a:gd name="connsiteY122" fmla="*/ 1963269 h 6858000"/>
              <a:gd name="connsiteX123" fmla="*/ 459990 w 1605470"/>
              <a:gd name="connsiteY123" fmla="*/ 1906352 h 6858000"/>
              <a:gd name="connsiteX124" fmla="*/ 436547 w 1605470"/>
              <a:gd name="connsiteY124" fmla="*/ 1861531 h 6858000"/>
              <a:gd name="connsiteX125" fmla="*/ 390346 w 1605470"/>
              <a:gd name="connsiteY125" fmla="*/ 1732919 h 6858000"/>
              <a:gd name="connsiteX126" fmla="*/ 362657 w 1605470"/>
              <a:gd name="connsiteY126" fmla="*/ 1663540 h 6858000"/>
              <a:gd name="connsiteX127" fmla="*/ 361783 w 1605470"/>
              <a:gd name="connsiteY127" fmla="*/ 1615777 h 6858000"/>
              <a:gd name="connsiteX128" fmla="*/ 342578 w 1605470"/>
              <a:gd name="connsiteY128" fmla="*/ 1563678 h 6858000"/>
              <a:gd name="connsiteX129" fmla="*/ 355658 w 1605470"/>
              <a:gd name="connsiteY129" fmla="*/ 1519474 h 6858000"/>
              <a:gd name="connsiteX130" fmla="*/ 348400 w 1605470"/>
              <a:gd name="connsiteY130" fmla="*/ 1477995 h 6858000"/>
              <a:gd name="connsiteX131" fmla="*/ 334485 w 1605470"/>
              <a:gd name="connsiteY131" fmla="*/ 1373769 h 6858000"/>
              <a:gd name="connsiteX132" fmla="*/ 342792 w 1605470"/>
              <a:gd name="connsiteY132" fmla="*/ 1307086 h 6858000"/>
              <a:gd name="connsiteX133" fmla="*/ 343980 w 1605470"/>
              <a:gd name="connsiteY133" fmla="*/ 1189033 h 6858000"/>
              <a:gd name="connsiteX134" fmla="*/ 348665 w 1605470"/>
              <a:gd name="connsiteY134" fmla="*/ 1168288 h 6858000"/>
              <a:gd name="connsiteX135" fmla="*/ 340947 w 1605470"/>
              <a:gd name="connsiteY135" fmla="*/ 1142577 h 6858000"/>
              <a:gd name="connsiteX136" fmla="*/ 330253 w 1605470"/>
              <a:gd name="connsiteY136" fmla="*/ 1088484 h 6858000"/>
              <a:gd name="connsiteX137" fmla="*/ 318989 w 1605470"/>
              <a:gd name="connsiteY137" fmla="*/ 1016103 h 6858000"/>
              <a:gd name="connsiteX138" fmla="*/ 320445 w 1605470"/>
              <a:gd name="connsiteY138" fmla="*/ 932283 h 6858000"/>
              <a:gd name="connsiteX139" fmla="*/ 322681 w 1605470"/>
              <a:gd name="connsiteY139" fmla="*/ 915925 h 6858000"/>
              <a:gd name="connsiteX140" fmla="*/ 315310 w 1605470"/>
              <a:gd name="connsiteY140" fmla="*/ 896999 h 6858000"/>
              <a:gd name="connsiteX141" fmla="*/ 284718 w 1605470"/>
              <a:gd name="connsiteY141" fmla="*/ 821517 h 6858000"/>
              <a:gd name="connsiteX142" fmla="*/ 263668 w 1605470"/>
              <a:gd name="connsiteY142" fmla="*/ 751353 h 6858000"/>
              <a:gd name="connsiteX143" fmla="*/ 263226 w 1605470"/>
              <a:gd name="connsiteY143" fmla="*/ 721230 h 6858000"/>
              <a:gd name="connsiteX144" fmla="*/ 248897 w 1605470"/>
              <a:gd name="connsiteY144" fmla="*/ 681659 h 6858000"/>
              <a:gd name="connsiteX145" fmla="*/ 234316 w 1605470"/>
              <a:gd name="connsiteY145" fmla="*/ 635218 h 6858000"/>
              <a:gd name="connsiteX146" fmla="*/ 239327 w 1605470"/>
              <a:gd name="connsiteY146" fmla="*/ 613763 h 6858000"/>
              <a:gd name="connsiteX147" fmla="*/ 225269 w 1605470"/>
              <a:gd name="connsiteY147" fmla="*/ 598582 h 6858000"/>
              <a:gd name="connsiteX148" fmla="*/ 224950 w 1605470"/>
              <a:gd name="connsiteY148" fmla="*/ 576846 h 6858000"/>
              <a:gd name="connsiteX149" fmla="*/ 204576 w 1605470"/>
              <a:gd name="connsiteY149" fmla="*/ 530055 h 6858000"/>
              <a:gd name="connsiteX150" fmla="*/ 219064 w 1605470"/>
              <a:gd name="connsiteY150" fmla="*/ 469651 h 6858000"/>
              <a:gd name="connsiteX151" fmla="*/ 195012 w 1605470"/>
              <a:gd name="connsiteY151" fmla="*/ 448559 h 6858000"/>
              <a:gd name="connsiteX152" fmla="*/ 201434 w 1605470"/>
              <a:gd name="connsiteY152" fmla="*/ 441529 h 6858000"/>
              <a:gd name="connsiteX153" fmla="*/ 200655 w 1605470"/>
              <a:gd name="connsiteY153" fmla="*/ 428927 h 6858000"/>
              <a:gd name="connsiteX154" fmla="*/ 190059 w 1605470"/>
              <a:gd name="connsiteY154" fmla="*/ 430161 h 6858000"/>
              <a:gd name="connsiteX155" fmla="*/ 167079 w 1605470"/>
              <a:gd name="connsiteY155" fmla="*/ 367211 h 6858000"/>
              <a:gd name="connsiteX156" fmla="*/ 124571 w 1605470"/>
              <a:gd name="connsiteY156" fmla="*/ 302178 h 6858000"/>
              <a:gd name="connsiteX157" fmla="*/ 103243 w 1605470"/>
              <a:gd name="connsiteY157" fmla="*/ 211375 h 6858000"/>
              <a:gd name="connsiteX158" fmla="*/ 94571 w 1605470"/>
              <a:gd name="connsiteY158" fmla="*/ 184179 h 6858000"/>
              <a:gd name="connsiteX159" fmla="*/ 13437 w 1605470"/>
              <a:gd name="connsiteY159" fmla="*/ 19287 h 6858000"/>
              <a:gd name="connsiteX160" fmla="*/ 0 w 1605470"/>
              <a:gd name="connsiteY16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29329 w 1605470"/>
              <a:gd name="connsiteY104" fmla="*/ 3129034 h 6858000"/>
              <a:gd name="connsiteX105" fmla="*/ 729994 w 1605470"/>
              <a:gd name="connsiteY105" fmla="*/ 3126682 h 6858000"/>
              <a:gd name="connsiteX106" fmla="*/ 720862 w 1605470"/>
              <a:gd name="connsiteY106" fmla="*/ 3114519 h 6858000"/>
              <a:gd name="connsiteX107" fmla="*/ 707471 w 1605470"/>
              <a:gd name="connsiteY107" fmla="*/ 3106272 h 6858000"/>
              <a:gd name="connsiteX108" fmla="*/ 680201 w 1605470"/>
              <a:gd name="connsiteY108" fmla="*/ 2958185 h 6858000"/>
              <a:gd name="connsiteX109" fmla="*/ 622815 w 1605470"/>
              <a:gd name="connsiteY109" fmla="*/ 2762989 h 6858000"/>
              <a:gd name="connsiteX110" fmla="*/ 571733 w 1605470"/>
              <a:gd name="connsiteY110" fmla="*/ 2554718 h 6858000"/>
              <a:gd name="connsiteX111" fmla="*/ 551827 w 1605470"/>
              <a:gd name="connsiteY111" fmla="*/ 2485734 h 6858000"/>
              <a:gd name="connsiteX112" fmla="*/ 542550 w 1605470"/>
              <a:gd name="connsiteY112" fmla="*/ 2447068 h 6858000"/>
              <a:gd name="connsiteX113" fmla="*/ 529511 w 1605470"/>
              <a:gd name="connsiteY113" fmla="*/ 2425819 h 6858000"/>
              <a:gd name="connsiteX114" fmla="*/ 535510 w 1605470"/>
              <a:gd name="connsiteY114" fmla="*/ 2402874 h 6858000"/>
              <a:gd name="connsiteX115" fmla="*/ 538122 w 1605470"/>
              <a:gd name="connsiteY115" fmla="*/ 2381443 h 6858000"/>
              <a:gd name="connsiteX116" fmla="*/ 514451 w 1605470"/>
              <a:gd name="connsiteY116" fmla="*/ 2261920 h 6858000"/>
              <a:gd name="connsiteX117" fmla="*/ 504338 w 1605470"/>
              <a:gd name="connsiteY117" fmla="*/ 2195378 h 6858000"/>
              <a:gd name="connsiteX118" fmla="*/ 488555 w 1605470"/>
              <a:gd name="connsiteY118" fmla="*/ 2155135 h 6858000"/>
              <a:gd name="connsiteX119" fmla="*/ 486013 w 1605470"/>
              <a:gd name="connsiteY119" fmla="*/ 2118008 h 6858000"/>
              <a:gd name="connsiteX120" fmla="*/ 487006 w 1605470"/>
              <a:gd name="connsiteY120" fmla="*/ 2050531 h 6858000"/>
              <a:gd name="connsiteX121" fmla="*/ 478812 w 1605470"/>
              <a:gd name="connsiteY121" fmla="*/ 1963269 h 6858000"/>
              <a:gd name="connsiteX122" fmla="*/ 459990 w 1605470"/>
              <a:gd name="connsiteY122" fmla="*/ 1906352 h 6858000"/>
              <a:gd name="connsiteX123" fmla="*/ 436547 w 1605470"/>
              <a:gd name="connsiteY123" fmla="*/ 1861531 h 6858000"/>
              <a:gd name="connsiteX124" fmla="*/ 390346 w 1605470"/>
              <a:gd name="connsiteY124" fmla="*/ 1732919 h 6858000"/>
              <a:gd name="connsiteX125" fmla="*/ 362657 w 1605470"/>
              <a:gd name="connsiteY125" fmla="*/ 1663540 h 6858000"/>
              <a:gd name="connsiteX126" fmla="*/ 361783 w 1605470"/>
              <a:gd name="connsiteY126" fmla="*/ 1615777 h 6858000"/>
              <a:gd name="connsiteX127" fmla="*/ 342578 w 1605470"/>
              <a:gd name="connsiteY127" fmla="*/ 1563678 h 6858000"/>
              <a:gd name="connsiteX128" fmla="*/ 355658 w 1605470"/>
              <a:gd name="connsiteY128" fmla="*/ 1519474 h 6858000"/>
              <a:gd name="connsiteX129" fmla="*/ 348400 w 1605470"/>
              <a:gd name="connsiteY129" fmla="*/ 1477995 h 6858000"/>
              <a:gd name="connsiteX130" fmla="*/ 334485 w 1605470"/>
              <a:gd name="connsiteY130" fmla="*/ 1373769 h 6858000"/>
              <a:gd name="connsiteX131" fmla="*/ 342792 w 1605470"/>
              <a:gd name="connsiteY131" fmla="*/ 1307086 h 6858000"/>
              <a:gd name="connsiteX132" fmla="*/ 343980 w 1605470"/>
              <a:gd name="connsiteY132" fmla="*/ 1189033 h 6858000"/>
              <a:gd name="connsiteX133" fmla="*/ 348665 w 1605470"/>
              <a:gd name="connsiteY133" fmla="*/ 1168288 h 6858000"/>
              <a:gd name="connsiteX134" fmla="*/ 340947 w 1605470"/>
              <a:gd name="connsiteY134" fmla="*/ 1142577 h 6858000"/>
              <a:gd name="connsiteX135" fmla="*/ 330253 w 1605470"/>
              <a:gd name="connsiteY135" fmla="*/ 1088484 h 6858000"/>
              <a:gd name="connsiteX136" fmla="*/ 318989 w 1605470"/>
              <a:gd name="connsiteY136" fmla="*/ 1016103 h 6858000"/>
              <a:gd name="connsiteX137" fmla="*/ 320445 w 1605470"/>
              <a:gd name="connsiteY137" fmla="*/ 932283 h 6858000"/>
              <a:gd name="connsiteX138" fmla="*/ 322681 w 1605470"/>
              <a:gd name="connsiteY138" fmla="*/ 915925 h 6858000"/>
              <a:gd name="connsiteX139" fmla="*/ 315310 w 1605470"/>
              <a:gd name="connsiteY139" fmla="*/ 896999 h 6858000"/>
              <a:gd name="connsiteX140" fmla="*/ 284718 w 1605470"/>
              <a:gd name="connsiteY140" fmla="*/ 821517 h 6858000"/>
              <a:gd name="connsiteX141" fmla="*/ 263668 w 1605470"/>
              <a:gd name="connsiteY141" fmla="*/ 751353 h 6858000"/>
              <a:gd name="connsiteX142" fmla="*/ 263226 w 1605470"/>
              <a:gd name="connsiteY142" fmla="*/ 721230 h 6858000"/>
              <a:gd name="connsiteX143" fmla="*/ 248897 w 1605470"/>
              <a:gd name="connsiteY143" fmla="*/ 681659 h 6858000"/>
              <a:gd name="connsiteX144" fmla="*/ 234316 w 1605470"/>
              <a:gd name="connsiteY144" fmla="*/ 635218 h 6858000"/>
              <a:gd name="connsiteX145" fmla="*/ 239327 w 1605470"/>
              <a:gd name="connsiteY145" fmla="*/ 613763 h 6858000"/>
              <a:gd name="connsiteX146" fmla="*/ 225269 w 1605470"/>
              <a:gd name="connsiteY146" fmla="*/ 598582 h 6858000"/>
              <a:gd name="connsiteX147" fmla="*/ 224950 w 1605470"/>
              <a:gd name="connsiteY147" fmla="*/ 576846 h 6858000"/>
              <a:gd name="connsiteX148" fmla="*/ 204576 w 1605470"/>
              <a:gd name="connsiteY148" fmla="*/ 530055 h 6858000"/>
              <a:gd name="connsiteX149" fmla="*/ 219064 w 1605470"/>
              <a:gd name="connsiteY149" fmla="*/ 469651 h 6858000"/>
              <a:gd name="connsiteX150" fmla="*/ 195012 w 1605470"/>
              <a:gd name="connsiteY150" fmla="*/ 448559 h 6858000"/>
              <a:gd name="connsiteX151" fmla="*/ 201434 w 1605470"/>
              <a:gd name="connsiteY151" fmla="*/ 441529 h 6858000"/>
              <a:gd name="connsiteX152" fmla="*/ 200655 w 1605470"/>
              <a:gd name="connsiteY152" fmla="*/ 428927 h 6858000"/>
              <a:gd name="connsiteX153" fmla="*/ 190059 w 1605470"/>
              <a:gd name="connsiteY153" fmla="*/ 430161 h 6858000"/>
              <a:gd name="connsiteX154" fmla="*/ 167079 w 1605470"/>
              <a:gd name="connsiteY154" fmla="*/ 367211 h 6858000"/>
              <a:gd name="connsiteX155" fmla="*/ 124571 w 1605470"/>
              <a:gd name="connsiteY155" fmla="*/ 302178 h 6858000"/>
              <a:gd name="connsiteX156" fmla="*/ 103243 w 1605470"/>
              <a:gd name="connsiteY156" fmla="*/ 211375 h 6858000"/>
              <a:gd name="connsiteX157" fmla="*/ 94571 w 1605470"/>
              <a:gd name="connsiteY157" fmla="*/ 184179 h 6858000"/>
              <a:gd name="connsiteX158" fmla="*/ 13437 w 1605470"/>
              <a:gd name="connsiteY158" fmla="*/ 19287 h 6858000"/>
              <a:gd name="connsiteX159" fmla="*/ 0 w 1605470"/>
              <a:gd name="connsiteY15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29329 w 1605470"/>
              <a:gd name="connsiteY103" fmla="*/ 3129034 h 6858000"/>
              <a:gd name="connsiteX104" fmla="*/ 729994 w 1605470"/>
              <a:gd name="connsiteY104" fmla="*/ 3126682 h 6858000"/>
              <a:gd name="connsiteX105" fmla="*/ 720862 w 1605470"/>
              <a:gd name="connsiteY105" fmla="*/ 3114519 h 6858000"/>
              <a:gd name="connsiteX106" fmla="*/ 707471 w 1605470"/>
              <a:gd name="connsiteY106" fmla="*/ 3106272 h 6858000"/>
              <a:gd name="connsiteX107" fmla="*/ 680201 w 1605470"/>
              <a:gd name="connsiteY107" fmla="*/ 2958185 h 6858000"/>
              <a:gd name="connsiteX108" fmla="*/ 622815 w 1605470"/>
              <a:gd name="connsiteY108" fmla="*/ 2762989 h 6858000"/>
              <a:gd name="connsiteX109" fmla="*/ 571733 w 1605470"/>
              <a:gd name="connsiteY109" fmla="*/ 2554718 h 6858000"/>
              <a:gd name="connsiteX110" fmla="*/ 551827 w 1605470"/>
              <a:gd name="connsiteY110" fmla="*/ 2485734 h 6858000"/>
              <a:gd name="connsiteX111" fmla="*/ 542550 w 1605470"/>
              <a:gd name="connsiteY111" fmla="*/ 2447068 h 6858000"/>
              <a:gd name="connsiteX112" fmla="*/ 529511 w 1605470"/>
              <a:gd name="connsiteY112" fmla="*/ 2425819 h 6858000"/>
              <a:gd name="connsiteX113" fmla="*/ 535510 w 1605470"/>
              <a:gd name="connsiteY113" fmla="*/ 2402874 h 6858000"/>
              <a:gd name="connsiteX114" fmla="*/ 538122 w 1605470"/>
              <a:gd name="connsiteY114" fmla="*/ 2381443 h 6858000"/>
              <a:gd name="connsiteX115" fmla="*/ 514451 w 1605470"/>
              <a:gd name="connsiteY115" fmla="*/ 2261920 h 6858000"/>
              <a:gd name="connsiteX116" fmla="*/ 504338 w 1605470"/>
              <a:gd name="connsiteY116" fmla="*/ 2195378 h 6858000"/>
              <a:gd name="connsiteX117" fmla="*/ 488555 w 1605470"/>
              <a:gd name="connsiteY117" fmla="*/ 2155135 h 6858000"/>
              <a:gd name="connsiteX118" fmla="*/ 486013 w 1605470"/>
              <a:gd name="connsiteY118" fmla="*/ 2118008 h 6858000"/>
              <a:gd name="connsiteX119" fmla="*/ 487006 w 1605470"/>
              <a:gd name="connsiteY119" fmla="*/ 2050531 h 6858000"/>
              <a:gd name="connsiteX120" fmla="*/ 478812 w 1605470"/>
              <a:gd name="connsiteY120" fmla="*/ 1963269 h 6858000"/>
              <a:gd name="connsiteX121" fmla="*/ 459990 w 1605470"/>
              <a:gd name="connsiteY121" fmla="*/ 1906352 h 6858000"/>
              <a:gd name="connsiteX122" fmla="*/ 436547 w 1605470"/>
              <a:gd name="connsiteY122" fmla="*/ 1861531 h 6858000"/>
              <a:gd name="connsiteX123" fmla="*/ 390346 w 1605470"/>
              <a:gd name="connsiteY123" fmla="*/ 1732919 h 6858000"/>
              <a:gd name="connsiteX124" fmla="*/ 362657 w 1605470"/>
              <a:gd name="connsiteY124" fmla="*/ 1663540 h 6858000"/>
              <a:gd name="connsiteX125" fmla="*/ 361783 w 1605470"/>
              <a:gd name="connsiteY125" fmla="*/ 1615777 h 6858000"/>
              <a:gd name="connsiteX126" fmla="*/ 342578 w 1605470"/>
              <a:gd name="connsiteY126" fmla="*/ 1563678 h 6858000"/>
              <a:gd name="connsiteX127" fmla="*/ 355658 w 1605470"/>
              <a:gd name="connsiteY127" fmla="*/ 1519474 h 6858000"/>
              <a:gd name="connsiteX128" fmla="*/ 348400 w 1605470"/>
              <a:gd name="connsiteY128" fmla="*/ 1477995 h 6858000"/>
              <a:gd name="connsiteX129" fmla="*/ 334485 w 1605470"/>
              <a:gd name="connsiteY129" fmla="*/ 1373769 h 6858000"/>
              <a:gd name="connsiteX130" fmla="*/ 342792 w 1605470"/>
              <a:gd name="connsiteY130" fmla="*/ 1307086 h 6858000"/>
              <a:gd name="connsiteX131" fmla="*/ 343980 w 1605470"/>
              <a:gd name="connsiteY131" fmla="*/ 1189033 h 6858000"/>
              <a:gd name="connsiteX132" fmla="*/ 348665 w 1605470"/>
              <a:gd name="connsiteY132" fmla="*/ 1168288 h 6858000"/>
              <a:gd name="connsiteX133" fmla="*/ 340947 w 1605470"/>
              <a:gd name="connsiteY133" fmla="*/ 1142577 h 6858000"/>
              <a:gd name="connsiteX134" fmla="*/ 330253 w 1605470"/>
              <a:gd name="connsiteY134" fmla="*/ 1088484 h 6858000"/>
              <a:gd name="connsiteX135" fmla="*/ 318989 w 1605470"/>
              <a:gd name="connsiteY135" fmla="*/ 1016103 h 6858000"/>
              <a:gd name="connsiteX136" fmla="*/ 320445 w 1605470"/>
              <a:gd name="connsiteY136" fmla="*/ 932283 h 6858000"/>
              <a:gd name="connsiteX137" fmla="*/ 322681 w 1605470"/>
              <a:gd name="connsiteY137" fmla="*/ 915925 h 6858000"/>
              <a:gd name="connsiteX138" fmla="*/ 315310 w 1605470"/>
              <a:gd name="connsiteY138" fmla="*/ 896999 h 6858000"/>
              <a:gd name="connsiteX139" fmla="*/ 284718 w 1605470"/>
              <a:gd name="connsiteY139" fmla="*/ 821517 h 6858000"/>
              <a:gd name="connsiteX140" fmla="*/ 263668 w 1605470"/>
              <a:gd name="connsiteY140" fmla="*/ 751353 h 6858000"/>
              <a:gd name="connsiteX141" fmla="*/ 263226 w 1605470"/>
              <a:gd name="connsiteY141" fmla="*/ 721230 h 6858000"/>
              <a:gd name="connsiteX142" fmla="*/ 248897 w 1605470"/>
              <a:gd name="connsiteY142" fmla="*/ 681659 h 6858000"/>
              <a:gd name="connsiteX143" fmla="*/ 234316 w 1605470"/>
              <a:gd name="connsiteY143" fmla="*/ 635218 h 6858000"/>
              <a:gd name="connsiteX144" fmla="*/ 239327 w 1605470"/>
              <a:gd name="connsiteY144" fmla="*/ 613763 h 6858000"/>
              <a:gd name="connsiteX145" fmla="*/ 225269 w 1605470"/>
              <a:gd name="connsiteY145" fmla="*/ 598582 h 6858000"/>
              <a:gd name="connsiteX146" fmla="*/ 224950 w 1605470"/>
              <a:gd name="connsiteY146" fmla="*/ 576846 h 6858000"/>
              <a:gd name="connsiteX147" fmla="*/ 204576 w 1605470"/>
              <a:gd name="connsiteY147" fmla="*/ 530055 h 6858000"/>
              <a:gd name="connsiteX148" fmla="*/ 219064 w 1605470"/>
              <a:gd name="connsiteY148" fmla="*/ 469651 h 6858000"/>
              <a:gd name="connsiteX149" fmla="*/ 195012 w 1605470"/>
              <a:gd name="connsiteY149" fmla="*/ 448559 h 6858000"/>
              <a:gd name="connsiteX150" fmla="*/ 201434 w 1605470"/>
              <a:gd name="connsiteY150" fmla="*/ 441529 h 6858000"/>
              <a:gd name="connsiteX151" fmla="*/ 200655 w 1605470"/>
              <a:gd name="connsiteY151" fmla="*/ 428927 h 6858000"/>
              <a:gd name="connsiteX152" fmla="*/ 190059 w 1605470"/>
              <a:gd name="connsiteY152" fmla="*/ 430161 h 6858000"/>
              <a:gd name="connsiteX153" fmla="*/ 167079 w 1605470"/>
              <a:gd name="connsiteY153" fmla="*/ 367211 h 6858000"/>
              <a:gd name="connsiteX154" fmla="*/ 124571 w 1605470"/>
              <a:gd name="connsiteY154" fmla="*/ 302178 h 6858000"/>
              <a:gd name="connsiteX155" fmla="*/ 103243 w 1605470"/>
              <a:gd name="connsiteY155" fmla="*/ 211375 h 6858000"/>
              <a:gd name="connsiteX156" fmla="*/ 94571 w 1605470"/>
              <a:gd name="connsiteY156" fmla="*/ 184179 h 6858000"/>
              <a:gd name="connsiteX157" fmla="*/ 13437 w 1605470"/>
              <a:gd name="connsiteY157" fmla="*/ 19287 h 6858000"/>
              <a:gd name="connsiteX158" fmla="*/ 0 w 1605470"/>
              <a:gd name="connsiteY15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0830 w 1605470"/>
              <a:gd name="connsiteY75" fmla="*/ 3974753 h 6858000"/>
              <a:gd name="connsiteX76" fmla="*/ 692428 w 1605470"/>
              <a:gd name="connsiteY76" fmla="*/ 3969950 h 6858000"/>
              <a:gd name="connsiteX77" fmla="*/ 685850 w 1605470"/>
              <a:gd name="connsiteY77" fmla="*/ 3933779 h 6858000"/>
              <a:gd name="connsiteX78" fmla="*/ 687181 w 1605470"/>
              <a:gd name="connsiteY78" fmla="*/ 3933093 h 6858000"/>
              <a:gd name="connsiteX79" fmla="*/ 691535 w 1605470"/>
              <a:gd name="connsiteY79" fmla="*/ 3922082 h 6858000"/>
              <a:gd name="connsiteX80" fmla="*/ 696613 w 1605470"/>
              <a:gd name="connsiteY80" fmla="*/ 3901461 h 6858000"/>
              <a:gd name="connsiteX81" fmla="*/ 719207 w 1605470"/>
              <a:gd name="connsiteY81" fmla="*/ 3813873 h 6858000"/>
              <a:gd name="connsiteX82" fmla="*/ 718632 w 1605470"/>
              <a:gd name="connsiteY82" fmla="*/ 3806161 h 6858000"/>
              <a:gd name="connsiteX83" fmla="*/ 718939 w 1605470"/>
              <a:gd name="connsiteY83" fmla="*/ 3805957 h 6858000"/>
              <a:gd name="connsiteX84" fmla="*/ 718966 w 1605470"/>
              <a:gd name="connsiteY84" fmla="*/ 3797724 h 6858000"/>
              <a:gd name="connsiteX85" fmla="*/ 717581 w 1605470"/>
              <a:gd name="connsiteY85" fmla="*/ 3792098 h 6858000"/>
              <a:gd name="connsiteX86" fmla="*/ 716465 w 1605470"/>
              <a:gd name="connsiteY86" fmla="*/ 3777135 h 6858000"/>
              <a:gd name="connsiteX87" fmla="*/ 718198 w 1605470"/>
              <a:gd name="connsiteY87" fmla="*/ 3771656 h 6858000"/>
              <a:gd name="connsiteX88" fmla="*/ 721941 w 1605470"/>
              <a:gd name="connsiteY88" fmla="*/ 3769007 h 6858000"/>
              <a:gd name="connsiteX89" fmla="*/ 721407 w 1605470"/>
              <a:gd name="connsiteY89" fmla="*/ 3767709 h 6858000"/>
              <a:gd name="connsiteX90" fmla="*/ 730103 w 1605470"/>
              <a:gd name="connsiteY90" fmla="*/ 3738082 h 6858000"/>
              <a:gd name="connsiteX91" fmla="*/ 737449 w 1605470"/>
              <a:gd name="connsiteY91" fmla="*/ 3673397 h 6858000"/>
              <a:gd name="connsiteX92" fmla="*/ 736745 w 1605470"/>
              <a:gd name="connsiteY92" fmla="*/ 3637109 h 6858000"/>
              <a:gd name="connsiteX93" fmla="*/ 740188 w 1605470"/>
              <a:gd name="connsiteY93" fmla="*/ 3536883 h 6858000"/>
              <a:gd name="connsiteX94" fmla="*/ 747726 w 1605470"/>
              <a:gd name="connsiteY94" fmla="*/ 3435652 h 6858000"/>
              <a:gd name="connsiteX95" fmla="*/ 749397 w 1605470"/>
              <a:gd name="connsiteY95" fmla="*/ 3307769 h 6858000"/>
              <a:gd name="connsiteX96" fmla="*/ 766960 w 1605470"/>
              <a:gd name="connsiteY96" fmla="*/ 3250522 h 6858000"/>
              <a:gd name="connsiteX97" fmla="*/ 767385 w 1605470"/>
              <a:gd name="connsiteY97" fmla="*/ 3229163 h 6858000"/>
              <a:gd name="connsiteX98" fmla="*/ 769208 w 1605470"/>
              <a:gd name="connsiteY98" fmla="*/ 3217217 h 6858000"/>
              <a:gd name="connsiteX99" fmla="*/ 756043 w 1605470"/>
              <a:gd name="connsiteY99" fmla="*/ 3183755 h 6858000"/>
              <a:gd name="connsiteX100" fmla="*/ 756544 w 1605470"/>
              <a:gd name="connsiteY100" fmla="*/ 3178642 h 6858000"/>
              <a:gd name="connsiteX101" fmla="*/ 744144 w 1605470"/>
              <a:gd name="connsiteY101" fmla="*/ 3158586 h 6858000"/>
              <a:gd name="connsiteX102" fmla="*/ 729329 w 1605470"/>
              <a:gd name="connsiteY102" fmla="*/ 3129034 h 6858000"/>
              <a:gd name="connsiteX103" fmla="*/ 729994 w 1605470"/>
              <a:gd name="connsiteY103" fmla="*/ 3126682 h 6858000"/>
              <a:gd name="connsiteX104" fmla="*/ 720862 w 1605470"/>
              <a:gd name="connsiteY104" fmla="*/ 3114519 h 6858000"/>
              <a:gd name="connsiteX105" fmla="*/ 707471 w 1605470"/>
              <a:gd name="connsiteY105" fmla="*/ 3106272 h 6858000"/>
              <a:gd name="connsiteX106" fmla="*/ 680201 w 1605470"/>
              <a:gd name="connsiteY106" fmla="*/ 2958185 h 6858000"/>
              <a:gd name="connsiteX107" fmla="*/ 622815 w 1605470"/>
              <a:gd name="connsiteY107" fmla="*/ 2762989 h 6858000"/>
              <a:gd name="connsiteX108" fmla="*/ 571733 w 1605470"/>
              <a:gd name="connsiteY108" fmla="*/ 2554718 h 6858000"/>
              <a:gd name="connsiteX109" fmla="*/ 551827 w 1605470"/>
              <a:gd name="connsiteY109" fmla="*/ 2485734 h 6858000"/>
              <a:gd name="connsiteX110" fmla="*/ 542550 w 1605470"/>
              <a:gd name="connsiteY110" fmla="*/ 2447068 h 6858000"/>
              <a:gd name="connsiteX111" fmla="*/ 529511 w 1605470"/>
              <a:gd name="connsiteY111" fmla="*/ 2425819 h 6858000"/>
              <a:gd name="connsiteX112" fmla="*/ 535510 w 1605470"/>
              <a:gd name="connsiteY112" fmla="*/ 2402874 h 6858000"/>
              <a:gd name="connsiteX113" fmla="*/ 538122 w 1605470"/>
              <a:gd name="connsiteY113" fmla="*/ 2381443 h 6858000"/>
              <a:gd name="connsiteX114" fmla="*/ 514451 w 1605470"/>
              <a:gd name="connsiteY114" fmla="*/ 2261920 h 6858000"/>
              <a:gd name="connsiteX115" fmla="*/ 504338 w 1605470"/>
              <a:gd name="connsiteY115" fmla="*/ 2195378 h 6858000"/>
              <a:gd name="connsiteX116" fmla="*/ 488555 w 1605470"/>
              <a:gd name="connsiteY116" fmla="*/ 2155135 h 6858000"/>
              <a:gd name="connsiteX117" fmla="*/ 486013 w 1605470"/>
              <a:gd name="connsiteY117" fmla="*/ 2118008 h 6858000"/>
              <a:gd name="connsiteX118" fmla="*/ 487006 w 1605470"/>
              <a:gd name="connsiteY118" fmla="*/ 2050531 h 6858000"/>
              <a:gd name="connsiteX119" fmla="*/ 478812 w 1605470"/>
              <a:gd name="connsiteY119" fmla="*/ 1963269 h 6858000"/>
              <a:gd name="connsiteX120" fmla="*/ 459990 w 1605470"/>
              <a:gd name="connsiteY120" fmla="*/ 1906352 h 6858000"/>
              <a:gd name="connsiteX121" fmla="*/ 436547 w 1605470"/>
              <a:gd name="connsiteY121" fmla="*/ 1861531 h 6858000"/>
              <a:gd name="connsiteX122" fmla="*/ 390346 w 1605470"/>
              <a:gd name="connsiteY122" fmla="*/ 1732919 h 6858000"/>
              <a:gd name="connsiteX123" fmla="*/ 362657 w 1605470"/>
              <a:gd name="connsiteY123" fmla="*/ 1663540 h 6858000"/>
              <a:gd name="connsiteX124" fmla="*/ 361783 w 1605470"/>
              <a:gd name="connsiteY124" fmla="*/ 1615777 h 6858000"/>
              <a:gd name="connsiteX125" fmla="*/ 342578 w 1605470"/>
              <a:gd name="connsiteY125" fmla="*/ 1563678 h 6858000"/>
              <a:gd name="connsiteX126" fmla="*/ 355658 w 1605470"/>
              <a:gd name="connsiteY126" fmla="*/ 1519474 h 6858000"/>
              <a:gd name="connsiteX127" fmla="*/ 348400 w 1605470"/>
              <a:gd name="connsiteY127" fmla="*/ 1477995 h 6858000"/>
              <a:gd name="connsiteX128" fmla="*/ 334485 w 1605470"/>
              <a:gd name="connsiteY128" fmla="*/ 1373769 h 6858000"/>
              <a:gd name="connsiteX129" fmla="*/ 342792 w 1605470"/>
              <a:gd name="connsiteY129" fmla="*/ 1307086 h 6858000"/>
              <a:gd name="connsiteX130" fmla="*/ 343980 w 1605470"/>
              <a:gd name="connsiteY130" fmla="*/ 1189033 h 6858000"/>
              <a:gd name="connsiteX131" fmla="*/ 348665 w 1605470"/>
              <a:gd name="connsiteY131" fmla="*/ 1168288 h 6858000"/>
              <a:gd name="connsiteX132" fmla="*/ 340947 w 1605470"/>
              <a:gd name="connsiteY132" fmla="*/ 1142577 h 6858000"/>
              <a:gd name="connsiteX133" fmla="*/ 330253 w 1605470"/>
              <a:gd name="connsiteY133" fmla="*/ 1088484 h 6858000"/>
              <a:gd name="connsiteX134" fmla="*/ 318989 w 1605470"/>
              <a:gd name="connsiteY134" fmla="*/ 1016103 h 6858000"/>
              <a:gd name="connsiteX135" fmla="*/ 320445 w 1605470"/>
              <a:gd name="connsiteY135" fmla="*/ 932283 h 6858000"/>
              <a:gd name="connsiteX136" fmla="*/ 322681 w 1605470"/>
              <a:gd name="connsiteY136" fmla="*/ 915925 h 6858000"/>
              <a:gd name="connsiteX137" fmla="*/ 315310 w 1605470"/>
              <a:gd name="connsiteY137" fmla="*/ 896999 h 6858000"/>
              <a:gd name="connsiteX138" fmla="*/ 284718 w 1605470"/>
              <a:gd name="connsiteY138" fmla="*/ 821517 h 6858000"/>
              <a:gd name="connsiteX139" fmla="*/ 263668 w 1605470"/>
              <a:gd name="connsiteY139" fmla="*/ 751353 h 6858000"/>
              <a:gd name="connsiteX140" fmla="*/ 263226 w 1605470"/>
              <a:gd name="connsiteY140" fmla="*/ 721230 h 6858000"/>
              <a:gd name="connsiteX141" fmla="*/ 248897 w 1605470"/>
              <a:gd name="connsiteY141" fmla="*/ 681659 h 6858000"/>
              <a:gd name="connsiteX142" fmla="*/ 234316 w 1605470"/>
              <a:gd name="connsiteY142" fmla="*/ 635218 h 6858000"/>
              <a:gd name="connsiteX143" fmla="*/ 239327 w 1605470"/>
              <a:gd name="connsiteY143" fmla="*/ 613763 h 6858000"/>
              <a:gd name="connsiteX144" fmla="*/ 225269 w 1605470"/>
              <a:gd name="connsiteY144" fmla="*/ 598582 h 6858000"/>
              <a:gd name="connsiteX145" fmla="*/ 224950 w 1605470"/>
              <a:gd name="connsiteY145" fmla="*/ 576846 h 6858000"/>
              <a:gd name="connsiteX146" fmla="*/ 204576 w 1605470"/>
              <a:gd name="connsiteY146" fmla="*/ 530055 h 6858000"/>
              <a:gd name="connsiteX147" fmla="*/ 219064 w 1605470"/>
              <a:gd name="connsiteY147" fmla="*/ 469651 h 6858000"/>
              <a:gd name="connsiteX148" fmla="*/ 195012 w 1605470"/>
              <a:gd name="connsiteY148" fmla="*/ 448559 h 6858000"/>
              <a:gd name="connsiteX149" fmla="*/ 201434 w 1605470"/>
              <a:gd name="connsiteY149" fmla="*/ 441529 h 6858000"/>
              <a:gd name="connsiteX150" fmla="*/ 200655 w 1605470"/>
              <a:gd name="connsiteY150" fmla="*/ 428927 h 6858000"/>
              <a:gd name="connsiteX151" fmla="*/ 190059 w 1605470"/>
              <a:gd name="connsiteY151" fmla="*/ 430161 h 6858000"/>
              <a:gd name="connsiteX152" fmla="*/ 167079 w 1605470"/>
              <a:gd name="connsiteY152" fmla="*/ 367211 h 6858000"/>
              <a:gd name="connsiteX153" fmla="*/ 124571 w 1605470"/>
              <a:gd name="connsiteY153" fmla="*/ 302178 h 6858000"/>
              <a:gd name="connsiteX154" fmla="*/ 103243 w 1605470"/>
              <a:gd name="connsiteY154" fmla="*/ 211375 h 6858000"/>
              <a:gd name="connsiteX155" fmla="*/ 94571 w 1605470"/>
              <a:gd name="connsiteY155" fmla="*/ 184179 h 6858000"/>
              <a:gd name="connsiteX156" fmla="*/ 13437 w 1605470"/>
              <a:gd name="connsiteY156" fmla="*/ 19287 h 6858000"/>
              <a:gd name="connsiteX157" fmla="*/ 0 w 1605470"/>
              <a:gd name="connsiteY15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219064 w 1605470"/>
              <a:gd name="connsiteY146" fmla="*/ 469651 h 6858000"/>
              <a:gd name="connsiteX147" fmla="*/ 195012 w 1605470"/>
              <a:gd name="connsiteY147" fmla="*/ 448559 h 6858000"/>
              <a:gd name="connsiteX148" fmla="*/ 201434 w 1605470"/>
              <a:gd name="connsiteY148" fmla="*/ 441529 h 6858000"/>
              <a:gd name="connsiteX149" fmla="*/ 200655 w 1605470"/>
              <a:gd name="connsiteY149" fmla="*/ 428927 h 6858000"/>
              <a:gd name="connsiteX150" fmla="*/ 190059 w 1605470"/>
              <a:gd name="connsiteY150" fmla="*/ 430161 h 6858000"/>
              <a:gd name="connsiteX151" fmla="*/ 167079 w 1605470"/>
              <a:gd name="connsiteY151" fmla="*/ 367211 h 6858000"/>
              <a:gd name="connsiteX152" fmla="*/ 124571 w 1605470"/>
              <a:gd name="connsiteY152" fmla="*/ 302178 h 6858000"/>
              <a:gd name="connsiteX153" fmla="*/ 103243 w 1605470"/>
              <a:gd name="connsiteY153" fmla="*/ 211375 h 6858000"/>
              <a:gd name="connsiteX154" fmla="*/ 94571 w 1605470"/>
              <a:gd name="connsiteY154" fmla="*/ 184179 h 6858000"/>
              <a:gd name="connsiteX155" fmla="*/ 13437 w 1605470"/>
              <a:gd name="connsiteY155" fmla="*/ 19287 h 6858000"/>
              <a:gd name="connsiteX156" fmla="*/ 0 w 1605470"/>
              <a:gd name="connsiteY15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13437 w 1605470"/>
              <a:gd name="connsiteY154" fmla="*/ 19287 h 6858000"/>
              <a:gd name="connsiteX155" fmla="*/ 0 w 1605470"/>
              <a:gd name="connsiteY15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48685 w 1605470"/>
              <a:gd name="connsiteY154" fmla="*/ 13677 h 6858000"/>
              <a:gd name="connsiteX155" fmla="*/ 0 w 1605470"/>
              <a:gd name="connsiteY155" fmla="*/ 0 h 6858000"/>
              <a:gd name="connsiteX0" fmla="*/ 48246 w 1556785"/>
              <a:gd name="connsiteY0" fmla="*/ 0 h 6858000"/>
              <a:gd name="connsiteX1" fmla="*/ 1556785 w 1556785"/>
              <a:gd name="connsiteY1" fmla="*/ 0 h 6858000"/>
              <a:gd name="connsiteX2" fmla="*/ 1556785 w 1556785"/>
              <a:gd name="connsiteY2" fmla="*/ 6858000 h 6858000"/>
              <a:gd name="connsiteX3" fmla="*/ 105420 w 1556785"/>
              <a:gd name="connsiteY3" fmla="*/ 6858000 h 6858000"/>
              <a:gd name="connsiteX4" fmla="*/ 105561 w 1556785"/>
              <a:gd name="connsiteY4" fmla="*/ 6857735 h 6858000"/>
              <a:gd name="connsiteX5" fmla="*/ 117610 w 1556785"/>
              <a:gd name="connsiteY5" fmla="*/ 6809549 h 6858000"/>
              <a:gd name="connsiteX6" fmla="*/ 149821 w 1556785"/>
              <a:gd name="connsiteY6" fmla="*/ 6715115 h 6858000"/>
              <a:gd name="connsiteX7" fmla="*/ 159672 w 1556785"/>
              <a:gd name="connsiteY7" fmla="*/ 6680170 h 6858000"/>
              <a:gd name="connsiteX8" fmla="*/ 185222 w 1556785"/>
              <a:gd name="connsiteY8" fmla="*/ 6621207 h 6858000"/>
              <a:gd name="connsiteX9" fmla="*/ 201879 w 1556785"/>
              <a:gd name="connsiteY9" fmla="*/ 6596265 h 6858000"/>
              <a:gd name="connsiteX10" fmla="*/ 201758 w 1556785"/>
              <a:gd name="connsiteY10" fmla="*/ 6594818 h 6858000"/>
              <a:gd name="connsiteX11" fmla="*/ 206003 w 1556785"/>
              <a:gd name="connsiteY11" fmla="*/ 6593735 h 6858000"/>
              <a:gd name="connsiteX12" fmla="*/ 209200 w 1556785"/>
              <a:gd name="connsiteY12" fmla="*/ 6589172 h 6858000"/>
              <a:gd name="connsiteX13" fmla="*/ 212494 w 1556785"/>
              <a:gd name="connsiteY13" fmla="*/ 6574442 h 6858000"/>
              <a:gd name="connsiteX14" fmla="*/ 212834 w 1556785"/>
              <a:gd name="connsiteY14" fmla="*/ 6568530 h 6858000"/>
              <a:gd name="connsiteX15" fmla="*/ 215243 w 1556785"/>
              <a:gd name="connsiteY15" fmla="*/ 6560674 h 6858000"/>
              <a:gd name="connsiteX16" fmla="*/ 215588 w 1556785"/>
              <a:gd name="connsiteY16" fmla="*/ 6560598 h 6858000"/>
              <a:gd name="connsiteX17" fmla="*/ 217285 w 1556785"/>
              <a:gd name="connsiteY17" fmla="*/ 6553006 h 6858000"/>
              <a:gd name="connsiteX18" fmla="*/ 221981 w 1556785"/>
              <a:gd name="connsiteY18" fmla="*/ 6514360 h 6858000"/>
              <a:gd name="connsiteX19" fmla="*/ 263635 w 1556785"/>
              <a:gd name="connsiteY19" fmla="*/ 6478062 h 6858000"/>
              <a:gd name="connsiteX20" fmla="*/ 274324 w 1556785"/>
              <a:gd name="connsiteY20" fmla="*/ 6460325 h 6858000"/>
              <a:gd name="connsiteX21" fmla="*/ 281557 w 1556785"/>
              <a:gd name="connsiteY21" fmla="*/ 6451488 h 6858000"/>
              <a:gd name="connsiteX22" fmla="*/ 282992 w 1556785"/>
              <a:gd name="connsiteY22" fmla="*/ 6451348 h 6858000"/>
              <a:gd name="connsiteX23" fmla="*/ 287350 w 1556785"/>
              <a:gd name="connsiteY23" fmla="*/ 6414240 h 6858000"/>
              <a:gd name="connsiteX24" fmla="*/ 290226 w 1556785"/>
              <a:gd name="connsiteY24" fmla="*/ 6410269 h 6858000"/>
              <a:gd name="connsiteX25" fmla="*/ 290126 w 1556785"/>
              <a:gd name="connsiteY25" fmla="*/ 6384857 h 6858000"/>
              <a:gd name="connsiteX26" fmla="*/ 291643 w 1556785"/>
              <a:gd name="connsiteY26" fmla="*/ 6372381 h 6858000"/>
              <a:gd name="connsiteX27" fmla="*/ 288837 w 1556785"/>
              <a:gd name="connsiteY27" fmla="*/ 6367510 h 6858000"/>
              <a:gd name="connsiteX28" fmla="*/ 292717 w 1556785"/>
              <a:gd name="connsiteY28" fmla="*/ 6349778 h 6858000"/>
              <a:gd name="connsiteX29" fmla="*/ 294382 w 1556785"/>
              <a:gd name="connsiteY29" fmla="*/ 6348250 h 6858000"/>
              <a:gd name="connsiteX30" fmla="*/ 310416 w 1556785"/>
              <a:gd name="connsiteY30" fmla="*/ 6281972 h 6858000"/>
              <a:gd name="connsiteX31" fmla="*/ 321179 w 1556785"/>
              <a:gd name="connsiteY31" fmla="*/ 6211940 h 6858000"/>
              <a:gd name="connsiteX32" fmla="*/ 362674 w 1556785"/>
              <a:gd name="connsiteY32" fmla="*/ 6113913 h 6858000"/>
              <a:gd name="connsiteX33" fmla="*/ 366967 w 1556785"/>
              <a:gd name="connsiteY33" fmla="*/ 6028119 h 6858000"/>
              <a:gd name="connsiteX34" fmla="*/ 393747 w 1556785"/>
              <a:gd name="connsiteY34" fmla="*/ 5934687 h 6858000"/>
              <a:gd name="connsiteX35" fmla="*/ 427759 w 1556785"/>
              <a:gd name="connsiteY35" fmla="*/ 5765594 h 6858000"/>
              <a:gd name="connsiteX36" fmla="*/ 459595 w 1556785"/>
              <a:gd name="connsiteY36" fmla="*/ 5693685 h 6858000"/>
              <a:gd name="connsiteX37" fmla="*/ 479650 w 1556785"/>
              <a:gd name="connsiteY37" fmla="*/ 5665173 h 6858000"/>
              <a:gd name="connsiteX38" fmla="*/ 513367 w 1556785"/>
              <a:gd name="connsiteY38" fmla="*/ 5563435 h 6858000"/>
              <a:gd name="connsiteX39" fmla="*/ 542872 w 1556785"/>
              <a:gd name="connsiteY39" fmla="*/ 5476393 h 6858000"/>
              <a:gd name="connsiteX40" fmla="*/ 574065 w 1556785"/>
              <a:gd name="connsiteY40" fmla="*/ 5396260 h 6858000"/>
              <a:gd name="connsiteX41" fmla="*/ 590046 w 1556785"/>
              <a:gd name="connsiteY41" fmla="*/ 5330009 h 6858000"/>
              <a:gd name="connsiteX42" fmla="*/ 623539 w 1556785"/>
              <a:gd name="connsiteY42" fmla="*/ 5273739 h 6858000"/>
              <a:gd name="connsiteX43" fmla="*/ 633138 w 1556785"/>
              <a:gd name="connsiteY43" fmla="*/ 5241779 h 6858000"/>
              <a:gd name="connsiteX44" fmla="*/ 644364 w 1556785"/>
              <a:gd name="connsiteY44" fmla="*/ 5225268 h 6858000"/>
              <a:gd name="connsiteX45" fmla="*/ 645384 w 1556785"/>
              <a:gd name="connsiteY45" fmla="*/ 5217684 h 6858000"/>
              <a:gd name="connsiteX46" fmla="*/ 652725 w 1556785"/>
              <a:gd name="connsiteY46" fmla="*/ 5193377 h 6858000"/>
              <a:gd name="connsiteX47" fmla="*/ 656028 w 1556785"/>
              <a:gd name="connsiteY47" fmla="*/ 5179288 h 6858000"/>
              <a:gd name="connsiteX48" fmla="*/ 657012 w 1556785"/>
              <a:gd name="connsiteY48" fmla="*/ 5173621 h 6858000"/>
              <a:gd name="connsiteX49" fmla="*/ 652646 w 1556785"/>
              <a:gd name="connsiteY49" fmla="*/ 5159961 h 6858000"/>
              <a:gd name="connsiteX50" fmla="*/ 659323 w 1556785"/>
              <a:gd name="connsiteY50" fmla="*/ 5144295 h 6858000"/>
              <a:gd name="connsiteX51" fmla="*/ 656256 w 1556785"/>
              <a:gd name="connsiteY51" fmla="*/ 5125185 h 6858000"/>
              <a:gd name="connsiteX52" fmla="*/ 663086 w 1556785"/>
              <a:gd name="connsiteY52" fmla="*/ 5121884 h 6858000"/>
              <a:gd name="connsiteX53" fmla="*/ 670122 w 1556785"/>
              <a:gd name="connsiteY53" fmla="*/ 5067850 h 6858000"/>
              <a:gd name="connsiteX54" fmla="*/ 672853 w 1556785"/>
              <a:gd name="connsiteY54" fmla="*/ 5060861 h 6858000"/>
              <a:gd name="connsiteX55" fmla="*/ 669557 w 1556785"/>
              <a:gd name="connsiteY55" fmla="*/ 5034192 h 6858000"/>
              <a:gd name="connsiteX56" fmla="*/ 671111 w 1556785"/>
              <a:gd name="connsiteY56" fmla="*/ 4993030 h 6858000"/>
              <a:gd name="connsiteX57" fmla="*/ 678020 w 1556785"/>
              <a:gd name="connsiteY57" fmla="*/ 4946844 h 6858000"/>
              <a:gd name="connsiteX58" fmla="*/ 673876 w 1556785"/>
              <a:gd name="connsiteY58" fmla="*/ 4932692 h 6858000"/>
              <a:gd name="connsiteX59" fmla="*/ 689279 w 1556785"/>
              <a:gd name="connsiteY59" fmla="*/ 4858827 h 6858000"/>
              <a:gd name="connsiteX60" fmla="*/ 683433 w 1556785"/>
              <a:gd name="connsiteY60" fmla="*/ 4801535 h 6858000"/>
              <a:gd name="connsiteX61" fmla="*/ 691102 w 1556785"/>
              <a:gd name="connsiteY61" fmla="*/ 4797794 h 6858000"/>
              <a:gd name="connsiteX62" fmla="*/ 692396 w 1556785"/>
              <a:gd name="connsiteY62" fmla="*/ 4784526 h 6858000"/>
              <a:gd name="connsiteX63" fmla="*/ 694180 w 1556785"/>
              <a:gd name="connsiteY63" fmla="*/ 4781211 h 6858000"/>
              <a:gd name="connsiteX64" fmla="*/ 702967 w 1556785"/>
              <a:gd name="connsiteY64" fmla="*/ 4761984 h 6858000"/>
              <a:gd name="connsiteX65" fmla="*/ 699015 w 1556785"/>
              <a:gd name="connsiteY65" fmla="*/ 4690749 h 6858000"/>
              <a:gd name="connsiteX66" fmla="*/ 694495 w 1556785"/>
              <a:gd name="connsiteY66" fmla="*/ 4584173 h 6858000"/>
              <a:gd name="connsiteX67" fmla="*/ 689578 w 1556785"/>
              <a:gd name="connsiteY67" fmla="*/ 4444346 h 6858000"/>
              <a:gd name="connsiteX68" fmla="*/ 686143 w 1556785"/>
              <a:gd name="connsiteY68" fmla="*/ 4375228 h 6858000"/>
              <a:gd name="connsiteX69" fmla="*/ 666796 w 1556785"/>
              <a:gd name="connsiteY69" fmla="*/ 4214165 h 6858000"/>
              <a:gd name="connsiteX70" fmla="*/ 670869 w 1556785"/>
              <a:gd name="connsiteY70" fmla="*/ 4090296 h 6858000"/>
              <a:gd name="connsiteX71" fmla="*/ 656125 w 1556785"/>
              <a:gd name="connsiteY71" fmla="*/ 4033999 h 6858000"/>
              <a:gd name="connsiteX72" fmla="*/ 657274 w 1556785"/>
              <a:gd name="connsiteY72" fmla="*/ 4031933 h 6858000"/>
              <a:gd name="connsiteX73" fmla="*/ 655850 w 1556785"/>
              <a:gd name="connsiteY73" fmla="*/ 4013953 h 6858000"/>
              <a:gd name="connsiteX74" fmla="*/ 642145 w 1556785"/>
              <a:gd name="connsiteY74" fmla="*/ 3974753 h 6858000"/>
              <a:gd name="connsiteX75" fmla="*/ 643743 w 1556785"/>
              <a:gd name="connsiteY75" fmla="*/ 3969950 h 6858000"/>
              <a:gd name="connsiteX76" fmla="*/ 637165 w 1556785"/>
              <a:gd name="connsiteY76" fmla="*/ 3933779 h 6858000"/>
              <a:gd name="connsiteX77" fmla="*/ 638496 w 1556785"/>
              <a:gd name="connsiteY77" fmla="*/ 3933093 h 6858000"/>
              <a:gd name="connsiteX78" fmla="*/ 642850 w 1556785"/>
              <a:gd name="connsiteY78" fmla="*/ 3922082 h 6858000"/>
              <a:gd name="connsiteX79" fmla="*/ 647928 w 1556785"/>
              <a:gd name="connsiteY79" fmla="*/ 3901461 h 6858000"/>
              <a:gd name="connsiteX80" fmla="*/ 670522 w 1556785"/>
              <a:gd name="connsiteY80" fmla="*/ 3813873 h 6858000"/>
              <a:gd name="connsiteX81" fmla="*/ 669947 w 1556785"/>
              <a:gd name="connsiteY81" fmla="*/ 3806161 h 6858000"/>
              <a:gd name="connsiteX82" fmla="*/ 670254 w 1556785"/>
              <a:gd name="connsiteY82" fmla="*/ 3805957 h 6858000"/>
              <a:gd name="connsiteX83" fmla="*/ 670281 w 1556785"/>
              <a:gd name="connsiteY83" fmla="*/ 3797724 h 6858000"/>
              <a:gd name="connsiteX84" fmla="*/ 668896 w 1556785"/>
              <a:gd name="connsiteY84" fmla="*/ 3792098 h 6858000"/>
              <a:gd name="connsiteX85" fmla="*/ 667780 w 1556785"/>
              <a:gd name="connsiteY85" fmla="*/ 3777135 h 6858000"/>
              <a:gd name="connsiteX86" fmla="*/ 669513 w 1556785"/>
              <a:gd name="connsiteY86" fmla="*/ 3771656 h 6858000"/>
              <a:gd name="connsiteX87" fmla="*/ 673256 w 1556785"/>
              <a:gd name="connsiteY87" fmla="*/ 3769007 h 6858000"/>
              <a:gd name="connsiteX88" fmla="*/ 672722 w 1556785"/>
              <a:gd name="connsiteY88" fmla="*/ 3767709 h 6858000"/>
              <a:gd name="connsiteX89" fmla="*/ 681418 w 1556785"/>
              <a:gd name="connsiteY89" fmla="*/ 3738082 h 6858000"/>
              <a:gd name="connsiteX90" fmla="*/ 688764 w 1556785"/>
              <a:gd name="connsiteY90" fmla="*/ 3673397 h 6858000"/>
              <a:gd name="connsiteX91" fmla="*/ 688060 w 1556785"/>
              <a:gd name="connsiteY91" fmla="*/ 3637109 h 6858000"/>
              <a:gd name="connsiteX92" fmla="*/ 691503 w 1556785"/>
              <a:gd name="connsiteY92" fmla="*/ 3536883 h 6858000"/>
              <a:gd name="connsiteX93" fmla="*/ 699041 w 1556785"/>
              <a:gd name="connsiteY93" fmla="*/ 3435652 h 6858000"/>
              <a:gd name="connsiteX94" fmla="*/ 700712 w 1556785"/>
              <a:gd name="connsiteY94" fmla="*/ 3307769 h 6858000"/>
              <a:gd name="connsiteX95" fmla="*/ 718275 w 1556785"/>
              <a:gd name="connsiteY95" fmla="*/ 3250522 h 6858000"/>
              <a:gd name="connsiteX96" fmla="*/ 718700 w 1556785"/>
              <a:gd name="connsiteY96" fmla="*/ 3229163 h 6858000"/>
              <a:gd name="connsiteX97" fmla="*/ 720523 w 1556785"/>
              <a:gd name="connsiteY97" fmla="*/ 3217217 h 6858000"/>
              <a:gd name="connsiteX98" fmla="*/ 707358 w 1556785"/>
              <a:gd name="connsiteY98" fmla="*/ 3183755 h 6858000"/>
              <a:gd name="connsiteX99" fmla="*/ 707859 w 1556785"/>
              <a:gd name="connsiteY99" fmla="*/ 3178642 h 6858000"/>
              <a:gd name="connsiteX100" fmla="*/ 695459 w 1556785"/>
              <a:gd name="connsiteY100" fmla="*/ 3158586 h 6858000"/>
              <a:gd name="connsiteX101" fmla="*/ 680644 w 1556785"/>
              <a:gd name="connsiteY101" fmla="*/ 3129034 h 6858000"/>
              <a:gd name="connsiteX102" fmla="*/ 681309 w 1556785"/>
              <a:gd name="connsiteY102" fmla="*/ 3126682 h 6858000"/>
              <a:gd name="connsiteX103" fmla="*/ 672177 w 1556785"/>
              <a:gd name="connsiteY103" fmla="*/ 3114519 h 6858000"/>
              <a:gd name="connsiteX104" fmla="*/ 658786 w 1556785"/>
              <a:gd name="connsiteY104" fmla="*/ 3106272 h 6858000"/>
              <a:gd name="connsiteX105" fmla="*/ 631516 w 1556785"/>
              <a:gd name="connsiteY105" fmla="*/ 2958185 h 6858000"/>
              <a:gd name="connsiteX106" fmla="*/ 574130 w 1556785"/>
              <a:gd name="connsiteY106" fmla="*/ 2762989 h 6858000"/>
              <a:gd name="connsiteX107" fmla="*/ 523048 w 1556785"/>
              <a:gd name="connsiteY107" fmla="*/ 2554718 h 6858000"/>
              <a:gd name="connsiteX108" fmla="*/ 503142 w 1556785"/>
              <a:gd name="connsiteY108" fmla="*/ 2485734 h 6858000"/>
              <a:gd name="connsiteX109" fmla="*/ 493865 w 1556785"/>
              <a:gd name="connsiteY109" fmla="*/ 2447068 h 6858000"/>
              <a:gd name="connsiteX110" fmla="*/ 480826 w 1556785"/>
              <a:gd name="connsiteY110" fmla="*/ 2425819 h 6858000"/>
              <a:gd name="connsiteX111" fmla="*/ 486825 w 1556785"/>
              <a:gd name="connsiteY111" fmla="*/ 2402874 h 6858000"/>
              <a:gd name="connsiteX112" fmla="*/ 489437 w 1556785"/>
              <a:gd name="connsiteY112" fmla="*/ 2381443 h 6858000"/>
              <a:gd name="connsiteX113" fmla="*/ 465766 w 1556785"/>
              <a:gd name="connsiteY113" fmla="*/ 2261920 h 6858000"/>
              <a:gd name="connsiteX114" fmla="*/ 455653 w 1556785"/>
              <a:gd name="connsiteY114" fmla="*/ 2195378 h 6858000"/>
              <a:gd name="connsiteX115" fmla="*/ 439870 w 1556785"/>
              <a:gd name="connsiteY115" fmla="*/ 2155135 h 6858000"/>
              <a:gd name="connsiteX116" fmla="*/ 437328 w 1556785"/>
              <a:gd name="connsiteY116" fmla="*/ 2118008 h 6858000"/>
              <a:gd name="connsiteX117" fmla="*/ 438321 w 1556785"/>
              <a:gd name="connsiteY117" fmla="*/ 2050531 h 6858000"/>
              <a:gd name="connsiteX118" fmla="*/ 430127 w 1556785"/>
              <a:gd name="connsiteY118" fmla="*/ 1963269 h 6858000"/>
              <a:gd name="connsiteX119" fmla="*/ 411305 w 1556785"/>
              <a:gd name="connsiteY119" fmla="*/ 1906352 h 6858000"/>
              <a:gd name="connsiteX120" fmla="*/ 387862 w 1556785"/>
              <a:gd name="connsiteY120" fmla="*/ 1861531 h 6858000"/>
              <a:gd name="connsiteX121" fmla="*/ 341661 w 1556785"/>
              <a:gd name="connsiteY121" fmla="*/ 1732919 h 6858000"/>
              <a:gd name="connsiteX122" fmla="*/ 313972 w 1556785"/>
              <a:gd name="connsiteY122" fmla="*/ 1663540 h 6858000"/>
              <a:gd name="connsiteX123" fmla="*/ 313098 w 1556785"/>
              <a:gd name="connsiteY123" fmla="*/ 1615777 h 6858000"/>
              <a:gd name="connsiteX124" fmla="*/ 293893 w 1556785"/>
              <a:gd name="connsiteY124" fmla="*/ 1563678 h 6858000"/>
              <a:gd name="connsiteX125" fmla="*/ 306973 w 1556785"/>
              <a:gd name="connsiteY125" fmla="*/ 1519474 h 6858000"/>
              <a:gd name="connsiteX126" fmla="*/ 299715 w 1556785"/>
              <a:gd name="connsiteY126" fmla="*/ 1477995 h 6858000"/>
              <a:gd name="connsiteX127" fmla="*/ 285800 w 1556785"/>
              <a:gd name="connsiteY127" fmla="*/ 1373769 h 6858000"/>
              <a:gd name="connsiteX128" fmla="*/ 294107 w 1556785"/>
              <a:gd name="connsiteY128" fmla="*/ 1307086 h 6858000"/>
              <a:gd name="connsiteX129" fmla="*/ 295295 w 1556785"/>
              <a:gd name="connsiteY129" fmla="*/ 1189033 h 6858000"/>
              <a:gd name="connsiteX130" fmla="*/ 299980 w 1556785"/>
              <a:gd name="connsiteY130" fmla="*/ 1168288 h 6858000"/>
              <a:gd name="connsiteX131" fmla="*/ 292262 w 1556785"/>
              <a:gd name="connsiteY131" fmla="*/ 1142577 h 6858000"/>
              <a:gd name="connsiteX132" fmla="*/ 281568 w 1556785"/>
              <a:gd name="connsiteY132" fmla="*/ 1088484 h 6858000"/>
              <a:gd name="connsiteX133" fmla="*/ 270304 w 1556785"/>
              <a:gd name="connsiteY133" fmla="*/ 1016103 h 6858000"/>
              <a:gd name="connsiteX134" fmla="*/ 271760 w 1556785"/>
              <a:gd name="connsiteY134" fmla="*/ 932283 h 6858000"/>
              <a:gd name="connsiteX135" fmla="*/ 273996 w 1556785"/>
              <a:gd name="connsiteY135" fmla="*/ 915925 h 6858000"/>
              <a:gd name="connsiteX136" fmla="*/ 266625 w 1556785"/>
              <a:gd name="connsiteY136" fmla="*/ 896999 h 6858000"/>
              <a:gd name="connsiteX137" fmla="*/ 236033 w 1556785"/>
              <a:gd name="connsiteY137" fmla="*/ 821517 h 6858000"/>
              <a:gd name="connsiteX138" fmla="*/ 214983 w 1556785"/>
              <a:gd name="connsiteY138" fmla="*/ 751353 h 6858000"/>
              <a:gd name="connsiteX139" fmla="*/ 214541 w 1556785"/>
              <a:gd name="connsiteY139" fmla="*/ 721230 h 6858000"/>
              <a:gd name="connsiteX140" fmla="*/ 200212 w 1556785"/>
              <a:gd name="connsiteY140" fmla="*/ 681659 h 6858000"/>
              <a:gd name="connsiteX141" fmla="*/ 185631 w 1556785"/>
              <a:gd name="connsiteY141" fmla="*/ 635218 h 6858000"/>
              <a:gd name="connsiteX142" fmla="*/ 190642 w 1556785"/>
              <a:gd name="connsiteY142" fmla="*/ 613763 h 6858000"/>
              <a:gd name="connsiteX143" fmla="*/ 176584 w 1556785"/>
              <a:gd name="connsiteY143" fmla="*/ 598582 h 6858000"/>
              <a:gd name="connsiteX144" fmla="*/ 176265 w 1556785"/>
              <a:gd name="connsiteY144" fmla="*/ 576846 h 6858000"/>
              <a:gd name="connsiteX145" fmla="*/ 155891 w 1556785"/>
              <a:gd name="connsiteY145" fmla="*/ 530055 h 6858000"/>
              <a:gd name="connsiteX146" fmla="*/ 146327 w 1556785"/>
              <a:gd name="connsiteY146" fmla="*/ 448559 h 6858000"/>
              <a:gd name="connsiteX147" fmla="*/ 152749 w 1556785"/>
              <a:gd name="connsiteY147" fmla="*/ 441529 h 6858000"/>
              <a:gd name="connsiteX148" fmla="*/ 151970 w 1556785"/>
              <a:gd name="connsiteY148" fmla="*/ 428927 h 6858000"/>
              <a:gd name="connsiteX149" fmla="*/ 141374 w 1556785"/>
              <a:gd name="connsiteY149" fmla="*/ 430161 h 6858000"/>
              <a:gd name="connsiteX150" fmla="*/ 118394 w 1556785"/>
              <a:gd name="connsiteY150" fmla="*/ 367211 h 6858000"/>
              <a:gd name="connsiteX151" fmla="*/ 75886 w 1556785"/>
              <a:gd name="connsiteY151" fmla="*/ 302178 h 6858000"/>
              <a:gd name="connsiteX152" fmla="*/ 54558 w 1556785"/>
              <a:gd name="connsiteY152" fmla="*/ 211375 h 6858000"/>
              <a:gd name="connsiteX153" fmla="*/ 45886 w 1556785"/>
              <a:gd name="connsiteY153" fmla="*/ 184179 h 6858000"/>
              <a:gd name="connsiteX154" fmla="*/ 0 w 1556785"/>
              <a:gd name="connsiteY154" fmla="*/ 13677 h 6858000"/>
              <a:gd name="connsiteX155" fmla="*/ 48246 w 1556785"/>
              <a:gd name="connsiteY155" fmla="*/ 0 h 6858000"/>
              <a:gd name="connsiteX0" fmla="*/ 6323 w 1514862"/>
              <a:gd name="connsiteY0" fmla="*/ 0 h 6858000"/>
              <a:gd name="connsiteX1" fmla="*/ 1514862 w 1514862"/>
              <a:gd name="connsiteY1" fmla="*/ 0 h 6858000"/>
              <a:gd name="connsiteX2" fmla="*/ 1514862 w 1514862"/>
              <a:gd name="connsiteY2" fmla="*/ 6858000 h 6858000"/>
              <a:gd name="connsiteX3" fmla="*/ 63497 w 1514862"/>
              <a:gd name="connsiteY3" fmla="*/ 6858000 h 6858000"/>
              <a:gd name="connsiteX4" fmla="*/ 63638 w 1514862"/>
              <a:gd name="connsiteY4" fmla="*/ 6857735 h 6858000"/>
              <a:gd name="connsiteX5" fmla="*/ 75687 w 1514862"/>
              <a:gd name="connsiteY5" fmla="*/ 6809549 h 6858000"/>
              <a:gd name="connsiteX6" fmla="*/ 107898 w 1514862"/>
              <a:gd name="connsiteY6" fmla="*/ 6715115 h 6858000"/>
              <a:gd name="connsiteX7" fmla="*/ 117749 w 1514862"/>
              <a:gd name="connsiteY7" fmla="*/ 6680170 h 6858000"/>
              <a:gd name="connsiteX8" fmla="*/ 143299 w 1514862"/>
              <a:gd name="connsiteY8" fmla="*/ 6621207 h 6858000"/>
              <a:gd name="connsiteX9" fmla="*/ 159956 w 1514862"/>
              <a:gd name="connsiteY9" fmla="*/ 6596265 h 6858000"/>
              <a:gd name="connsiteX10" fmla="*/ 159835 w 1514862"/>
              <a:gd name="connsiteY10" fmla="*/ 6594818 h 6858000"/>
              <a:gd name="connsiteX11" fmla="*/ 164080 w 1514862"/>
              <a:gd name="connsiteY11" fmla="*/ 6593735 h 6858000"/>
              <a:gd name="connsiteX12" fmla="*/ 167277 w 1514862"/>
              <a:gd name="connsiteY12" fmla="*/ 6589172 h 6858000"/>
              <a:gd name="connsiteX13" fmla="*/ 170571 w 1514862"/>
              <a:gd name="connsiteY13" fmla="*/ 6574442 h 6858000"/>
              <a:gd name="connsiteX14" fmla="*/ 170911 w 1514862"/>
              <a:gd name="connsiteY14" fmla="*/ 6568530 h 6858000"/>
              <a:gd name="connsiteX15" fmla="*/ 173320 w 1514862"/>
              <a:gd name="connsiteY15" fmla="*/ 6560674 h 6858000"/>
              <a:gd name="connsiteX16" fmla="*/ 173665 w 1514862"/>
              <a:gd name="connsiteY16" fmla="*/ 6560598 h 6858000"/>
              <a:gd name="connsiteX17" fmla="*/ 175362 w 1514862"/>
              <a:gd name="connsiteY17" fmla="*/ 6553006 h 6858000"/>
              <a:gd name="connsiteX18" fmla="*/ 180058 w 1514862"/>
              <a:gd name="connsiteY18" fmla="*/ 6514360 h 6858000"/>
              <a:gd name="connsiteX19" fmla="*/ 221712 w 1514862"/>
              <a:gd name="connsiteY19" fmla="*/ 6478062 h 6858000"/>
              <a:gd name="connsiteX20" fmla="*/ 232401 w 1514862"/>
              <a:gd name="connsiteY20" fmla="*/ 6460325 h 6858000"/>
              <a:gd name="connsiteX21" fmla="*/ 239634 w 1514862"/>
              <a:gd name="connsiteY21" fmla="*/ 6451488 h 6858000"/>
              <a:gd name="connsiteX22" fmla="*/ 241069 w 1514862"/>
              <a:gd name="connsiteY22" fmla="*/ 6451348 h 6858000"/>
              <a:gd name="connsiteX23" fmla="*/ 245427 w 1514862"/>
              <a:gd name="connsiteY23" fmla="*/ 6414240 h 6858000"/>
              <a:gd name="connsiteX24" fmla="*/ 248303 w 1514862"/>
              <a:gd name="connsiteY24" fmla="*/ 6410269 h 6858000"/>
              <a:gd name="connsiteX25" fmla="*/ 248203 w 1514862"/>
              <a:gd name="connsiteY25" fmla="*/ 6384857 h 6858000"/>
              <a:gd name="connsiteX26" fmla="*/ 249720 w 1514862"/>
              <a:gd name="connsiteY26" fmla="*/ 6372381 h 6858000"/>
              <a:gd name="connsiteX27" fmla="*/ 246914 w 1514862"/>
              <a:gd name="connsiteY27" fmla="*/ 6367510 h 6858000"/>
              <a:gd name="connsiteX28" fmla="*/ 250794 w 1514862"/>
              <a:gd name="connsiteY28" fmla="*/ 6349778 h 6858000"/>
              <a:gd name="connsiteX29" fmla="*/ 252459 w 1514862"/>
              <a:gd name="connsiteY29" fmla="*/ 6348250 h 6858000"/>
              <a:gd name="connsiteX30" fmla="*/ 268493 w 1514862"/>
              <a:gd name="connsiteY30" fmla="*/ 6281972 h 6858000"/>
              <a:gd name="connsiteX31" fmla="*/ 279256 w 1514862"/>
              <a:gd name="connsiteY31" fmla="*/ 6211940 h 6858000"/>
              <a:gd name="connsiteX32" fmla="*/ 320751 w 1514862"/>
              <a:gd name="connsiteY32" fmla="*/ 6113913 h 6858000"/>
              <a:gd name="connsiteX33" fmla="*/ 325044 w 1514862"/>
              <a:gd name="connsiteY33" fmla="*/ 6028119 h 6858000"/>
              <a:gd name="connsiteX34" fmla="*/ 351824 w 1514862"/>
              <a:gd name="connsiteY34" fmla="*/ 5934687 h 6858000"/>
              <a:gd name="connsiteX35" fmla="*/ 385836 w 1514862"/>
              <a:gd name="connsiteY35" fmla="*/ 5765594 h 6858000"/>
              <a:gd name="connsiteX36" fmla="*/ 417672 w 1514862"/>
              <a:gd name="connsiteY36" fmla="*/ 5693685 h 6858000"/>
              <a:gd name="connsiteX37" fmla="*/ 437727 w 1514862"/>
              <a:gd name="connsiteY37" fmla="*/ 5665173 h 6858000"/>
              <a:gd name="connsiteX38" fmla="*/ 471444 w 1514862"/>
              <a:gd name="connsiteY38" fmla="*/ 5563435 h 6858000"/>
              <a:gd name="connsiteX39" fmla="*/ 500949 w 1514862"/>
              <a:gd name="connsiteY39" fmla="*/ 5476393 h 6858000"/>
              <a:gd name="connsiteX40" fmla="*/ 532142 w 1514862"/>
              <a:gd name="connsiteY40" fmla="*/ 5396260 h 6858000"/>
              <a:gd name="connsiteX41" fmla="*/ 548123 w 1514862"/>
              <a:gd name="connsiteY41" fmla="*/ 5330009 h 6858000"/>
              <a:gd name="connsiteX42" fmla="*/ 581616 w 1514862"/>
              <a:gd name="connsiteY42" fmla="*/ 5273739 h 6858000"/>
              <a:gd name="connsiteX43" fmla="*/ 591215 w 1514862"/>
              <a:gd name="connsiteY43" fmla="*/ 5241779 h 6858000"/>
              <a:gd name="connsiteX44" fmla="*/ 602441 w 1514862"/>
              <a:gd name="connsiteY44" fmla="*/ 5225268 h 6858000"/>
              <a:gd name="connsiteX45" fmla="*/ 603461 w 1514862"/>
              <a:gd name="connsiteY45" fmla="*/ 5217684 h 6858000"/>
              <a:gd name="connsiteX46" fmla="*/ 610802 w 1514862"/>
              <a:gd name="connsiteY46" fmla="*/ 5193377 h 6858000"/>
              <a:gd name="connsiteX47" fmla="*/ 614105 w 1514862"/>
              <a:gd name="connsiteY47" fmla="*/ 5179288 h 6858000"/>
              <a:gd name="connsiteX48" fmla="*/ 615089 w 1514862"/>
              <a:gd name="connsiteY48" fmla="*/ 5173621 h 6858000"/>
              <a:gd name="connsiteX49" fmla="*/ 610723 w 1514862"/>
              <a:gd name="connsiteY49" fmla="*/ 5159961 h 6858000"/>
              <a:gd name="connsiteX50" fmla="*/ 617400 w 1514862"/>
              <a:gd name="connsiteY50" fmla="*/ 5144295 h 6858000"/>
              <a:gd name="connsiteX51" fmla="*/ 614333 w 1514862"/>
              <a:gd name="connsiteY51" fmla="*/ 5125185 h 6858000"/>
              <a:gd name="connsiteX52" fmla="*/ 621163 w 1514862"/>
              <a:gd name="connsiteY52" fmla="*/ 5121884 h 6858000"/>
              <a:gd name="connsiteX53" fmla="*/ 628199 w 1514862"/>
              <a:gd name="connsiteY53" fmla="*/ 5067850 h 6858000"/>
              <a:gd name="connsiteX54" fmla="*/ 630930 w 1514862"/>
              <a:gd name="connsiteY54" fmla="*/ 5060861 h 6858000"/>
              <a:gd name="connsiteX55" fmla="*/ 627634 w 1514862"/>
              <a:gd name="connsiteY55" fmla="*/ 5034192 h 6858000"/>
              <a:gd name="connsiteX56" fmla="*/ 629188 w 1514862"/>
              <a:gd name="connsiteY56" fmla="*/ 4993030 h 6858000"/>
              <a:gd name="connsiteX57" fmla="*/ 636097 w 1514862"/>
              <a:gd name="connsiteY57" fmla="*/ 4946844 h 6858000"/>
              <a:gd name="connsiteX58" fmla="*/ 631953 w 1514862"/>
              <a:gd name="connsiteY58" fmla="*/ 4932692 h 6858000"/>
              <a:gd name="connsiteX59" fmla="*/ 647356 w 1514862"/>
              <a:gd name="connsiteY59" fmla="*/ 4858827 h 6858000"/>
              <a:gd name="connsiteX60" fmla="*/ 641510 w 1514862"/>
              <a:gd name="connsiteY60" fmla="*/ 4801535 h 6858000"/>
              <a:gd name="connsiteX61" fmla="*/ 649179 w 1514862"/>
              <a:gd name="connsiteY61" fmla="*/ 4797794 h 6858000"/>
              <a:gd name="connsiteX62" fmla="*/ 650473 w 1514862"/>
              <a:gd name="connsiteY62" fmla="*/ 4784526 h 6858000"/>
              <a:gd name="connsiteX63" fmla="*/ 652257 w 1514862"/>
              <a:gd name="connsiteY63" fmla="*/ 4781211 h 6858000"/>
              <a:gd name="connsiteX64" fmla="*/ 661044 w 1514862"/>
              <a:gd name="connsiteY64" fmla="*/ 4761984 h 6858000"/>
              <a:gd name="connsiteX65" fmla="*/ 657092 w 1514862"/>
              <a:gd name="connsiteY65" fmla="*/ 4690749 h 6858000"/>
              <a:gd name="connsiteX66" fmla="*/ 652572 w 1514862"/>
              <a:gd name="connsiteY66" fmla="*/ 4584173 h 6858000"/>
              <a:gd name="connsiteX67" fmla="*/ 647655 w 1514862"/>
              <a:gd name="connsiteY67" fmla="*/ 4444346 h 6858000"/>
              <a:gd name="connsiteX68" fmla="*/ 644220 w 1514862"/>
              <a:gd name="connsiteY68" fmla="*/ 4375228 h 6858000"/>
              <a:gd name="connsiteX69" fmla="*/ 624873 w 1514862"/>
              <a:gd name="connsiteY69" fmla="*/ 4214165 h 6858000"/>
              <a:gd name="connsiteX70" fmla="*/ 628946 w 1514862"/>
              <a:gd name="connsiteY70" fmla="*/ 4090296 h 6858000"/>
              <a:gd name="connsiteX71" fmla="*/ 614202 w 1514862"/>
              <a:gd name="connsiteY71" fmla="*/ 4033999 h 6858000"/>
              <a:gd name="connsiteX72" fmla="*/ 615351 w 1514862"/>
              <a:gd name="connsiteY72" fmla="*/ 4031933 h 6858000"/>
              <a:gd name="connsiteX73" fmla="*/ 613927 w 1514862"/>
              <a:gd name="connsiteY73" fmla="*/ 4013953 h 6858000"/>
              <a:gd name="connsiteX74" fmla="*/ 600222 w 1514862"/>
              <a:gd name="connsiteY74" fmla="*/ 3974753 h 6858000"/>
              <a:gd name="connsiteX75" fmla="*/ 601820 w 1514862"/>
              <a:gd name="connsiteY75" fmla="*/ 3969950 h 6858000"/>
              <a:gd name="connsiteX76" fmla="*/ 595242 w 1514862"/>
              <a:gd name="connsiteY76" fmla="*/ 3933779 h 6858000"/>
              <a:gd name="connsiteX77" fmla="*/ 596573 w 1514862"/>
              <a:gd name="connsiteY77" fmla="*/ 3933093 h 6858000"/>
              <a:gd name="connsiteX78" fmla="*/ 600927 w 1514862"/>
              <a:gd name="connsiteY78" fmla="*/ 3922082 h 6858000"/>
              <a:gd name="connsiteX79" fmla="*/ 606005 w 1514862"/>
              <a:gd name="connsiteY79" fmla="*/ 3901461 h 6858000"/>
              <a:gd name="connsiteX80" fmla="*/ 628599 w 1514862"/>
              <a:gd name="connsiteY80" fmla="*/ 3813873 h 6858000"/>
              <a:gd name="connsiteX81" fmla="*/ 628024 w 1514862"/>
              <a:gd name="connsiteY81" fmla="*/ 3806161 h 6858000"/>
              <a:gd name="connsiteX82" fmla="*/ 628331 w 1514862"/>
              <a:gd name="connsiteY82" fmla="*/ 3805957 h 6858000"/>
              <a:gd name="connsiteX83" fmla="*/ 628358 w 1514862"/>
              <a:gd name="connsiteY83" fmla="*/ 3797724 h 6858000"/>
              <a:gd name="connsiteX84" fmla="*/ 626973 w 1514862"/>
              <a:gd name="connsiteY84" fmla="*/ 3792098 h 6858000"/>
              <a:gd name="connsiteX85" fmla="*/ 625857 w 1514862"/>
              <a:gd name="connsiteY85" fmla="*/ 3777135 h 6858000"/>
              <a:gd name="connsiteX86" fmla="*/ 627590 w 1514862"/>
              <a:gd name="connsiteY86" fmla="*/ 3771656 h 6858000"/>
              <a:gd name="connsiteX87" fmla="*/ 631333 w 1514862"/>
              <a:gd name="connsiteY87" fmla="*/ 3769007 h 6858000"/>
              <a:gd name="connsiteX88" fmla="*/ 630799 w 1514862"/>
              <a:gd name="connsiteY88" fmla="*/ 3767709 h 6858000"/>
              <a:gd name="connsiteX89" fmla="*/ 639495 w 1514862"/>
              <a:gd name="connsiteY89" fmla="*/ 3738082 h 6858000"/>
              <a:gd name="connsiteX90" fmla="*/ 646841 w 1514862"/>
              <a:gd name="connsiteY90" fmla="*/ 3673397 h 6858000"/>
              <a:gd name="connsiteX91" fmla="*/ 646137 w 1514862"/>
              <a:gd name="connsiteY91" fmla="*/ 3637109 h 6858000"/>
              <a:gd name="connsiteX92" fmla="*/ 649580 w 1514862"/>
              <a:gd name="connsiteY92" fmla="*/ 3536883 h 6858000"/>
              <a:gd name="connsiteX93" fmla="*/ 657118 w 1514862"/>
              <a:gd name="connsiteY93" fmla="*/ 3435652 h 6858000"/>
              <a:gd name="connsiteX94" fmla="*/ 658789 w 1514862"/>
              <a:gd name="connsiteY94" fmla="*/ 3307769 h 6858000"/>
              <a:gd name="connsiteX95" fmla="*/ 676352 w 1514862"/>
              <a:gd name="connsiteY95" fmla="*/ 3250522 h 6858000"/>
              <a:gd name="connsiteX96" fmla="*/ 676777 w 1514862"/>
              <a:gd name="connsiteY96" fmla="*/ 3229163 h 6858000"/>
              <a:gd name="connsiteX97" fmla="*/ 678600 w 1514862"/>
              <a:gd name="connsiteY97" fmla="*/ 3217217 h 6858000"/>
              <a:gd name="connsiteX98" fmla="*/ 665435 w 1514862"/>
              <a:gd name="connsiteY98" fmla="*/ 3183755 h 6858000"/>
              <a:gd name="connsiteX99" fmla="*/ 665936 w 1514862"/>
              <a:gd name="connsiteY99" fmla="*/ 3178642 h 6858000"/>
              <a:gd name="connsiteX100" fmla="*/ 653536 w 1514862"/>
              <a:gd name="connsiteY100" fmla="*/ 3158586 h 6858000"/>
              <a:gd name="connsiteX101" fmla="*/ 638721 w 1514862"/>
              <a:gd name="connsiteY101" fmla="*/ 3129034 h 6858000"/>
              <a:gd name="connsiteX102" fmla="*/ 639386 w 1514862"/>
              <a:gd name="connsiteY102" fmla="*/ 3126682 h 6858000"/>
              <a:gd name="connsiteX103" fmla="*/ 630254 w 1514862"/>
              <a:gd name="connsiteY103" fmla="*/ 3114519 h 6858000"/>
              <a:gd name="connsiteX104" fmla="*/ 616863 w 1514862"/>
              <a:gd name="connsiteY104" fmla="*/ 3106272 h 6858000"/>
              <a:gd name="connsiteX105" fmla="*/ 589593 w 1514862"/>
              <a:gd name="connsiteY105" fmla="*/ 2958185 h 6858000"/>
              <a:gd name="connsiteX106" fmla="*/ 532207 w 1514862"/>
              <a:gd name="connsiteY106" fmla="*/ 2762989 h 6858000"/>
              <a:gd name="connsiteX107" fmla="*/ 481125 w 1514862"/>
              <a:gd name="connsiteY107" fmla="*/ 2554718 h 6858000"/>
              <a:gd name="connsiteX108" fmla="*/ 461219 w 1514862"/>
              <a:gd name="connsiteY108" fmla="*/ 2485734 h 6858000"/>
              <a:gd name="connsiteX109" fmla="*/ 451942 w 1514862"/>
              <a:gd name="connsiteY109" fmla="*/ 2447068 h 6858000"/>
              <a:gd name="connsiteX110" fmla="*/ 438903 w 1514862"/>
              <a:gd name="connsiteY110" fmla="*/ 2425819 h 6858000"/>
              <a:gd name="connsiteX111" fmla="*/ 444902 w 1514862"/>
              <a:gd name="connsiteY111" fmla="*/ 2402874 h 6858000"/>
              <a:gd name="connsiteX112" fmla="*/ 447514 w 1514862"/>
              <a:gd name="connsiteY112" fmla="*/ 2381443 h 6858000"/>
              <a:gd name="connsiteX113" fmla="*/ 423843 w 1514862"/>
              <a:gd name="connsiteY113" fmla="*/ 2261920 h 6858000"/>
              <a:gd name="connsiteX114" fmla="*/ 413730 w 1514862"/>
              <a:gd name="connsiteY114" fmla="*/ 2195378 h 6858000"/>
              <a:gd name="connsiteX115" fmla="*/ 397947 w 1514862"/>
              <a:gd name="connsiteY115" fmla="*/ 2155135 h 6858000"/>
              <a:gd name="connsiteX116" fmla="*/ 395405 w 1514862"/>
              <a:gd name="connsiteY116" fmla="*/ 2118008 h 6858000"/>
              <a:gd name="connsiteX117" fmla="*/ 396398 w 1514862"/>
              <a:gd name="connsiteY117" fmla="*/ 2050531 h 6858000"/>
              <a:gd name="connsiteX118" fmla="*/ 388204 w 1514862"/>
              <a:gd name="connsiteY118" fmla="*/ 1963269 h 6858000"/>
              <a:gd name="connsiteX119" fmla="*/ 369382 w 1514862"/>
              <a:gd name="connsiteY119" fmla="*/ 1906352 h 6858000"/>
              <a:gd name="connsiteX120" fmla="*/ 345939 w 1514862"/>
              <a:gd name="connsiteY120" fmla="*/ 1861531 h 6858000"/>
              <a:gd name="connsiteX121" fmla="*/ 299738 w 1514862"/>
              <a:gd name="connsiteY121" fmla="*/ 1732919 h 6858000"/>
              <a:gd name="connsiteX122" fmla="*/ 272049 w 1514862"/>
              <a:gd name="connsiteY122" fmla="*/ 1663540 h 6858000"/>
              <a:gd name="connsiteX123" fmla="*/ 271175 w 1514862"/>
              <a:gd name="connsiteY123" fmla="*/ 1615777 h 6858000"/>
              <a:gd name="connsiteX124" fmla="*/ 251970 w 1514862"/>
              <a:gd name="connsiteY124" fmla="*/ 1563678 h 6858000"/>
              <a:gd name="connsiteX125" fmla="*/ 265050 w 1514862"/>
              <a:gd name="connsiteY125" fmla="*/ 1519474 h 6858000"/>
              <a:gd name="connsiteX126" fmla="*/ 257792 w 1514862"/>
              <a:gd name="connsiteY126" fmla="*/ 1477995 h 6858000"/>
              <a:gd name="connsiteX127" fmla="*/ 243877 w 1514862"/>
              <a:gd name="connsiteY127" fmla="*/ 1373769 h 6858000"/>
              <a:gd name="connsiteX128" fmla="*/ 252184 w 1514862"/>
              <a:gd name="connsiteY128" fmla="*/ 1307086 h 6858000"/>
              <a:gd name="connsiteX129" fmla="*/ 253372 w 1514862"/>
              <a:gd name="connsiteY129" fmla="*/ 1189033 h 6858000"/>
              <a:gd name="connsiteX130" fmla="*/ 258057 w 1514862"/>
              <a:gd name="connsiteY130" fmla="*/ 1168288 h 6858000"/>
              <a:gd name="connsiteX131" fmla="*/ 250339 w 1514862"/>
              <a:gd name="connsiteY131" fmla="*/ 1142577 h 6858000"/>
              <a:gd name="connsiteX132" fmla="*/ 239645 w 1514862"/>
              <a:gd name="connsiteY132" fmla="*/ 1088484 h 6858000"/>
              <a:gd name="connsiteX133" fmla="*/ 228381 w 1514862"/>
              <a:gd name="connsiteY133" fmla="*/ 1016103 h 6858000"/>
              <a:gd name="connsiteX134" fmla="*/ 229837 w 1514862"/>
              <a:gd name="connsiteY134" fmla="*/ 932283 h 6858000"/>
              <a:gd name="connsiteX135" fmla="*/ 232073 w 1514862"/>
              <a:gd name="connsiteY135" fmla="*/ 915925 h 6858000"/>
              <a:gd name="connsiteX136" fmla="*/ 224702 w 1514862"/>
              <a:gd name="connsiteY136" fmla="*/ 896999 h 6858000"/>
              <a:gd name="connsiteX137" fmla="*/ 194110 w 1514862"/>
              <a:gd name="connsiteY137" fmla="*/ 821517 h 6858000"/>
              <a:gd name="connsiteX138" fmla="*/ 173060 w 1514862"/>
              <a:gd name="connsiteY138" fmla="*/ 751353 h 6858000"/>
              <a:gd name="connsiteX139" fmla="*/ 172618 w 1514862"/>
              <a:gd name="connsiteY139" fmla="*/ 721230 h 6858000"/>
              <a:gd name="connsiteX140" fmla="*/ 158289 w 1514862"/>
              <a:gd name="connsiteY140" fmla="*/ 681659 h 6858000"/>
              <a:gd name="connsiteX141" fmla="*/ 143708 w 1514862"/>
              <a:gd name="connsiteY141" fmla="*/ 635218 h 6858000"/>
              <a:gd name="connsiteX142" fmla="*/ 148719 w 1514862"/>
              <a:gd name="connsiteY142" fmla="*/ 613763 h 6858000"/>
              <a:gd name="connsiteX143" fmla="*/ 134661 w 1514862"/>
              <a:gd name="connsiteY143" fmla="*/ 598582 h 6858000"/>
              <a:gd name="connsiteX144" fmla="*/ 134342 w 1514862"/>
              <a:gd name="connsiteY144" fmla="*/ 576846 h 6858000"/>
              <a:gd name="connsiteX145" fmla="*/ 113968 w 1514862"/>
              <a:gd name="connsiteY145" fmla="*/ 530055 h 6858000"/>
              <a:gd name="connsiteX146" fmla="*/ 104404 w 1514862"/>
              <a:gd name="connsiteY146" fmla="*/ 448559 h 6858000"/>
              <a:gd name="connsiteX147" fmla="*/ 110826 w 1514862"/>
              <a:gd name="connsiteY147" fmla="*/ 441529 h 6858000"/>
              <a:gd name="connsiteX148" fmla="*/ 110047 w 1514862"/>
              <a:gd name="connsiteY148" fmla="*/ 428927 h 6858000"/>
              <a:gd name="connsiteX149" fmla="*/ 99451 w 1514862"/>
              <a:gd name="connsiteY149" fmla="*/ 430161 h 6858000"/>
              <a:gd name="connsiteX150" fmla="*/ 76471 w 1514862"/>
              <a:gd name="connsiteY150" fmla="*/ 367211 h 6858000"/>
              <a:gd name="connsiteX151" fmla="*/ 33963 w 1514862"/>
              <a:gd name="connsiteY151" fmla="*/ 302178 h 6858000"/>
              <a:gd name="connsiteX152" fmla="*/ 12635 w 1514862"/>
              <a:gd name="connsiteY152" fmla="*/ 211375 h 6858000"/>
              <a:gd name="connsiteX153" fmla="*/ 3963 w 1514862"/>
              <a:gd name="connsiteY153" fmla="*/ 184179 h 6858000"/>
              <a:gd name="connsiteX154" fmla="*/ 25635 w 1514862"/>
              <a:gd name="connsiteY154" fmla="*/ 47336 h 6858000"/>
              <a:gd name="connsiteX155" fmla="*/ 6323 w 1514862"/>
              <a:gd name="connsiteY155"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6312 w 1508539"/>
              <a:gd name="connsiteY152" fmla="*/ 211375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0191 w 1508539"/>
              <a:gd name="connsiteY149" fmla="*/ 404917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106893 w 1508539"/>
              <a:gd name="connsiteY146" fmla="*/ 46538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4721 w 1508539"/>
              <a:gd name="connsiteY63" fmla="*/ 4761984 h 6858000"/>
              <a:gd name="connsiteX64" fmla="*/ 650769 w 1508539"/>
              <a:gd name="connsiteY64" fmla="*/ 4690749 h 6858000"/>
              <a:gd name="connsiteX65" fmla="*/ 646249 w 1508539"/>
              <a:gd name="connsiteY65" fmla="*/ 4584173 h 6858000"/>
              <a:gd name="connsiteX66" fmla="*/ 641332 w 1508539"/>
              <a:gd name="connsiteY66" fmla="*/ 4444346 h 6858000"/>
              <a:gd name="connsiteX67" fmla="*/ 637897 w 1508539"/>
              <a:gd name="connsiteY67" fmla="*/ 4375228 h 6858000"/>
              <a:gd name="connsiteX68" fmla="*/ 618550 w 1508539"/>
              <a:gd name="connsiteY68" fmla="*/ 4214165 h 6858000"/>
              <a:gd name="connsiteX69" fmla="*/ 622623 w 1508539"/>
              <a:gd name="connsiteY69" fmla="*/ 4090296 h 6858000"/>
              <a:gd name="connsiteX70" fmla="*/ 607879 w 1508539"/>
              <a:gd name="connsiteY70" fmla="*/ 4033999 h 6858000"/>
              <a:gd name="connsiteX71" fmla="*/ 609028 w 1508539"/>
              <a:gd name="connsiteY71" fmla="*/ 4031933 h 6858000"/>
              <a:gd name="connsiteX72" fmla="*/ 607604 w 1508539"/>
              <a:gd name="connsiteY72" fmla="*/ 4013953 h 6858000"/>
              <a:gd name="connsiteX73" fmla="*/ 593899 w 1508539"/>
              <a:gd name="connsiteY73" fmla="*/ 3974753 h 6858000"/>
              <a:gd name="connsiteX74" fmla="*/ 595497 w 1508539"/>
              <a:gd name="connsiteY74" fmla="*/ 3969950 h 6858000"/>
              <a:gd name="connsiteX75" fmla="*/ 588919 w 1508539"/>
              <a:gd name="connsiteY75" fmla="*/ 3933779 h 6858000"/>
              <a:gd name="connsiteX76" fmla="*/ 590250 w 1508539"/>
              <a:gd name="connsiteY76" fmla="*/ 3933093 h 6858000"/>
              <a:gd name="connsiteX77" fmla="*/ 594604 w 1508539"/>
              <a:gd name="connsiteY77" fmla="*/ 3922082 h 6858000"/>
              <a:gd name="connsiteX78" fmla="*/ 599682 w 1508539"/>
              <a:gd name="connsiteY78" fmla="*/ 3901461 h 6858000"/>
              <a:gd name="connsiteX79" fmla="*/ 622276 w 1508539"/>
              <a:gd name="connsiteY79" fmla="*/ 3813873 h 6858000"/>
              <a:gd name="connsiteX80" fmla="*/ 621701 w 1508539"/>
              <a:gd name="connsiteY80" fmla="*/ 3806161 h 6858000"/>
              <a:gd name="connsiteX81" fmla="*/ 622008 w 1508539"/>
              <a:gd name="connsiteY81" fmla="*/ 3805957 h 6858000"/>
              <a:gd name="connsiteX82" fmla="*/ 622035 w 1508539"/>
              <a:gd name="connsiteY82" fmla="*/ 3797724 h 6858000"/>
              <a:gd name="connsiteX83" fmla="*/ 620650 w 1508539"/>
              <a:gd name="connsiteY83" fmla="*/ 3792098 h 6858000"/>
              <a:gd name="connsiteX84" fmla="*/ 619534 w 1508539"/>
              <a:gd name="connsiteY84" fmla="*/ 3777135 h 6858000"/>
              <a:gd name="connsiteX85" fmla="*/ 621267 w 1508539"/>
              <a:gd name="connsiteY85" fmla="*/ 3771656 h 6858000"/>
              <a:gd name="connsiteX86" fmla="*/ 625010 w 1508539"/>
              <a:gd name="connsiteY86" fmla="*/ 3769007 h 6858000"/>
              <a:gd name="connsiteX87" fmla="*/ 624476 w 1508539"/>
              <a:gd name="connsiteY87" fmla="*/ 3767709 h 6858000"/>
              <a:gd name="connsiteX88" fmla="*/ 633172 w 1508539"/>
              <a:gd name="connsiteY88" fmla="*/ 3738082 h 6858000"/>
              <a:gd name="connsiteX89" fmla="*/ 640518 w 1508539"/>
              <a:gd name="connsiteY89" fmla="*/ 3673397 h 6858000"/>
              <a:gd name="connsiteX90" fmla="*/ 639814 w 1508539"/>
              <a:gd name="connsiteY90" fmla="*/ 3637109 h 6858000"/>
              <a:gd name="connsiteX91" fmla="*/ 643257 w 1508539"/>
              <a:gd name="connsiteY91" fmla="*/ 3536883 h 6858000"/>
              <a:gd name="connsiteX92" fmla="*/ 650795 w 1508539"/>
              <a:gd name="connsiteY92" fmla="*/ 3435652 h 6858000"/>
              <a:gd name="connsiteX93" fmla="*/ 652466 w 1508539"/>
              <a:gd name="connsiteY93" fmla="*/ 3307769 h 6858000"/>
              <a:gd name="connsiteX94" fmla="*/ 670029 w 1508539"/>
              <a:gd name="connsiteY94" fmla="*/ 3250522 h 6858000"/>
              <a:gd name="connsiteX95" fmla="*/ 670454 w 1508539"/>
              <a:gd name="connsiteY95" fmla="*/ 3229163 h 6858000"/>
              <a:gd name="connsiteX96" fmla="*/ 672277 w 1508539"/>
              <a:gd name="connsiteY96" fmla="*/ 3217217 h 6858000"/>
              <a:gd name="connsiteX97" fmla="*/ 659112 w 1508539"/>
              <a:gd name="connsiteY97" fmla="*/ 3183755 h 6858000"/>
              <a:gd name="connsiteX98" fmla="*/ 659613 w 1508539"/>
              <a:gd name="connsiteY98" fmla="*/ 3178642 h 6858000"/>
              <a:gd name="connsiteX99" fmla="*/ 647213 w 1508539"/>
              <a:gd name="connsiteY99" fmla="*/ 3158586 h 6858000"/>
              <a:gd name="connsiteX100" fmla="*/ 632398 w 1508539"/>
              <a:gd name="connsiteY100" fmla="*/ 3129034 h 6858000"/>
              <a:gd name="connsiteX101" fmla="*/ 633063 w 1508539"/>
              <a:gd name="connsiteY101" fmla="*/ 3126682 h 6858000"/>
              <a:gd name="connsiteX102" fmla="*/ 623931 w 1508539"/>
              <a:gd name="connsiteY102" fmla="*/ 3114519 h 6858000"/>
              <a:gd name="connsiteX103" fmla="*/ 610540 w 1508539"/>
              <a:gd name="connsiteY103" fmla="*/ 3106272 h 6858000"/>
              <a:gd name="connsiteX104" fmla="*/ 583270 w 1508539"/>
              <a:gd name="connsiteY104" fmla="*/ 2958185 h 6858000"/>
              <a:gd name="connsiteX105" fmla="*/ 525884 w 1508539"/>
              <a:gd name="connsiteY105" fmla="*/ 2762989 h 6858000"/>
              <a:gd name="connsiteX106" fmla="*/ 474802 w 1508539"/>
              <a:gd name="connsiteY106" fmla="*/ 2554718 h 6858000"/>
              <a:gd name="connsiteX107" fmla="*/ 454896 w 1508539"/>
              <a:gd name="connsiteY107" fmla="*/ 2485734 h 6858000"/>
              <a:gd name="connsiteX108" fmla="*/ 445619 w 1508539"/>
              <a:gd name="connsiteY108" fmla="*/ 2447068 h 6858000"/>
              <a:gd name="connsiteX109" fmla="*/ 432580 w 1508539"/>
              <a:gd name="connsiteY109" fmla="*/ 2425819 h 6858000"/>
              <a:gd name="connsiteX110" fmla="*/ 438579 w 1508539"/>
              <a:gd name="connsiteY110" fmla="*/ 2402874 h 6858000"/>
              <a:gd name="connsiteX111" fmla="*/ 441191 w 1508539"/>
              <a:gd name="connsiteY111" fmla="*/ 2381443 h 6858000"/>
              <a:gd name="connsiteX112" fmla="*/ 417520 w 1508539"/>
              <a:gd name="connsiteY112" fmla="*/ 2261920 h 6858000"/>
              <a:gd name="connsiteX113" fmla="*/ 407407 w 1508539"/>
              <a:gd name="connsiteY113" fmla="*/ 2195378 h 6858000"/>
              <a:gd name="connsiteX114" fmla="*/ 391624 w 1508539"/>
              <a:gd name="connsiteY114" fmla="*/ 2155135 h 6858000"/>
              <a:gd name="connsiteX115" fmla="*/ 389082 w 1508539"/>
              <a:gd name="connsiteY115" fmla="*/ 2118008 h 6858000"/>
              <a:gd name="connsiteX116" fmla="*/ 390075 w 1508539"/>
              <a:gd name="connsiteY116" fmla="*/ 2050531 h 6858000"/>
              <a:gd name="connsiteX117" fmla="*/ 381881 w 1508539"/>
              <a:gd name="connsiteY117" fmla="*/ 1963269 h 6858000"/>
              <a:gd name="connsiteX118" fmla="*/ 363059 w 1508539"/>
              <a:gd name="connsiteY118" fmla="*/ 1906352 h 6858000"/>
              <a:gd name="connsiteX119" fmla="*/ 339616 w 1508539"/>
              <a:gd name="connsiteY119" fmla="*/ 1861531 h 6858000"/>
              <a:gd name="connsiteX120" fmla="*/ 293415 w 1508539"/>
              <a:gd name="connsiteY120" fmla="*/ 1732919 h 6858000"/>
              <a:gd name="connsiteX121" fmla="*/ 265726 w 1508539"/>
              <a:gd name="connsiteY121" fmla="*/ 1663540 h 6858000"/>
              <a:gd name="connsiteX122" fmla="*/ 264852 w 1508539"/>
              <a:gd name="connsiteY122" fmla="*/ 1615777 h 6858000"/>
              <a:gd name="connsiteX123" fmla="*/ 245647 w 1508539"/>
              <a:gd name="connsiteY123" fmla="*/ 1563678 h 6858000"/>
              <a:gd name="connsiteX124" fmla="*/ 258727 w 1508539"/>
              <a:gd name="connsiteY124" fmla="*/ 1519474 h 6858000"/>
              <a:gd name="connsiteX125" fmla="*/ 251469 w 1508539"/>
              <a:gd name="connsiteY125" fmla="*/ 1477995 h 6858000"/>
              <a:gd name="connsiteX126" fmla="*/ 237554 w 1508539"/>
              <a:gd name="connsiteY126" fmla="*/ 1373769 h 6858000"/>
              <a:gd name="connsiteX127" fmla="*/ 245861 w 1508539"/>
              <a:gd name="connsiteY127" fmla="*/ 1307086 h 6858000"/>
              <a:gd name="connsiteX128" fmla="*/ 247049 w 1508539"/>
              <a:gd name="connsiteY128" fmla="*/ 1189033 h 6858000"/>
              <a:gd name="connsiteX129" fmla="*/ 251734 w 1508539"/>
              <a:gd name="connsiteY129" fmla="*/ 1168288 h 6858000"/>
              <a:gd name="connsiteX130" fmla="*/ 244016 w 1508539"/>
              <a:gd name="connsiteY130" fmla="*/ 1142577 h 6858000"/>
              <a:gd name="connsiteX131" fmla="*/ 233322 w 1508539"/>
              <a:gd name="connsiteY131" fmla="*/ 1088484 h 6858000"/>
              <a:gd name="connsiteX132" fmla="*/ 222058 w 1508539"/>
              <a:gd name="connsiteY132" fmla="*/ 1016103 h 6858000"/>
              <a:gd name="connsiteX133" fmla="*/ 223514 w 1508539"/>
              <a:gd name="connsiteY133" fmla="*/ 932283 h 6858000"/>
              <a:gd name="connsiteX134" fmla="*/ 225750 w 1508539"/>
              <a:gd name="connsiteY134" fmla="*/ 915925 h 6858000"/>
              <a:gd name="connsiteX135" fmla="*/ 218379 w 1508539"/>
              <a:gd name="connsiteY135" fmla="*/ 896999 h 6858000"/>
              <a:gd name="connsiteX136" fmla="*/ 187787 w 1508539"/>
              <a:gd name="connsiteY136" fmla="*/ 821517 h 6858000"/>
              <a:gd name="connsiteX137" fmla="*/ 166737 w 1508539"/>
              <a:gd name="connsiteY137" fmla="*/ 751353 h 6858000"/>
              <a:gd name="connsiteX138" fmla="*/ 166295 w 1508539"/>
              <a:gd name="connsiteY138" fmla="*/ 721230 h 6858000"/>
              <a:gd name="connsiteX139" fmla="*/ 151966 w 1508539"/>
              <a:gd name="connsiteY139" fmla="*/ 681659 h 6858000"/>
              <a:gd name="connsiteX140" fmla="*/ 137385 w 1508539"/>
              <a:gd name="connsiteY140" fmla="*/ 635218 h 6858000"/>
              <a:gd name="connsiteX141" fmla="*/ 142396 w 1508539"/>
              <a:gd name="connsiteY141" fmla="*/ 613763 h 6858000"/>
              <a:gd name="connsiteX142" fmla="*/ 128338 w 1508539"/>
              <a:gd name="connsiteY142" fmla="*/ 598582 h 6858000"/>
              <a:gd name="connsiteX143" fmla="*/ 128019 w 1508539"/>
              <a:gd name="connsiteY143" fmla="*/ 576846 h 6858000"/>
              <a:gd name="connsiteX144" fmla="*/ 107645 w 1508539"/>
              <a:gd name="connsiteY144" fmla="*/ 530055 h 6858000"/>
              <a:gd name="connsiteX145" fmla="*/ 106893 w 1508539"/>
              <a:gd name="connsiteY145" fmla="*/ 465389 h 6858000"/>
              <a:gd name="connsiteX146" fmla="*/ 89816 w 1508539"/>
              <a:gd name="connsiteY146" fmla="*/ 424699 h 6858000"/>
              <a:gd name="connsiteX147" fmla="*/ 90191 w 1508539"/>
              <a:gd name="connsiteY147" fmla="*/ 404917 h 6858000"/>
              <a:gd name="connsiteX148" fmla="*/ 70148 w 1508539"/>
              <a:gd name="connsiteY148" fmla="*/ 367211 h 6858000"/>
              <a:gd name="connsiteX149" fmla="*/ 36452 w 1508539"/>
              <a:gd name="connsiteY149" fmla="*/ 268519 h 6858000"/>
              <a:gd name="connsiteX150" fmla="*/ 23935 w 1508539"/>
              <a:gd name="connsiteY150" fmla="*/ 160886 h 6858000"/>
              <a:gd name="connsiteX151" fmla="*/ 19312 w 1508539"/>
              <a:gd name="connsiteY151" fmla="*/ 47336 h 6858000"/>
              <a:gd name="connsiteX152" fmla="*/ 0 w 1508539"/>
              <a:gd name="connsiteY152"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46936 w 1508539"/>
              <a:gd name="connsiteY60" fmla="*/ 4821170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3397 w 1508539"/>
              <a:gd name="connsiteY25" fmla="*/ 6372381 h 6858000"/>
              <a:gd name="connsiteX26" fmla="*/ 240591 w 1508539"/>
              <a:gd name="connsiteY26" fmla="*/ 6367510 h 6858000"/>
              <a:gd name="connsiteX27" fmla="*/ 244471 w 1508539"/>
              <a:gd name="connsiteY27" fmla="*/ 6349778 h 6858000"/>
              <a:gd name="connsiteX28" fmla="*/ 246136 w 1508539"/>
              <a:gd name="connsiteY28" fmla="*/ 6348250 h 6858000"/>
              <a:gd name="connsiteX29" fmla="*/ 262170 w 1508539"/>
              <a:gd name="connsiteY29" fmla="*/ 6281972 h 6858000"/>
              <a:gd name="connsiteX30" fmla="*/ 272933 w 1508539"/>
              <a:gd name="connsiteY30" fmla="*/ 6211940 h 6858000"/>
              <a:gd name="connsiteX31" fmla="*/ 314428 w 1508539"/>
              <a:gd name="connsiteY31" fmla="*/ 6113913 h 6858000"/>
              <a:gd name="connsiteX32" fmla="*/ 318721 w 1508539"/>
              <a:gd name="connsiteY32" fmla="*/ 6028119 h 6858000"/>
              <a:gd name="connsiteX33" fmla="*/ 345501 w 1508539"/>
              <a:gd name="connsiteY33" fmla="*/ 5934687 h 6858000"/>
              <a:gd name="connsiteX34" fmla="*/ 379513 w 1508539"/>
              <a:gd name="connsiteY34" fmla="*/ 5765594 h 6858000"/>
              <a:gd name="connsiteX35" fmla="*/ 411349 w 1508539"/>
              <a:gd name="connsiteY35" fmla="*/ 5693685 h 6858000"/>
              <a:gd name="connsiteX36" fmla="*/ 431404 w 1508539"/>
              <a:gd name="connsiteY36" fmla="*/ 5665173 h 6858000"/>
              <a:gd name="connsiteX37" fmla="*/ 465121 w 1508539"/>
              <a:gd name="connsiteY37" fmla="*/ 5563435 h 6858000"/>
              <a:gd name="connsiteX38" fmla="*/ 494626 w 1508539"/>
              <a:gd name="connsiteY38" fmla="*/ 5476393 h 6858000"/>
              <a:gd name="connsiteX39" fmla="*/ 525819 w 1508539"/>
              <a:gd name="connsiteY39" fmla="*/ 5396260 h 6858000"/>
              <a:gd name="connsiteX40" fmla="*/ 541800 w 1508539"/>
              <a:gd name="connsiteY40" fmla="*/ 5330009 h 6858000"/>
              <a:gd name="connsiteX41" fmla="*/ 575293 w 1508539"/>
              <a:gd name="connsiteY41" fmla="*/ 5273739 h 6858000"/>
              <a:gd name="connsiteX42" fmla="*/ 584892 w 1508539"/>
              <a:gd name="connsiteY42" fmla="*/ 5241779 h 6858000"/>
              <a:gd name="connsiteX43" fmla="*/ 596118 w 1508539"/>
              <a:gd name="connsiteY43" fmla="*/ 5225268 h 6858000"/>
              <a:gd name="connsiteX44" fmla="*/ 597138 w 1508539"/>
              <a:gd name="connsiteY44" fmla="*/ 5217684 h 6858000"/>
              <a:gd name="connsiteX45" fmla="*/ 604479 w 1508539"/>
              <a:gd name="connsiteY45" fmla="*/ 5193377 h 6858000"/>
              <a:gd name="connsiteX46" fmla="*/ 607782 w 1508539"/>
              <a:gd name="connsiteY46" fmla="*/ 5179288 h 6858000"/>
              <a:gd name="connsiteX47" fmla="*/ 608766 w 1508539"/>
              <a:gd name="connsiteY47" fmla="*/ 5173621 h 6858000"/>
              <a:gd name="connsiteX48" fmla="*/ 604400 w 1508539"/>
              <a:gd name="connsiteY48" fmla="*/ 5159961 h 6858000"/>
              <a:gd name="connsiteX49" fmla="*/ 611077 w 1508539"/>
              <a:gd name="connsiteY49" fmla="*/ 5144295 h 6858000"/>
              <a:gd name="connsiteX50" fmla="*/ 608010 w 1508539"/>
              <a:gd name="connsiteY50" fmla="*/ 5125185 h 6858000"/>
              <a:gd name="connsiteX51" fmla="*/ 614840 w 1508539"/>
              <a:gd name="connsiteY51" fmla="*/ 5121884 h 6858000"/>
              <a:gd name="connsiteX52" fmla="*/ 621876 w 1508539"/>
              <a:gd name="connsiteY52" fmla="*/ 5067850 h 6858000"/>
              <a:gd name="connsiteX53" fmla="*/ 624607 w 1508539"/>
              <a:gd name="connsiteY53" fmla="*/ 5060861 h 6858000"/>
              <a:gd name="connsiteX54" fmla="*/ 621311 w 1508539"/>
              <a:gd name="connsiteY54" fmla="*/ 5034192 h 6858000"/>
              <a:gd name="connsiteX55" fmla="*/ 622865 w 1508539"/>
              <a:gd name="connsiteY55" fmla="*/ 4993030 h 6858000"/>
              <a:gd name="connsiteX56" fmla="*/ 629774 w 1508539"/>
              <a:gd name="connsiteY56" fmla="*/ 4946844 h 6858000"/>
              <a:gd name="connsiteX57" fmla="*/ 625630 w 1508539"/>
              <a:gd name="connsiteY57" fmla="*/ 4932692 h 6858000"/>
              <a:gd name="connsiteX58" fmla="*/ 641033 w 1508539"/>
              <a:gd name="connsiteY58" fmla="*/ 4858827 h 6858000"/>
              <a:gd name="connsiteX59" fmla="*/ 646936 w 1508539"/>
              <a:gd name="connsiteY59" fmla="*/ 4821170 h 6858000"/>
              <a:gd name="connsiteX60" fmla="*/ 651669 w 1508539"/>
              <a:gd name="connsiteY60" fmla="*/ 4780965 h 6858000"/>
              <a:gd name="connsiteX61" fmla="*/ 652962 w 1508539"/>
              <a:gd name="connsiteY61" fmla="*/ 4750867 h 6858000"/>
              <a:gd name="connsiteX62" fmla="*/ 650769 w 1508539"/>
              <a:gd name="connsiteY62" fmla="*/ 4690749 h 6858000"/>
              <a:gd name="connsiteX63" fmla="*/ 646249 w 1508539"/>
              <a:gd name="connsiteY63" fmla="*/ 4584173 h 6858000"/>
              <a:gd name="connsiteX64" fmla="*/ 641332 w 1508539"/>
              <a:gd name="connsiteY64" fmla="*/ 4444346 h 6858000"/>
              <a:gd name="connsiteX65" fmla="*/ 637897 w 1508539"/>
              <a:gd name="connsiteY65" fmla="*/ 4375228 h 6858000"/>
              <a:gd name="connsiteX66" fmla="*/ 618550 w 1508539"/>
              <a:gd name="connsiteY66" fmla="*/ 4214165 h 6858000"/>
              <a:gd name="connsiteX67" fmla="*/ 622623 w 1508539"/>
              <a:gd name="connsiteY67" fmla="*/ 4090296 h 6858000"/>
              <a:gd name="connsiteX68" fmla="*/ 607879 w 1508539"/>
              <a:gd name="connsiteY68" fmla="*/ 4033999 h 6858000"/>
              <a:gd name="connsiteX69" fmla="*/ 609028 w 1508539"/>
              <a:gd name="connsiteY69" fmla="*/ 4031933 h 6858000"/>
              <a:gd name="connsiteX70" fmla="*/ 607604 w 1508539"/>
              <a:gd name="connsiteY70" fmla="*/ 4013953 h 6858000"/>
              <a:gd name="connsiteX71" fmla="*/ 593899 w 1508539"/>
              <a:gd name="connsiteY71" fmla="*/ 3974753 h 6858000"/>
              <a:gd name="connsiteX72" fmla="*/ 595497 w 1508539"/>
              <a:gd name="connsiteY72" fmla="*/ 3969950 h 6858000"/>
              <a:gd name="connsiteX73" fmla="*/ 588919 w 1508539"/>
              <a:gd name="connsiteY73" fmla="*/ 3933779 h 6858000"/>
              <a:gd name="connsiteX74" fmla="*/ 590250 w 1508539"/>
              <a:gd name="connsiteY74" fmla="*/ 3933093 h 6858000"/>
              <a:gd name="connsiteX75" fmla="*/ 594604 w 1508539"/>
              <a:gd name="connsiteY75" fmla="*/ 3922082 h 6858000"/>
              <a:gd name="connsiteX76" fmla="*/ 599682 w 1508539"/>
              <a:gd name="connsiteY76" fmla="*/ 3901461 h 6858000"/>
              <a:gd name="connsiteX77" fmla="*/ 622276 w 1508539"/>
              <a:gd name="connsiteY77" fmla="*/ 3813873 h 6858000"/>
              <a:gd name="connsiteX78" fmla="*/ 621701 w 1508539"/>
              <a:gd name="connsiteY78" fmla="*/ 3806161 h 6858000"/>
              <a:gd name="connsiteX79" fmla="*/ 622008 w 1508539"/>
              <a:gd name="connsiteY79" fmla="*/ 3805957 h 6858000"/>
              <a:gd name="connsiteX80" fmla="*/ 622035 w 1508539"/>
              <a:gd name="connsiteY80" fmla="*/ 3797724 h 6858000"/>
              <a:gd name="connsiteX81" fmla="*/ 620650 w 1508539"/>
              <a:gd name="connsiteY81" fmla="*/ 3792098 h 6858000"/>
              <a:gd name="connsiteX82" fmla="*/ 619534 w 1508539"/>
              <a:gd name="connsiteY82" fmla="*/ 3777135 h 6858000"/>
              <a:gd name="connsiteX83" fmla="*/ 621267 w 1508539"/>
              <a:gd name="connsiteY83" fmla="*/ 3771656 h 6858000"/>
              <a:gd name="connsiteX84" fmla="*/ 625010 w 1508539"/>
              <a:gd name="connsiteY84" fmla="*/ 3769007 h 6858000"/>
              <a:gd name="connsiteX85" fmla="*/ 624476 w 1508539"/>
              <a:gd name="connsiteY85" fmla="*/ 3767709 h 6858000"/>
              <a:gd name="connsiteX86" fmla="*/ 633172 w 1508539"/>
              <a:gd name="connsiteY86" fmla="*/ 3738082 h 6858000"/>
              <a:gd name="connsiteX87" fmla="*/ 640518 w 1508539"/>
              <a:gd name="connsiteY87" fmla="*/ 3673397 h 6858000"/>
              <a:gd name="connsiteX88" fmla="*/ 639814 w 1508539"/>
              <a:gd name="connsiteY88" fmla="*/ 3637109 h 6858000"/>
              <a:gd name="connsiteX89" fmla="*/ 643257 w 1508539"/>
              <a:gd name="connsiteY89" fmla="*/ 3536883 h 6858000"/>
              <a:gd name="connsiteX90" fmla="*/ 650795 w 1508539"/>
              <a:gd name="connsiteY90" fmla="*/ 3435652 h 6858000"/>
              <a:gd name="connsiteX91" fmla="*/ 652466 w 1508539"/>
              <a:gd name="connsiteY91" fmla="*/ 3307769 h 6858000"/>
              <a:gd name="connsiteX92" fmla="*/ 670029 w 1508539"/>
              <a:gd name="connsiteY92" fmla="*/ 3250522 h 6858000"/>
              <a:gd name="connsiteX93" fmla="*/ 670454 w 1508539"/>
              <a:gd name="connsiteY93" fmla="*/ 3229163 h 6858000"/>
              <a:gd name="connsiteX94" fmla="*/ 672277 w 1508539"/>
              <a:gd name="connsiteY94" fmla="*/ 3217217 h 6858000"/>
              <a:gd name="connsiteX95" fmla="*/ 659112 w 1508539"/>
              <a:gd name="connsiteY95" fmla="*/ 3183755 h 6858000"/>
              <a:gd name="connsiteX96" fmla="*/ 659613 w 1508539"/>
              <a:gd name="connsiteY96" fmla="*/ 3178642 h 6858000"/>
              <a:gd name="connsiteX97" fmla="*/ 647213 w 1508539"/>
              <a:gd name="connsiteY97" fmla="*/ 3158586 h 6858000"/>
              <a:gd name="connsiteX98" fmla="*/ 632398 w 1508539"/>
              <a:gd name="connsiteY98" fmla="*/ 3129034 h 6858000"/>
              <a:gd name="connsiteX99" fmla="*/ 633063 w 1508539"/>
              <a:gd name="connsiteY99" fmla="*/ 3126682 h 6858000"/>
              <a:gd name="connsiteX100" fmla="*/ 623931 w 1508539"/>
              <a:gd name="connsiteY100" fmla="*/ 3114519 h 6858000"/>
              <a:gd name="connsiteX101" fmla="*/ 610540 w 1508539"/>
              <a:gd name="connsiteY101" fmla="*/ 3106272 h 6858000"/>
              <a:gd name="connsiteX102" fmla="*/ 583270 w 1508539"/>
              <a:gd name="connsiteY102" fmla="*/ 2958185 h 6858000"/>
              <a:gd name="connsiteX103" fmla="*/ 525884 w 1508539"/>
              <a:gd name="connsiteY103" fmla="*/ 2762989 h 6858000"/>
              <a:gd name="connsiteX104" fmla="*/ 474802 w 1508539"/>
              <a:gd name="connsiteY104" fmla="*/ 2554718 h 6858000"/>
              <a:gd name="connsiteX105" fmla="*/ 454896 w 1508539"/>
              <a:gd name="connsiteY105" fmla="*/ 2485734 h 6858000"/>
              <a:gd name="connsiteX106" fmla="*/ 445619 w 1508539"/>
              <a:gd name="connsiteY106" fmla="*/ 2447068 h 6858000"/>
              <a:gd name="connsiteX107" fmla="*/ 432580 w 1508539"/>
              <a:gd name="connsiteY107" fmla="*/ 2425819 h 6858000"/>
              <a:gd name="connsiteX108" fmla="*/ 438579 w 1508539"/>
              <a:gd name="connsiteY108" fmla="*/ 2402874 h 6858000"/>
              <a:gd name="connsiteX109" fmla="*/ 441191 w 1508539"/>
              <a:gd name="connsiteY109" fmla="*/ 2381443 h 6858000"/>
              <a:gd name="connsiteX110" fmla="*/ 417520 w 1508539"/>
              <a:gd name="connsiteY110" fmla="*/ 2261920 h 6858000"/>
              <a:gd name="connsiteX111" fmla="*/ 407407 w 1508539"/>
              <a:gd name="connsiteY111" fmla="*/ 2195378 h 6858000"/>
              <a:gd name="connsiteX112" fmla="*/ 391624 w 1508539"/>
              <a:gd name="connsiteY112" fmla="*/ 2155135 h 6858000"/>
              <a:gd name="connsiteX113" fmla="*/ 389082 w 1508539"/>
              <a:gd name="connsiteY113" fmla="*/ 2118008 h 6858000"/>
              <a:gd name="connsiteX114" fmla="*/ 390075 w 1508539"/>
              <a:gd name="connsiteY114" fmla="*/ 2050531 h 6858000"/>
              <a:gd name="connsiteX115" fmla="*/ 381881 w 1508539"/>
              <a:gd name="connsiteY115" fmla="*/ 1963269 h 6858000"/>
              <a:gd name="connsiteX116" fmla="*/ 363059 w 1508539"/>
              <a:gd name="connsiteY116" fmla="*/ 1906352 h 6858000"/>
              <a:gd name="connsiteX117" fmla="*/ 339616 w 1508539"/>
              <a:gd name="connsiteY117" fmla="*/ 1861531 h 6858000"/>
              <a:gd name="connsiteX118" fmla="*/ 293415 w 1508539"/>
              <a:gd name="connsiteY118" fmla="*/ 1732919 h 6858000"/>
              <a:gd name="connsiteX119" fmla="*/ 265726 w 1508539"/>
              <a:gd name="connsiteY119" fmla="*/ 1663540 h 6858000"/>
              <a:gd name="connsiteX120" fmla="*/ 264852 w 1508539"/>
              <a:gd name="connsiteY120" fmla="*/ 1615777 h 6858000"/>
              <a:gd name="connsiteX121" fmla="*/ 245647 w 1508539"/>
              <a:gd name="connsiteY121" fmla="*/ 1563678 h 6858000"/>
              <a:gd name="connsiteX122" fmla="*/ 258727 w 1508539"/>
              <a:gd name="connsiteY122" fmla="*/ 1519474 h 6858000"/>
              <a:gd name="connsiteX123" fmla="*/ 251469 w 1508539"/>
              <a:gd name="connsiteY123" fmla="*/ 1477995 h 6858000"/>
              <a:gd name="connsiteX124" fmla="*/ 237554 w 1508539"/>
              <a:gd name="connsiteY124" fmla="*/ 1373769 h 6858000"/>
              <a:gd name="connsiteX125" fmla="*/ 245861 w 1508539"/>
              <a:gd name="connsiteY125" fmla="*/ 1307086 h 6858000"/>
              <a:gd name="connsiteX126" fmla="*/ 247049 w 1508539"/>
              <a:gd name="connsiteY126" fmla="*/ 1189033 h 6858000"/>
              <a:gd name="connsiteX127" fmla="*/ 251734 w 1508539"/>
              <a:gd name="connsiteY127" fmla="*/ 1168288 h 6858000"/>
              <a:gd name="connsiteX128" fmla="*/ 244016 w 1508539"/>
              <a:gd name="connsiteY128" fmla="*/ 1142577 h 6858000"/>
              <a:gd name="connsiteX129" fmla="*/ 233322 w 1508539"/>
              <a:gd name="connsiteY129" fmla="*/ 1088484 h 6858000"/>
              <a:gd name="connsiteX130" fmla="*/ 222058 w 1508539"/>
              <a:gd name="connsiteY130" fmla="*/ 1016103 h 6858000"/>
              <a:gd name="connsiteX131" fmla="*/ 223514 w 1508539"/>
              <a:gd name="connsiteY131" fmla="*/ 932283 h 6858000"/>
              <a:gd name="connsiteX132" fmla="*/ 225750 w 1508539"/>
              <a:gd name="connsiteY132" fmla="*/ 915925 h 6858000"/>
              <a:gd name="connsiteX133" fmla="*/ 218379 w 1508539"/>
              <a:gd name="connsiteY133" fmla="*/ 896999 h 6858000"/>
              <a:gd name="connsiteX134" fmla="*/ 187787 w 1508539"/>
              <a:gd name="connsiteY134" fmla="*/ 821517 h 6858000"/>
              <a:gd name="connsiteX135" fmla="*/ 166737 w 1508539"/>
              <a:gd name="connsiteY135" fmla="*/ 751353 h 6858000"/>
              <a:gd name="connsiteX136" fmla="*/ 166295 w 1508539"/>
              <a:gd name="connsiteY136" fmla="*/ 721230 h 6858000"/>
              <a:gd name="connsiteX137" fmla="*/ 151966 w 1508539"/>
              <a:gd name="connsiteY137" fmla="*/ 681659 h 6858000"/>
              <a:gd name="connsiteX138" fmla="*/ 137385 w 1508539"/>
              <a:gd name="connsiteY138" fmla="*/ 635218 h 6858000"/>
              <a:gd name="connsiteX139" fmla="*/ 142396 w 1508539"/>
              <a:gd name="connsiteY139" fmla="*/ 613763 h 6858000"/>
              <a:gd name="connsiteX140" fmla="*/ 128338 w 1508539"/>
              <a:gd name="connsiteY140" fmla="*/ 598582 h 6858000"/>
              <a:gd name="connsiteX141" fmla="*/ 128019 w 1508539"/>
              <a:gd name="connsiteY141" fmla="*/ 576846 h 6858000"/>
              <a:gd name="connsiteX142" fmla="*/ 107645 w 1508539"/>
              <a:gd name="connsiteY142" fmla="*/ 530055 h 6858000"/>
              <a:gd name="connsiteX143" fmla="*/ 106893 w 1508539"/>
              <a:gd name="connsiteY143" fmla="*/ 465389 h 6858000"/>
              <a:gd name="connsiteX144" fmla="*/ 89816 w 1508539"/>
              <a:gd name="connsiteY144" fmla="*/ 424699 h 6858000"/>
              <a:gd name="connsiteX145" fmla="*/ 90191 w 1508539"/>
              <a:gd name="connsiteY145" fmla="*/ 404917 h 6858000"/>
              <a:gd name="connsiteX146" fmla="*/ 70148 w 1508539"/>
              <a:gd name="connsiteY146" fmla="*/ 367211 h 6858000"/>
              <a:gd name="connsiteX147" fmla="*/ 36452 w 1508539"/>
              <a:gd name="connsiteY147" fmla="*/ 268519 h 6858000"/>
              <a:gd name="connsiteX148" fmla="*/ 23935 w 1508539"/>
              <a:gd name="connsiteY148" fmla="*/ 160886 h 6858000"/>
              <a:gd name="connsiteX149" fmla="*/ 19312 w 1508539"/>
              <a:gd name="connsiteY149" fmla="*/ 47336 h 6858000"/>
              <a:gd name="connsiteX150" fmla="*/ 0 w 1508539"/>
              <a:gd name="connsiteY150"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139560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69364 w 1508539"/>
              <a:gd name="connsiteY4" fmla="*/ 6809549 h 6858000"/>
              <a:gd name="connsiteX5" fmla="*/ 101575 w 1508539"/>
              <a:gd name="connsiteY5" fmla="*/ 6715115 h 6858000"/>
              <a:gd name="connsiteX6" fmla="*/ 111426 w 1508539"/>
              <a:gd name="connsiteY6" fmla="*/ 6680170 h 6858000"/>
              <a:gd name="connsiteX7" fmla="*/ 136976 w 1508539"/>
              <a:gd name="connsiteY7" fmla="*/ 6621207 h 6858000"/>
              <a:gd name="connsiteX8" fmla="*/ 153633 w 1508539"/>
              <a:gd name="connsiteY8" fmla="*/ 6596265 h 6858000"/>
              <a:gd name="connsiteX9" fmla="*/ 153512 w 1508539"/>
              <a:gd name="connsiteY9" fmla="*/ 6594818 h 6858000"/>
              <a:gd name="connsiteX10" fmla="*/ 157757 w 1508539"/>
              <a:gd name="connsiteY10" fmla="*/ 6593735 h 6858000"/>
              <a:gd name="connsiteX11" fmla="*/ 160954 w 1508539"/>
              <a:gd name="connsiteY11" fmla="*/ 6589172 h 6858000"/>
              <a:gd name="connsiteX12" fmla="*/ 164248 w 1508539"/>
              <a:gd name="connsiteY12" fmla="*/ 6574442 h 6858000"/>
              <a:gd name="connsiteX13" fmla="*/ 164588 w 1508539"/>
              <a:gd name="connsiteY13" fmla="*/ 6568530 h 6858000"/>
              <a:gd name="connsiteX14" fmla="*/ 166997 w 1508539"/>
              <a:gd name="connsiteY14" fmla="*/ 6560674 h 6858000"/>
              <a:gd name="connsiteX15" fmla="*/ 167342 w 1508539"/>
              <a:gd name="connsiteY15" fmla="*/ 6560598 h 6858000"/>
              <a:gd name="connsiteX16" fmla="*/ 169039 w 1508539"/>
              <a:gd name="connsiteY16" fmla="*/ 6553006 h 6858000"/>
              <a:gd name="connsiteX17" fmla="*/ 173735 w 1508539"/>
              <a:gd name="connsiteY17" fmla="*/ 6514360 h 6858000"/>
              <a:gd name="connsiteX18" fmla="*/ 215389 w 1508539"/>
              <a:gd name="connsiteY18" fmla="*/ 6478062 h 6858000"/>
              <a:gd name="connsiteX19" fmla="*/ 226078 w 1508539"/>
              <a:gd name="connsiteY19" fmla="*/ 6460325 h 6858000"/>
              <a:gd name="connsiteX20" fmla="*/ 233311 w 1508539"/>
              <a:gd name="connsiteY20" fmla="*/ 6451488 h 6858000"/>
              <a:gd name="connsiteX21" fmla="*/ 234746 w 1508539"/>
              <a:gd name="connsiteY21" fmla="*/ 6451348 h 6858000"/>
              <a:gd name="connsiteX22" fmla="*/ 239104 w 1508539"/>
              <a:gd name="connsiteY22" fmla="*/ 6414240 h 6858000"/>
              <a:gd name="connsiteX23" fmla="*/ 241880 w 1508539"/>
              <a:gd name="connsiteY23" fmla="*/ 6384857 h 6858000"/>
              <a:gd name="connsiteX24" fmla="*/ 240591 w 1508539"/>
              <a:gd name="connsiteY24" fmla="*/ 6367510 h 6858000"/>
              <a:gd name="connsiteX25" fmla="*/ 244471 w 1508539"/>
              <a:gd name="connsiteY25" fmla="*/ 6349778 h 6858000"/>
              <a:gd name="connsiteX26" fmla="*/ 246136 w 1508539"/>
              <a:gd name="connsiteY26" fmla="*/ 6348250 h 6858000"/>
              <a:gd name="connsiteX27" fmla="*/ 262170 w 1508539"/>
              <a:gd name="connsiteY27" fmla="*/ 6281972 h 6858000"/>
              <a:gd name="connsiteX28" fmla="*/ 272933 w 1508539"/>
              <a:gd name="connsiteY28" fmla="*/ 6211940 h 6858000"/>
              <a:gd name="connsiteX29" fmla="*/ 314428 w 1508539"/>
              <a:gd name="connsiteY29" fmla="*/ 6113913 h 6858000"/>
              <a:gd name="connsiteX30" fmla="*/ 318721 w 1508539"/>
              <a:gd name="connsiteY30" fmla="*/ 6028119 h 6858000"/>
              <a:gd name="connsiteX31" fmla="*/ 345501 w 1508539"/>
              <a:gd name="connsiteY31" fmla="*/ 5934687 h 6858000"/>
              <a:gd name="connsiteX32" fmla="*/ 379513 w 1508539"/>
              <a:gd name="connsiteY32" fmla="*/ 5765594 h 6858000"/>
              <a:gd name="connsiteX33" fmla="*/ 411349 w 1508539"/>
              <a:gd name="connsiteY33" fmla="*/ 5693685 h 6858000"/>
              <a:gd name="connsiteX34" fmla="*/ 431404 w 1508539"/>
              <a:gd name="connsiteY34" fmla="*/ 5665173 h 6858000"/>
              <a:gd name="connsiteX35" fmla="*/ 465121 w 1508539"/>
              <a:gd name="connsiteY35" fmla="*/ 5563435 h 6858000"/>
              <a:gd name="connsiteX36" fmla="*/ 494626 w 1508539"/>
              <a:gd name="connsiteY36" fmla="*/ 5476393 h 6858000"/>
              <a:gd name="connsiteX37" fmla="*/ 525819 w 1508539"/>
              <a:gd name="connsiteY37" fmla="*/ 5396260 h 6858000"/>
              <a:gd name="connsiteX38" fmla="*/ 541800 w 1508539"/>
              <a:gd name="connsiteY38" fmla="*/ 5330009 h 6858000"/>
              <a:gd name="connsiteX39" fmla="*/ 575293 w 1508539"/>
              <a:gd name="connsiteY39" fmla="*/ 5273739 h 6858000"/>
              <a:gd name="connsiteX40" fmla="*/ 584892 w 1508539"/>
              <a:gd name="connsiteY40" fmla="*/ 5241779 h 6858000"/>
              <a:gd name="connsiteX41" fmla="*/ 596118 w 1508539"/>
              <a:gd name="connsiteY41" fmla="*/ 5225268 h 6858000"/>
              <a:gd name="connsiteX42" fmla="*/ 597138 w 1508539"/>
              <a:gd name="connsiteY42" fmla="*/ 5217684 h 6858000"/>
              <a:gd name="connsiteX43" fmla="*/ 604479 w 1508539"/>
              <a:gd name="connsiteY43" fmla="*/ 5193377 h 6858000"/>
              <a:gd name="connsiteX44" fmla="*/ 607782 w 1508539"/>
              <a:gd name="connsiteY44" fmla="*/ 5179288 h 6858000"/>
              <a:gd name="connsiteX45" fmla="*/ 608766 w 1508539"/>
              <a:gd name="connsiteY45" fmla="*/ 5173621 h 6858000"/>
              <a:gd name="connsiteX46" fmla="*/ 604400 w 1508539"/>
              <a:gd name="connsiteY46" fmla="*/ 5159961 h 6858000"/>
              <a:gd name="connsiteX47" fmla="*/ 611077 w 1508539"/>
              <a:gd name="connsiteY47" fmla="*/ 5144295 h 6858000"/>
              <a:gd name="connsiteX48" fmla="*/ 608010 w 1508539"/>
              <a:gd name="connsiteY48" fmla="*/ 5125185 h 6858000"/>
              <a:gd name="connsiteX49" fmla="*/ 614840 w 1508539"/>
              <a:gd name="connsiteY49" fmla="*/ 5121884 h 6858000"/>
              <a:gd name="connsiteX50" fmla="*/ 621876 w 1508539"/>
              <a:gd name="connsiteY50" fmla="*/ 5067850 h 6858000"/>
              <a:gd name="connsiteX51" fmla="*/ 624607 w 1508539"/>
              <a:gd name="connsiteY51" fmla="*/ 5060861 h 6858000"/>
              <a:gd name="connsiteX52" fmla="*/ 621311 w 1508539"/>
              <a:gd name="connsiteY52" fmla="*/ 5034192 h 6858000"/>
              <a:gd name="connsiteX53" fmla="*/ 622865 w 1508539"/>
              <a:gd name="connsiteY53" fmla="*/ 4993030 h 6858000"/>
              <a:gd name="connsiteX54" fmla="*/ 629774 w 1508539"/>
              <a:gd name="connsiteY54" fmla="*/ 4946844 h 6858000"/>
              <a:gd name="connsiteX55" fmla="*/ 625630 w 1508539"/>
              <a:gd name="connsiteY55" fmla="*/ 4932692 h 6858000"/>
              <a:gd name="connsiteX56" fmla="*/ 641033 w 1508539"/>
              <a:gd name="connsiteY56" fmla="*/ 4858827 h 6858000"/>
              <a:gd name="connsiteX57" fmla="*/ 646936 w 1508539"/>
              <a:gd name="connsiteY57" fmla="*/ 4821170 h 6858000"/>
              <a:gd name="connsiteX58" fmla="*/ 651669 w 1508539"/>
              <a:gd name="connsiteY58" fmla="*/ 4780965 h 6858000"/>
              <a:gd name="connsiteX59" fmla="*/ 652962 w 1508539"/>
              <a:gd name="connsiteY59" fmla="*/ 4750867 h 6858000"/>
              <a:gd name="connsiteX60" fmla="*/ 650769 w 1508539"/>
              <a:gd name="connsiteY60" fmla="*/ 4690749 h 6858000"/>
              <a:gd name="connsiteX61" fmla="*/ 646249 w 1508539"/>
              <a:gd name="connsiteY61" fmla="*/ 4584173 h 6858000"/>
              <a:gd name="connsiteX62" fmla="*/ 641332 w 1508539"/>
              <a:gd name="connsiteY62" fmla="*/ 4444346 h 6858000"/>
              <a:gd name="connsiteX63" fmla="*/ 637897 w 1508539"/>
              <a:gd name="connsiteY63" fmla="*/ 4375228 h 6858000"/>
              <a:gd name="connsiteX64" fmla="*/ 618550 w 1508539"/>
              <a:gd name="connsiteY64" fmla="*/ 4214165 h 6858000"/>
              <a:gd name="connsiteX65" fmla="*/ 622623 w 1508539"/>
              <a:gd name="connsiteY65" fmla="*/ 4090296 h 6858000"/>
              <a:gd name="connsiteX66" fmla="*/ 607879 w 1508539"/>
              <a:gd name="connsiteY66" fmla="*/ 4033999 h 6858000"/>
              <a:gd name="connsiteX67" fmla="*/ 609028 w 1508539"/>
              <a:gd name="connsiteY67" fmla="*/ 4031933 h 6858000"/>
              <a:gd name="connsiteX68" fmla="*/ 607604 w 1508539"/>
              <a:gd name="connsiteY68" fmla="*/ 4013953 h 6858000"/>
              <a:gd name="connsiteX69" fmla="*/ 593899 w 1508539"/>
              <a:gd name="connsiteY69" fmla="*/ 3974753 h 6858000"/>
              <a:gd name="connsiteX70" fmla="*/ 595497 w 1508539"/>
              <a:gd name="connsiteY70" fmla="*/ 3969950 h 6858000"/>
              <a:gd name="connsiteX71" fmla="*/ 588919 w 1508539"/>
              <a:gd name="connsiteY71" fmla="*/ 3933779 h 6858000"/>
              <a:gd name="connsiteX72" fmla="*/ 590250 w 1508539"/>
              <a:gd name="connsiteY72" fmla="*/ 3933093 h 6858000"/>
              <a:gd name="connsiteX73" fmla="*/ 594604 w 1508539"/>
              <a:gd name="connsiteY73" fmla="*/ 3922082 h 6858000"/>
              <a:gd name="connsiteX74" fmla="*/ 599682 w 1508539"/>
              <a:gd name="connsiteY74" fmla="*/ 3901461 h 6858000"/>
              <a:gd name="connsiteX75" fmla="*/ 622276 w 1508539"/>
              <a:gd name="connsiteY75" fmla="*/ 3813873 h 6858000"/>
              <a:gd name="connsiteX76" fmla="*/ 621701 w 1508539"/>
              <a:gd name="connsiteY76" fmla="*/ 3806161 h 6858000"/>
              <a:gd name="connsiteX77" fmla="*/ 622008 w 1508539"/>
              <a:gd name="connsiteY77" fmla="*/ 3805957 h 6858000"/>
              <a:gd name="connsiteX78" fmla="*/ 622035 w 1508539"/>
              <a:gd name="connsiteY78" fmla="*/ 3797724 h 6858000"/>
              <a:gd name="connsiteX79" fmla="*/ 620650 w 1508539"/>
              <a:gd name="connsiteY79" fmla="*/ 3792098 h 6858000"/>
              <a:gd name="connsiteX80" fmla="*/ 619534 w 1508539"/>
              <a:gd name="connsiteY80" fmla="*/ 3777135 h 6858000"/>
              <a:gd name="connsiteX81" fmla="*/ 621267 w 1508539"/>
              <a:gd name="connsiteY81" fmla="*/ 3771656 h 6858000"/>
              <a:gd name="connsiteX82" fmla="*/ 625010 w 1508539"/>
              <a:gd name="connsiteY82" fmla="*/ 3769007 h 6858000"/>
              <a:gd name="connsiteX83" fmla="*/ 624476 w 1508539"/>
              <a:gd name="connsiteY83" fmla="*/ 3767709 h 6858000"/>
              <a:gd name="connsiteX84" fmla="*/ 633172 w 1508539"/>
              <a:gd name="connsiteY84" fmla="*/ 3738082 h 6858000"/>
              <a:gd name="connsiteX85" fmla="*/ 640518 w 1508539"/>
              <a:gd name="connsiteY85" fmla="*/ 3673397 h 6858000"/>
              <a:gd name="connsiteX86" fmla="*/ 639814 w 1508539"/>
              <a:gd name="connsiteY86" fmla="*/ 3637109 h 6858000"/>
              <a:gd name="connsiteX87" fmla="*/ 643257 w 1508539"/>
              <a:gd name="connsiteY87" fmla="*/ 3536883 h 6858000"/>
              <a:gd name="connsiteX88" fmla="*/ 650795 w 1508539"/>
              <a:gd name="connsiteY88" fmla="*/ 3435652 h 6858000"/>
              <a:gd name="connsiteX89" fmla="*/ 652466 w 1508539"/>
              <a:gd name="connsiteY89" fmla="*/ 3307769 h 6858000"/>
              <a:gd name="connsiteX90" fmla="*/ 670029 w 1508539"/>
              <a:gd name="connsiteY90" fmla="*/ 3250522 h 6858000"/>
              <a:gd name="connsiteX91" fmla="*/ 670454 w 1508539"/>
              <a:gd name="connsiteY91" fmla="*/ 3229163 h 6858000"/>
              <a:gd name="connsiteX92" fmla="*/ 672277 w 1508539"/>
              <a:gd name="connsiteY92" fmla="*/ 3217217 h 6858000"/>
              <a:gd name="connsiteX93" fmla="*/ 659112 w 1508539"/>
              <a:gd name="connsiteY93" fmla="*/ 3183755 h 6858000"/>
              <a:gd name="connsiteX94" fmla="*/ 659613 w 1508539"/>
              <a:gd name="connsiteY94" fmla="*/ 3178642 h 6858000"/>
              <a:gd name="connsiteX95" fmla="*/ 647213 w 1508539"/>
              <a:gd name="connsiteY95" fmla="*/ 3158586 h 6858000"/>
              <a:gd name="connsiteX96" fmla="*/ 632398 w 1508539"/>
              <a:gd name="connsiteY96" fmla="*/ 3129034 h 6858000"/>
              <a:gd name="connsiteX97" fmla="*/ 633063 w 1508539"/>
              <a:gd name="connsiteY97" fmla="*/ 3126682 h 6858000"/>
              <a:gd name="connsiteX98" fmla="*/ 623931 w 1508539"/>
              <a:gd name="connsiteY98" fmla="*/ 3114519 h 6858000"/>
              <a:gd name="connsiteX99" fmla="*/ 610540 w 1508539"/>
              <a:gd name="connsiteY99" fmla="*/ 3106272 h 6858000"/>
              <a:gd name="connsiteX100" fmla="*/ 583270 w 1508539"/>
              <a:gd name="connsiteY100" fmla="*/ 2958185 h 6858000"/>
              <a:gd name="connsiteX101" fmla="*/ 525884 w 1508539"/>
              <a:gd name="connsiteY101" fmla="*/ 2762989 h 6858000"/>
              <a:gd name="connsiteX102" fmla="*/ 474802 w 1508539"/>
              <a:gd name="connsiteY102" fmla="*/ 2554718 h 6858000"/>
              <a:gd name="connsiteX103" fmla="*/ 454896 w 1508539"/>
              <a:gd name="connsiteY103" fmla="*/ 2485734 h 6858000"/>
              <a:gd name="connsiteX104" fmla="*/ 445619 w 1508539"/>
              <a:gd name="connsiteY104" fmla="*/ 2447068 h 6858000"/>
              <a:gd name="connsiteX105" fmla="*/ 432580 w 1508539"/>
              <a:gd name="connsiteY105" fmla="*/ 2425819 h 6858000"/>
              <a:gd name="connsiteX106" fmla="*/ 438579 w 1508539"/>
              <a:gd name="connsiteY106" fmla="*/ 2402874 h 6858000"/>
              <a:gd name="connsiteX107" fmla="*/ 441191 w 1508539"/>
              <a:gd name="connsiteY107" fmla="*/ 2381443 h 6858000"/>
              <a:gd name="connsiteX108" fmla="*/ 417520 w 1508539"/>
              <a:gd name="connsiteY108" fmla="*/ 2261920 h 6858000"/>
              <a:gd name="connsiteX109" fmla="*/ 407407 w 1508539"/>
              <a:gd name="connsiteY109" fmla="*/ 2195378 h 6858000"/>
              <a:gd name="connsiteX110" fmla="*/ 391624 w 1508539"/>
              <a:gd name="connsiteY110" fmla="*/ 2155135 h 6858000"/>
              <a:gd name="connsiteX111" fmla="*/ 389082 w 1508539"/>
              <a:gd name="connsiteY111" fmla="*/ 2118008 h 6858000"/>
              <a:gd name="connsiteX112" fmla="*/ 390075 w 1508539"/>
              <a:gd name="connsiteY112" fmla="*/ 2050531 h 6858000"/>
              <a:gd name="connsiteX113" fmla="*/ 381881 w 1508539"/>
              <a:gd name="connsiteY113" fmla="*/ 1963269 h 6858000"/>
              <a:gd name="connsiteX114" fmla="*/ 363059 w 1508539"/>
              <a:gd name="connsiteY114" fmla="*/ 1906352 h 6858000"/>
              <a:gd name="connsiteX115" fmla="*/ 339616 w 1508539"/>
              <a:gd name="connsiteY115" fmla="*/ 1861531 h 6858000"/>
              <a:gd name="connsiteX116" fmla="*/ 293415 w 1508539"/>
              <a:gd name="connsiteY116" fmla="*/ 1732919 h 6858000"/>
              <a:gd name="connsiteX117" fmla="*/ 265726 w 1508539"/>
              <a:gd name="connsiteY117" fmla="*/ 1663540 h 6858000"/>
              <a:gd name="connsiteX118" fmla="*/ 264852 w 1508539"/>
              <a:gd name="connsiteY118" fmla="*/ 1615777 h 6858000"/>
              <a:gd name="connsiteX119" fmla="*/ 245647 w 1508539"/>
              <a:gd name="connsiteY119" fmla="*/ 1563678 h 6858000"/>
              <a:gd name="connsiteX120" fmla="*/ 258727 w 1508539"/>
              <a:gd name="connsiteY120" fmla="*/ 1519474 h 6858000"/>
              <a:gd name="connsiteX121" fmla="*/ 251469 w 1508539"/>
              <a:gd name="connsiteY121" fmla="*/ 1477995 h 6858000"/>
              <a:gd name="connsiteX122" fmla="*/ 237554 w 1508539"/>
              <a:gd name="connsiteY122" fmla="*/ 1373769 h 6858000"/>
              <a:gd name="connsiteX123" fmla="*/ 245861 w 1508539"/>
              <a:gd name="connsiteY123" fmla="*/ 1307086 h 6858000"/>
              <a:gd name="connsiteX124" fmla="*/ 247049 w 1508539"/>
              <a:gd name="connsiteY124" fmla="*/ 1189033 h 6858000"/>
              <a:gd name="connsiteX125" fmla="*/ 251734 w 1508539"/>
              <a:gd name="connsiteY125" fmla="*/ 1168288 h 6858000"/>
              <a:gd name="connsiteX126" fmla="*/ 244016 w 1508539"/>
              <a:gd name="connsiteY126" fmla="*/ 1142577 h 6858000"/>
              <a:gd name="connsiteX127" fmla="*/ 233322 w 1508539"/>
              <a:gd name="connsiteY127" fmla="*/ 1088484 h 6858000"/>
              <a:gd name="connsiteX128" fmla="*/ 222058 w 1508539"/>
              <a:gd name="connsiteY128" fmla="*/ 1016103 h 6858000"/>
              <a:gd name="connsiteX129" fmla="*/ 223514 w 1508539"/>
              <a:gd name="connsiteY129" fmla="*/ 932283 h 6858000"/>
              <a:gd name="connsiteX130" fmla="*/ 225750 w 1508539"/>
              <a:gd name="connsiteY130" fmla="*/ 915925 h 6858000"/>
              <a:gd name="connsiteX131" fmla="*/ 218379 w 1508539"/>
              <a:gd name="connsiteY131" fmla="*/ 896999 h 6858000"/>
              <a:gd name="connsiteX132" fmla="*/ 187787 w 1508539"/>
              <a:gd name="connsiteY132" fmla="*/ 821517 h 6858000"/>
              <a:gd name="connsiteX133" fmla="*/ 166737 w 1508539"/>
              <a:gd name="connsiteY133" fmla="*/ 751353 h 6858000"/>
              <a:gd name="connsiteX134" fmla="*/ 166295 w 1508539"/>
              <a:gd name="connsiteY134" fmla="*/ 721230 h 6858000"/>
              <a:gd name="connsiteX135" fmla="*/ 151966 w 1508539"/>
              <a:gd name="connsiteY135" fmla="*/ 681659 h 6858000"/>
              <a:gd name="connsiteX136" fmla="*/ 137385 w 1508539"/>
              <a:gd name="connsiteY136" fmla="*/ 635218 h 6858000"/>
              <a:gd name="connsiteX137" fmla="*/ 142396 w 1508539"/>
              <a:gd name="connsiteY137" fmla="*/ 613763 h 6858000"/>
              <a:gd name="connsiteX138" fmla="*/ 128338 w 1508539"/>
              <a:gd name="connsiteY138" fmla="*/ 598582 h 6858000"/>
              <a:gd name="connsiteX139" fmla="*/ 128019 w 1508539"/>
              <a:gd name="connsiteY139" fmla="*/ 576846 h 6858000"/>
              <a:gd name="connsiteX140" fmla="*/ 107645 w 1508539"/>
              <a:gd name="connsiteY140" fmla="*/ 530055 h 6858000"/>
              <a:gd name="connsiteX141" fmla="*/ 106893 w 1508539"/>
              <a:gd name="connsiteY141" fmla="*/ 465389 h 6858000"/>
              <a:gd name="connsiteX142" fmla="*/ 89816 w 1508539"/>
              <a:gd name="connsiteY142" fmla="*/ 424699 h 6858000"/>
              <a:gd name="connsiteX143" fmla="*/ 90191 w 1508539"/>
              <a:gd name="connsiteY143" fmla="*/ 404917 h 6858000"/>
              <a:gd name="connsiteX144" fmla="*/ 70148 w 1508539"/>
              <a:gd name="connsiteY144" fmla="*/ 367211 h 6858000"/>
              <a:gd name="connsiteX145" fmla="*/ 36452 w 1508539"/>
              <a:gd name="connsiteY145" fmla="*/ 268519 h 6858000"/>
              <a:gd name="connsiteX146" fmla="*/ 23935 w 1508539"/>
              <a:gd name="connsiteY146" fmla="*/ 160886 h 6858000"/>
              <a:gd name="connsiteX147" fmla="*/ 19312 w 1508539"/>
              <a:gd name="connsiteY147" fmla="*/ 47336 h 6858000"/>
              <a:gd name="connsiteX148" fmla="*/ 0 w 1508539"/>
              <a:gd name="connsiteY148"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173735 w 1508539"/>
              <a:gd name="connsiteY15" fmla="*/ 6514360 h 6858000"/>
              <a:gd name="connsiteX16" fmla="*/ 215389 w 1508539"/>
              <a:gd name="connsiteY16" fmla="*/ 6478062 h 6858000"/>
              <a:gd name="connsiteX17" fmla="*/ 226078 w 1508539"/>
              <a:gd name="connsiteY17" fmla="*/ 6460325 h 6858000"/>
              <a:gd name="connsiteX18" fmla="*/ 233311 w 1508539"/>
              <a:gd name="connsiteY18" fmla="*/ 6451488 h 6858000"/>
              <a:gd name="connsiteX19" fmla="*/ 234746 w 1508539"/>
              <a:gd name="connsiteY19" fmla="*/ 6451348 h 6858000"/>
              <a:gd name="connsiteX20" fmla="*/ 239104 w 1508539"/>
              <a:gd name="connsiteY20" fmla="*/ 6414240 h 6858000"/>
              <a:gd name="connsiteX21" fmla="*/ 241880 w 1508539"/>
              <a:gd name="connsiteY21" fmla="*/ 6384857 h 6858000"/>
              <a:gd name="connsiteX22" fmla="*/ 240591 w 1508539"/>
              <a:gd name="connsiteY22" fmla="*/ 6367510 h 6858000"/>
              <a:gd name="connsiteX23" fmla="*/ 244471 w 1508539"/>
              <a:gd name="connsiteY23" fmla="*/ 6349778 h 6858000"/>
              <a:gd name="connsiteX24" fmla="*/ 246136 w 1508539"/>
              <a:gd name="connsiteY24" fmla="*/ 6348250 h 6858000"/>
              <a:gd name="connsiteX25" fmla="*/ 262170 w 1508539"/>
              <a:gd name="connsiteY25" fmla="*/ 6281972 h 6858000"/>
              <a:gd name="connsiteX26" fmla="*/ 272933 w 1508539"/>
              <a:gd name="connsiteY26" fmla="*/ 6211940 h 6858000"/>
              <a:gd name="connsiteX27" fmla="*/ 314428 w 1508539"/>
              <a:gd name="connsiteY27" fmla="*/ 6113913 h 6858000"/>
              <a:gd name="connsiteX28" fmla="*/ 318721 w 1508539"/>
              <a:gd name="connsiteY28" fmla="*/ 6028119 h 6858000"/>
              <a:gd name="connsiteX29" fmla="*/ 345501 w 1508539"/>
              <a:gd name="connsiteY29" fmla="*/ 5934687 h 6858000"/>
              <a:gd name="connsiteX30" fmla="*/ 379513 w 1508539"/>
              <a:gd name="connsiteY30" fmla="*/ 5765594 h 6858000"/>
              <a:gd name="connsiteX31" fmla="*/ 411349 w 1508539"/>
              <a:gd name="connsiteY31" fmla="*/ 5693685 h 6858000"/>
              <a:gd name="connsiteX32" fmla="*/ 431404 w 1508539"/>
              <a:gd name="connsiteY32" fmla="*/ 5665173 h 6858000"/>
              <a:gd name="connsiteX33" fmla="*/ 465121 w 1508539"/>
              <a:gd name="connsiteY33" fmla="*/ 5563435 h 6858000"/>
              <a:gd name="connsiteX34" fmla="*/ 494626 w 1508539"/>
              <a:gd name="connsiteY34" fmla="*/ 5476393 h 6858000"/>
              <a:gd name="connsiteX35" fmla="*/ 525819 w 1508539"/>
              <a:gd name="connsiteY35" fmla="*/ 5396260 h 6858000"/>
              <a:gd name="connsiteX36" fmla="*/ 541800 w 1508539"/>
              <a:gd name="connsiteY36" fmla="*/ 5330009 h 6858000"/>
              <a:gd name="connsiteX37" fmla="*/ 575293 w 1508539"/>
              <a:gd name="connsiteY37" fmla="*/ 5273739 h 6858000"/>
              <a:gd name="connsiteX38" fmla="*/ 584892 w 1508539"/>
              <a:gd name="connsiteY38" fmla="*/ 5241779 h 6858000"/>
              <a:gd name="connsiteX39" fmla="*/ 596118 w 1508539"/>
              <a:gd name="connsiteY39" fmla="*/ 5225268 h 6858000"/>
              <a:gd name="connsiteX40" fmla="*/ 597138 w 1508539"/>
              <a:gd name="connsiteY40" fmla="*/ 5217684 h 6858000"/>
              <a:gd name="connsiteX41" fmla="*/ 604479 w 1508539"/>
              <a:gd name="connsiteY41" fmla="*/ 5193377 h 6858000"/>
              <a:gd name="connsiteX42" fmla="*/ 607782 w 1508539"/>
              <a:gd name="connsiteY42" fmla="*/ 5179288 h 6858000"/>
              <a:gd name="connsiteX43" fmla="*/ 608766 w 1508539"/>
              <a:gd name="connsiteY43" fmla="*/ 5173621 h 6858000"/>
              <a:gd name="connsiteX44" fmla="*/ 604400 w 1508539"/>
              <a:gd name="connsiteY44" fmla="*/ 5159961 h 6858000"/>
              <a:gd name="connsiteX45" fmla="*/ 611077 w 1508539"/>
              <a:gd name="connsiteY45" fmla="*/ 5144295 h 6858000"/>
              <a:gd name="connsiteX46" fmla="*/ 608010 w 1508539"/>
              <a:gd name="connsiteY46" fmla="*/ 5125185 h 6858000"/>
              <a:gd name="connsiteX47" fmla="*/ 614840 w 1508539"/>
              <a:gd name="connsiteY47" fmla="*/ 5121884 h 6858000"/>
              <a:gd name="connsiteX48" fmla="*/ 621876 w 1508539"/>
              <a:gd name="connsiteY48" fmla="*/ 5067850 h 6858000"/>
              <a:gd name="connsiteX49" fmla="*/ 624607 w 1508539"/>
              <a:gd name="connsiteY49" fmla="*/ 5060861 h 6858000"/>
              <a:gd name="connsiteX50" fmla="*/ 621311 w 1508539"/>
              <a:gd name="connsiteY50" fmla="*/ 5034192 h 6858000"/>
              <a:gd name="connsiteX51" fmla="*/ 622865 w 1508539"/>
              <a:gd name="connsiteY51" fmla="*/ 4993030 h 6858000"/>
              <a:gd name="connsiteX52" fmla="*/ 629774 w 1508539"/>
              <a:gd name="connsiteY52" fmla="*/ 4946844 h 6858000"/>
              <a:gd name="connsiteX53" fmla="*/ 625630 w 1508539"/>
              <a:gd name="connsiteY53" fmla="*/ 4932692 h 6858000"/>
              <a:gd name="connsiteX54" fmla="*/ 641033 w 1508539"/>
              <a:gd name="connsiteY54" fmla="*/ 4858827 h 6858000"/>
              <a:gd name="connsiteX55" fmla="*/ 646936 w 1508539"/>
              <a:gd name="connsiteY55" fmla="*/ 4821170 h 6858000"/>
              <a:gd name="connsiteX56" fmla="*/ 651669 w 1508539"/>
              <a:gd name="connsiteY56" fmla="*/ 4780965 h 6858000"/>
              <a:gd name="connsiteX57" fmla="*/ 652962 w 1508539"/>
              <a:gd name="connsiteY57" fmla="*/ 4750867 h 6858000"/>
              <a:gd name="connsiteX58" fmla="*/ 650769 w 1508539"/>
              <a:gd name="connsiteY58" fmla="*/ 4690749 h 6858000"/>
              <a:gd name="connsiteX59" fmla="*/ 646249 w 1508539"/>
              <a:gd name="connsiteY59" fmla="*/ 4584173 h 6858000"/>
              <a:gd name="connsiteX60" fmla="*/ 641332 w 1508539"/>
              <a:gd name="connsiteY60" fmla="*/ 4444346 h 6858000"/>
              <a:gd name="connsiteX61" fmla="*/ 637897 w 1508539"/>
              <a:gd name="connsiteY61" fmla="*/ 4375228 h 6858000"/>
              <a:gd name="connsiteX62" fmla="*/ 618550 w 1508539"/>
              <a:gd name="connsiteY62" fmla="*/ 4214165 h 6858000"/>
              <a:gd name="connsiteX63" fmla="*/ 622623 w 1508539"/>
              <a:gd name="connsiteY63" fmla="*/ 4090296 h 6858000"/>
              <a:gd name="connsiteX64" fmla="*/ 607879 w 1508539"/>
              <a:gd name="connsiteY64" fmla="*/ 4033999 h 6858000"/>
              <a:gd name="connsiteX65" fmla="*/ 609028 w 1508539"/>
              <a:gd name="connsiteY65" fmla="*/ 4031933 h 6858000"/>
              <a:gd name="connsiteX66" fmla="*/ 607604 w 1508539"/>
              <a:gd name="connsiteY66" fmla="*/ 4013953 h 6858000"/>
              <a:gd name="connsiteX67" fmla="*/ 593899 w 1508539"/>
              <a:gd name="connsiteY67" fmla="*/ 3974753 h 6858000"/>
              <a:gd name="connsiteX68" fmla="*/ 595497 w 1508539"/>
              <a:gd name="connsiteY68" fmla="*/ 3969950 h 6858000"/>
              <a:gd name="connsiteX69" fmla="*/ 588919 w 1508539"/>
              <a:gd name="connsiteY69" fmla="*/ 3933779 h 6858000"/>
              <a:gd name="connsiteX70" fmla="*/ 590250 w 1508539"/>
              <a:gd name="connsiteY70" fmla="*/ 3933093 h 6858000"/>
              <a:gd name="connsiteX71" fmla="*/ 594604 w 1508539"/>
              <a:gd name="connsiteY71" fmla="*/ 3922082 h 6858000"/>
              <a:gd name="connsiteX72" fmla="*/ 599682 w 1508539"/>
              <a:gd name="connsiteY72" fmla="*/ 3901461 h 6858000"/>
              <a:gd name="connsiteX73" fmla="*/ 622276 w 1508539"/>
              <a:gd name="connsiteY73" fmla="*/ 3813873 h 6858000"/>
              <a:gd name="connsiteX74" fmla="*/ 621701 w 1508539"/>
              <a:gd name="connsiteY74" fmla="*/ 3806161 h 6858000"/>
              <a:gd name="connsiteX75" fmla="*/ 622008 w 1508539"/>
              <a:gd name="connsiteY75" fmla="*/ 3805957 h 6858000"/>
              <a:gd name="connsiteX76" fmla="*/ 622035 w 1508539"/>
              <a:gd name="connsiteY76" fmla="*/ 3797724 h 6858000"/>
              <a:gd name="connsiteX77" fmla="*/ 620650 w 1508539"/>
              <a:gd name="connsiteY77" fmla="*/ 3792098 h 6858000"/>
              <a:gd name="connsiteX78" fmla="*/ 619534 w 1508539"/>
              <a:gd name="connsiteY78" fmla="*/ 3777135 h 6858000"/>
              <a:gd name="connsiteX79" fmla="*/ 621267 w 1508539"/>
              <a:gd name="connsiteY79" fmla="*/ 3771656 h 6858000"/>
              <a:gd name="connsiteX80" fmla="*/ 625010 w 1508539"/>
              <a:gd name="connsiteY80" fmla="*/ 3769007 h 6858000"/>
              <a:gd name="connsiteX81" fmla="*/ 624476 w 1508539"/>
              <a:gd name="connsiteY81" fmla="*/ 3767709 h 6858000"/>
              <a:gd name="connsiteX82" fmla="*/ 633172 w 1508539"/>
              <a:gd name="connsiteY82" fmla="*/ 3738082 h 6858000"/>
              <a:gd name="connsiteX83" fmla="*/ 640518 w 1508539"/>
              <a:gd name="connsiteY83" fmla="*/ 3673397 h 6858000"/>
              <a:gd name="connsiteX84" fmla="*/ 639814 w 1508539"/>
              <a:gd name="connsiteY84" fmla="*/ 3637109 h 6858000"/>
              <a:gd name="connsiteX85" fmla="*/ 643257 w 1508539"/>
              <a:gd name="connsiteY85" fmla="*/ 3536883 h 6858000"/>
              <a:gd name="connsiteX86" fmla="*/ 650795 w 1508539"/>
              <a:gd name="connsiteY86" fmla="*/ 3435652 h 6858000"/>
              <a:gd name="connsiteX87" fmla="*/ 652466 w 1508539"/>
              <a:gd name="connsiteY87" fmla="*/ 3307769 h 6858000"/>
              <a:gd name="connsiteX88" fmla="*/ 670029 w 1508539"/>
              <a:gd name="connsiteY88" fmla="*/ 3250522 h 6858000"/>
              <a:gd name="connsiteX89" fmla="*/ 670454 w 1508539"/>
              <a:gd name="connsiteY89" fmla="*/ 3229163 h 6858000"/>
              <a:gd name="connsiteX90" fmla="*/ 672277 w 1508539"/>
              <a:gd name="connsiteY90" fmla="*/ 3217217 h 6858000"/>
              <a:gd name="connsiteX91" fmla="*/ 659112 w 1508539"/>
              <a:gd name="connsiteY91" fmla="*/ 3183755 h 6858000"/>
              <a:gd name="connsiteX92" fmla="*/ 659613 w 1508539"/>
              <a:gd name="connsiteY92" fmla="*/ 3178642 h 6858000"/>
              <a:gd name="connsiteX93" fmla="*/ 647213 w 1508539"/>
              <a:gd name="connsiteY93" fmla="*/ 3158586 h 6858000"/>
              <a:gd name="connsiteX94" fmla="*/ 632398 w 1508539"/>
              <a:gd name="connsiteY94" fmla="*/ 3129034 h 6858000"/>
              <a:gd name="connsiteX95" fmla="*/ 633063 w 1508539"/>
              <a:gd name="connsiteY95" fmla="*/ 3126682 h 6858000"/>
              <a:gd name="connsiteX96" fmla="*/ 623931 w 1508539"/>
              <a:gd name="connsiteY96" fmla="*/ 3114519 h 6858000"/>
              <a:gd name="connsiteX97" fmla="*/ 610540 w 1508539"/>
              <a:gd name="connsiteY97" fmla="*/ 3106272 h 6858000"/>
              <a:gd name="connsiteX98" fmla="*/ 583270 w 1508539"/>
              <a:gd name="connsiteY98" fmla="*/ 2958185 h 6858000"/>
              <a:gd name="connsiteX99" fmla="*/ 525884 w 1508539"/>
              <a:gd name="connsiteY99" fmla="*/ 2762989 h 6858000"/>
              <a:gd name="connsiteX100" fmla="*/ 474802 w 1508539"/>
              <a:gd name="connsiteY100" fmla="*/ 2554718 h 6858000"/>
              <a:gd name="connsiteX101" fmla="*/ 454896 w 1508539"/>
              <a:gd name="connsiteY101" fmla="*/ 2485734 h 6858000"/>
              <a:gd name="connsiteX102" fmla="*/ 445619 w 1508539"/>
              <a:gd name="connsiteY102" fmla="*/ 2447068 h 6858000"/>
              <a:gd name="connsiteX103" fmla="*/ 432580 w 1508539"/>
              <a:gd name="connsiteY103" fmla="*/ 2425819 h 6858000"/>
              <a:gd name="connsiteX104" fmla="*/ 438579 w 1508539"/>
              <a:gd name="connsiteY104" fmla="*/ 2402874 h 6858000"/>
              <a:gd name="connsiteX105" fmla="*/ 441191 w 1508539"/>
              <a:gd name="connsiteY105" fmla="*/ 2381443 h 6858000"/>
              <a:gd name="connsiteX106" fmla="*/ 417520 w 1508539"/>
              <a:gd name="connsiteY106" fmla="*/ 2261920 h 6858000"/>
              <a:gd name="connsiteX107" fmla="*/ 407407 w 1508539"/>
              <a:gd name="connsiteY107" fmla="*/ 2195378 h 6858000"/>
              <a:gd name="connsiteX108" fmla="*/ 391624 w 1508539"/>
              <a:gd name="connsiteY108" fmla="*/ 2155135 h 6858000"/>
              <a:gd name="connsiteX109" fmla="*/ 389082 w 1508539"/>
              <a:gd name="connsiteY109" fmla="*/ 2118008 h 6858000"/>
              <a:gd name="connsiteX110" fmla="*/ 390075 w 1508539"/>
              <a:gd name="connsiteY110" fmla="*/ 2050531 h 6858000"/>
              <a:gd name="connsiteX111" fmla="*/ 381881 w 1508539"/>
              <a:gd name="connsiteY111" fmla="*/ 1963269 h 6858000"/>
              <a:gd name="connsiteX112" fmla="*/ 363059 w 1508539"/>
              <a:gd name="connsiteY112" fmla="*/ 1906352 h 6858000"/>
              <a:gd name="connsiteX113" fmla="*/ 339616 w 1508539"/>
              <a:gd name="connsiteY113" fmla="*/ 1861531 h 6858000"/>
              <a:gd name="connsiteX114" fmla="*/ 293415 w 1508539"/>
              <a:gd name="connsiteY114" fmla="*/ 1732919 h 6858000"/>
              <a:gd name="connsiteX115" fmla="*/ 265726 w 1508539"/>
              <a:gd name="connsiteY115" fmla="*/ 1663540 h 6858000"/>
              <a:gd name="connsiteX116" fmla="*/ 264852 w 1508539"/>
              <a:gd name="connsiteY116" fmla="*/ 1615777 h 6858000"/>
              <a:gd name="connsiteX117" fmla="*/ 245647 w 1508539"/>
              <a:gd name="connsiteY117" fmla="*/ 1563678 h 6858000"/>
              <a:gd name="connsiteX118" fmla="*/ 258727 w 1508539"/>
              <a:gd name="connsiteY118" fmla="*/ 1519474 h 6858000"/>
              <a:gd name="connsiteX119" fmla="*/ 251469 w 1508539"/>
              <a:gd name="connsiteY119" fmla="*/ 1477995 h 6858000"/>
              <a:gd name="connsiteX120" fmla="*/ 237554 w 1508539"/>
              <a:gd name="connsiteY120" fmla="*/ 1373769 h 6858000"/>
              <a:gd name="connsiteX121" fmla="*/ 245861 w 1508539"/>
              <a:gd name="connsiteY121" fmla="*/ 1307086 h 6858000"/>
              <a:gd name="connsiteX122" fmla="*/ 247049 w 1508539"/>
              <a:gd name="connsiteY122" fmla="*/ 1189033 h 6858000"/>
              <a:gd name="connsiteX123" fmla="*/ 251734 w 1508539"/>
              <a:gd name="connsiteY123" fmla="*/ 1168288 h 6858000"/>
              <a:gd name="connsiteX124" fmla="*/ 244016 w 1508539"/>
              <a:gd name="connsiteY124" fmla="*/ 1142577 h 6858000"/>
              <a:gd name="connsiteX125" fmla="*/ 233322 w 1508539"/>
              <a:gd name="connsiteY125" fmla="*/ 1088484 h 6858000"/>
              <a:gd name="connsiteX126" fmla="*/ 222058 w 1508539"/>
              <a:gd name="connsiteY126" fmla="*/ 1016103 h 6858000"/>
              <a:gd name="connsiteX127" fmla="*/ 223514 w 1508539"/>
              <a:gd name="connsiteY127" fmla="*/ 932283 h 6858000"/>
              <a:gd name="connsiteX128" fmla="*/ 225750 w 1508539"/>
              <a:gd name="connsiteY128" fmla="*/ 915925 h 6858000"/>
              <a:gd name="connsiteX129" fmla="*/ 218379 w 1508539"/>
              <a:gd name="connsiteY129" fmla="*/ 896999 h 6858000"/>
              <a:gd name="connsiteX130" fmla="*/ 187787 w 1508539"/>
              <a:gd name="connsiteY130" fmla="*/ 821517 h 6858000"/>
              <a:gd name="connsiteX131" fmla="*/ 166737 w 1508539"/>
              <a:gd name="connsiteY131" fmla="*/ 751353 h 6858000"/>
              <a:gd name="connsiteX132" fmla="*/ 166295 w 1508539"/>
              <a:gd name="connsiteY132" fmla="*/ 721230 h 6858000"/>
              <a:gd name="connsiteX133" fmla="*/ 151966 w 1508539"/>
              <a:gd name="connsiteY133" fmla="*/ 681659 h 6858000"/>
              <a:gd name="connsiteX134" fmla="*/ 137385 w 1508539"/>
              <a:gd name="connsiteY134" fmla="*/ 635218 h 6858000"/>
              <a:gd name="connsiteX135" fmla="*/ 142396 w 1508539"/>
              <a:gd name="connsiteY135" fmla="*/ 613763 h 6858000"/>
              <a:gd name="connsiteX136" fmla="*/ 128338 w 1508539"/>
              <a:gd name="connsiteY136" fmla="*/ 598582 h 6858000"/>
              <a:gd name="connsiteX137" fmla="*/ 128019 w 1508539"/>
              <a:gd name="connsiteY137" fmla="*/ 576846 h 6858000"/>
              <a:gd name="connsiteX138" fmla="*/ 107645 w 1508539"/>
              <a:gd name="connsiteY138" fmla="*/ 530055 h 6858000"/>
              <a:gd name="connsiteX139" fmla="*/ 106893 w 1508539"/>
              <a:gd name="connsiteY139" fmla="*/ 465389 h 6858000"/>
              <a:gd name="connsiteX140" fmla="*/ 89816 w 1508539"/>
              <a:gd name="connsiteY140" fmla="*/ 424699 h 6858000"/>
              <a:gd name="connsiteX141" fmla="*/ 90191 w 1508539"/>
              <a:gd name="connsiteY141" fmla="*/ 404917 h 6858000"/>
              <a:gd name="connsiteX142" fmla="*/ 70148 w 1508539"/>
              <a:gd name="connsiteY142" fmla="*/ 367211 h 6858000"/>
              <a:gd name="connsiteX143" fmla="*/ 36452 w 1508539"/>
              <a:gd name="connsiteY143" fmla="*/ 268519 h 6858000"/>
              <a:gd name="connsiteX144" fmla="*/ 23935 w 1508539"/>
              <a:gd name="connsiteY144" fmla="*/ 160886 h 6858000"/>
              <a:gd name="connsiteX145" fmla="*/ 19312 w 1508539"/>
              <a:gd name="connsiteY145" fmla="*/ 47336 h 6858000"/>
              <a:gd name="connsiteX146" fmla="*/ 0 w 1508539"/>
              <a:gd name="connsiteY146"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201349 w 1508539"/>
              <a:gd name="connsiteY14" fmla="*/ 6530567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64248 w 1508539"/>
              <a:gd name="connsiteY9" fmla="*/ 6574442 h 6858000"/>
              <a:gd name="connsiteX10" fmla="*/ 164588 w 1508539"/>
              <a:gd name="connsiteY10" fmla="*/ 6568530 h 6858000"/>
              <a:gd name="connsiteX11" fmla="*/ 166997 w 1508539"/>
              <a:gd name="connsiteY11" fmla="*/ 6560674 h 6858000"/>
              <a:gd name="connsiteX12" fmla="*/ 167342 w 1508539"/>
              <a:gd name="connsiteY12" fmla="*/ 6560598 h 6858000"/>
              <a:gd name="connsiteX13" fmla="*/ 201349 w 1508539"/>
              <a:gd name="connsiteY13" fmla="*/ 6530567 h 6858000"/>
              <a:gd name="connsiteX14" fmla="*/ 215389 w 1508539"/>
              <a:gd name="connsiteY14" fmla="*/ 6478062 h 6858000"/>
              <a:gd name="connsiteX15" fmla="*/ 226078 w 1508539"/>
              <a:gd name="connsiteY15" fmla="*/ 6460325 h 6858000"/>
              <a:gd name="connsiteX16" fmla="*/ 233311 w 1508539"/>
              <a:gd name="connsiteY16" fmla="*/ 6451488 h 6858000"/>
              <a:gd name="connsiteX17" fmla="*/ 234746 w 1508539"/>
              <a:gd name="connsiteY17" fmla="*/ 6451348 h 6858000"/>
              <a:gd name="connsiteX18" fmla="*/ 239104 w 1508539"/>
              <a:gd name="connsiteY18" fmla="*/ 6414240 h 6858000"/>
              <a:gd name="connsiteX19" fmla="*/ 241880 w 1508539"/>
              <a:gd name="connsiteY19" fmla="*/ 6384857 h 6858000"/>
              <a:gd name="connsiteX20" fmla="*/ 240591 w 1508539"/>
              <a:gd name="connsiteY20" fmla="*/ 6367510 h 6858000"/>
              <a:gd name="connsiteX21" fmla="*/ 244471 w 1508539"/>
              <a:gd name="connsiteY21" fmla="*/ 6349778 h 6858000"/>
              <a:gd name="connsiteX22" fmla="*/ 246136 w 1508539"/>
              <a:gd name="connsiteY22" fmla="*/ 6348250 h 6858000"/>
              <a:gd name="connsiteX23" fmla="*/ 262170 w 1508539"/>
              <a:gd name="connsiteY23" fmla="*/ 6281972 h 6858000"/>
              <a:gd name="connsiteX24" fmla="*/ 272933 w 1508539"/>
              <a:gd name="connsiteY24" fmla="*/ 6211940 h 6858000"/>
              <a:gd name="connsiteX25" fmla="*/ 314428 w 1508539"/>
              <a:gd name="connsiteY25" fmla="*/ 6113913 h 6858000"/>
              <a:gd name="connsiteX26" fmla="*/ 318721 w 1508539"/>
              <a:gd name="connsiteY26" fmla="*/ 6028119 h 6858000"/>
              <a:gd name="connsiteX27" fmla="*/ 345501 w 1508539"/>
              <a:gd name="connsiteY27" fmla="*/ 5934687 h 6858000"/>
              <a:gd name="connsiteX28" fmla="*/ 379513 w 1508539"/>
              <a:gd name="connsiteY28" fmla="*/ 5765594 h 6858000"/>
              <a:gd name="connsiteX29" fmla="*/ 411349 w 1508539"/>
              <a:gd name="connsiteY29" fmla="*/ 5693685 h 6858000"/>
              <a:gd name="connsiteX30" fmla="*/ 431404 w 1508539"/>
              <a:gd name="connsiteY30" fmla="*/ 5665173 h 6858000"/>
              <a:gd name="connsiteX31" fmla="*/ 465121 w 1508539"/>
              <a:gd name="connsiteY31" fmla="*/ 5563435 h 6858000"/>
              <a:gd name="connsiteX32" fmla="*/ 494626 w 1508539"/>
              <a:gd name="connsiteY32" fmla="*/ 5476393 h 6858000"/>
              <a:gd name="connsiteX33" fmla="*/ 525819 w 1508539"/>
              <a:gd name="connsiteY33" fmla="*/ 5396260 h 6858000"/>
              <a:gd name="connsiteX34" fmla="*/ 541800 w 1508539"/>
              <a:gd name="connsiteY34" fmla="*/ 5330009 h 6858000"/>
              <a:gd name="connsiteX35" fmla="*/ 575293 w 1508539"/>
              <a:gd name="connsiteY35" fmla="*/ 5273739 h 6858000"/>
              <a:gd name="connsiteX36" fmla="*/ 584892 w 1508539"/>
              <a:gd name="connsiteY36" fmla="*/ 5241779 h 6858000"/>
              <a:gd name="connsiteX37" fmla="*/ 596118 w 1508539"/>
              <a:gd name="connsiteY37" fmla="*/ 5225268 h 6858000"/>
              <a:gd name="connsiteX38" fmla="*/ 597138 w 1508539"/>
              <a:gd name="connsiteY38" fmla="*/ 5217684 h 6858000"/>
              <a:gd name="connsiteX39" fmla="*/ 604479 w 1508539"/>
              <a:gd name="connsiteY39" fmla="*/ 5193377 h 6858000"/>
              <a:gd name="connsiteX40" fmla="*/ 607782 w 1508539"/>
              <a:gd name="connsiteY40" fmla="*/ 5179288 h 6858000"/>
              <a:gd name="connsiteX41" fmla="*/ 608766 w 1508539"/>
              <a:gd name="connsiteY41" fmla="*/ 5173621 h 6858000"/>
              <a:gd name="connsiteX42" fmla="*/ 604400 w 1508539"/>
              <a:gd name="connsiteY42" fmla="*/ 5159961 h 6858000"/>
              <a:gd name="connsiteX43" fmla="*/ 611077 w 1508539"/>
              <a:gd name="connsiteY43" fmla="*/ 5144295 h 6858000"/>
              <a:gd name="connsiteX44" fmla="*/ 608010 w 1508539"/>
              <a:gd name="connsiteY44" fmla="*/ 5125185 h 6858000"/>
              <a:gd name="connsiteX45" fmla="*/ 614840 w 1508539"/>
              <a:gd name="connsiteY45" fmla="*/ 5121884 h 6858000"/>
              <a:gd name="connsiteX46" fmla="*/ 621876 w 1508539"/>
              <a:gd name="connsiteY46" fmla="*/ 5067850 h 6858000"/>
              <a:gd name="connsiteX47" fmla="*/ 624607 w 1508539"/>
              <a:gd name="connsiteY47" fmla="*/ 5060861 h 6858000"/>
              <a:gd name="connsiteX48" fmla="*/ 621311 w 1508539"/>
              <a:gd name="connsiteY48" fmla="*/ 5034192 h 6858000"/>
              <a:gd name="connsiteX49" fmla="*/ 622865 w 1508539"/>
              <a:gd name="connsiteY49" fmla="*/ 4993030 h 6858000"/>
              <a:gd name="connsiteX50" fmla="*/ 629774 w 1508539"/>
              <a:gd name="connsiteY50" fmla="*/ 4946844 h 6858000"/>
              <a:gd name="connsiteX51" fmla="*/ 625630 w 1508539"/>
              <a:gd name="connsiteY51" fmla="*/ 4932692 h 6858000"/>
              <a:gd name="connsiteX52" fmla="*/ 641033 w 1508539"/>
              <a:gd name="connsiteY52" fmla="*/ 4858827 h 6858000"/>
              <a:gd name="connsiteX53" fmla="*/ 646936 w 1508539"/>
              <a:gd name="connsiteY53" fmla="*/ 4821170 h 6858000"/>
              <a:gd name="connsiteX54" fmla="*/ 651669 w 1508539"/>
              <a:gd name="connsiteY54" fmla="*/ 4780965 h 6858000"/>
              <a:gd name="connsiteX55" fmla="*/ 652962 w 1508539"/>
              <a:gd name="connsiteY55" fmla="*/ 4750867 h 6858000"/>
              <a:gd name="connsiteX56" fmla="*/ 650769 w 1508539"/>
              <a:gd name="connsiteY56" fmla="*/ 4690749 h 6858000"/>
              <a:gd name="connsiteX57" fmla="*/ 646249 w 1508539"/>
              <a:gd name="connsiteY57" fmla="*/ 4584173 h 6858000"/>
              <a:gd name="connsiteX58" fmla="*/ 641332 w 1508539"/>
              <a:gd name="connsiteY58" fmla="*/ 4444346 h 6858000"/>
              <a:gd name="connsiteX59" fmla="*/ 637897 w 1508539"/>
              <a:gd name="connsiteY59" fmla="*/ 4375228 h 6858000"/>
              <a:gd name="connsiteX60" fmla="*/ 618550 w 1508539"/>
              <a:gd name="connsiteY60" fmla="*/ 4214165 h 6858000"/>
              <a:gd name="connsiteX61" fmla="*/ 622623 w 1508539"/>
              <a:gd name="connsiteY61" fmla="*/ 4090296 h 6858000"/>
              <a:gd name="connsiteX62" fmla="*/ 607879 w 1508539"/>
              <a:gd name="connsiteY62" fmla="*/ 4033999 h 6858000"/>
              <a:gd name="connsiteX63" fmla="*/ 609028 w 1508539"/>
              <a:gd name="connsiteY63" fmla="*/ 4031933 h 6858000"/>
              <a:gd name="connsiteX64" fmla="*/ 607604 w 1508539"/>
              <a:gd name="connsiteY64" fmla="*/ 4013953 h 6858000"/>
              <a:gd name="connsiteX65" fmla="*/ 593899 w 1508539"/>
              <a:gd name="connsiteY65" fmla="*/ 3974753 h 6858000"/>
              <a:gd name="connsiteX66" fmla="*/ 595497 w 1508539"/>
              <a:gd name="connsiteY66" fmla="*/ 3969950 h 6858000"/>
              <a:gd name="connsiteX67" fmla="*/ 588919 w 1508539"/>
              <a:gd name="connsiteY67" fmla="*/ 3933779 h 6858000"/>
              <a:gd name="connsiteX68" fmla="*/ 590250 w 1508539"/>
              <a:gd name="connsiteY68" fmla="*/ 3933093 h 6858000"/>
              <a:gd name="connsiteX69" fmla="*/ 594604 w 1508539"/>
              <a:gd name="connsiteY69" fmla="*/ 3922082 h 6858000"/>
              <a:gd name="connsiteX70" fmla="*/ 599682 w 1508539"/>
              <a:gd name="connsiteY70" fmla="*/ 3901461 h 6858000"/>
              <a:gd name="connsiteX71" fmla="*/ 622276 w 1508539"/>
              <a:gd name="connsiteY71" fmla="*/ 3813873 h 6858000"/>
              <a:gd name="connsiteX72" fmla="*/ 621701 w 1508539"/>
              <a:gd name="connsiteY72" fmla="*/ 3806161 h 6858000"/>
              <a:gd name="connsiteX73" fmla="*/ 622008 w 1508539"/>
              <a:gd name="connsiteY73" fmla="*/ 3805957 h 6858000"/>
              <a:gd name="connsiteX74" fmla="*/ 622035 w 1508539"/>
              <a:gd name="connsiteY74" fmla="*/ 3797724 h 6858000"/>
              <a:gd name="connsiteX75" fmla="*/ 620650 w 1508539"/>
              <a:gd name="connsiteY75" fmla="*/ 3792098 h 6858000"/>
              <a:gd name="connsiteX76" fmla="*/ 619534 w 1508539"/>
              <a:gd name="connsiteY76" fmla="*/ 3777135 h 6858000"/>
              <a:gd name="connsiteX77" fmla="*/ 621267 w 1508539"/>
              <a:gd name="connsiteY77" fmla="*/ 3771656 h 6858000"/>
              <a:gd name="connsiteX78" fmla="*/ 625010 w 1508539"/>
              <a:gd name="connsiteY78" fmla="*/ 3769007 h 6858000"/>
              <a:gd name="connsiteX79" fmla="*/ 624476 w 1508539"/>
              <a:gd name="connsiteY79" fmla="*/ 3767709 h 6858000"/>
              <a:gd name="connsiteX80" fmla="*/ 633172 w 1508539"/>
              <a:gd name="connsiteY80" fmla="*/ 3738082 h 6858000"/>
              <a:gd name="connsiteX81" fmla="*/ 640518 w 1508539"/>
              <a:gd name="connsiteY81" fmla="*/ 3673397 h 6858000"/>
              <a:gd name="connsiteX82" fmla="*/ 639814 w 1508539"/>
              <a:gd name="connsiteY82" fmla="*/ 3637109 h 6858000"/>
              <a:gd name="connsiteX83" fmla="*/ 643257 w 1508539"/>
              <a:gd name="connsiteY83" fmla="*/ 3536883 h 6858000"/>
              <a:gd name="connsiteX84" fmla="*/ 650795 w 1508539"/>
              <a:gd name="connsiteY84" fmla="*/ 3435652 h 6858000"/>
              <a:gd name="connsiteX85" fmla="*/ 652466 w 1508539"/>
              <a:gd name="connsiteY85" fmla="*/ 3307769 h 6858000"/>
              <a:gd name="connsiteX86" fmla="*/ 670029 w 1508539"/>
              <a:gd name="connsiteY86" fmla="*/ 3250522 h 6858000"/>
              <a:gd name="connsiteX87" fmla="*/ 670454 w 1508539"/>
              <a:gd name="connsiteY87" fmla="*/ 3229163 h 6858000"/>
              <a:gd name="connsiteX88" fmla="*/ 672277 w 1508539"/>
              <a:gd name="connsiteY88" fmla="*/ 3217217 h 6858000"/>
              <a:gd name="connsiteX89" fmla="*/ 659112 w 1508539"/>
              <a:gd name="connsiteY89" fmla="*/ 3183755 h 6858000"/>
              <a:gd name="connsiteX90" fmla="*/ 659613 w 1508539"/>
              <a:gd name="connsiteY90" fmla="*/ 3178642 h 6858000"/>
              <a:gd name="connsiteX91" fmla="*/ 647213 w 1508539"/>
              <a:gd name="connsiteY91" fmla="*/ 3158586 h 6858000"/>
              <a:gd name="connsiteX92" fmla="*/ 632398 w 1508539"/>
              <a:gd name="connsiteY92" fmla="*/ 3129034 h 6858000"/>
              <a:gd name="connsiteX93" fmla="*/ 633063 w 1508539"/>
              <a:gd name="connsiteY93" fmla="*/ 3126682 h 6858000"/>
              <a:gd name="connsiteX94" fmla="*/ 623931 w 1508539"/>
              <a:gd name="connsiteY94" fmla="*/ 3114519 h 6858000"/>
              <a:gd name="connsiteX95" fmla="*/ 610540 w 1508539"/>
              <a:gd name="connsiteY95" fmla="*/ 3106272 h 6858000"/>
              <a:gd name="connsiteX96" fmla="*/ 583270 w 1508539"/>
              <a:gd name="connsiteY96" fmla="*/ 2958185 h 6858000"/>
              <a:gd name="connsiteX97" fmla="*/ 525884 w 1508539"/>
              <a:gd name="connsiteY97" fmla="*/ 2762989 h 6858000"/>
              <a:gd name="connsiteX98" fmla="*/ 474802 w 1508539"/>
              <a:gd name="connsiteY98" fmla="*/ 2554718 h 6858000"/>
              <a:gd name="connsiteX99" fmla="*/ 454896 w 1508539"/>
              <a:gd name="connsiteY99" fmla="*/ 2485734 h 6858000"/>
              <a:gd name="connsiteX100" fmla="*/ 445619 w 1508539"/>
              <a:gd name="connsiteY100" fmla="*/ 2447068 h 6858000"/>
              <a:gd name="connsiteX101" fmla="*/ 432580 w 1508539"/>
              <a:gd name="connsiteY101" fmla="*/ 2425819 h 6858000"/>
              <a:gd name="connsiteX102" fmla="*/ 438579 w 1508539"/>
              <a:gd name="connsiteY102" fmla="*/ 2402874 h 6858000"/>
              <a:gd name="connsiteX103" fmla="*/ 441191 w 1508539"/>
              <a:gd name="connsiteY103" fmla="*/ 2381443 h 6858000"/>
              <a:gd name="connsiteX104" fmla="*/ 417520 w 1508539"/>
              <a:gd name="connsiteY104" fmla="*/ 2261920 h 6858000"/>
              <a:gd name="connsiteX105" fmla="*/ 407407 w 1508539"/>
              <a:gd name="connsiteY105" fmla="*/ 2195378 h 6858000"/>
              <a:gd name="connsiteX106" fmla="*/ 391624 w 1508539"/>
              <a:gd name="connsiteY106" fmla="*/ 2155135 h 6858000"/>
              <a:gd name="connsiteX107" fmla="*/ 389082 w 1508539"/>
              <a:gd name="connsiteY107" fmla="*/ 2118008 h 6858000"/>
              <a:gd name="connsiteX108" fmla="*/ 390075 w 1508539"/>
              <a:gd name="connsiteY108" fmla="*/ 2050531 h 6858000"/>
              <a:gd name="connsiteX109" fmla="*/ 381881 w 1508539"/>
              <a:gd name="connsiteY109" fmla="*/ 1963269 h 6858000"/>
              <a:gd name="connsiteX110" fmla="*/ 363059 w 1508539"/>
              <a:gd name="connsiteY110" fmla="*/ 1906352 h 6858000"/>
              <a:gd name="connsiteX111" fmla="*/ 339616 w 1508539"/>
              <a:gd name="connsiteY111" fmla="*/ 1861531 h 6858000"/>
              <a:gd name="connsiteX112" fmla="*/ 293415 w 1508539"/>
              <a:gd name="connsiteY112" fmla="*/ 1732919 h 6858000"/>
              <a:gd name="connsiteX113" fmla="*/ 265726 w 1508539"/>
              <a:gd name="connsiteY113" fmla="*/ 1663540 h 6858000"/>
              <a:gd name="connsiteX114" fmla="*/ 264852 w 1508539"/>
              <a:gd name="connsiteY114" fmla="*/ 1615777 h 6858000"/>
              <a:gd name="connsiteX115" fmla="*/ 245647 w 1508539"/>
              <a:gd name="connsiteY115" fmla="*/ 1563678 h 6858000"/>
              <a:gd name="connsiteX116" fmla="*/ 258727 w 1508539"/>
              <a:gd name="connsiteY116" fmla="*/ 1519474 h 6858000"/>
              <a:gd name="connsiteX117" fmla="*/ 251469 w 1508539"/>
              <a:gd name="connsiteY117" fmla="*/ 1477995 h 6858000"/>
              <a:gd name="connsiteX118" fmla="*/ 237554 w 1508539"/>
              <a:gd name="connsiteY118" fmla="*/ 1373769 h 6858000"/>
              <a:gd name="connsiteX119" fmla="*/ 245861 w 1508539"/>
              <a:gd name="connsiteY119" fmla="*/ 1307086 h 6858000"/>
              <a:gd name="connsiteX120" fmla="*/ 247049 w 1508539"/>
              <a:gd name="connsiteY120" fmla="*/ 1189033 h 6858000"/>
              <a:gd name="connsiteX121" fmla="*/ 251734 w 1508539"/>
              <a:gd name="connsiteY121" fmla="*/ 1168288 h 6858000"/>
              <a:gd name="connsiteX122" fmla="*/ 244016 w 1508539"/>
              <a:gd name="connsiteY122" fmla="*/ 1142577 h 6858000"/>
              <a:gd name="connsiteX123" fmla="*/ 233322 w 1508539"/>
              <a:gd name="connsiteY123" fmla="*/ 1088484 h 6858000"/>
              <a:gd name="connsiteX124" fmla="*/ 222058 w 1508539"/>
              <a:gd name="connsiteY124" fmla="*/ 1016103 h 6858000"/>
              <a:gd name="connsiteX125" fmla="*/ 223514 w 1508539"/>
              <a:gd name="connsiteY125" fmla="*/ 932283 h 6858000"/>
              <a:gd name="connsiteX126" fmla="*/ 225750 w 1508539"/>
              <a:gd name="connsiteY126" fmla="*/ 915925 h 6858000"/>
              <a:gd name="connsiteX127" fmla="*/ 218379 w 1508539"/>
              <a:gd name="connsiteY127" fmla="*/ 896999 h 6858000"/>
              <a:gd name="connsiteX128" fmla="*/ 187787 w 1508539"/>
              <a:gd name="connsiteY128" fmla="*/ 821517 h 6858000"/>
              <a:gd name="connsiteX129" fmla="*/ 166737 w 1508539"/>
              <a:gd name="connsiteY129" fmla="*/ 751353 h 6858000"/>
              <a:gd name="connsiteX130" fmla="*/ 166295 w 1508539"/>
              <a:gd name="connsiteY130" fmla="*/ 721230 h 6858000"/>
              <a:gd name="connsiteX131" fmla="*/ 151966 w 1508539"/>
              <a:gd name="connsiteY131" fmla="*/ 681659 h 6858000"/>
              <a:gd name="connsiteX132" fmla="*/ 137385 w 1508539"/>
              <a:gd name="connsiteY132" fmla="*/ 635218 h 6858000"/>
              <a:gd name="connsiteX133" fmla="*/ 142396 w 1508539"/>
              <a:gd name="connsiteY133" fmla="*/ 613763 h 6858000"/>
              <a:gd name="connsiteX134" fmla="*/ 128338 w 1508539"/>
              <a:gd name="connsiteY134" fmla="*/ 598582 h 6858000"/>
              <a:gd name="connsiteX135" fmla="*/ 128019 w 1508539"/>
              <a:gd name="connsiteY135" fmla="*/ 576846 h 6858000"/>
              <a:gd name="connsiteX136" fmla="*/ 107645 w 1508539"/>
              <a:gd name="connsiteY136" fmla="*/ 530055 h 6858000"/>
              <a:gd name="connsiteX137" fmla="*/ 106893 w 1508539"/>
              <a:gd name="connsiteY137" fmla="*/ 465389 h 6858000"/>
              <a:gd name="connsiteX138" fmla="*/ 89816 w 1508539"/>
              <a:gd name="connsiteY138" fmla="*/ 424699 h 6858000"/>
              <a:gd name="connsiteX139" fmla="*/ 90191 w 1508539"/>
              <a:gd name="connsiteY139" fmla="*/ 404917 h 6858000"/>
              <a:gd name="connsiteX140" fmla="*/ 70148 w 1508539"/>
              <a:gd name="connsiteY140" fmla="*/ 367211 h 6858000"/>
              <a:gd name="connsiteX141" fmla="*/ 36452 w 1508539"/>
              <a:gd name="connsiteY141" fmla="*/ 268519 h 6858000"/>
              <a:gd name="connsiteX142" fmla="*/ 23935 w 1508539"/>
              <a:gd name="connsiteY142" fmla="*/ 160886 h 6858000"/>
              <a:gd name="connsiteX143" fmla="*/ 19312 w 1508539"/>
              <a:gd name="connsiteY143" fmla="*/ 47336 h 6858000"/>
              <a:gd name="connsiteX144" fmla="*/ 0 w 1508539"/>
              <a:gd name="connsiteY144"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379513 w 1508539"/>
              <a:gd name="connsiteY27" fmla="*/ 5765594 h 6858000"/>
              <a:gd name="connsiteX28" fmla="*/ 411349 w 1508539"/>
              <a:gd name="connsiteY28" fmla="*/ 5693685 h 6858000"/>
              <a:gd name="connsiteX29" fmla="*/ 431404 w 1508539"/>
              <a:gd name="connsiteY29" fmla="*/ 5665173 h 6858000"/>
              <a:gd name="connsiteX30" fmla="*/ 465121 w 1508539"/>
              <a:gd name="connsiteY30" fmla="*/ 5563435 h 6858000"/>
              <a:gd name="connsiteX31" fmla="*/ 494626 w 1508539"/>
              <a:gd name="connsiteY31" fmla="*/ 5476393 h 6858000"/>
              <a:gd name="connsiteX32" fmla="*/ 525819 w 1508539"/>
              <a:gd name="connsiteY32" fmla="*/ 5396260 h 6858000"/>
              <a:gd name="connsiteX33" fmla="*/ 541800 w 1508539"/>
              <a:gd name="connsiteY33" fmla="*/ 5330009 h 6858000"/>
              <a:gd name="connsiteX34" fmla="*/ 575293 w 1508539"/>
              <a:gd name="connsiteY34" fmla="*/ 5273739 h 6858000"/>
              <a:gd name="connsiteX35" fmla="*/ 584892 w 1508539"/>
              <a:gd name="connsiteY35" fmla="*/ 5241779 h 6858000"/>
              <a:gd name="connsiteX36" fmla="*/ 596118 w 1508539"/>
              <a:gd name="connsiteY36" fmla="*/ 5225268 h 6858000"/>
              <a:gd name="connsiteX37" fmla="*/ 597138 w 1508539"/>
              <a:gd name="connsiteY37" fmla="*/ 5217684 h 6858000"/>
              <a:gd name="connsiteX38" fmla="*/ 604479 w 1508539"/>
              <a:gd name="connsiteY38" fmla="*/ 5193377 h 6858000"/>
              <a:gd name="connsiteX39" fmla="*/ 607782 w 1508539"/>
              <a:gd name="connsiteY39" fmla="*/ 5179288 h 6858000"/>
              <a:gd name="connsiteX40" fmla="*/ 608766 w 1508539"/>
              <a:gd name="connsiteY40" fmla="*/ 5173621 h 6858000"/>
              <a:gd name="connsiteX41" fmla="*/ 604400 w 1508539"/>
              <a:gd name="connsiteY41" fmla="*/ 5159961 h 6858000"/>
              <a:gd name="connsiteX42" fmla="*/ 611077 w 1508539"/>
              <a:gd name="connsiteY42" fmla="*/ 5144295 h 6858000"/>
              <a:gd name="connsiteX43" fmla="*/ 608010 w 1508539"/>
              <a:gd name="connsiteY43" fmla="*/ 5125185 h 6858000"/>
              <a:gd name="connsiteX44" fmla="*/ 614840 w 1508539"/>
              <a:gd name="connsiteY44" fmla="*/ 5121884 h 6858000"/>
              <a:gd name="connsiteX45" fmla="*/ 621876 w 1508539"/>
              <a:gd name="connsiteY45" fmla="*/ 5067850 h 6858000"/>
              <a:gd name="connsiteX46" fmla="*/ 624607 w 1508539"/>
              <a:gd name="connsiteY46" fmla="*/ 5060861 h 6858000"/>
              <a:gd name="connsiteX47" fmla="*/ 621311 w 1508539"/>
              <a:gd name="connsiteY47" fmla="*/ 5034192 h 6858000"/>
              <a:gd name="connsiteX48" fmla="*/ 622865 w 1508539"/>
              <a:gd name="connsiteY48" fmla="*/ 4993030 h 6858000"/>
              <a:gd name="connsiteX49" fmla="*/ 629774 w 1508539"/>
              <a:gd name="connsiteY49" fmla="*/ 4946844 h 6858000"/>
              <a:gd name="connsiteX50" fmla="*/ 625630 w 1508539"/>
              <a:gd name="connsiteY50" fmla="*/ 4932692 h 6858000"/>
              <a:gd name="connsiteX51" fmla="*/ 641033 w 1508539"/>
              <a:gd name="connsiteY51" fmla="*/ 4858827 h 6858000"/>
              <a:gd name="connsiteX52" fmla="*/ 646936 w 1508539"/>
              <a:gd name="connsiteY52" fmla="*/ 4821170 h 6858000"/>
              <a:gd name="connsiteX53" fmla="*/ 651669 w 1508539"/>
              <a:gd name="connsiteY53" fmla="*/ 4780965 h 6858000"/>
              <a:gd name="connsiteX54" fmla="*/ 652962 w 1508539"/>
              <a:gd name="connsiteY54" fmla="*/ 4750867 h 6858000"/>
              <a:gd name="connsiteX55" fmla="*/ 650769 w 1508539"/>
              <a:gd name="connsiteY55" fmla="*/ 4690749 h 6858000"/>
              <a:gd name="connsiteX56" fmla="*/ 646249 w 1508539"/>
              <a:gd name="connsiteY56" fmla="*/ 4584173 h 6858000"/>
              <a:gd name="connsiteX57" fmla="*/ 641332 w 1508539"/>
              <a:gd name="connsiteY57" fmla="*/ 4444346 h 6858000"/>
              <a:gd name="connsiteX58" fmla="*/ 637897 w 1508539"/>
              <a:gd name="connsiteY58" fmla="*/ 4375228 h 6858000"/>
              <a:gd name="connsiteX59" fmla="*/ 618550 w 1508539"/>
              <a:gd name="connsiteY59" fmla="*/ 4214165 h 6858000"/>
              <a:gd name="connsiteX60" fmla="*/ 622623 w 1508539"/>
              <a:gd name="connsiteY60" fmla="*/ 4090296 h 6858000"/>
              <a:gd name="connsiteX61" fmla="*/ 607879 w 1508539"/>
              <a:gd name="connsiteY61" fmla="*/ 4033999 h 6858000"/>
              <a:gd name="connsiteX62" fmla="*/ 609028 w 1508539"/>
              <a:gd name="connsiteY62" fmla="*/ 4031933 h 6858000"/>
              <a:gd name="connsiteX63" fmla="*/ 607604 w 1508539"/>
              <a:gd name="connsiteY63" fmla="*/ 4013953 h 6858000"/>
              <a:gd name="connsiteX64" fmla="*/ 593899 w 1508539"/>
              <a:gd name="connsiteY64" fmla="*/ 3974753 h 6858000"/>
              <a:gd name="connsiteX65" fmla="*/ 595497 w 1508539"/>
              <a:gd name="connsiteY65" fmla="*/ 3969950 h 6858000"/>
              <a:gd name="connsiteX66" fmla="*/ 588919 w 1508539"/>
              <a:gd name="connsiteY66" fmla="*/ 3933779 h 6858000"/>
              <a:gd name="connsiteX67" fmla="*/ 590250 w 1508539"/>
              <a:gd name="connsiteY67" fmla="*/ 3933093 h 6858000"/>
              <a:gd name="connsiteX68" fmla="*/ 594604 w 1508539"/>
              <a:gd name="connsiteY68" fmla="*/ 3922082 h 6858000"/>
              <a:gd name="connsiteX69" fmla="*/ 599682 w 1508539"/>
              <a:gd name="connsiteY69" fmla="*/ 3901461 h 6858000"/>
              <a:gd name="connsiteX70" fmla="*/ 622276 w 1508539"/>
              <a:gd name="connsiteY70" fmla="*/ 3813873 h 6858000"/>
              <a:gd name="connsiteX71" fmla="*/ 621701 w 1508539"/>
              <a:gd name="connsiteY71" fmla="*/ 3806161 h 6858000"/>
              <a:gd name="connsiteX72" fmla="*/ 622008 w 1508539"/>
              <a:gd name="connsiteY72" fmla="*/ 3805957 h 6858000"/>
              <a:gd name="connsiteX73" fmla="*/ 622035 w 1508539"/>
              <a:gd name="connsiteY73" fmla="*/ 3797724 h 6858000"/>
              <a:gd name="connsiteX74" fmla="*/ 620650 w 1508539"/>
              <a:gd name="connsiteY74" fmla="*/ 3792098 h 6858000"/>
              <a:gd name="connsiteX75" fmla="*/ 619534 w 1508539"/>
              <a:gd name="connsiteY75" fmla="*/ 3777135 h 6858000"/>
              <a:gd name="connsiteX76" fmla="*/ 621267 w 1508539"/>
              <a:gd name="connsiteY76" fmla="*/ 3771656 h 6858000"/>
              <a:gd name="connsiteX77" fmla="*/ 625010 w 1508539"/>
              <a:gd name="connsiteY77" fmla="*/ 3769007 h 6858000"/>
              <a:gd name="connsiteX78" fmla="*/ 624476 w 1508539"/>
              <a:gd name="connsiteY78" fmla="*/ 3767709 h 6858000"/>
              <a:gd name="connsiteX79" fmla="*/ 633172 w 1508539"/>
              <a:gd name="connsiteY79" fmla="*/ 3738082 h 6858000"/>
              <a:gd name="connsiteX80" fmla="*/ 640518 w 1508539"/>
              <a:gd name="connsiteY80" fmla="*/ 3673397 h 6858000"/>
              <a:gd name="connsiteX81" fmla="*/ 639814 w 1508539"/>
              <a:gd name="connsiteY81" fmla="*/ 3637109 h 6858000"/>
              <a:gd name="connsiteX82" fmla="*/ 643257 w 1508539"/>
              <a:gd name="connsiteY82" fmla="*/ 3536883 h 6858000"/>
              <a:gd name="connsiteX83" fmla="*/ 650795 w 1508539"/>
              <a:gd name="connsiteY83" fmla="*/ 3435652 h 6858000"/>
              <a:gd name="connsiteX84" fmla="*/ 652466 w 1508539"/>
              <a:gd name="connsiteY84" fmla="*/ 3307769 h 6858000"/>
              <a:gd name="connsiteX85" fmla="*/ 670029 w 1508539"/>
              <a:gd name="connsiteY85" fmla="*/ 3250522 h 6858000"/>
              <a:gd name="connsiteX86" fmla="*/ 670454 w 1508539"/>
              <a:gd name="connsiteY86" fmla="*/ 3229163 h 6858000"/>
              <a:gd name="connsiteX87" fmla="*/ 672277 w 1508539"/>
              <a:gd name="connsiteY87" fmla="*/ 3217217 h 6858000"/>
              <a:gd name="connsiteX88" fmla="*/ 659112 w 1508539"/>
              <a:gd name="connsiteY88" fmla="*/ 3183755 h 6858000"/>
              <a:gd name="connsiteX89" fmla="*/ 659613 w 1508539"/>
              <a:gd name="connsiteY89" fmla="*/ 3178642 h 6858000"/>
              <a:gd name="connsiteX90" fmla="*/ 647213 w 1508539"/>
              <a:gd name="connsiteY90" fmla="*/ 3158586 h 6858000"/>
              <a:gd name="connsiteX91" fmla="*/ 632398 w 1508539"/>
              <a:gd name="connsiteY91" fmla="*/ 3129034 h 6858000"/>
              <a:gd name="connsiteX92" fmla="*/ 633063 w 1508539"/>
              <a:gd name="connsiteY92" fmla="*/ 3126682 h 6858000"/>
              <a:gd name="connsiteX93" fmla="*/ 623931 w 1508539"/>
              <a:gd name="connsiteY93" fmla="*/ 3114519 h 6858000"/>
              <a:gd name="connsiteX94" fmla="*/ 610540 w 1508539"/>
              <a:gd name="connsiteY94" fmla="*/ 3106272 h 6858000"/>
              <a:gd name="connsiteX95" fmla="*/ 583270 w 1508539"/>
              <a:gd name="connsiteY95" fmla="*/ 2958185 h 6858000"/>
              <a:gd name="connsiteX96" fmla="*/ 525884 w 1508539"/>
              <a:gd name="connsiteY96" fmla="*/ 2762989 h 6858000"/>
              <a:gd name="connsiteX97" fmla="*/ 474802 w 1508539"/>
              <a:gd name="connsiteY97" fmla="*/ 2554718 h 6858000"/>
              <a:gd name="connsiteX98" fmla="*/ 454896 w 1508539"/>
              <a:gd name="connsiteY98" fmla="*/ 2485734 h 6858000"/>
              <a:gd name="connsiteX99" fmla="*/ 445619 w 1508539"/>
              <a:gd name="connsiteY99" fmla="*/ 2447068 h 6858000"/>
              <a:gd name="connsiteX100" fmla="*/ 432580 w 1508539"/>
              <a:gd name="connsiteY100" fmla="*/ 2425819 h 6858000"/>
              <a:gd name="connsiteX101" fmla="*/ 438579 w 1508539"/>
              <a:gd name="connsiteY101" fmla="*/ 2402874 h 6858000"/>
              <a:gd name="connsiteX102" fmla="*/ 441191 w 1508539"/>
              <a:gd name="connsiteY102" fmla="*/ 2381443 h 6858000"/>
              <a:gd name="connsiteX103" fmla="*/ 417520 w 1508539"/>
              <a:gd name="connsiteY103" fmla="*/ 2261920 h 6858000"/>
              <a:gd name="connsiteX104" fmla="*/ 407407 w 1508539"/>
              <a:gd name="connsiteY104" fmla="*/ 2195378 h 6858000"/>
              <a:gd name="connsiteX105" fmla="*/ 391624 w 1508539"/>
              <a:gd name="connsiteY105" fmla="*/ 2155135 h 6858000"/>
              <a:gd name="connsiteX106" fmla="*/ 389082 w 1508539"/>
              <a:gd name="connsiteY106" fmla="*/ 2118008 h 6858000"/>
              <a:gd name="connsiteX107" fmla="*/ 390075 w 1508539"/>
              <a:gd name="connsiteY107" fmla="*/ 2050531 h 6858000"/>
              <a:gd name="connsiteX108" fmla="*/ 381881 w 1508539"/>
              <a:gd name="connsiteY108" fmla="*/ 1963269 h 6858000"/>
              <a:gd name="connsiteX109" fmla="*/ 363059 w 1508539"/>
              <a:gd name="connsiteY109" fmla="*/ 1906352 h 6858000"/>
              <a:gd name="connsiteX110" fmla="*/ 339616 w 1508539"/>
              <a:gd name="connsiteY110" fmla="*/ 1861531 h 6858000"/>
              <a:gd name="connsiteX111" fmla="*/ 293415 w 1508539"/>
              <a:gd name="connsiteY111" fmla="*/ 1732919 h 6858000"/>
              <a:gd name="connsiteX112" fmla="*/ 265726 w 1508539"/>
              <a:gd name="connsiteY112" fmla="*/ 1663540 h 6858000"/>
              <a:gd name="connsiteX113" fmla="*/ 264852 w 1508539"/>
              <a:gd name="connsiteY113" fmla="*/ 1615777 h 6858000"/>
              <a:gd name="connsiteX114" fmla="*/ 245647 w 1508539"/>
              <a:gd name="connsiteY114" fmla="*/ 1563678 h 6858000"/>
              <a:gd name="connsiteX115" fmla="*/ 258727 w 1508539"/>
              <a:gd name="connsiteY115" fmla="*/ 1519474 h 6858000"/>
              <a:gd name="connsiteX116" fmla="*/ 251469 w 1508539"/>
              <a:gd name="connsiteY116" fmla="*/ 1477995 h 6858000"/>
              <a:gd name="connsiteX117" fmla="*/ 237554 w 1508539"/>
              <a:gd name="connsiteY117" fmla="*/ 1373769 h 6858000"/>
              <a:gd name="connsiteX118" fmla="*/ 245861 w 1508539"/>
              <a:gd name="connsiteY118" fmla="*/ 1307086 h 6858000"/>
              <a:gd name="connsiteX119" fmla="*/ 247049 w 1508539"/>
              <a:gd name="connsiteY119" fmla="*/ 1189033 h 6858000"/>
              <a:gd name="connsiteX120" fmla="*/ 251734 w 1508539"/>
              <a:gd name="connsiteY120" fmla="*/ 1168288 h 6858000"/>
              <a:gd name="connsiteX121" fmla="*/ 244016 w 1508539"/>
              <a:gd name="connsiteY121" fmla="*/ 1142577 h 6858000"/>
              <a:gd name="connsiteX122" fmla="*/ 233322 w 1508539"/>
              <a:gd name="connsiteY122" fmla="*/ 1088484 h 6858000"/>
              <a:gd name="connsiteX123" fmla="*/ 222058 w 1508539"/>
              <a:gd name="connsiteY123" fmla="*/ 1016103 h 6858000"/>
              <a:gd name="connsiteX124" fmla="*/ 223514 w 1508539"/>
              <a:gd name="connsiteY124" fmla="*/ 932283 h 6858000"/>
              <a:gd name="connsiteX125" fmla="*/ 225750 w 1508539"/>
              <a:gd name="connsiteY125" fmla="*/ 915925 h 6858000"/>
              <a:gd name="connsiteX126" fmla="*/ 218379 w 1508539"/>
              <a:gd name="connsiteY126" fmla="*/ 896999 h 6858000"/>
              <a:gd name="connsiteX127" fmla="*/ 187787 w 1508539"/>
              <a:gd name="connsiteY127" fmla="*/ 821517 h 6858000"/>
              <a:gd name="connsiteX128" fmla="*/ 166737 w 1508539"/>
              <a:gd name="connsiteY128" fmla="*/ 751353 h 6858000"/>
              <a:gd name="connsiteX129" fmla="*/ 166295 w 1508539"/>
              <a:gd name="connsiteY129" fmla="*/ 721230 h 6858000"/>
              <a:gd name="connsiteX130" fmla="*/ 151966 w 1508539"/>
              <a:gd name="connsiteY130" fmla="*/ 681659 h 6858000"/>
              <a:gd name="connsiteX131" fmla="*/ 137385 w 1508539"/>
              <a:gd name="connsiteY131" fmla="*/ 635218 h 6858000"/>
              <a:gd name="connsiteX132" fmla="*/ 142396 w 1508539"/>
              <a:gd name="connsiteY132" fmla="*/ 613763 h 6858000"/>
              <a:gd name="connsiteX133" fmla="*/ 128338 w 1508539"/>
              <a:gd name="connsiteY133" fmla="*/ 598582 h 6858000"/>
              <a:gd name="connsiteX134" fmla="*/ 128019 w 1508539"/>
              <a:gd name="connsiteY134" fmla="*/ 576846 h 6858000"/>
              <a:gd name="connsiteX135" fmla="*/ 107645 w 1508539"/>
              <a:gd name="connsiteY135" fmla="*/ 530055 h 6858000"/>
              <a:gd name="connsiteX136" fmla="*/ 106893 w 1508539"/>
              <a:gd name="connsiteY136" fmla="*/ 465389 h 6858000"/>
              <a:gd name="connsiteX137" fmla="*/ 89816 w 1508539"/>
              <a:gd name="connsiteY137" fmla="*/ 424699 h 6858000"/>
              <a:gd name="connsiteX138" fmla="*/ 90191 w 1508539"/>
              <a:gd name="connsiteY138" fmla="*/ 404917 h 6858000"/>
              <a:gd name="connsiteX139" fmla="*/ 70148 w 1508539"/>
              <a:gd name="connsiteY139" fmla="*/ 367211 h 6858000"/>
              <a:gd name="connsiteX140" fmla="*/ 36452 w 1508539"/>
              <a:gd name="connsiteY140" fmla="*/ 268519 h 6858000"/>
              <a:gd name="connsiteX141" fmla="*/ 23935 w 1508539"/>
              <a:gd name="connsiteY141" fmla="*/ 160886 h 6858000"/>
              <a:gd name="connsiteX142" fmla="*/ 19312 w 1508539"/>
              <a:gd name="connsiteY142" fmla="*/ 47336 h 6858000"/>
              <a:gd name="connsiteX143" fmla="*/ 0 w 1508539"/>
              <a:gd name="connsiteY143"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90557 w 1508539"/>
              <a:gd name="connsiteY23" fmla="*/ 6153037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167342 w 1508539"/>
              <a:gd name="connsiteY10" fmla="*/ 6560598 h 6858000"/>
              <a:gd name="connsiteX11" fmla="*/ 201349 w 1508539"/>
              <a:gd name="connsiteY11" fmla="*/ 6530567 h 6858000"/>
              <a:gd name="connsiteX12" fmla="*/ 215389 w 1508539"/>
              <a:gd name="connsiteY12" fmla="*/ 6478062 h 6858000"/>
              <a:gd name="connsiteX13" fmla="*/ 226078 w 1508539"/>
              <a:gd name="connsiteY13" fmla="*/ 6460325 h 6858000"/>
              <a:gd name="connsiteX14" fmla="*/ 233311 w 1508539"/>
              <a:gd name="connsiteY14" fmla="*/ 6451488 h 6858000"/>
              <a:gd name="connsiteX15" fmla="*/ 234746 w 1508539"/>
              <a:gd name="connsiteY15" fmla="*/ 6451348 h 6858000"/>
              <a:gd name="connsiteX16" fmla="*/ 239104 w 1508539"/>
              <a:gd name="connsiteY16" fmla="*/ 6414240 h 6858000"/>
              <a:gd name="connsiteX17" fmla="*/ 241880 w 1508539"/>
              <a:gd name="connsiteY17" fmla="*/ 6384857 h 6858000"/>
              <a:gd name="connsiteX18" fmla="*/ 240591 w 1508539"/>
              <a:gd name="connsiteY18" fmla="*/ 6367510 h 6858000"/>
              <a:gd name="connsiteX19" fmla="*/ 244471 w 1508539"/>
              <a:gd name="connsiteY19" fmla="*/ 6349778 h 6858000"/>
              <a:gd name="connsiteX20" fmla="*/ 246136 w 1508539"/>
              <a:gd name="connsiteY20" fmla="*/ 6348250 h 6858000"/>
              <a:gd name="connsiteX21" fmla="*/ 262170 w 1508539"/>
              <a:gd name="connsiteY21" fmla="*/ 6281972 h 6858000"/>
              <a:gd name="connsiteX22" fmla="*/ 290557 w 1508539"/>
              <a:gd name="connsiteY22" fmla="*/ 6153037 h 6858000"/>
              <a:gd name="connsiteX23" fmla="*/ 314428 w 1508539"/>
              <a:gd name="connsiteY23" fmla="*/ 6113913 h 6858000"/>
              <a:gd name="connsiteX24" fmla="*/ 318721 w 1508539"/>
              <a:gd name="connsiteY24" fmla="*/ 6028119 h 6858000"/>
              <a:gd name="connsiteX25" fmla="*/ 363126 w 1508539"/>
              <a:gd name="connsiteY25" fmla="*/ 5934687 h 6858000"/>
              <a:gd name="connsiteX26" fmla="*/ 408411 w 1508539"/>
              <a:gd name="connsiteY26" fmla="*/ 5704905 h 6858000"/>
              <a:gd name="connsiteX27" fmla="*/ 431404 w 1508539"/>
              <a:gd name="connsiteY27" fmla="*/ 5665173 h 6858000"/>
              <a:gd name="connsiteX28" fmla="*/ 465121 w 1508539"/>
              <a:gd name="connsiteY28" fmla="*/ 5563435 h 6858000"/>
              <a:gd name="connsiteX29" fmla="*/ 494626 w 1508539"/>
              <a:gd name="connsiteY29" fmla="*/ 5476393 h 6858000"/>
              <a:gd name="connsiteX30" fmla="*/ 525819 w 1508539"/>
              <a:gd name="connsiteY30" fmla="*/ 5396260 h 6858000"/>
              <a:gd name="connsiteX31" fmla="*/ 541800 w 1508539"/>
              <a:gd name="connsiteY31" fmla="*/ 5330009 h 6858000"/>
              <a:gd name="connsiteX32" fmla="*/ 575293 w 1508539"/>
              <a:gd name="connsiteY32" fmla="*/ 5273739 h 6858000"/>
              <a:gd name="connsiteX33" fmla="*/ 584892 w 1508539"/>
              <a:gd name="connsiteY33" fmla="*/ 5241779 h 6858000"/>
              <a:gd name="connsiteX34" fmla="*/ 596118 w 1508539"/>
              <a:gd name="connsiteY34" fmla="*/ 5225268 h 6858000"/>
              <a:gd name="connsiteX35" fmla="*/ 597138 w 1508539"/>
              <a:gd name="connsiteY35" fmla="*/ 5217684 h 6858000"/>
              <a:gd name="connsiteX36" fmla="*/ 604479 w 1508539"/>
              <a:gd name="connsiteY36" fmla="*/ 5193377 h 6858000"/>
              <a:gd name="connsiteX37" fmla="*/ 607782 w 1508539"/>
              <a:gd name="connsiteY37" fmla="*/ 5179288 h 6858000"/>
              <a:gd name="connsiteX38" fmla="*/ 608766 w 1508539"/>
              <a:gd name="connsiteY38" fmla="*/ 5173621 h 6858000"/>
              <a:gd name="connsiteX39" fmla="*/ 604400 w 1508539"/>
              <a:gd name="connsiteY39" fmla="*/ 5159961 h 6858000"/>
              <a:gd name="connsiteX40" fmla="*/ 611077 w 1508539"/>
              <a:gd name="connsiteY40" fmla="*/ 5144295 h 6858000"/>
              <a:gd name="connsiteX41" fmla="*/ 608010 w 1508539"/>
              <a:gd name="connsiteY41" fmla="*/ 5125185 h 6858000"/>
              <a:gd name="connsiteX42" fmla="*/ 614840 w 1508539"/>
              <a:gd name="connsiteY42" fmla="*/ 5121884 h 6858000"/>
              <a:gd name="connsiteX43" fmla="*/ 621876 w 1508539"/>
              <a:gd name="connsiteY43" fmla="*/ 5067850 h 6858000"/>
              <a:gd name="connsiteX44" fmla="*/ 624607 w 1508539"/>
              <a:gd name="connsiteY44" fmla="*/ 5060861 h 6858000"/>
              <a:gd name="connsiteX45" fmla="*/ 621311 w 1508539"/>
              <a:gd name="connsiteY45" fmla="*/ 5034192 h 6858000"/>
              <a:gd name="connsiteX46" fmla="*/ 622865 w 1508539"/>
              <a:gd name="connsiteY46" fmla="*/ 4993030 h 6858000"/>
              <a:gd name="connsiteX47" fmla="*/ 629774 w 1508539"/>
              <a:gd name="connsiteY47" fmla="*/ 4946844 h 6858000"/>
              <a:gd name="connsiteX48" fmla="*/ 625630 w 1508539"/>
              <a:gd name="connsiteY48" fmla="*/ 4932692 h 6858000"/>
              <a:gd name="connsiteX49" fmla="*/ 641033 w 1508539"/>
              <a:gd name="connsiteY49" fmla="*/ 4858827 h 6858000"/>
              <a:gd name="connsiteX50" fmla="*/ 646936 w 1508539"/>
              <a:gd name="connsiteY50" fmla="*/ 4821170 h 6858000"/>
              <a:gd name="connsiteX51" fmla="*/ 651669 w 1508539"/>
              <a:gd name="connsiteY51" fmla="*/ 4780965 h 6858000"/>
              <a:gd name="connsiteX52" fmla="*/ 652962 w 1508539"/>
              <a:gd name="connsiteY52" fmla="*/ 4750867 h 6858000"/>
              <a:gd name="connsiteX53" fmla="*/ 650769 w 1508539"/>
              <a:gd name="connsiteY53" fmla="*/ 4690749 h 6858000"/>
              <a:gd name="connsiteX54" fmla="*/ 646249 w 1508539"/>
              <a:gd name="connsiteY54" fmla="*/ 4584173 h 6858000"/>
              <a:gd name="connsiteX55" fmla="*/ 641332 w 1508539"/>
              <a:gd name="connsiteY55" fmla="*/ 4444346 h 6858000"/>
              <a:gd name="connsiteX56" fmla="*/ 637897 w 1508539"/>
              <a:gd name="connsiteY56" fmla="*/ 4375228 h 6858000"/>
              <a:gd name="connsiteX57" fmla="*/ 618550 w 1508539"/>
              <a:gd name="connsiteY57" fmla="*/ 4214165 h 6858000"/>
              <a:gd name="connsiteX58" fmla="*/ 622623 w 1508539"/>
              <a:gd name="connsiteY58" fmla="*/ 4090296 h 6858000"/>
              <a:gd name="connsiteX59" fmla="*/ 607879 w 1508539"/>
              <a:gd name="connsiteY59" fmla="*/ 4033999 h 6858000"/>
              <a:gd name="connsiteX60" fmla="*/ 609028 w 1508539"/>
              <a:gd name="connsiteY60" fmla="*/ 4031933 h 6858000"/>
              <a:gd name="connsiteX61" fmla="*/ 607604 w 1508539"/>
              <a:gd name="connsiteY61" fmla="*/ 4013953 h 6858000"/>
              <a:gd name="connsiteX62" fmla="*/ 593899 w 1508539"/>
              <a:gd name="connsiteY62" fmla="*/ 3974753 h 6858000"/>
              <a:gd name="connsiteX63" fmla="*/ 595497 w 1508539"/>
              <a:gd name="connsiteY63" fmla="*/ 3969950 h 6858000"/>
              <a:gd name="connsiteX64" fmla="*/ 588919 w 1508539"/>
              <a:gd name="connsiteY64" fmla="*/ 3933779 h 6858000"/>
              <a:gd name="connsiteX65" fmla="*/ 590250 w 1508539"/>
              <a:gd name="connsiteY65" fmla="*/ 3933093 h 6858000"/>
              <a:gd name="connsiteX66" fmla="*/ 594604 w 1508539"/>
              <a:gd name="connsiteY66" fmla="*/ 3922082 h 6858000"/>
              <a:gd name="connsiteX67" fmla="*/ 599682 w 1508539"/>
              <a:gd name="connsiteY67" fmla="*/ 3901461 h 6858000"/>
              <a:gd name="connsiteX68" fmla="*/ 622276 w 1508539"/>
              <a:gd name="connsiteY68" fmla="*/ 3813873 h 6858000"/>
              <a:gd name="connsiteX69" fmla="*/ 621701 w 1508539"/>
              <a:gd name="connsiteY69" fmla="*/ 3806161 h 6858000"/>
              <a:gd name="connsiteX70" fmla="*/ 622008 w 1508539"/>
              <a:gd name="connsiteY70" fmla="*/ 3805957 h 6858000"/>
              <a:gd name="connsiteX71" fmla="*/ 622035 w 1508539"/>
              <a:gd name="connsiteY71" fmla="*/ 3797724 h 6858000"/>
              <a:gd name="connsiteX72" fmla="*/ 620650 w 1508539"/>
              <a:gd name="connsiteY72" fmla="*/ 3792098 h 6858000"/>
              <a:gd name="connsiteX73" fmla="*/ 619534 w 1508539"/>
              <a:gd name="connsiteY73" fmla="*/ 3777135 h 6858000"/>
              <a:gd name="connsiteX74" fmla="*/ 621267 w 1508539"/>
              <a:gd name="connsiteY74" fmla="*/ 3771656 h 6858000"/>
              <a:gd name="connsiteX75" fmla="*/ 625010 w 1508539"/>
              <a:gd name="connsiteY75" fmla="*/ 3769007 h 6858000"/>
              <a:gd name="connsiteX76" fmla="*/ 624476 w 1508539"/>
              <a:gd name="connsiteY76" fmla="*/ 3767709 h 6858000"/>
              <a:gd name="connsiteX77" fmla="*/ 633172 w 1508539"/>
              <a:gd name="connsiteY77" fmla="*/ 3738082 h 6858000"/>
              <a:gd name="connsiteX78" fmla="*/ 640518 w 1508539"/>
              <a:gd name="connsiteY78" fmla="*/ 3673397 h 6858000"/>
              <a:gd name="connsiteX79" fmla="*/ 639814 w 1508539"/>
              <a:gd name="connsiteY79" fmla="*/ 3637109 h 6858000"/>
              <a:gd name="connsiteX80" fmla="*/ 643257 w 1508539"/>
              <a:gd name="connsiteY80" fmla="*/ 3536883 h 6858000"/>
              <a:gd name="connsiteX81" fmla="*/ 650795 w 1508539"/>
              <a:gd name="connsiteY81" fmla="*/ 3435652 h 6858000"/>
              <a:gd name="connsiteX82" fmla="*/ 652466 w 1508539"/>
              <a:gd name="connsiteY82" fmla="*/ 3307769 h 6858000"/>
              <a:gd name="connsiteX83" fmla="*/ 670029 w 1508539"/>
              <a:gd name="connsiteY83" fmla="*/ 3250522 h 6858000"/>
              <a:gd name="connsiteX84" fmla="*/ 670454 w 1508539"/>
              <a:gd name="connsiteY84" fmla="*/ 3229163 h 6858000"/>
              <a:gd name="connsiteX85" fmla="*/ 672277 w 1508539"/>
              <a:gd name="connsiteY85" fmla="*/ 3217217 h 6858000"/>
              <a:gd name="connsiteX86" fmla="*/ 659112 w 1508539"/>
              <a:gd name="connsiteY86" fmla="*/ 3183755 h 6858000"/>
              <a:gd name="connsiteX87" fmla="*/ 659613 w 1508539"/>
              <a:gd name="connsiteY87" fmla="*/ 3178642 h 6858000"/>
              <a:gd name="connsiteX88" fmla="*/ 647213 w 1508539"/>
              <a:gd name="connsiteY88" fmla="*/ 3158586 h 6858000"/>
              <a:gd name="connsiteX89" fmla="*/ 632398 w 1508539"/>
              <a:gd name="connsiteY89" fmla="*/ 3129034 h 6858000"/>
              <a:gd name="connsiteX90" fmla="*/ 633063 w 1508539"/>
              <a:gd name="connsiteY90" fmla="*/ 3126682 h 6858000"/>
              <a:gd name="connsiteX91" fmla="*/ 623931 w 1508539"/>
              <a:gd name="connsiteY91" fmla="*/ 3114519 h 6858000"/>
              <a:gd name="connsiteX92" fmla="*/ 610540 w 1508539"/>
              <a:gd name="connsiteY92" fmla="*/ 3106272 h 6858000"/>
              <a:gd name="connsiteX93" fmla="*/ 583270 w 1508539"/>
              <a:gd name="connsiteY93" fmla="*/ 2958185 h 6858000"/>
              <a:gd name="connsiteX94" fmla="*/ 525884 w 1508539"/>
              <a:gd name="connsiteY94" fmla="*/ 2762989 h 6858000"/>
              <a:gd name="connsiteX95" fmla="*/ 474802 w 1508539"/>
              <a:gd name="connsiteY95" fmla="*/ 2554718 h 6858000"/>
              <a:gd name="connsiteX96" fmla="*/ 454896 w 1508539"/>
              <a:gd name="connsiteY96" fmla="*/ 2485734 h 6858000"/>
              <a:gd name="connsiteX97" fmla="*/ 445619 w 1508539"/>
              <a:gd name="connsiteY97" fmla="*/ 2447068 h 6858000"/>
              <a:gd name="connsiteX98" fmla="*/ 432580 w 1508539"/>
              <a:gd name="connsiteY98" fmla="*/ 2425819 h 6858000"/>
              <a:gd name="connsiteX99" fmla="*/ 438579 w 1508539"/>
              <a:gd name="connsiteY99" fmla="*/ 2402874 h 6858000"/>
              <a:gd name="connsiteX100" fmla="*/ 441191 w 1508539"/>
              <a:gd name="connsiteY100" fmla="*/ 2381443 h 6858000"/>
              <a:gd name="connsiteX101" fmla="*/ 417520 w 1508539"/>
              <a:gd name="connsiteY101" fmla="*/ 2261920 h 6858000"/>
              <a:gd name="connsiteX102" fmla="*/ 407407 w 1508539"/>
              <a:gd name="connsiteY102" fmla="*/ 2195378 h 6858000"/>
              <a:gd name="connsiteX103" fmla="*/ 391624 w 1508539"/>
              <a:gd name="connsiteY103" fmla="*/ 2155135 h 6858000"/>
              <a:gd name="connsiteX104" fmla="*/ 389082 w 1508539"/>
              <a:gd name="connsiteY104" fmla="*/ 2118008 h 6858000"/>
              <a:gd name="connsiteX105" fmla="*/ 390075 w 1508539"/>
              <a:gd name="connsiteY105" fmla="*/ 2050531 h 6858000"/>
              <a:gd name="connsiteX106" fmla="*/ 381881 w 1508539"/>
              <a:gd name="connsiteY106" fmla="*/ 1963269 h 6858000"/>
              <a:gd name="connsiteX107" fmla="*/ 363059 w 1508539"/>
              <a:gd name="connsiteY107" fmla="*/ 1906352 h 6858000"/>
              <a:gd name="connsiteX108" fmla="*/ 339616 w 1508539"/>
              <a:gd name="connsiteY108" fmla="*/ 1861531 h 6858000"/>
              <a:gd name="connsiteX109" fmla="*/ 293415 w 1508539"/>
              <a:gd name="connsiteY109" fmla="*/ 1732919 h 6858000"/>
              <a:gd name="connsiteX110" fmla="*/ 265726 w 1508539"/>
              <a:gd name="connsiteY110" fmla="*/ 1663540 h 6858000"/>
              <a:gd name="connsiteX111" fmla="*/ 264852 w 1508539"/>
              <a:gd name="connsiteY111" fmla="*/ 1615777 h 6858000"/>
              <a:gd name="connsiteX112" fmla="*/ 245647 w 1508539"/>
              <a:gd name="connsiteY112" fmla="*/ 1563678 h 6858000"/>
              <a:gd name="connsiteX113" fmla="*/ 258727 w 1508539"/>
              <a:gd name="connsiteY113" fmla="*/ 1519474 h 6858000"/>
              <a:gd name="connsiteX114" fmla="*/ 251469 w 1508539"/>
              <a:gd name="connsiteY114" fmla="*/ 1477995 h 6858000"/>
              <a:gd name="connsiteX115" fmla="*/ 237554 w 1508539"/>
              <a:gd name="connsiteY115" fmla="*/ 1373769 h 6858000"/>
              <a:gd name="connsiteX116" fmla="*/ 245861 w 1508539"/>
              <a:gd name="connsiteY116" fmla="*/ 1307086 h 6858000"/>
              <a:gd name="connsiteX117" fmla="*/ 247049 w 1508539"/>
              <a:gd name="connsiteY117" fmla="*/ 1189033 h 6858000"/>
              <a:gd name="connsiteX118" fmla="*/ 251734 w 1508539"/>
              <a:gd name="connsiteY118" fmla="*/ 1168288 h 6858000"/>
              <a:gd name="connsiteX119" fmla="*/ 244016 w 1508539"/>
              <a:gd name="connsiteY119" fmla="*/ 1142577 h 6858000"/>
              <a:gd name="connsiteX120" fmla="*/ 233322 w 1508539"/>
              <a:gd name="connsiteY120" fmla="*/ 1088484 h 6858000"/>
              <a:gd name="connsiteX121" fmla="*/ 222058 w 1508539"/>
              <a:gd name="connsiteY121" fmla="*/ 1016103 h 6858000"/>
              <a:gd name="connsiteX122" fmla="*/ 223514 w 1508539"/>
              <a:gd name="connsiteY122" fmla="*/ 932283 h 6858000"/>
              <a:gd name="connsiteX123" fmla="*/ 225750 w 1508539"/>
              <a:gd name="connsiteY123" fmla="*/ 915925 h 6858000"/>
              <a:gd name="connsiteX124" fmla="*/ 218379 w 1508539"/>
              <a:gd name="connsiteY124" fmla="*/ 896999 h 6858000"/>
              <a:gd name="connsiteX125" fmla="*/ 187787 w 1508539"/>
              <a:gd name="connsiteY125" fmla="*/ 821517 h 6858000"/>
              <a:gd name="connsiteX126" fmla="*/ 166737 w 1508539"/>
              <a:gd name="connsiteY126" fmla="*/ 751353 h 6858000"/>
              <a:gd name="connsiteX127" fmla="*/ 166295 w 1508539"/>
              <a:gd name="connsiteY127" fmla="*/ 721230 h 6858000"/>
              <a:gd name="connsiteX128" fmla="*/ 151966 w 1508539"/>
              <a:gd name="connsiteY128" fmla="*/ 681659 h 6858000"/>
              <a:gd name="connsiteX129" fmla="*/ 137385 w 1508539"/>
              <a:gd name="connsiteY129" fmla="*/ 635218 h 6858000"/>
              <a:gd name="connsiteX130" fmla="*/ 142396 w 1508539"/>
              <a:gd name="connsiteY130" fmla="*/ 613763 h 6858000"/>
              <a:gd name="connsiteX131" fmla="*/ 128338 w 1508539"/>
              <a:gd name="connsiteY131" fmla="*/ 598582 h 6858000"/>
              <a:gd name="connsiteX132" fmla="*/ 128019 w 1508539"/>
              <a:gd name="connsiteY132" fmla="*/ 576846 h 6858000"/>
              <a:gd name="connsiteX133" fmla="*/ 107645 w 1508539"/>
              <a:gd name="connsiteY133" fmla="*/ 530055 h 6858000"/>
              <a:gd name="connsiteX134" fmla="*/ 106893 w 1508539"/>
              <a:gd name="connsiteY134" fmla="*/ 465389 h 6858000"/>
              <a:gd name="connsiteX135" fmla="*/ 89816 w 1508539"/>
              <a:gd name="connsiteY135" fmla="*/ 424699 h 6858000"/>
              <a:gd name="connsiteX136" fmla="*/ 90191 w 1508539"/>
              <a:gd name="connsiteY136" fmla="*/ 404917 h 6858000"/>
              <a:gd name="connsiteX137" fmla="*/ 70148 w 1508539"/>
              <a:gd name="connsiteY137" fmla="*/ 367211 h 6858000"/>
              <a:gd name="connsiteX138" fmla="*/ 36452 w 1508539"/>
              <a:gd name="connsiteY138" fmla="*/ 268519 h 6858000"/>
              <a:gd name="connsiteX139" fmla="*/ 23935 w 1508539"/>
              <a:gd name="connsiteY139" fmla="*/ 160886 h 6858000"/>
              <a:gd name="connsiteX140" fmla="*/ 19312 w 1508539"/>
              <a:gd name="connsiteY140" fmla="*/ 47336 h 6858000"/>
              <a:gd name="connsiteX141" fmla="*/ 0 w 1508539"/>
              <a:gd name="connsiteY141"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201349 w 1508539"/>
              <a:gd name="connsiteY10" fmla="*/ 6530567 h 6858000"/>
              <a:gd name="connsiteX11" fmla="*/ 215389 w 1508539"/>
              <a:gd name="connsiteY11" fmla="*/ 6478062 h 6858000"/>
              <a:gd name="connsiteX12" fmla="*/ 226078 w 1508539"/>
              <a:gd name="connsiteY12" fmla="*/ 6460325 h 6858000"/>
              <a:gd name="connsiteX13" fmla="*/ 233311 w 1508539"/>
              <a:gd name="connsiteY13" fmla="*/ 6451488 h 6858000"/>
              <a:gd name="connsiteX14" fmla="*/ 234746 w 1508539"/>
              <a:gd name="connsiteY14" fmla="*/ 6451348 h 6858000"/>
              <a:gd name="connsiteX15" fmla="*/ 239104 w 1508539"/>
              <a:gd name="connsiteY15" fmla="*/ 6414240 h 6858000"/>
              <a:gd name="connsiteX16" fmla="*/ 241880 w 1508539"/>
              <a:gd name="connsiteY16" fmla="*/ 6384857 h 6858000"/>
              <a:gd name="connsiteX17" fmla="*/ 240591 w 1508539"/>
              <a:gd name="connsiteY17" fmla="*/ 6367510 h 6858000"/>
              <a:gd name="connsiteX18" fmla="*/ 244471 w 1508539"/>
              <a:gd name="connsiteY18" fmla="*/ 6349778 h 6858000"/>
              <a:gd name="connsiteX19" fmla="*/ 246136 w 1508539"/>
              <a:gd name="connsiteY19" fmla="*/ 6348250 h 6858000"/>
              <a:gd name="connsiteX20" fmla="*/ 262170 w 1508539"/>
              <a:gd name="connsiteY20" fmla="*/ 6281972 h 6858000"/>
              <a:gd name="connsiteX21" fmla="*/ 290557 w 1508539"/>
              <a:gd name="connsiteY21" fmla="*/ 6153037 h 6858000"/>
              <a:gd name="connsiteX22" fmla="*/ 314428 w 1508539"/>
              <a:gd name="connsiteY22" fmla="*/ 6113913 h 6858000"/>
              <a:gd name="connsiteX23" fmla="*/ 318721 w 1508539"/>
              <a:gd name="connsiteY23" fmla="*/ 6028119 h 6858000"/>
              <a:gd name="connsiteX24" fmla="*/ 363126 w 1508539"/>
              <a:gd name="connsiteY24" fmla="*/ 5934687 h 6858000"/>
              <a:gd name="connsiteX25" fmla="*/ 408411 w 1508539"/>
              <a:gd name="connsiteY25" fmla="*/ 5704905 h 6858000"/>
              <a:gd name="connsiteX26" fmla="*/ 431404 w 1508539"/>
              <a:gd name="connsiteY26" fmla="*/ 5665173 h 6858000"/>
              <a:gd name="connsiteX27" fmla="*/ 465121 w 1508539"/>
              <a:gd name="connsiteY27" fmla="*/ 5563435 h 6858000"/>
              <a:gd name="connsiteX28" fmla="*/ 494626 w 1508539"/>
              <a:gd name="connsiteY28" fmla="*/ 5476393 h 6858000"/>
              <a:gd name="connsiteX29" fmla="*/ 525819 w 1508539"/>
              <a:gd name="connsiteY29" fmla="*/ 5396260 h 6858000"/>
              <a:gd name="connsiteX30" fmla="*/ 541800 w 1508539"/>
              <a:gd name="connsiteY30" fmla="*/ 5330009 h 6858000"/>
              <a:gd name="connsiteX31" fmla="*/ 575293 w 1508539"/>
              <a:gd name="connsiteY31" fmla="*/ 5273739 h 6858000"/>
              <a:gd name="connsiteX32" fmla="*/ 584892 w 1508539"/>
              <a:gd name="connsiteY32" fmla="*/ 5241779 h 6858000"/>
              <a:gd name="connsiteX33" fmla="*/ 596118 w 1508539"/>
              <a:gd name="connsiteY33" fmla="*/ 5225268 h 6858000"/>
              <a:gd name="connsiteX34" fmla="*/ 597138 w 1508539"/>
              <a:gd name="connsiteY34" fmla="*/ 5217684 h 6858000"/>
              <a:gd name="connsiteX35" fmla="*/ 604479 w 1508539"/>
              <a:gd name="connsiteY35" fmla="*/ 5193377 h 6858000"/>
              <a:gd name="connsiteX36" fmla="*/ 607782 w 1508539"/>
              <a:gd name="connsiteY36" fmla="*/ 5179288 h 6858000"/>
              <a:gd name="connsiteX37" fmla="*/ 608766 w 1508539"/>
              <a:gd name="connsiteY37" fmla="*/ 5173621 h 6858000"/>
              <a:gd name="connsiteX38" fmla="*/ 604400 w 1508539"/>
              <a:gd name="connsiteY38" fmla="*/ 5159961 h 6858000"/>
              <a:gd name="connsiteX39" fmla="*/ 611077 w 1508539"/>
              <a:gd name="connsiteY39" fmla="*/ 5144295 h 6858000"/>
              <a:gd name="connsiteX40" fmla="*/ 608010 w 1508539"/>
              <a:gd name="connsiteY40" fmla="*/ 5125185 h 6858000"/>
              <a:gd name="connsiteX41" fmla="*/ 614840 w 1508539"/>
              <a:gd name="connsiteY41" fmla="*/ 5121884 h 6858000"/>
              <a:gd name="connsiteX42" fmla="*/ 621876 w 1508539"/>
              <a:gd name="connsiteY42" fmla="*/ 5067850 h 6858000"/>
              <a:gd name="connsiteX43" fmla="*/ 624607 w 1508539"/>
              <a:gd name="connsiteY43" fmla="*/ 5060861 h 6858000"/>
              <a:gd name="connsiteX44" fmla="*/ 621311 w 1508539"/>
              <a:gd name="connsiteY44" fmla="*/ 5034192 h 6858000"/>
              <a:gd name="connsiteX45" fmla="*/ 622865 w 1508539"/>
              <a:gd name="connsiteY45" fmla="*/ 4993030 h 6858000"/>
              <a:gd name="connsiteX46" fmla="*/ 629774 w 1508539"/>
              <a:gd name="connsiteY46" fmla="*/ 4946844 h 6858000"/>
              <a:gd name="connsiteX47" fmla="*/ 625630 w 1508539"/>
              <a:gd name="connsiteY47" fmla="*/ 4932692 h 6858000"/>
              <a:gd name="connsiteX48" fmla="*/ 641033 w 1508539"/>
              <a:gd name="connsiteY48" fmla="*/ 4858827 h 6858000"/>
              <a:gd name="connsiteX49" fmla="*/ 646936 w 1508539"/>
              <a:gd name="connsiteY49" fmla="*/ 4821170 h 6858000"/>
              <a:gd name="connsiteX50" fmla="*/ 651669 w 1508539"/>
              <a:gd name="connsiteY50" fmla="*/ 4780965 h 6858000"/>
              <a:gd name="connsiteX51" fmla="*/ 652962 w 1508539"/>
              <a:gd name="connsiteY51" fmla="*/ 4750867 h 6858000"/>
              <a:gd name="connsiteX52" fmla="*/ 650769 w 1508539"/>
              <a:gd name="connsiteY52" fmla="*/ 4690749 h 6858000"/>
              <a:gd name="connsiteX53" fmla="*/ 646249 w 1508539"/>
              <a:gd name="connsiteY53" fmla="*/ 4584173 h 6858000"/>
              <a:gd name="connsiteX54" fmla="*/ 641332 w 1508539"/>
              <a:gd name="connsiteY54" fmla="*/ 4444346 h 6858000"/>
              <a:gd name="connsiteX55" fmla="*/ 637897 w 1508539"/>
              <a:gd name="connsiteY55" fmla="*/ 4375228 h 6858000"/>
              <a:gd name="connsiteX56" fmla="*/ 618550 w 1508539"/>
              <a:gd name="connsiteY56" fmla="*/ 4214165 h 6858000"/>
              <a:gd name="connsiteX57" fmla="*/ 622623 w 1508539"/>
              <a:gd name="connsiteY57" fmla="*/ 4090296 h 6858000"/>
              <a:gd name="connsiteX58" fmla="*/ 607879 w 1508539"/>
              <a:gd name="connsiteY58" fmla="*/ 4033999 h 6858000"/>
              <a:gd name="connsiteX59" fmla="*/ 609028 w 1508539"/>
              <a:gd name="connsiteY59" fmla="*/ 4031933 h 6858000"/>
              <a:gd name="connsiteX60" fmla="*/ 607604 w 1508539"/>
              <a:gd name="connsiteY60" fmla="*/ 4013953 h 6858000"/>
              <a:gd name="connsiteX61" fmla="*/ 593899 w 1508539"/>
              <a:gd name="connsiteY61" fmla="*/ 3974753 h 6858000"/>
              <a:gd name="connsiteX62" fmla="*/ 595497 w 1508539"/>
              <a:gd name="connsiteY62" fmla="*/ 3969950 h 6858000"/>
              <a:gd name="connsiteX63" fmla="*/ 588919 w 1508539"/>
              <a:gd name="connsiteY63" fmla="*/ 3933779 h 6858000"/>
              <a:gd name="connsiteX64" fmla="*/ 590250 w 1508539"/>
              <a:gd name="connsiteY64" fmla="*/ 3933093 h 6858000"/>
              <a:gd name="connsiteX65" fmla="*/ 594604 w 1508539"/>
              <a:gd name="connsiteY65" fmla="*/ 3922082 h 6858000"/>
              <a:gd name="connsiteX66" fmla="*/ 599682 w 1508539"/>
              <a:gd name="connsiteY66" fmla="*/ 3901461 h 6858000"/>
              <a:gd name="connsiteX67" fmla="*/ 622276 w 1508539"/>
              <a:gd name="connsiteY67" fmla="*/ 3813873 h 6858000"/>
              <a:gd name="connsiteX68" fmla="*/ 621701 w 1508539"/>
              <a:gd name="connsiteY68" fmla="*/ 3806161 h 6858000"/>
              <a:gd name="connsiteX69" fmla="*/ 622008 w 1508539"/>
              <a:gd name="connsiteY69" fmla="*/ 3805957 h 6858000"/>
              <a:gd name="connsiteX70" fmla="*/ 622035 w 1508539"/>
              <a:gd name="connsiteY70" fmla="*/ 3797724 h 6858000"/>
              <a:gd name="connsiteX71" fmla="*/ 620650 w 1508539"/>
              <a:gd name="connsiteY71" fmla="*/ 3792098 h 6858000"/>
              <a:gd name="connsiteX72" fmla="*/ 619534 w 1508539"/>
              <a:gd name="connsiteY72" fmla="*/ 3777135 h 6858000"/>
              <a:gd name="connsiteX73" fmla="*/ 621267 w 1508539"/>
              <a:gd name="connsiteY73" fmla="*/ 3771656 h 6858000"/>
              <a:gd name="connsiteX74" fmla="*/ 625010 w 1508539"/>
              <a:gd name="connsiteY74" fmla="*/ 3769007 h 6858000"/>
              <a:gd name="connsiteX75" fmla="*/ 624476 w 1508539"/>
              <a:gd name="connsiteY75" fmla="*/ 3767709 h 6858000"/>
              <a:gd name="connsiteX76" fmla="*/ 633172 w 1508539"/>
              <a:gd name="connsiteY76" fmla="*/ 3738082 h 6858000"/>
              <a:gd name="connsiteX77" fmla="*/ 640518 w 1508539"/>
              <a:gd name="connsiteY77" fmla="*/ 3673397 h 6858000"/>
              <a:gd name="connsiteX78" fmla="*/ 639814 w 1508539"/>
              <a:gd name="connsiteY78" fmla="*/ 3637109 h 6858000"/>
              <a:gd name="connsiteX79" fmla="*/ 643257 w 1508539"/>
              <a:gd name="connsiteY79" fmla="*/ 3536883 h 6858000"/>
              <a:gd name="connsiteX80" fmla="*/ 650795 w 1508539"/>
              <a:gd name="connsiteY80" fmla="*/ 3435652 h 6858000"/>
              <a:gd name="connsiteX81" fmla="*/ 652466 w 1508539"/>
              <a:gd name="connsiteY81" fmla="*/ 3307769 h 6858000"/>
              <a:gd name="connsiteX82" fmla="*/ 670029 w 1508539"/>
              <a:gd name="connsiteY82" fmla="*/ 3250522 h 6858000"/>
              <a:gd name="connsiteX83" fmla="*/ 670454 w 1508539"/>
              <a:gd name="connsiteY83" fmla="*/ 3229163 h 6858000"/>
              <a:gd name="connsiteX84" fmla="*/ 672277 w 1508539"/>
              <a:gd name="connsiteY84" fmla="*/ 3217217 h 6858000"/>
              <a:gd name="connsiteX85" fmla="*/ 659112 w 1508539"/>
              <a:gd name="connsiteY85" fmla="*/ 3183755 h 6858000"/>
              <a:gd name="connsiteX86" fmla="*/ 659613 w 1508539"/>
              <a:gd name="connsiteY86" fmla="*/ 3178642 h 6858000"/>
              <a:gd name="connsiteX87" fmla="*/ 647213 w 1508539"/>
              <a:gd name="connsiteY87" fmla="*/ 3158586 h 6858000"/>
              <a:gd name="connsiteX88" fmla="*/ 632398 w 1508539"/>
              <a:gd name="connsiteY88" fmla="*/ 3129034 h 6858000"/>
              <a:gd name="connsiteX89" fmla="*/ 633063 w 1508539"/>
              <a:gd name="connsiteY89" fmla="*/ 3126682 h 6858000"/>
              <a:gd name="connsiteX90" fmla="*/ 623931 w 1508539"/>
              <a:gd name="connsiteY90" fmla="*/ 3114519 h 6858000"/>
              <a:gd name="connsiteX91" fmla="*/ 610540 w 1508539"/>
              <a:gd name="connsiteY91" fmla="*/ 3106272 h 6858000"/>
              <a:gd name="connsiteX92" fmla="*/ 583270 w 1508539"/>
              <a:gd name="connsiteY92" fmla="*/ 2958185 h 6858000"/>
              <a:gd name="connsiteX93" fmla="*/ 525884 w 1508539"/>
              <a:gd name="connsiteY93" fmla="*/ 2762989 h 6858000"/>
              <a:gd name="connsiteX94" fmla="*/ 474802 w 1508539"/>
              <a:gd name="connsiteY94" fmla="*/ 2554718 h 6858000"/>
              <a:gd name="connsiteX95" fmla="*/ 454896 w 1508539"/>
              <a:gd name="connsiteY95" fmla="*/ 2485734 h 6858000"/>
              <a:gd name="connsiteX96" fmla="*/ 445619 w 1508539"/>
              <a:gd name="connsiteY96" fmla="*/ 2447068 h 6858000"/>
              <a:gd name="connsiteX97" fmla="*/ 432580 w 1508539"/>
              <a:gd name="connsiteY97" fmla="*/ 2425819 h 6858000"/>
              <a:gd name="connsiteX98" fmla="*/ 438579 w 1508539"/>
              <a:gd name="connsiteY98" fmla="*/ 2402874 h 6858000"/>
              <a:gd name="connsiteX99" fmla="*/ 441191 w 1508539"/>
              <a:gd name="connsiteY99" fmla="*/ 2381443 h 6858000"/>
              <a:gd name="connsiteX100" fmla="*/ 417520 w 1508539"/>
              <a:gd name="connsiteY100" fmla="*/ 2261920 h 6858000"/>
              <a:gd name="connsiteX101" fmla="*/ 407407 w 1508539"/>
              <a:gd name="connsiteY101" fmla="*/ 2195378 h 6858000"/>
              <a:gd name="connsiteX102" fmla="*/ 391624 w 1508539"/>
              <a:gd name="connsiteY102" fmla="*/ 2155135 h 6858000"/>
              <a:gd name="connsiteX103" fmla="*/ 389082 w 1508539"/>
              <a:gd name="connsiteY103" fmla="*/ 2118008 h 6858000"/>
              <a:gd name="connsiteX104" fmla="*/ 390075 w 1508539"/>
              <a:gd name="connsiteY104" fmla="*/ 2050531 h 6858000"/>
              <a:gd name="connsiteX105" fmla="*/ 381881 w 1508539"/>
              <a:gd name="connsiteY105" fmla="*/ 1963269 h 6858000"/>
              <a:gd name="connsiteX106" fmla="*/ 363059 w 1508539"/>
              <a:gd name="connsiteY106" fmla="*/ 1906352 h 6858000"/>
              <a:gd name="connsiteX107" fmla="*/ 339616 w 1508539"/>
              <a:gd name="connsiteY107" fmla="*/ 1861531 h 6858000"/>
              <a:gd name="connsiteX108" fmla="*/ 293415 w 1508539"/>
              <a:gd name="connsiteY108" fmla="*/ 1732919 h 6858000"/>
              <a:gd name="connsiteX109" fmla="*/ 265726 w 1508539"/>
              <a:gd name="connsiteY109" fmla="*/ 1663540 h 6858000"/>
              <a:gd name="connsiteX110" fmla="*/ 264852 w 1508539"/>
              <a:gd name="connsiteY110" fmla="*/ 1615777 h 6858000"/>
              <a:gd name="connsiteX111" fmla="*/ 245647 w 1508539"/>
              <a:gd name="connsiteY111" fmla="*/ 1563678 h 6858000"/>
              <a:gd name="connsiteX112" fmla="*/ 258727 w 1508539"/>
              <a:gd name="connsiteY112" fmla="*/ 1519474 h 6858000"/>
              <a:gd name="connsiteX113" fmla="*/ 251469 w 1508539"/>
              <a:gd name="connsiteY113" fmla="*/ 1477995 h 6858000"/>
              <a:gd name="connsiteX114" fmla="*/ 237554 w 1508539"/>
              <a:gd name="connsiteY114" fmla="*/ 1373769 h 6858000"/>
              <a:gd name="connsiteX115" fmla="*/ 245861 w 1508539"/>
              <a:gd name="connsiteY115" fmla="*/ 1307086 h 6858000"/>
              <a:gd name="connsiteX116" fmla="*/ 247049 w 1508539"/>
              <a:gd name="connsiteY116" fmla="*/ 1189033 h 6858000"/>
              <a:gd name="connsiteX117" fmla="*/ 251734 w 1508539"/>
              <a:gd name="connsiteY117" fmla="*/ 1168288 h 6858000"/>
              <a:gd name="connsiteX118" fmla="*/ 244016 w 1508539"/>
              <a:gd name="connsiteY118" fmla="*/ 1142577 h 6858000"/>
              <a:gd name="connsiteX119" fmla="*/ 233322 w 1508539"/>
              <a:gd name="connsiteY119" fmla="*/ 1088484 h 6858000"/>
              <a:gd name="connsiteX120" fmla="*/ 222058 w 1508539"/>
              <a:gd name="connsiteY120" fmla="*/ 1016103 h 6858000"/>
              <a:gd name="connsiteX121" fmla="*/ 223514 w 1508539"/>
              <a:gd name="connsiteY121" fmla="*/ 932283 h 6858000"/>
              <a:gd name="connsiteX122" fmla="*/ 225750 w 1508539"/>
              <a:gd name="connsiteY122" fmla="*/ 915925 h 6858000"/>
              <a:gd name="connsiteX123" fmla="*/ 218379 w 1508539"/>
              <a:gd name="connsiteY123" fmla="*/ 896999 h 6858000"/>
              <a:gd name="connsiteX124" fmla="*/ 187787 w 1508539"/>
              <a:gd name="connsiteY124" fmla="*/ 821517 h 6858000"/>
              <a:gd name="connsiteX125" fmla="*/ 166737 w 1508539"/>
              <a:gd name="connsiteY125" fmla="*/ 751353 h 6858000"/>
              <a:gd name="connsiteX126" fmla="*/ 166295 w 1508539"/>
              <a:gd name="connsiteY126" fmla="*/ 721230 h 6858000"/>
              <a:gd name="connsiteX127" fmla="*/ 151966 w 1508539"/>
              <a:gd name="connsiteY127" fmla="*/ 681659 h 6858000"/>
              <a:gd name="connsiteX128" fmla="*/ 137385 w 1508539"/>
              <a:gd name="connsiteY128" fmla="*/ 635218 h 6858000"/>
              <a:gd name="connsiteX129" fmla="*/ 142396 w 1508539"/>
              <a:gd name="connsiteY129" fmla="*/ 613763 h 6858000"/>
              <a:gd name="connsiteX130" fmla="*/ 128338 w 1508539"/>
              <a:gd name="connsiteY130" fmla="*/ 598582 h 6858000"/>
              <a:gd name="connsiteX131" fmla="*/ 128019 w 1508539"/>
              <a:gd name="connsiteY131" fmla="*/ 576846 h 6858000"/>
              <a:gd name="connsiteX132" fmla="*/ 107645 w 1508539"/>
              <a:gd name="connsiteY132" fmla="*/ 530055 h 6858000"/>
              <a:gd name="connsiteX133" fmla="*/ 106893 w 1508539"/>
              <a:gd name="connsiteY133" fmla="*/ 465389 h 6858000"/>
              <a:gd name="connsiteX134" fmla="*/ 89816 w 1508539"/>
              <a:gd name="connsiteY134" fmla="*/ 424699 h 6858000"/>
              <a:gd name="connsiteX135" fmla="*/ 90191 w 1508539"/>
              <a:gd name="connsiteY135" fmla="*/ 404917 h 6858000"/>
              <a:gd name="connsiteX136" fmla="*/ 70148 w 1508539"/>
              <a:gd name="connsiteY136" fmla="*/ 367211 h 6858000"/>
              <a:gd name="connsiteX137" fmla="*/ 36452 w 1508539"/>
              <a:gd name="connsiteY137" fmla="*/ 268519 h 6858000"/>
              <a:gd name="connsiteX138" fmla="*/ 23935 w 1508539"/>
              <a:gd name="connsiteY138" fmla="*/ 160886 h 6858000"/>
              <a:gd name="connsiteX139" fmla="*/ 19312 w 1508539"/>
              <a:gd name="connsiteY139" fmla="*/ 47336 h 6858000"/>
              <a:gd name="connsiteX140" fmla="*/ 0 w 1508539"/>
              <a:gd name="connsiteY140"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4248 w 1508539"/>
              <a:gd name="connsiteY6" fmla="*/ 6574442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504057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318065 w 1508539"/>
              <a:gd name="connsiteY6" fmla="*/ 6691589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164830 w 1491612"/>
              <a:gd name="connsiteY0" fmla="*/ 0 h 6858000"/>
              <a:gd name="connsiteX1" fmla="*/ 1491612 w 1491612"/>
              <a:gd name="connsiteY1" fmla="*/ 0 h 6858000"/>
              <a:gd name="connsiteX2" fmla="*/ 1491612 w 1491612"/>
              <a:gd name="connsiteY2" fmla="*/ 6858000 h 6858000"/>
              <a:gd name="connsiteX3" fmla="*/ 228306 w 1491612"/>
              <a:gd name="connsiteY3" fmla="*/ 6857735 h 6858000"/>
              <a:gd name="connsiteX4" fmla="*/ 264899 w 1491612"/>
              <a:gd name="connsiteY4" fmla="*/ 6776847 h 6858000"/>
              <a:gd name="connsiteX5" fmla="*/ 276399 w 1491612"/>
              <a:gd name="connsiteY5" fmla="*/ 6737706 h 6858000"/>
              <a:gd name="connsiteX6" fmla="*/ 301138 w 1491612"/>
              <a:gd name="connsiteY6" fmla="*/ 6691589 h 6858000"/>
              <a:gd name="connsiteX7" fmla="*/ 278695 w 1491612"/>
              <a:gd name="connsiteY7" fmla="*/ 6659970 h 6858000"/>
              <a:gd name="connsiteX8" fmla="*/ 293786 w 1491612"/>
              <a:gd name="connsiteY8" fmla="*/ 6636211 h 6858000"/>
              <a:gd name="connsiteX9" fmla="*/ 311230 w 1491612"/>
              <a:gd name="connsiteY9" fmla="*/ 6594177 h 6858000"/>
              <a:gd name="connsiteX10" fmla="*/ 325270 w 1491612"/>
              <a:gd name="connsiteY10" fmla="*/ 6557575 h 6858000"/>
              <a:gd name="connsiteX11" fmla="*/ 378227 w 1491612"/>
              <a:gd name="connsiteY11" fmla="*/ 6492130 h 6858000"/>
              <a:gd name="connsiteX12" fmla="*/ 393914 w 1491612"/>
              <a:gd name="connsiteY12" fmla="*/ 6431610 h 6858000"/>
              <a:gd name="connsiteX13" fmla="*/ 437619 w 1491612"/>
              <a:gd name="connsiteY13" fmla="*/ 6379786 h 6858000"/>
              <a:gd name="connsiteX14" fmla="*/ 420842 w 1491612"/>
              <a:gd name="connsiteY14" fmla="*/ 6334727 h 6858000"/>
              <a:gd name="connsiteX15" fmla="*/ 398257 w 1491612"/>
              <a:gd name="connsiteY15" fmla="*/ 6313295 h 6858000"/>
              <a:gd name="connsiteX16" fmla="*/ 405421 w 1491612"/>
              <a:gd name="connsiteY16" fmla="*/ 6280046 h 6858000"/>
              <a:gd name="connsiteX17" fmla="*/ 388166 w 1491612"/>
              <a:gd name="connsiteY17" fmla="*/ 6270265 h 6858000"/>
              <a:gd name="connsiteX18" fmla="*/ 415194 w 1491612"/>
              <a:gd name="connsiteY18" fmla="*/ 6252834 h 6858000"/>
              <a:gd name="connsiteX19" fmla="*/ 393186 w 1491612"/>
              <a:gd name="connsiteY19" fmla="*/ 6202459 h 6858000"/>
              <a:gd name="connsiteX20" fmla="*/ 391984 w 1491612"/>
              <a:gd name="connsiteY20" fmla="*/ 6153037 h 6858000"/>
              <a:gd name="connsiteX21" fmla="*/ 407399 w 1491612"/>
              <a:gd name="connsiteY21" fmla="*/ 6078132 h 6858000"/>
              <a:gd name="connsiteX22" fmla="*/ 394786 w 1491612"/>
              <a:gd name="connsiteY22" fmla="*/ 6028119 h 6858000"/>
              <a:gd name="connsiteX23" fmla="*/ 380015 w 1491612"/>
              <a:gd name="connsiteY23" fmla="*/ 5926735 h 6858000"/>
              <a:gd name="connsiteX24" fmla="*/ 429527 w 1491612"/>
              <a:gd name="connsiteY24" fmla="*/ 5712857 h 6858000"/>
              <a:gd name="connsiteX25" fmla="*/ 408602 w 1491612"/>
              <a:gd name="connsiteY25" fmla="*/ 5676393 h 6858000"/>
              <a:gd name="connsiteX26" fmla="*/ 448194 w 1491612"/>
              <a:gd name="connsiteY26" fmla="*/ 5563435 h 6858000"/>
              <a:gd name="connsiteX27" fmla="*/ 495324 w 1491612"/>
              <a:gd name="connsiteY27" fmla="*/ 5437125 h 6858000"/>
              <a:gd name="connsiteX28" fmla="*/ 508892 w 1491612"/>
              <a:gd name="connsiteY28" fmla="*/ 5396260 h 6858000"/>
              <a:gd name="connsiteX29" fmla="*/ 524873 w 1491612"/>
              <a:gd name="connsiteY29" fmla="*/ 5330009 h 6858000"/>
              <a:gd name="connsiteX30" fmla="*/ 558366 w 1491612"/>
              <a:gd name="connsiteY30" fmla="*/ 5273739 h 6858000"/>
              <a:gd name="connsiteX31" fmla="*/ 567965 w 1491612"/>
              <a:gd name="connsiteY31" fmla="*/ 5241779 h 6858000"/>
              <a:gd name="connsiteX32" fmla="*/ 579191 w 1491612"/>
              <a:gd name="connsiteY32" fmla="*/ 5225268 h 6858000"/>
              <a:gd name="connsiteX33" fmla="*/ 580211 w 1491612"/>
              <a:gd name="connsiteY33" fmla="*/ 5217684 h 6858000"/>
              <a:gd name="connsiteX34" fmla="*/ 587552 w 1491612"/>
              <a:gd name="connsiteY34" fmla="*/ 5193377 h 6858000"/>
              <a:gd name="connsiteX35" fmla="*/ 590855 w 1491612"/>
              <a:gd name="connsiteY35" fmla="*/ 5179288 h 6858000"/>
              <a:gd name="connsiteX36" fmla="*/ 591839 w 1491612"/>
              <a:gd name="connsiteY36" fmla="*/ 5173621 h 6858000"/>
              <a:gd name="connsiteX37" fmla="*/ 587473 w 1491612"/>
              <a:gd name="connsiteY37" fmla="*/ 5159961 h 6858000"/>
              <a:gd name="connsiteX38" fmla="*/ 594150 w 1491612"/>
              <a:gd name="connsiteY38" fmla="*/ 5144295 h 6858000"/>
              <a:gd name="connsiteX39" fmla="*/ 591083 w 1491612"/>
              <a:gd name="connsiteY39" fmla="*/ 5125185 h 6858000"/>
              <a:gd name="connsiteX40" fmla="*/ 597913 w 1491612"/>
              <a:gd name="connsiteY40" fmla="*/ 5121884 h 6858000"/>
              <a:gd name="connsiteX41" fmla="*/ 604949 w 1491612"/>
              <a:gd name="connsiteY41" fmla="*/ 5067850 h 6858000"/>
              <a:gd name="connsiteX42" fmla="*/ 607680 w 1491612"/>
              <a:gd name="connsiteY42" fmla="*/ 5060861 h 6858000"/>
              <a:gd name="connsiteX43" fmla="*/ 604384 w 1491612"/>
              <a:gd name="connsiteY43" fmla="*/ 5034192 h 6858000"/>
              <a:gd name="connsiteX44" fmla="*/ 605938 w 1491612"/>
              <a:gd name="connsiteY44" fmla="*/ 4993030 h 6858000"/>
              <a:gd name="connsiteX45" fmla="*/ 612847 w 1491612"/>
              <a:gd name="connsiteY45" fmla="*/ 4946844 h 6858000"/>
              <a:gd name="connsiteX46" fmla="*/ 608703 w 1491612"/>
              <a:gd name="connsiteY46" fmla="*/ 4932692 h 6858000"/>
              <a:gd name="connsiteX47" fmla="*/ 624106 w 1491612"/>
              <a:gd name="connsiteY47" fmla="*/ 4858827 h 6858000"/>
              <a:gd name="connsiteX48" fmla="*/ 630009 w 1491612"/>
              <a:gd name="connsiteY48" fmla="*/ 4821170 h 6858000"/>
              <a:gd name="connsiteX49" fmla="*/ 634742 w 1491612"/>
              <a:gd name="connsiteY49" fmla="*/ 4780965 h 6858000"/>
              <a:gd name="connsiteX50" fmla="*/ 636035 w 1491612"/>
              <a:gd name="connsiteY50" fmla="*/ 4750867 h 6858000"/>
              <a:gd name="connsiteX51" fmla="*/ 633842 w 1491612"/>
              <a:gd name="connsiteY51" fmla="*/ 4690749 h 6858000"/>
              <a:gd name="connsiteX52" fmla="*/ 629322 w 1491612"/>
              <a:gd name="connsiteY52" fmla="*/ 4584173 h 6858000"/>
              <a:gd name="connsiteX53" fmla="*/ 624405 w 1491612"/>
              <a:gd name="connsiteY53" fmla="*/ 4444346 h 6858000"/>
              <a:gd name="connsiteX54" fmla="*/ 620970 w 1491612"/>
              <a:gd name="connsiteY54" fmla="*/ 4375228 h 6858000"/>
              <a:gd name="connsiteX55" fmla="*/ 601623 w 1491612"/>
              <a:gd name="connsiteY55" fmla="*/ 4214165 h 6858000"/>
              <a:gd name="connsiteX56" fmla="*/ 605696 w 1491612"/>
              <a:gd name="connsiteY56" fmla="*/ 4090296 h 6858000"/>
              <a:gd name="connsiteX57" fmla="*/ 590952 w 1491612"/>
              <a:gd name="connsiteY57" fmla="*/ 4033999 h 6858000"/>
              <a:gd name="connsiteX58" fmla="*/ 592101 w 1491612"/>
              <a:gd name="connsiteY58" fmla="*/ 4031933 h 6858000"/>
              <a:gd name="connsiteX59" fmla="*/ 590677 w 1491612"/>
              <a:gd name="connsiteY59" fmla="*/ 4013953 h 6858000"/>
              <a:gd name="connsiteX60" fmla="*/ 576972 w 1491612"/>
              <a:gd name="connsiteY60" fmla="*/ 3974753 h 6858000"/>
              <a:gd name="connsiteX61" fmla="*/ 578570 w 1491612"/>
              <a:gd name="connsiteY61" fmla="*/ 3969950 h 6858000"/>
              <a:gd name="connsiteX62" fmla="*/ 571992 w 1491612"/>
              <a:gd name="connsiteY62" fmla="*/ 3933779 h 6858000"/>
              <a:gd name="connsiteX63" fmla="*/ 573323 w 1491612"/>
              <a:gd name="connsiteY63" fmla="*/ 3933093 h 6858000"/>
              <a:gd name="connsiteX64" fmla="*/ 577677 w 1491612"/>
              <a:gd name="connsiteY64" fmla="*/ 3922082 h 6858000"/>
              <a:gd name="connsiteX65" fmla="*/ 582755 w 1491612"/>
              <a:gd name="connsiteY65" fmla="*/ 3901461 h 6858000"/>
              <a:gd name="connsiteX66" fmla="*/ 605349 w 1491612"/>
              <a:gd name="connsiteY66" fmla="*/ 3813873 h 6858000"/>
              <a:gd name="connsiteX67" fmla="*/ 604774 w 1491612"/>
              <a:gd name="connsiteY67" fmla="*/ 3806161 h 6858000"/>
              <a:gd name="connsiteX68" fmla="*/ 605081 w 1491612"/>
              <a:gd name="connsiteY68" fmla="*/ 3805957 h 6858000"/>
              <a:gd name="connsiteX69" fmla="*/ 605108 w 1491612"/>
              <a:gd name="connsiteY69" fmla="*/ 3797724 h 6858000"/>
              <a:gd name="connsiteX70" fmla="*/ 603723 w 1491612"/>
              <a:gd name="connsiteY70" fmla="*/ 3792098 h 6858000"/>
              <a:gd name="connsiteX71" fmla="*/ 602607 w 1491612"/>
              <a:gd name="connsiteY71" fmla="*/ 3777135 h 6858000"/>
              <a:gd name="connsiteX72" fmla="*/ 604340 w 1491612"/>
              <a:gd name="connsiteY72" fmla="*/ 3771656 h 6858000"/>
              <a:gd name="connsiteX73" fmla="*/ 608083 w 1491612"/>
              <a:gd name="connsiteY73" fmla="*/ 3769007 h 6858000"/>
              <a:gd name="connsiteX74" fmla="*/ 607549 w 1491612"/>
              <a:gd name="connsiteY74" fmla="*/ 3767709 h 6858000"/>
              <a:gd name="connsiteX75" fmla="*/ 616245 w 1491612"/>
              <a:gd name="connsiteY75" fmla="*/ 3738082 h 6858000"/>
              <a:gd name="connsiteX76" fmla="*/ 623591 w 1491612"/>
              <a:gd name="connsiteY76" fmla="*/ 3673397 h 6858000"/>
              <a:gd name="connsiteX77" fmla="*/ 622887 w 1491612"/>
              <a:gd name="connsiteY77" fmla="*/ 3637109 h 6858000"/>
              <a:gd name="connsiteX78" fmla="*/ 626330 w 1491612"/>
              <a:gd name="connsiteY78" fmla="*/ 3536883 h 6858000"/>
              <a:gd name="connsiteX79" fmla="*/ 633868 w 1491612"/>
              <a:gd name="connsiteY79" fmla="*/ 3435652 h 6858000"/>
              <a:gd name="connsiteX80" fmla="*/ 635539 w 1491612"/>
              <a:gd name="connsiteY80" fmla="*/ 3307769 h 6858000"/>
              <a:gd name="connsiteX81" fmla="*/ 653102 w 1491612"/>
              <a:gd name="connsiteY81" fmla="*/ 3250522 h 6858000"/>
              <a:gd name="connsiteX82" fmla="*/ 653527 w 1491612"/>
              <a:gd name="connsiteY82" fmla="*/ 3229163 h 6858000"/>
              <a:gd name="connsiteX83" fmla="*/ 655350 w 1491612"/>
              <a:gd name="connsiteY83" fmla="*/ 3217217 h 6858000"/>
              <a:gd name="connsiteX84" fmla="*/ 642185 w 1491612"/>
              <a:gd name="connsiteY84" fmla="*/ 3183755 h 6858000"/>
              <a:gd name="connsiteX85" fmla="*/ 642686 w 1491612"/>
              <a:gd name="connsiteY85" fmla="*/ 3178642 h 6858000"/>
              <a:gd name="connsiteX86" fmla="*/ 630286 w 1491612"/>
              <a:gd name="connsiteY86" fmla="*/ 3158586 h 6858000"/>
              <a:gd name="connsiteX87" fmla="*/ 615471 w 1491612"/>
              <a:gd name="connsiteY87" fmla="*/ 3129034 h 6858000"/>
              <a:gd name="connsiteX88" fmla="*/ 616136 w 1491612"/>
              <a:gd name="connsiteY88" fmla="*/ 3126682 h 6858000"/>
              <a:gd name="connsiteX89" fmla="*/ 607004 w 1491612"/>
              <a:gd name="connsiteY89" fmla="*/ 3114519 h 6858000"/>
              <a:gd name="connsiteX90" fmla="*/ 593613 w 1491612"/>
              <a:gd name="connsiteY90" fmla="*/ 3106272 h 6858000"/>
              <a:gd name="connsiteX91" fmla="*/ 566343 w 1491612"/>
              <a:gd name="connsiteY91" fmla="*/ 2958185 h 6858000"/>
              <a:gd name="connsiteX92" fmla="*/ 508957 w 1491612"/>
              <a:gd name="connsiteY92" fmla="*/ 2762989 h 6858000"/>
              <a:gd name="connsiteX93" fmla="*/ 457875 w 1491612"/>
              <a:gd name="connsiteY93" fmla="*/ 2554718 h 6858000"/>
              <a:gd name="connsiteX94" fmla="*/ 437969 w 1491612"/>
              <a:gd name="connsiteY94" fmla="*/ 2485734 h 6858000"/>
              <a:gd name="connsiteX95" fmla="*/ 428692 w 1491612"/>
              <a:gd name="connsiteY95" fmla="*/ 2447068 h 6858000"/>
              <a:gd name="connsiteX96" fmla="*/ 415653 w 1491612"/>
              <a:gd name="connsiteY96" fmla="*/ 2425819 h 6858000"/>
              <a:gd name="connsiteX97" fmla="*/ 421652 w 1491612"/>
              <a:gd name="connsiteY97" fmla="*/ 2402874 h 6858000"/>
              <a:gd name="connsiteX98" fmla="*/ 424264 w 1491612"/>
              <a:gd name="connsiteY98" fmla="*/ 2381443 h 6858000"/>
              <a:gd name="connsiteX99" fmla="*/ 400593 w 1491612"/>
              <a:gd name="connsiteY99" fmla="*/ 2261920 h 6858000"/>
              <a:gd name="connsiteX100" fmla="*/ 390480 w 1491612"/>
              <a:gd name="connsiteY100" fmla="*/ 2195378 h 6858000"/>
              <a:gd name="connsiteX101" fmla="*/ 374697 w 1491612"/>
              <a:gd name="connsiteY101" fmla="*/ 2155135 h 6858000"/>
              <a:gd name="connsiteX102" fmla="*/ 372155 w 1491612"/>
              <a:gd name="connsiteY102" fmla="*/ 2118008 h 6858000"/>
              <a:gd name="connsiteX103" fmla="*/ 373148 w 1491612"/>
              <a:gd name="connsiteY103" fmla="*/ 2050531 h 6858000"/>
              <a:gd name="connsiteX104" fmla="*/ 364954 w 1491612"/>
              <a:gd name="connsiteY104" fmla="*/ 1963269 h 6858000"/>
              <a:gd name="connsiteX105" fmla="*/ 346132 w 1491612"/>
              <a:gd name="connsiteY105" fmla="*/ 1906352 h 6858000"/>
              <a:gd name="connsiteX106" fmla="*/ 322689 w 1491612"/>
              <a:gd name="connsiteY106" fmla="*/ 1861531 h 6858000"/>
              <a:gd name="connsiteX107" fmla="*/ 276488 w 1491612"/>
              <a:gd name="connsiteY107" fmla="*/ 1732919 h 6858000"/>
              <a:gd name="connsiteX108" fmla="*/ 248799 w 1491612"/>
              <a:gd name="connsiteY108" fmla="*/ 1663540 h 6858000"/>
              <a:gd name="connsiteX109" fmla="*/ 247925 w 1491612"/>
              <a:gd name="connsiteY109" fmla="*/ 1615777 h 6858000"/>
              <a:gd name="connsiteX110" fmla="*/ 228720 w 1491612"/>
              <a:gd name="connsiteY110" fmla="*/ 1563678 h 6858000"/>
              <a:gd name="connsiteX111" fmla="*/ 241800 w 1491612"/>
              <a:gd name="connsiteY111" fmla="*/ 1519474 h 6858000"/>
              <a:gd name="connsiteX112" fmla="*/ 234542 w 1491612"/>
              <a:gd name="connsiteY112" fmla="*/ 1477995 h 6858000"/>
              <a:gd name="connsiteX113" fmla="*/ 220627 w 1491612"/>
              <a:gd name="connsiteY113" fmla="*/ 1373769 h 6858000"/>
              <a:gd name="connsiteX114" fmla="*/ 228934 w 1491612"/>
              <a:gd name="connsiteY114" fmla="*/ 1307086 h 6858000"/>
              <a:gd name="connsiteX115" fmla="*/ 230122 w 1491612"/>
              <a:gd name="connsiteY115" fmla="*/ 1189033 h 6858000"/>
              <a:gd name="connsiteX116" fmla="*/ 234807 w 1491612"/>
              <a:gd name="connsiteY116" fmla="*/ 1168288 h 6858000"/>
              <a:gd name="connsiteX117" fmla="*/ 227089 w 1491612"/>
              <a:gd name="connsiteY117" fmla="*/ 1142577 h 6858000"/>
              <a:gd name="connsiteX118" fmla="*/ 216395 w 1491612"/>
              <a:gd name="connsiteY118" fmla="*/ 1088484 h 6858000"/>
              <a:gd name="connsiteX119" fmla="*/ 205131 w 1491612"/>
              <a:gd name="connsiteY119" fmla="*/ 1016103 h 6858000"/>
              <a:gd name="connsiteX120" fmla="*/ 206587 w 1491612"/>
              <a:gd name="connsiteY120" fmla="*/ 932283 h 6858000"/>
              <a:gd name="connsiteX121" fmla="*/ 208823 w 1491612"/>
              <a:gd name="connsiteY121" fmla="*/ 915925 h 6858000"/>
              <a:gd name="connsiteX122" fmla="*/ 201452 w 1491612"/>
              <a:gd name="connsiteY122" fmla="*/ 896999 h 6858000"/>
              <a:gd name="connsiteX123" fmla="*/ 170860 w 1491612"/>
              <a:gd name="connsiteY123" fmla="*/ 821517 h 6858000"/>
              <a:gd name="connsiteX124" fmla="*/ 149810 w 1491612"/>
              <a:gd name="connsiteY124" fmla="*/ 751353 h 6858000"/>
              <a:gd name="connsiteX125" fmla="*/ 149368 w 1491612"/>
              <a:gd name="connsiteY125" fmla="*/ 721230 h 6858000"/>
              <a:gd name="connsiteX126" fmla="*/ 135039 w 1491612"/>
              <a:gd name="connsiteY126" fmla="*/ 681659 h 6858000"/>
              <a:gd name="connsiteX127" fmla="*/ 120458 w 1491612"/>
              <a:gd name="connsiteY127" fmla="*/ 635218 h 6858000"/>
              <a:gd name="connsiteX128" fmla="*/ 125469 w 1491612"/>
              <a:gd name="connsiteY128" fmla="*/ 613763 h 6858000"/>
              <a:gd name="connsiteX129" fmla="*/ 111411 w 1491612"/>
              <a:gd name="connsiteY129" fmla="*/ 598582 h 6858000"/>
              <a:gd name="connsiteX130" fmla="*/ 111092 w 1491612"/>
              <a:gd name="connsiteY130" fmla="*/ 576846 h 6858000"/>
              <a:gd name="connsiteX131" fmla="*/ 90718 w 1491612"/>
              <a:gd name="connsiteY131" fmla="*/ 530055 h 6858000"/>
              <a:gd name="connsiteX132" fmla="*/ 89966 w 1491612"/>
              <a:gd name="connsiteY132" fmla="*/ 465389 h 6858000"/>
              <a:gd name="connsiteX133" fmla="*/ 72889 w 1491612"/>
              <a:gd name="connsiteY133" fmla="*/ 424699 h 6858000"/>
              <a:gd name="connsiteX134" fmla="*/ 73264 w 1491612"/>
              <a:gd name="connsiteY134" fmla="*/ 404917 h 6858000"/>
              <a:gd name="connsiteX135" fmla="*/ 53221 w 1491612"/>
              <a:gd name="connsiteY135" fmla="*/ 367211 h 6858000"/>
              <a:gd name="connsiteX136" fmla="*/ 19525 w 1491612"/>
              <a:gd name="connsiteY136" fmla="*/ 268519 h 6858000"/>
              <a:gd name="connsiteX137" fmla="*/ 7008 w 1491612"/>
              <a:gd name="connsiteY137" fmla="*/ 160886 h 6858000"/>
              <a:gd name="connsiteX138" fmla="*/ 2385 w 1491612"/>
              <a:gd name="connsiteY138" fmla="*/ 47336 h 6858000"/>
              <a:gd name="connsiteX139" fmla="*/ 164830 w 1491612"/>
              <a:gd name="connsiteY139" fmla="*/ 0 h 6858000"/>
              <a:gd name="connsiteX0" fmla="*/ 158408 w 1485190"/>
              <a:gd name="connsiteY0" fmla="*/ 0 h 6858000"/>
              <a:gd name="connsiteX1" fmla="*/ 1485190 w 1485190"/>
              <a:gd name="connsiteY1" fmla="*/ 0 h 6858000"/>
              <a:gd name="connsiteX2" fmla="*/ 1485190 w 1485190"/>
              <a:gd name="connsiteY2" fmla="*/ 6858000 h 6858000"/>
              <a:gd name="connsiteX3" fmla="*/ 221884 w 1485190"/>
              <a:gd name="connsiteY3" fmla="*/ 6857735 h 6858000"/>
              <a:gd name="connsiteX4" fmla="*/ 258477 w 1485190"/>
              <a:gd name="connsiteY4" fmla="*/ 6776847 h 6858000"/>
              <a:gd name="connsiteX5" fmla="*/ 269977 w 1485190"/>
              <a:gd name="connsiteY5" fmla="*/ 6737706 h 6858000"/>
              <a:gd name="connsiteX6" fmla="*/ 294716 w 1485190"/>
              <a:gd name="connsiteY6" fmla="*/ 6691589 h 6858000"/>
              <a:gd name="connsiteX7" fmla="*/ 272273 w 1485190"/>
              <a:gd name="connsiteY7" fmla="*/ 6659970 h 6858000"/>
              <a:gd name="connsiteX8" fmla="*/ 287364 w 1485190"/>
              <a:gd name="connsiteY8" fmla="*/ 6636211 h 6858000"/>
              <a:gd name="connsiteX9" fmla="*/ 304808 w 1485190"/>
              <a:gd name="connsiteY9" fmla="*/ 6594177 h 6858000"/>
              <a:gd name="connsiteX10" fmla="*/ 318848 w 1485190"/>
              <a:gd name="connsiteY10" fmla="*/ 6557575 h 6858000"/>
              <a:gd name="connsiteX11" fmla="*/ 371805 w 1485190"/>
              <a:gd name="connsiteY11" fmla="*/ 6492130 h 6858000"/>
              <a:gd name="connsiteX12" fmla="*/ 387492 w 1485190"/>
              <a:gd name="connsiteY12" fmla="*/ 6431610 h 6858000"/>
              <a:gd name="connsiteX13" fmla="*/ 431197 w 1485190"/>
              <a:gd name="connsiteY13" fmla="*/ 6379786 h 6858000"/>
              <a:gd name="connsiteX14" fmla="*/ 414420 w 1485190"/>
              <a:gd name="connsiteY14" fmla="*/ 6334727 h 6858000"/>
              <a:gd name="connsiteX15" fmla="*/ 391835 w 1485190"/>
              <a:gd name="connsiteY15" fmla="*/ 6313295 h 6858000"/>
              <a:gd name="connsiteX16" fmla="*/ 398999 w 1485190"/>
              <a:gd name="connsiteY16" fmla="*/ 6280046 h 6858000"/>
              <a:gd name="connsiteX17" fmla="*/ 381744 w 1485190"/>
              <a:gd name="connsiteY17" fmla="*/ 6270265 h 6858000"/>
              <a:gd name="connsiteX18" fmla="*/ 408772 w 1485190"/>
              <a:gd name="connsiteY18" fmla="*/ 6252834 h 6858000"/>
              <a:gd name="connsiteX19" fmla="*/ 386764 w 1485190"/>
              <a:gd name="connsiteY19" fmla="*/ 6202459 h 6858000"/>
              <a:gd name="connsiteX20" fmla="*/ 385562 w 1485190"/>
              <a:gd name="connsiteY20" fmla="*/ 6153037 h 6858000"/>
              <a:gd name="connsiteX21" fmla="*/ 400977 w 1485190"/>
              <a:gd name="connsiteY21" fmla="*/ 6078132 h 6858000"/>
              <a:gd name="connsiteX22" fmla="*/ 388364 w 1485190"/>
              <a:gd name="connsiteY22" fmla="*/ 6028119 h 6858000"/>
              <a:gd name="connsiteX23" fmla="*/ 373593 w 1485190"/>
              <a:gd name="connsiteY23" fmla="*/ 5926735 h 6858000"/>
              <a:gd name="connsiteX24" fmla="*/ 423105 w 1485190"/>
              <a:gd name="connsiteY24" fmla="*/ 5712857 h 6858000"/>
              <a:gd name="connsiteX25" fmla="*/ 402180 w 1485190"/>
              <a:gd name="connsiteY25" fmla="*/ 5676393 h 6858000"/>
              <a:gd name="connsiteX26" fmla="*/ 441772 w 1485190"/>
              <a:gd name="connsiteY26" fmla="*/ 5563435 h 6858000"/>
              <a:gd name="connsiteX27" fmla="*/ 488902 w 1485190"/>
              <a:gd name="connsiteY27" fmla="*/ 5437125 h 6858000"/>
              <a:gd name="connsiteX28" fmla="*/ 502470 w 1485190"/>
              <a:gd name="connsiteY28" fmla="*/ 5396260 h 6858000"/>
              <a:gd name="connsiteX29" fmla="*/ 518451 w 1485190"/>
              <a:gd name="connsiteY29" fmla="*/ 5330009 h 6858000"/>
              <a:gd name="connsiteX30" fmla="*/ 551944 w 1485190"/>
              <a:gd name="connsiteY30" fmla="*/ 5273739 h 6858000"/>
              <a:gd name="connsiteX31" fmla="*/ 561543 w 1485190"/>
              <a:gd name="connsiteY31" fmla="*/ 5241779 h 6858000"/>
              <a:gd name="connsiteX32" fmla="*/ 572769 w 1485190"/>
              <a:gd name="connsiteY32" fmla="*/ 5225268 h 6858000"/>
              <a:gd name="connsiteX33" fmla="*/ 573789 w 1485190"/>
              <a:gd name="connsiteY33" fmla="*/ 5217684 h 6858000"/>
              <a:gd name="connsiteX34" fmla="*/ 581130 w 1485190"/>
              <a:gd name="connsiteY34" fmla="*/ 5193377 h 6858000"/>
              <a:gd name="connsiteX35" fmla="*/ 584433 w 1485190"/>
              <a:gd name="connsiteY35" fmla="*/ 5179288 h 6858000"/>
              <a:gd name="connsiteX36" fmla="*/ 585417 w 1485190"/>
              <a:gd name="connsiteY36" fmla="*/ 5173621 h 6858000"/>
              <a:gd name="connsiteX37" fmla="*/ 581051 w 1485190"/>
              <a:gd name="connsiteY37" fmla="*/ 5159961 h 6858000"/>
              <a:gd name="connsiteX38" fmla="*/ 587728 w 1485190"/>
              <a:gd name="connsiteY38" fmla="*/ 5144295 h 6858000"/>
              <a:gd name="connsiteX39" fmla="*/ 584661 w 1485190"/>
              <a:gd name="connsiteY39" fmla="*/ 5125185 h 6858000"/>
              <a:gd name="connsiteX40" fmla="*/ 591491 w 1485190"/>
              <a:gd name="connsiteY40" fmla="*/ 5121884 h 6858000"/>
              <a:gd name="connsiteX41" fmla="*/ 598527 w 1485190"/>
              <a:gd name="connsiteY41" fmla="*/ 5067850 h 6858000"/>
              <a:gd name="connsiteX42" fmla="*/ 601258 w 1485190"/>
              <a:gd name="connsiteY42" fmla="*/ 5060861 h 6858000"/>
              <a:gd name="connsiteX43" fmla="*/ 597962 w 1485190"/>
              <a:gd name="connsiteY43" fmla="*/ 5034192 h 6858000"/>
              <a:gd name="connsiteX44" fmla="*/ 599516 w 1485190"/>
              <a:gd name="connsiteY44" fmla="*/ 4993030 h 6858000"/>
              <a:gd name="connsiteX45" fmla="*/ 606425 w 1485190"/>
              <a:gd name="connsiteY45" fmla="*/ 4946844 h 6858000"/>
              <a:gd name="connsiteX46" fmla="*/ 602281 w 1485190"/>
              <a:gd name="connsiteY46" fmla="*/ 4932692 h 6858000"/>
              <a:gd name="connsiteX47" fmla="*/ 617684 w 1485190"/>
              <a:gd name="connsiteY47" fmla="*/ 4858827 h 6858000"/>
              <a:gd name="connsiteX48" fmla="*/ 623587 w 1485190"/>
              <a:gd name="connsiteY48" fmla="*/ 4821170 h 6858000"/>
              <a:gd name="connsiteX49" fmla="*/ 628320 w 1485190"/>
              <a:gd name="connsiteY49" fmla="*/ 4780965 h 6858000"/>
              <a:gd name="connsiteX50" fmla="*/ 629613 w 1485190"/>
              <a:gd name="connsiteY50" fmla="*/ 4750867 h 6858000"/>
              <a:gd name="connsiteX51" fmla="*/ 627420 w 1485190"/>
              <a:gd name="connsiteY51" fmla="*/ 4690749 h 6858000"/>
              <a:gd name="connsiteX52" fmla="*/ 622900 w 1485190"/>
              <a:gd name="connsiteY52" fmla="*/ 4584173 h 6858000"/>
              <a:gd name="connsiteX53" fmla="*/ 617983 w 1485190"/>
              <a:gd name="connsiteY53" fmla="*/ 4444346 h 6858000"/>
              <a:gd name="connsiteX54" fmla="*/ 614548 w 1485190"/>
              <a:gd name="connsiteY54" fmla="*/ 4375228 h 6858000"/>
              <a:gd name="connsiteX55" fmla="*/ 595201 w 1485190"/>
              <a:gd name="connsiteY55" fmla="*/ 4214165 h 6858000"/>
              <a:gd name="connsiteX56" fmla="*/ 599274 w 1485190"/>
              <a:gd name="connsiteY56" fmla="*/ 4090296 h 6858000"/>
              <a:gd name="connsiteX57" fmla="*/ 584530 w 1485190"/>
              <a:gd name="connsiteY57" fmla="*/ 4033999 h 6858000"/>
              <a:gd name="connsiteX58" fmla="*/ 585679 w 1485190"/>
              <a:gd name="connsiteY58" fmla="*/ 4031933 h 6858000"/>
              <a:gd name="connsiteX59" fmla="*/ 584255 w 1485190"/>
              <a:gd name="connsiteY59" fmla="*/ 4013953 h 6858000"/>
              <a:gd name="connsiteX60" fmla="*/ 570550 w 1485190"/>
              <a:gd name="connsiteY60" fmla="*/ 3974753 h 6858000"/>
              <a:gd name="connsiteX61" fmla="*/ 572148 w 1485190"/>
              <a:gd name="connsiteY61" fmla="*/ 3969950 h 6858000"/>
              <a:gd name="connsiteX62" fmla="*/ 565570 w 1485190"/>
              <a:gd name="connsiteY62" fmla="*/ 3933779 h 6858000"/>
              <a:gd name="connsiteX63" fmla="*/ 566901 w 1485190"/>
              <a:gd name="connsiteY63" fmla="*/ 3933093 h 6858000"/>
              <a:gd name="connsiteX64" fmla="*/ 571255 w 1485190"/>
              <a:gd name="connsiteY64" fmla="*/ 3922082 h 6858000"/>
              <a:gd name="connsiteX65" fmla="*/ 576333 w 1485190"/>
              <a:gd name="connsiteY65" fmla="*/ 3901461 h 6858000"/>
              <a:gd name="connsiteX66" fmla="*/ 598927 w 1485190"/>
              <a:gd name="connsiteY66" fmla="*/ 3813873 h 6858000"/>
              <a:gd name="connsiteX67" fmla="*/ 598352 w 1485190"/>
              <a:gd name="connsiteY67" fmla="*/ 3806161 h 6858000"/>
              <a:gd name="connsiteX68" fmla="*/ 598659 w 1485190"/>
              <a:gd name="connsiteY68" fmla="*/ 3805957 h 6858000"/>
              <a:gd name="connsiteX69" fmla="*/ 598686 w 1485190"/>
              <a:gd name="connsiteY69" fmla="*/ 3797724 h 6858000"/>
              <a:gd name="connsiteX70" fmla="*/ 597301 w 1485190"/>
              <a:gd name="connsiteY70" fmla="*/ 3792098 h 6858000"/>
              <a:gd name="connsiteX71" fmla="*/ 596185 w 1485190"/>
              <a:gd name="connsiteY71" fmla="*/ 3777135 h 6858000"/>
              <a:gd name="connsiteX72" fmla="*/ 597918 w 1485190"/>
              <a:gd name="connsiteY72" fmla="*/ 3771656 h 6858000"/>
              <a:gd name="connsiteX73" fmla="*/ 601661 w 1485190"/>
              <a:gd name="connsiteY73" fmla="*/ 3769007 h 6858000"/>
              <a:gd name="connsiteX74" fmla="*/ 601127 w 1485190"/>
              <a:gd name="connsiteY74" fmla="*/ 3767709 h 6858000"/>
              <a:gd name="connsiteX75" fmla="*/ 609823 w 1485190"/>
              <a:gd name="connsiteY75" fmla="*/ 3738082 h 6858000"/>
              <a:gd name="connsiteX76" fmla="*/ 617169 w 1485190"/>
              <a:gd name="connsiteY76" fmla="*/ 3673397 h 6858000"/>
              <a:gd name="connsiteX77" fmla="*/ 616465 w 1485190"/>
              <a:gd name="connsiteY77" fmla="*/ 3637109 h 6858000"/>
              <a:gd name="connsiteX78" fmla="*/ 619908 w 1485190"/>
              <a:gd name="connsiteY78" fmla="*/ 3536883 h 6858000"/>
              <a:gd name="connsiteX79" fmla="*/ 627446 w 1485190"/>
              <a:gd name="connsiteY79" fmla="*/ 3435652 h 6858000"/>
              <a:gd name="connsiteX80" fmla="*/ 629117 w 1485190"/>
              <a:gd name="connsiteY80" fmla="*/ 3307769 h 6858000"/>
              <a:gd name="connsiteX81" fmla="*/ 646680 w 1485190"/>
              <a:gd name="connsiteY81" fmla="*/ 3250522 h 6858000"/>
              <a:gd name="connsiteX82" fmla="*/ 647105 w 1485190"/>
              <a:gd name="connsiteY82" fmla="*/ 3229163 h 6858000"/>
              <a:gd name="connsiteX83" fmla="*/ 648928 w 1485190"/>
              <a:gd name="connsiteY83" fmla="*/ 3217217 h 6858000"/>
              <a:gd name="connsiteX84" fmla="*/ 635763 w 1485190"/>
              <a:gd name="connsiteY84" fmla="*/ 3183755 h 6858000"/>
              <a:gd name="connsiteX85" fmla="*/ 636264 w 1485190"/>
              <a:gd name="connsiteY85" fmla="*/ 3178642 h 6858000"/>
              <a:gd name="connsiteX86" fmla="*/ 623864 w 1485190"/>
              <a:gd name="connsiteY86" fmla="*/ 3158586 h 6858000"/>
              <a:gd name="connsiteX87" fmla="*/ 609049 w 1485190"/>
              <a:gd name="connsiteY87" fmla="*/ 3129034 h 6858000"/>
              <a:gd name="connsiteX88" fmla="*/ 609714 w 1485190"/>
              <a:gd name="connsiteY88" fmla="*/ 3126682 h 6858000"/>
              <a:gd name="connsiteX89" fmla="*/ 600582 w 1485190"/>
              <a:gd name="connsiteY89" fmla="*/ 3114519 h 6858000"/>
              <a:gd name="connsiteX90" fmla="*/ 587191 w 1485190"/>
              <a:gd name="connsiteY90" fmla="*/ 3106272 h 6858000"/>
              <a:gd name="connsiteX91" fmla="*/ 559921 w 1485190"/>
              <a:gd name="connsiteY91" fmla="*/ 2958185 h 6858000"/>
              <a:gd name="connsiteX92" fmla="*/ 502535 w 1485190"/>
              <a:gd name="connsiteY92" fmla="*/ 2762989 h 6858000"/>
              <a:gd name="connsiteX93" fmla="*/ 451453 w 1485190"/>
              <a:gd name="connsiteY93" fmla="*/ 2554718 h 6858000"/>
              <a:gd name="connsiteX94" fmla="*/ 431547 w 1485190"/>
              <a:gd name="connsiteY94" fmla="*/ 2485734 h 6858000"/>
              <a:gd name="connsiteX95" fmla="*/ 422270 w 1485190"/>
              <a:gd name="connsiteY95" fmla="*/ 2447068 h 6858000"/>
              <a:gd name="connsiteX96" fmla="*/ 409231 w 1485190"/>
              <a:gd name="connsiteY96" fmla="*/ 2425819 h 6858000"/>
              <a:gd name="connsiteX97" fmla="*/ 415230 w 1485190"/>
              <a:gd name="connsiteY97" fmla="*/ 2402874 h 6858000"/>
              <a:gd name="connsiteX98" fmla="*/ 417842 w 1485190"/>
              <a:gd name="connsiteY98" fmla="*/ 2381443 h 6858000"/>
              <a:gd name="connsiteX99" fmla="*/ 394171 w 1485190"/>
              <a:gd name="connsiteY99" fmla="*/ 2261920 h 6858000"/>
              <a:gd name="connsiteX100" fmla="*/ 384058 w 1485190"/>
              <a:gd name="connsiteY100" fmla="*/ 2195378 h 6858000"/>
              <a:gd name="connsiteX101" fmla="*/ 368275 w 1485190"/>
              <a:gd name="connsiteY101" fmla="*/ 2155135 h 6858000"/>
              <a:gd name="connsiteX102" fmla="*/ 365733 w 1485190"/>
              <a:gd name="connsiteY102" fmla="*/ 2118008 h 6858000"/>
              <a:gd name="connsiteX103" fmla="*/ 366726 w 1485190"/>
              <a:gd name="connsiteY103" fmla="*/ 2050531 h 6858000"/>
              <a:gd name="connsiteX104" fmla="*/ 358532 w 1485190"/>
              <a:gd name="connsiteY104" fmla="*/ 1963269 h 6858000"/>
              <a:gd name="connsiteX105" fmla="*/ 339710 w 1485190"/>
              <a:gd name="connsiteY105" fmla="*/ 1906352 h 6858000"/>
              <a:gd name="connsiteX106" fmla="*/ 316267 w 1485190"/>
              <a:gd name="connsiteY106" fmla="*/ 1861531 h 6858000"/>
              <a:gd name="connsiteX107" fmla="*/ 270066 w 1485190"/>
              <a:gd name="connsiteY107" fmla="*/ 1732919 h 6858000"/>
              <a:gd name="connsiteX108" fmla="*/ 242377 w 1485190"/>
              <a:gd name="connsiteY108" fmla="*/ 1663540 h 6858000"/>
              <a:gd name="connsiteX109" fmla="*/ 241503 w 1485190"/>
              <a:gd name="connsiteY109" fmla="*/ 1615777 h 6858000"/>
              <a:gd name="connsiteX110" fmla="*/ 222298 w 1485190"/>
              <a:gd name="connsiteY110" fmla="*/ 1563678 h 6858000"/>
              <a:gd name="connsiteX111" fmla="*/ 235378 w 1485190"/>
              <a:gd name="connsiteY111" fmla="*/ 1519474 h 6858000"/>
              <a:gd name="connsiteX112" fmla="*/ 228120 w 1485190"/>
              <a:gd name="connsiteY112" fmla="*/ 1477995 h 6858000"/>
              <a:gd name="connsiteX113" fmla="*/ 214205 w 1485190"/>
              <a:gd name="connsiteY113" fmla="*/ 1373769 h 6858000"/>
              <a:gd name="connsiteX114" fmla="*/ 222512 w 1485190"/>
              <a:gd name="connsiteY114" fmla="*/ 1307086 h 6858000"/>
              <a:gd name="connsiteX115" fmla="*/ 223700 w 1485190"/>
              <a:gd name="connsiteY115" fmla="*/ 1189033 h 6858000"/>
              <a:gd name="connsiteX116" fmla="*/ 228385 w 1485190"/>
              <a:gd name="connsiteY116" fmla="*/ 1168288 h 6858000"/>
              <a:gd name="connsiteX117" fmla="*/ 220667 w 1485190"/>
              <a:gd name="connsiteY117" fmla="*/ 1142577 h 6858000"/>
              <a:gd name="connsiteX118" fmla="*/ 209973 w 1485190"/>
              <a:gd name="connsiteY118" fmla="*/ 1088484 h 6858000"/>
              <a:gd name="connsiteX119" fmla="*/ 198709 w 1485190"/>
              <a:gd name="connsiteY119" fmla="*/ 1016103 h 6858000"/>
              <a:gd name="connsiteX120" fmla="*/ 200165 w 1485190"/>
              <a:gd name="connsiteY120" fmla="*/ 932283 h 6858000"/>
              <a:gd name="connsiteX121" fmla="*/ 202401 w 1485190"/>
              <a:gd name="connsiteY121" fmla="*/ 915925 h 6858000"/>
              <a:gd name="connsiteX122" fmla="*/ 195030 w 1485190"/>
              <a:gd name="connsiteY122" fmla="*/ 896999 h 6858000"/>
              <a:gd name="connsiteX123" fmla="*/ 164438 w 1485190"/>
              <a:gd name="connsiteY123" fmla="*/ 821517 h 6858000"/>
              <a:gd name="connsiteX124" fmla="*/ 143388 w 1485190"/>
              <a:gd name="connsiteY124" fmla="*/ 751353 h 6858000"/>
              <a:gd name="connsiteX125" fmla="*/ 142946 w 1485190"/>
              <a:gd name="connsiteY125" fmla="*/ 721230 h 6858000"/>
              <a:gd name="connsiteX126" fmla="*/ 128617 w 1485190"/>
              <a:gd name="connsiteY126" fmla="*/ 681659 h 6858000"/>
              <a:gd name="connsiteX127" fmla="*/ 114036 w 1485190"/>
              <a:gd name="connsiteY127" fmla="*/ 635218 h 6858000"/>
              <a:gd name="connsiteX128" fmla="*/ 119047 w 1485190"/>
              <a:gd name="connsiteY128" fmla="*/ 613763 h 6858000"/>
              <a:gd name="connsiteX129" fmla="*/ 104989 w 1485190"/>
              <a:gd name="connsiteY129" fmla="*/ 598582 h 6858000"/>
              <a:gd name="connsiteX130" fmla="*/ 104670 w 1485190"/>
              <a:gd name="connsiteY130" fmla="*/ 576846 h 6858000"/>
              <a:gd name="connsiteX131" fmla="*/ 84296 w 1485190"/>
              <a:gd name="connsiteY131" fmla="*/ 530055 h 6858000"/>
              <a:gd name="connsiteX132" fmla="*/ 83544 w 1485190"/>
              <a:gd name="connsiteY132" fmla="*/ 465389 h 6858000"/>
              <a:gd name="connsiteX133" fmla="*/ 66467 w 1485190"/>
              <a:gd name="connsiteY133" fmla="*/ 424699 h 6858000"/>
              <a:gd name="connsiteX134" fmla="*/ 66842 w 1485190"/>
              <a:gd name="connsiteY134" fmla="*/ 404917 h 6858000"/>
              <a:gd name="connsiteX135" fmla="*/ 46799 w 1485190"/>
              <a:gd name="connsiteY135" fmla="*/ 367211 h 6858000"/>
              <a:gd name="connsiteX136" fmla="*/ 13103 w 1485190"/>
              <a:gd name="connsiteY136" fmla="*/ 268519 h 6858000"/>
              <a:gd name="connsiteX137" fmla="*/ 586 w 1485190"/>
              <a:gd name="connsiteY137" fmla="*/ 160886 h 6858000"/>
              <a:gd name="connsiteX138" fmla="*/ 198854 w 1485190"/>
              <a:gd name="connsiteY138" fmla="*/ 55288 h 6858000"/>
              <a:gd name="connsiteX139" fmla="*/ 158408 w 1485190"/>
              <a:gd name="connsiteY139" fmla="*/ 0 h 6858000"/>
              <a:gd name="connsiteX0" fmla="*/ 145305 w 1472087"/>
              <a:gd name="connsiteY0" fmla="*/ 0 h 6858000"/>
              <a:gd name="connsiteX1" fmla="*/ 1472087 w 1472087"/>
              <a:gd name="connsiteY1" fmla="*/ 0 h 6858000"/>
              <a:gd name="connsiteX2" fmla="*/ 1472087 w 1472087"/>
              <a:gd name="connsiteY2" fmla="*/ 6858000 h 6858000"/>
              <a:gd name="connsiteX3" fmla="*/ 208781 w 1472087"/>
              <a:gd name="connsiteY3" fmla="*/ 6857735 h 6858000"/>
              <a:gd name="connsiteX4" fmla="*/ 245374 w 1472087"/>
              <a:gd name="connsiteY4" fmla="*/ 6776847 h 6858000"/>
              <a:gd name="connsiteX5" fmla="*/ 256874 w 1472087"/>
              <a:gd name="connsiteY5" fmla="*/ 6737706 h 6858000"/>
              <a:gd name="connsiteX6" fmla="*/ 281613 w 1472087"/>
              <a:gd name="connsiteY6" fmla="*/ 6691589 h 6858000"/>
              <a:gd name="connsiteX7" fmla="*/ 259170 w 1472087"/>
              <a:gd name="connsiteY7" fmla="*/ 6659970 h 6858000"/>
              <a:gd name="connsiteX8" fmla="*/ 274261 w 1472087"/>
              <a:gd name="connsiteY8" fmla="*/ 6636211 h 6858000"/>
              <a:gd name="connsiteX9" fmla="*/ 291705 w 1472087"/>
              <a:gd name="connsiteY9" fmla="*/ 6594177 h 6858000"/>
              <a:gd name="connsiteX10" fmla="*/ 305745 w 1472087"/>
              <a:gd name="connsiteY10" fmla="*/ 6557575 h 6858000"/>
              <a:gd name="connsiteX11" fmla="*/ 358702 w 1472087"/>
              <a:gd name="connsiteY11" fmla="*/ 6492130 h 6858000"/>
              <a:gd name="connsiteX12" fmla="*/ 374389 w 1472087"/>
              <a:gd name="connsiteY12" fmla="*/ 6431610 h 6858000"/>
              <a:gd name="connsiteX13" fmla="*/ 418094 w 1472087"/>
              <a:gd name="connsiteY13" fmla="*/ 6379786 h 6858000"/>
              <a:gd name="connsiteX14" fmla="*/ 401317 w 1472087"/>
              <a:gd name="connsiteY14" fmla="*/ 6334727 h 6858000"/>
              <a:gd name="connsiteX15" fmla="*/ 378732 w 1472087"/>
              <a:gd name="connsiteY15" fmla="*/ 6313295 h 6858000"/>
              <a:gd name="connsiteX16" fmla="*/ 385896 w 1472087"/>
              <a:gd name="connsiteY16" fmla="*/ 6280046 h 6858000"/>
              <a:gd name="connsiteX17" fmla="*/ 368641 w 1472087"/>
              <a:gd name="connsiteY17" fmla="*/ 6270265 h 6858000"/>
              <a:gd name="connsiteX18" fmla="*/ 395669 w 1472087"/>
              <a:gd name="connsiteY18" fmla="*/ 6252834 h 6858000"/>
              <a:gd name="connsiteX19" fmla="*/ 373661 w 1472087"/>
              <a:gd name="connsiteY19" fmla="*/ 6202459 h 6858000"/>
              <a:gd name="connsiteX20" fmla="*/ 372459 w 1472087"/>
              <a:gd name="connsiteY20" fmla="*/ 6153037 h 6858000"/>
              <a:gd name="connsiteX21" fmla="*/ 387874 w 1472087"/>
              <a:gd name="connsiteY21" fmla="*/ 6078132 h 6858000"/>
              <a:gd name="connsiteX22" fmla="*/ 375261 w 1472087"/>
              <a:gd name="connsiteY22" fmla="*/ 6028119 h 6858000"/>
              <a:gd name="connsiteX23" fmla="*/ 360490 w 1472087"/>
              <a:gd name="connsiteY23" fmla="*/ 5926735 h 6858000"/>
              <a:gd name="connsiteX24" fmla="*/ 410002 w 1472087"/>
              <a:gd name="connsiteY24" fmla="*/ 5712857 h 6858000"/>
              <a:gd name="connsiteX25" fmla="*/ 389077 w 1472087"/>
              <a:gd name="connsiteY25" fmla="*/ 5676393 h 6858000"/>
              <a:gd name="connsiteX26" fmla="*/ 428669 w 1472087"/>
              <a:gd name="connsiteY26" fmla="*/ 5563435 h 6858000"/>
              <a:gd name="connsiteX27" fmla="*/ 475799 w 1472087"/>
              <a:gd name="connsiteY27" fmla="*/ 5437125 h 6858000"/>
              <a:gd name="connsiteX28" fmla="*/ 489367 w 1472087"/>
              <a:gd name="connsiteY28" fmla="*/ 5396260 h 6858000"/>
              <a:gd name="connsiteX29" fmla="*/ 505348 w 1472087"/>
              <a:gd name="connsiteY29" fmla="*/ 5330009 h 6858000"/>
              <a:gd name="connsiteX30" fmla="*/ 538841 w 1472087"/>
              <a:gd name="connsiteY30" fmla="*/ 5273739 h 6858000"/>
              <a:gd name="connsiteX31" fmla="*/ 548440 w 1472087"/>
              <a:gd name="connsiteY31" fmla="*/ 5241779 h 6858000"/>
              <a:gd name="connsiteX32" fmla="*/ 559666 w 1472087"/>
              <a:gd name="connsiteY32" fmla="*/ 5225268 h 6858000"/>
              <a:gd name="connsiteX33" fmla="*/ 560686 w 1472087"/>
              <a:gd name="connsiteY33" fmla="*/ 5217684 h 6858000"/>
              <a:gd name="connsiteX34" fmla="*/ 568027 w 1472087"/>
              <a:gd name="connsiteY34" fmla="*/ 5193377 h 6858000"/>
              <a:gd name="connsiteX35" fmla="*/ 571330 w 1472087"/>
              <a:gd name="connsiteY35" fmla="*/ 5179288 h 6858000"/>
              <a:gd name="connsiteX36" fmla="*/ 572314 w 1472087"/>
              <a:gd name="connsiteY36" fmla="*/ 5173621 h 6858000"/>
              <a:gd name="connsiteX37" fmla="*/ 567948 w 1472087"/>
              <a:gd name="connsiteY37" fmla="*/ 5159961 h 6858000"/>
              <a:gd name="connsiteX38" fmla="*/ 574625 w 1472087"/>
              <a:gd name="connsiteY38" fmla="*/ 5144295 h 6858000"/>
              <a:gd name="connsiteX39" fmla="*/ 571558 w 1472087"/>
              <a:gd name="connsiteY39" fmla="*/ 5125185 h 6858000"/>
              <a:gd name="connsiteX40" fmla="*/ 578388 w 1472087"/>
              <a:gd name="connsiteY40" fmla="*/ 5121884 h 6858000"/>
              <a:gd name="connsiteX41" fmla="*/ 585424 w 1472087"/>
              <a:gd name="connsiteY41" fmla="*/ 5067850 h 6858000"/>
              <a:gd name="connsiteX42" fmla="*/ 588155 w 1472087"/>
              <a:gd name="connsiteY42" fmla="*/ 5060861 h 6858000"/>
              <a:gd name="connsiteX43" fmla="*/ 584859 w 1472087"/>
              <a:gd name="connsiteY43" fmla="*/ 5034192 h 6858000"/>
              <a:gd name="connsiteX44" fmla="*/ 586413 w 1472087"/>
              <a:gd name="connsiteY44" fmla="*/ 4993030 h 6858000"/>
              <a:gd name="connsiteX45" fmla="*/ 593322 w 1472087"/>
              <a:gd name="connsiteY45" fmla="*/ 4946844 h 6858000"/>
              <a:gd name="connsiteX46" fmla="*/ 589178 w 1472087"/>
              <a:gd name="connsiteY46" fmla="*/ 4932692 h 6858000"/>
              <a:gd name="connsiteX47" fmla="*/ 604581 w 1472087"/>
              <a:gd name="connsiteY47" fmla="*/ 4858827 h 6858000"/>
              <a:gd name="connsiteX48" fmla="*/ 610484 w 1472087"/>
              <a:gd name="connsiteY48" fmla="*/ 4821170 h 6858000"/>
              <a:gd name="connsiteX49" fmla="*/ 615217 w 1472087"/>
              <a:gd name="connsiteY49" fmla="*/ 4780965 h 6858000"/>
              <a:gd name="connsiteX50" fmla="*/ 616510 w 1472087"/>
              <a:gd name="connsiteY50" fmla="*/ 4750867 h 6858000"/>
              <a:gd name="connsiteX51" fmla="*/ 614317 w 1472087"/>
              <a:gd name="connsiteY51" fmla="*/ 4690749 h 6858000"/>
              <a:gd name="connsiteX52" fmla="*/ 609797 w 1472087"/>
              <a:gd name="connsiteY52" fmla="*/ 4584173 h 6858000"/>
              <a:gd name="connsiteX53" fmla="*/ 604880 w 1472087"/>
              <a:gd name="connsiteY53" fmla="*/ 4444346 h 6858000"/>
              <a:gd name="connsiteX54" fmla="*/ 601445 w 1472087"/>
              <a:gd name="connsiteY54" fmla="*/ 4375228 h 6858000"/>
              <a:gd name="connsiteX55" fmla="*/ 582098 w 1472087"/>
              <a:gd name="connsiteY55" fmla="*/ 4214165 h 6858000"/>
              <a:gd name="connsiteX56" fmla="*/ 586171 w 1472087"/>
              <a:gd name="connsiteY56" fmla="*/ 4090296 h 6858000"/>
              <a:gd name="connsiteX57" fmla="*/ 571427 w 1472087"/>
              <a:gd name="connsiteY57" fmla="*/ 4033999 h 6858000"/>
              <a:gd name="connsiteX58" fmla="*/ 572576 w 1472087"/>
              <a:gd name="connsiteY58" fmla="*/ 4031933 h 6858000"/>
              <a:gd name="connsiteX59" fmla="*/ 571152 w 1472087"/>
              <a:gd name="connsiteY59" fmla="*/ 4013953 h 6858000"/>
              <a:gd name="connsiteX60" fmla="*/ 557447 w 1472087"/>
              <a:gd name="connsiteY60" fmla="*/ 3974753 h 6858000"/>
              <a:gd name="connsiteX61" fmla="*/ 559045 w 1472087"/>
              <a:gd name="connsiteY61" fmla="*/ 3969950 h 6858000"/>
              <a:gd name="connsiteX62" fmla="*/ 552467 w 1472087"/>
              <a:gd name="connsiteY62" fmla="*/ 3933779 h 6858000"/>
              <a:gd name="connsiteX63" fmla="*/ 553798 w 1472087"/>
              <a:gd name="connsiteY63" fmla="*/ 3933093 h 6858000"/>
              <a:gd name="connsiteX64" fmla="*/ 558152 w 1472087"/>
              <a:gd name="connsiteY64" fmla="*/ 3922082 h 6858000"/>
              <a:gd name="connsiteX65" fmla="*/ 563230 w 1472087"/>
              <a:gd name="connsiteY65" fmla="*/ 3901461 h 6858000"/>
              <a:gd name="connsiteX66" fmla="*/ 585824 w 1472087"/>
              <a:gd name="connsiteY66" fmla="*/ 3813873 h 6858000"/>
              <a:gd name="connsiteX67" fmla="*/ 585249 w 1472087"/>
              <a:gd name="connsiteY67" fmla="*/ 3806161 h 6858000"/>
              <a:gd name="connsiteX68" fmla="*/ 585556 w 1472087"/>
              <a:gd name="connsiteY68" fmla="*/ 3805957 h 6858000"/>
              <a:gd name="connsiteX69" fmla="*/ 585583 w 1472087"/>
              <a:gd name="connsiteY69" fmla="*/ 3797724 h 6858000"/>
              <a:gd name="connsiteX70" fmla="*/ 584198 w 1472087"/>
              <a:gd name="connsiteY70" fmla="*/ 3792098 h 6858000"/>
              <a:gd name="connsiteX71" fmla="*/ 583082 w 1472087"/>
              <a:gd name="connsiteY71" fmla="*/ 3777135 h 6858000"/>
              <a:gd name="connsiteX72" fmla="*/ 584815 w 1472087"/>
              <a:gd name="connsiteY72" fmla="*/ 3771656 h 6858000"/>
              <a:gd name="connsiteX73" fmla="*/ 588558 w 1472087"/>
              <a:gd name="connsiteY73" fmla="*/ 3769007 h 6858000"/>
              <a:gd name="connsiteX74" fmla="*/ 588024 w 1472087"/>
              <a:gd name="connsiteY74" fmla="*/ 3767709 h 6858000"/>
              <a:gd name="connsiteX75" fmla="*/ 596720 w 1472087"/>
              <a:gd name="connsiteY75" fmla="*/ 3738082 h 6858000"/>
              <a:gd name="connsiteX76" fmla="*/ 604066 w 1472087"/>
              <a:gd name="connsiteY76" fmla="*/ 3673397 h 6858000"/>
              <a:gd name="connsiteX77" fmla="*/ 603362 w 1472087"/>
              <a:gd name="connsiteY77" fmla="*/ 3637109 h 6858000"/>
              <a:gd name="connsiteX78" fmla="*/ 606805 w 1472087"/>
              <a:gd name="connsiteY78" fmla="*/ 3536883 h 6858000"/>
              <a:gd name="connsiteX79" fmla="*/ 614343 w 1472087"/>
              <a:gd name="connsiteY79" fmla="*/ 3435652 h 6858000"/>
              <a:gd name="connsiteX80" fmla="*/ 616014 w 1472087"/>
              <a:gd name="connsiteY80" fmla="*/ 3307769 h 6858000"/>
              <a:gd name="connsiteX81" fmla="*/ 633577 w 1472087"/>
              <a:gd name="connsiteY81" fmla="*/ 3250522 h 6858000"/>
              <a:gd name="connsiteX82" fmla="*/ 634002 w 1472087"/>
              <a:gd name="connsiteY82" fmla="*/ 3229163 h 6858000"/>
              <a:gd name="connsiteX83" fmla="*/ 635825 w 1472087"/>
              <a:gd name="connsiteY83" fmla="*/ 3217217 h 6858000"/>
              <a:gd name="connsiteX84" fmla="*/ 622660 w 1472087"/>
              <a:gd name="connsiteY84" fmla="*/ 3183755 h 6858000"/>
              <a:gd name="connsiteX85" fmla="*/ 623161 w 1472087"/>
              <a:gd name="connsiteY85" fmla="*/ 3178642 h 6858000"/>
              <a:gd name="connsiteX86" fmla="*/ 610761 w 1472087"/>
              <a:gd name="connsiteY86" fmla="*/ 3158586 h 6858000"/>
              <a:gd name="connsiteX87" fmla="*/ 595946 w 1472087"/>
              <a:gd name="connsiteY87" fmla="*/ 3129034 h 6858000"/>
              <a:gd name="connsiteX88" fmla="*/ 596611 w 1472087"/>
              <a:gd name="connsiteY88" fmla="*/ 3126682 h 6858000"/>
              <a:gd name="connsiteX89" fmla="*/ 587479 w 1472087"/>
              <a:gd name="connsiteY89" fmla="*/ 3114519 h 6858000"/>
              <a:gd name="connsiteX90" fmla="*/ 574088 w 1472087"/>
              <a:gd name="connsiteY90" fmla="*/ 3106272 h 6858000"/>
              <a:gd name="connsiteX91" fmla="*/ 546818 w 1472087"/>
              <a:gd name="connsiteY91" fmla="*/ 2958185 h 6858000"/>
              <a:gd name="connsiteX92" fmla="*/ 489432 w 1472087"/>
              <a:gd name="connsiteY92" fmla="*/ 2762989 h 6858000"/>
              <a:gd name="connsiteX93" fmla="*/ 438350 w 1472087"/>
              <a:gd name="connsiteY93" fmla="*/ 2554718 h 6858000"/>
              <a:gd name="connsiteX94" fmla="*/ 418444 w 1472087"/>
              <a:gd name="connsiteY94" fmla="*/ 2485734 h 6858000"/>
              <a:gd name="connsiteX95" fmla="*/ 409167 w 1472087"/>
              <a:gd name="connsiteY95" fmla="*/ 2447068 h 6858000"/>
              <a:gd name="connsiteX96" fmla="*/ 396128 w 1472087"/>
              <a:gd name="connsiteY96" fmla="*/ 2425819 h 6858000"/>
              <a:gd name="connsiteX97" fmla="*/ 402127 w 1472087"/>
              <a:gd name="connsiteY97" fmla="*/ 2402874 h 6858000"/>
              <a:gd name="connsiteX98" fmla="*/ 404739 w 1472087"/>
              <a:gd name="connsiteY98" fmla="*/ 2381443 h 6858000"/>
              <a:gd name="connsiteX99" fmla="*/ 381068 w 1472087"/>
              <a:gd name="connsiteY99" fmla="*/ 2261920 h 6858000"/>
              <a:gd name="connsiteX100" fmla="*/ 370955 w 1472087"/>
              <a:gd name="connsiteY100" fmla="*/ 2195378 h 6858000"/>
              <a:gd name="connsiteX101" fmla="*/ 355172 w 1472087"/>
              <a:gd name="connsiteY101" fmla="*/ 2155135 h 6858000"/>
              <a:gd name="connsiteX102" fmla="*/ 352630 w 1472087"/>
              <a:gd name="connsiteY102" fmla="*/ 2118008 h 6858000"/>
              <a:gd name="connsiteX103" fmla="*/ 353623 w 1472087"/>
              <a:gd name="connsiteY103" fmla="*/ 2050531 h 6858000"/>
              <a:gd name="connsiteX104" fmla="*/ 345429 w 1472087"/>
              <a:gd name="connsiteY104" fmla="*/ 1963269 h 6858000"/>
              <a:gd name="connsiteX105" fmla="*/ 326607 w 1472087"/>
              <a:gd name="connsiteY105" fmla="*/ 1906352 h 6858000"/>
              <a:gd name="connsiteX106" fmla="*/ 303164 w 1472087"/>
              <a:gd name="connsiteY106" fmla="*/ 1861531 h 6858000"/>
              <a:gd name="connsiteX107" fmla="*/ 256963 w 1472087"/>
              <a:gd name="connsiteY107" fmla="*/ 1732919 h 6858000"/>
              <a:gd name="connsiteX108" fmla="*/ 229274 w 1472087"/>
              <a:gd name="connsiteY108" fmla="*/ 1663540 h 6858000"/>
              <a:gd name="connsiteX109" fmla="*/ 228400 w 1472087"/>
              <a:gd name="connsiteY109" fmla="*/ 1615777 h 6858000"/>
              <a:gd name="connsiteX110" fmla="*/ 209195 w 1472087"/>
              <a:gd name="connsiteY110" fmla="*/ 1563678 h 6858000"/>
              <a:gd name="connsiteX111" fmla="*/ 222275 w 1472087"/>
              <a:gd name="connsiteY111" fmla="*/ 1519474 h 6858000"/>
              <a:gd name="connsiteX112" fmla="*/ 215017 w 1472087"/>
              <a:gd name="connsiteY112" fmla="*/ 1477995 h 6858000"/>
              <a:gd name="connsiteX113" fmla="*/ 201102 w 1472087"/>
              <a:gd name="connsiteY113" fmla="*/ 1373769 h 6858000"/>
              <a:gd name="connsiteX114" fmla="*/ 209409 w 1472087"/>
              <a:gd name="connsiteY114" fmla="*/ 1307086 h 6858000"/>
              <a:gd name="connsiteX115" fmla="*/ 210597 w 1472087"/>
              <a:gd name="connsiteY115" fmla="*/ 1189033 h 6858000"/>
              <a:gd name="connsiteX116" fmla="*/ 215282 w 1472087"/>
              <a:gd name="connsiteY116" fmla="*/ 1168288 h 6858000"/>
              <a:gd name="connsiteX117" fmla="*/ 207564 w 1472087"/>
              <a:gd name="connsiteY117" fmla="*/ 1142577 h 6858000"/>
              <a:gd name="connsiteX118" fmla="*/ 196870 w 1472087"/>
              <a:gd name="connsiteY118" fmla="*/ 1088484 h 6858000"/>
              <a:gd name="connsiteX119" fmla="*/ 185606 w 1472087"/>
              <a:gd name="connsiteY119" fmla="*/ 1016103 h 6858000"/>
              <a:gd name="connsiteX120" fmla="*/ 187062 w 1472087"/>
              <a:gd name="connsiteY120" fmla="*/ 932283 h 6858000"/>
              <a:gd name="connsiteX121" fmla="*/ 189298 w 1472087"/>
              <a:gd name="connsiteY121" fmla="*/ 915925 h 6858000"/>
              <a:gd name="connsiteX122" fmla="*/ 181927 w 1472087"/>
              <a:gd name="connsiteY122" fmla="*/ 896999 h 6858000"/>
              <a:gd name="connsiteX123" fmla="*/ 151335 w 1472087"/>
              <a:gd name="connsiteY123" fmla="*/ 821517 h 6858000"/>
              <a:gd name="connsiteX124" fmla="*/ 130285 w 1472087"/>
              <a:gd name="connsiteY124" fmla="*/ 751353 h 6858000"/>
              <a:gd name="connsiteX125" fmla="*/ 129843 w 1472087"/>
              <a:gd name="connsiteY125" fmla="*/ 721230 h 6858000"/>
              <a:gd name="connsiteX126" fmla="*/ 115514 w 1472087"/>
              <a:gd name="connsiteY126" fmla="*/ 681659 h 6858000"/>
              <a:gd name="connsiteX127" fmla="*/ 100933 w 1472087"/>
              <a:gd name="connsiteY127" fmla="*/ 635218 h 6858000"/>
              <a:gd name="connsiteX128" fmla="*/ 105944 w 1472087"/>
              <a:gd name="connsiteY128" fmla="*/ 613763 h 6858000"/>
              <a:gd name="connsiteX129" fmla="*/ 91886 w 1472087"/>
              <a:gd name="connsiteY129" fmla="*/ 598582 h 6858000"/>
              <a:gd name="connsiteX130" fmla="*/ 91567 w 1472087"/>
              <a:gd name="connsiteY130" fmla="*/ 576846 h 6858000"/>
              <a:gd name="connsiteX131" fmla="*/ 71193 w 1472087"/>
              <a:gd name="connsiteY131" fmla="*/ 530055 h 6858000"/>
              <a:gd name="connsiteX132" fmla="*/ 70441 w 1472087"/>
              <a:gd name="connsiteY132" fmla="*/ 465389 h 6858000"/>
              <a:gd name="connsiteX133" fmla="*/ 53364 w 1472087"/>
              <a:gd name="connsiteY133" fmla="*/ 424699 h 6858000"/>
              <a:gd name="connsiteX134" fmla="*/ 53739 w 1472087"/>
              <a:gd name="connsiteY134" fmla="*/ 404917 h 6858000"/>
              <a:gd name="connsiteX135" fmla="*/ 33696 w 1472087"/>
              <a:gd name="connsiteY135" fmla="*/ 367211 h 6858000"/>
              <a:gd name="connsiteX136" fmla="*/ 0 w 1472087"/>
              <a:gd name="connsiteY136" fmla="*/ 268519 h 6858000"/>
              <a:gd name="connsiteX137" fmla="*/ 173467 w 1472087"/>
              <a:gd name="connsiteY137" fmla="*/ 144983 h 6858000"/>
              <a:gd name="connsiteX138" fmla="*/ 185751 w 1472087"/>
              <a:gd name="connsiteY138" fmla="*/ 55288 h 6858000"/>
              <a:gd name="connsiteX139" fmla="*/ 145305 w 1472087"/>
              <a:gd name="connsiteY139" fmla="*/ 0 h 6858000"/>
              <a:gd name="connsiteX0" fmla="*/ 112107 w 1438889"/>
              <a:gd name="connsiteY0" fmla="*/ 0 h 6858000"/>
              <a:gd name="connsiteX1" fmla="*/ 1438889 w 1438889"/>
              <a:gd name="connsiteY1" fmla="*/ 0 h 6858000"/>
              <a:gd name="connsiteX2" fmla="*/ 1438889 w 1438889"/>
              <a:gd name="connsiteY2" fmla="*/ 6858000 h 6858000"/>
              <a:gd name="connsiteX3" fmla="*/ 175583 w 1438889"/>
              <a:gd name="connsiteY3" fmla="*/ 6857735 h 6858000"/>
              <a:gd name="connsiteX4" fmla="*/ 212176 w 1438889"/>
              <a:gd name="connsiteY4" fmla="*/ 6776847 h 6858000"/>
              <a:gd name="connsiteX5" fmla="*/ 223676 w 1438889"/>
              <a:gd name="connsiteY5" fmla="*/ 6737706 h 6858000"/>
              <a:gd name="connsiteX6" fmla="*/ 248415 w 1438889"/>
              <a:gd name="connsiteY6" fmla="*/ 6691589 h 6858000"/>
              <a:gd name="connsiteX7" fmla="*/ 225972 w 1438889"/>
              <a:gd name="connsiteY7" fmla="*/ 6659970 h 6858000"/>
              <a:gd name="connsiteX8" fmla="*/ 241063 w 1438889"/>
              <a:gd name="connsiteY8" fmla="*/ 6636211 h 6858000"/>
              <a:gd name="connsiteX9" fmla="*/ 258507 w 1438889"/>
              <a:gd name="connsiteY9" fmla="*/ 6594177 h 6858000"/>
              <a:gd name="connsiteX10" fmla="*/ 272547 w 1438889"/>
              <a:gd name="connsiteY10" fmla="*/ 6557575 h 6858000"/>
              <a:gd name="connsiteX11" fmla="*/ 325504 w 1438889"/>
              <a:gd name="connsiteY11" fmla="*/ 6492130 h 6858000"/>
              <a:gd name="connsiteX12" fmla="*/ 341191 w 1438889"/>
              <a:gd name="connsiteY12" fmla="*/ 6431610 h 6858000"/>
              <a:gd name="connsiteX13" fmla="*/ 384896 w 1438889"/>
              <a:gd name="connsiteY13" fmla="*/ 6379786 h 6858000"/>
              <a:gd name="connsiteX14" fmla="*/ 368119 w 1438889"/>
              <a:gd name="connsiteY14" fmla="*/ 6334727 h 6858000"/>
              <a:gd name="connsiteX15" fmla="*/ 345534 w 1438889"/>
              <a:gd name="connsiteY15" fmla="*/ 6313295 h 6858000"/>
              <a:gd name="connsiteX16" fmla="*/ 352698 w 1438889"/>
              <a:gd name="connsiteY16" fmla="*/ 6280046 h 6858000"/>
              <a:gd name="connsiteX17" fmla="*/ 335443 w 1438889"/>
              <a:gd name="connsiteY17" fmla="*/ 6270265 h 6858000"/>
              <a:gd name="connsiteX18" fmla="*/ 362471 w 1438889"/>
              <a:gd name="connsiteY18" fmla="*/ 6252834 h 6858000"/>
              <a:gd name="connsiteX19" fmla="*/ 340463 w 1438889"/>
              <a:gd name="connsiteY19" fmla="*/ 6202459 h 6858000"/>
              <a:gd name="connsiteX20" fmla="*/ 339261 w 1438889"/>
              <a:gd name="connsiteY20" fmla="*/ 6153037 h 6858000"/>
              <a:gd name="connsiteX21" fmla="*/ 354676 w 1438889"/>
              <a:gd name="connsiteY21" fmla="*/ 6078132 h 6858000"/>
              <a:gd name="connsiteX22" fmla="*/ 342063 w 1438889"/>
              <a:gd name="connsiteY22" fmla="*/ 6028119 h 6858000"/>
              <a:gd name="connsiteX23" fmla="*/ 327292 w 1438889"/>
              <a:gd name="connsiteY23" fmla="*/ 5926735 h 6858000"/>
              <a:gd name="connsiteX24" fmla="*/ 376804 w 1438889"/>
              <a:gd name="connsiteY24" fmla="*/ 5712857 h 6858000"/>
              <a:gd name="connsiteX25" fmla="*/ 355879 w 1438889"/>
              <a:gd name="connsiteY25" fmla="*/ 5676393 h 6858000"/>
              <a:gd name="connsiteX26" fmla="*/ 395471 w 1438889"/>
              <a:gd name="connsiteY26" fmla="*/ 5563435 h 6858000"/>
              <a:gd name="connsiteX27" fmla="*/ 442601 w 1438889"/>
              <a:gd name="connsiteY27" fmla="*/ 5437125 h 6858000"/>
              <a:gd name="connsiteX28" fmla="*/ 456169 w 1438889"/>
              <a:gd name="connsiteY28" fmla="*/ 5396260 h 6858000"/>
              <a:gd name="connsiteX29" fmla="*/ 472150 w 1438889"/>
              <a:gd name="connsiteY29" fmla="*/ 5330009 h 6858000"/>
              <a:gd name="connsiteX30" fmla="*/ 505643 w 1438889"/>
              <a:gd name="connsiteY30" fmla="*/ 5273739 h 6858000"/>
              <a:gd name="connsiteX31" fmla="*/ 515242 w 1438889"/>
              <a:gd name="connsiteY31" fmla="*/ 5241779 h 6858000"/>
              <a:gd name="connsiteX32" fmla="*/ 526468 w 1438889"/>
              <a:gd name="connsiteY32" fmla="*/ 5225268 h 6858000"/>
              <a:gd name="connsiteX33" fmla="*/ 527488 w 1438889"/>
              <a:gd name="connsiteY33" fmla="*/ 5217684 h 6858000"/>
              <a:gd name="connsiteX34" fmla="*/ 534829 w 1438889"/>
              <a:gd name="connsiteY34" fmla="*/ 5193377 h 6858000"/>
              <a:gd name="connsiteX35" fmla="*/ 538132 w 1438889"/>
              <a:gd name="connsiteY35" fmla="*/ 5179288 h 6858000"/>
              <a:gd name="connsiteX36" fmla="*/ 539116 w 1438889"/>
              <a:gd name="connsiteY36" fmla="*/ 5173621 h 6858000"/>
              <a:gd name="connsiteX37" fmla="*/ 534750 w 1438889"/>
              <a:gd name="connsiteY37" fmla="*/ 5159961 h 6858000"/>
              <a:gd name="connsiteX38" fmla="*/ 541427 w 1438889"/>
              <a:gd name="connsiteY38" fmla="*/ 5144295 h 6858000"/>
              <a:gd name="connsiteX39" fmla="*/ 538360 w 1438889"/>
              <a:gd name="connsiteY39" fmla="*/ 5125185 h 6858000"/>
              <a:gd name="connsiteX40" fmla="*/ 545190 w 1438889"/>
              <a:gd name="connsiteY40" fmla="*/ 5121884 h 6858000"/>
              <a:gd name="connsiteX41" fmla="*/ 552226 w 1438889"/>
              <a:gd name="connsiteY41" fmla="*/ 5067850 h 6858000"/>
              <a:gd name="connsiteX42" fmla="*/ 554957 w 1438889"/>
              <a:gd name="connsiteY42" fmla="*/ 5060861 h 6858000"/>
              <a:gd name="connsiteX43" fmla="*/ 551661 w 1438889"/>
              <a:gd name="connsiteY43" fmla="*/ 5034192 h 6858000"/>
              <a:gd name="connsiteX44" fmla="*/ 553215 w 1438889"/>
              <a:gd name="connsiteY44" fmla="*/ 4993030 h 6858000"/>
              <a:gd name="connsiteX45" fmla="*/ 560124 w 1438889"/>
              <a:gd name="connsiteY45" fmla="*/ 4946844 h 6858000"/>
              <a:gd name="connsiteX46" fmla="*/ 555980 w 1438889"/>
              <a:gd name="connsiteY46" fmla="*/ 4932692 h 6858000"/>
              <a:gd name="connsiteX47" fmla="*/ 571383 w 1438889"/>
              <a:gd name="connsiteY47" fmla="*/ 4858827 h 6858000"/>
              <a:gd name="connsiteX48" fmla="*/ 577286 w 1438889"/>
              <a:gd name="connsiteY48" fmla="*/ 4821170 h 6858000"/>
              <a:gd name="connsiteX49" fmla="*/ 582019 w 1438889"/>
              <a:gd name="connsiteY49" fmla="*/ 4780965 h 6858000"/>
              <a:gd name="connsiteX50" fmla="*/ 583312 w 1438889"/>
              <a:gd name="connsiteY50" fmla="*/ 4750867 h 6858000"/>
              <a:gd name="connsiteX51" fmla="*/ 581119 w 1438889"/>
              <a:gd name="connsiteY51" fmla="*/ 4690749 h 6858000"/>
              <a:gd name="connsiteX52" fmla="*/ 576599 w 1438889"/>
              <a:gd name="connsiteY52" fmla="*/ 4584173 h 6858000"/>
              <a:gd name="connsiteX53" fmla="*/ 571682 w 1438889"/>
              <a:gd name="connsiteY53" fmla="*/ 4444346 h 6858000"/>
              <a:gd name="connsiteX54" fmla="*/ 568247 w 1438889"/>
              <a:gd name="connsiteY54" fmla="*/ 4375228 h 6858000"/>
              <a:gd name="connsiteX55" fmla="*/ 548900 w 1438889"/>
              <a:gd name="connsiteY55" fmla="*/ 4214165 h 6858000"/>
              <a:gd name="connsiteX56" fmla="*/ 552973 w 1438889"/>
              <a:gd name="connsiteY56" fmla="*/ 4090296 h 6858000"/>
              <a:gd name="connsiteX57" fmla="*/ 538229 w 1438889"/>
              <a:gd name="connsiteY57" fmla="*/ 4033999 h 6858000"/>
              <a:gd name="connsiteX58" fmla="*/ 539378 w 1438889"/>
              <a:gd name="connsiteY58" fmla="*/ 4031933 h 6858000"/>
              <a:gd name="connsiteX59" fmla="*/ 537954 w 1438889"/>
              <a:gd name="connsiteY59" fmla="*/ 4013953 h 6858000"/>
              <a:gd name="connsiteX60" fmla="*/ 524249 w 1438889"/>
              <a:gd name="connsiteY60" fmla="*/ 3974753 h 6858000"/>
              <a:gd name="connsiteX61" fmla="*/ 525847 w 1438889"/>
              <a:gd name="connsiteY61" fmla="*/ 3969950 h 6858000"/>
              <a:gd name="connsiteX62" fmla="*/ 519269 w 1438889"/>
              <a:gd name="connsiteY62" fmla="*/ 3933779 h 6858000"/>
              <a:gd name="connsiteX63" fmla="*/ 520600 w 1438889"/>
              <a:gd name="connsiteY63" fmla="*/ 3933093 h 6858000"/>
              <a:gd name="connsiteX64" fmla="*/ 524954 w 1438889"/>
              <a:gd name="connsiteY64" fmla="*/ 3922082 h 6858000"/>
              <a:gd name="connsiteX65" fmla="*/ 530032 w 1438889"/>
              <a:gd name="connsiteY65" fmla="*/ 3901461 h 6858000"/>
              <a:gd name="connsiteX66" fmla="*/ 552626 w 1438889"/>
              <a:gd name="connsiteY66" fmla="*/ 3813873 h 6858000"/>
              <a:gd name="connsiteX67" fmla="*/ 552051 w 1438889"/>
              <a:gd name="connsiteY67" fmla="*/ 3806161 h 6858000"/>
              <a:gd name="connsiteX68" fmla="*/ 552358 w 1438889"/>
              <a:gd name="connsiteY68" fmla="*/ 3805957 h 6858000"/>
              <a:gd name="connsiteX69" fmla="*/ 552385 w 1438889"/>
              <a:gd name="connsiteY69" fmla="*/ 3797724 h 6858000"/>
              <a:gd name="connsiteX70" fmla="*/ 551000 w 1438889"/>
              <a:gd name="connsiteY70" fmla="*/ 3792098 h 6858000"/>
              <a:gd name="connsiteX71" fmla="*/ 549884 w 1438889"/>
              <a:gd name="connsiteY71" fmla="*/ 3777135 h 6858000"/>
              <a:gd name="connsiteX72" fmla="*/ 551617 w 1438889"/>
              <a:gd name="connsiteY72" fmla="*/ 3771656 h 6858000"/>
              <a:gd name="connsiteX73" fmla="*/ 555360 w 1438889"/>
              <a:gd name="connsiteY73" fmla="*/ 3769007 h 6858000"/>
              <a:gd name="connsiteX74" fmla="*/ 554826 w 1438889"/>
              <a:gd name="connsiteY74" fmla="*/ 3767709 h 6858000"/>
              <a:gd name="connsiteX75" fmla="*/ 563522 w 1438889"/>
              <a:gd name="connsiteY75" fmla="*/ 3738082 h 6858000"/>
              <a:gd name="connsiteX76" fmla="*/ 570868 w 1438889"/>
              <a:gd name="connsiteY76" fmla="*/ 3673397 h 6858000"/>
              <a:gd name="connsiteX77" fmla="*/ 570164 w 1438889"/>
              <a:gd name="connsiteY77" fmla="*/ 3637109 h 6858000"/>
              <a:gd name="connsiteX78" fmla="*/ 573607 w 1438889"/>
              <a:gd name="connsiteY78" fmla="*/ 3536883 h 6858000"/>
              <a:gd name="connsiteX79" fmla="*/ 581145 w 1438889"/>
              <a:gd name="connsiteY79" fmla="*/ 3435652 h 6858000"/>
              <a:gd name="connsiteX80" fmla="*/ 582816 w 1438889"/>
              <a:gd name="connsiteY80" fmla="*/ 3307769 h 6858000"/>
              <a:gd name="connsiteX81" fmla="*/ 600379 w 1438889"/>
              <a:gd name="connsiteY81" fmla="*/ 3250522 h 6858000"/>
              <a:gd name="connsiteX82" fmla="*/ 600804 w 1438889"/>
              <a:gd name="connsiteY82" fmla="*/ 3229163 h 6858000"/>
              <a:gd name="connsiteX83" fmla="*/ 602627 w 1438889"/>
              <a:gd name="connsiteY83" fmla="*/ 3217217 h 6858000"/>
              <a:gd name="connsiteX84" fmla="*/ 589462 w 1438889"/>
              <a:gd name="connsiteY84" fmla="*/ 3183755 h 6858000"/>
              <a:gd name="connsiteX85" fmla="*/ 589963 w 1438889"/>
              <a:gd name="connsiteY85" fmla="*/ 3178642 h 6858000"/>
              <a:gd name="connsiteX86" fmla="*/ 577563 w 1438889"/>
              <a:gd name="connsiteY86" fmla="*/ 3158586 h 6858000"/>
              <a:gd name="connsiteX87" fmla="*/ 562748 w 1438889"/>
              <a:gd name="connsiteY87" fmla="*/ 3129034 h 6858000"/>
              <a:gd name="connsiteX88" fmla="*/ 563413 w 1438889"/>
              <a:gd name="connsiteY88" fmla="*/ 3126682 h 6858000"/>
              <a:gd name="connsiteX89" fmla="*/ 554281 w 1438889"/>
              <a:gd name="connsiteY89" fmla="*/ 3114519 h 6858000"/>
              <a:gd name="connsiteX90" fmla="*/ 540890 w 1438889"/>
              <a:gd name="connsiteY90" fmla="*/ 3106272 h 6858000"/>
              <a:gd name="connsiteX91" fmla="*/ 513620 w 1438889"/>
              <a:gd name="connsiteY91" fmla="*/ 2958185 h 6858000"/>
              <a:gd name="connsiteX92" fmla="*/ 456234 w 1438889"/>
              <a:gd name="connsiteY92" fmla="*/ 2762989 h 6858000"/>
              <a:gd name="connsiteX93" fmla="*/ 405152 w 1438889"/>
              <a:gd name="connsiteY93" fmla="*/ 2554718 h 6858000"/>
              <a:gd name="connsiteX94" fmla="*/ 385246 w 1438889"/>
              <a:gd name="connsiteY94" fmla="*/ 2485734 h 6858000"/>
              <a:gd name="connsiteX95" fmla="*/ 375969 w 1438889"/>
              <a:gd name="connsiteY95" fmla="*/ 2447068 h 6858000"/>
              <a:gd name="connsiteX96" fmla="*/ 362930 w 1438889"/>
              <a:gd name="connsiteY96" fmla="*/ 2425819 h 6858000"/>
              <a:gd name="connsiteX97" fmla="*/ 368929 w 1438889"/>
              <a:gd name="connsiteY97" fmla="*/ 2402874 h 6858000"/>
              <a:gd name="connsiteX98" fmla="*/ 371541 w 1438889"/>
              <a:gd name="connsiteY98" fmla="*/ 2381443 h 6858000"/>
              <a:gd name="connsiteX99" fmla="*/ 347870 w 1438889"/>
              <a:gd name="connsiteY99" fmla="*/ 2261920 h 6858000"/>
              <a:gd name="connsiteX100" fmla="*/ 337757 w 1438889"/>
              <a:gd name="connsiteY100" fmla="*/ 2195378 h 6858000"/>
              <a:gd name="connsiteX101" fmla="*/ 321974 w 1438889"/>
              <a:gd name="connsiteY101" fmla="*/ 2155135 h 6858000"/>
              <a:gd name="connsiteX102" fmla="*/ 319432 w 1438889"/>
              <a:gd name="connsiteY102" fmla="*/ 2118008 h 6858000"/>
              <a:gd name="connsiteX103" fmla="*/ 320425 w 1438889"/>
              <a:gd name="connsiteY103" fmla="*/ 2050531 h 6858000"/>
              <a:gd name="connsiteX104" fmla="*/ 312231 w 1438889"/>
              <a:gd name="connsiteY104" fmla="*/ 1963269 h 6858000"/>
              <a:gd name="connsiteX105" fmla="*/ 293409 w 1438889"/>
              <a:gd name="connsiteY105" fmla="*/ 1906352 h 6858000"/>
              <a:gd name="connsiteX106" fmla="*/ 269966 w 1438889"/>
              <a:gd name="connsiteY106" fmla="*/ 1861531 h 6858000"/>
              <a:gd name="connsiteX107" fmla="*/ 223765 w 1438889"/>
              <a:gd name="connsiteY107" fmla="*/ 1732919 h 6858000"/>
              <a:gd name="connsiteX108" fmla="*/ 196076 w 1438889"/>
              <a:gd name="connsiteY108" fmla="*/ 1663540 h 6858000"/>
              <a:gd name="connsiteX109" fmla="*/ 195202 w 1438889"/>
              <a:gd name="connsiteY109" fmla="*/ 1615777 h 6858000"/>
              <a:gd name="connsiteX110" fmla="*/ 175997 w 1438889"/>
              <a:gd name="connsiteY110" fmla="*/ 1563678 h 6858000"/>
              <a:gd name="connsiteX111" fmla="*/ 189077 w 1438889"/>
              <a:gd name="connsiteY111" fmla="*/ 1519474 h 6858000"/>
              <a:gd name="connsiteX112" fmla="*/ 181819 w 1438889"/>
              <a:gd name="connsiteY112" fmla="*/ 1477995 h 6858000"/>
              <a:gd name="connsiteX113" fmla="*/ 167904 w 1438889"/>
              <a:gd name="connsiteY113" fmla="*/ 1373769 h 6858000"/>
              <a:gd name="connsiteX114" fmla="*/ 176211 w 1438889"/>
              <a:gd name="connsiteY114" fmla="*/ 1307086 h 6858000"/>
              <a:gd name="connsiteX115" fmla="*/ 177399 w 1438889"/>
              <a:gd name="connsiteY115" fmla="*/ 1189033 h 6858000"/>
              <a:gd name="connsiteX116" fmla="*/ 182084 w 1438889"/>
              <a:gd name="connsiteY116" fmla="*/ 1168288 h 6858000"/>
              <a:gd name="connsiteX117" fmla="*/ 174366 w 1438889"/>
              <a:gd name="connsiteY117" fmla="*/ 1142577 h 6858000"/>
              <a:gd name="connsiteX118" fmla="*/ 163672 w 1438889"/>
              <a:gd name="connsiteY118" fmla="*/ 1088484 h 6858000"/>
              <a:gd name="connsiteX119" fmla="*/ 152408 w 1438889"/>
              <a:gd name="connsiteY119" fmla="*/ 1016103 h 6858000"/>
              <a:gd name="connsiteX120" fmla="*/ 153864 w 1438889"/>
              <a:gd name="connsiteY120" fmla="*/ 932283 h 6858000"/>
              <a:gd name="connsiteX121" fmla="*/ 156100 w 1438889"/>
              <a:gd name="connsiteY121" fmla="*/ 915925 h 6858000"/>
              <a:gd name="connsiteX122" fmla="*/ 148729 w 1438889"/>
              <a:gd name="connsiteY122" fmla="*/ 896999 h 6858000"/>
              <a:gd name="connsiteX123" fmla="*/ 118137 w 1438889"/>
              <a:gd name="connsiteY123" fmla="*/ 821517 h 6858000"/>
              <a:gd name="connsiteX124" fmla="*/ 97087 w 1438889"/>
              <a:gd name="connsiteY124" fmla="*/ 751353 h 6858000"/>
              <a:gd name="connsiteX125" fmla="*/ 96645 w 1438889"/>
              <a:gd name="connsiteY125" fmla="*/ 721230 h 6858000"/>
              <a:gd name="connsiteX126" fmla="*/ 82316 w 1438889"/>
              <a:gd name="connsiteY126" fmla="*/ 681659 h 6858000"/>
              <a:gd name="connsiteX127" fmla="*/ 67735 w 1438889"/>
              <a:gd name="connsiteY127" fmla="*/ 635218 h 6858000"/>
              <a:gd name="connsiteX128" fmla="*/ 72746 w 1438889"/>
              <a:gd name="connsiteY128" fmla="*/ 613763 h 6858000"/>
              <a:gd name="connsiteX129" fmla="*/ 58688 w 1438889"/>
              <a:gd name="connsiteY129" fmla="*/ 598582 h 6858000"/>
              <a:gd name="connsiteX130" fmla="*/ 58369 w 1438889"/>
              <a:gd name="connsiteY130" fmla="*/ 576846 h 6858000"/>
              <a:gd name="connsiteX131" fmla="*/ 37995 w 1438889"/>
              <a:gd name="connsiteY131" fmla="*/ 530055 h 6858000"/>
              <a:gd name="connsiteX132" fmla="*/ 37243 w 1438889"/>
              <a:gd name="connsiteY132" fmla="*/ 465389 h 6858000"/>
              <a:gd name="connsiteX133" fmla="*/ 20166 w 1438889"/>
              <a:gd name="connsiteY133" fmla="*/ 424699 h 6858000"/>
              <a:gd name="connsiteX134" fmla="*/ 20541 w 1438889"/>
              <a:gd name="connsiteY134" fmla="*/ 404917 h 6858000"/>
              <a:gd name="connsiteX135" fmla="*/ 498 w 1438889"/>
              <a:gd name="connsiteY135" fmla="*/ 367211 h 6858000"/>
              <a:gd name="connsiteX136" fmla="*/ 148559 w 1438889"/>
              <a:gd name="connsiteY136" fmla="*/ 212860 h 6858000"/>
              <a:gd name="connsiteX137" fmla="*/ 140269 w 1438889"/>
              <a:gd name="connsiteY137" fmla="*/ 144983 h 6858000"/>
              <a:gd name="connsiteX138" fmla="*/ 152553 w 1438889"/>
              <a:gd name="connsiteY138" fmla="*/ 55288 h 6858000"/>
              <a:gd name="connsiteX139" fmla="*/ 112107 w 1438889"/>
              <a:gd name="connsiteY139" fmla="*/ 0 h 6858000"/>
              <a:gd name="connsiteX0" fmla="*/ 92101 w 1418883"/>
              <a:gd name="connsiteY0" fmla="*/ 0 h 6858000"/>
              <a:gd name="connsiteX1" fmla="*/ 1418883 w 1418883"/>
              <a:gd name="connsiteY1" fmla="*/ 0 h 6858000"/>
              <a:gd name="connsiteX2" fmla="*/ 1418883 w 1418883"/>
              <a:gd name="connsiteY2" fmla="*/ 6858000 h 6858000"/>
              <a:gd name="connsiteX3" fmla="*/ 155577 w 1418883"/>
              <a:gd name="connsiteY3" fmla="*/ 6857735 h 6858000"/>
              <a:gd name="connsiteX4" fmla="*/ 192170 w 1418883"/>
              <a:gd name="connsiteY4" fmla="*/ 6776847 h 6858000"/>
              <a:gd name="connsiteX5" fmla="*/ 203670 w 1418883"/>
              <a:gd name="connsiteY5" fmla="*/ 6737706 h 6858000"/>
              <a:gd name="connsiteX6" fmla="*/ 228409 w 1418883"/>
              <a:gd name="connsiteY6" fmla="*/ 6691589 h 6858000"/>
              <a:gd name="connsiteX7" fmla="*/ 205966 w 1418883"/>
              <a:gd name="connsiteY7" fmla="*/ 6659970 h 6858000"/>
              <a:gd name="connsiteX8" fmla="*/ 221057 w 1418883"/>
              <a:gd name="connsiteY8" fmla="*/ 6636211 h 6858000"/>
              <a:gd name="connsiteX9" fmla="*/ 238501 w 1418883"/>
              <a:gd name="connsiteY9" fmla="*/ 6594177 h 6858000"/>
              <a:gd name="connsiteX10" fmla="*/ 252541 w 1418883"/>
              <a:gd name="connsiteY10" fmla="*/ 6557575 h 6858000"/>
              <a:gd name="connsiteX11" fmla="*/ 305498 w 1418883"/>
              <a:gd name="connsiteY11" fmla="*/ 6492130 h 6858000"/>
              <a:gd name="connsiteX12" fmla="*/ 321185 w 1418883"/>
              <a:gd name="connsiteY12" fmla="*/ 6431610 h 6858000"/>
              <a:gd name="connsiteX13" fmla="*/ 364890 w 1418883"/>
              <a:gd name="connsiteY13" fmla="*/ 6379786 h 6858000"/>
              <a:gd name="connsiteX14" fmla="*/ 348113 w 1418883"/>
              <a:gd name="connsiteY14" fmla="*/ 6334727 h 6858000"/>
              <a:gd name="connsiteX15" fmla="*/ 325528 w 1418883"/>
              <a:gd name="connsiteY15" fmla="*/ 6313295 h 6858000"/>
              <a:gd name="connsiteX16" fmla="*/ 332692 w 1418883"/>
              <a:gd name="connsiteY16" fmla="*/ 6280046 h 6858000"/>
              <a:gd name="connsiteX17" fmla="*/ 315437 w 1418883"/>
              <a:gd name="connsiteY17" fmla="*/ 6270265 h 6858000"/>
              <a:gd name="connsiteX18" fmla="*/ 342465 w 1418883"/>
              <a:gd name="connsiteY18" fmla="*/ 6252834 h 6858000"/>
              <a:gd name="connsiteX19" fmla="*/ 320457 w 1418883"/>
              <a:gd name="connsiteY19" fmla="*/ 6202459 h 6858000"/>
              <a:gd name="connsiteX20" fmla="*/ 319255 w 1418883"/>
              <a:gd name="connsiteY20" fmla="*/ 6153037 h 6858000"/>
              <a:gd name="connsiteX21" fmla="*/ 334670 w 1418883"/>
              <a:gd name="connsiteY21" fmla="*/ 6078132 h 6858000"/>
              <a:gd name="connsiteX22" fmla="*/ 322057 w 1418883"/>
              <a:gd name="connsiteY22" fmla="*/ 6028119 h 6858000"/>
              <a:gd name="connsiteX23" fmla="*/ 307286 w 1418883"/>
              <a:gd name="connsiteY23" fmla="*/ 5926735 h 6858000"/>
              <a:gd name="connsiteX24" fmla="*/ 356798 w 1418883"/>
              <a:gd name="connsiteY24" fmla="*/ 5712857 h 6858000"/>
              <a:gd name="connsiteX25" fmla="*/ 335873 w 1418883"/>
              <a:gd name="connsiteY25" fmla="*/ 5676393 h 6858000"/>
              <a:gd name="connsiteX26" fmla="*/ 375465 w 1418883"/>
              <a:gd name="connsiteY26" fmla="*/ 5563435 h 6858000"/>
              <a:gd name="connsiteX27" fmla="*/ 422595 w 1418883"/>
              <a:gd name="connsiteY27" fmla="*/ 5437125 h 6858000"/>
              <a:gd name="connsiteX28" fmla="*/ 436163 w 1418883"/>
              <a:gd name="connsiteY28" fmla="*/ 5396260 h 6858000"/>
              <a:gd name="connsiteX29" fmla="*/ 452144 w 1418883"/>
              <a:gd name="connsiteY29" fmla="*/ 5330009 h 6858000"/>
              <a:gd name="connsiteX30" fmla="*/ 485637 w 1418883"/>
              <a:gd name="connsiteY30" fmla="*/ 5273739 h 6858000"/>
              <a:gd name="connsiteX31" fmla="*/ 495236 w 1418883"/>
              <a:gd name="connsiteY31" fmla="*/ 5241779 h 6858000"/>
              <a:gd name="connsiteX32" fmla="*/ 506462 w 1418883"/>
              <a:gd name="connsiteY32" fmla="*/ 5225268 h 6858000"/>
              <a:gd name="connsiteX33" fmla="*/ 507482 w 1418883"/>
              <a:gd name="connsiteY33" fmla="*/ 5217684 h 6858000"/>
              <a:gd name="connsiteX34" fmla="*/ 514823 w 1418883"/>
              <a:gd name="connsiteY34" fmla="*/ 5193377 h 6858000"/>
              <a:gd name="connsiteX35" fmla="*/ 518126 w 1418883"/>
              <a:gd name="connsiteY35" fmla="*/ 5179288 h 6858000"/>
              <a:gd name="connsiteX36" fmla="*/ 519110 w 1418883"/>
              <a:gd name="connsiteY36" fmla="*/ 5173621 h 6858000"/>
              <a:gd name="connsiteX37" fmla="*/ 514744 w 1418883"/>
              <a:gd name="connsiteY37" fmla="*/ 5159961 h 6858000"/>
              <a:gd name="connsiteX38" fmla="*/ 521421 w 1418883"/>
              <a:gd name="connsiteY38" fmla="*/ 5144295 h 6858000"/>
              <a:gd name="connsiteX39" fmla="*/ 518354 w 1418883"/>
              <a:gd name="connsiteY39" fmla="*/ 5125185 h 6858000"/>
              <a:gd name="connsiteX40" fmla="*/ 525184 w 1418883"/>
              <a:gd name="connsiteY40" fmla="*/ 5121884 h 6858000"/>
              <a:gd name="connsiteX41" fmla="*/ 532220 w 1418883"/>
              <a:gd name="connsiteY41" fmla="*/ 5067850 h 6858000"/>
              <a:gd name="connsiteX42" fmla="*/ 534951 w 1418883"/>
              <a:gd name="connsiteY42" fmla="*/ 5060861 h 6858000"/>
              <a:gd name="connsiteX43" fmla="*/ 531655 w 1418883"/>
              <a:gd name="connsiteY43" fmla="*/ 5034192 h 6858000"/>
              <a:gd name="connsiteX44" fmla="*/ 533209 w 1418883"/>
              <a:gd name="connsiteY44" fmla="*/ 4993030 h 6858000"/>
              <a:gd name="connsiteX45" fmla="*/ 540118 w 1418883"/>
              <a:gd name="connsiteY45" fmla="*/ 4946844 h 6858000"/>
              <a:gd name="connsiteX46" fmla="*/ 535974 w 1418883"/>
              <a:gd name="connsiteY46" fmla="*/ 4932692 h 6858000"/>
              <a:gd name="connsiteX47" fmla="*/ 551377 w 1418883"/>
              <a:gd name="connsiteY47" fmla="*/ 4858827 h 6858000"/>
              <a:gd name="connsiteX48" fmla="*/ 557280 w 1418883"/>
              <a:gd name="connsiteY48" fmla="*/ 4821170 h 6858000"/>
              <a:gd name="connsiteX49" fmla="*/ 562013 w 1418883"/>
              <a:gd name="connsiteY49" fmla="*/ 4780965 h 6858000"/>
              <a:gd name="connsiteX50" fmla="*/ 563306 w 1418883"/>
              <a:gd name="connsiteY50" fmla="*/ 4750867 h 6858000"/>
              <a:gd name="connsiteX51" fmla="*/ 561113 w 1418883"/>
              <a:gd name="connsiteY51" fmla="*/ 4690749 h 6858000"/>
              <a:gd name="connsiteX52" fmla="*/ 556593 w 1418883"/>
              <a:gd name="connsiteY52" fmla="*/ 4584173 h 6858000"/>
              <a:gd name="connsiteX53" fmla="*/ 551676 w 1418883"/>
              <a:gd name="connsiteY53" fmla="*/ 4444346 h 6858000"/>
              <a:gd name="connsiteX54" fmla="*/ 548241 w 1418883"/>
              <a:gd name="connsiteY54" fmla="*/ 4375228 h 6858000"/>
              <a:gd name="connsiteX55" fmla="*/ 528894 w 1418883"/>
              <a:gd name="connsiteY55" fmla="*/ 4214165 h 6858000"/>
              <a:gd name="connsiteX56" fmla="*/ 532967 w 1418883"/>
              <a:gd name="connsiteY56" fmla="*/ 4090296 h 6858000"/>
              <a:gd name="connsiteX57" fmla="*/ 518223 w 1418883"/>
              <a:gd name="connsiteY57" fmla="*/ 4033999 h 6858000"/>
              <a:gd name="connsiteX58" fmla="*/ 519372 w 1418883"/>
              <a:gd name="connsiteY58" fmla="*/ 4031933 h 6858000"/>
              <a:gd name="connsiteX59" fmla="*/ 517948 w 1418883"/>
              <a:gd name="connsiteY59" fmla="*/ 4013953 h 6858000"/>
              <a:gd name="connsiteX60" fmla="*/ 504243 w 1418883"/>
              <a:gd name="connsiteY60" fmla="*/ 3974753 h 6858000"/>
              <a:gd name="connsiteX61" fmla="*/ 505841 w 1418883"/>
              <a:gd name="connsiteY61" fmla="*/ 3969950 h 6858000"/>
              <a:gd name="connsiteX62" fmla="*/ 499263 w 1418883"/>
              <a:gd name="connsiteY62" fmla="*/ 3933779 h 6858000"/>
              <a:gd name="connsiteX63" fmla="*/ 500594 w 1418883"/>
              <a:gd name="connsiteY63" fmla="*/ 3933093 h 6858000"/>
              <a:gd name="connsiteX64" fmla="*/ 504948 w 1418883"/>
              <a:gd name="connsiteY64" fmla="*/ 3922082 h 6858000"/>
              <a:gd name="connsiteX65" fmla="*/ 510026 w 1418883"/>
              <a:gd name="connsiteY65" fmla="*/ 3901461 h 6858000"/>
              <a:gd name="connsiteX66" fmla="*/ 532620 w 1418883"/>
              <a:gd name="connsiteY66" fmla="*/ 3813873 h 6858000"/>
              <a:gd name="connsiteX67" fmla="*/ 532045 w 1418883"/>
              <a:gd name="connsiteY67" fmla="*/ 3806161 h 6858000"/>
              <a:gd name="connsiteX68" fmla="*/ 532352 w 1418883"/>
              <a:gd name="connsiteY68" fmla="*/ 3805957 h 6858000"/>
              <a:gd name="connsiteX69" fmla="*/ 532379 w 1418883"/>
              <a:gd name="connsiteY69" fmla="*/ 3797724 h 6858000"/>
              <a:gd name="connsiteX70" fmla="*/ 530994 w 1418883"/>
              <a:gd name="connsiteY70" fmla="*/ 3792098 h 6858000"/>
              <a:gd name="connsiteX71" fmla="*/ 529878 w 1418883"/>
              <a:gd name="connsiteY71" fmla="*/ 3777135 h 6858000"/>
              <a:gd name="connsiteX72" fmla="*/ 531611 w 1418883"/>
              <a:gd name="connsiteY72" fmla="*/ 3771656 h 6858000"/>
              <a:gd name="connsiteX73" fmla="*/ 535354 w 1418883"/>
              <a:gd name="connsiteY73" fmla="*/ 3769007 h 6858000"/>
              <a:gd name="connsiteX74" fmla="*/ 534820 w 1418883"/>
              <a:gd name="connsiteY74" fmla="*/ 3767709 h 6858000"/>
              <a:gd name="connsiteX75" fmla="*/ 543516 w 1418883"/>
              <a:gd name="connsiteY75" fmla="*/ 3738082 h 6858000"/>
              <a:gd name="connsiteX76" fmla="*/ 550862 w 1418883"/>
              <a:gd name="connsiteY76" fmla="*/ 3673397 h 6858000"/>
              <a:gd name="connsiteX77" fmla="*/ 550158 w 1418883"/>
              <a:gd name="connsiteY77" fmla="*/ 3637109 h 6858000"/>
              <a:gd name="connsiteX78" fmla="*/ 553601 w 1418883"/>
              <a:gd name="connsiteY78" fmla="*/ 3536883 h 6858000"/>
              <a:gd name="connsiteX79" fmla="*/ 561139 w 1418883"/>
              <a:gd name="connsiteY79" fmla="*/ 3435652 h 6858000"/>
              <a:gd name="connsiteX80" fmla="*/ 562810 w 1418883"/>
              <a:gd name="connsiteY80" fmla="*/ 3307769 h 6858000"/>
              <a:gd name="connsiteX81" fmla="*/ 580373 w 1418883"/>
              <a:gd name="connsiteY81" fmla="*/ 3250522 h 6858000"/>
              <a:gd name="connsiteX82" fmla="*/ 580798 w 1418883"/>
              <a:gd name="connsiteY82" fmla="*/ 3229163 h 6858000"/>
              <a:gd name="connsiteX83" fmla="*/ 582621 w 1418883"/>
              <a:gd name="connsiteY83" fmla="*/ 3217217 h 6858000"/>
              <a:gd name="connsiteX84" fmla="*/ 569456 w 1418883"/>
              <a:gd name="connsiteY84" fmla="*/ 3183755 h 6858000"/>
              <a:gd name="connsiteX85" fmla="*/ 569957 w 1418883"/>
              <a:gd name="connsiteY85" fmla="*/ 3178642 h 6858000"/>
              <a:gd name="connsiteX86" fmla="*/ 557557 w 1418883"/>
              <a:gd name="connsiteY86" fmla="*/ 3158586 h 6858000"/>
              <a:gd name="connsiteX87" fmla="*/ 542742 w 1418883"/>
              <a:gd name="connsiteY87" fmla="*/ 3129034 h 6858000"/>
              <a:gd name="connsiteX88" fmla="*/ 543407 w 1418883"/>
              <a:gd name="connsiteY88" fmla="*/ 3126682 h 6858000"/>
              <a:gd name="connsiteX89" fmla="*/ 534275 w 1418883"/>
              <a:gd name="connsiteY89" fmla="*/ 3114519 h 6858000"/>
              <a:gd name="connsiteX90" fmla="*/ 520884 w 1418883"/>
              <a:gd name="connsiteY90" fmla="*/ 3106272 h 6858000"/>
              <a:gd name="connsiteX91" fmla="*/ 493614 w 1418883"/>
              <a:gd name="connsiteY91" fmla="*/ 2958185 h 6858000"/>
              <a:gd name="connsiteX92" fmla="*/ 436228 w 1418883"/>
              <a:gd name="connsiteY92" fmla="*/ 2762989 h 6858000"/>
              <a:gd name="connsiteX93" fmla="*/ 385146 w 1418883"/>
              <a:gd name="connsiteY93" fmla="*/ 2554718 h 6858000"/>
              <a:gd name="connsiteX94" fmla="*/ 365240 w 1418883"/>
              <a:gd name="connsiteY94" fmla="*/ 2485734 h 6858000"/>
              <a:gd name="connsiteX95" fmla="*/ 355963 w 1418883"/>
              <a:gd name="connsiteY95" fmla="*/ 2447068 h 6858000"/>
              <a:gd name="connsiteX96" fmla="*/ 342924 w 1418883"/>
              <a:gd name="connsiteY96" fmla="*/ 2425819 h 6858000"/>
              <a:gd name="connsiteX97" fmla="*/ 348923 w 1418883"/>
              <a:gd name="connsiteY97" fmla="*/ 2402874 h 6858000"/>
              <a:gd name="connsiteX98" fmla="*/ 351535 w 1418883"/>
              <a:gd name="connsiteY98" fmla="*/ 2381443 h 6858000"/>
              <a:gd name="connsiteX99" fmla="*/ 327864 w 1418883"/>
              <a:gd name="connsiteY99" fmla="*/ 2261920 h 6858000"/>
              <a:gd name="connsiteX100" fmla="*/ 317751 w 1418883"/>
              <a:gd name="connsiteY100" fmla="*/ 2195378 h 6858000"/>
              <a:gd name="connsiteX101" fmla="*/ 301968 w 1418883"/>
              <a:gd name="connsiteY101" fmla="*/ 2155135 h 6858000"/>
              <a:gd name="connsiteX102" fmla="*/ 299426 w 1418883"/>
              <a:gd name="connsiteY102" fmla="*/ 2118008 h 6858000"/>
              <a:gd name="connsiteX103" fmla="*/ 300419 w 1418883"/>
              <a:gd name="connsiteY103" fmla="*/ 2050531 h 6858000"/>
              <a:gd name="connsiteX104" fmla="*/ 292225 w 1418883"/>
              <a:gd name="connsiteY104" fmla="*/ 1963269 h 6858000"/>
              <a:gd name="connsiteX105" fmla="*/ 273403 w 1418883"/>
              <a:gd name="connsiteY105" fmla="*/ 1906352 h 6858000"/>
              <a:gd name="connsiteX106" fmla="*/ 249960 w 1418883"/>
              <a:gd name="connsiteY106" fmla="*/ 1861531 h 6858000"/>
              <a:gd name="connsiteX107" fmla="*/ 203759 w 1418883"/>
              <a:gd name="connsiteY107" fmla="*/ 1732919 h 6858000"/>
              <a:gd name="connsiteX108" fmla="*/ 176070 w 1418883"/>
              <a:gd name="connsiteY108" fmla="*/ 1663540 h 6858000"/>
              <a:gd name="connsiteX109" fmla="*/ 175196 w 1418883"/>
              <a:gd name="connsiteY109" fmla="*/ 1615777 h 6858000"/>
              <a:gd name="connsiteX110" fmla="*/ 155991 w 1418883"/>
              <a:gd name="connsiteY110" fmla="*/ 1563678 h 6858000"/>
              <a:gd name="connsiteX111" fmla="*/ 169071 w 1418883"/>
              <a:gd name="connsiteY111" fmla="*/ 1519474 h 6858000"/>
              <a:gd name="connsiteX112" fmla="*/ 161813 w 1418883"/>
              <a:gd name="connsiteY112" fmla="*/ 1477995 h 6858000"/>
              <a:gd name="connsiteX113" fmla="*/ 147898 w 1418883"/>
              <a:gd name="connsiteY113" fmla="*/ 1373769 h 6858000"/>
              <a:gd name="connsiteX114" fmla="*/ 156205 w 1418883"/>
              <a:gd name="connsiteY114" fmla="*/ 1307086 h 6858000"/>
              <a:gd name="connsiteX115" fmla="*/ 157393 w 1418883"/>
              <a:gd name="connsiteY115" fmla="*/ 1189033 h 6858000"/>
              <a:gd name="connsiteX116" fmla="*/ 162078 w 1418883"/>
              <a:gd name="connsiteY116" fmla="*/ 1168288 h 6858000"/>
              <a:gd name="connsiteX117" fmla="*/ 154360 w 1418883"/>
              <a:gd name="connsiteY117" fmla="*/ 1142577 h 6858000"/>
              <a:gd name="connsiteX118" fmla="*/ 143666 w 1418883"/>
              <a:gd name="connsiteY118" fmla="*/ 1088484 h 6858000"/>
              <a:gd name="connsiteX119" fmla="*/ 132402 w 1418883"/>
              <a:gd name="connsiteY119" fmla="*/ 1016103 h 6858000"/>
              <a:gd name="connsiteX120" fmla="*/ 133858 w 1418883"/>
              <a:gd name="connsiteY120" fmla="*/ 932283 h 6858000"/>
              <a:gd name="connsiteX121" fmla="*/ 136094 w 1418883"/>
              <a:gd name="connsiteY121" fmla="*/ 915925 h 6858000"/>
              <a:gd name="connsiteX122" fmla="*/ 128723 w 1418883"/>
              <a:gd name="connsiteY122" fmla="*/ 896999 h 6858000"/>
              <a:gd name="connsiteX123" fmla="*/ 98131 w 1418883"/>
              <a:gd name="connsiteY123" fmla="*/ 821517 h 6858000"/>
              <a:gd name="connsiteX124" fmla="*/ 77081 w 1418883"/>
              <a:gd name="connsiteY124" fmla="*/ 751353 h 6858000"/>
              <a:gd name="connsiteX125" fmla="*/ 76639 w 1418883"/>
              <a:gd name="connsiteY125" fmla="*/ 721230 h 6858000"/>
              <a:gd name="connsiteX126" fmla="*/ 62310 w 1418883"/>
              <a:gd name="connsiteY126" fmla="*/ 681659 h 6858000"/>
              <a:gd name="connsiteX127" fmla="*/ 47729 w 1418883"/>
              <a:gd name="connsiteY127" fmla="*/ 635218 h 6858000"/>
              <a:gd name="connsiteX128" fmla="*/ 52740 w 1418883"/>
              <a:gd name="connsiteY128" fmla="*/ 613763 h 6858000"/>
              <a:gd name="connsiteX129" fmla="*/ 38682 w 1418883"/>
              <a:gd name="connsiteY129" fmla="*/ 598582 h 6858000"/>
              <a:gd name="connsiteX130" fmla="*/ 38363 w 1418883"/>
              <a:gd name="connsiteY130" fmla="*/ 576846 h 6858000"/>
              <a:gd name="connsiteX131" fmla="*/ 17989 w 1418883"/>
              <a:gd name="connsiteY131" fmla="*/ 530055 h 6858000"/>
              <a:gd name="connsiteX132" fmla="*/ 17237 w 1418883"/>
              <a:gd name="connsiteY132" fmla="*/ 465389 h 6858000"/>
              <a:gd name="connsiteX133" fmla="*/ 160 w 1418883"/>
              <a:gd name="connsiteY133" fmla="*/ 424699 h 6858000"/>
              <a:gd name="connsiteX134" fmla="*/ 535 w 1418883"/>
              <a:gd name="connsiteY134" fmla="*/ 404917 h 6858000"/>
              <a:gd name="connsiteX135" fmla="*/ 111526 w 1418883"/>
              <a:gd name="connsiteY135" fmla="*/ 275771 h 6858000"/>
              <a:gd name="connsiteX136" fmla="*/ 128553 w 1418883"/>
              <a:gd name="connsiteY136" fmla="*/ 212860 h 6858000"/>
              <a:gd name="connsiteX137" fmla="*/ 120263 w 1418883"/>
              <a:gd name="connsiteY137" fmla="*/ 144983 h 6858000"/>
              <a:gd name="connsiteX138" fmla="*/ 132547 w 1418883"/>
              <a:gd name="connsiteY138" fmla="*/ 55288 h 6858000"/>
              <a:gd name="connsiteX139" fmla="*/ 92101 w 1418883"/>
              <a:gd name="connsiteY139" fmla="*/ 0 h 6858000"/>
              <a:gd name="connsiteX0" fmla="*/ 91951 w 1418733"/>
              <a:gd name="connsiteY0" fmla="*/ 0 h 6858000"/>
              <a:gd name="connsiteX1" fmla="*/ 1418733 w 1418733"/>
              <a:gd name="connsiteY1" fmla="*/ 0 h 6858000"/>
              <a:gd name="connsiteX2" fmla="*/ 1418733 w 1418733"/>
              <a:gd name="connsiteY2" fmla="*/ 6858000 h 6858000"/>
              <a:gd name="connsiteX3" fmla="*/ 155427 w 1418733"/>
              <a:gd name="connsiteY3" fmla="*/ 6857735 h 6858000"/>
              <a:gd name="connsiteX4" fmla="*/ 192020 w 1418733"/>
              <a:gd name="connsiteY4" fmla="*/ 6776847 h 6858000"/>
              <a:gd name="connsiteX5" fmla="*/ 203520 w 1418733"/>
              <a:gd name="connsiteY5" fmla="*/ 6737706 h 6858000"/>
              <a:gd name="connsiteX6" fmla="*/ 228259 w 1418733"/>
              <a:gd name="connsiteY6" fmla="*/ 6691589 h 6858000"/>
              <a:gd name="connsiteX7" fmla="*/ 205816 w 1418733"/>
              <a:gd name="connsiteY7" fmla="*/ 6659970 h 6858000"/>
              <a:gd name="connsiteX8" fmla="*/ 220907 w 1418733"/>
              <a:gd name="connsiteY8" fmla="*/ 6636211 h 6858000"/>
              <a:gd name="connsiteX9" fmla="*/ 238351 w 1418733"/>
              <a:gd name="connsiteY9" fmla="*/ 6594177 h 6858000"/>
              <a:gd name="connsiteX10" fmla="*/ 252391 w 1418733"/>
              <a:gd name="connsiteY10" fmla="*/ 6557575 h 6858000"/>
              <a:gd name="connsiteX11" fmla="*/ 305348 w 1418733"/>
              <a:gd name="connsiteY11" fmla="*/ 6492130 h 6858000"/>
              <a:gd name="connsiteX12" fmla="*/ 321035 w 1418733"/>
              <a:gd name="connsiteY12" fmla="*/ 6431610 h 6858000"/>
              <a:gd name="connsiteX13" fmla="*/ 364740 w 1418733"/>
              <a:gd name="connsiteY13" fmla="*/ 6379786 h 6858000"/>
              <a:gd name="connsiteX14" fmla="*/ 347963 w 1418733"/>
              <a:gd name="connsiteY14" fmla="*/ 6334727 h 6858000"/>
              <a:gd name="connsiteX15" fmla="*/ 325378 w 1418733"/>
              <a:gd name="connsiteY15" fmla="*/ 6313295 h 6858000"/>
              <a:gd name="connsiteX16" fmla="*/ 332542 w 1418733"/>
              <a:gd name="connsiteY16" fmla="*/ 6280046 h 6858000"/>
              <a:gd name="connsiteX17" fmla="*/ 315287 w 1418733"/>
              <a:gd name="connsiteY17" fmla="*/ 6270265 h 6858000"/>
              <a:gd name="connsiteX18" fmla="*/ 342315 w 1418733"/>
              <a:gd name="connsiteY18" fmla="*/ 6252834 h 6858000"/>
              <a:gd name="connsiteX19" fmla="*/ 320307 w 1418733"/>
              <a:gd name="connsiteY19" fmla="*/ 6202459 h 6858000"/>
              <a:gd name="connsiteX20" fmla="*/ 319105 w 1418733"/>
              <a:gd name="connsiteY20" fmla="*/ 6153037 h 6858000"/>
              <a:gd name="connsiteX21" fmla="*/ 334520 w 1418733"/>
              <a:gd name="connsiteY21" fmla="*/ 6078132 h 6858000"/>
              <a:gd name="connsiteX22" fmla="*/ 321907 w 1418733"/>
              <a:gd name="connsiteY22" fmla="*/ 6028119 h 6858000"/>
              <a:gd name="connsiteX23" fmla="*/ 307136 w 1418733"/>
              <a:gd name="connsiteY23" fmla="*/ 5926735 h 6858000"/>
              <a:gd name="connsiteX24" fmla="*/ 356648 w 1418733"/>
              <a:gd name="connsiteY24" fmla="*/ 5712857 h 6858000"/>
              <a:gd name="connsiteX25" fmla="*/ 335723 w 1418733"/>
              <a:gd name="connsiteY25" fmla="*/ 5676393 h 6858000"/>
              <a:gd name="connsiteX26" fmla="*/ 375315 w 1418733"/>
              <a:gd name="connsiteY26" fmla="*/ 5563435 h 6858000"/>
              <a:gd name="connsiteX27" fmla="*/ 422445 w 1418733"/>
              <a:gd name="connsiteY27" fmla="*/ 5437125 h 6858000"/>
              <a:gd name="connsiteX28" fmla="*/ 436013 w 1418733"/>
              <a:gd name="connsiteY28" fmla="*/ 5396260 h 6858000"/>
              <a:gd name="connsiteX29" fmla="*/ 451994 w 1418733"/>
              <a:gd name="connsiteY29" fmla="*/ 5330009 h 6858000"/>
              <a:gd name="connsiteX30" fmla="*/ 485487 w 1418733"/>
              <a:gd name="connsiteY30" fmla="*/ 5273739 h 6858000"/>
              <a:gd name="connsiteX31" fmla="*/ 495086 w 1418733"/>
              <a:gd name="connsiteY31" fmla="*/ 5241779 h 6858000"/>
              <a:gd name="connsiteX32" fmla="*/ 506312 w 1418733"/>
              <a:gd name="connsiteY32" fmla="*/ 5225268 h 6858000"/>
              <a:gd name="connsiteX33" fmla="*/ 507332 w 1418733"/>
              <a:gd name="connsiteY33" fmla="*/ 5217684 h 6858000"/>
              <a:gd name="connsiteX34" fmla="*/ 514673 w 1418733"/>
              <a:gd name="connsiteY34" fmla="*/ 5193377 h 6858000"/>
              <a:gd name="connsiteX35" fmla="*/ 517976 w 1418733"/>
              <a:gd name="connsiteY35" fmla="*/ 5179288 h 6858000"/>
              <a:gd name="connsiteX36" fmla="*/ 518960 w 1418733"/>
              <a:gd name="connsiteY36" fmla="*/ 5173621 h 6858000"/>
              <a:gd name="connsiteX37" fmla="*/ 514594 w 1418733"/>
              <a:gd name="connsiteY37" fmla="*/ 5159961 h 6858000"/>
              <a:gd name="connsiteX38" fmla="*/ 521271 w 1418733"/>
              <a:gd name="connsiteY38" fmla="*/ 5144295 h 6858000"/>
              <a:gd name="connsiteX39" fmla="*/ 518204 w 1418733"/>
              <a:gd name="connsiteY39" fmla="*/ 5125185 h 6858000"/>
              <a:gd name="connsiteX40" fmla="*/ 525034 w 1418733"/>
              <a:gd name="connsiteY40" fmla="*/ 5121884 h 6858000"/>
              <a:gd name="connsiteX41" fmla="*/ 532070 w 1418733"/>
              <a:gd name="connsiteY41" fmla="*/ 5067850 h 6858000"/>
              <a:gd name="connsiteX42" fmla="*/ 534801 w 1418733"/>
              <a:gd name="connsiteY42" fmla="*/ 5060861 h 6858000"/>
              <a:gd name="connsiteX43" fmla="*/ 531505 w 1418733"/>
              <a:gd name="connsiteY43" fmla="*/ 5034192 h 6858000"/>
              <a:gd name="connsiteX44" fmla="*/ 533059 w 1418733"/>
              <a:gd name="connsiteY44" fmla="*/ 4993030 h 6858000"/>
              <a:gd name="connsiteX45" fmla="*/ 539968 w 1418733"/>
              <a:gd name="connsiteY45" fmla="*/ 4946844 h 6858000"/>
              <a:gd name="connsiteX46" fmla="*/ 535824 w 1418733"/>
              <a:gd name="connsiteY46" fmla="*/ 4932692 h 6858000"/>
              <a:gd name="connsiteX47" fmla="*/ 551227 w 1418733"/>
              <a:gd name="connsiteY47" fmla="*/ 4858827 h 6858000"/>
              <a:gd name="connsiteX48" fmla="*/ 557130 w 1418733"/>
              <a:gd name="connsiteY48" fmla="*/ 4821170 h 6858000"/>
              <a:gd name="connsiteX49" fmla="*/ 561863 w 1418733"/>
              <a:gd name="connsiteY49" fmla="*/ 4780965 h 6858000"/>
              <a:gd name="connsiteX50" fmla="*/ 563156 w 1418733"/>
              <a:gd name="connsiteY50" fmla="*/ 4750867 h 6858000"/>
              <a:gd name="connsiteX51" fmla="*/ 560963 w 1418733"/>
              <a:gd name="connsiteY51" fmla="*/ 4690749 h 6858000"/>
              <a:gd name="connsiteX52" fmla="*/ 556443 w 1418733"/>
              <a:gd name="connsiteY52" fmla="*/ 4584173 h 6858000"/>
              <a:gd name="connsiteX53" fmla="*/ 551526 w 1418733"/>
              <a:gd name="connsiteY53" fmla="*/ 4444346 h 6858000"/>
              <a:gd name="connsiteX54" fmla="*/ 548091 w 1418733"/>
              <a:gd name="connsiteY54" fmla="*/ 4375228 h 6858000"/>
              <a:gd name="connsiteX55" fmla="*/ 528744 w 1418733"/>
              <a:gd name="connsiteY55" fmla="*/ 4214165 h 6858000"/>
              <a:gd name="connsiteX56" fmla="*/ 532817 w 1418733"/>
              <a:gd name="connsiteY56" fmla="*/ 4090296 h 6858000"/>
              <a:gd name="connsiteX57" fmla="*/ 518073 w 1418733"/>
              <a:gd name="connsiteY57" fmla="*/ 4033999 h 6858000"/>
              <a:gd name="connsiteX58" fmla="*/ 519222 w 1418733"/>
              <a:gd name="connsiteY58" fmla="*/ 4031933 h 6858000"/>
              <a:gd name="connsiteX59" fmla="*/ 517798 w 1418733"/>
              <a:gd name="connsiteY59" fmla="*/ 4013953 h 6858000"/>
              <a:gd name="connsiteX60" fmla="*/ 504093 w 1418733"/>
              <a:gd name="connsiteY60" fmla="*/ 3974753 h 6858000"/>
              <a:gd name="connsiteX61" fmla="*/ 505691 w 1418733"/>
              <a:gd name="connsiteY61" fmla="*/ 3969950 h 6858000"/>
              <a:gd name="connsiteX62" fmla="*/ 499113 w 1418733"/>
              <a:gd name="connsiteY62" fmla="*/ 3933779 h 6858000"/>
              <a:gd name="connsiteX63" fmla="*/ 500444 w 1418733"/>
              <a:gd name="connsiteY63" fmla="*/ 3933093 h 6858000"/>
              <a:gd name="connsiteX64" fmla="*/ 504798 w 1418733"/>
              <a:gd name="connsiteY64" fmla="*/ 3922082 h 6858000"/>
              <a:gd name="connsiteX65" fmla="*/ 509876 w 1418733"/>
              <a:gd name="connsiteY65" fmla="*/ 3901461 h 6858000"/>
              <a:gd name="connsiteX66" fmla="*/ 532470 w 1418733"/>
              <a:gd name="connsiteY66" fmla="*/ 3813873 h 6858000"/>
              <a:gd name="connsiteX67" fmla="*/ 531895 w 1418733"/>
              <a:gd name="connsiteY67" fmla="*/ 3806161 h 6858000"/>
              <a:gd name="connsiteX68" fmla="*/ 532202 w 1418733"/>
              <a:gd name="connsiteY68" fmla="*/ 3805957 h 6858000"/>
              <a:gd name="connsiteX69" fmla="*/ 532229 w 1418733"/>
              <a:gd name="connsiteY69" fmla="*/ 3797724 h 6858000"/>
              <a:gd name="connsiteX70" fmla="*/ 530844 w 1418733"/>
              <a:gd name="connsiteY70" fmla="*/ 3792098 h 6858000"/>
              <a:gd name="connsiteX71" fmla="*/ 529728 w 1418733"/>
              <a:gd name="connsiteY71" fmla="*/ 3777135 h 6858000"/>
              <a:gd name="connsiteX72" fmla="*/ 531461 w 1418733"/>
              <a:gd name="connsiteY72" fmla="*/ 3771656 h 6858000"/>
              <a:gd name="connsiteX73" fmla="*/ 535204 w 1418733"/>
              <a:gd name="connsiteY73" fmla="*/ 3769007 h 6858000"/>
              <a:gd name="connsiteX74" fmla="*/ 534670 w 1418733"/>
              <a:gd name="connsiteY74" fmla="*/ 3767709 h 6858000"/>
              <a:gd name="connsiteX75" fmla="*/ 543366 w 1418733"/>
              <a:gd name="connsiteY75" fmla="*/ 3738082 h 6858000"/>
              <a:gd name="connsiteX76" fmla="*/ 550712 w 1418733"/>
              <a:gd name="connsiteY76" fmla="*/ 3673397 h 6858000"/>
              <a:gd name="connsiteX77" fmla="*/ 550008 w 1418733"/>
              <a:gd name="connsiteY77" fmla="*/ 3637109 h 6858000"/>
              <a:gd name="connsiteX78" fmla="*/ 553451 w 1418733"/>
              <a:gd name="connsiteY78" fmla="*/ 3536883 h 6858000"/>
              <a:gd name="connsiteX79" fmla="*/ 560989 w 1418733"/>
              <a:gd name="connsiteY79" fmla="*/ 3435652 h 6858000"/>
              <a:gd name="connsiteX80" fmla="*/ 562660 w 1418733"/>
              <a:gd name="connsiteY80" fmla="*/ 3307769 h 6858000"/>
              <a:gd name="connsiteX81" fmla="*/ 580223 w 1418733"/>
              <a:gd name="connsiteY81" fmla="*/ 3250522 h 6858000"/>
              <a:gd name="connsiteX82" fmla="*/ 580648 w 1418733"/>
              <a:gd name="connsiteY82" fmla="*/ 3229163 h 6858000"/>
              <a:gd name="connsiteX83" fmla="*/ 582471 w 1418733"/>
              <a:gd name="connsiteY83" fmla="*/ 3217217 h 6858000"/>
              <a:gd name="connsiteX84" fmla="*/ 569306 w 1418733"/>
              <a:gd name="connsiteY84" fmla="*/ 3183755 h 6858000"/>
              <a:gd name="connsiteX85" fmla="*/ 569807 w 1418733"/>
              <a:gd name="connsiteY85" fmla="*/ 3178642 h 6858000"/>
              <a:gd name="connsiteX86" fmla="*/ 557407 w 1418733"/>
              <a:gd name="connsiteY86" fmla="*/ 3158586 h 6858000"/>
              <a:gd name="connsiteX87" fmla="*/ 542592 w 1418733"/>
              <a:gd name="connsiteY87" fmla="*/ 3129034 h 6858000"/>
              <a:gd name="connsiteX88" fmla="*/ 543257 w 1418733"/>
              <a:gd name="connsiteY88" fmla="*/ 3126682 h 6858000"/>
              <a:gd name="connsiteX89" fmla="*/ 534125 w 1418733"/>
              <a:gd name="connsiteY89" fmla="*/ 3114519 h 6858000"/>
              <a:gd name="connsiteX90" fmla="*/ 520734 w 1418733"/>
              <a:gd name="connsiteY90" fmla="*/ 3106272 h 6858000"/>
              <a:gd name="connsiteX91" fmla="*/ 493464 w 1418733"/>
              <a:gd name="connsiteY91" fmla="*/ 2958185 h 6858000"/>
              <a:gd name="connsiteX92" fmla="*/ 436078 w 1418733"/>
              <a:gd name="connsiteY92" fmla="*/ 2762989 h 6858000"/>
              <a:gd name="connsiteX93" fmla="*/ 384996 w 1418733"/>
              <a:gd name="connsiteY93" fmla="*/ 2554718 h 6858000"/>
              <a:gd name="connsiteX94" fmla="*/ 365090 w 1418733"/>
              <a:gd name="connsiteY94" fmla="*/ 2485734 h 6858000"/>
              <a:gd name="connsiteX95" fmla="*/ 355813 w 1418733"/>
              <a:gd name="connsiteY95" fmla="*/ 2447068 h 6858000"/>
              <a:gd name="connsiteX96" fmla="*/ 342774 w 1418733"/>
              <a:gd name="connsiteY96" fmla="*/ 2425819 h 6858000"/>
              <a:gd name="connsiteX97" fmla="*/ 348773 w 1418733"/>
              <a:gd name="connsiteY97" fmla="*/ 2402874 h 6858000"/>
              <a:gd name="connsiteX98" fmla="*/ 351385 w 1418733"/>
              <a:gd name="connsiteY98" fmla="*/ 2381443 h 6858000"/>
              <a:gd name="connsiteX99" fmla="*/ 327714 w 1418733"/>
              <a:gd name="connsiteY99" fmla="*/ 2261920 h 6858000"/>
              <a:gd name="connsiteX100" fmla="*/ 317601 w 1418733"/>
              <a:gd name="connsiteY100" fmla="*/ 2195378 h 6858000"/>
              <a:gd name="connsiteX101" fmla="*/ 301818 w 1418733"/>
              <a:gd name="connsiteY101" fmla="*/ 2155135 h 6858000"/>
              <a:gd name="connsiteX102" fmla="*/ 299276 w 1418733"/>
              <a:gd name="connsiteY102" fmla="*/ 2118008 h 6858000"/>
              <a:gd name="connsiteX103" fmla="*/ 300269 w 1418733"/>
              <a:gd name="connsiteY103" fmla="*/ 2050531 h 6858000"/>
              <a:gd name="connsiteX104" fmla="*/ 292075 w 1418733"/>
              <a:gd name="connsiteY104" fmla="*/ 1963269 h 6858000"/>
              <a:gd name="connsiteX105" fmla="*/ 273253 w 1418733"/>
              <a:gd name="connsiteY105" fmla="*/ 1906352 h 6858000"/>
              <a:gd name="connsiteX106" fmla="*/ 249810 w 1418733"/>
              <a:gd name="connsiteY106" fmla="*/ 1861531 h 6858000"/>
              <a:gd name="connsiteX107" fmla="*/ 203609 w 1418733"/>
              <a:gd name="connsiteY107" fmla="*/ 1732919 h 6858000"/>
              <a:gd name="connsiteX108" fmla="*/ 175920 w 1418733"/>
              <a:gd name="connsiteY108" fmla="*/ 1663540 h 6858000"/>
              <a:gd name="connsiteX109" fmla="*/ 175046 w 1418733"/>
              <a:gd name="connsiteY109" fmla="*/ 1615777 h 6858000"/>
              <a:gd name="connsiteX110" fmla="*/ 155841 w 1418733"/>
              <a:gd name="connsiteY110" fmla="*/ 1563678 h 6858000"/>
              <a:gd name="connsiteX111" fmla="*/ 168921 w 1418733"/>
              <a:gd name="connsiteY111" fmla="*/ 1519474 h 6858000"/>
              <a:gd name="connsiteX112" fmla="*/ 161663 w 1418733"/>
              <a:gd name="connsiteY112" fmla="*/ 1477995 h 6858000"/>
              <a:gd name="connsiteX113" fmla="*/ 147748 w 1418733"/>
              <a:gd name="connsiteY113" fmla="*/ 1373769 h 6858000"/>
              <a:gd name="connsiteX114" fmla="*/ 156055 w 1418733"/>
              <a:gd name="connsiteY114" fmla="*/ 1307086 h 6858000"/>
              <a:gd name="connsiteX115" fmla="*/ 157243 w 1418733"/>
              <a:gd name="connsiteY115" fmla="*/ 1189033 h 6858000"/>
              <a:gd name="connsiteX116" fmla="*/ 161928 w 1418733"/>
              <a:gd name="connsiteY116" fmla="*/ 1168288 h 6858000"/>
              <a:gd name="connsiteX117" fmla="*/ 154210 w 1418733"/>
              <a:gd name="connsiteY117" fmla="*/ 1142577 h 6858000"/>
              <a:gd name="connsiteX118" fmla="*/ 143516 w 1418733"/>
              <a:gd name="connsiteY118" fmla="*/ 1088484 h 6858000"/>
              <a:gd name="connsiteX119" fmla="*/ 132252 w 1418733"/>
              <a:gd name="connsiteY119" fmla="*/ 1016103 h 6858000"/>
              <a:gd name="connsiteX120" fmla="*/ 133708 w 1418733"/>
              <a:gd name="connsiteY120" fmla="*/ 932283 h 6858000"/>
              <a:gd name="connsiteX121" fmla="*/ 135944 w 1418733"/>
              <a:gd name="connsiteY121" fmla="*/ 915925 h 6858000"/>
              <a:gd name="connsiteX122" fmla="*/ 128573 w 1418733"/>
              <a:gd name="connsiteY122" fmla="*/ 896999 h 6858000"/>
              <a:gd name="connsiteX123" fmla="*/ 97981 w 1418733"/>
              <a:gd name="connsiteY123" fmla="*/ 821517 h 6858000"/>
              <a:gd name="connsiteX124" fmla="*/ 76931 w 1418733"/>
              <a:gd name="connsiteY124" fmla="*/ 751353 h 6858000"/>
              <a:gd name="connsiteX125" fmla="*/ 76489 w 1418733"/>
              <a:gd name="connsiteY125" fmla="*/ 721230 h 6858000"/>
              <a:gd name="connsiteX126" fmla="*/ 62160 w 1418733"/>
              <a:gd name="connsiteY126" fmla="*/ 681659 h 6858000"/>
              <a:gd name="connsiteX127" fmla="*/ 47579 w 1418733"/>
              <a:gd name="connsiteY127" fmla="*/ 635218 h 6858000"/>
              <a:gd name="connsiteX128" fmla="*/ 52590 w 1418733"/>
              <a:gd name="connsiteY128" fmla="*/ 613763 h 6858000"/>
              <a:gd name="connsiteX129" fmla="*/ 38532 w 1418733"/>
              <a:gd name="connsiteY129" fmla="*/ 598582 h 6858000"/>
              <a:gd name="connsiteX130" fmla="*/ 38213 w 1418733"/>
              <a:gd name="connsiteY130" fmla="*/ 576846 h 6858000"/>
              <a:gd name="connsiteX131" fmla="*/ 17839 w 1418733"/>
              <a:gd name="connsiteY131" fmla="*/ 530055 h 6858000"/>
              <a:gd name="connsiteX132" fmla="*/ 17087 w 1418733"/>
              <a:gd name="connsiteY132" fmla="*/ 465389 h 6858000"/>
              <a:gd name="connsiteX133" fmla="*/ 10 w 1418733"/>
              <a:gd name="connsiteY133" fmla="*/ 424699 h 6858000"/>
              <a:gd name="connsiteX134" fmla="*/ 127193 w 1418733"/>
              <a:gd name="connsiteY134" fmla="*/ 309501 h 6858000"/>
              <a:gd name="connsiteX135" fmla="*/ 111376 w 1418733"/>
              <a:gd name="connsiteY135" fmla="*/ 275771 h 6858000"/>
              <a:gd name="connsiteX136" fmla="*/ 128403 w 1418733"/>
              <a:gd name="connsiteY136" fmla="*/ 212860 h 6858000"/>
              <a:gd name="connsiteX137" fmla="*/ 120113 w 1418733"/>
              <a:gd name="connsiteY137" fmla="*/ 144983 h 6858000"/>
              <a:gd name="connsiteX138" fmla="*/ 132397 w 1418733"/>
              <a:gd name="connsiteY138" fmla="*/ 55288 h 6858000"/>
              <a:gd name="connsiteX139" fmla="*/ 91951 w 1418733"/>
              <a:gd name="connsiteY139" fmla="*/ 0 h 6858000"/>
              <a:gd name="connsiteX0" fmla="*/ 76413 w 1403195"/>
              <a:gd name="connsiteY0" fmla="*/ 0 h 6858000"/>
              <a:gd name="connsiteX1" fmla="*/ 1403195 w 1403195"/>
              <a:gd name="connsiteY1" fmla="*/ 0 h 6858000"/>
              <a:gd name="connsiteX2" fmla="*/ 1403195 w 1403195"/>
              <a:gd name="connsiteY2" fmla="*/ 6858000 h 6858000"/>
              <a:gd name="connsiteX3" fmla="*/ 139889 w 1403195"/>
              <a:gd name="connsiteY3" fmla="*/ 6857735 h 6858000"/>
              <a:gd name="connsiteX4" fmla="*/ 176482 w 1403195"/>
              <a:gd name="connsiteY4" fmla="*/ 6776847 h 6858000"/>
              <a:gd name="connsiteX5" fmla="*/ 187982 w 1403195"/>
              <a:gd name="connsiteY5" fmla="*/ 6737706 h 6858000"/>
              <a:gd name="connsiteX6" fmla="*/ 212721 w 1403195"/>
              <a:gd name="connsiteY6" fmla="*/ 6691589 h 6858000"/>
              <a:gd name="connsiteX7" fmla="*/ 190278 w 1403195"/>
              <a:gd name="connsiteY7" fmla="*/ 6659970 h 6858000"/>
              <a:gd name="connsiteX8" fmla="*/ 205369 w 1403195"/>
              <a:gd name="connsiteY8" fmla="*/ 6636211 h 6858000"/>
              <a:gd name="connsiteX9" fmla="*/ 222813 w 1403195"/>
              <a:gd name="connsiteY9" fmla="*/ 6594177 h 6858000"/>
              <a:gd name="connsiteX10" fmla="*/ 236853 w 1403195"/>
              <a:gd name="connsiteY10" fmla="*/ 6557575 h 6858000"/>
              <a:gd name="connsiteX11" fmla="*/ 289810 w 1403195"/>
              <a:gd name="connsiteY11" fmla="*/ 6492130 h 6858000"/>
              <a:gd name="connsiteX12" fmla="*/ 305497 w 1403195"/>
              <a:gd name="connsiteY12" fmla="*/ 6431610 h 6858000"/>
              <a:gd name="connsiteX13" fmla="*/ 349202 w 1403195"/>
              <a:gd name="connsiteY13" fmla="*/ 6379786 h 6858000"/>
              <a:gd name="connsiteX14" fmla="*/ 332425 w 1403195"/>
              <a:gd name="connsiteY14" fmla="*/ 6334727 h 6858000"/>
              <a:gd name="connsiteX15" fmla="*/ 309840 w 1403195"/>
              <a:gd name="connsiteY15" fmla="*/ 6313295 h 6858000"/>
              <a:gd name="connsiteX16" fmla="*/ 317004 w 1403195"/>
              <a:gd name="connsiteY16" fmla="*/ 6280046 h 6858000"/>
              <a:gd name="connsiteX17" fmla="*/ 299749 w 1403195"/>
              <a:gd name="connsiteY17" fmla="*/ 6270265 h 6858000"/>
              <a:gd name="connsiteX18" fmla="*/ 326777 w 1403195"/>
              <a:gd name="connsiteY18" fmla="*/ 6252834 h 6858000"/>
              <a:gd name="connsiteX19" fmla="*/ 304769 w 1403195"/>
              <a:gd name="connsiteY19" fmla="*/ 6202459 h 6858000"/>
              <a:gd name="connsiteX20" fmla="*/ 303567 w 1403195"/>
              <a:gd name="connsiteY20" fmla="*/ 6153037 h 6858000"/>
              <a:gd name="connsiteX21" fmla="*/ 318982 w 1403195"/>
              <a:gd name="connsiteY21" fmla="*/ 6078132 h 6858000"/>
              <a:gd name="connsiteX22" fmla="*/ 306369 w 1403195"/>
              <a:gd name="connsiteY22" fmla="*/ 6028119 h 6858000"/>
              <a:gd name="connsiteX23" fmla="*/ 291598 w 1403195"/>
              <a:gd name="connsiteY23" fmla="*/ 5926735 h 6858000"/>
              <a:gd name="connsiteX24" fmla="*/ 341110 w 1403195"/>
              <a:gd name="connsiteY24" fmla="*/ 5712857 h 6858000"/>
              <a:gd name="connsiteX25" fmla="*/ 320185 w 1403195"/>
              <a:gd name="connsiteY25" fmla="*/ 5676393 h 6858000"/>
              <a:gd name="connsiteX26" fmla="*/ 359777 w 1403195"/>
              <a:gd name="connsiteY26" fmla="*/ 5563435 h 6858000"/>
              <a:gd name="connsiteX27" fmla="*/ 406907 w 1403195"/>
              <a:gd name="connsiteY27" fmla="*/ 5437125 h 6858000"/>
              <a:gd name="connsiteX28" fmla="*/ 420475 w 1403195"/>
              <a:gd name="connsiteY28" fmla="*/ 5396260 h 6858000"/>
              <a:gd name="connsiteX29" fmla="*/ 436456 w 1403195"/>
              <a:gd name="connsiteY29" fmla="*/ 5330009 h 6858000"/>
              <a:gd name="connsiteX30" fmla="*/ 469949 w 1403195"/>
              <a:gd name="connsiteY30" fmla="*/ 5273739 h 6858000"/>
              <a:gd name="connsiteX31" fmla="*/ 479548 w 1403195"/>
              <a:gd name="connsiteY31" fmla="*/ 5241779 h 6858000"/>
              <a:gd name="connsiteX32" fmla="*/ 490774 w 1403195"/>
              <a:gd name="connsiteY32" fmla="*/ 5225268 h 6858000"/>
              <a:gd name="connsiteX33" fmla="*/ 491794 w 1403195"/>
              <a:gd name="connsiteY33" fmla="*/ 5217684 h 6858000"/>
              <a:gd name="connsiteX34" fmla="*/ 499135 w 1403195"/>
              <a:gd name="connsiteY34" fmla="*/ 5193377 h 6858000"/>
              <a:gd name="connsiteX35" fmla="*/ 502438 w 1403195"/>
              <a:gd name="connsiteY35" fmla="*/ 5179288 h 6858000"/>
              <a:gd name="connsiteX36" fmla="*/ 503422 w 1403195"/>
              <a:gd name="connsiteY36" fmla="*/ 5173621 h 6858000"/>
              <a:gd name="connsiteX37" fmla="*/ 499056 w 1403195"/>
              <a:gd name="connsiteY37" fmla="*/ 5159961 h 6858000"/>
              <a:gd name="connsiteX38" fmla="*/ 505733 w 1403195"/>
              <a:gd name="connsiteY38" fmla="*/ 5144295 h 6858000"/>
              <a:gd name="connsiteX39" fmla="*/ 502666 w 1403195"/>
              <a:gd name="connsiteY39" fmla="*/ 5125185 h 6858000"/>
              <a:gd name="connsiteX40" fmla="*/ 509496 w 1403195"/>
              <a:gd name="connsiteY40" fmla="*/ 5121884 h 6858000"/>
              <a:gd name="connsiteX41" fmla="*/ 516532 w 1403195"/>
              <a:gd name="connsiteY41" fmla="*/ 5067850 h 6858000"/>
              <a:gd name="connsiteX42" fmla="*/ 519263 w 1403195"/>
              <a:gd name="connsiteY42" fmla="*/ 5060861 h 6858000"/>
              <a:gd name="connsiteX43" fmla="*/ 515967 w 1403195"/>
              <a:gd name="connsiteY43" fmla="*/ 5034192 h 6858000"/>
              <a:gd name="connsiteX44" fmla="*/ 517521 w 1403195"/>
              <a:gd name="connsiteY44" fmla="*/ 4993030 h 6858000"/>
              <a:gd name="connsiteX45" fmla="*/ 524430 w 1403195"/>
              <a:gd name="connsiteY45" fmla="*/ 4946844 h 6858000"/>
              <a:gd name="connsiteX46" fmla="*/ 520286 w 1403195"/>
              <a:gd name="connsiteY46" fmla="*/ 4932692 h 6858000"/>
              <a:gd name="connsiteX47" fmla="*/ 535689 w 1403195"/>
              <a:gd name="connsiteY47" fmla="*/ 4858827 h 6858000"/>
              <a:gd name="connsiteX48" fmla="*/ 541592 w 1403195"/>
              <a:gd name="connsiteY48" fmla="*/ 4821170 h 6858000"/>
              <a:gd name="connsiteX49" fmla="*/ 546325 w 1403195"/>
              <a:gd name="connsiteY49" fmla="*/ 4780965 h 6858000"/>
              <a:gd name="connsiteX50" fmla="*/ 547618 w 1403195"/>
              <a:gd name="connsiteY50" fmla="*/ 4750867 h 6858000"/>
              <a:gd name="connsiteX51" fmla="*/ 545425 w 1403195"/>
              <a:gd name="connsiteY51" fmla="*/ 4690749 h 6858000"/>
              <a:gd name="connsiteX52" fmla="*/ 540905 w 1403195"/>
              <a:gd name="connsiteY52" fmla="*/ 4584173 h 6858000"/>
              <a:gd name="connsiteX53" fmla="*/ 535988 w 1403195"/>
              <a:gd name="connsiteY53" fmla="*/ 4444346 h 6858000"/>
              <a:gd name="connsiteX54" fmla="*/ 532553 w 1403195"/>
              <a:gd name="connsiteY54" fmla="*/ 4375228 h 6858000"/>
              <a:gd name="connsiteX55" fmla="*/ 513206 w 1403195"/>
              <a:gd name="connsiteY55" fmla="*/ 4214165 h 6858000"/>
              <a:gd name="connsiteX56" fmla="*/ 517279 w 1403195"/>
              <a:gd name="connsiteY56" fmla="*/ 4090296 h 6858000"/>
              <a:gd name="connsiteX57" fmla="*/ 502535 w 1403195"/>
              <a:gd name="connsiteY57" fmla="*/ 4033999 h 6858000"/>
              <a:gd name="connsiteX58" fmla="*/ 503684 w 1403195"/>
              <a:gd name="connsiteY58" fmla="*/ 4031933 h 6858000"/>
              <a:gd name="connsiteX59" fmla="*/ 502260 w 1403195"/>
              <a:gd name="connsiteY59" fmla="*/ 4013953 h 6858000"/>
              <a:gd name="connsiteX60" fmla="*/ 488555 w 1403195"/>
              <a:gd name="connsiteY60" fmla="*/ 3974753 h 6858000"/>
              <a:gd name="connsiteX61" fmla="*/ 490153 w 1403195"/>
              <a:gd name="connsiteY61" fmla="*/ 3969950 h 6858000"/>
              <a:gd name="connsiteX62" fmla="*/ 483575 w 1403195"/>
              <a:gd name="connsiteY62" fmla="*/ 3933779 h 6858000"/>
              <a:gd name="connsiteX63" fmla="*/ 484906 w 1403195"/>
              <a:gd name="connsiteY63" fmla="*/ 3933093 h 6858000"/>
              <a:gd name="connsiteX64" fmla="*/ 489260 w 1403195"/>
              <a:gd name="connsiteY64" fmla="*/ 3922082 h 6858000"/>
              <a:gd name="connsiteX65" fmla="*/ 494338 w 1403195"/>
              <a:gd name="connsiteY65" fmla="*/ 3901461 h 6858000"/>
              <a:gd name="connsiteX66" fmla="*/ 516932 w 1403195"/>
              <a:gd name="connsiteY66" fmla="*/ 3813873 h 6858000"/>
              <a:gd name="connsiteX67" fmla="*/ 516357 w 1403195"/>
              <a:gd name="connsiteY67" fmla="*/ 3806161 h 6858000"/>
              <a:gd name="connsiteX68" fmla="*/ 516664 w 1403195"/>
              <a:gd name="connsiteY68" fmla="*/ 3805957 h 6858000"/>
              <a:gd name="connsiteX69" fmla="*/ 516691 w 1403195"/>
              <a:gd name="connsiteY69" fmla="*/ 3797724 h 6858000"/>
              <a:gd name="connsiteX70" fmla="*/ 515306 w 1403195"/>
              <a:gd name="connsiteY70" fmla="*/ 3792098 h 6858000"/>
              <a:gd name="connsiteX71" fmla="*/ 514190 w 1403195"/>
              <a:gd name="connsiteY71" fmla="*/ 3777135 h 6858000"/>
              <a:gd name="connsiteX72" fmla="*/ 515923 w 1403195"/>
              <a:gd name="connsiteY72" fmla="*/ 3771656 h 6858000"/>
              <a:gd name="connsiteX73" fmla="*/ 519666 w 1403195"/>
              <a:gd name="connsiteY73" fmla="*/ 3769007 h 6858000"/>
              <a:gd name="connsiteX74" fmla="*/ 519132 w 1403195"/>
              <a:gd name="connsiteY74" fmla="*/ 3767709 h 6858000"/>
              <a:gd name="connsiteX75" fmla="*/ 527828 w 1403195"/>
              <a:gd name="connsiteY75" fmla="*/ 3738082 h 6858000"/>
              <a:gd name="connsiteX76" fmla="*/ 535174 w 1403195"/>
              <a:gd name="connsiteY76" fmla="*/ 3673397 h 6858000"/>
              <a:gd name="connsiteX77" fmla="*/ 534470 w 1403195"/>
              <a:gd name="connsiteY77" fmla="*/ 3637109 h 6858000"/>
              <a:gd name="connsiteX78" fmla="*/ 537913 w 1403195"/>
              <a:gd name="connsiteY78" fmla="*/ 3536883 h 6858000"/>
              <a:gd name="connsiteX79" fmla="*/ 545451 w 1403195"/>
              <a:gd name="connsiteY79" fmla="*/ 3435652 h 6858000"/>
              <a:gd name="connsiteX80" fmla="*/ 547122 w 1403195"/>
              <a:gd name="connsiteY80" fmla="*/ 3307769 h 6858000"/>
              <a:gd name="connsiteX81" fmla="*/ 564685 w 1403195"/>
              <a:gd name="connsiteY81" fmla="*/ 3250522 h 6858000"/>
              <a:gd name="connsiteX82" fmla="*/ 565110 w 1403195"/>
              <a:gd name="connsiteY82" fmla="*/ 3229163 h 6858000"/>
              <a:gd name="connsiteX83" fmla="*/ 566933 w 1403195"/>
              <a:gd name="connsiteY83" fmla="*/ 3217217 h 6858000"/>
              <a:gd name="connsiteX84" fmla="*/ 553768 w 1403195"/>
              <a:gd name="connsiteY84" fmla="*/ 3183755 h 6858000"/>
              <a:gd name="connsiteX85" fmla="*/ 554269 w 1403195"/>
              <a:gd name="connsiteY85" fmla="*/ 3178642 h 6858000"/>
              <a:gd name="connsiteX86" fmla="*/ 541869 w 1403195"/>
              <a:gd name="connsiteY86" fmla="*/ 3158586 h 6858000"/>
              <a:gd name="connsiteX87" fmla="*/ 527054 w 1403195"/>
              <a:gd name="connsiteY87" fmla="*/ 3129034 h 6858000"/>
              <a:gd name="connsiteX88" fmla="*/ 527719 w 1403195"/>
              <a:gd name="connsiteY88" fmla="*/ 3126682 h 6858000"/>
              <a:gd name="connsiteX89" fmla="*/ 518587 w 1403195"/>
              <a:gd name="connsiteY89" fmla="*/ 3114519 h 6858000"/>
              <a:gd name="connsiteX90" fmla="*/ 505196 w 1403195"/>
              <a:gd name="connsiteY90" fmla="*/ 3106272 h 6858000"/>
              <a:gd name="connsiteX91" fmla="*/ 477926 w 1403195"/>
              <a:gd name="connsiteY91" fmla="*/ 2958185 h 6858000"/>
              <a:gd name="connsiteX92" fmla="*/ 420540 w 1403195"/>
              <a:gd name="connsiteY92" fmla="*/ 2762989 h 6858000"/>
              <a:gd name="connsiteX93" fmla="*/ 369458 w 1403195"/>
              <a:gd name="connsiteY93" fmla="*/ 2554718 h 6858000"/>
              <a:gd name="connsiteX94" fmla="*/ 349552 w 1403195"/>
              <a:gd name="connsiteY94" fmla="*/ 2485734 h 6858000"/>
              <a:gd name="connsiteX95" fmla="*/ 340275 w 1403195"/>
              <a:gd name="connsiteY95" fmla="*/ 2447068 h 6858000"/>
              <a:gd name="connsiteX96" fmla="*/ 327236 w 1403195"/>
              <a:gd name="connsiteY96" fmla="*/ 2425819 h 6858000"/>
              <a:gd name="connsiteX97" fmla="*/ 333235 w 1403195"/>
              <a:gd name="connsiteY97" fmla="*/ 2402874 h 6858000"/>
              <a:gd name="connsiteX98" fmla="*/ 335847 w 1403195"/>
              <a:gd name="connsiteY98" fmla="*/ 2381443 h 6858000"/>
              <a:gd name="connsiteX99" fmla="*/ 312176 w 1403195"/>
              <a:gd name="connsiteY99" fmla="*/ 2261920 h 6858000"/>
              <a:gd name="connsiteX100" fmla="*/ 302063 w 1403195"/>
              <a:gd name="connsiteY100" fmla="*/ 2195378 h 6858000"/>
              <a:gd name="connsiteX101" fmla="*/ 286280 w 1403195"/>
              <a:gd name="connsiteY101" fmla="*/ 2155135 h 6858000"/>
              <a:gd name="connsiteX102" fmla="*/ 283738 w 1403195"/>
              <a:gd name="connsiteY102" fmla="*/ 2118008 h 6858000"/>
              <a:gd name="connsiteX103" fmla="*/ 284731 w 1403195"/>
              <a:gd name="connsiteY103" fmla="*/ 2050531 h 6858000"/>
              <a:gd name="connsiteX104" fmla="*/ 276537 w 1403195"/>
              <a:gd name="connsiteY104" fmla="*/ 1963269 h 6858000"/>
              <a:gd name="connsiteX105" fmla="*/ 257715 w 1403195"/>
              <a:gd name="connsiteY105" fmla="*/ 1906352 h 6858000"/>
              <a:gd name="connsiteX106" fmla="*/ 234272 w 1403195"/>
              <a:gd name="connsiteY106" fmla="*/ 1861531 h 6858000"/>
              <a:gd name="connsiteX107" fmla="*/ 188071 w 1403195"/>
              <a:gd name="connsiteY107" fmla="*/ 1732919 h 6858000"/>
              <a:gd name="connsiteX108" fmla="*/ 160382 w 1403195"/>
              <a:gd name="connsiteY108" fmla="*/ 1663540 h 6858000"/>
              <a:gd name="connsiteX109" fmla="*/ 159508 w 1403195"/>
              <a:gd name="connsiteY109" fmla="*/ 1615777 h 6858000"/>
              <a:gd name="connsiteX110" fmla="*/ 140303 w 1403195"/>
              <a:gd name="connsiteY110" fmla="*/ 1563678 h 6858000"/>
              <a:gd name="connsiteX111" fmla="*/ 153383 w 1403195"/>
              <a:gd name="connsiteY111" fmla="*/ 1519474 h 6858000"/>
              <a:gd name="connsiteX112" fmla="*/ 146125 w 1403195"/>
              <a:gd name="connsiteY112" fmla="*/ 1477995 h 6858000"/>
              <a:gd name="connsiteX113" fmla="*/ 132210 w 1403195"/>
              <a:gd name="connsiteY113" fmla="*/ 1373769 h 6858000"/>
              <a:gd name="connsiteX114" fmla="*/ 140517 w 1403195"/>
              <a:gd name="connsiteY114" fmla="*/ 1307086 h 6858000"/>
              <a:gd name="connsiteX115" fmla="*/ 141705 w 1403195"/>
              <a:gd name="connsiteY115" fmla="*/ 1189033 h 6858000"/>
              <a:gd name="connsiteX116" fmla="*/ 146390 w 1403195"/>
              <a:gd name="connsiteY116" fmla="*/ 1168288 h 6858000"/>
              <a:gd name="connsiteX117" fmla="*/ 138672 w 1403195"/>
              <a:gd name="connsiteY117" fmla="*/ 1142577 h 6858000"/>
              <a:gd name="connsiteX118" fmla="*/ 127978 w 1403195"/>
              <a:gd name="connsiteY118" fmla="*/ 1088484 h 6858000"/>
              <a:gd name="connsiteX119" fmla="*/ 116714 w 1403195"/>
              <a:gd name="connsiteY119" fmla="*/ 1016103 h 6858000"/>
              <a:gd name="connsiteX120" fmla="*/ 118170 w 1403195"/>
              <a:gd name="connsiteY120" fmla="*/ 932283 h 6858000"/>
              <a:gd name="connsiteX121" fmla="*/ 120406 w 1403195"/>
              <a:gd name="connsiteY121" fmla="*/ 915925 h 6858000"/>
              <a:gd name="connsiteX122" fmla="*/ 113035 w 1403195"/>
              <a:gd name="connsiteY122" fmla="*/ 896999 h 6858000"/>
              <a:gd name="connsiteX123" fmla="*/ 82443 w 1403195"/>
              <a:gd name="connsiteY123" fmla="*/ 821517 h 6858000"/>
              <a:gd name="connsiteX124" fmla="*/ 61393 w 1403195"/>
              <a:gd name="connsiteY124" fmla="*/ 751353 h 6858000"/>
              <a:gd name="connsiteX125" fmla="*/ 60951 w 1403195"/>
              <a:gd name="connsiteY125" fmla="*/ 721230 h 6858000"/>
              <a:gd name="connsiteX126" fmla="*/ 46622 w 1403195"/>
              <a:gd name="connsiteY126" fmla="*/ 681659 h 6858000"/>
              <a:gd name="connsiteX127" fmla="*/ 32041 w 1403195"/>
              <a:gd name="connsiteY127" fmla="*/ 635218 h 6858000"/>
              <a:gd name="connsiteX128" fmla="*/ 37052 w 1403195"/>
              <a:gd name="connsiteY128" fmla="*/ 613763 h 6858000"/>
              <a:gd name="connsiteX129" fmla="*/ 22994 w 1403195"/>
              <a:gd name="connsiteY129" fmla="*/ 598582 h 6858000"/>
              <a:gd name="connsiteX130" fmla="*/ 22675 w 1403195"/>
              <a:gd name="connsiteY130" fmla="*/ 576846 h 6858000"/>
              <a:gd name="connsiteX131" fmla="*/ 2301 w 1403195"/>
              <a:gd name="connsiteY131" fmla="*/ 530055 h 6858000"/>
              <a:gd name="connsiteX132" fmla="*/ 1549 w 1403195"/>
              <a:gd name="connsiteY132" fmla="*/ 465389 h 6858000"/>
              <a:gd name="connsiteX133" fmla="*/ 90145 w 1403195"/>
              <a:gd name="connsiteY133" fmla="*/ 353137 h 6858000"/>
              <a:gd name="connsiteX134" fmla="*/ 111655 w 1403195"/>
              <a:gd name="connsiteY134" fmla="*/ 309501 h 6858000"/>
              <a:gd name="connsiteX135" fmla="*/ 95838 w 1403195"/>
              <a:gd name="connsiteY135" fmla="*/ 275771 h 6858000"/>
              <a:gd name="connsiteX136" fmla="*/ 112865 w 1403195"/>
              <a:gd name="connsiteY136" fmla="*/ 212860 h 6858000"/>
              <a:gd name="connsiteX137" fmla="*/ 104575 w 1403195"/>
              <a:gd name="connsiteY137" fmla="*/ 144983 h 6858000"/>
              <a:gd name="connsiteX138" fmla="*/ 116859 w 1403195"/>
              <a:gd name="connsiteY138" fmla="*/ 55288 h 6858000"/>
              <a:gd name="connsiteX139" fmla="*/ 76413 w 1403195"/>
              <a:gd name="connsiteY139" fmla="*/ 0 h 6858000"/>
              <a:gd name="connsiteX0" fmla="*/ 74305 w 1401087"/>
              <a:gd name="connsiteY0" fmla="*/ 0 h 6858000"/>
              <a:gd name="connsiteX1" fmla="*/ 1401087 w 1401087"/>
              <a:gd name="connsiteY1" fmla="*/ 0 h 6858000"/>
              <a:gd name="connsiteX2" fmla="*/ 1401087 w 1401087"/>
              <a:gd name="connsiteY2" fmla="*/ 6858000 h 6858000"/>
              <a:gd name="connsiteX3" fmla="*/ 137781 w 1401087"/>
              <a:gd name="connsiteY3" fmla="*/ 6857735 h 6858000"/>
              <a:gd name="connsiteX4" fmla="*/ 174374 w 1401087"/>
              <a:gd name="connsiteY4" fmla="*/ 6776847 h 6858000"/>
              <a:gd name="connsiteX5" fmla="*/ 185874 w 1401087"/>
              <a:gd name="connsiteY5" fmla="*/ 6737706 h 6858000"/>
              <a:gd name="connsiteX6" fmla="*/ 210613 w 1401087"/>
              <a:gd name="connsiteY6" fmla="*/ 6691589 h 6858000"/>
              <a:gd name="connsiteX7" fmla="*/ 188170 w 1401087"/>
              <a:gd name="connsiteY7" fmla="*/ 6659970 h 6858000"/>
              <a:gd name="connsiteX8" fmla="*/ 203261 w 1401087"/>
              <a:gd name="connsiteY8" fmla="*/ 6636211 h 6858000"/>
              <a:gd name="connsiteX9" fmla="*/ 220705 w 1401087"/>
              <a:gd name="connsiteY9" fmla="*/ 6594177 h 6858000"/>
              <a:gd name="connsiteX10" fmla="*/ 234745 w 1401087"/>
              <a:gd name="connsiteY10" fmla="*/ 6557575 h 6858000"/>
              <a:gd name="connsiteX11" fmla="*/ 287702 w 1401087"/>
              <a:gd name="connsiteY11" fmla="*/ 6492130 h 6858000"/>
              <a:gd name="connsiteX12" fmla="*/ 303389 w 1401087"/>
              <a:gd name="connsiteY12" fmla="*/ 6431610 h 6858000"/>
              <a:gd name="connsiteX13" fmla="*/ 347094 w 1401087"/>
              <a:gd name="connsiteY13" fmla="*/ 6379786 h 6858000"/>
              <a:gd name="connsiteX14" fmla="*/ 330317 w 1401087"/>
              <a:gd name="connsiteY14" fmla="*/ 6334727 h 6858000"/>
              <a:gd name="connsiteX15" fmla="*/ 307732 w 1401087"/>
              <a:gd name="connsiteY15" fmla="*/ 6313295 h 6858000"/>
              <a:gd name="connsiteX16" fmla="*/ 314896 w 1401087"/>
              <a:gd name="connsiteY16" fmla="*/ 6280046 h 6858000"/>
              <a:gd name="connsiteX17" fmla="*/ 297641 w 1401087"/>
              <a:gd name="connsiteY17" fmla="*/ 6270265 h 6858000"/>
              <a:gd name="connsiteX18" fmla="*/ 324669 w 1401087"/>
              <a:gd name="connsiteY18" fmla="*/ 6252834 h 6858000"/>
              <a:gd name="connsiteX19" fmla="*/ 302661 w 1401087"/>
              <a:gd name="connsiteY19" fmla="*/ 6202459 h 6858000"/>
              <a:gd name="connsiteX20" fmla="*/ 301459 w 1401087"/>
              <a:gd name="connsiteY20" fmla="*/ 6153037 h 6858000"/>
              <a:gd name="connsiteX21" fmla="*/ 316874 w 1401087"/>
              <a:gd name="connsiteY21" fmla="*/ 6078132 h 6858000"/>
              <a:gd name="connsiteX22" fmla="*/ 304261 w 1401087"/>
              <a:gd name="connsiteY22" fmla="*/ 6028119 h 6858000"/>
              <a:gd name="connsiteX23" fmla="*/ 289490 w 1401087"/>
              <a:gd name="connsiteY23" fmla="*/ 5926735 h 6858000"/>
              <a:gd name="connsiteX24" fmla="*/ 339002 w 1401087"/>
              <a:gd name="connsiteY24" fmla="*/ 5712857 h 6858000"/>
              <a:gd name="connsiteX25" fmla="*/ 318077 w 1401087"/>
              <a:gd name="connsiteY25" fmla="*/ 5676393 h 6858000"/>
              <a:gd name="connsiteX26" fmla="*/ 357669 w 1401087"/>
              <a:gd name="connsiteY26" fmla="*/ 5563435 h 6858000"/>
              <a:gd name="connsiteX27" fmla="*/ 404799 w 1401087"/>
              <a:gd name="connsiteY27" fmla="*/ 5437125 h 6858000"/>
              <a:gd name="connsiteX28" fmla="*/ 418367 w 1401087"/>
              <a:gd name="connsiteY28" fmla="*/ 5396260 h 6858000"/>
              <a:gd name="connsiteX29" fmla="*/ 434348 w 1401087"/>
              <a:gd name="connsiteY29" fmla="*/ 5330009 h 6858000"/>
              <a:gd name="connsiteX30" fmla="*/ 467841 w 1401087"/>
              <a:gd name="connsiteY30" fmla="*/ 5273739 h 6858000"/>
              <a:gd name="connsiteX31" fmla="*/ 477440 w 1401087"/>
              <a:gd name="connsiteY31" fmla="*/ 5241779 h 6858000"/>
              <a:gd name="connsiteX32" fmla="*/ 488666 w 1401087"/>
              <a:gd name="connsiteY32" fmla="*/ 5225268 h 6858000"/>
              <a:gd name="connsiteX33" fmla="*/ 489686 w 1401087"/>
              <a:gd name="connsiteY33" fmla="*/ 5217684 h 6858000"/>
              <a:gd name="connsiteX34" fmla="*/ 497027 w 1401087"/>
              <a:gd name="connsiteY34" fmla="*/ 5193377 h 6858000"/>
              <a:gd name="connsiteX35" fmla="*/ 500330 w 1401087"/>
              <a:gd name="connsiteY35" fmla="*/ 5179288 h 6858000"/>
              <a:gd name="connsiteX36" fmla="*/ 501314 w 1401087"/>
              <a:gd name="connsiteY36" fmla="*/ 5173621 h 6858000"/>
              <a:gd name="connsiteX37" fmla="*/ 496948 w 1401087"/>
              <a:gd name="connsiteY37" fmla="*/ 5159961 h 6858000"/>
              <a:gd name="connsiteX38" fmla="*/ 503625 w 1401087"/>
              <a:gd name="connsiteY38" fmla="*/ 5144295 h 6858000"/>
              <a:gd name="connsiteX39" fmla="*/ 500558 w 1401087"/>
              <a:gd name="connsiteY39" fmla="*/ 5125185 h 6858000"/>
              <a:gd name="connsiteX40" fmla="*/ 507388 w 1401087"/>
              <a:gd name="connsiteY40" fmla="*/ 5121884 h 6858000"/>
              <a:gd name="connsiteX41" fmla="*/ 514424 w 1401087"/>
              <a:gd name="connsiteY41" fmla="*/ 5067850 h 6858000"/>
              <a:gd name="connsiteX42" fmla="*/ 517155 w 1401087"/>
              <a:gd name="connsiteY42" fmla="*/ 5060861 h 6858000"/>
              <a:gd name="connsiteX43" fmla="*/ 513859 w 1401087"/>
              <a:gd name="connsiteY43" fmla="*/ 5034192 h 6858000"/>
              <a:gd name="connsiteX44" fmla="*/ 515413 w 1401087"/>
              <a:gd name="connsiteY44" fmla="*/ 4993030 h 6858000"/>
              <a:gd name="connsiteX45" fmla="*/ 522322 w 1401087"/>
              <a:gd name="connsiteY45" fmla="*/ 4946844 h 6858000"/>
              <a:gd name="connsiteX46" fmla="*/ 518178 w 1401087"/>
              <a:gd name="connsiteY46" fmla="*/ 4932692 h 6858000"/>
              <a:gd name="connsiteX47" fmla="*/ 533581 w 1401087"/>
              <a:gd name="connsiteY47" fmla="*/ 4858827 h 6858000"/>
              <a:gd name="connsiteX48" fmla="*/ 539484 w 1401087"/>
              <a:gd name="connsiteY48" fmla="*/ 4821170 h 6858000"/>
              <a:gd name="connsiteX49" fmla="*/ 544217 w 1401087"/>
              <a:gd name="connsiteY49" fmla="*/ 4780965 h 6858000"/>
              <a:gd name="connsiteX50" fmla="*/ 545510 w 1401087"/>
              <a:gd name="connsiteY50" fmla="*/ 4750867 h 6858000"/>
              <a:gd name="connsiteX51" fmla="*/ 543317 w 1401087"/>
              <a:gd name="connsiteY51" fmla="*/ 4690749 h 6858000"/>
              <a:gd name="connsiteX52" fmla="*/ 538797 w 1401087"/>
              <a:gd name="connsiteY52" fmla="*/ 4584173 h 6858000"/>
              <a:gd name="connsiteX53" fmla="*/ 533880 w 1401087"/>
              <a:gd name="connsiteY53" fmla="*/ 4444346 h 6858000"/>
              <a:gd name="connsiteX54" fmla="*/ 530445 w 1401087"/>
              <a:gd name="connsiteY54" fmla="*/ 4375228 h 6858000"/>
              <a:gd name="connsiteX55" fmla="*/ 511098 w 1401087"/>
              <a:gd name="connsiteY55" fmla="*/ 4214165 h 6858000"/>
              <a:gd name="connsiteX56" fmla="*/ 515171 w 1401087"/>
              <a:gd name="connsiteY56" fmla="*/ 4090296 h 6858000"/>
              <a:gd name="connsiteX57" fmla="*/ 500427 w 1401087"/>
              <a:gd name="connsiteY57" fmla="*/ 4033999 h 6858000"/>
              <a:gd name="connsiteX58" fmla="*/ 501576 w 1401087"/>
              <a:gd name="connsiteY58" fmla="*/ 4031933 h 6858000"/>
              <a:gd name="connsiteX59" fmla="*/ 500152 w 1401087"/>
              <a:gd name="connsiteY59" fmla="*/ 4013953 h 6858000"/>
              <a:gd name="connsiteX60" fmla="*/ 486447 w 1401087"/>
              <a:gd name="connsiteY60" fmla="*/ 3974753 h 6858000"/>
              <a:gd name="connsiteX61" fmla="*/ 488045 w 1401087"/>
              <a:gd name="connsiteY61" fmla="*/ 3969950 h 6858000"/>
              <a:gd name="connsiteX62" fmla="*/ 481467 w 1401087"/>
              <a:gd name="connsiteY62" fmla="*/ 3933779 h 6858000"/>
              <a:gd name="connsiteX63" fmla="*/ 482798 w 1401087"/>
              <a:gd name="connsiteY63" fmla="*/ 3933093 h 6858000"/>
              <a:gd name="connsiteX64" fmla="*/ 487152 w 1401087"/>
              <a:gd name="connsiteY64" fmla="*/ 3922082 h 6858000"/>
              <a:gd name="connsiteX65" fmla="*/ 492230 w 1401087"/>
              <a:gd name="connsiteY65" fmla="*/ 3901461 h 6858000"/>
              <a:gd name="connsiteX66" fmla="*/ 514824 w 1401087"/>
              <a:gd name="connsiteY66" fmla="*/ 3813873 h 6858000"/>
              <a:gd name="connsiteX67" fmla="*/ 514249 w 1401087"/>
              <a:gd name="connsiteY67" fmla="*/ 3806161 h 6858000"/>
              <a:gd name="connsiteX68" fmla="*/ 514556 w 1401087"/>
              <a:gd name="connsiteY68" fmla="*/ 3805957 h 6858000"/>
              <a:gd name="connsiteX69" fmla="*/ 514583 w 1401087"/>
              <a:gd name="connsiteY69" fmla="*/ 3797724 h 6858000"/>
              <a:gd name="connsiteX70" fmla="*/ 513198 w 1401087"/>
              <a:gd name="connsiteY70" fmla="*/ 3792098 h 6858000"/>
              <a:gd name="connsiteX71" fmla="*/ 512082 w 1401087"/>
              <a:gd name="connsiteY71" fmla="*/ 3777135 h 6858000"/>
              <a:gd name="connsiteX72" fmla="*/ 513815 w 1401087"/>
              <a:gd name="connsiteY72" fmla="*/ 3771656 h 6858000"/>
              <a:gd name="connsiteX73" fmla="*/ 517558 w 1401087"/>
              <a:gd name="connsiteY73" fmla="*/ 3769007 h 6858000"/>
              <a:gd name="connsiteX74" fmla="*/ 517024 w 1401087"/>
              <a:gd name="connsiteY74" fmla="*/ 3767709 h 6858000"/>
              <a:gd name="connsiteX75" fmla="*/ 525720 w 1401087"/>
              <a:gd name="connsiteY75" fmla="*/ 3738082 h 6858000"/>
              <a:gd name="connsiteX76" fmla="*/ 533066 w 1401087"/>
              <a:gd name="connsiteY76" fmla="*/ 3673397 h 6858000"/>
              <a:gd name="connsiteX77" fmla="*/ 532362 w 1401087"/>
              <a:gd name="connsiteY77" fmla="*/ 3637109 h 6858000"/>
              <a:gd name="connsiteX78" fmla="*/ 535805 w 1401087"/>
              <a:gd name="connsiteY78" fmla="*/ 3536883 h 6858000"/>
              <a:gd name="connsiteX79" fmla="*/ 543343 w 1401087"/>
              <a:gd name="connsiteY79" fmla="*/ 3435652 h 6858000"/>
              <a:gd name="connsiteX80" fmla="*/ 545014 w 1401087"/>
              <a:gd name="connsiteY80" fmla="*/ 3307769 h 6858000"/>
              <a:gd name="connsiteX81" fmla="*/ 562577 w 1401087"/>
              <a:gd name="connsiteY81" fmla="*/ 3250522 h 6858000"/>
              <a:gd name="connsiteX82" fmla="*/ 563002 w 1401087"/>
              <a:gd name="connsiteY82" fmla="*/ 3229163 h 6858000"/>
              <a:gd name="connsiteX83" fmla="*/ 564825 w 1401087"/>
              <a:gd name="connsiteY83" fmla="*/ 3217217 h 6858000"/>
              <a:gd name="connsiteX84" fmla="*/ 551660 w 1401087"/>
              <a:gd name="connsiteY84" fmla="*/ 3183755 h 6858000"/>
              <a:gd name="connsiteX85" fmla="*/ 552161 w 1401087"/>
              <a:gd name="connsiteY85" fmla="*/ 3178642 h 6858000"/>
              <a:gd name="connsiteX86" fmla="*/ 539761 w 1401087"/>
              <a:gd name="connsiteY86" fmla="*/ 3158586 h 6858000"/>
              <a:gd name="connsiteX87" fmla="*/ 524946 w 1401087"/>
              <a:gd name="connsiteY87" fmla="*/ 3129034 h 6858000"/>
              <a:gd name="connsiteX88" fmla="*/ 525611 w 1401087"/>
              <a:gd name="connsiteY88" fmla="*/ 3126682 h 6858000"/>
              <a:gd name="connsiteX89" fmla="*/ 516479 w 1401087"/>
              <a:gd name="connsiteY89" fmla="*/ 3114519 h 6858000"/>
              <a:gd name="connsiteX90" fmla="*/ 503088 w 1401087"/>
              <a:gd name="connsiteY90" fmla="*/ 3106272 h 6858000"/>
              <a:gd name="connsiteX91" fmla="*/ 475818 w 1401087"/>
              <a:gd name="connsiteY91" fmla="*/ 2958185 h 6858000"/>
              <a:gd name="connsiteX92" fmla="*/ 418432 w 1401087"/>
              <a:gd name="connsiteY92" fmla="*/ 2762989 h 6858000"/>
              <a:gd name="connsiteX93" fmla="*/ 367350 w 1401087"/>
              <a:gd name="connsiteY93" fmla="*/ 2554718 h 6858000"/>
              <a:gd name="connsiteX94" fmla="*/ 347444 w 1401087"/>
              <a:gd name="connsiteY94" fmla="*/ 2485734 h 6858000"/>
              <a:gd name="connsiteX95" fmla="*/ 338167 w 1401087"/>
              <a:gd name="connsiteY95" fmla="*/ 2447068 h 6858000"/>
              <a:gd name="connsiteX96" fmla="*/ 325128 w 1401087"/>
              <a:gd name="connsiteY96" fmla="*/ 2425819 h 6858000"/>
              <a:gd name="connsiteX97" fmla="*/ 331127 w 1401087"/>
              <a:gd name="connsiteY97" fmla="*/ 2402874 h 6858000"/>
              <a:gd name="connsiteX98" fmla="*/ 333739 w 1401087"/>
              <a:gd name="connsiteY98" fmla="*/ 2381443 h 6858000"/>
              <a:gd name="connsiteX99" fmla="*/ 310068 w 1401087"/>
              <a:gd name="connsiteY99" fmla="*/ 2261920 h 6858000"/>
              <a:gd name="connsiteX100" fmla="*/ 299955 w 1401087"/>
              <a:gd name="connsiteY100" fmla="*/ 2195378 h 6858000"/>
              <a:gd name="connsiteX101" fmla="*/ 284172 w 1401087"/>
              <a:gd name="connsiteY101" fmla="*/ 2155135 h 6858000"/>
              <a:gd name="connsiteX102" fmla="*/ 281630 w 1401087"/>
              <a:gd name="connsiteY102" fmla="*/ 2118008 h 6858000"/>
              <a:gd name="connsiteX103" fmla="*/ 282623 w 1401087"/>
              <a:gd name="connsiteY103" fmla="*/ 2050531 h 6858000"/>
              <a:gd name="connsiteX104" fmla="*/ 274429 w 1401087"/>
              <a:gd name="connsiteY104" fmla="*/ 1963269 h 6858000"/>
              <a:gd name="connsiteX105" fmla="*/ 255607 w 1401087"/>
              <a:gd name="connsiteY105" fmla="*/ 1906352 h 6858000"/>
              <a:gd name="connsiteX106" fmla="*/ 232164 w 1401087"/>
              <a:gd name="connsiteY106" fmla="*/ 1861531 h 6858000"/>
              <a:gd name="connsiteX107" fmla="*/ 185963 w 1401087"/>
              <a:gd name="connsiteY107" fmla="*/ 1732919 h 6858000"/>
              <a:gd name="connsiteX108" fmla="*/ 158274 w 1401087"/>
              <a:gd name="connsiteY108" fmla="*/ 1663540 h 6858000"/>
              <a:gd name="connsiteX109" fmla="*/ 157400 w 1401087"/>
              <a:gd name="connsiteY109" fmla="*/ 1615777 h 6858000"/>
              <a:gd name="connsiteX110" fmla="*/ 138195 w 1401087"/>
              <a:gd name="connsiteY110" fmla="*/ 1563678 h 6858000"/>
              <a:gd name="connsiteX111" fmla="*/ 151275 w 1401087"/>
              <a:gd name="connsiteY111" fmla="*/ 1519474 h 6858000"/>
              <a:gd name="connsiteX112" fmla="*/ 144017 w 1401087"/>
              <a:gd name="connsiteY112" fmla="*/ 1477995 h 6858000"/>
              <a:gd name="connsiteX113" fmla="*/ 130102 w 1401087"/>
              <a:gd name="connsiteY113" fmla="*/ 1373769 h 6858000"/>
              <a:gd name="connsiteX114" fmla="*/ 138409 w 1401087"/>
              <a:gd name="connsiteY114" fmla="*/ 1307086 h 6858000"/>
              <a:gd name="connsiteX115" fmla="*/ 139597 w 1401087"/>
              <a:gd name="connsiteY115" fmla="*/ 1189033 h 6858000"/>
              <a:gd name="connsiteX116" fmla="*/ 144282 w 1401087"/>
              <a:gd name="connsiteY116" fmla="*/ 1168288 h 6858000"/>
              <a:gd name="connsiteX117" fmla="*/ 136564 w 1401087"/>
              <a:gd name="connsiteY117" fmla="*/ 1142577 h 6858000"/>
              <a:gd name="connsiteX118" fmla="*/ 125870 w 1401087"/>
              <a:gd name="connsiteY118" fmla="*/ 1088484 h 6858000"/>
              <a:gd name="connsiteX119" fmla="*/ 114606 w 1401087"/>
              <a:gd name="connsiteY119" fmla="*/ 1016103 h 6858000"/>
              <a:gd name="connsiteX120" fmla="*/ 116062 w 1401087"/>
              <a:gd name="connsiteY120" fmla="*/ 932283 h 6858000"/>
              <a:gd name="connsiteX121" fmla="*/ 118298 w 1401087"/>
              <a:gd name="connsiteY121" fmla="*/ 915925 h 6858000"/>
              <a:gd name="connsiteX122" fmla="*/ 110927 w 1401087"/>
              <a:gd name="connsiteY122" fmla="*/ 896999 h 6858000"/>
              <a:gd name="connsiteX123" fmla="*/ 80335 w 1401087"/>
              <a:gd name="connsiteY123" fmla="*/ 821517 h 6858000"/>
              <a:gd name="connsiteX124" fmla="*/ 59285 w 1401087"/>
              <a:gd name="connsiteY124" fmla="*/ 751353 h 6858000"/>
              <a:gd name="connsiteX125" fmla="*/ 58843 w 1401087"/>
              <a:gd name="connsiteY125" fmla="*/ 721230 h 6858000"/>
              <a:gd name="connsiteX126" fmla="*/ 44514 w 1401087"/>
              <a:gd name="connsiteY126" fmla="*/ 681659 h 6858000"/>
              <a:gd name="connsiteX127" fmla="*/ 29933 w 1401087"/>
              <a:gd name="connsiteY127" fmla="*/ 635218 h 6858000"/>
              <a:gd name="connsiteX128" fmla="*/ 34944 w 1401087"/>
              <a:gd name="connsiteY128" fmla="*/ 613763 h 6858000"/>
              <a:gd name="connsiteX129" fmla="*/ 20886 w 1401087"/>
              <a:gd name="connsiteY129" fmla="*/ 598582 h 6858000"/>
              <a:gd name="connsiteX130" fmla="*/ 20567 w 1401087"/>
              <a:gd name="connsiteY130" fmla="*/ 576846 h 6858000"/>
              <a:gd name="connsiteX131" fmla="*/ 193 w 1401087"/>
              <a:gd name="connsiteY131" fmla="*/ 530055 h 6858000"/>
              <a:gd name="connsiteX132" fmla="*/ 88207 w 1401087"/>
              <a:gd name="connsiteY132" fmla="*/ 393828 h 6858000"/>
              <a:gd name="connsiteX133" fmla="*/ 88037 w 1401087"/>
              <a:gd name="connsiteY133" fmla="*/ 353137 h 6858000"/>
              <a:gd name="connsiteX134" fmla="*/ 109547 w 1401087"/>
              <a:gd name="connsiteY134" fmla="*/ 309501 h 6858000"/>
              <a:gd name="connsiteX135" fmla="*/ 93730 w 1401087"/>
              <a:gd name="connsiteY135" fmla="*/ 275771 h 6858000"/>
              <a:gd name="connsiteX136" fmla="*/ 110757 w 1401087"/>
              <a:gd name="connsiteY136" fmla="*/ 212860 h 6858000"/>
              <a:gd name="connsiteX137" fmla="*/ 102467 w 1401087"/>
              <a:gd name="connsiteY137" fmla="*/ 144983 h 6858000"/>
              <a:gd name="connsiteX138" fmla="*/ 114751 w 1401087"/>
              <a:gd name="connsiteY138" fmla="*/ 55288 h 6858000"/>
              <a:gd name="connsiteX139" fmla="*/ 74305 w 1401087"/>
              <a:gd name="connsiteY139" fmla="*/ 0 h 6858000"/>
              <a:gd name="connsiteX0" fmla="*/ 53738 w 1380520"/>
              <a:gd name="connsiteY0" fmla="*/ 0 h 6858000"/>
              <a:gd name="connsiteX1" fmla="*/ 1380520 w 1380520"/>
              <a:gd name="connsiteY1" fmla="*/ 0 h 6858000"/>
              <a:gd name="connsiteX2" fmla="*/ 1380520 w 1380520"/>
              <a:gd name="connsiteY2" fmla="*/ 6858000 h 6858000"/>
              <a:gd name="connsiteX3" fmla="*/ 117214 w 1380520"/>
              <a:gd name="connsiteY3" fmla="*/ 6857735 h 6858000"/>
              <a:gd name="connsiteX4" fmla="*/ 153807 w 1380520"/>
              <a:gd name="connsiteY4" fmla="*/ 6776847 h 6858000"/>
              <a:gd name="connsiteX5" fmla="*/ 165307 w 1380520"/>
              <a:gd name="connsiteY5" fmla="*/ 6737706 h 6858000"/>
              <a:gd name="connsiteX6" fmla="*/ 190046 w 1380520"/>
              <a:gd name="connsiteY6" fmla="*/ 6691589 h 6858000"/>
              <a:gd name="connsiteX7" fmla="*/ 167603 w 1380520"/>
              <a:gd name="connsiteY7" fmla="*/ 6659970 h 6858000"/>
              <a:gd name="connsiteX8" fmla="*/ 182694 w 1380520"/>
              <a:gd name="connsiteY8" fmla="*/ 6636211 h 6858000"/>
              <a:gd name="connsiteX9" fmla="*/ 200138 w 1380520"/>
              <a:gd name="connsiteY9" fmla="*/ 6594177 h 6858000"/>
              <a:gd name="connsiteX10" fmla="*/ 214178 w 1380520"/>
              <a:gd name="connsiteY10" fmla="*/ 6557575 h 6858000"/>
              <a:gd name="connsiteX11" fmla="*/ 267135 w 1380520"/>
              <a:gd name="connsiteY11" fmla="*/ 6492130 h 6858000"/>
              <a:gd name="connsiteX12" fmla="*/ 282822 w 1380520"/>
              <a:gd name="connsiteY12" fmla="*/ 6431610 h 6858000"/>
              <a:gd name="connsiteX13" fmla="*/ 326527 w 1380520"/>
              <a:gd name="connsiteY13" fmla="*/ 6379786 h 6858000"/>
              <a:gd name="connsiteX14" fmla="*/ 309750 w 1380520"/>
              <a:gd name="connsiteY14" fmla="*/ 6334727 h 6858000"/>
              <a:gd name="connsiteX15" fmla="*/ 287165 w 1380520"/>
              <a:gd name="connsiteY15" fmla="*/ 6313295 h 6858000"/>
              <a:gd name="connsiteX16" fmla="*/ 294329 w 1380520"/>
              <a:gd name="connsiteY16" fmla="*/ 6280046 h 6858000"/>
              <a:gd name="connsiteX17" fmla="*/ 277074 w 1380520"/>
              <a:gd name="connsiteY17" fmla="*/ 6270265 h 6858000"/>
              <a:gd name="connsiteX18" fmla="*/ 304102 w 1380520"/>
              <a:gd name="connsiteY18" fmla="*/ 6252834 h 6858000"/>
              <a:gd name="connsiteX19" fmla="*/ 282094 w 1380520"/>
              <a:gd name="connsiteY19" fmla="*/ 6202459 h 6858000"/>
              <a:gd name="connsiteX20" fmla="*/ 280892 w 1380520"/>
              <a:gd name="connsiteY20" fmla="*/ 6153037 h 6858000"/>
              <a:gd name="connsiteX21" fmla="*/ 296307 w 1380520"/>
              <a:gd name="connsiteY21" fmla="*/ 6078132 h 6858000"/>
              <a:gd name="connsiteX22" fmla="*/ 283694 w 1380520"/>
              <a:gd name="connsiteY22" fmla="*/ 6028119 h 6858000"/>
              <a:gd name="connsiteX23" fmla="*/ 268923 w 1380520"/>
              <a:gd name="connsiteY23" fmla="*/ 5926735 h 6858000"/>
              <a:gd name="connsiteX24" fmla="*/ 318435 w 1380520"/>
              <a:gd name="connsiteY24" fmla="*/ 5712857 h 6858000"/>
              <a:gd name="connsiteX25" fmla="*/ 297510 w 1380520"/>
              <a:gd name="connsiteY25" fmla="*/ 5676393 h 6858000"/>
              <a:gd name="connsiteX26" fmla="*/ 337102 w 1380520"/>
              <a:gd name="connsiteY26" fmla="*/ 5563435 h 6858000"/>
              <a:gd name="connsiteX27" fmla="*/ 384232 w 1380520"/>
              <a:gd name="connsiteY27" fmla="*/ 5437125 h 6858000"/>
              <a:gd name="connsiteX28" fmla="*/ 397800 w 1380520"/>
              <a:gd name="connsiteY28" fmla="*/ 5396260 h 6858000"/>
              <a:gd name="connsiteX29" fmla="*/ 413781 w 1380520"/>
              <a:gd name="connsiteY29" fmla="*/ 5330009 h 6858000"/>
              <a:gd name="connsiteX30" fmla="*/ 447274 w 1380520"/>
              <a:gd name="connsiteY30" fmla="*/ 5273739 h 6858000"/>
              <a:gd name="connsiteX31" fmla="*/ 456873 w 1380520"/>
              <a:gd name="connsiteY31" fmla="*/ 5241779 h 6858000"/>
              <a:gd name="connsiteX32" fmla="*/ 468099 w 1380520"/>
              <a:gd name="connsiteY32" fmla="*/ 5225268 h 6858000"/>
              <a:gd name="connsiteX33" fmla="*/ 469119 w 1380520"/>
              <a:gd name="connsiteY33" fmla="*/ 5217684 h 6858000"/>
              <a:gd name="connsiteX34" fmla="*/ 476460 w 1380520"/>
              <a:gd name="connsiteY34" fmla="*/ 5193377 h 6858000"/>
              <a:gd name="connsiteX35" fmla="*/ 479763 w 1380520"/>
              <a:gd name="connsiteY35" fmla="*/ 5179288 h 6858000"/>
              <a:gd name="connsiteX36" fmla="*/ 480747 w 1380520"/>
              <a:gd name="connsiteY36" fmla="*/ 5173621 h 6858000"/>
              <a:gd name="connsiteX37" fmla="*/ 476381 w 1380520"/>
              <a:gd name="connsiteY37" fmla="*/ 5159961 h 6858000"/>
              <a:gd name="connsiteX38" fmla="*/ 483058 w 1380520"/>
              <a:gd name="connsiteY38" fmla="*/ 5144295 h 6858000"/>
              <a:gd name="connsiteX39" fmla="*/ 479991 w 1380520"/>
              <a:gd name="connsiteY39" fmla="*/ 5125185 h 6858000"/>
              <a:gd name="connsiteX40" fmla="*/ 486821 w 1380520"/>
              <a:gd name="connsiteY40" fmla="*/ 5121884 h 6858000"/>
              <a:gd name="connsiteX41" fmla="*/ 493857 w 1380520"/>
              <a:gd name="connsiteY41" fmla="*/ 5067850 h 6858000"/>
              <a:gd name="connsiteX42" fmla="*/ 496588 w 1380520"/>
              <a:gd name="connsiteY42" fmla="*/ 5060861 h 6858000"/>
              <a:gd name="connsiteX43" fmla="*/ 493292 w 1380520"/>
              <a:gd name="connsiteY43" fmla="*/ 5034192 h 6858000"/>
              <a:gd name="connsiteX44" fmla="*/ 494846 w 1380520"/>
              <a:gd name="connsiteY44" fmla="*/ 4993030 h 6858000"/>
              <a:gd name="connsiteX45" fmla="*/ 501755 w 1380520"/>
              <a:gd name="connsiteY45" fmla="*/ 4946844 h 6858000"/>
              <a:gd name="connsiteX46" fmla="*/ 497611 w 1380520"/>
              <a:gd name="connsiteY46" fmla="*/ 4932692 h 6858000"/>
              <a:gd name="connsiteX47" fmla="*/ 513014 w 1380520"/>
              <a:gd name="connsiteY47" fmla="*/ 4858827 h 6858000"/>
              <a:gd name="connsiteX48" fmla="*/ 518917 w 1380520"/>
              <a:gd name="connsiteY48" fmla="*/ 4821170 h 6858000"/>
              <a:gd name="connsiteX49" fmla="*/ 523650 w 1380520"/>
              <a:gd name="connsiteY49" fmla="*/ 4780965 h 6858000"/>
              <a:gd name="connsiteX50" fmla="*/ 524943 w 1380520"/>
              <a:gd name="connsiteY50" fmla="*/ 4750867 h 6858000"/>
              <a:gd name="connsiteX51" fmla="*/ 522750 w 1380520"/>
              <a:gd name="connsiteY51" fmla="*/ 4690749 h 6858000"/>
              <a:gd name="connsiteX52" fmla="*/ 518230 w 1380520"/>
              <a:gd name="connsiteY52" fmla="*/ 4584173 h 6858000"/>
              <a:gd name="connsiteX53" fmla="*/ 513313 w 1380520"/>
              <a:gd name="connsiteY53" fmla="*/ 4444346 h 6858000"/>
              <a:gd name="connsiteX54" fmla="*/ 509878 w 1380520"/>
              <a:gd name="connsiteY54" fmla="*/ 4375228 h 6858000"/>
              <a:gd name="connsiteX55" fmla="*/ 490531 w 1380520"/>
              <a:gd name="connsiteY55" fmla="*/ 4214165 h 6858000"/>
              <a:gd name="connsiteX56" fmla="*/ 494604 w 1380520"/>
              <a:gd name="connsiteY56" fmla="*/ 4090296 h 6858000"/>
              <a:gd name="connsiteX57" fmla="*/ 479860 w 1380520"/>
              <a:gd name="connsiteY57" fmla="*/ 4033999 h 6858000"/>
              <a:gd name="connsiteX58" fmla="*/ 481009 w 1380520"/>
              <a:gd name="connsiteY58" fmla="*/ 4031933 h 6858000"/>
              <a:gd name="connsiteX59" fmla="*/ 479585 w 1380520"/>
              <a:gd name="connsiteY59" fmla="*/ 4013953 h 6858000"/>
              <a:gd name="connsiteX60" fmla="*/ 465880 w 1380520"/>
              <a:gd name="connsiteY60" fmla="*/ 3974753 h 6858000"/>
              <a:gd name="connsiteX61" fmla="*/ 467478 w 1380520"/>
              <a:gd name="connsiteY61" fmla="*/ 3969950 h 6858000"/>
              <a:gd name="connsiteX62" fmla="*/ 460900 w 1380520"/>
              <a:gd name="connsiteY62" fmla="*/ 3933779 h 6858000"/>
              <a:gd name="connsiteX63" fmla="*/ 462231 w 1380520"/>
              <a:gd name="connsiteY63" fmla="*/ 3933093 h 6858000"/>
              <a:gd name="connsiteX64" fmla="*/ 466585 w 1380520"/>
              <a:gd name="connsiteY64" fmla="*/ 3922082 h 6858000"/>
              <a:gd name="connsiteX65" fmla="*/ 471663 w 1380520"/>
              <a:gd name="connsiteY65" fmla="*/ 3901461 h 6858000"/>
              <a:gd name="connsiteX66" fmla="*/ 494257 w 1380520"/>
              <a:gd name="connsiteY66" fmla="*/ 3813873 h 6858000"/>
              <a:gd name="connsiteX67" fmla="*/ 493682 w 1380520"/>
              <a:gd name="connsiteY67" fmla="*/ 3806161 h 6858000"/>
              <a:gd name="connsiteX68" fmla="*/ 493989 w 1380520"/>
              <a:gd name="connsiteY68" fmla="*/ 3805957 h 6858000"/>
              <a:gd name="connsiteX69" fmla="*/ 494016 w 1380520"/>
              <a:gd name="connsiteY69" fmla="*/ 3797724 h 6858000"/>
              <a:gd name="connsiteX70" fmla="*/ 492631 w 1380520"/>
              <a:gd name="connsiteY70" fmla="*/ 3792098 h 6858000"/>
              <a:gd name="connsiteX71" fmla="*/ 491515 w 1380520"/>
              <a:gd name="connsiteY71" fmla="*/ 3777135 h 6858000"/>
              <a:gd name="connsiteX72" fmla="*/ 493248 w 1380520"/>
              <a:gd name="connsiteY72" fmla="*/ 3771656 h 6858000"/>
              <a:gd name="connsiteX73" fmla="*/ 496991 w 1380520"/>
              <a:gd name="connsiteY73" fmla="*/ 3769007 h 6858000"/>
              <a:gd name="connsiteX74" fmla="*/ 496457 w 1380520"/>
              <a:gd name="connsiteY74" fmla="*/ 3767709 h 6858000"/>
              <a:gd name="connsiteX75" fmla="*/ 505153 w 1380520"/>
              <a:gd name="connsiteY75" fmla="*/ 3738082 h 6858000"/>
              <a:gd name="connsiteX76" fmla="*/ 512499 w 1380520"/>
              <a:gd name="connsiteY76" fmla="*/ 3673397 h 6858000"/>
              <a:gd name="connsiteX77" fmla="*/ 511795 w 1380520"/>
              <a:gd name="connsiteY77" fmla="*/ 3637109 h 6858000"/>
              <a:gd name="connsiteX78" fmla="*/ 515238 w 1380520"/>
              <a:gd name="connsiteY78" fmla="*/ 3536883 h 6858000"/>
              <a:gd name="connsiteX79" fmla="*/ 522776 w 1380520"/>
              <a:gd name="connsiteY79" fmla="*/ 3435652 h 6858000"/>
              <a:gd name="connsiteX80" fmla="*/ 524447 w 1380520"/>
              <a:gd name="connsiteY80" fmla="*/ 3307769 h 6858000"/>
              <a:gd name="connsiteX81" fmla="*/ 542010 w 1380520"/>
              <a:gd name="connsiteY81" fmla="*/ 3250522 h 6858000"/>
              <a:gd name="connsiteX82" fmla="*/ 542435 w 1380520"/>
              <a:gd name="connsiteY82" fmla="*/ 3229163 h 6858000"/>
              <a:gd name="connsiteX83" fmla="*/ 544258 w 1380520"/>
              <a:gd name="connsiteY83" fmla="*/ 3217217 h 6858000"/>
              <a:gd name="connsiteX84" fmla="*/ 531093 w 1380520"/>
              <a:gd name="connsiteY84" fmla="*/ 3183755 h 6858000"/>
              <a:gd name="connsiteX85" fmla="*/ 531594 w 1380520"/>
              <a:gd name="connsiteY85" fmla="*/ 3178642 h 6858000"/>
              <a:gd name="connsiteX86" fmla="*/ 519194 w 1380520"/>
              <a:gd name="connsiteY86" fmla="*/ 3158586 h 6858000"/>
              <a:gd name="connsiteX87" fmla="*/ 504379 w 1380520"/>
              <a:gd name="connsiteY87" fmla="*/ 3129034 h 6858000"/>
              <a:gd name="connsiteX88" fmla="*/ 505044 w 1380520"/>
              <a:gd name="connsiteY88" fmla="*/ 3126682 h 6858000"/>
              <a:gd name="connsiteX89" fmla="*/ 495912 w 1380520"/>
              <a:gd name="connsiteY89" fmla="*/ 3114519 h 6858000"/>
              <a:gd name="connsiteX90" fmla="*/ 482521 w 1380520"/>
              <a:gd name="connsiteY90" fmla="*/ 3106272 h 6858000"/>
              <a:gd name="connsiteX91" fmla="*/ 455251 w 1380520"/>
              <a:gd name="connsiteY91" fmla="*/ 2958185 h 6858000"/>
              <a:gd name="connsiteX92" fmla="*/ 397865 w 1380520"/>
              <a:gd name="connsiteY92" fmla="*/ 2762989 h 6858000"/>
              <a:gd name="connsiteX93" fmla="*/ 346783 w 1380520"/>
              <a:gd name="connsiteY93" fmla="*/ 2554718 h 6858000"/>
              <a:gd name="connsiteX94" fmla="*/ 326877 w 1380520"/>
              <a:gd name="connsiteY94" fmla="*/ 2485734 h 6858000"/>
              <a:gd name="connsiteX95" fmla="*/ 317600 w 1380520"/>
              <a:gd name="connsiteY95" fmla="*/ 2447068 h 6858000"/>
              <a:gd name="connsiteX96" fmla="*/ 304561 w 1380520"/>
              <a:gd name="connsiteY96" fmla="*/ 2425819 h 6858000"/>
              <a:gd name="connsiteX97" fmla="*/ 310560 w 1380520"/>
              <a:gd name="connsiteY97" fmla="*/ 2402874 h 6858000"/>
              <a:gd name="connsiteX98" fmla="*/ 313172 w 1380520"/>
              <a:gd name="connsiteY98" fmla="*/ 2381443 h 6858000"/>
              <a:gd name="connsiteX99" fmla="*/ 289501 w 1380520"/>
              <a:gd name="connsiteY99" fmla="*/ 2261920 h 6858000"/>
              <a:gd name="connsiteX100" fmla="*/ 279388 w 1380520"/>
              <a:gd name="connsiteY100" fmla="*/ 2195378 h 6858000"/>
              <a:gd name="connsiteX101" fmla="*/ 263605 w 1380520"/>
              <a:gd name="connsiteY101" fmla="*/ 2155135 h 6858000"/>
              <a:gd name="connsiteX102" fmla="*/ 261063 w 1380520"/>
              <a:gd name="connsiteY102" fmla="*/ 2118008 h 6858000"/>
              <a:gd name="connsiteX103" fmla="*/ 262056 w 1380520"/>
              <a:gd name="connsiteY103" fmla="*/ 2050531 h 6858000"/>
              <a:gd name="connsiteX104" fmla="*/ 253862 w 1380520"/>
              <a:gd name="connsiteY104" fmla="*/ 1963269 h 6858000"/>
              <a:gd name="connsiteX105" fmla="*/ 235040 w 1380520"/>
              <a:gd name="connsiteY105" fmla="*/ 1906352 h 6858000"/>
              <a:gd name="connsiteX106" fmla="*/ 211597 w 1380520"/>
              <a:gd name="connsiteY106" fmla="*/ 1861531 h 6858000"/>
              <a:gd name="connsiteX107" fmla="*/ 165396 w 1380520"/>
              <a:gd name="connsiteY107" fmla="*/ 1732919 h 6858000"/>
              <a:gd name="connsiteX108" fmla="*/ 137707 w 1380520"/>
              <a:gd name="connsiteY108" fmla="*/ 1663540 h 6858000"/>
              <a:gd name="connsiteX109" fmla="*/ 136833 w 1380520"/>
              <a:gd name="connsiteY109" fmla="*/ 1615777 h 6858000"/>
              <a:gd name="connsiteX110" fmla="*/ 117628 w 1380520"/>
              <a:gd name="connsiteY110" fmla="*/ 1563678 h 6858000"/>
              <a:gd name="connsiteX111" fmla="*/ 130708 w 1380520"/>
              <a:gd name="connsiteY111" fmla="*/ 1519474 h 6858000"/>
              <a:gd name="connsiteX112" fmla="*/ 123450 w 1380520"/>
              <a:gd name="connsiteY112" fmla="*/ 1477995 h 6858000"/>
              <a:gd name="connsiteX113" fmla="*/ 109535 w 1380520"/>
              <a:gd name="connsiteY113" fmla="*/ 1373769 h 6858000"/>
              <a:gd name="connsiteX114" fmla="*/ 117842 w 1380520"/>
              <a:gd name="connsiteY114" fmla="*/ 1307086 h 6858000"/>
              <a:gd name="connsiteX115" fmla="*/ 119030 w 1380520"/>
              <a:gd name="connsiteY115" fmla="*/ 1189033 h 6858000"/>
              <a:gd name="connsiteX116" fmla="*/ 123715 w 1380520"/>
              <a:gd name="connsiteY116" fmla="*/ 1168288 h 6858000"/>
              <a:gd name="connsiteX117" fmla="*/ 115997 w 1380520"/>
              <a:gd name="connsiteY117" fmla="*/ 1142577 h 6858000"/>
              <a:gd name="connsiteX118" fmla="*/ 105303 w 1380520"/>
              <a:gd name="connsiteY118" fmla="*/ 1088484 h 6858000"/>
              <a:gd name="connsiteX119" fmla="*/ 94039 w 1380520"/>
              <a:gd name="connsiteY119" fmla="*/ 1016103 h 6858000"/>
              <a:gd name="connsiteX120" fmla="*/ 95495 w 1380520"/>
              <a:gd name="connsiteY120" fmla="*/ 932283 h 6858000"/>
              <a:gd name="connsiteX121" fmla="*/ 97731 w 1380520"/>
              <a:gd name="connsiteY121" fmla="*/ 915925 h 6858000"/>
              <a:gd name="connsiteX122" fmla="*/ 90360 w 1380520"/>
              <a:gd name="connsiteY122" fmla="*/ 896999 h 6858000"/>
              <a:gd name="connsiteX123" fmla="*/ 59768 w 1380520"/>
              <a:gd name="connsiteY123" fmla="*/ 821517 h 6858000"/>
              <a:gd name="connsiteX124" fmla="*/ 38718 w 1380520"/>
              <a:gd name="connsiteY124" fmla="*/ 751353 h 6858000"/>
              <a:gd name="connsiteX125" fmla="*/ 38276 w 1380520"/>
              <a:gd name="connsiteY125" fmla="*/ 721230 h 6858000"/>
              <a:gd name="connsiteX126" fmla="*/ 23947 w 1380520"/>
              <a:gd name="connsiteY126" fmla="*/ 681659 h 6858000"/>
              <a:gd name="connsiteX127" fmla="*/ 9366 w 1380520"/>
              <a:gd name="connsiteY127" fmla="*/ 635218 h 6858000"/>
              <a:gd name="connsiteX128" fmla="*/ 14377 w 1380520"/>
              <a:gd name="connsiteY128" fmla="*/ 613763 h 6858000"/>
              <a:gd name="connsiteX129" fmla="*/ 319 w 1380520"/>
              <a:gd name="connsiteY129" fmla="*/ 598582 h 6858000"/>
              <a:gd name="connsiteX130" fmla="*/ 0 w 1380520"/>
              <a:gd name="connsiteY130" fmla="*/ 576846 h 6858000"/>
              <a:gd name="connsiteX131" fmla="*/ 68392 w 1380520"/>
              <a:gd name="connsiteY131" fmla="*/ 446567 h 6858000"/>
              <a:gd name="connsiteX132" fmla="*/ 67640 w 1380520"/>
              <a:gd name="connsiteY132" fmla="*/ 393828 h 6858000"/>
              <a:gd name="connsiteX133" fmla="*/ 67470 w 1380520"/>
              <a:gd name="connsiteY133" fmla="*/ 353137 h 6858000"/>
              <a:gd name="connsiteX134" fmla="*/ 88980 w 1380520"/>
              <a:gd name="connsiteY134" fmla="*/ 309501 h 6858000"/>
              <a:gd name="connsiteX135" fmla="*/ 73163 w 1380520"/>
              <a:gd name="connsiteY135" fmla="*/ 275771 h 6858000"/>
              <a:gd name="connsiteX136" fmla="*/ 90190 w 1380520"/>
              <a:gd name="connsiteY136" fmla="*/ 212860 h 6858000"/>
              <a:gd name="connsiteX137" fmla="*/ 81900 w 1380520"/>
              <a:gd name="connsiteY137" fmla="*/ 144983 h 6858000"/>
              <a:gd name="connsiteX138" fmla="*/ 94184 w 1380520"/>
              <a:gd name="connsiteY138" fmla="*/ 55288 h 6858000"/>
              <a:gd name="connsiteX139" fmla="*/ 53738 w 1380520"/>
              <a:gd name="connsiteY139" fmla="*/ 0 h 6858000"/>
              <a:gd name="connsiteX0" fmla="*/ 53420 w 1380202"/>
              <a:gd name="connsiteY0" fmla="*/ 0 h 6858000"/>
              <a:gd name="connsiteX1" fmla="*/ 1380202 w 1380202"/>
              <a:gd name="connsiteY1" fmla="*/ 0 h 6858000"/>
              <a:gd name="connsiteX2" fmla="*/ 1380202 w 1380202"/>
              <a:gd name="connsiteY2" fmla="*/ 6858000 h 6858000"/>
              <a:gd name="connsiteX3" fmla="*/ 116896 w 1380202"/>
              <a:gd name="connsiteY3" fmla="*/ 6857735 h 6858000"/>
              <a:gd name="connsiteX4" fmla="*/ 153489 w 1380202"/>
              <a:gd name="connsiteY4" fmla="*/ 6776847 h 6858000"/>
              <a:gd name="connsiteX5" fmla="*/ 164989 w 1380202"/>
              <a:gd name="connsiteY5" fmla="*/ 6737706 h 6858000"/>
              <a:gd name="connsiteX6" fmla="*/ 189728 w 1380202"/>
              <a:gd name="connsiteY6" fmla="*/ 6691589 h 6858000"/>
              <a:gd name="connsiteX7" fmla="*/ 167285 w 1380202"/>
              <a:gd name="connsiteY7" fmla="*/ 6659970 h 6858000"/>
              <a:gd name="connsiteX8" fmla="*/ 182376 w 1380202"/>
              <a:gd name="connsiteY8" fmla="*/ 6636211 h 6858000"/>
              <a:gd name="connsiteX9" fmla="*/ 199820 w 1380202"/>
              <a:gd name="connsiteY9" fmla="*/ 6594177 h 6858000"/>
              <a:gd name="connsiteX10" fmla="*/ 213860 w 1380202"/>
              <a:gd name="connsiteY10" fmla="*/ 6557575 h 6858000"/>
              <a:gd name="connsiteX11" fmla="*/ 266817 w 1380202"/>
              <a:gd name="connsiteY11" fmla="*/ 6492130 h 6858000"/>
              <a:gd name="connsiteX12" fmla="*/ 282504 w 1380202"/>
              <a:gd name="connsiteY12" fmla="*/ 6431610 h 6858000"/>
              <a:gd name="connsiteX13" fmla="*/ 326209 w 1380202"/>
              <a:gd name="connsiteY13" fmla="*/ 6379786 h 6858000"/>
              <a:gd name="connsiteX14" fmla="*/ 309432 w 1380202"/>
              <a:gd name="connsiteY14" fmla="*/ 6334727 h 6858000"/>
              <a:gd name="connsiteX15" fmla="*/ 286847 w 1380202"/>
              <a:gd name="connsiteY15" fmla="*/ 6313295 h 6858000"/>
              <a:gd name="connsiteX16" fmla="*/ 294011 w 1380202"/>
              <a:gd name="connsiteY16" fmla="*/ 6280046 h 6858000"/>
              <a:gd name="connsiteX17" fmla="*/ 276756 w 1380202"/>
              <a:gd name="connsiteY17" fmla="*/ 6270265 h 6858000"/>
              <a:gd name="connsiteX18" fmla="*/ 303784 w 1380202"/>
              <a:gd name="connsiteY18" fmla="*/ 6252834 h 6858000"/>
              <a:gd name="connsiteX19" fmla="*/ 281776 w 1380202"/>
              <a:gd name="connsiteY19" fmla="*/ 6202459 h 6858000"/>
              <a:gd name="connsiteX20" fmla="*/ 280574 w 1380202"/>
              <a:gd name="connsiteY20" fmla="*/ 6153037 h 6858000"/>
              <a:gd name="connsiteX21" fmla="*/ 295989 w 1380202"/>
              <a:gd name="connsiteY21" fmla="*/ 6078132 h 6858000"/>
              <a:gd name="connsiteX22" fmla="*/ 283376 w 1380202"/>
              <a:gd name="connsiteY22" fmla="*/ 6028119 h 6858000"/>
              <a:gd name="connsiteX23" fmla="*/ 268605 w 1380202"/>
              <a:gd name="connsiteY23" fmla="*/ 5926735 h 6858000"/>
              <a:gd name="connsiteX24" fmla="*/ 318117 w 1380202"/>
              <a:gd name="connsiteY24" fmla="*/ 5712857 h 6858000"/>
              <a:gd name="connsiteX25" fmla="*/ 297192 w 1380202"/>
              <a:gd name="connsiteY25" fmla="*/ 5676393 h 6858000"/>
              <a:gd name="connsiteX26" fmla="*/ 336784 w 1380202"/>
              <a:gd name="connsiteY26" fmla="*/ 5563435 h 6858000"/>
              <a:gd name="connsiteX27" fmla="*/ 383914 w 1380202"/>
              <a:gd name="connsiteY27" fmla="*/ 5437125 h 6858000"/>
              <a:gd name="connsiteX28" fmla="*/ 397482 w 1380202"/>
              <a:gd name="connsiteY28" fmla="*/ 5396260 h 6858000"/>
              <a:gd name="connsiteX29" fmla="*/ 413463 w 1380202"/>
              <a:gd name="connsiteY29" fmla="*/ 5330009 h 6858000"/>
              <a:gd name="connsiteX30" fmla="*/ 446956 w 1380202"/>
              <a:gd name="connsiteY30" fmla="*/ 5273739 h 6858000"/>
              <a:gd name="connsiteX31" fmla="*/ 456555 w 1380202"/>
              <a:gd name="connsiteY31" fmla="*/ 5241779 h 6858000"/>
              <a:gd name="connsiteX32" fmla="*/ 467781 w 1380202"/>
              <a:gd name="connsiteY32" fmla="*/ 5225268 h 6858000"/>
              <a:gd name="connsiteX33" fmla="*/ 468801 w 1380202"/>
              <a:gd name="connsiteY33" fmla="*/ 5217684 h 6858000"/>
              <a:gd name="connsiteX34" fmla="*/ 476142 w 1380202"/>
              <a:gd name="connsiteY34" fmla="*/ 5193377 h 6858000"/>
              <a:gd name="connsiteX35" fmla="*/ 479445 w 1380202"/>
              <a:gd name="connsiteY35" fmla="*/ 5179288 h 6858000"/>
              <a:gd name="connsiteX36" fmla="*/ 480429 w 1380202"/>
              <a:gd name="connsiteY36" fmla="*/ 5173621 h 6858000"/>
              <a:gd name="connsiteX37" fmla="*/ 476063 w 1380202"/>
              <a:gd name="connsiteY37" fmla="*/ 5159961 h 6858000"/>
              <a:gd name="connsiteX38" fmla="*/ 482740 w 1380202"/>
              <a:gd name="connsiteY38" fmla="*/ 5144295 h 6858000"/>
              <a:gd name="connsiteX39" fmla="*/ 479673 w 1380202"/>
              <a:gd name="connsiteY39" fmla="*/ 5125185 h 6858000"/>
              <a:gd name="connsiteX40" fmla="*/ 486503 w 1380202"/>
              <a:gd name="connsiteY40" fmla="*/ 5121884 h 6858000"/>
              <a:gd name="connsiteX41" fmla="*/ 493539 w 1380202"/>
              <a:gd name="connsiteY41" fmla="*/ 5067850 h 6858000"/>
              <a:gd name="connsiteX42" fmla="*/ 496270 w 1380202"/>
              <a:gd name="connsiteY42" fmla="*/ 5060861 h 6858000"/>
              <a:gd name="connsiteX43" fmla="*/ 492974 w 1380202"/>
              <a:gd name="connsiteY43" fmla="*/ 5034192 h 6858000"/>
              <a:gd name="connsiteX44" fmla="*/ 494528 w 1380202"/>
              <a:gd name="connsiteY44" fmla="*/ 4993030 h 6858000"/>
              <a:gd name="connsiteX45" fmla="*/ 501437 w 1380202"/>
              <a:gd name="connsiteY45" fmla="*/ 4946844 h 6858000"/>
              <a:gd name="connsiteX46" fmla="*/ 497293 w 1380202"/>
              <a:gd name="connsiteY46" fmla="*/ 4932692 h 6858000"/>
              <a:gd name="connsiteX47" fmla="*/ 512696 w 1380202"/>
              <a:gd name="connsiteY47" fmla="*/ 4858827 h 6858000"/>
              <a:gd name="connsiteX48" fmla="*/ 518599 w 1380202"/>
              <a:gd name="connsiteY48" fmla="*/ 4821170 h 6858000"/>
              <a:gd name="connsiteX49" fmla="*/ 523332 w 1380202"/>
              <a:gd name="connsiteY49" fmla="*/ 4780965 h 6858000"/>
              <a:gd name="connsiteX50" fmla="*/ 524625 w 1380202"/>
              <a:gd name="connsiteY50" fmla="*/ 4750867 h 6858000"/>
              <a:gd name="connsiteX51" fmla="*/ 522432 w 1380202"/>
              <a:gd name="connsiteY51" fmla="*/ 4690749 h 6858000"/>
              <a:gd name="connsiteX52" fmla="*/ 517912 w 1380202"/>
              <a:gd name="connsiteY52" fmla="*/ 4584173 h 6858000"/>
              <a:gd name="connsiteX53" fmla="*/ 512995 w 1380202"/>
              <a:gd name="connsiteY53" fmla="*/ 4444346 h 6858000"/>
              <a:gd name="connsiteX54" fmla="*/ 509560 w 1380202"/>
              <a:gd name="connsiteY54" fmla="*/ 4375228 h 6858000"/>
              <a:gd name="connsiteX55" fmla="*/ 490213 w 1380202"/>
              <a:gd name="connsiteY55" fmla="*/ 4214165 h 6858000"/>
              <a:gd name="connsiteX56" fmla="*/ 494286 w 1380202"/>
              <a:gd name="connsiteY56" fmla="*/ 4090296 h 6858000"/>
              <a:gd name="connsiteX57" fmla="*/ 479542 w 1380202"/>
              <a:gd name="connsiteY57" fmla="*/ 4033999 h 6858000"/>
              <a:gd name="connsiteX58" fmla="*/ 480691 w 1380202"/>
              <a:gd name="connsiteY58" fmla="*/ 4031933 h 6858000"/>
              <a:gd name="connsiteX59" fmla="*/ 479267 w 1380202"/>
              <a:gd name="connsiteY59" fmla="*/ 4013953 h 6858000"/>
              <a:gd name="connsiteX60" fmla="*/ 465562 w 1380202"/>
              <a:gd name="connsiteY60" fmla="*/ 3974753 h 6858000"/>
              <a:gd name="connsiteX61" fmla="*/ 467160 w 1380202"/>
              <a:gd name="connsiteY61" fmla="*/ 3969950 h 6858000"/>
              <a:gd name="connsiteX62" fmla="*/ 460582 w 1380202"/>
              <a:gd name="connsiteY62" fmla="*/ 3933779 h 6858000"/>
              <a:gd name="connsiteX63" fmla="*/ 461913 w 1380202"/>
              <a:gd name="connsiteY63" fmla="*/ 3933093 h 6858000"/>
              <a:gd name="connsiteX64" fmla="*/ 466267 w 1380202"/>
              <a:gd name="connsiteY64" fmla="*/ 3922082 h 6858000"/>
              <a:gd name="connsiteX65" fmla="*/ 471345 w 1380202"/>
              <a:gd name="connsiteY65" fmla="*/ 3901461 h 6858000"/>
              <a:gd name="connsiteX66" fmla="*/ 493939 w 1380202"/>
              <a:gd name="connsiteY66" fmla="*/ 3813873 h 6858000"/>
              <a:gd name="connsiteX67" fmla="*/ 493364 w 1380202"/>
              <a:gd name="connsiteY67" fmla="*/ 3806161 h 6858000"/>
              <a:gd name="connsiteX68" fmla="*/ 493671 w 1380202"/>
              <a:gd name="connsiteY68" fmla="*/ 3805957 h 6858000"/>
              <a:gd name="connsiteX69" fmla="*/ 493698 w 1380202"/>
              <a:gd name="connsiteY69" fmla="*/ 3797724 h 6858000"/>
              <a:gd name="connsiteX70" fmla="*/ 492313 w 1380202"/>
              <a:gd name="connsiteY70" fmla="*/ 3792098 h 6858000"/>
              <a:gd name="connsiteX71" fmla="*/ 491197 w 1380202"/>
              <a:gd name="connsiteY71" fmla="*/ 3777135 h 6858000"/>
              <a:gd name="connsiteX72" fmla="*/ 492930 w 1380202"/>
              <a:gd name="connsiteY72" fmla="*/ 3771656 h 6858000"/>
              <a:gd name="connsiteX73" fmla="*/ 496673 w 1380202"/>
              <a:gd name="connsiteY73" fmla="*/ 3769007 h 6858000"/>
              <a:gd name="connsiteX74" fmla="*/ 496139 w 1380202"/>
              <a:gd name="connsiteY74" fmla="*/ 3767709 h 6858000"/>
              <a:gd name="connsiteX75" fmla="*/ 504835 w 1380202"/>
              <a:gd name="connsiteY75" fmla="*/ 3738082 h 6858000"/>
              <a:gd name="connsiteX76" fmla="*/ 512181 w 1380202"/>
              <a:gd name="connsiteY76" fmla="*/ 3673397 h 6858000"/>
              <a:gd name="connsiteX77" fmla="*/ 511477 w 1380202"/>
              <a:gd name="connsiteY77" fmla="*/ 3637109 h 6858000"/>
              <a:gd name="connsiteX78" fmla="*/ 514920 w 1380202"/>
              <a:gd name="connsiteY78" fmla="*/ 3536883 h 6858000"/>
              <a:gd name="connsiteX79" fmla="*/ 522458 w 1380202"/>
              <a:gd name="connsiteY79" fmla="*/ 3435652 h 6858000"/>
              <a:gd name="connsiteX80" fmla="*/ 524129 w 1380202"/>
              <a:gd name="connsiteY80" fmla="*/ 3307769 h 6858000"/>
              <a:gd name="connsiteX81" fmla="*/ 541692 w 1380202"/>
              <a:gd name="connsiteY81" fmla="*/ 3250522 h 6858000"/>
              <a:gd name="connsiteX82" fmla="*/ 542117 w 1380202"/>
              <a:gd name="connsiteY82" fmla="*/ 3229163 h 6858000"/>
              <a:gd name="connsiteX83" fmla="*/ 543940 w 1380202"/>
              <a:gd name="connsiteY83" fmla="*/ 3217217 h 6858000"/>
              <a:gd name="connsiteX84" fmla="*/ 530775 w 1380202"/>
              <a:gd name="connsiteY84" fmla="*/ 3183755 h 6858000"/>
              <a:gd name="connsiteX85" fmla="*/ 531276 w 1380202"/>
              <a:gd name="connsiteY85" fmla="*/ 3178642 h 6858000"/>
              <a:gd name="connsiteX86" fmla="*/ 518876 w 1380202"/>
              <a:gd name="connsiteY86" fmla="*/ 3158586 h 6858000"/>
              <a:gd name="connsiteX87" fmla="*/ 504061 w 1380202"/>
              <a:gd name="connsiteY87" fmla="*/ 3129034 h 6858000"/>
              <a:gd name="connsiteX88" fmla="*/ 504726 w 1380202"/>
              <a:gd name="connsiteY88" fmla="*/ 3126682 h 6858000"/>
              <a:gd name="connsiteX89" fmla="*/ 495594 w 1380202"/>
              <a:gd name="connsiteY89" fmla="*/ 3114519 h 6858000"/>
              <a:gd name="connsiteX90" fmla="*/ 482203 w 1380202"/>
              <a:gd name="connsiteY90" fmla="*/ 3106272 h 6858000"/>
              <a:gd name="connsiteX91" fmla="*/ 454933 w 1380202"/>
              <a:gd name="connsiteY91" fmla="*/ 2958185 h 6858000"/>
              <a:gd name="connsiteX92" fmla="*/ 397547 w 1380202"/>
              <a:gd name="connsiteY92" fmla="*/ 2762989 h 6858000"/>
              <a:gd name="connsiteX93" fmla="*/ 346465 w 1380202"/>
              <a:gd name="connsiteY93" fmla="*/ 2554718 h 6858000"/>
              <a:gd name="connsiteX94" fmla="*/ 326559 w 1380202"/>
              <a:gd name="connsiteY94" fmla="*/ 2485734 h 6858000"/>
              <a:gd name="connsiteX95" fmla="*/ 317282 w 1380202"/>
              <a:gd name="connsiteY95" fmla="*/ 2447068 h 6858000"/>
              <a:gd name="connsiteX96" fmla="*/ 304243 w 1380202"/>
              <a:gd name="connsiteY96" fmla="*/ 2425819 h 6858000"/>
              <a:gd name="connsiteX97" fmla="*/ 310242 w 1380202"/>
              <a:gd name="connsiteY97" fmla="*/ 2402874 h 6858000"/>
              <a:gd name="connsiteX98" fmla="*/ 312854 w 1380202"/>
              <a:gd name="connsiteY98" fmla="*/ 2381443 h 6858000"/>
              <a:gd name="connsiteX99" fmla="*/ 289183 w 1380202"/>
              <a:gd name="connsiteY99" fmla="*/ 2261920 h 6858000"/>
              <a:gd name="connsiteX100" fmla="*/ 279070 w 1380202"/>
              <a:gd name="connsiteY100" fmla="*/ 2195378 h 6858000"/>
              <a:gd name="connsiteX101" fmla="*/ 263287 w 1380202"/>
              <a:gd name="connsiteY101" fmla="*/ 2155135 h 6858000"/>
              <a:gd name="connsiteX102" fmla="*/ 260745 w 1380202"/>
              <a:gd name="connsiteY102" fmla="*/ 2118008 h 6858000"/>
              <a:gd name="connsiteX103" fmla="*/ 261738 w 1380202"/>
              <a:gd name="connsiteY103" fmla="*/ 2050531 h 6858000"/>
              <a:gd name="connsiteX104" fmla="*/ 253544 w 1380202"/>
              <a:gd name="connsiteY104" fmla="*/ 1963269 h 6858000"/>
              <a:gd name="connsiteX105" fmla="*/ 234722 w 1380202"/>
              <a:gd name="connsiteY105" fmla="*/ 1906352 h 6858000"/>
              <a:gd name="connsiteX106" fmla="*/ 211279 w 1380202"/>
              <a:gd name="connsiteY106" fmla="*/ 1861531 h 6858000"/>
              <a:gd name="connsiteX107" fmla="*/ 165078 w 1380202"/>
              <a:gd name="connsiteY107" fmla="*/ 1732919 h 6858000"/>
              <a:gd name="connsiteX108" fmla="*/ 137389 w 1380202"/>
              <a:gd name="connsiteY108" fmla="*/ 1663540 h 6858000"/>
              <a:gd name="connsiteX109" fmla="*/ 136515 w 1380202"/>
              <a:gd name="connsiteY109" fmla="*/ 1615777 h 6858000"/>
              <a:gd name="connsiteX110" fmla="*/ 117310 w 1380202"/>
              <a:gd name="connsiteY110" fmla="*/ 1563678 h 6858000"/>
              <a:gd name="connsiteX111" fmla="*/ 130390 w 1380202"/>
              <a:gd name="connsiteY111" fmla="*/ 1519474 h 6858000"/>
              <a:gd name="connsiteX112" fmla="*/ 123132 w 1380202"/>
              <a:gd name="connsiteY112" fmla="*/ 1477995 h 6858000"/>
              <a:gd name="connsiteX113" fmla="*/ 109217 w 1380202"/>
              <a:gd name="connsiteY113" fmla="*/ 1373769 h 6858000"/>
              <a:gd name="connsiteX114" fmla="*/ 117524 w 1380202"/>
              <a:gd name="connsiteY114" fmla="*/ 1307086 h 6858000"/>
              <a:gd name="connsiteX115" fmla="*/ 118712 w 1380202"/>
              <a:gd name="connsiteY115" fmla="*/ 1189033 h 6858000"/>
              <a:gd name="connsiteX116" fmla="*/ 123397 w 1380202"/>
              <a:gd name="connsiteY116" fmla="*/ 1168288 h 6858000"/>
              <a:gd name="connsiteX117" fmla="*/ 115679 w 1380202"/>
              <a:gd name="connsiteY117" fmla="*/ 1142577 h 6858000"/>
              <a:gd name="connsiteX118" fmla="*/ 104985 w 1380202"/>
              <a:gd name="connsiteY118" fmla="*/ 1088484 h 6858000"/>
              <a:gd name="connsiteX119" fmla="*/ 93721 w 1380202"/>
              <a:gd name="connsiteY119" fmla="*/ 1016103 h 6858000"/>
              <a:gd name="connsiteX120" fmla="*/ 95177 w 1380202"/>
              <a:gd name="connsiteY120" fmla="*/ 932283 h 6858000"/>
              <a:gd name="connsiteX121" fmla="*/ 97413 w 1380202"/>
              <a:gd name="connsiteY121" fmla="*/ 915925 h 6858000"/>
              <a:gd name="connsiteX122" fmla="*/ 90042 w 1380202"/>
              <a:gd name="connsiteY122" fmla="*/ 896999 h 6858000"/>
              <a:gd name="connsiteX123" fmla="*/ 59450 w 1380202"/>
              <a:gd name="connsiteY123" fmla="*/ 821517 h 6858000"/>
              <a:gd name="connsiteX124" fmla="*/ 38400 w 1380202"/>
              <a:gd name="connsiteY124" fmla="*/ 751353 h 6858000"/>
              <a:gd name="connsiteX125" fmla="*/ 37958 w 1380202"/>
              <a:gd name="connsiteY125" fmla="*/ 721230 h 6858000"/>
              <a:gd name="connsiteX126" fmla="*/ 23629 w 1380202"/>
              <a:gd name="connsiteY126" fmla="*/ 681659 h 6858000"/>
              <a:gd name="connsiteX127" fmla="*/ 9048 w 1380202"/>
              <a:gd name="connsiteY127" fmla="*/ 635218 h 6858000"/>
              <a:gd name="connsiteX128" fmla="*/ 14059 w 1380202"/>
              <a:gd name="connsiteY128" fmla="*/ 613763 h 6858000"/>
              <a:gd name="connsiteX129" fmla="*/ 1 w 1380202"/>
              <a:gd name="connsiteY129" fmla="*/ 598582 h 6858000"/>
              <a:gd name="connsiteX130" fmla="*/ 79993 w 1380202"/>
              <a:gd name="connsiteY130" fmla="*/ 473479 h 6858000"/>
              <a:gd name="connsiteX131" fmla="*/ 68074 w 1380202"/>
              <a:gd name="connsiteY131" fmla="*/ 446567 h 6858000"/>
              <a:gd name="connsiteX132" fmla="*/ 67322 w 1380202"/>
              <a:gd name="connsiteY132" fmla="*/ 393828 h 6858000"/>
              <a:gd name="connsiteX133" fmla="*/ 67152 w 1380202"/>
              <a:gd name="connsiteY133" fmla="*/ 353137 h 6858000"/>
              <a:gd name="connsiteX134" fmla="*/ 88662 w 1380202"/>
              <a:gd name="connsiteY134" fmla="*/ 309501 h 6858000"/>
              <a:gd name="connsiteX135" fmla="*/ 72845 w 1380202"/>
              <a:gd name="connsiteY135" fmla="*/ 275771 h 6858000"/>
              <a:gd name="connsiteX136" fmla="*/ 89872 w 1380202"/>
              <a:gd name="connsiteY136" fmla="*/ 212860 h 6858000"/>
              <a:gd name="connsiteX137" fmla="*/ 81582 w 1380202"/>
              <a:gd name="connsiteY137" fmla="*/ 144983 h 6858000"/>
              <a:gd name="connsiteX138" fmla="*/ 93866 w 1380202"/>
              <a:gd name="connsiteY138" fmla="*/ 55288 h 6858000"/>
              <a:gd name="connsiteX139" fmla="*/ 53420 w 138020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5239 w 1371382"/>
              <a:gd name="connsiteY128" fmla="*/ 613763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22148 w 1371382"/>
              <a:gd name="connsiteY128" fmla="*/ 585934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13805 w 1364418"/>
              <a:gd name="connsiteY129" fmla="*/ 542923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90309 w 1364418"/>
              <a:gd name="connsiteY121" fmla="*/ 921368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2722 w 1349253"/>
              <a:gd name="connsiteY68" fmla="*/ 3805957 h 6858000"/>
              <a:gd name="connsiteX69" fmla="*/ 462749 w 1349253"/>
              <a:gd name="connsiteY69" fmla="*/ 3797724 h 6858000"/>
              <a:gd name="connsiteX70" fmla="*/ 461364 w 1349253"/>
              <a:gd name="connsiteY70" fmla="*/ 3792098 h 6858000"/>
              <a:gd name="connsiteX71" fmla="*/ 460248 w 1349253"/>
              <a:gd name="connsiteY71" fmla="*/ 3777135 h 6858000"/>
              <a:gd name="connsiteX72" fmla="*/ 461981 w 1349253"/>
              <a:gd name="connsiteY72" fmla="*/ 3771656 h 6858000"/>
              <a:gd name="connsiteX73" fmla="*/ 465724 w 1349253"/>
              <a:gd name="connsiteY73" fmla="*/ 3769007 h 6858000"/>
              <a:gd name="connsiteX74" fmla="*/ 465190 w 1349253"/>
              <a:gd name="connsiteY74" fmla="*/ 3767709 h 6858000"/>
              <a:gd name="connsiteX75" fmla="*/ 473886 w 1349253"/>
              <a:gd name="connsiteY75" fmla="*/ 3738082 h 6858000"/>
              <a:gd name="connsiteX76" fmla="*/ 481232 w 1349253"/>
              <a:gd name="connsiteY76" fmla="*/ 3673397 h 6858000"/>
              <a:gd name="connsiteX77" fmla="*/ 480528 w 1349253"/>
              <a:gd name="connsiteY77" fmla="*/ 3637109 h 6858000"/>
              <a:gd name="connsiteX78" fmla="*/ 483971 w 1349253"/>
              <a:gd name="connsiteY78" fmla="*/ 3536883 h 6858000"/>
              <a:gd name="connsiteX79" fmla="*/ 491509 w 1349253"/>
              <a:gd name="connsiteY79" fmla="*/ 3435652 h 6858000"/>
              <a:gd name="connsiteX80" fmla="*/ 493180 w 1349253"/>
              <a:gd name="connsiteY80" fmla="*/ 3307769 h 6858000"/>
              <a:gd name="connsiteX81" fmla="*/ 510743 w 1349253"/>
              <a:gd name="connsiteY81" fmla="*/ 3250522 h 6858000"/>
              <a:gd name="connsiteX82" fmla="*/ 511168 w 1349253"/>
              <a:gd name="connsiteY82" fmla="*/ 3229163 h 6858000"/>
              <a:gd name="connsiteX83" fmla="*/ 512991 w 1349253"/>
              <a:gd name="connsiteY83" fmla="*/ 3217217 h 6858000"/>
              <a:gd name="connsiteX84" fmla="*/ 499826 w 1349253"/>
              <a:gd name="connsiteY84" fmla="*/ 3183755 h 6858000"/>
              <a:gd name="connsiteX85" fmla="*/ 500327 w 1349253"/>
              <a:gd name="connsiteY85" fmla="*/ 3178642 h 6858000"/>
              <a:gd name="connsiteX86" fmla="*/ 487927 w 1349253"/>
              <a:gd name="connsiteY86" fmla="*/ 3158586 h 6858000"/>
              <a:gd name="connsiteX87" fmla="*/ 473112 w 1349253"/>
              <a:gd name="connsiteY87" fmla="*/ 3129034 h 6858000"/>
              <a:gd name="connsiteX88" fmla="*/ 473777 w 1349253"/>
              <a:gd name="connsiteY88" fmla="*/ 3126682 h 6858000"/>
              <a:gd name="connsiteX89" fmla="*/ 464645 w 1349253"/>
              <a:gd name="connsiteY89" fmla="*/ 3114519 h 6858000"/>
              <a:gd name="connsiteX90" fmla="*/ 451254 w 1349253"/>
              <a:gd name="connsiteY90" fmla="*/ 3106272 h 6858000"/>
              <a:gd name="connsiteX91" fmla="*/ 423984 w 1349253"/>
              <a:gd name="connsiteY91" fmla="*/ 2958185 h 6858000"/>
              <a:gd name="connsiteX92" fmla="*/ 366598 w 1349253"/>
              <a:gd name="connsiteY92" fmla="*/ 2762989 h 6858000"/>
              <a:gd name="connsiteX93" fmla="*/ 315516 w 1349253"/>
              <a:gd name="connsiteY93" fmla="*/ 2554718 h 6858000"/>
              <a:gd name="connsiteX94" fmla="*/ 295610 w 1349253"/>
              <a:gd name="connsiteY94" fmla="*/ 2485734 h 6858000"/>
              <a:gd name="connsiteX95" fmla="*/ 286333 w 1349253"/>
              <a:gd name="connsiteY95" fmla="*/ 2447068 h 6858000"/>
              <a:gd name="connsiteX96" fmla="*/ 273294 w 1349253"/>
              <a:gd name="connsiteY96" fmla="*/ 2425819 h 6858000"/>
              <a:gd name="connsiteX97" fmla="*/ 279293 w 1349253"/>
              <a:gd name="connsiteY97" fmla="*/ 2402874 h 6858000"/>
              <a:gd name="connsiteX98" fmla="*/ 281905 w 1349253"/>
              <a:gd name="connsiteY98" fmla="*/ 2381443 h 6858000"/>
              <a:gd name="connsiteX99" fmla="*/ 258234 w 1349253"/>
              <a:gd name="connsiteY99" fmla="*/ 2261920 h 6858000"/>
              <a:gd name="connsiteX100" fmla="*/ 248121 w 1349253"/>
              <a:gd name="connsiteY100" fmla="*/ 2195378 h 6858000"/>
              <a:gd name="connsiteX101" fmla="*/ 232338 w 1349253"/>
              <a:gd name="connsiteY101" fmla="*/ 2155135 h 6858000"/>
              <a:gd name="connsiteX102" fmla="*/ 229796 w 1349253"/>
              <a:gd name="connsiteY102" fmla="*/ 2118008 h 6858000"/>
              <a:gd name="connsiteX103" fmla="*/ 230789 w 1349253"/>
              <a:gd name="connsiteY103" fmla="*/ 2050531 h 6858000"/>
              <a:gd name="connsiteX104" fmla="*/ 222595 w 1349253"/>
              <a:gd name="connsiteY104" fmla="*/ 1963269 h 6858000"/>
              <a:gd name="connsiteX105" fmla="*/ 203773 w 1349253"/>
              <a:gd name="connsiteY105" fmla="*/ 1906352 h 6858000"/>
              <a:gd name="connsiteX106" fmla="*/ 180330 w 1349253"/>
              <a:gd name="connsiteY106" fmla="*/ 1861531 h 6858000"/>
              <a:gd name="connsiteX107" fmla="*/ 134129 w 1349253"/>
              <a:gd name="connsiteY107" fmla="*/ 1732919 h 6858000"/>
              <a:gd name="connsiteX108" fmla="*/ 106440 w 1349253"/>
              <a:gd name="connsiteY108" fmla="*/ 1663540 h 6858000"/>
              <a:gd name="connsiteX109" fmla="*/ 105566 w 1349253"/>
              <a:gd name="connsiteY109" fmla="*/ 1615777 h 6858000"/>
              <a:gd name="connsiteX110" fmla="*/ 86361 w 1349253"/>
              <a:gd name="connsiteY110" fmla="*/ 1563678 h 6858000"/>
              <a:gd name="connsiteX111" fmla="*/ 99441 w 1349253"/>
              <a:gd name="connsiteY111" fmla="*/ 1519474 h 6858000"/>
              <a:gd name="connsiteX112" fmla="*/ 92183 w 1349253"/>
              <a:gd name="connsiteY112" fmla="*/ 1477995 h 6858000"/>
              <a:gd name="connsiteX113" fmla="*/ 78268 w 1349253"/>
              <a:gd name="connsiteY113" fmla="*/ 1373769 h 6858000"/>
              <a:gd name="connsiteX114" fmla="*/ 86575 w 1349253"/>
              <a:gd name="connsiteY114" fmla="*/ 1307086 h 6858000"/>
              <a:gd name="connsiteX115" fmla="*/ 87763 w 1349253"/>
              <a:gd name="connsiteY115" fmla="*/ 1189033 h 6858000"/>
              <a:gd name="connsiteX116" fmla="*/ 92448 w 1349253"/>
              <a:gd name="connsiteY116" fmla="*/ 1168288 h 6858000"/>
              <a:gd name="connsiteX117" fmla="*/ 84730 w 1349253"/>
              <a:gd name="connsiteY117" fmla="*/ 1142577 h 6858000"/>
              <a:gd name="connsiteX118" fmla="*/ 74036 w 1349253"/>
              <a:gd name="connsiteY118" fmla="*/ 1088484 h 6858000"/>
              <a:gd name="connsiteX119" fmla="*/ 62772 w 1349253"/>
              <a:gd name="connsiteY119" fmla="*/ 1016103 h 6858000"/>
              <a:gd name="connsiteX120" fmla="*/ 64228 w 1349253"/>
              <a:gd name="connsiteY120" fmla="*/ 954054 h 6858000"/>
              <a:gd name="connsiteX121" fmla="*/ 75144 w 1349253"/>
              <a:gd name="connsiteY121" fmla="*/ 921368 h 6858000"/>
              <a:gd name="connsiteX122" fmla="*/ 59093 w 1349253"/>
              <a:gd name="connsiteY122" fmla="*/ 896999 h 6858000"/>
              <a:gd name="connsiteX123" fmla="*/ 28501 w 1349253"/>
              <a:gd name="connsiteY123" fmla="*/ 821517 h 6858000"/>
              <a:gd name="connsiteX124" fmla="*/ 7451 w 1349253"/>
              <a:gd name="connsiteY124" fmla="*/ 751353 h 6858000"/>
              <a:gd name="connsiteX125" fmla="*/ 7009 w 1349253"/>
              <a:gd name="connsiteY125" fmla="*/ 721230 h 6858000"/>
              <a:gd name="connsiteX126" fmla="*/ 16141 w 1349253"/>
              <a:gd name="connsiteY126" fmla="*/ 619315 h 6858000"/>
              <a:gd name="connsiteX127" fmla="*/ 19 w 1349253"/>
              <a:gd name="connsiteY127" fmla="*/ 585934 h 6858000"/>
              <a:gd name="connsiteX128" fmla="*/ 7093 w 1349253"/>
              <a:gd name="connsiteY128" fmla="*/ 538948 h 6858000"/>
              <a:gd name="connsiteX129" fmla="*/ 11001 w 1349253"/>
              <a:gd name="connsiteY129" fmla="*/ 525163 h 6858000"/>
              <a:gd name="connsiteX130" fmla="*/ 37125 w 1349253"/>
              <a:gd name="connsiteY130" fmla="*/ 446567 h 6858000"/>
              <a:gd name="connsiteX131" fmla="*/ 36373 w 1349253"/>
              <a:gd name="connsiteY131" fmla="*/ 393828 h 6858000"/>
              <a:gd name="connsiteX132" fmla="*/ 36203 w 1349253"/>
              <a:gd name="connsiteY132" fmla="*/ 353137 h 6858000"/>
              <a:gd name="connsiteX133" fmla="*/ 40805 w 1349253"/>
              <a:gd name="connsiteY133" fmla="*/ 321428 h 6858000"/>
              <a:gd name="connsiteX134" fmla="*/ 41896 w 1349253"/>
              <a:gd name="connsiteY134" fmla="*/ 275771 h 6858000"/>
              <a:gd name="connsiteX135" fmla="*/ 58923 w 1349253"/>
              <a:gd name="connsiteY135" fmla="*/ 212860 h 6858000"/>
              <a:gd name="connsiteX136" fmla="*/ 50633 w 1349253"/>
              <a:gd name="connsiteY136" fmla="*/ 144983 h 6858000"/>
              <a:gd name="connsiteX137" fmla="*/ 62917 w 1349253"/>
              <a:gd name="connsiteY137" fmla="*/ 55288 h 6858000"/>
              <a:gd name="connsiteX138" fmla="*/ 22471 w 1349253"/>
              <a:gd name="connsiteY138"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2722 w 1349253"/>
              <a:gd name="connsiteY68" fmla="*/ 3805957 h 6858000"/>
              <a:gd name="connsiteX69" fmla="*/ 462749 w 1349253"/>
              <a:gd name="connsiteY69" fmla="*/ 3797724 h 6858000"/>
              <a:gd name="connsiteX70" fmla="*/ 461364 w 1349253"/>
              <a:gd name="connsiteY70" fmla="*/ 3792098 h 6858000"/>
              <a:gd name="connsiteX71" fmla="*/ 460248 w 1349253"/>
              <a:gd name="connsiteY71" fmla="*/ 3777135 h 6858000"/>
              <a:gd name="connsiteX72" fmla="*/ 461981 w 1349253"/>
              <a:gd name="connsiteY72" fmla="*/ 3771656 h 6858000"/>
              <a:gd name="connsiteX73" fmla="*/ 465724 w 1349253"/>
              <a:gd name="connsiteY73" fmla="*/ 3769007 h 6858000"/>
              <a:gd name="connsiteX74" fmla="*/ 465190 w 1349253"/>
              <a:gd name="connsiteY74" fmla="*/ 3767709 h 6858000"/>
              <a:gd name="connsiteX75" fmla="*/ 473886 w 1349253"/>
              <a:gd name="connsiteY75" fmla="*/ 3738082 h 6858000"/>
              <a:gd name="connsiteX76" fmla="*/ 481232 w 1349253"/>
              <a:gd name="connsiteY76" fmla="*/ 3673397 h 6858000"/>
              <a:gd name="connsiteX77" fmla="*/ 480528 w 1349253"/>
              <a:gd name="connsiteY77" fmla="*/ 3637109 h 6858000"/>
              <a:gd name="connsiteX78" fmla="*/ 483971 w 1349253"/>
              <a:gd name="connsiteY78" fmla="*/ 3536883 h 6858000"/>
              <a:gd name="connsiteX79" fmla="*/ 491509 w 1349253"/>
              <a:gd name="connsiteY79" fmla="*/ 3435652 h 6858000"/>
              <a:gd name="connsiteX80" fmla="*/ 493180 w 1349253"/>
              <a:gd name="connsiteY80" fmla="*/ 3307769 h 6858000"/>
              <a:gd name="connsiteX81" fmla="*/ 510743 w 1349253"/>
              <a:gd name="connsiteY81" fmla="*/ 3250522 h 6858000"/>
              <a:gd name="connsiteX82" fmla="*/ 511168 w 1349253"/>
              <a:gd name="connsiteY82" fmla="*/ 3229163 h 6858000"/>
              <a:gd name="connsiteX83" fmla="*/ 512991 w 1349253"/>
              <a:gd name="connsiteY83" fmla="*/ 3217217 h 6858000"/>
              <a:gd name="connsiteX84" fmla="*/ 499826 w 1349253"/>
              <a:gd name="connsiteY84" fmla="*/ 3183755 h 6858000"/>
              <a:gd name="connsiteX85" fmla="*/ 500327 w 1349253"/>
              <a:gd name="connsiteY85" fmla="*/ 3178642 h 6858000"/>
              <a:gd name="connsiteX86" fmla="*/ 487927 w 1349253"/>
              <a:gd name="connsiteY86" fmla="*/ 3158586 h 6858000"/>
              <a:gd name="connsiteX87" fmla="*/ 473112 w 1349253"/>
              <a:gd name="connsiteY87" fmla="*/ 3129034 h 6858000"/>
              <a:gd name="connsiteX88" fmla="*/ 473777 w 1349253"/>
              <a:gd name="connsiteY88" fmla="*/ 3126682 h 6858000"/>
              <a:gd name="connsiteX89" fmla="*/ 464645 w 1349253"/>
              <a:gd name="connsiteY89" fmla="*/ 3114519 h 6858000"/>
              <a:gd name="connsiteX90" fmla="*/ 451254 w 1349253"/>
              <a:gd name="connsiteY90" fmla="*/ 3106272 h 6858000"/>
              <a:gd name="connsiteX91" fmla="*/ 423984 w 1349253"/>
              <a:gd name="connsiteY91" fmla="*/ 2958185 h 6858000"/>
              <a:gd name="connsiteX92" fmla="*/ 366598 w 1349253"/>
              <a:gd name="connsiteY92" fmla="*/ 2762989 h 6858000"/>
              <a:gd name="connsiteX93" fmla="*/ 315516 w 1349253"/>
              <a:gd name="connsiteY93" fmla="*/ 2554718 h 6858000"/>
              <a:gd name="connsiteX94" fmla="*/ 295610 w 1349253"/>
              <a:gd name="connsiteY94" fmla="*/ 2485734 h 6858000"/>
              <a:gd name="connsiteX95" fmla="*/ 286333 w 1349253"/>
              <a:gd name="connsiteY95" fmla="*/ 2447068 h 6858000"/>
              <a:gd name="connsiteX96" fmla="*/ 273294 w 1349253"/>
              <a:gd name="connsiteY96" fmla="*/ 2425819 h 6858000"/>
              <a:gd name="connsiteX97" fmla="*/ 279293 w 1349253"/>
              <a:gd name="connsiteY97" fmla="*/ 2402874 h 6858000"/>
              <a:gd name="connsiteX98" fmla="*/ 281905 w 1349253"/>
              <a:gd name="connsiteY98" fmla="*/ 2381443 h 6858000"/>
              <a:gd name="connsiteX99" fmla="*/ 258234 w 1349253"/>
              <a:gd name="connsiteY99" fmla="*/ 2261920 h 6858000"/>
              <a:gd name="connsiteX100" fmla="*/ 248121 w 1349253"/>
              <a:gd name="connsiteY100" fmla="*/ 2195378 h 6858000"/>
              <a:gd name="connsiteX101" fmla="*/ 232338 w 1349253"/>
              <a:gd name="connsiteY101" fmla="*/ 2155135 h 6858000"/>
              <a:gd name="connsiteX102" fmla="*/ 229796 w 1349253"/>
              <a:gd name="connsiteY102" fmla="*/ 2118008 h 6858000"/>
              <a:gd name="connsiteX103" fmla="*/ 230789 w 1349253"/>
              <a:gd name="connsiteY103" fmla="*/ 2050531 h 6858000"/>
              <a:gd name="connsiteX104" fmla="*/ 222595 w 1349253"/>
              <a:gd name="connsiteY104" fmla="*/ 1963269 h 6858000"/>
              <a:gd name="connsiteX105" fmla="*/ 203773 w 1349253"/>
              <a:gd name="connsiteY105" fmla="*/ 1906352 h 6858000"/>
              <a:gd name="connsiteX106" fmla="*/ 180330 w 1349253"/>
              <a:gd name="connsiteY106" fmla="*/ 1861531 h 6858000"/>
              <a:gd name="connsiteX107" fmla="*/ 134129 w 1349253"/>
              <a:gd name="connsiteY107" fmla="*/ 1732919 h 6858000"/>
              <a:gd name="connsiteX108" fmla="*/ 106440 w 1349253"/>
              <a:gd name="connsiteY108" fmla="*/ 1663540 h 6858000"/>
              <a:gd name="connsiteX109" fmla="*/ 105566 w 1349253"/>
              <a:gd name="connsiteY109" fmla="*/ 1615777 h 6858000"/>
              <a:gd name="connsiteX110" fmla="*/ 86361 w 1349253"/>
              <a:gd name="connsiteY110" fmla="*/ 1563678 h 6858000"/>
              <a:gd name="connsiteX111" fmla="*/ 99441 w 1349253"/>
              <a:gd name="connsiteY111" fmla="*/ 1519474 h 6858000"/>
              <a:gd name="connsiteX112" fmla="*/ 92183 w 1349253"/>
              <a:gd name="connsiteY112" fmla="*/ 1477995 h 6858000"/>
              <a:gd name="connsiteX113" fmla="*/ 78268 w 1349253"/>
              <a:gd name="connsiteY113" fmla="*/ 1373769 h 6858000"/>
              <a:gd name="connsiteX114" fmla="*/ 86575 w 1349253"/>
              <a:gd name="connsiteY114" fmla="*/ 1307086 h 6858000"/>
              <a:gd name="connsiteX115" fmla="*/ 87763 w 1349253"/>
              <a:gd name="connsiteY115" fmla="*/ 1189033 h 6858000"/>
              <a:gd name="connsiteX116" fmla="*/ 92448 w 1349253"/>
              <a:gd name="connsiteY116" fmla="*/ 1168288 h 6858000"/>
              <a:gd name="connsiteX117" fmla="*/ 84730 w 1349253"/>
              <a:gd name="connsiteY117" fmla="*/ 1142577 h 6858000"/>
              <a:gd name="connsiteX118" fmla="*/ 74036 w 1349253"/>
              <a:gd name="connsiteY118" fmla="*/ 1088484 h 6858000"/>
              <a:gd name="connsiteX119" fmla="*/ 62772 w 1349253"/>
              <a:gd name="connsiteY119" fmla="*/ 1016103 h 6858000"/>
              <a:gd name="connsiteX120" fmla="*/ 64228 w 1349253"/>
              <a:gd name="connsiteY120" fmla="*/ 954054 h 6858000"/>
              <a:gd name="connsiteX121" fmla="*/ 75144 w 1349253"/>
              <a:gd name="connsiteY121" fmla="*/ 921368 h 6858000"/>
              <a:gd name="connsiteX122" fmla="*/ 59093 w 1349253"/>
              <a:gd name="connsiteY122" fmla="*/ 896999 h 6858000"/>
              <a:gd name="connsiteX123" fmla="*/ 28501 w 1349253"/>
              <a:gd name="connsiteY123" fmla="*/ 821517 h 6858000"/>
              <a:gd name="connsiteX124" fmla="*/ 7451 w 1349253"/>
              <a:gd name="connsiteY124" fmla="*/ 751353 h 6858000"/>
              <a:gd name="connsiteX125" fmla="*/ 7009 w 1349253"/>
              <a:gd name="connsiteY125" fmla="*/ 721230 h 6858000"/>
              <a:gd name="connsiteX126" fmla="*/ 16141 w 1349253"/>
              <a:gd name="connsiteY126" fmla="*/ 619315 h 6858000"/>
              <a:gd name="connsiteX127" fmla="*/ 19 w 1349253"/>
              <a:gd name="connsiteY127" fmla="*/ 585934 h 6858000"/>
              <a:gd name="connsiteX128" fmla="*/ 7093 w 1349253"/>
              <a:gd name="connsiteY128" fmla="*/ 538948 h 6858000"/>
              <a:gd name="connsiteX129" fmla="*/ 11001 w 1349253"/>
              <a:gd name="connsiteY129" fmla="*/ 525163 h 6858000"/>
              <a:gd name="connsiteX130" fmla="*/ 37125 w 1349253"/>
              <a:gd name="connsiteY130" fmla="*/ 446567 h 6858000"/>
              <a:gd name="connsiteX131" fmla="*/ 36373 w 1349253"/>
              <a:gd name="connsiteY131" fmla="*/ 393828 h 6858000"/>
              <a:gd name="connsiteX132" fmla="*/ 36203 w 1349253"/>
              <a:gd name="connsiteY132" fmla="*/ 353137 h 6858000"/>
              <a:gd name="connsiteX133" fmla="*/ 41896 w 1349253"/>
              <a:gd name="connsiteY133" fmla="*/ 275771 h 6858000"/>
              <a:gd name="connsiteX134" fmla="*/ 58923 w 1349253"/>
              <a:gd name="connsiteY134" fmla="*/ 212860 h 6858000"/>
              <a:gd name="connsiteX135" fmla="*/ 50633 w 1349253"/>
              <a:gd name="connsiteY135" fmla="*/ 144983 h 6858000"/>
              <a:gd name="connsiteX136" fmla="*/ 62917 w 1349253"/>
              <a:gd name="connsiteY136" fmla="*/ 55288 h 6858000"/>
              <a:gd name="connsiteX137" fmla="*/ 22471 w 1349253"/>
              <a:gd name="connsiteY137"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2722 w 1349253"/>
              <a:gd name="connsiteY68" fmla="*/ 3805957 h 6858000"/>
              <a:gd name="connsiteX69" fmla="*/ 462749 w 1349253"/>
              <a:gd name="connsiteY69" fmla="*/ 3797724 h 6858000"/>
              <a:gd name="connsiteX70" fmla="*/ 461364 w 1349253"/>
              <a:gd name="connsiteY70" fmla="*/ 3792098 h 6858000"/>
              <a:gd name="connsiteX71" fmla="*/ 460248 w 1349253"/>
              <a:gd name="connsiteY71" fmla="*/ 3777135 h 6858000"/>
              <a:gd name="connsiteX72" fmla="*/ 461981 w 1349253"/>
              <a:gd name="connsiteY72" fmla="*/ 3771656 h 6858000"/>
              <a:gd name="connsiteX73" fmla="*/ 465724 w 1349253"/>
              <a:gd name="connsiteY73" fmla="*/ 3769007 h 6858000"/>
              <a:gd name="connsiteX74" fmla="*/ 465190 w 1349253"/>
              <a:gd name="connsiteY74" fmla="*/ 3767709 h 6858000"/>
              <a:gd name="connsiteX75" fmla="*/ 473886 w 1349253"/>
              <a:gd name="connsiteY75" fmla="*/ 3738082 h 6858000"/>
              <a:gd name="connsiteX76" fmla="*/ 481232 w 1349253"/>
              <a:gd name="connsiteY76" fmla="*/ 3673397 h 6858000"/>
              <a:gd name="connsiteX77" fmla="*/ 480528 w 1349253"/>
              <a:gd name="connsiteY77" fmla="*/ 3637109 h 6858000"/>
              <a:gd name="connsiteX78" fmla="*/ 483971 w 1349253"/>
              <a:gd name="connsiteY78" fmla="*/ 3536883 h 6858000"/>
              <a:gd name="connsiteX79" fmla="*/ 491509 w 1349253"/>
              <a:gd name="connsiteY79" fmla="*/ 3435652 h 6858000"/>
              <a:gd name="connsiteX80" fmla="*/ 493180 w 1349253"/>
              <a:gd name="connsiteY80" fmla="*/ 3307769 h 6858000"/>
              <a:gd name="connsiteX81" fmla="*/ 510743 w 1349253"/>
              <a:gd name="connsiteY81" fmla="*/ 3250522 h 6858000"/>
              <a:gd name="connsiteX82" fmla="*/ 511168 w 1349253"/>
              <a:gd name="connsiteY82" fmla="*/ 3229163 h 6858000"/>
              <a:gd name="connsiteX83" fmla="*/ 512991 w 1349253"/>
              <a:gd name="connsiteY83" fmla="*/ 3217217 h 6858000"/>
              <a:gd name="connsiteX84" fmla="*/ 499826 w 1349253"/>
              <a:gd name="connsiteY84" fmla="*/ 3183755 h 6858000"/>
              <a:gd name="connsiteX85" fmla="*/ 500327 w 1349253"/>
              <a:gd name="connsiteY85" fmla="*/ 3178642 h 6858000"/>
              <a:gd name="connsiteX86" fmla="*/ 487927 w 1349253"/>
              <a:gd name="connsiteY86" fmla="*/ 3158586 h 6858000"/>
              <a:gd name="connsiteX87" fmla="*/ 473112 w 1349253"/>
              <a:gd name="connsiteY87" fmla="*/ 3129034 h 6858000"/>
              <a:gd name="connsiteX88" fmla="*/ 473777 w 1349253"/>
              <a:gd name="connsiteY88" fmla="*/ 3126682 h 6858000"/>
              <a:gd name="connsiteX89" fmla="*/ 464645 w 1349253"/>
              <a:gd name="connsiteY89" fmla="*/ 3114519 h 6858000"/>
              <a:gd name="connsiteX90" fmla="*/ 451254 w 1349253"/>
              <a:gd name="connsiteY90" fmla="*/ 3106272 h 6858000"/>
              <a:gd name="connsiteX91" fmla="*/ 423984 w 1349253"/>
              <a:gd name="connsiteY91" fmla="*/ 2958185 h 6858000"/>
              <a:gd name="connsiteX92" fmla="*/ 366598 w 1349253"/>
              <a:gd name="connsiteY92" fmla="*/ 2762989 h 6858000"/>
              <a:gd name="connsiteX93" fmla="*/ 315516 w 1349253"/>
              <a:gd name="connsiteY93" fmla="*/ 2554718 h 6858000"/>
              <a:gd name="connsiteX94" fmla="*/ 295610 w 1349253"/>
              <a:gd name="connsiteY94" fmla="*/ 2485734 h 6858000"/>
              <a:gd name="connsiteX95" fmla="*/ 286333 w 1349253"/>
              <a:gd name="connsiteY95" fmla="*/ 2447068 h 6858000"/>
              <a:gd name="connsiteX96" fmla="*/ 273294 w 1349253"/>
              <a:gd name="connsiteY96" fmla="*/ 2425819 h 6858000"/>
              <a:gd name="connsiteX97" fmla="*/ 279293 w 1349253"/>
              <a:gd name="connsiteY97" fmla="*/ 2402874 h 6858000"/>
              <a:gd name="connsiteX98" fmla="*/ 281905 w 1349253"/>
              <a:gd name="connsiteY98" fmla="*/ 2381443 h 6858000"/>
              <a:gd name="connsiteX99" fmla="*/ 258234 w 1349253"/>
              <a:gd name="connsiteY99" fmla="*/ 2261920 h 6858000"/>
              <a:gd name="connsiteX100" fmla="*/ 248121 w 1349253"/>
              <a:gd name="connsiteY100" fmla="*/ 2195378 h 6858000"/>
              <a:gd name="connsiteX101" fmla="*/ 232338 w 1349253"/>
              <a:gd name="connsiteY101" fmla="*/ 2155135 h 6858000"/>
              <a:gd name="connsiteX102" fmla="*/ 229796 w 1349253"/>
              <a:gd name="connsiteY102" fmla="*/ 2118008 h 6858000"/>
              <a:gd name="connsiteX103" fmla="*/ 230789 w 1349253"/>
              <a:gd name="connsiteY103" fmla="*/ 2050531 h 6858000"/>
              <a:gd name="connsiteX104" fmla="*/ 222595 w 1349253"/>
              <a:gd name="connsiteY104" fmla="*/ 1963269 h 6858000"/>
              <a:gd name="connsiteX105" fmla="*/ 203773 w 1349253"/>
              <a:gd name="connsiteY105" fmla="*/ 1906352 h 6858000"/>
              <a:gd name="connsiteX106" fmla="*/ 180330 w 1349253"/>
              <a:gd name="connsiteY106" fmla="*/ 1861531 h 6858000"/>
              <a:gd name="connsiteX107" fmla="*/ 134129 w 1349253"/>
              <a:gd name="connsiteY107" fmla="*/ 1732919 h 6858000"/>
              <a:gd name="connsiteX108" fmla="*/ 106440 w 1349253"/>
              <a:gd name="connsiteY108" fmla="*/ 1663540 h 6858000"/>
              <a:gd name="connsiteX109" fmla="*/ 105566 w 1349253"/>
              <a:gd name="connsiteY109" fmla="*/ 1615777 h 6858000"/>
              <a:gd name="connsiteX110" fmla="*/ 86361 w 1349253"/>
              <a:gd name="connsiteY110" fmla="*/ 1563678 h 6858000"/>
              <a:gd name="connsiteX111" fmla="*/ 92183 w 1349253"/>
              <a:gd name="connsiteY111" fmla="*/ 1477995 h 6858000"/>
              <a:gd name="connsiteX112" fmla="*/ 78268 w 1349253"/>
              <a:gd name="connsiteY112" fmla="*/ 1373769 h 6858000"/>
              <a:gd name="connsiteX113" fmla="*/ 86575 w 1349253"/>
              <a:gd name="connsiteY113" fmla="*/ 1307086 h 6858000"/>
              <a:gd name="connsiteX114" fmla="*/ 87763 w 1349253"/>
              <a:gd name="connsiteY114" fmla="*/ 1189033 h 6858000"/>
              <a:gd name="connsiteX115" fmla="*/ 92448 w 1349253"/>
              <a:gd name="connsiteY115" fmla="*/ 1168288 h 6858000"/>
              <a:gd name="connsiteX116" fmla="*/ 84730 w 1349253"/>
              <a:gd name="connsiteY116" fmla="*/ 1142577 h 6858000"/>
              <a:gd name="connsiteX117" fmla="*/ 74036 w 1349253"/>
              <a:gd name="connsiteY117" fmla="*/ 1088484 h 6858000"/>
              <a:gd name="connsiteX118" fmla="*/ 62772 w 1349253"/>
              <a:gd name="connsiteY118" fmla="*/ 1016103 h 6858000"/>
              <a:gd name="connsiteX119" fmla="*/ 64228 w 1349253"/>
              <a:gd name="connsiteY119" fmla="*/ 954054 h 6858000"/>
              <a:gd name="connsiteX120" fmla="*/ 75144 w 1349253"/>
              <a:gd name="connsiteY120" fmla="*/ 921368 h 6858000"/>
              <a:gd name="connsiteX121" fmla="*/ 59093 w 1349253"/>
              <a:gd name="connsiteY121" fmla="*/ 896999 h 6858000"/>
              <a:gd name="connsiteX122" fmla="*/ 28501 w 1349253"/>
              <a:gd name="connsiteY122" fmla="*/ 821517 h 6858000"/>
              <a:gd name="connsiteX123" fmla="*/ 7451 w 1349253"/>
              <a:gd name="connsiteY123" fmla="*/ 751353 h 6858000"/>
              <a:gd name="connsiteX124" fmla="*/ 7009 w 1349253"/>
              <a:gd name="connsiteY124" fmla="*/ 721230 h 6858000"/>
              <a:gd name="connsiteX125" fmla="*/ 16141 w 1349253"/>
              <a:gd name="connsiteY125" fmla="*/ 619315 h 6858000"/>
              <a:gd name="connsiteX126" fmla="*/ 19 w 1349253"/>
              <a:gd name="connsiteY126" fmla="*/ 585934 h 6858000"/>
              <a:gd name="connsiteX127" fmla="*/ 7093 w 1349253"/>
              <a:gd name="connsiteY127" fmla="*/ 538948 h 6858000"/>
              <a:gd name="connsiteX128" fmla="*/ 11001 w 1349253"/>
              <a:gd name="connsiteY128" fmla="*/ 525163 h 6858000"/>
              <a:gd name="connsiteX129" fmla="*/ 37125 w 1349253"/>
              <a:gd name="connsiteY129" fmla="*/ 446567 h 6858000"/>
              <a:gd name="connsiteX130" fmla="*/ 36373 w 1349253"/>
              <a:gd name="connsiteY130" fmla="*/ 393828 h 6858000"/>
              <a:gd name="connsiteX131" fmla="*/ 36203 w 1349253"/>
              <a:gd name="connsiteY131" fmla="*/ 353137 h 6858000"/>
              <a:gd name="connsiteX132" fmla="*/ 41896 w 1349253"/>
              <a:gd name="connsiteY132" fmla="*/ 275771 h 6858000"/>
              <a:gd name="connsiteX133" fmla="*/ 58923 w 1349253"/>
              <a:gd name="connsiteY133" fmla="*/ 212860 h 6858000"/>
              <a:gd name="connsiteX134" fmla="*/ 50633 w 1349253"/>
              <a:gd name="connsiteY134" fmla="*/ 144983 h 6858000"/>
              <a:gd name="connsiteX135" fmla="*/ 62917 w 1349253"/>
              <a:gd name="connsiteY135" fmla="*/ 55288 h 6858000"/>
              <a:gd name="connsiteX136" fmla="*/ 22471 w 1349253"/>
              <a:gd name="connsiteY136"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2722 w 1349253"/>
              <a:gd name="connsiteY68" fmla="*/ 3805957 h 6858000"/>
              <a:gd name="connsiteX69" fmla="*/ 462749 w 1349253"/>
              <a:gd name="connsiteY69" fmla="*/ 3797724 h 6858000"/>
              <a:gd name="connsiteX70" fmla="*/ 461364 w 1349253"/>
              <a:gd name="connsiteY70" fmla="*/ 3792098 h 6858000"/>
              <a:gd name="connsiteX71" fmla="*/ 460248 w 1349253"/>
              <a:gd name="connsiteY71" fmla="*/ 3777135 h 6858000"/>
              <a:gd name="connsiteX72" fmla="*/ 461981 w 1349253"/>
              <a:gd name="connsiteY72" fmla="*/ 3771656 h 6858000"/>
              <a:gd name="connsiteX73" fmla="*/ 465724 w 1349253"/>
              <a:gd name="connsiteY73" fmla="*/ 3769007 h 6858000"/>
              <a:gd name="connsiteX74" fmla="*/ 465190 w 1349253"/>
              <a:gd name="connsiteY74" fmla="*/ 3767709 h 6858000"/>
              <a:gd name="connsiteX75" fmla="*/ 473886 w 1349253"/>
              <a:gd name="connsiteY75" fmla="*/ 3738082 h 6858000"/>
              <a:gd name="connsiteX76" fmla="*/ 481232 w 1349253"/>
              <a:gd name="connsiteY76" fmla="*/ 3673397 h 6858000"/>
              <a:gd name="connsiteX77" fmla="*/ 480528 w 1349253"/>
              <a:gd name="connsiteY77" fmla="*/ 3637109 h 6858000"/>
              <a:gd name="connsiteX78" fmla="*/ 483971 w 1349253"/>
              <a:gd name="connsiteY78" fmla="*/ 3536883 h 6858000"/>
              <a:gd name="connsiteX79" fmla="*/ 491509 w 1349253"/>
              <a:gd name="connsiteY79" fmla="*/ 3435652 h 6858000"/>
              <a:gd name="connsiteX80" fmla="*/ 493180 w 1349253"/>
              <a:gd name="connsiteY80" fmla="*/ 3307769 h 6858000"/>
              <a:gd name="connsiteX81" fmla="*/ 510743 w 1349253"/>
              <a:gd name="connsiteY81" fmla="*/ 3250522 h 6858000"/>
              <a:gd name="connsiteX82" fmla="*/ 511168 w 1349253"/>
              <a:gd name="connsiteY82" fmla="*/ 3229163 h 6858000"/>
              <a:gd name="connsiteX83" fmla="*/ 512991 w 1349253"/>
              <a:gd name="connsiteY83" fmla="*/ 3217217 h 6858000"/>
              <a:gd name="connsiteX84" fmla="*/ 499826 w 1349253"/>
              <a:gd name="connsiteY84" fmla="*/ 3183755 h 6858000"/>
              <a:gd name="connsiteX85" fmla="*/ 500327 w 1349253"/>
              <a:gd name="connsiteY85" fmla="*/ 3178642 h 6858000"/>
              <a:gd name="connsiteX86" fmla="*/ 487927 w 1349253"/>
              <a:gd name="connsiteY86" fmla="*/ 3158586 h 6858000"/>
              <a:gd name="connsiteX87" fmla="*/ 473112 w 1349253"/>
              <a:gd name="connsiteY87" fmla="*/ 3129034 h 6858000"/>
              <a:gd name="connsiteX88" fmla="*/ 473777 w 1349253"/>
              <a:gd name="connsiteY88" fmla="*/ 3126682 h 6858000"/>
              <a:gd name="connsiteX89" fmla="*/ 464645 w 1349253"/>
              <a:gd name="connsiteY89" fmla="*/ 3114519 h 6858000"/>
              <a:gd name="connsiteX90" fmla="*/ 451254 w 1349253"/>
              <a:gd name="connsiteY90" fmla="*/ 3106272 h 6858000"/>
              <a:gd name="connsiteX91" fmla="*/ 423984 w 1349253"/>
              <a:gd name="connsiteY91" fmla="*/ 2958185 h 6858000"/>
              <a:gd name="connsiteX92" fmla="*/ 366598 w 1349253"/>
              <a:gd name="connsiteY92" fmla="*/ 2762989 h 6858000"/>
              <a:gd name="connsiteX93" fmla="*/ 315516 w 1349253"/>
              <a:gd name="connsiteY93" fmla="*/ 2554718 h 6858000"/>
              <a:gd name="connsiteX94" fmla="*/ 286333 w 1349253"/>
              <a:gd name="connsiteY94" fmla="*/ 2447068 h 6858000"/>
              <a:gd name="connsiteX95" fmla="*/ 273294 w 1349253"/>
              <a:gd name="connsiteY95" fmla="*/ 2425819 h 6858000"/>
              <a:gd name="connsiteX96" fmla="*/ 279293 w 1349253"/>
              <a:gd name="connsiteY96" fmla="*/ 2402874 h 6858000"/>
              <a:gd name="connsiteX97" fmla="*/ 281905 w 1349253"/>
              <a:gd name="connsiteY97" fmla="*/ 2381443 h 6858000"/>
              <a:gd name="connsiteX98" fmla="*/ 258234 w 1349253"/>
              <a:gd name="connsiteY98" fmla="*/ 2261920 h 6858000"/>
              <a:gd name="connsiteX99" fmla="*/ 248121 w 1349253"/>
              <a:gd name="connsiteY99" fmla="*/ 2195378 h 6858000"/>
              <a:gd name="connsiteX100" fmla="*/ 232338 w 1349253"/>
              <a:gd name="connsiteY100" fmla="*/ 2155135 h 6858000"/>
              <a:gd name="connsiteX101" fmla="*/ 229796 w 1349253"/>
              <a:gd name="connsiteY101" fmla="*/ 2118008 h 6858000"/>
              <a:gd name="connsiteX102" fmla="*/ 230789 w 1349253"/>
              <a:gd name="connsiteY102" fmla="*/ 2050531 h 6858000"/>
              <a:gd name="connsiteX103" fmla="*/ 222595 w 1349253"/>
              <a:gd name="connsiteY103" fmla="*/ 1963269 h 6858000"/>
              <a:gd name="connsiteX104" fmla="*/ 203773 w 1349253"/>
              <a:gd name="connsiteY104" fmla="*/ 1906352 h 6858000"/>
              <a:gd name="connsiteX105" fmla="*/ 180330 w 1349253"/>
              <a:gd name="connsiteY105" fmla="*/ 1861531 h 6858000"/>
              <a:gd name="connsiteX106" fmla="*/ 134129 w 1349253"/>
              <a:gd name="connsiteY106" fmla="*/ 1732919 h 6858000"/>
              <a:gd name="connsiteX107" fmla="*/ 106440 w 1349253"/>
              <a:gd name="connsiteY107" fmla="*/ 1663540 h 6858000"/>
              <a:gd name="connsiteX108" fmla="*/ 105566 w 1349253"/>
              <a:gd name="connsiteY108" fmla="*/ 1615777 h 6858000"/>
              <a:gd name="connsiteX109" fmla="*/ 86361 w 1349253"/>
              <a:gd name="connsiteY109" fmla="*/ 1563678 h 6858000"/>
              <a:gd name="connsiteX110" fmla="*/ 92183 w 1349253"/>
              <a:gd name="connsiteY110" fmla="*/ 1477995 h 6858000"/>
              <a:gd name="connsiteX111" fmla="*/ 78268 w 1349253"/>
              <a:gd name="connsiteY111" fmla="*/ 1373769 h 6858000"/>
              <a:gd name="connsiteX112" fmla="*/ 86575 w 1349253"/>
              <a:gd name="connsiteY112" fmla="*/ 1307086 h 6858000"/>
              <a:gd name="connsiteX113" fmla="*/ 87763 w 1349253"/>
              <a:gd name="connsiteY113" fmla="*/ 1189033 h 6858000"/>
              <a:gd name="connsiteX114" fmla="*/ 92448 w 1349253"/>
              <a:gd name="connsiteY114" fmla="*/ 1168288 h 6858000"/>
              <a:gd name="connsiteX115" fmla="*/ 84730 w 1349253"/>
              <a:gd name="connsiteY115" fmla="*/ 1142577 h 6858000"/>
              <a:gd name="connsiteX116" fmla="*/ 74036 w 1349253"/>
              <a:gd name="connsiteY116" fmla="*/ 1088484 h 6858000"/>
              <a:gd name="connsiteX117" fmla="*/ 62772 w 1349253"/>
              <a:gd name="connsiteY117" fmla="*/ 1016103 h 6858000"/>
              <a:gd name="connsiteX118" fmla="*/ 64228 w 1349253"/>
              <a:gd name="connsiteY118" fmla="*/ 954054 h 6858000"/>
              <a:gd name="connsiteX119" fmla="*/ 75144 w 1349253"/>
              <a:gd name="connsiteY119" fmla="*/ 921368 h 6858000"/>
              <a:gd name="connsiteX120" fmla="*/ 59093 w 1349253"/>
              <a:gd name="connsiteY120" fmla="*/ 896999 h 6858000"/>
              <a:gd name="connsiteX121" fmla="*/ 28501 w 1349253"/>
              <a:gd name="connsiteY121" fmla="*/ 821517 h 6858000"/>
              <a:gd name="connsiteX122" fmla="*/ 7451 w 1349253"/>
              <a:gd name="connsiteY122" fmla="*/ 751353 h 6858000"/>
              <a:gd name="connsiteX123" fmla="*/ 7009 w 1349253"/>
              <a:gd name="connsiteY123" fmla="*/ 721230 h 6858000"/>
              <a:gd name="connsiteX124" fmla="*/ 16141 w 1349253"/>
              <a:gd name="connsiteY124" fmla="*/ 619315 h 6858000"/>
              <a:gd name="connsiteX125" fmla="*/ 19 w 1349253"/>
              <a:gd name="connsiteY125" fmla="*/ 585934 h 6858000"/>
              <a:gd name="connsiteX126" fmla="*/ 7093 w 1349253"/>
              <a:gd name="connsiteY126" fmla="*/ 538948 h 6858000"/>
              <a:gd name="connsiteX127" fmla="*/ 11001 w 1349253"/>
              <a:gd name="connsiteY127" fmla="*/ 525163 h 6858000"/>
              <a:gd name="connsiteX128" fmla="*/ 37125 w 1349253"/>
              <a:gd name="connsiteY128" fmla="*/ 446567 h 6858000"/>
              <a:gd name="connsiteX129" fmla="*/ 36373 w 1349253"/>
              <a:gd name="connsiteY129" fmla="*/ 393828 h 6858000"/>
              <a:gd name="connsiteX130" fmla="*/ 36203 w 1349253"/>
              <a:gd name="connsiteY130" fmla="*/ 353137 h 6858000"/>
              <a:gd name="connsiteX131" fmla="*/ 41896 w 1349253"/>
              <a:gd name="connsiteY131" fmla="*/ 275771 h 6858000"/>
              <a:gd name="connsiteX132" fmla="*/ 58923 w 1349253"/>
              <a:gd name="connsiteY132" fmla="*/ 212860 h 6858000"/>
              <a:gd name="connsiteX133" fmla="*/ 50633 w 1349253"/>
              <a:gd name="connsiteY133" fmla="*/ 144983 h 6858000"/>
              <a:gd name="connsiteX134" fmla="*/ 62917 w 1349253"/>
              <a:gd name="connsiteY134" fmla="*/ 55288 h 6858000"/>
              <a:gd name="connsiteX135" fmla="*/ 22471 w 1349253"/>
              <a:gd name="connsiteY135"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2722 w 1349253"/>
              <a:gd name="connsiteY68" fmla="*/ 3805957 h 6858000"/>
              <a:gd name="connsiteX69" fmla="*/ 462749 w 1349253"/>
              <a:gd name="connsiteY69" fmla="*/ 3797724 h 6858000"/>
              <a:gd name="connsiteX70" fmla="*/ 461364 w 1349253"/>
              <a:gd name="connsiteY70" fmla="*/ 3792098 h 6858000"/>
              <a:gd name="connsiteX71" fmla="*/ 460248 w 1349253"/>
              <a:gd name="connsiteY71" fmla="*/ 3777135 h 6858000"/>
              <a:gd name="connsiteX72" fmla="*/ 461981 w 1349253"/>
              <a:gd name="connsiteY72" fmla="*/ 3771656 h 6858000"/>
              <a:gd name="connsiteX73" fmla="*/ 465724 w 1349253"/>
              <a:gd name="connsiteY73" fmla="*/ 3769007 h 6858000"/>
              <a:gd name="connsiteX74" fmla="*/ 465190 w 1349253"/>
              <a:gd name="connsiteY74" fmla="*/ 3767709 h 6858000"/>
              <a:gd name="connsiteX75" fmla="*/ 473886 w 1349253"/>
              <a:gd name="connsiteY75" fmla="*/ 3738082 h 6858000"/>
              <a:gd name="connsiteX76" fmla="*/ 481232 w 1349253"/>
              <a:gd name="connsiteY76" fmla="*/ 3673397 h 6858000"/>
              <a:gd name="connsiteX77" fmla="*/ 480528 w 1349253"/>
              <a:gd name="connsiteY77" fmla="*/ 3637109 h 6858000"/>
              <a:gd name="connsiteX78" fmla="*/ 483971 w 1349253"/>
              <a:gd name="connsiteY78" fmla="*/ 3536883 h 6858000"/>
              <a:gd name="connsiteX79" fmla="*/ 491509 w 1349253"/>
              <a:gd name="connsiteY79" fmla="*/ 3435652 h 6858000"/>
              <a:gd name="connsiteX80" fmla="*/ 493180 w 1349253"/>
              <a:gd name="connsiteY80" fmla="*/ 3307769 h 6858000"/>
              <a:gd name="connsiteX81" fmla="*/ 510743 w 1349253"/>
              <a:gd name="connsiteY81" fmla="*/ 3250522 h 6858000"/>
              <a:gd name="connsiteX82" fmla="*/ 511168 w 1349253"/>
              <a:gd name="connsiteY82" fmla="*/ 3229163 h 6858000"/>
              <a:gd name="connsiteX83" fmla="*/ 512991 w 1349253"/>
              <a:gd name="connsiteY83" fmla="*/ 3217217 h 6858000"/>
              <a:gd name="connsiteX84" fmla="*/ 499826 w 1349253"/>
              <a:gd name="connsiteY84" fmla="*/ 3183755 h 6858000"/>
              <a:gd name="connsiteX85" fmla="*/ 500327 w 1349253"/>
              <a:gd name="connsiteY85" fmla="*/ 3178642 h 6858000"/>
              <a:gd name="connsiteX86" fmla="*/ 487927 w 1349253"/>
              <a:gd name="connsiteY86" fmla="*/ 3158586 h 6858000"/>
              <a:gd name="connsiteX87" fmla="*/ 473112 w 1349253"/>
              <a:gd name="connsiteY87" fmla="*/ 3129034 h 6858000"/>
              <a:gd name="connsiteX88" fmla="*/ 473777 w 1349253"/>
              <a:gd name="connsiteY88" fmla="*/ 3126682 h 6858000"/>
              <a:gd name="connsiteX89" fmla="*/ 451254 w 1349253"/>
              <a:gd name="connsiteY89" fmla="*/ 3106272 h 6858000"/>
              <a:gd name="connsiteX90" fmla="*/ 423984 w 1349253"/>
              <a:gd name="connsiteY90" fmla="*/ 2958185 h 6858000"/>
              <a:gd name="connsiteX91" fmla="*/ 366598 w 1349253"/>
              <a:gd name="connsiteY91" fmla="*/ 2762989 h 6858000"/>
              <a:gd name="connsiteX92" fmla="*/ 315516 w 1349253"/>
              <a:gd name="connsiteY92" fmla="*/ 2554718 h 6858000"/>
              <a:gd name="connsiteX93" fmla="*/ 286333 w 1349253"/>
              <a:gd name="connsiteY93" fmla="*/ 2447068 h 6858000"/>
              <a:gd name="connsiteX94" fmla="*/ 273294 w 1349253"/>
              <a:gd name="connsiteY94" fmla="*/ 2425819 h 6858000"/>
              <a:gd name="connsiteX95" fmla="*/ 279293 w 1349253"/>
              <a:gd name="connsiteY95" fmla="*/ 2402874 h 6858000"/>
              <a:gd name="connsiteX96" fmla="*/ 281905 w 1349253"/>
              <a:gd name="connsiteY96" fmla="*/ 2381443 h 6858000"/>
              <a:gd name="connsiteX97" fmla="*/ 258234 w 1349253"/>
              <a:gd name="connsiteY97" fmla="*/ 2261920 h 6858000"/>
              <a:gd name="connsiteX98" fmla="*/ 248121 w 1349253"/>
              <a:gd name="connsiteY98" fmla="*/ 2195378 h 6858000"/>
              <a:gd name="connsiteX99" fmla="*/ 232338 w 1349253"/>
              <a:gd name="connsiteY99" fmla="*/ 2155135 h 6858000"/>
              <a:gd name="connsiteX100" fmla="*/ 229796 w 1349253"/>
              <a:gd name="connsiteY100" fmla="*/ 2118008 h 6858000"/>
              <a:gd name="connsiteX101" fmla="*/ 230789 w 1349253"/>
              <a:gd name="connsiteY101" fmla="*/ 2050531 h 6858000"/>
              <a:gd name="connsiteX102" fmla="*/ 222595 w 1349253"/>
              <a:gd name="connsiteY102" fmla="*/ 1963269 h 6858000"/>
              <a:gd name="connsiteX103" fmla="*/ 203773 w 1349253"/>
              <a:gd name="connsiteY103" fmla="*/ 1906352 h 6858000"/>
              <a:gd name="connsiteX104" fmla="*/ 180330 w 1349253"/>
              <a:gd name="connsiteY104" fmla="*/ 1861531 h 6858000"/>
              <a:gd name="connsiteX105" fmla="*/ 134129 w 1349253"/>
              <a:gd name="connsiteY105" fmla="*/ 1732919 h 6858000"/>
              <a:gd name="connsiteX106" fmla="*/ 106440 w 1349253"/>
              <a:gd name="connsiteY106" fmla="*/ 1663540 h 6858000"/>
              <a:gd name="connsiteX107" fmla="*/ 105566 w 1349253"/>
              <a:gd name="connsiteY107" fmla="*/ 1615777 h 6858000"/>
              <a:gd name="connsiteX108" fmla="*/ 86361 w 1349253"/>
              <a:gd name="connsiteY108" fmla="*/ 1563678 h 6858000"/>
              <a:gd name="connsiteX109" fmla="*/ 92183 w 1349253"/>
              <a:gd name="connsiteY109" fmla="*/ 1477995 h 6858000"/>
              <a:gd name="connsiteX110" fmla="*/ 78268 w 1349253"/>
              <a:gd name="connsiteY110" fmla="*/ 1373769 h 6858000"/>
              <a:gd name="connsiteX111" fmla="*/ 86575 w 1349253"/>
              <a:gd name="connsiteY111" fmla="*/ 1307086 h 6858000"/>
              <a:gd name="connsiteX112" fmla="*/ 87763 w 1349253"/>
              <a:gd name="connsiteY112" fmla="*/ 1189033 h 6858000"/>
              <a:gd name="connsiteX113" fmla="*/ 92448 w 1349253"/>
              <a:gd name="connsiteY113" fmla="*/ 1168288 h 6858000"/>
              <a:gd name="connsiteX114" fmla="*/ 84730 w 1349253"/>
              <a:gd name="connsiteY114" fmla="*/ 1142577 h 6858000"/>
              <a:gd name="connsiteX115" fmla="*/ 74036 w 1349253"/>
              <a:gd name="connsiteY115" fmla="*/ 1088484 h 6858000"/>
              <a:gd name="connsiteX116" fmla="*/ 62772 w 1349253"/>
              <a:gd name="connsiteY116" fmla="*/ 1016103 h 6858000"/>
              <a:gd name="connsiteX117" fmla="*/ 64228 w 1349253"/>
              <a:gd name="connsiteY117" fmla="*/ 954054 h 6858000"/>
              <a:gd name="connsiteX118" fmla="*/ 75144 w 1349253"/>
              <a:gd name="connsiteY118" fmla="*/ 921368 h 6858000"/>
              <a:gd name="connsiteX119" fmla="*/ 59093 w 1349253"/>
              <a:gd name="connsiteY119" fmla="*/ 896999 h 6858000"/>
              <a:gd name="connsiteX120" fmla="*/ 28501 w 1349253"/>
              <a:gd name="connsiteY120" fmla="*/ 821517 h 6858000"/>
              <a:gd name="connsiteX121" fmla="*/ 7451 w 1349253"/>
              <a:gd name="connsiteY121" fmla="*/ 751353 h 6858000"/>
              <a:gd name="connsiteX122" fmla="*/ 7009 w 1349253"/>
              <a:gd name="connsiteY122" fmla="*/ 721230 h 6858000"/>
              <a:gd name="connsiteX123" fmla="*/ 16141 w 1349253"/>
              <a:gd name="connsiteY123" fmla="*/ 619315 h 6858000"/>
              <a:gd name="connsiteX124" fmla="*/ 19 w 1349253"/>
              <a:gd name="connsiteY124" fmla="*/ 585934 h 6858000"/>
              <a:gd name="connsiteX125" fmla="*/ 7093 w 1349253"/>
              <a:gd name="connsiteY125" fmla="*/ 538948 h 6858000"/>
              <a:gd name="connsiteX126" fmla="*/ 11001 w 1349253"/>
              <a:gd name="connsiteY126" fmla="*/ 525163 h 6858000"/>
              <a:gd name="connsiteX127" fmla="*/ 37125 w 1349253"/>
              <a:gd name="connsiteY127" fmla="*/ 446567 h 6858000"/>
              <a:gd name="connsiteX128" fmla="*/ 36373 w 1349253"/>
              <a:gd name="connsiteY128" fmla="*/ 393828 h 6858000"/>
              <a:gd name="connsiteX129" fmla="*/ 36203 w 1349253"/>
              <a:gd name="connsiteY129" fmla="*/ 353137 h 6858000"/>
              <a:gd name="connsiteX130" fmla="*/ 41896 w 1349253"/>
              <a:gd name="connsiteY130" fmla="*/ 275771 h 6858000"/>
              <a:gd name="connsiteX131" fmla="*/ 58923 w 1349253"/>
              <a:gd name="connsiteY131" fmla="*/ 212860 h 6858000"/>
              <a:gd name="connsiteX132" fmla="*/ 50633 w 1349253"/>
              <a:gd name="connsiteY132" fmla="*/ 144983 h 6858000"/>
              <a:gd name="connsiteX133" fmla="*/ 62917 w 1349253"/>
              <a:gd name="connsiteY133" fmla="*/ 55288 h 6858000"/>
              <a:gd name="connsiteX134" fmla="*/ 22471 w 1349253"/>
              <a:gd name="connsiteY134"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2722 w 1349253"/>
              <a:gd name="connsiteY68" fmla="*/ 3805957 h 6858000"/>
              <a:gd name="connsiteX69" fmla="*/ 462749 w 1349253"/>
              <a:gd name="connsiteY69" fmla="*/ 3797724 h 6858000"/>
              <a:gd name="connsiteX70" fmla="*/ 461364 w 1349253"/>
              <a:gd name="connsiteY70" fmla="*/ 3792098 h 6858000"/>
              <a:gd name="connsiteX71" fmla="*/ 460248 w 1349253"/>
              <a:gd name="connsiteY71" fmla="*/ 3777135 h 6858000"/>
              <a:gd name="connsiteX72" fmla="*/ 461981 w 1349253"/>
              <a:gd name="connsiteY72" fmla="*/ 3771656 h 6858000"/>
              <a:gd name="connsiteX73" fmla="*/ 465724 w 1349253"/>
              <a:gd name="connsiteY73" fmla="*/ 3769007 h 6858000"/>
              <a:gd name="connsiteX74" fmla="*/ 465190 w 1349253"/>
              <a:gd name="connsiteY74" fmla="*/ 3767709 h 6858000"/>
              <a:gd name="connsiteX75" fmla="*/ 473886 w 1349253"/>
              <a:gd name="connsiteY75" fmla="*/ 3738082 h 6858000"/>
              <a:gd name="connsiteX76" fmla="*/ 481232 w 1349253"/>
              <a:gd name="connsiteY76" fmla="*/ 3673397 h 6858000"/>
              <a:gd name="connsiteX77" fmla="*/ 480528 w 1349253"/>
              <a:gd name="connsiteY77" fmla="*/ 3637109 h 6858000"/>
              <a:gd name="connsiteX78" fmla="*/ 483971 w 1349253"/>
              <a:gd name="connsiteY78" fmla="*/ 3536883 h 6858000"/>
              <a:gd name="connsiteX79" fmla="*/ 491509 w 1349253"/>
              <a:gd name="connsiteY79" fmla="*/ 3435652 h 6858000"/>
              <a:gd name="connsiteX80" fmla="*/ 493180 w 1349253"/>
              <a:gd name="connsiteY80" fmla="*/ 3307769 h 6858000"/>
              <a:gd name="connsiteX81" fmla="*/ 510743 w 1349253"/>
              <a:gd name="connsiteY81" fmla="*/ 3250522 h 6858000"/>
              <a:gd name="connsiteX82" fmla="*/ 511168 w 1349253"/>
              <a:gd name="connsiteY82" fmla="*/ 3229163 h 6858000"/>
              <a:gd name="connsiteX83" fmla="*/ 512991 w 1349253"/>
              <a:gd name="connsiteY83" fmla="*/ 3217217 h 6858000"/>
              <a:gd name="connsiteX84" fmla="*/ 499826 w 1349253"/>
              <a:gd name="connsiteY84" fmla="*/ 3183755 h 6858000"/>
              <a:gd name="connsiteX85" fmla="*/ 487927 w 1349253"/>
              <a:gd name="connsiteY85" fmla="*/ 3158586 h 6858000"/>
              <a:gd name="connsiteX86" fmla="*/ 473112 w 1349253"/>
              <a:gd name="connsiteY86" fmla="*/ 3129034 h 6858000"/>
              <a:gd name="connsiteX87" fmla="*/ 473777 w 1349253"/>
              <a:gd name="connsiteY87" fmla="*/ 3126682 h 6858000"/>
              <a:gd name="connsiteX88" fmla="*/ 451254 w 1349253"/>
              <a:gd name="connsiteY88" fmla="*/ 3106272 h 6858000"/>
              <a:gd name="connsiteX89" fmla="*/ 423984 w 1349253"/>
              <a:gd name="connsiteY89" fmla="*/ 2958185 h 6858000"/>
              <a:gd name="connsiteX90" fmla="*/ 366598 w 1349253"/>
              <a:gd name="connsiteY90" fmla="*/ 2762989 h 6858000"/>
              <a:gd name="connsiteX91" fmla="*/ 315516 w 1349253"/>
              <a:gd name="connsiteY91" fmla="*/ 2554718 h 6858000"/>
              <a:gd name="connsiteX92" fmla="*/ 286333 w 1349253"/>
              <a:gd name="connsiteY92" fmla="*/ 2447068 h 6858000"/>
              <a:gd name="connsiteX93" fmla="*/ 273294 w 1349253"/>
              <a:gd name="connsiteY93" fmla="*/ 2425819 h 6858000"/>
              <a:gd name="connsiteX94" fmla="*/ 279293 w 1349253"/>
              <a:gd name="connsiteY94" fmla="*/ 2402874 h 6858000"/>
              <a:gd name="connsiteX95" fmla="*/ 281905 w 1349253"/>
              <a:gd name="connsiteY95" fmla="*/ 2381443 h 6858000"/>
              <a:gd name="connsiteX96" fmla="*/ 258234 w 1349253"/>
              <a:gd name="connsiteY96" fmla="*/ 2261920 h 6858000"/>
              <a:gd name="connsiteX97" fmla="*/ 248121 w 1349253"/>
              <a:gd name="connsiteY97" fmla="*/ 2195378 h 6858000"/>
              <a:gd name="connsiteX98" fmla="*/ 232338 w 1349253"/>
              <a:gd name="connsiteY98" fmla="*/ 2155135 h 6858000"/>
              <a:gd name="connsiteX99" fmla="*/ 229796 w 1349253"/>
              <a:gd name="connsiteY99" fmla="*/ 2118008 h 6858000"/>
              <a:gd name="connsiteX100" fmla="*/ 230789 w 1349253"/>
              <a:gd name="connsiteY100" fmla="*/ 2050531 h 6858000"/>
              <a:gd name="connsiteX101" fmla="*/ 222595 w 1349253"/>
              <a:gd name="connsiteY101" fmla="*/ 1963269 h 6858000"/>
              <a:gd name="connsiteX102" fmla="*/ 203773 w 1349253"/>
              <a:gd name="connsiteY102" fmla="*/ 1906352 h 6858000"/>
              <a:gd name="connsiteX103" fmla="*/ 180330 w 1349253"/>
              <a:gd name="connsiteY103" fmla="*/ 1861531 h 6858000"/>
              <a:gd name="connsiteX104" fmla="*/ 134129 w 1349253"/>
              <a:gd name="connsiteY104" fmla="*/ 1732919 h 6858000"/>
              <a:gd name="connsiteX105" fmla="*/ 106440 w 1349253"/>
              <a:gd name="connsiteY105" fmla="*/ 1663540 h 6858000"/>
              <a:gd name="connsiteX106" fmla="*/ 105566 w 1349253"/>
              <a:gd name="connsiteY106" fmla="*/ 1615777 h 6858000"/>
              <a:gd name="connsiteX107" fmla="*/ 86361 w 1349253"/>
              <a:gd name="connsiteY107" fmla="*/ 1563678 h 6858000"/>
              <a:gd name="connsiteX108" fmla="*/ 92183 w 1349253"/>
              <a:gd name="connsiteY108" fmla="*/ 1477995 h 6858000"/>
              <a:gd name="connsiteX109" fmla="*/ 78268 w 1349253"/>
              <a:gd name="connsiteY109" fmla="*/ 1373769 h 6858000"/>
              <a:gd name="connsiteX110" fmla="*/ 86575 w 1349253"/>
              <a:gd name="connsiteY110" fmla="*/ 1307086 h 6858000"/>
              <a:gd name="connsiteX111" fmla="*/ 87763 w 1349253"/>
              <a:gd name="connsiteY111" fmla="*/ 1189033 h 6858000"/>
              <a:gd name="connsiteX112" fmla="*/ 92448 w 1349253"/>
              <a:gd name="connsiteY112" fmla="*/ 1168288 h 6858000"/>
              <a:gd name="connsiteX113" fmla="*/ 84730 w 1349253"/>
              <a:gd name="connsiteY113" fmla="*/ 1142577 h 6858000"/>
              <a:gd name="connsiteX114" fmla="*/ 74036 w 1349253"/>
              <a:gd name="connsiteY114" fmla="*/ 1088484 h 6858000"/>
              <a:gd name="connsiteX115" fmla="*/ 62772 w 1349253"/>
              <a:gd name="connsiteY115" fmla="*/ 1016103 h 6858000"/>
              <a:gd name="connsiteX116" fmla="*/ 64228 w 1349253"/>
              <a:gd name="connsiteY116" fmla="*/ 954054 h 6858000"/>
              <a:gd name="connsiteX117" fmla="*/ 75144 w 1349253"/>
              <a:gd name="connsiteY117" fmla="*/ 921368 h 6858000"/>
              <a:gd name="connsiteX118" fmla="*/ 59093 w 1349253"/>
              <a:gd name="connsiteY118" fmla="*/ 896999 h 6858000"/>
              <a:gd name="connsiteX119" fmla="*/ 28501 w 1349253"/>
              <a:gd name="connsiteY119" fmla="*/ 821517 h 6858000"/>
              <a:gd name="connsiteX120" fmla="*/ 7451 w 1349253"/>
              <a:gd name="connsiteY120" fmla="*/ 751353 h 6858000"/>
              <a:gd name="connsiteX121" fmla="*/ 7009 w 1349253"/>
              <a:gd name="connsiteY121" fmla="*/ 721230 h 6858000"/>
              <a:gd name="connsiteX122" fmla="*/ 16141 w 1349253"/>
              <a:gd name="connsiteY122" fmla="*/ 619315 h 6858000"/>
              <a:gd name="connsiteX123" fmla="*/ 19 w 1349253"/>
              <a:gd name="connsiteY123" fmla="*/ 585934 h 6858000"/>
              <a:gd name="connsiteX124" fmla="*/ 7093 w 1349253"/>
              <a:gd name="connsiteY124" fmla="*/ 538948 h 6858000"/>
              <a:gd name="connsiteX125" fmla="*/ 11001 w 1349253"/>
              <a:gd name="connsiteY125" fmla="*/ 525163 h 6858000"/>
              <a:gd name="connsiteX126" fmla="*/ 37125 w 1349253"/>
              <a:gd name="connsiteY126" fmla="*/ 446567 h 6858000"/>
              <a:gd name="connsiteX127" fmla="*/ 36373 w 1349253"/>
              <a:gd name="connsiteY127" fmla="*/ 393828 h 6858000"/>
              <a:gd name="connsiteX128" fmla="*/ 36203 w 1349253"/>
              <a:gd name="connsiteY128" fmla="*/ 353137 h 6858000"/>
              <a:gd name="connsiteX129" fmla="*/ 41896 w 1349253"/>
              <a:gd name="connsiteY129" fmla="*/ 275771 h 6858000"/>
              <a:gd name="connsiteX130" fmla="*/ 58923 w 1349253"/>
              <a:gd name="connsiteY130" fmla="*/ 212860 h 6858000"/>
              <a:gd name="connsiteX131" fmla="*/ 50633 w 1349253"/>
              <a:gd name="connsiteY131" fmla="*/ 144983 h 6858000"/>
              <a:gd name="connsiteX132" fmla="*/ 62917 w 1349253"/>
              <a:gd name="connsiteY132" fmla="*/ 55288 h 6858000"/>
              <a:gd name="connsiteX133" fmla="*/ 22471 w 1349253"/>
              <a:gd name="connsiteY133"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2722 w 1349253"/>
              <a:gd name="connsiteY68" fmla="*/ 3805957 h 6858000"/>
              <a:gd name="connsiteX69" fmla="*/ 462749 w 1349253"/>
              <a:gd name="connsiteY69" fmla="*/ 3797724 h 6858000"/>
              <a:gd name="connsiteX70" fmla="*/ 461364 w 1349253"/>
              <a:gd name="connsiteY70" fmla="*/ 3792098 h 6858000"/>
              <a:gd name="connsiteX71" fmla="*/ 460248 w 1349253"/>
              <a:gd name="connsiteY71" fmla="*/ 3777135 h 6858000"/>
              <a:gd name="connsiteX72" fmla="*/ 461981 w 1349253"/>
              <a:gd name="connsiteY72" fmla="*/ 3771656 h 6858000"/>
              <a:gd name="connsiteX73" fmla="*/ 465724 w 1349253"/>
              <a:gd name="connsiteY73" fmla="*/ 3769007 h 6858000"/>
              <a:gd name="connsiteX74" fmla="*/ 465190 w 1349253"/>
              <a:gd name="connsiteY74" fmla="*/ 3767709 h 6858000"/>
              <a:gd name="connsiteX75" fmla="*/ 473886 w 1349253"/>
              <a:gd name="connsiteY75" fmla="*/ 3738082 h 6858000"/>
              <a:gd name="connsiteX76" fmla="*/ 481232 w 1349253"/>
              <a:gd name="connsiteY76" fmla="*/ 3673397 h 6858000"/>
              <a:gd name="connsiteX77" fmla="*/ 480528 w 1349253"/>
              <a:gd name="connsiteY77" fmla="*/ 3637109 h 6858000"/>
              <a:gd name="connsiteX78" fmla="*/ 483971 w 1349253"/>
              <a:gd name="connsiteY78" fmla="*/ 3536883 h 6858000"/>
              <a:gd name="connsiteX79" fmla="*/ 491509 w 1349253"/>
              <a:gd name="connsiteY79" fmla="*/ 3435652 h 6858000"/>
              <a:gd name="connsiteX80" fmla="*/ 493180 w 1349253"/>
              <a:gd name="connsiteY80" fmla="*/ 3307769 h 6858000"/>
              <a:gd name="connsiteX81" fmla="*/ 510743 w 1349253"/>
              <a:gd name="connsiteY81" fmla="*/ 3250522 h 6858000"/>
              <a:gd name="connsiteX82" fmla="*/ 511168 w 1349253"/>
              <a:gd name="connsiteY82" fmla="*/ 3229163 h 6858000"/>
              <a:gd name="connsiteX83" fmla="*/ 512991 w 1349253"/>
              <a:gd name="connsiteY83" fmla="*/ 3217217 h 6858000"/>
              <a:gd name="connsiteX84" fmla="*/ 487927 w 1349253"/>
              <a:gd name="connsiteY84" fmla="*/ 3158586 h 6858000"/>
              <a:gd name="connsiteX85" fmla="*/ 473112 w 1349253"/>
              <a:gd name="connsiteY85" fmla="*/ 3129034 h 6858000"/>
              <a:gd name="connsiteX86" fmla="*/ 473777 w 1349253"/>
              <a:gd name="connsiteY86" fmla="*/ 3126682 h 6858000"/>
              <a:gd name="connsiteX87" fmla="*/ 451254 w 1349253"/>
              <a:gd name="connsiteY87" fmla="*/ 3106272 h 6858000"/>
              <a:gd name="connsiteX88" fmla="*/ 423984 w 1349253"/>
              <a:gd name="connsiteY88" fmla="*/ 2958185 h 6858000"/>
              <a:gd name="connsiteX89" fmla="*/ 366598 w 1349253"/>
              <a:gd name="connsiteY89" fmla="*/ 2762989 h 6858000"/>
              <a:gd name="connsiteX90" fmla="*/ 315516 w 1349253"/>
              <a:gd name="connsiteY90" fmla="*/ 2554718 h 6858000"/>
              <a:gd name="connsiteX91" fmla="*/ 286333 w 1349253"/>
              <a:gd name="connsiteY91" fmla="*/ 2447068 h 6858000"/>
              <a:gd name="connsiteX92" fmla="*/ 273294 w 1349253"/>
              <a:gd name="connsiteY92" fmla="*/ 2425819 h 6858000"/>
              <a:gd name="connsiteX93" fmla="*/ 279293 w 1349253"/>
              <a:gd name="connsiteY93" fmla="*/ 2402874 h 6858000"/>
              <a:gd name="connsiteX94" fmla="*/ 281905 w 1349253"/>
              <a:gd name="connsiteY94" fmla="*/ 2381443 h 6858000"/>
              <a:gd name="connsiteX95" fmla="*/ 258234 w 1349253"/>
              <a:gd name="connsiteY95" fmla="*/ 2261920 h 6858000"/>
              <a:gd name="connsiteX96" fmla="*/ 248121 w 1349253"/>
              <a:gd name="connsiteY96" fmla="*/ 2195378 h 6858000"/>
              <a:gd name="connsiteX97" fmla="*/ 232338 w 1349253"/>
              <a:gd name="connsiteY97" fmla="*/ 2155135 h 6858000"/>
              <a:gd name="connsiteX98" fmla="*/ 229796 w 1349253"/>
              <a:gd name="connsiteY98" fmla="*/ 2118008 h 6858000"/>
              <a:gd name="connsiteX99" fmla="*/ 230789 w 1349253"/>
              <a:gd name="connsiteY99" fmla="*/ 2050531 h 6858000"/>
              <a:gd name="connsiteX100" fmla="*/ 222595 w 1349253"/>
              <a:gd name="connsiteY100" fmla="*/ 1963269 h 6858000"/>
              <a:gd name="connsiteX101" fmla="*/ 203773 w 1349253"/>
              <a:gd name="connsiteY101" fmla="*/ 1906352 h 6858000"/>
              <a:gd name="connsiteX102" fmla="*/ 180330 w 1349253"/>
              <a:gd name="connsiteY102" fmla="*/ 1861531 h 6858000"/>
              <a:gd name="connsiteX103" fmla="*/ 134129 w 1349253"/>
              <a:gd name="connsiteY103" fmla="*/ 1732919 h 6858000"/>
              <a:gd name="connsiteX104" fmla="*/ 106440 w 1349253"/>
              <a:gd name="connsiteY104" fmla="*/ 1663540 h 6858000"/>
              <a:gd name="connsiteX105" fmla="*/ 105566 w 1349253"/>
              <a:gd name="connsiteY105" fmla="*/ 1615777 h 6858000"/>
              <a:gd name="connsiteX106" fmla="*/ 86361 w 1349253"/>
              <a:gd name="connsiteY106" fmla="*/ 1563678 h 6858000"/>
              <a:gd name="connsiteX107" fmla="*/ 92183 w 1349253"/>
              <a:gd name="connsiteY107" fmla="*/ 1477995 h 6858000"/>
              <a:gd name="connsiteX108" fmla="*/ 78268 w 1349253"/>
              <a:gd name="connsiteY108" fmla="*/ 1373769 h 6858000"/>
              <a:gd name="connsiteX109" fmla="*/ 86575 w 1349253"/>
              <a:gd name="connsiteY109" fmla="*/ 1307086 h 6858000"/>
              <a:gd name="connsiteX110" fmla="*/ 87763 w 1349253"/>
              <a:gd name="connsiteY110" fmla="*/ 1189033 h 6858000"/>
              <a:gd name="connsiteX111" fmla="*/ 92448 w 1349253"/>
              <a:gd name="connsiteY111" fmla="*/ 1168288 h 6858000"/>
              <a:gd name="connsiteX112" fmla="*/ 84730 w 1349253"/>
              <a:gd name="connsiteY112" fmla="*/ 1142577 h 6858000"/>
              <a:gd name="connsiteX113" fmla="*/ 74036 w 1349253"/>
              <a:gd name="connsiteY113" fmla="*/ 1088484 h 6858000"/>
              <a:gd name="connsiteX114" fmla="*/ 62772 w 1349253"/>
              <a:gd name="connsiteY114" fmla="*/ 1016103 h 6858000"/>
              <a:gd name="connsiteX115" fmla="*/ 64228 w 1349253"/>
              <a:gd name="connsiteY115" fmla="*/ 954054 h 6858000"/>
              <a:gd name="connsiteX116" fmla="*/ 75144 w 1349253"/>
              <a:gd name="connsiteY116" fmla="*/ 921368 h 6858000"/>
              <a:gd name="connsiteX117" fmla="*/ 59093 w 1349253"/>
              <a:gd name="connsiteY117" fmla="*/ 896999 h 6858000"/>
              <a:gd name="connsiteX118" fmla="*/ 28501 w 1349253"/>
              <a:gd name="connsiteY118" fmla="*/ 821517 h 6858000"/>
              <a:gd name="connsiteX119" fmla="*/ 7451 w 1349253"/>
              <a:gd name="connsiteY119" fmla="*/ 751353 h 6858000"/>
              <a:gd name="connsiteX120" fmla="*/ 7009 w 1349253"/>
              <a:gd name="connsiteY120" fmla="*/ 721230 h 6858000"/>
              <a:gd name="connsiteX121" fmla="*/ 16141 w 1349253"/>
              <a:gd name="connsiteY121" fmla="*/ 619315 h 6858000"/>
              <a:gd name="connsiteX122" fmla="*/ 19 w 1349253"/>
              <a:gd name="connsiteY122" fmla="*/ 585934 h 6858000"/>
              <a:gd name="connsiteX123" fmla="*/ 7093 w 1349253"/>
              <a:gd name="connsiteY123" fmla="*/ 538948 h 6858000"/>
              <a:gd name="connsiteX124" fmla="*/ 11001 w 1349253"/>
              <a:gd name="connsiteY124" fmla="*/ 525163 h 6858000"/>
              <a:gd name="connsiteX125" fmla="*/ 37125 w 1349253"/>
              <a:gd name="connsiteY125" fmla="*/ 446567 h 6858000"/>
              <a:gd name="connsiteX126" fmla="*/ 36373 w 1349253"/>
              <a:gd name="connsiteY126" fmla="*/ 393828 h 6858000"/>
              <a:gd name="connsiteX127" fmla="*/ 36203 w 1349253"/>
              <a:gd name="connsiteY127" fmla="*/ 353137 h 6858000"/>
              <a:gd name="connsiteX128" fmla="*/ 41896 w 1349253"/>
              <a:gd name="connsiteY128" fmla="*/ 275771 h 6858000"/>
              <a:gd name="connsiteX129" fmla="*/ 58923 w 1349253"/>
              <a:gd name="connsiteY129" fmla="*/ 212860 h 6858000"/>
              <a:gd name="connsiteX130" fmla="*/ 50633 w 1349253"/>
              <a:gd name="connsiteY130" fmla="*/ 144983 h 6858000"/>
              <a:gd name="connsiteX131" fmla="*/ 62917 w 1349253"/>
              <a:gd name="connsiteY131" fmla="*/ 55288 h 6858000"/>
              <a:gd name="connsiteX132" fmla="*/ 22471 w 1349253"/>
              <a:gd name="connsiteY132"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2722 w 1349253"/>
              <a:gd name="connsiteY68" fmla="*/ 3805957 h 6858000"/>
              <a:gd name="connsiteX69" fmla="*/ 462749 w 1349253"/>
              <a:gd name="connsiteY69" fmla="*/ 3797724 h 6858000"/>
              <a:gd name="connsiteX70" fmla="*/ 461364 w 1349253"/>
              <a:gd name="connsiteY70" fmla="*/ 3792098 h 6858000"/>
              <a:gd name="connsiteX71" fmla="*/ 460248 w 1349253"/>
              <a:gd name="connsiteY71" fmla="*/ 3777135 h 6858000"/>
              <a:gd name="connsiteX72" fmla="*/ 461981 w 1349253"/>
              <a:gd name="connsiteY72" fmla="*/ 3771656 h 6858000"/>
              <a:gd name="connsiteX73" fmla="*/ 465724 w 1349253"/>
              <a:gd name="connsiteY73" fmla="*/ 3769007 h 6858000"/>
              <a:gd name="connsiteX74" fmla="*/ 465190 w 1349253"/>
              <a:gd name="connsiteY74" fmla="*/ 3767709 h 6858000"/>
              <a:gd name="connsiteX75" fmla="*/ 473886 w 1349253"/>
              <a:gd name="connsiteY75" fmla="*/ 3738082 h 6858000"/>
              <a:gd name="connsiteX76" fmla="*/ 481232 w 1349253"/>
              <a:gd name="connsiteY76" fmla="*/ 3673397 h 6858000"/>
              <a:gd name="connsiteX77" fmla="*/ 480528 w 1349253"/>
              <a:gd name="connsiteY77" fmla="*/ 3637109 h 6858000"/>
              <a:gd name="connsiteX78" fmla="*/ 483971 w 1349253"/>
              <a:gd name="connsiteY78" fmla="*/ 3536883 h 6858000"/>
              <a:gd name="connsiteX79" fmla="*/ 491509 w 1349253"/>
              <a:gd name="connsiteY79" fmla="*/ 3435652 h 6858000"/>
              <a:gd name="connsiteX80" fmla="*/ 493180 w 1349253"/>
              <a:gd name="connsiteY80" fmla="*/ 3307769 h 6858000"/>
              <a:gd name="connsiteX81" fmla="*/ 510743 w 1349253"/>
              <a:gd name="connsiteY81" fmla="*/ 3250522 h 6858000"/>
              <a:gd name="connsiteX82" fmla="*/ 511168 w 1349253"/>
              <a:gd name="connsiteY82" fmla="*/ 3229163 h 6858000"/>
              <a:gd name="connsiteX83" fmla="*/ 487927 w 1349253"/>
              <a:gd name="connsiteY83" fmla="*/ 3158586 h 6858000"/>
              <a:gd name="connsiteX84" fmla="*/ 473112 w 1349253"/>
              <a:gd name="connsiteY84" fmla="*/ 3129034 h 6858000"/>
              <a:gd name="connsiteX85" fmla="*/ 473777 w 1349253"/>
              <a:gd name="connsiteY85" fmla="*/ 3126682 h 6858000"/>
              <a:gd name="connsiteX86" fmla="*/ 451254 w 1349253"/>
              <a:gd name="connsiteY86" fmla="*/ 3106272 h 6858000"/>
              <a:gd name="connsiteX87" fmla="*/ 423984 w 1349253"/>
              <a:gd name="connsiteY87" fmla="*/ 2958185 h 6858000"/>
              <a:gd name="connsiteX88" fmla="*/ 366598 w 1349253"/>
              <a:gd name="connsiteY88" fmla="*/ 2762989 h 6858000"/>
              <a:gd name="connsiteX89" fmla="*/ 315516 w 1349253"/>
              <a:gd name="connsiteY89" fmla="*/ 2554718 h 6858000"/>
              <a:gd name="connsiteX90" fmla="*/ 286333 w 1349253"/>
              <a:gd name="connsiteY90" fmla="*/ 2447068 h 6858000"/>
              <a:gd name="connsiteX91" fmla="*/ 273294 w 1349253"/>
              <a:gd name="connsiteY91" fmla="*/ 2425819 h 6858000"/>
              <a:gd name="connsiteX92" fmla="*/ 279293 w 1349253"/>
              <a:gd name="connsiteY92" fmla="*/ 2402874 h 6858000"/>
              <a:gd name="connsiteX93" fmla="*/ 281905 w 1349253"/>
              <a:gd name="connsiteY93" fmla="*/ 2381443 h 6858000"/>
              <a:gd name="connsiteX94" fmla="*/ 258234 w 1349253"/>
              <a:gd name="connsiteY94" fmla="*/ 2261920 h 6858000"/>
              <a:gd name="connsiteX95" fmla="*/ 248121 w 1349253"/>
              <a:gd name="connsiteY95" fmla="*/ 2195378 h 6858000"/>
              <a:gd name="connsiteX96" fmla="*/ 232338 w 1349253"/>
              <a:gd name="connsiteY96" fmla="*/ 2155135 h 6858000"/>
              <a:gd name="connsiteX97" fmla="*/ 229796 w 1349253"/>
              <a:gd name="connsiteY97" fmla="*/ 2118008 h 6858000"/>
              <a:gd name="connsiteX98" fmla="*/ 230789 w 1349253"/>
              <a:gd name="connsiteY98" fmla="*/ 2050531 h 6858000"/>
              <a:gd name="connsiteX99" fmla="*/ 222595 w 1349253"/>
              <a:gd name="connsiteY99" fmla="*/ 1963269 h 6858000"/>
              <a:gd name="connsiteX100" fmla="*/ 203773 w 1349253"/>
              <a:gd name="connsiteY100" fmla="*/ 1906352 h 6858000"/>
              <a:gd name="connsiteX101" fmla="*/ 180330 w 1349253"/>
              <a:gd name="connsiteY101" fmla="*/ 1861531 h 6858000"/>
              <a:gd name="connsiteX102" fmla="*/ 134129 w 1349253"/>
              <a:gd name="connsiteY102" fmla="*/ 1732919 h 6858000"/>
              <a:gd name="connsiteX103" fmla="*/ 106440 w 1349253"/>
              <a:gd name="connsiteY103" fmla="*/ 1663540 h 6858000"/>
              <a:gd name="connsiteX104" fmla="*/ 105566 w 1349253"/>
              <a:gd name="connsiteY104" fmla="*/ 1615777 h 6858000"/>
              <a:gd name="connsiteX105" fmla="*/ 86361 w 1349253"/>
              <a:gd name="connsiteY105" fmla="*/ 1563678 h 6858000"/>
              <a:gd name="connsiteX106" fmla="*/ 92183 w 1349253"/>
              <a:gd name="connsiteY106" fmla="*/ 1477995 h 6858000"/>
              <a:gd name="connsiteX107" fmla="*/ 78268 w 1349253"/>
              <a:gd name="connsiteY107" fmla="*/ 1373769 h 6858000"/>
              <a:gd name="connsiteX108" fmla="*/ 86575 w 1349253"/>
              <a:gd name="connsiteY108" fmla="*/ 1307086 h 6858000"/>
              <a:gd name="connsiteX109" fmla="*/ 87763 w 1349253"/>
              <a:gd name="connsiteY109" fmla="*/ 1189033 h 6858000"/>
              <a:gd name="connsiteX110" fmla="*/ 92448 w 1349253"/>
              <a:gd name="connsiteY110" fmla="*/ 1168288 h 6858000"/>
              <a:gd name="connsiteX111" fmla="*/ 84730 w 1349253"/>
              <a:gd name="connsiteY111" fmla="*/ 1142577 h 6858000"/>
              <a:gd name="connsiteX112" fmla="*/ 74036 w 1349253"/>
              <a:gd name="connsiteY112" fmla="*/ 1088484 h 6858000"/>
              <a:gd name="connsiteX113" fmla="*/ 62772 w 1349253"/>
              <a:gd name="connsiteY113" fmla="*/ 1016103 h 6858000"/>
              <a:gd name="connsiteX114" fmla="*/ 64228 w 1349253"/>
              <a:gd name="connsiteY114" fmla="*/ 954054 h 6858000"/>
              <a:gd name="connsiteX115" fmla="*/ 75144 w 1349253"/>
              <a:gd name="connsiteY115" fmla="*/ 921368 h 6858000"/>
              <a:gd name="connsiteX116" fmla="*/ 59093 w 1349253"/>
              <a:gd name="connsiteY116" fmla="*/ 896999 h 6858000"/>
              <a:gd name="connsiteX117" fmla="*/ 28501 w 1349253"/>
              <a:gd name="connsiteY117" fmla="*/ 821517 h 6858000"/>
              <a:gd name="connsiteX118" fmla="*/ 7451 w 1349253"/>
              <a:gd name="connsiteY118" fmla="*/ 751353 h 6858000"/>
              <a:gd name="connsiteX119" fmla="*/ 7009 w 1349253"/>
              <a:gd name="connsiteY119" fmla="*/ 721230 h 6858000"/>
              <a:gd name="connsiteX120" fmla="*/ 16141 w 1349253"/>
              <a:gd name="connsiteY120" fmla="*/ 619315 h 6858000"/>
              <a:gd name="connsiteX121" fmla="*/ 19 w 1349253"/>
              <a:gd name="connsiteY121" fmla="*/ 585934 h 6858000"/>
              <a:gd name="connsiteX122" fmla="*/ 7093 w 1349253"/>
              <a:gd name="connsiteY122" fmla="*/ 538948 h 6858000"/>
              <a:gd name="connsiteX123" fmla="*/ 11001 w 1349253"/>
              <a:gd name="connsiteY123" fmla="*/ 525163 h 6858000"/>
              <a:gd name="connsiteX124" fmla="*/ 37125 w 1349253"/>
              <a:gd name="connsiteY124" fmla="*/ 446567 h 6858000"/>
              <a:gd name="connsiteX125" fmla="*/ 36373 w 1349253"/>
              <a:gd name="connsiteY125" fmla="*/ 393828 h 6858000"/>
              <a:gd name="connsiteX126" fmla="*/ 36203 w 1349253"/>
              <a:gd name="connsiteY126" fmla="*/ 353137 h 6858000"/>
              <a:gd name="connsiteX127" fmla="*/ 41896 w 1349253"/>
              <a:gd name="connsiteY127" fmla="*/ 275771 h 6858000"/>
              <a:gd name="connsiteX128" fmla="*/ 58923 w 1349253"/>
              <a:gd name="connsiteY128" fmla="*/ 212860 h 6858000"/>
              <a:gd name="connsiteX129" fmla="*/ 50633 w 1349253"/>
              <a:gd name="connsiteY129" fmla="*/ 144983 h 6858000"/>
              <a:gd name="connsiteX130" fmla="*/ 62917 w 1349253"/>
              <a:gd name="connsiteY130" fmla="*/ 55288 h 6858000"/>
              <a:gd name="connsiteX131" fmla="*/ 22471 w 1349253"/>
              <a:gd name="connsiteY131"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2722 w 1349253"/>
              <a:gd name="connsiteY68" fmla="*/ 3805957 h 6858000"/>
              <a:gd name="connsiteX69" fmla="*/ 462749 w 1349253"/>
              <a:gd name="connsiteY69" fmla="*/ 3797724 h 6858000"/>
              <a:gd name="connsiteX70" fmla="*/ 461364 w 1349253"/>
              <a:gd name="connsiteY70" fmla="*/ 3792098 h 6858000"/>
              <a:gd name="connsiteX71" fmla="*/ 460248 w 1349253"/>
              <a:gd name="connsiteY71" fmla="*/ 3777135 h 6858000"/>
              <a:gd name="connsiteX72" fmla="*/ 461981 w 1349253"/>
              <a:gd name="connsiteY72" fmla="*/ 3771656 h 6858000"/>
              <a:gd name="connsiteX73" fmla="*/ 465724 w 1349253"/>
              <a:gd name="connsiteY73" fmla="*/ 3769007 h 6858000"/>
              <a:gd name="connsiteX74" fmla="*/ 465190 w 1349253"/>
              <a:gd name="connsiteY74" fmla="*/ 3767709 h 6858000"/>
              <a:gd name="connsiteX75" fmla="*/ 473886 w 1349253"/>
              <a:gd name="connsiteY75" fmla="*/ 3738082 h 6858000"/>
              <a:gd name="connsiteX76" fmla="*/ 481232 w 1349253"/>
              <a:gd name="connsiteY76" fmla="*/ 3673397 h 6858000"/>
              <a:gd name="connsiteX77" fmla="*/ 480528 w 1349253"/>
              <a:gd name="connsiteY77" fmla="*/ 3637109 h 6858000"/>
              <a:gd name="connsiteX78" fmla="*/ 483971 w 1349253"/>
              <a:gd name="connsiteY78" fmla="*/ 3536883 h 6858000"/>
              <a:gd name="connsiteX79" fmla="*/ 491509 w 1349253"/>
              <a:gd name="connsiteY79" fmla="*/ 3435652 h 6858000"/>
              <a:gd name="connsiteX80" fmla="*/ 493180 w 1349253"/>
              <a:gd name="connsiteY80" fmla="*/ 3307769 h 6858000"/>
              <a:gd name="connsiteX81" fmla="*/ 510743 w 1349253"/>
              <a:gd name="connsiteY81" fmla="*/ 3250522 h 6858000"/>
              <a:gd name="connsiteX82" fmla="*/ 511168 w 1349253"/>
              <a:gd name="connsiteY82" fmla="*/ 3229163 h 6858000"/>
              <a:gd name="connsiteX83" fmla="*/ 487927 w 1349253"/>
              <a:gd name="connsiteY83" fmla="*/ 3158586 h 6858000"/>
              <a:gd name="connsiteX84" fmla="*/ 473112 w 1349253"/>
              <a:gd name="connsiteY84" fmla="*/ 3129034 h 6858000"/>
              <a:gd name="connsiteX85" fmla="*/ 473777 w 1349253"/>
              <a:gd name="connsiteY85" fmla="*/ 3126682 h 6858000"/>
              <a:gd name="connsiteX86" fmla="*/ 451254 w 1349253"/>
              <a:gd name="connsiteY86" fmla="*/ 3106272 h 6858000"/>
              <a:gd name="connsiteX87" fmla="*/ 423984 w 1349253"/>
              <a:gd name="connsiteY87" fmla="*/ 2958185 h 6858000"/>
              <a:gd name="connsiteX88" fmla="*/ 381264 w 1349253"/>
              <a:gd name="connsiteY88" fmla="*/ 2843952 h 6858000"/>
              <a:gd name="connsiteX89" fmla="*/ 315516 w 1349253"/>
              <a:gd name="connsiteY89" fmla="*/ 2554718 h 6858000"/>
              <a:gd name="connsiteX90" fmla="*/ 286333 w 1349253"/>
              <a:gd name="connsiteY90" fmla="*/ 2447068 h 6858000"/>
              <a:gd name="connsiteX91" fmla="*/ 273294 w 1349253"/>
              <a:gd name="connsiteY91" fmla="*/ 2425819 h 6858000"/>
              <a:gd name="connsiteX92" fmla="*/ 279293 w 1349253"/>
              <a:gd name="connsiteY92" fmla="*/ 2402874 h 6858000"/>
              <a:gd name="connsiteX93" fmla="*/ 281905 w 1349253"/>
              <a:gd name="connsiteY93" fmla="*/ 2381443 h 6858000"/>
              <a:gd name="connsiteX94" fmla="*/ 258234 w 1349253"/>
              <a:gd name="connsiteY94" fmla="*/ 2261920 h 6858000"/>
              <a:gd name="connsiteX95" fmla="*/ 248121 w 1349253"/>
              <a:gd name="connsiteY95" fmla="*/ 2195378 h 6858000"/>
              <a:gd name="connsiteX96" fmla="*/ 232338 w 1349253"/>
              <a:gd name="connsiteY96" fmla="*/ 2155135 h 6858000"/>
              <a:gd name="connsiteX97" fmla="*/ 229796 w 1349253"/>
              <a:gd name="connsiteY97" fmla="*/ 2118008 h 6858000"/>
              <a:gd name="connsiteX98" fmla="*/ 230789 w 1349253"/>
              <a:gd name="connsiteY98" fmla="*/ 2050531 h 6858000"/>
              <a:gd name="connsiteX99" fmla="*/ 222595 w 1349253"/>
              <a:gd name="connsiteY99" fmla="*/ 1963269 h 6858000"/>
              <a:gd name="connsiteX100" fmla="*/ 203773 w 1349253"/>
              <a:gd name="connsiteY100" fmla="*/ 1906352 h 6858000"/>
              <a:gd name="connsiteX101" fmla="*/ 180330 w 1349253"/>
              <a:gd name="connsiteY101" fmla="*/ 1861531 h 6858000"/>
              <a:gd name="connsiteX102" fmla="*/ 134129 w 1349253"/>
              <a:gd name="connsiteY102" fmla="*/ 1732919 h 6858000"/>
              <a:gd name="connsiteX103" fmla="*/ 106440 w 1349253"/>
              <a:gd name="connsiteY103" fmla="*/ 1663540 h 6858000"/>
              <a:gd name="connsiteX104" fmla="*/ 105566 w 1349253"/>
              <a:gd name="connsiteY104" fmla="*/ 1615777 h 6858000"/>
              <a:gd name="connsiteX105" fmla="*/ 86361 w 1349253"/>
              <a:gd name="connsiteY105" fmla="*/ 1563678 h 6858000"/>
              <a:gd name="connsiteX106" fmla="*/ 92183 w 1349253"/>
              <a:gd name="connsiteY106" fmla="*/ 1477995 h 6858000"/>
              <a:gd name="connsiteX107" fmla="*/ 78268 w 1349253"/>
              <a:gd name="connsiteY107" fmla="*/ 1373769 h 6858000"/>
              <a:gd name="connsiteX108" fmla="*/ 86575 w 1349253"/>
              <a:gd name="connsiteY108" fmla="*/ 1307086 h 6858000"/>
              <a:gd name="connsiteX109" fmla="*/ 87763 w 1349253"/>
              <a:gd name="connsiteY109" fmla="*/ 1189033 h 6858000"/>
              <a:gd name="connsiteX110" fmla="*/ 92448 w 1349253"/>
              <a:gd name="connsiteY110" fmla="*/ 1168288 h 6858000"/>
              <a:gd name="connsiteX111" fmla="*/ 84730 w 1349253"/>
              <a:gd name="connsiteY111" fmla="*/ 1142577 h 6858000"/>
              <a:gd name="connsiteX112" fmla="*/ 74036 w 1349253"/>
              <a:gd name="connsiteY112" fmla="*/ 1088484 h 6858000"/>
              <a:gd name="connsiteX113" fmla="*/ 62772 w 1349253"/>
              <a:gd name="connsiteY113" fmla="*/ 1016103 h 6858000"/>
              <a:gd name="connsiteX114" fmla="*/ 64228 w 1349253"/>
              <a:gd name="connsiteY114" fmla="*/ 954054 h 6858000"/>
              <a:gd name="connsiteX115" fmla="*/ 75144 w 1349253"/>
              <a:gd name="connsiteY115" fmla="*/ 921368 h 6858000"/>
              <a:gd name="connsiteX116" fmla="*/ 59093 w 1349253"/>
              <a:gd name="connsiteY116" fmla="*/ 896999 h 6858000"/>
              <a:gd name="connsiteX117" fmla="*/ 28501 w 1349253"/>
              <a:gd name="connsiteY117" fmla="*/ 821517 h 6858000"/>
              <a:gd name="connsiteX118" fmla="*/ 7451 w 1349253"/>
              <a:gd name="connsiteY118" fmla="*/ 751353 h 6858000"/>
              <a:gd name="connsiteX119" fmla="*/ 7009 w 1349253"/>
              <a:gd name="connsiteY119" fmla="*/ 721230 h 6858000"/>
              <a:gd name="connsiteX120" fmla="*/ 16141 w 1349253"/>
              <a:gd name="connsiteY120" fmla="*/ 619315 h 6858000"/>
              <a:gd name="connsiteX121" fmla="*/ 19 w 1349253"/>
              <a:gd name="connsiteY121" fmla="*/ 585934 h 6858000"/>
              <a:gd name="connsiteX122" fmla="*/ 7093 w 1349253"/>
              <a:gd name="connsiteY122" fmla="*/ 538948 h 6858000"/>
              <a:gd name="connsiteX123" fmla="*/ 11001 w 1349253"/>
              <a:gd name="connsiteY123" fmla="*/ 525163 h 6858000"/>
              <a:gd name="connsiteX124" fmla="*/ 37125 w 1349253"/>
              <a:gd name="connsiteY124" fmla="*/ 446567 h 6858000"/>
              <a:gd name="connsiteX125" fmla="*/ 36373 w 1349253"/>
              <a:gd name="connsiteY125" fmla="*/ 393828 h 6858000"/>
              <a:gd name="connsiteX126" fmla="*/ 36203 w 1349253"/>
              <a:gd name="connsiteY126" fmla="*/ 353137 h 6858000"/>
              <a:gd name="connsiteX127" fmla="*/ 41896 w 1349253"/>
              <a:gd name="connsiteY127" fmla="*/ 275771 h 6858000"/>
              <a:gd name="connsiteX128" fmla="*/ 58923 w 1349253"/>
              <a:gd name="connsiteY128" fmla="*/ 212860 h 6858000"/>
              <a:gd name="connsiteX129" fmla="*/ 50633 w 1349253"/>
              <a:gd name="connsiteY129" fmla="*/ 144983 h 6858000"/>
              <a:gd name="connsiteX130" fmla="*/ 62917 w 1349253"/>
              <a:gd name="connsiteY130" fmla="*/ 55288 h 6858000"/>
              <a:gd name="connsiteX131" fmla="*/ 22471 w 1349253"/>
              <a:gd name="connsiteY131"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2722 w 1349253"/>
              <a:gd name="connsiteY68" fmla="*/ 3805957 h 6858000"/>
              <a:gd name="connsiteX69" fmla="*/ 462749 w 1349253"/>
              <a:gd name="connsiteY69" fmla="*/ 3797724 h 6858000"/>
              <a:gd name="connsiteX70" fmla="*/ 460248 w 1349253"/>
              <a:gd name="connsiteY70" fmla="*/ 3777135 h 6858000"/>
              <a:gd name="connsiteX71" fmla="*/ 461981 w 1349253"/>
              <a:gd name="connsiteY71" fmla="*/ 3771656 h 6858000"/>
              <a:gd name="connsiteX72" fmla="*/ 465724 w 1349253"/>
              <a:gd name="connsiteY72" fmla="*/ 3769007 h 6858000"/>
              <a:gd name="connsiteX73" fmla="*/ 465190 w 1349253"/>
              <a:gd name="connsiteY73" fmla="*/ 3767709 h 6858000"/>
              <a:gd name="connsiteX74" fmla="*/ 473886 w 1349253"/>
              <a:gd name="connsiteY74" fmla="*/ 3738082 h 6858000"/>
              <a:gd name="connsiteX75" fmla="*/ 481232 w 1349253"/>
              <a:gd name="connsiteY75" fmla="*/ 3673397 h 6858000"/>
              <a:gd name="connsiteX76" fmla="*/ 480528 w 1349253"/>
              <a:gd name="connsiteY76" fmla="*/ 3637109 h 6858000"/>
              <a:gd name="connsiteX77" fmla="*/ 483971 w 1349253"/>
              <a:gd name="connsiteY77" fmla="*/ 3536883 h 6858000"/>
              <a:gd name="connsiteX78" fmla="*/ 491509 w 1349253"/>
              <a:gd name="connsiteY78" fmla="*/ 3435652 h 6858000"/>
              <a:gd name="connsiteX79" fmla="*/ 493180 w 1349253"/>
              <a:gd name="connsiteY79" fmla="*/ 3307769 h 6858000"/>
              <a:gd name="connsiteX80" fmla="*/ 510743 w 1349253"/>
              <a:gd name="connsiteY80" fmla="*/ 3250522 h 6858000"/>
              <a:gd name="connsiteX81" fmla="*/ 511168 w 1349253"/>
              <a:gd name="connsiteY81" fmla="*/ 3229163 h 6858000"/>
              <a:gd name="connsiteX82" fmla="*/ 487927 w 1349253"/>
              <a:gd name="connsiteY82" fmla="*/ 3158586 h 6858000"/>
              <a:gd name="connsiteX83" fmla="*/ 473112 w 1349253"/>
              <a:gd name="connsiteY83" fmla="*/ 3129034 h 6858000"/>
              <a:gd name="connsiteX84" fmla="*/ 473777 w 1349253"/>
              <a:gd name="connsiteY84" fmla="*/ 3126682 h 6858000"/>
              <a:gd name="connsiteX85" fmla="*/ 451254 w 1349253"/>
              <a:gd name="connsiteY85" fmla="*/ 3106272 h 6858000"/>
              <a:gd name="connsiteX86" fmla="*/ 423984 w 1349253"/>
              <a:gd name="connsiteY86" fmla="*/ 2958185 h 6858000"/>
              <a:gd name="connsiteX87" fmla="*/ 381264 w 1349253"/>
              <a:gd name="connsiteY87" fmla="*/ 2843952 h 6858000"/>
              <a:gd name="connsiteX88" fmla="*/ 315516 w 1349253"/>
              <a:gd name="connsiteY88" fmla="*/ 2554718 h 6858000"/>
              <a:gd name="connsiteX89" fmla="*/ 286333 w 1349253"/>
              <a:gd name="connsiteY89" fmla="*/ 2447068 h 6858000"/>
              <a:gd name="connsiteX90" fmla="*/ 273294 w 1349253"/>
              <a:gd name="connsiteY90" fmla="*/ 2425819 h 6858000"/>
              <a:gd name="connsiteX91" fmla="*/ 279293 w 1349253"/>
              <a:gd name="connsiteY91" fmla="*/ 2402874 h 6858000"/>
              <a:gd name="connsiteX92" fmla="*/ 281905 w 1349253"/>
              <a:gd name="connsiteY92" fmla="*/ 2381443 h 6858000"/>
              <a:gd name="connsiteX93" fmla="*/ 258234 w 1349253"/>
              <a:gd name="connsiteY93" fmla="*/ 2261920 h 6858000"/>
              <a:gd name="connsiteX94" fmla="*/ 248121 w 1349253"/>
              <a:gd name="connsiteY94" fmla="*/ 2195378 h 6858000"/>
              <a:gd name="connsiteX95" fmla="*/ 232338 w 1349253"/>
              <a:gd name="connsiteY95" fmla="*/ 2155135 h 6858000"/>
              <a:gd name="connsiteX96" fmla="*/ 229796 w 1349253"/>
              <a:gd name="connsiteY96" fmla="*/ 2118008 h 6858000"/>
              <a:gd name="connsiteX97" fmla="*/ 230789 w 1349253"/>
              <a:gd name="connsiteY97" fmla="*/ 2050531 h 6858000"/>
              <a:gd name="connsiteX98" fmla="*/ 222595 w 1349253"/>
              <a:gd name="connsiteY98" fmla="*/ 1963269 h 6858000"/>
              <a:gd name="connsiteX99" fmla="*/ 203773 w 1349253"/>
              <a:gd name="connsiteY99" fmla="*/ 1906352 h 6858000"/>
              <a:gd name="connsiteX100" fmla="*/ 180330 w 1349253"/>
              <a:gd name="connsiteY100" fmla="*/ 1861531 h 6858000"/>
              <a:gd name="connsiteX101" fmla="*/ 134129 w 1349253"/>
              <a:gd name="connsiteY101" fmla="*/ 1732919 h 6858000"/>
              <a:gd name="connsiteX102" fmla="*/ 106440 w 1349253"/>
              <a:gd name="connsiteY102" fmla="*/ 1663540 h 6858000"/>
              <a:gd name="connsiteX103" fmla="*/ 105566 w 1349253"/>
              <a:gd name="connsiteY103" fmla="*/ 1615777 h 6858000"/>
              <a:gd name="connsiteX104" fmla="*/ 86361 w 1349253"/>
              <a:gd name="connsiteY104" fmla="*/ 1563678 h 6858000"/>
              <a:gd name="connsiteX105" fmla="*/ 92183 w 1349253"/>
              <a:gd name="connsiteY105" fmla="*/ 1477995 h 6858000"/>
              <a:gd name="connsiteX106" fmla="*/ 78268 w 1349253"/>
              <a:gd name="connsiteY106" fmla="*/ 1373769 h 6858000"/>
              <a:gd name="connsiteX107" fmla="*/ 86575 w 1349253"/>
              <a:gd name="connsiteY107" fmla="*/ 1307086 h 6858000"/>
              <a:gd name="connsiteX108" fmla="*/ 87763 w 1349253"/>
              <a:gd name="connsiteY108" fmla="*/ 1189033 h 6858000"/>
              <a:gd name="connsiteX109" fmla="*/ 92448 w 1349253"/>
              <a:gd name="connsiteY109" fmla="*/ 1168288 h 6858000"/>
              <a:gd name="connsiteX110" fmla="*/ 84730 w 1349253"/>
              <a:gd name="connsiteY110" fmla="*/ 1142577 h 6858000"/>
              <a:gd name="connsiteX111" fmla="*/ 74036 w 1349253"/>
              <a:gd name="connsiteY111" fmla="*/ 1088484 h 6858000"/>
              <a:gd name="connsiteX112" fmla="*/ 62772 w 1349253"/>
              <a:gd name="connsiteY112" fmla="*/ 1016103 h 6858000"/>
              <a:gd name="connsiteX113" fmla="*/ 64228 w 1349253"/>
              <a:gd name="connsiteY113" fmla="*/ 954054 h 6858000"/>
              <a:gd name="connsiteX114" fmla="*/ 75144 w 1349253"/>
              <a:gd name="connsiteY114" fmla="*/ 921368 h 6858000"/>
              <a:gd name="connsiteX115" fmla="*/ 59093 w 1349253"/>
              <a:gd name="connsiteY115" fmla="*/ 896999 h 6858000"/>
              <a:gd name="connsiteX116" fmla="*/ 28501 w 1349253"/>
              <a:gd name="connsiteY116" fmla="*/ 821517 h 6858000"/>
              <a:gd name="connsiteX117" fmla="*/ 7451 w 1349253"/>
              <a:gd name="connsiteY117" fmla="*/ 751353 h 6858000"/>
              <a:gd name="connsiteX118" fmla="*/ 7009 w 1349253"/>
              <a:gd name="connsiteY118" fmla="*/ 721230 h 6858000"/>
              <a:gd name="connsiteX119" fmla="*/ 16141 w 1349253"/>
              <a:gd name="connsiteY119" fmla="*/ 619315 h 6858000"/>
              <a:gd name="connsiteX120" fmla="*/ 19 w 1349253"/>
              <a:gd name="connsiteY120" fmla="*/ 585934 h 6858000"/>
              <a:gd name="connsiteX121" fmla="*/ 7093 w 1349253"/>
              <a:gd name="connsiteY121" fmla="*/ 538948 h 6858000"/>
              <a:gd name="connsiteX122" fmla="*/ 11001 w 1349253"/>
              <a:gd name="connsiteY122" fmla="*/ 525163 h 6858000"/>
              <a:gd name="connsiteX123" fmla="*/ 37125 w 1349253"/>
              <a:gd name="connsiteY123" fmla="*/ 446567 h 6858000"/>
              <a:gd name="connsiteX124" fmla="*/ 36373 w 1349253"/>
              <a:gd name="connsiteY124" fmla="*/ 393828 h 6858000"/>
              <a:gd name="connsiteX125" fmla="*/ 36203 w 1349253"/>
              <a:gd name="connsiteY125" fmla="*/ 353137 h 6858000"/>
              <a:gd name="connsiteX126" fmla="*/ 41896 w 1349253"/>
              <a:gd name="connsiteY126" fmla="*/ 275771 h 6858000"/>
              <a:gd name="connsiteX127" fmla="*/ 58923 w 1349253"/>
              <a:gd name="connsiteY127" fmla="*/ 212860 h 6858000"/>
              <a:gd name="connsiteX128" fmla="*/ 50633 w 1349253"/>
              <a:gd name="connsiteY128" fmla="*/ 144983 h 6858000"/>
              <a:gd name="connsiteX129" fmla="*/ 62917 w 1349253"/>
              <a:gd name="connsiteY129" fmla="*/ 55288 h 6858000"/>
              <a:gd name="connsiteX130" fmla="*/ 22471 w 1349253"/>
              <a:gd name="connsiteY130"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2722 w 1349253"/>
              <a:gd name="connsiteY68" fmla="*/ 3805957 h 6858000"/>
              <a:gd name="connsiteX69" fmla="*/ 460248 w 1349253"/>
              <a:gd name="connsiteY69" fmla="*/ 3777135 h 6858000"/>
              <a:gd name="connsiteX70" fmla="*/ 461981 w 1349253"/>
              <a:gd name="connsiteY70" fmla="*/ 3771656 h 6858000"/>
              <a:gd name="connsiteX71" fmla="*/ 465724 w 1349253"/>
              <a:gd name="connsiteY71" fmla="*/ 3769007 h 6858000"/>
              <a:gd name="connsiteX72" fmla="*/ 465190 w 1349253"/>
              <a:gd name="connsiteY72" fmla="*/ 3767709 h 6858000"/>
              <a:gd name="connsiteX73" fmla="*/ 473886 w 1349253"/>
              <a:gd name="connsiteY73" fmla="*/ 3738082 h 6858000"/>
              <a:gd name="connsiteX74" fmla="*/ 481232 w 1349253"/>
              <a:gd name="connsiteY74" fmla="*/ 3673397 h 6858000"/>
              <a:gd name="connsiteX75" fmla="*/ 480528 w 1349253"/>
              <a:gd name="connsiteY75" fmla="*/ 3637109 h 6858000"/>
              <a:gd name="connsiteX76" fmla="*/ 483971 w 1349253"/>
              <a:gd name="connsiteY76" fmla="*/ 3536883 h 6858000"/>
              <a:gd name="connsiteX77" fmla="*/ 491509 w 1349253"/>
              <a:gd name="connsiteY77" fmla="*/ 3435652 h 6858000"/>
              <a:gd name="connsiteX78" fmla="*/ 493180 w 1349253"/>
              <a:gd name="connsiteY78" fmla="*/ 3307769 h 6858000"/>
              <a:gd name="connsiteX79" fmla="*/ 510743 w 1349253"/>
              <a:gd name="connsiteY79" fmla="*/ 3250522 h 6858000"/>
              <a:gd name="connsiteX80" fmla="*/ 511168 w 1349253"/>
              <a:gd name="connsiteY80" fmla="*/ 3229163 h 6858000"/>
              <a:gd name="connsiteX81" fmla="*/ 487927 w 1349253"/>
              <a:gd name="connsiteY81" fmla="*/ 3158586 h 6858000"/>
              <a:gd name="connsiteX82" fmla="*/ 473112 w 1349253"/>
              <a:gd name="connsiteY82" fmla="*/ 3129034 h 6858000"/>
              <a:gd name="connsiteX83" fmla="*/ 473777 w 1349253"/>
              <a:gd name="connsiteY83" fmla="*/ 3126682 h 6858000"/>
              <a:gd name="connsiteX84" fmla="*/ 451254 w 1349253"/>
              <a:gd name="connsiteY84" fmla="*/ 3106272 h 6858000"/>
              <a:gd name="connsiteX85" fmla="*/ 423984 w 1349253"/>
              <a:gd name="connsiteY85" fmla="*/ 2958185 h 6858000"/>
              <a:gd name="connsiteX86" fmla="*/ 381264 w 1349253"/>
              <a:gd name="connsiteY86" fmla="*/ 2843952 h 6858000"/>
              <a:gd name="connsiteX87" fmla="*/ 315516 w 1349253"/>
              <a:gd name="connsiteY87" fmla="*/ 2554718 h 6858000"/>
              <a:gd name="connsiteX88" fmla="*/ 286333 w 1349253"/>
              <a:gd name="connsiteY88" fmla="*/ 2447068 h 6858000"/>
              <a:gd name="connsiteX89" fmla="*/ 273294 w 1349253"/>
              <a:gd name="connsiteY89" fmla="*/ 2425819 h 6858000"/>
              <a:gd name="connsiteX90" fmla="*/ 279293 w 1349253"/>
              <a:gd name="connsiteY90" fmla="*/ 2402874 h 6858000"/>
              <a:gd name="connsiteX91" fmla="*/ 281905 w 1349253"/>
              <a:gd name="connsiteY91" fmla="*/ 2381443 h 6858000"/>
              <a:gd name="connsiteX92" fmla="*/ 258234 w 1349253"/>
              <a:gd name="connsiteY92" fmla="*/ 2261920 h 6858000"/>
              <a:gd name="connsiteX93" fmla="*/ 248121 w 1349253"/>
              <a:gd name="connsiteY93" fmla="*/ 2195378 h 6858000"/>
              <a:gd name="connsiteX94" fmla="*/ 232338 w 1349253"/>
              <a:gd name="connsiteY94" fmla="*/ 2155135 h 6858000"/>
              <a:gd name="connsiteX95" fmla="*/ 229796 w 1349253"/>
              <a:gd name="connsiteY95" fmla="*/ 2118008 h 6858000"/>
              <a:gd name="connsiteX96" fmla="*/ 230789 w 1349253"/>
              <a:gd name="connsiteY96" fmla="*/ 2050531 h 6858000"/>
              <a:gd name="connsiteX97" fmla="*/ 222595 w 1349253"/>
              <a:gd name="connsiteY97" fmla="*/ 1963269 h 6858000"/>
              <a:gd name="connsiteX98" fmla="*/ 203773 w 1349253"/>
              <a:gd name="connsiteY98" fmla="*/ 1906352 h 6858000"/>
              <a:gd name="connsiteX99" fmla="*/ 180330 w 1349253"/>
              <a:gd name="connsiteY99" fmla="*/ 1861531 h 6858000"/>
              <a:gd name="connsiteX100" fmla="*/ 134129 w 1349253"/>
              <a:gd name="connsiteY100" fmla="*/ 1732919 h 6858000"/>
              <a:gd name="connsiteX101" fmla="*/ 106440 w 1349253"/>
              <a:gd name="connsiteY101" fmla="*/ 1663540 h 6858000"/>
              <a:gd name="connsiteX102" fmla="*/ 105566 w 1349253"/>
              <a:gd name="connsiteY102" fmla="*/ 1615777 h 6858000"/>
              <a:gd name="connsiteX103" fmla="*/ 86361 w 1349253"/>
              <a:gd name="connsiteY103" fmla="*/ 1563678 h 6858000"/>
              <a:gd name="connsiteX104" fmla="*/ 92183 w 1349253"/>
              <a:gd name="connsiteY104" fmla="*/ 1477995 h 6858000"/>
              <a:gd name="connsiteX105" fmla="*/ 78268 w 1349253"/>
              <a:gd name="connsiteY105" fmla="*/ 1373769 h 6858000"/>
              <a:gd name="connsiteX106" fmla="*/ 86575 w 1349253"/>
              <a:gd name="connsiteY106" fmla="*/ 1307086 h 6858000"/>
              <a:gd name="connsiteX107" fmla="*/ 87763 w 1349253"/>
              <a:gd name="connsiteY107" fmla="*/ 1189033 h 6858000"/>
              <a:gd name="connsiteX108" fmla="*/ 92448 w 1349253"/>
              <a:gd name="connsiteY108" fmla="*/ 1168288 h 6858000"/>
              <a:gd name="connsiteX109" fmla="*/ 84730 w 1349253"/>
              <a:gd name="connsiteY109" fmla="*/ 1142577 h 6858000"/>
              <a:gd name="connsiteX110" fmla="*/ 74036 w 1349253"/>
              <a:gd name="connsiteY110" fmla="*/ 1088484 h 6858000"/>
              <a:gd name="connsiteX111" fmla="*/ 62772 w 1349253"/>
              <a:gd name="connsiteY111" fmla="*/ 1016103 h 6858000"/>
              <a:gd name="connsiteX112" fmla="*/ 64228 w 1349253"/>
              <a:gd name="connsiteY112" fmla="*/ 954054 h 6858000"/>
              <a:gd name="connsiteX113" fmla="*/ 75144 w 1349253"/>
              <a:gd name="connsiteY113" fmla="*/ 921368 h 6858000"/>
              <a:gd name="connsiteX114" fmla="*/ 59093 w 1349253"/>
              <a:gd name="connsiteY114" fmla="*/ 896999 h 6858000"/>
              <a:gd name="connsiteX115" fmla="*/ 28501 w 1349253"/>
              <a:gd name="connsiteY115" fmla="*/ 821517 h 6858000"/>
              <a:gd name="connsiteX116" fmla="*/ 7451 w 1349253"/>
              <a:gd name="connsiteY116" fmla="*/ 751353 h 6858000"/>
              <a:gd name="connsiteX117" fmla="*/ 7009 w 1349253"/>
              <a:gd name="connsiteY117" fmla="*/ 721230 h 6858000"/>
              <a:gd name="connsiteX118" fmla="*/ 16141 w 1349253"/>
              <a:gd name="connsiteY118" fmla="*/ 619315 h 6858000"/>
              <a:gd name="connsiteX119" fmla="*/ 19 w 1349253"/>
              <a:gd name="connsiteY119" fmla="*/ 585934 h 6858000"/>
              <a:gd name="connsiteX120" fmla="*/ 7093 w 1349253"/>
              <a:gd name="connsiteY120" fmla="*/ 538948 h 6858000"/>
              <a:gd name="connsiteX121" fmla="*/ 11001 w 1349253"/>
              <a:gd name="connsiteY121" fmla="*/ 525163 h 6858000"/>
              <a:gd name="connsiteX122" fmla="*/ 37125 w 1349253"/>
              <a:gd name="connsiteY122" fmla="*/ 446567 h 6858000"/>
              <a:gd name="connsiteX123" fmla="*/ 36373 w 1349253"/>
              <a:gd name="connsiteY123" fmla="*/ 393828 h 6858000"/>
              <a:gd name="connsiteX124" fmla="*/ 36203 w 1349253"/>
              <a:gd name="connsiteY124" fmla="*/ 353137 h 6858000"/>
              <a:gd name="connsiteX125" fmla="*/ 41896 w 1349253"/>
              <a:gd name="connsiteY125" fmla="*/ 275771 h 6858000"/>
              <a:gd name="connsiteX126" fmla="*/ 58923 w 1349253"/>
              <a:gd name="connsiteY126" fmla="*/ 212860 h 6858000"/>
              <a:gd name="connsiteX127" fmla="*/ 50633 w 1349253"/>
              <a:gd name="connsiteY127" fmla="*/ 144983 h 6858000"/>
              <a:gd name="connsiteX128" fmla="*/ 62917 w 1349253"/>
              <a:gd name="connsiteY128" fmla="*/ 55288 h 6858000"/>
              <a:gd name="connsiteX129" fmla="*/ 22471 w 1349253"/>
              <a:gd name="connsiteY129"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2415 w 1349253"/>
              <a:gd name="connsiteY67" fmla="*/ 3806161 h 6858000"/>
              <a:gd name="connsiteX68" fmla="*/ 460248 w 1349253"/>
              <a:gd name="connsiteY68" fmla="*/ 3777135 h 6858000"/>
              <a:gd name="connsiteX69" fmla="*/ 461981 w 1349253"/>
              <a:gd name="connsiteY69" fmla="*/ 3771656 h 6858000"/>
              <a:gd name="connsiteX70" fmla="*/ 465724 w 1349253"/>
              <a:gd name="connsiteY70" fmla="*/ 3769007 h 6858000"/>
              <a:gd name="connsiteX71" fmla="*/ 465190 w 1349253"/>
              <a:gd name="connsiteY71" fmla="*/ 3767709 h 6858000"/>
              <a:gd name="connsiteX72" fmla="*/ 473886 w 1349253"/>
              <a:gd name="connsiteY72" fmla="*/ 3738082 h 6858000"/>
              <a:gd name="connsiteX73" fmla="*/ 481232 w 1349253"/>
              <a:gd name="connsiteY73" fmla="*/ 3673397 h 6858000"/>
              <a:gd name="connsiteX74" fmla="*/ 480528 w 1349253"/>
              <a:gd name="connsiteY74" fmla="*/ 3637109 h 6858000"/>
              <a:gd name="connsiteX75" fmla="*/ 483971 w 1349253"/>
              <a:gd name="connsiteY75" fmla="*/ 3536883 h 6858000"/>
              <a:gd name="connsiteX76" fmla="*/ 491509 w 1349253"/>
              <a:gd name="connsiteY76" fmla="*/ 3435652 h 6858000"/>
              <a:gd name="connsiteX77" fmla="*/ 493180 w 1349253"/>
              <a:gd name="connsiteY77" fmla="*/ 3307769 h 6858000"/>
              <a:gd name="connsiteX78" fmla="*/ 510743 w 1349253"/>
              <a:gd name="connsiteY78" fmla="*/ 3250522 h 6858000"/>
              <a:gd name="connsiteX79" fmla="*/ 511168 w 1349253"/>
              <a:gd name="connsiteY79" fmla="*/ 3229163 h 6858000"/>
              <a:gd name="connsiteX80" fmla="*/ 487927 w 1349253"/>
              <a:gd name="connsiteY80" fmla="*/ 3158586 h 6858000"/>
              <a:gd name="connsiteX81" fmla="*/ 473112 w 1349253"/>
              <a:gd name="connsiteY81" fmla="*/ 3129034 h 6858000"/>
              <a:gd name="connsiteX82" fmla="*/ 473777 w 1349253"/>
              <a:gd name="connsiteY82" fmla="*/ 3126682 h 6858000"/>
              <a:gd name="connsiteX83" fmla="*/ 451254 w 1349253"/>
              <a:gd name="connsiteY83" fmla="*/ 3106272 h 6858000"/>
              <a:gd name="connsiteX84" fmla="*/ 423984 w 1349253"/>
              <a:gd name="connsiteY84" fmla="*/ 2958185 h 6858000"/>
              <a:gd name="connsiteX85" fmla="*/ 381264 w 1349253"/>
              <a:gd name="connsiteY85" fmla="*/ 2843952 h 6858000"/>
              <a:gd name="connsiteX86" fmla="*/ 315516 w 1349253"/>
              <a:gd name="connsiteY86" fmla="*/ 2554718 h 6858000"/>
              <a:gd name="connsiteX87" fmla="*/ 286333 w 1349253"/>
              <a:gd name="connsiteY87" fmla="*/ 2447068 h 6858000"/>
              <a:gd name="connsiteX88" fmla="*/ 273294 w 1349253"/>
              <a:gd name="connsiteY88" fmla="*/ 2425819 h 6858000"/>
              <a:gd name="connsiteX89" fmla="*/ 279293 w 1349253"/>
              <a:gd name="connsiteY89" fmla="*/ 2402874 h 6858000"/>
              <a:gd name="connsiteX90" fmla="*/ 281905 w 1349253"/>
              <a:gd name="connsiteY90" fmla="*/ 2381443 h 6858000"/>
              <a:gd name="connsiteX91" fmla="*/ 258234 w 1349253"/>
              <a:gd name="connsiteY91" fmla="*/ 2261920 h 6858000"/>
              <a:gd name="connsiteX92" fmla="*/ 248121 w 1349253"/>
              <a:gd name="connsiteY92" fmla="*/ 2195378 h 6858000"/>
              <a:gd name="connsiteX93" fmla="*/ 232338 w 1349253"/>
              <a:gd name="connsiteY93" fmla="*/ 2155135 h 6858000"/>
              <a:gd name="connsiteX94" fmla="*/ 229796 w 1349253"/>
              <a:gd name="connsiteY94" fmla="*/ 2118008 h 6858000"/>
              <a:gd name="connsiteX95" fmla="*/ 230789 w 1349253"/>
              <a:gd name="connsiteY95" fmla="*/ 2050531 h 6858000"/>
              <a:gd name="connsiteX96" fmla="*/ 222595 w 1349253"/>
              <a:gd name="connsiteY96" fmla="*/ 1963269 h 6858000"/>
              <a:gd name="connsiteX97" fmla="*/ 203773 w 1349253"/>
              <a:gd name="connsiteY97" fmla="*/ 1906352 h 6858000"/>
              <a:gd name="connsiteX98" fmla="*/ 180330 w 1349253"/>
              <a:gd name="connsiteY98" fmla="*/ 1861531 h 6858000"/>
              <a:gd name="connsiteX99" fmla="*/ 134129 w 1349253"/>
              <a:gd name="connsiteY99" fmla="*/ 1732919 h 6858000"/>
              <a:gd name="connsiteX100" fmla="*/ 106440 w 1349253"/>
              <a:gd name="connsiteY100" fmla="*/ 1663540 h 6858000"/>
              <a:gd name="connsiteX101" fmla="*/ 105566 w 1349253"/>
              <a:gd name="connsiteY101" fmla="*/ 1615777 h 6858000"/>
              <a:gd name="connsiteX102" fmla="*/ 86361 w 1349253"/>
              <a:gd name="connsiteY102" fmla="*/ 1563678 h 6858000"/>
              <a:gd name="connsiteX103" fmla="*/ 92183 w 1349253"/>
              <a:gd name="connsiteY103" fmla="*/ 1477995 h 6858000"/>
              <a:gd name="connsiteX104" fmla="*/ 78268 w 1349253"/>
              <a:gd name="connsiteY104" fmla="*/ 1373769 h 6858000"/>
              <a:gd name="connsiteX105" fmla="*/ 86575 w 1349253"/>
              <a:gd name="connsiteY105" fmla="*/ 1307086 h 6858000"/>
              <a:gd name="connsiteX106" fmla="*/ 87763 w 1349253"/>
              <a:gd name="connsiteY106" fmla="*/ 1189033 h 6858000"/>
              <a:gd name="connsiteX107" fmla="*/ 92448 w 1349253"/>
              <a:gd name="connsiteY107" fmla="*/ 1168288 h 6858000"/>
              <a:gd name="connsiteX108" fmla="*/ 84730 w 1349253"/>
              <a:gd name="connsiteY108" fmla="*/ 1142577 h 6858000"/>
              <a:gd name="connsiteX109" fmla="*/ 74036 w 1349253"/>
              <a:gd name="connsiteY109" fmla="*/ 1088484 h 6858000"/>
              <a:gd name="connsiteX110" fmla="*/ 62772 w 1349253"/>
              <a:gd name="connsiteY110" fmla="*/ 1016103 h 6858000"/>
              <a:gd name="connsiteX111" fmla="*/ 64228 w 1349253"/>
              <a:gd name="connsiteY111" fmla="*/ 954054 h 6858000"/>
              <a:gd name="connsiteX112" fmla="*/ 75144 w 1349253"/>
              <a:gd name="connsiteY112" fmla="*/ 921368 h 6858000"/>
              <a:gd name="connsiteX113" fmla="*/ 59093 w 1349253"/>
              <a:gd name="connsiteY113" fmla="*/ 896999 h 6858000"/>
              <a:gd name="connsiteX114" fmla="*/ 28501 w 1349253"/>
              <a:gd name="connsiteY114" fmla="*/ 821517 h 6858000"/>
              <a:gd name="connsiteX115" fmla="*/ 7451 w 1349253"/>
              <a:gd name="connsiteY115" fmla="*/ 751353 h 6858000"/>
              <a:gd name="connsiteX116" fmla="*/ 7009 w 1349253"/>
              <a:gd name="connsiteY116" fmla="*/ 721230 h 6858000"/>
              <a:gd name="connsiteX117" fmla="*/ 16141 w 1349253"/>
              <a:gd name="connsiteY117" fmla="*/ 619315 h 6858000"/>
              <a:gd name="connsiteX118" fmla="*/ 19 w 1349253"/>
              <a:gd name="connsiteY118" fmla="*/ 585934 h 6858000"/>
              <a:gd name="connsiteX119" fmla="*/ 7093 w 1349253"/>
              <a:gd name="connsiteY119" fmla="*/ 538948 h 6858000"/>
              <a:gd name="connsiteX120" fmla="*/ 11001 w 1349253"/>
              <a:gd name="connsiteY120" fmla="*/ 525163 h 6858000"/>
              <a:gd name="connsiteX121" fmla="*/ 37125 w 1349253"/>
              <a:gd name="connsiteY121" fmla="*/ 446567 h 6858000"/>
              <a:gd name="connsiteX122" fmla="*/ 36373 w 1349253"/>
              <a:gd name="connsiteY122" fmla="*/ 393828 h 6858000"/>
              <a:gd name="connsiteX123" fmla="*/ 36203 w 1349253"/>
              <a:gd name="connsiteY123" fmla="*/ 353137 h 6858000"/>
              <a:gd name="connsiteX124" fmla="*/ 41896 w 1349253"/>
              <a:gd name="connsiteY124" fmla="*/ 275771 h 6858000"/>
              <a:gd name="connsiteX125" fmla="*/ 58923 w 1349253"/>
              <a:gd name="connsiteY125" fmla="*/ 212860 h 6858000"/>
              <a:gd name="connsiteX126" fmla="*/ 50633 w 1349253"/>
              <a:gd name="connsiteY126" fmla="*/ 144983 h 6858000"/>
              <a:gd name="connsiteX127" fmla="*/ 62917 w 1349253"/>
              <a:gd name="connsiteY127" fmla="*/ 55288 h 6858000"/>
              <a:gd name="connsiteX128" fmla="*/ 22471 w 1349253"/>
              <a:gd name="connsiteY128"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36211 w 1349253"/>
              <a:gd name="connsiteY61" fmla="*/ 3969950 h 6858000"/>
              <a:gd name="connsiteX62" fmla="*/ 429633 w 1349253"/>
              <a:gd name="connsiteY62" fmla="*/ 3933779 h 6858000"/>
              <a:gd name="connsiteX63" fmla="*/ 430964 w 1349253"/>
              <a:gd name="connsiteY63" fmla="*/ 3933093 h 6858000"/>
              <a:gd name="connsiteX64" fmla="*/ 435318 w 1349253"/>
              <a:gd name="connsiteY64" fmla="*/ 3922082 h 6858000"/>
              <a:gd name="connsiteX65" fmla="*/ 440396 w 1349253"/>
              <a:gd name="connsiteY65" fmla="*/ 3901461 h 6858000"/>
              <a:gd name="connsiteX66" fmla="*/ 462990 w 1349253"/>
              <a:gd name="connsiteY66" fmla="*/ 3813873 h 6858000"/>
              <a:gd name="connsiteX67" fmla="*/ 460248 w 1349253"/>
              <a:gd name="connsiteY67" fmla="*/ 3777135 h 6858000"/>
              <a:gd name="connsiteX68" fmla="*/ 461981 w 1349253"/>
              <a:gd name="connsiteY68" fmla="*/ 3771656 h 6858000"/>
              <a:gd name="connsiteX69" fmla="*/ 465724 w 1349253"/>
              <a:gd name="connsiteY69" fmla="*/ 3769007 h 6858000"/>
              <a:gd name="connsiteX70" fmla="*/ 465190 w 1349253"/>
              <a:gd name="connsiteY70" fmla="*/ 3767709 h 6858000"/>
              <a:gd name="connsiteX71" fmla="*/ 473886 w 1349253"/>
              <a:gd name="connsiteY71" fmla="*/ 3738082 h 6858000"/>
              <a:gd name="connsiteX72" fmla="*/ 481232 w 1349253"/>
              <a:gd name="connsiteY72" fmla="*/ 3673397 h 6858000"/>
              <a:gd name="connsiteX73" fmla="*/ 480528 w 1349253"/>
              <a:gd name="connsiteY73" fmla="*/ 3637109 h 6858000"/>
              <a:gd name="connsiteX74" fmla="*/ 483971 w 1349253"/>
              <a:gd name="connsiteY74" fmla="*/ 3536883 h 6858000"/>
              <a:gd name="connsiteX75" fmla="*/ 491509 w 1349253"/>
              <a:gd name="connsiteY75" fmla="*/ 3435652 h 6858000"/>
              <a:gd name="connsiteX76" fmla="*/ 493180 w 1349253"/>
              <a:gd name="connsiteY76" fmla="*/ 3307769 h 6858000"/>
              <a:gd name="connsiteX77" fmla="*/ 510743 w 1349253"/>
              <a:gd name="connsiteY77" fmla="*/ 3250522 h 6858000"/>
              <a:gd name="connsiteX78" fmla="*/ 511168 w 1349253"/>
              <a:gd name="connsiteY78" fmla="*/ 3229163 h 6858000"/>
              <a:gd name="connsiteX79" fmla="*/ 487927 w 1349253"/>
              <a:gd name="connsiteY79" fmla="*/ 3158586 h 6858000"/>
              <a:gd name="connsiteX80" fmla="*/ 473112 w 1349253"/>
              <a:gd name="connsiteY80" fmla="*/ 3129034 h 6858000"/>
              <a:gd name="connsiteX81" fmla="*/ 473777 w 1349253"/>
              <a:gd name="connsiteY81" fmla="*/ 3126682 h 6858000"/>
              <a:gd name="connsiteX82" fmla="*/ 451254 w 1349253"/>
              <a:gd name="connsiteY82" fmla="*/ 3106272 h 6858000"/>
              <a:gd name="connsiteX83" fmla="*/ 423984 w 1349253"/>
              <a:gd name="connsiteY83" fmla="*/ 2958185 h 6858000"/>
              <a:gd name="connsiteX84" fmla="*/ 381264 w 1349253"/>
              <a:gd name="connsiteY84" fmla="*/ 2843952 h 6858000"/>
              <a:gd name="connsiteX85" fmla="*/ 315516 w 1349253"/>
              <a:gd name="connsiteY85" fmla="*/ 2554718 h 6858000"/>
              <a:gd name="connsiteX86" fmla="*/ 286333 w 1349253"/>
              <a:gd name="connsiteY86" fmla="*/ 2447068 h 6858000"/>
              <a:gd name="connsiteX87" fmla="*/ 273294 w 1349253"/>
              <a:gd name="connsiteY87" fmla="*/ 2425819 h 6858000"/>
              <a:gd name="connsiteX88" fmla="*/ 279293 w 1349253"/>
              <a:gd name="connsiteY88" fmla="*/ 2402874 h 6858000"/>
              <a:gd name="connsiteX89" fmla="*/ 281905 w 1349253"/>
              <a:gd name="connsiteY89" fmla="*/ 2381443 h 6858000"/>
              <a:gd name="connsiteX90" fmla="*/ 258234 w 1349253"/>
              <a:gd name="connsiteY90" fmla="*/ 2261920 h 6858000"/>
              <a:gd name="connsiteX91" fmla="*/ 248121 w 1349253"/>
              <a:gd name="connsiteY91" fmla="*/ 2195378 h 6858000"/>
              <a:gd name="connsiteX92" fmla="*/ 232338 w 1349253"/>
              <a:gd name="connsiteY92" fmla="*/ 2155135 h 6858000"/>
              <a:gd name="connsiteX93" fmla="*/ 229796 w 1349253"/>
              <a:gd name="connsiteY93" fmla="*/ 2118008 h 6858000"/>
              <a:gd name="connsiteX94" fmla="*/ 230789 w 1349253"/>
              <a:gd name="connsiteY94" fmla="*/ 2050531 h 6858000"/>
              <a:gd name="connsiteX95" fmla="*/ 222595 w 1349253"/>
              <a:gd name="connsiteY95" fmla="*/ 1963269 h 6858000"/>
              <a:gd name="connsiteX96" fmla="*/ 203773 w 1349253"/>
              <a:gd name="connsiteY96" fmla="*/ 1906352 h 6858000"/>
              <a:gd name="connsiteX97" fmla="*/ 180330 w 1349253"/>
              <a:gd name="connsiteY97" fmla="*/ 1861531 h 6858000"/>
              <a:gd name="connsiteX98" fmla="*/ 134129 w 1349253"/>
              <a:gd name="connsiteY98" fmla="*/ 1732919 h 6858000"/>
              <a:gd name="connsiteX99" fmla="*/ 106440 w 1349253"/>
              <a:gd name="connsiteY99" fmla="*/ 1663540 h 6858000"/>
              <a:gd name="connsiteX100" fmla="*/ 105566 w 1349253"/>
              <a:gd name="connsiteY100" fmla="*/ 1615777 h 6858000"/>
              <a:gd name="connsiteX101" fmla="*/ 86361 w 1349253"/>
              <a:gd name="connsiteY101" fmla="*/ 1563678 h 6858000"/>
              <a:gd name="connsiteX102" fmla="*/ 92183 w 1349253"/>
              <a:gd name="connsiteY102" fmla="*/ 1477995 h 6858000"/>
              <a:gd name="connsiteX103" fmla="*/ 78268 w 1349253"/>
              <a:gd name="connsiteY103" fmla="*/ 1373769 h 6858000"/>
              <a:gd name="connsiteX104" fmla="*/ 86575 w 1349253"/>
              <a:gd name="connsiteY104" fmla="*/ 1307086 h 6858000"/>
              <a:gd name="connsiteX105" fmla="*/ 87763 w 1349253"/>
              <a:gd name="connsiteY105" fmla="*/ 1189033 h 6858000"/>
              <a:gd name="connsiteX106" fmla="*/ 92448 w 1349253"/>
              <a:gd name="connsiteY106" fmla="*/ 1168288 h 6858000"/>
              <a:gd name="connsiteX107" fmla="*/ 84730 w 1349253"/>
              <a:gd name="connsiteY107" fmla="*/ 1142577 h 6858000"/>
              <a:gd name="connsiteX108" fmla="*/ 74036 w 1349253"/>
              <a:gd name="connsiteY108" fmla="*/ 1088484 h 6858000"/>
              <a:gd name="connsiteX109" fmla="*/ 62772 w 1349253"/>
              <a:gd name="connsiteY109" fmla="*/ 1016103 h 6858000"/>
              <a:gd name="connsiteX110" fmla="*/ 64228 w 1349253"/>
              <a:gd name="connsiteY110" fmla="*/ 954054 h 6858000"/>
              <a:gd name="connsiteX111" fmla="*/ 75144 w 1349253"/>
              <a:gd name="connsiteY111" fmla="*/ 921368 h 6858000"/>
              <a:gd name="connsiteX112" fmla="*/ 59093 w 1349253"/>
              <a:gd name="connsiteY112" fmla="*/ 896999 h 6858000"/>
              <a:gd name="connsiteX113" fmla="*/ 28501 w 1349253"/>
              <a:gd name="connsiteY113" fmla="*/ 821517 h 6858000"/>
              <a:gd name="connsiteX114" fmla="*/ 7451 w 1349253"/>
              <a:gd name="connsiteY114" fmla="*/ 751353 h 6858000"/>
              <a:gd name="connsiteX115" fmla="*/ 7009 w 1349253"/>
              <a:gd name="connsiteY115" fmla="*/ 721230 h 6858000"/>
              <a:gd name="connsiteX116" fmla="*/ 16141 w 1349253"/>
              <a:gd name="connsiteY116" fmla="*/ 619315 h 6858000"/>
              <a:gd name="connsiteX117" fmla="*/ 19 w 1349253"/>
              <a:gd name="connsiteY117" fmla="*/ 585934 h 6858000"/>
              <a:gd name="connsiteX118" fmla="*/ 7093 w 1349253"/>
              <a:gd name="connsiteY118" fmla="*/ 538948 h 6858000"/>
              <a:gd name="connsiteX119" fmla="*/ 11001 w 1349253"/>
              <a:gd name="connsiteY119" fmla="*/ 525163 h 6858000"/>
              <a:gd name="connsiteX120" fmla="*/ 37125 w 1349253"/>
              <a:gd name="connsiteY120" fmla="*/ 446567 h 6858000"/>
              <a:gd name="connsiteX121" fmla="*/ 36373 w 1349253"/>
              <a:gd name="connsiteY121" fmla="*/ 393828 h 6858000"/>
              <a:gd name="connsiteX122" fmla="*/ 36203 w 1349253"/>
              <a:gd name="connsiteY122" fmla="*/ 353137 h 6858000"/>
              <a:gd name="connsiteX123" fmla="*/ 41896 w 1349253"/>
              <a:gd name="connsiteY123" fmla="*/ 275771 h 6858000"/>
              <a:gd name="connsiteX124" fmla="*/ 58923 w 1349253"/>
              <a:gd name="connsiteY124" fmla="*/ 212860 h 6858000"/>
              <a:gd name="connsiteX125" fmla="*/ 50633 w 1349253"/>
              <a:gd name="connsiteY125" fmla="*/ 144983 h 6858000"/>
              <a:gd name="connsiteX126" fmla="*/ 62917 w 1349253"/>
              <a:gd name="connsiteY126" fmla="*/ 55288 h 6858000"/>
              <a:gd name="connsiteX127" fmla="*/ 22471 w 1349253"/>
              <a:gd name="connsiteY127"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9742 w 1349253"/>
              <a:gd name="connsiteY58" fmla="*/ 4031933 h 6858000"/>
              <a:gd name="connsiteX59" fmla="*/ 448318 w 1349253"/>
              <a:gd name="connsiteY59" fmla="*/ 4013953 h 6858000"/>
              <a:gd name="connsiteX60" fmla="*/ 434613 w 1349253"/>
              <a:gd name="connsiteY60" fmla="*/ 3974753 h 6858000"/>
              <a:gd name="connsiteX61" fmla="*/ 429633 w 1349253"/>
              <a:gd name="connsiteY61" fmla="*/ 3933779 h 6858000"/>
              <a:gd name="connsiteX62" fmla="*/ 430964 w 1349253"/>
              <a:gd name="connsiteY62" fmla="*/ 3933093 h 6858000"/>
              <a:gd name="connsiteX63" fmla="*/ 435318 w 1349253"/>
              <a:gd name="connsiteY63" fmla="*/ 3922082 h 6858000"/>
              <a:gd name="connsiteX64" fmla="*/ 440396 w 1349253"/>
              <a:gd name="connsiteY64" fmla="*/ 3901461 h 6858000"/>
              <a:gd name="connsiteX65" fmla="*/ 462990 w 1349253"/>
              <a:gd name="connsiteY65" fmla="*/ 3813873 h 6858000"/>
              <a:gd name="connsiteX66" fmla="*/ 460248 w 1349253"/>
              <a:gd name="connsiteY66" fmla="*/ 3777135 h 6858000"/>
              <a:gd name="connsiteX67" fmla="*/ 461981 w 1349253"/>
              <a:gd name="connsiteY67" fmla="*/ 3771656 h 6858000"/>
              <a:gd name="connsiteX68" fmla="*/ 465724 w 1349253"/>
              <a:gd name="connsiteY68" fmla="*/ 3769007 h 6858000"/>
              <a:gd name="connsiteX69" fmla="*/ 465190 w 1349253"/>
              <a:gd name="connsiteY69" fmla="*/ 3767709 h 6858000"/>
              <a:gd name="connsiteX70" fmla="*/ 473886 w 1349253"/>
              <a:gd name="connsiteY70" fmla="*/ 3738082 h 6858000"/>
              <a:gd name="connsiteX71" fmla="*/ 481232 w 1349253"/>
              <a:gd name="connsiteY71" fmla="*/ 3673397 h 6858000"/>
              <a:gd name="connsiteX72" fmla="*/ 480528 w 1349253"/>
              <a:gd name="connsiteY72" fmla="*/ 3637109 h 6858000"/>
              <a:gd name="connsiteX73" fmla="*/ 483971 w 1349253"/>
              <a:gd name="connsiteY73" fmla="*/ 3536883 h 6858000"/>
              <a:gd name="connsiteX74" fmla="*/ 491509 w 1349253"/>
              <a:gd name="connsiteY74" fmla="*/ 3435652 h 6858000"/>
              <a:gd name="connsiteX75" fmla="*/ 493180 w 1349253"/>
              <a:gd name="connsiteY75" fmla="*/ 3307769 h 6858000"/>
              <a:gd name="connsiteX76" fmla="*/ 510743 w 1349253"/>
              <a:gd name="connsiteY76" fmla="*/ 3250522 h 6858000"/>
              <a:gd name="connsiteX77" fmla="*/ 511168 w 1349253"/>
              <a:gd name="connsiteY77" fmla="*/ 3229163 h 6858000"/>
              <a:gd name="connsiteX78" fmla="*/ 487927 w 1349253"/>
              <a:gd name="connsiteY78" fmla="*/ 3158586 h 6858000"/>
              <a:gd name="connsiteX79" fmla="*/ 473112 w 1349253"/>
              <a:gd name="connsiteY79" fmla="*/ 3129034 h 6858000"/>
              <a:gd name="connsiteX80" fmla="*/ 473777 w 1349253"/>
              <a:gd name="connsiteY80" fmla="*/ 3126682 h 6858000"/>
              <a:gd name="connsiteX81" fmla="*/ 451254 w 1349253"/>
              <a:gd name="connsiteY81" fmla="*/ 3106272 h 6858000"/>
              <a:gd name="connsiteX82" fmla="*/ 423984 w 1349253"/>
              <a:gd name="connsiteY82" fmla="*/ 2958185 h 6858000"/>
              <a:gd name="connsiteX83" fmla="*/ 381264 w 1349253"/>
              <a:gd name="connsiteY83" fmla="*/ 2843952 h 6858000"/>
              <a:gd name="connsiteX84" fmla="*/ 315516 w 1349253"/>
              <a:gd name="connsiteY84" fmla="*/ 2554718 h 6858000"/>
              <a:gd name="connsiteX85" fmla="*/ 286333 w 1349253"/>
              <a:gd name="connsiteY85" fmla="*/ 2447068 h 6858000"/>
              <a:gd name="connsiteX86" fmla="*/ 273294 w 1349253"/>
              <a:gd name="connsiteY86" fmla="*/ 2425819 h 6858000"/>
              <a:gd name="connsiteX87" fmla="*/ 279293 w 1349253"/>
              <a:gd name="connsiteY87" fmla="*/ 2402874 h 6858000"/>
              <a:gd name="connsiteX88" fmla="*/ 281905 w 1349253"/>
              <a:gd name="connsiteY88" fmla="*/ 2381443 h 6858000"/>
              <a:gd name="connsiteX89" fmla="*/ 258234 w 1349253"/>
              <a:gd name="connsiteY89" fmla="*/ 2261920 h 6858000"/>
              <a:gd name="connsiteX90" fmla="*/ 248121 w 1349253"/>
              <a:gd name="connsiteY90" fmla="*/ 2195378 h 6858000"/>
              <a:gd name="connsiteX91" fmla="*/ 232338 w 1349253"/>
              <a:gd name="connsiteY91" fmla="*/ 2155135 h 6858000"/>
              <a:gd name="connsiteX92" fmla="*/ 229796 w 1349253"/>
              <a:gd name="connsiteY92" fmla="*/ 2118008 h 6858000"/>
              <a:gd name="connsiteX93" fmla="*/ 230789 w 1349253"/>
              <a:gd name="connsiteY93" fmla="*/ 2050531 h 6858000"/>
              <a:gd name="connsiteX94" fmla="*/ 222595 w 1349253"/>
              <a:gd name="connsiteY94" fmla="*/ 1963269 h 6858000"/>
              <a:gd name="connsiteX95" fmla="*/ 203773 w 1349253"/>
              <a:gd name="connsiteY95" fmla="*/ 1906352 h 6858000"/>
              <a:gd name="connsiteX96" fmla="*/ 180330 w 1349253"/>
              <a:gd name="connsiteY96" fmla="*/ 1861531 h 6858000"/>
              <a:gd name="connsiteX97" fmla="*/ 134129 w 1349253"/>
              <a:gd name="connsiteY97" fmla="*/ 1732919 h 6858000"/>
              <a:gd name="connsiteX98" fmla="*/ 106440 w 1349253"/>
              <a:gd name="connsiteY98" fmla="*/ 1663540 h 6858000"/>
              <a:gd name="connsiteX99" fmla="*/ 105566 w 1349253"/>
              <a:gd name="connsiteY99" fmla="*/ 1615777 h 6858000"/>
              <a:gd name="connsiteX100" fmla="*/ 86361 w 1349253"/>
              <a:gd name="connsiteY100" fmla="*/ 1563678 h 6858000"/>
              <a:gd name="connsiteX101" fmla="*/ 92183 w 1349253"/>
              <a:gd name="connsiteY101" fmla="*/ 1477995 h 6858000"/>
              <a:gd name="connsiteX102" fmla="*/ 78268 w 1349253"/>
              <a:gd name="connsiteY102" fmla="*/ 1373769 h 6858000"/>
              <a:gd name="connsiteX103" fmla="*/ 86575 w 1349253"/>
              <a:gd name="connsiteY103" fmla="*/ 1307086 h 6858000"/>
              <a:gd name="connsiteX104" fmla="*/ 87763 w 1349253"/>
              <a:gd name="connsiteY104" fmla="*/ 1189033 h 6858000"/>
              <a:gd name="connsiteX105" fmla="*/ 92448 w 1349253"/>
              <a:gd name="connsiteY105" fmla="*/ 1168288 h 6858000"/>
              <a:gd name="connsiteX106" fmla="*/ 84730 w 1349253"/>
              <a:gd name="connsiteY106" fmla="*/ 1142577 h 6858000"/>
              <a:gd name="connsiteX107" fmla="*/ 74036 w 1349253"/>
              <a:gd name="connsiteY107" fmla="*/ 1088484 h 6858000"/>
              <a:gd name="connsiteX108" fmla="*/ 62772 w 1349253"/>
              <a:gd name="connsiteY108" fmla="*/ 1016103 h 6858000"/>
              <a:gd name="connsiteX109" fmla="*/ 64228 w 1349253"/>
              <a:gd name="connsiteY109" fmla="*/ 954054 h 6858000"/>
              <a:gd name="connsiteX110" fmla="*/ 75144 w 1349253"/>
              <a:gd name="connsiteY110" fmla="*/ 921368 h 6858000"/>
              <a:gd name="connsiteX111" fmla="*/ 59093 w 1349253"/>
              <a:gd name="connsiteY111" fmla="*/ 896999 h 6858000"/>
              <a:gd name="connsiteX112" fmla="*/ 28501 w 1349253"/>
              <a:gd name="connsiteY112" fmla="*/ 821517 h 6858000"/>
              <a:gd name="connsiteX113" fmla="*/ 7451 w 1349253"/>
              <a:gd name="connsiteY113" fmla="*/ 751353 h 6858000"/>
              <a:gd name="connsiteX114" fmla="*/ 7009 w 1349253"/>
              <a:gd name="connsiteY114" fmla="*/ 721230 h 6858000"/>
              <a:gd name="connsiteX115" fmla="*/ 16141 w 1349253"/>
              <a:gd name="connsiteY115" fmla="*/ 619315 h 6858000"/>
              <a:gd name="connsiteX116" fmla="*/ 19 w 1349253"/>
              <a:gd name="connsiteY116" fmla="*/ 585934 h 6858000"/>
              <a:gd name="connsiteX117" fmla="*/ 7093 w 1349253"/>
              <a:gd name="connsiteY117" fmla="*/ 538948 h 6858000"/>
              <a:gd name="connsiteX118" fmla="*/ 11001 w 1349253"/>
              <a:gd name="connsiteY118" fmla="*/ 525163 h 6858000"/>
              <a:gd name="connsiteX119" fmla="*/ 37125 w 1349253"/>
              <a:gd name="connsiteY119" fmla="*/ 446567 h 6858000"/>
              <a:gd name="connsiteX120" fmla="*/ 36373 w 1349253"/>
              <a:gd name="connsiteY120" fmla="*/ 393828 h 6858000"/>
              <a:gd name="connsiteX121" fmla="*/ 36203 w 1349253"/>
              <a:gd name="connsiteY121" fmla="*/ 353137 h 6858000"/>
              <a:gd name="connsiteX122" fmla="*/ 41896 w 1349253"/>
              <a:gd name="connsiteY122" fmla="*/ 275771 h 6858000"/>
              <a:gd name="connsiteX123" fmla="*/ 58923 w 1349253"/>
              <a:gd name="connsiteY123" fmla="*/ 212860 h 6858000"/>
              <a:gd name="connsiteX124" fmla="*/ 50633 w 1349253"/>
              <a:gd name="connsiteY124" fmla="*/ 144983 h 6858000"/>
              <a:gd name="connsiteX125" fmla="*/ 62917 w 1349253"/>
              <a:gd name="connsiteY125" fmla="*/ 55288 h 6858000"/>
              <a:gd name="connsiteX126" fmla="*/ 22471 w 1349253"/>
              <a:gd name="connsiteY126"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29633 w 1349253"/>
              <a:gd name="connsiteY60" fmla="*/ 3933779 h 6858000"/>
              <a:gd name="connsiteX61" fmla="*/ 430964 w 1349253"/>
              <a:gd name="connsiteY61" fmla="*/ 3933093 h 6858000"/>
              <a:gd name="connsiteX62" fmla="*/ 435318 w 1349253"/>
              <a:gd name="connsiteY62" fmla="*/ 3922082 h 6858000"/>
              <a:gd name="connsiteX63" fmla="*/ 440396 w 1349253"/>
              <a:gd name="connsiteY63" fmla="*/ 3901461 h 6858000"/>
              <a:gd name="connsiteX64" fmla="*/ 462990 w 1349253"/>
              <a:gd name="connsiteY64" fmla="*/ 3813873 h 6858000"/>
              <a:gd name="connsiteX65" fmla="*/ 460248 w 1349253"/>
              <a:gd name="connsiteY65" fmla="*/ 3777135 h 6858000"/>
              <a:gd name="connsiteX66" fmla="*/ 461981 w 1349253"/>
              <a:gd name="connsiteY66" fmla="*/ 3771656 h 6858000"/>
              <a:gd name="connsiteX67" fmla="*/ 465724 w 1349253"/>
              <a:gd name="connsiteY67" fmla="*/ 3769007 h 6858000"/>
              <a:gd name="connsiteX68" fmla="*/ 465190 w 1349253"/>
              <a:gd name="connsiteY68" fmla="*/ 3767709 h 6858000"/>
              <a:gd name="connsiteX69" fmla="*/ 473886 w 1349253"/>
              <a:gd name="connsiteY69" fmla="*/ 3738082 h 6858000"/>
              <a:gd name="connsiteX70" fmla="*/ 481232 w 1349253"/>
              <a:gd name="connsiteY70" fmla="*/ 3673397 h 6858000"/>
              <a:gd name="connsiteX71" fmla="*/ 480528 w 1349253"/>
              <a:gd name="connsiteY71" fmla="*/ 3637109 h 6858000"/>
              <a:gd name="connsiteX72" fmla="*/ 483971 w 1349253"/>
              <a:gd name="connsiteY72" fmla="*/ 3536883 h 6858000"/>
              <a:gd name="connsiteX73" fmla="*/ 491509 w 1349253"/>
              <a:gd name="connsiteY73" fmla="*/ 3435652 h 6858000"/>
              <a:gd name="connsiteX74" fmla="*/ 493180 w 1349253"/>
              <a:gd name="connsiteY74" fmla="*/ 3307769 h 6858000"/>
              <a:gd name="connsiteX75" fmla="*/ 510743 w 1349253"/>
              <a:gd name="connsiteY75" fmla="*/ 3250522 h 6858000"/>
              <a:gd name="connsiteX76" fmla="*/ 511168 w 1349253"/>
              <a:gd name="connsiteY76" fmla="*/ 3229163 h 6858000"/>
              <a:gd name="connsiteX77" fmla="*/ 487927 w 1349253"/>
              <a:gd name="connsiteY77" fmla="*/ 3158586 h 6858000"/>
              <a:gd name="connsiteX78" fmla="*/ 473112 w 1349253"/>
              <a:gd name="connsiteY78" fmla="*/ 3129034 h 6858000"/>
              <a:gd name="connsiteX79" fmla="*/ 473777 w 1349253"/>
              <a:gd name="connsiteY79" fmla="*/ 3126682 h 6858000"/>
              <a:gd name="connsiteX80" fmla="*/ 451254 w 1349253"/>
              <a:gd name="connsiteY80" fmla="*/ 3106272 h 6858000"/>
              <a:gd name="connsiteX81" fmla="*/ 423984 w 1349253"/>
              <a:gd name="connsiteY81" fmla="*/ 2958185 h 6858000"/>
              <a:gd name="connsiteX82" fmla="*/ 381264 w 1349253"/>
              <a:gd name="connsiteY82" fmla="*/ 2843952 h 6858000"/>
              <a:gd name="connsiteX83" fmla="*/ 315516 w 1349253"/>
              <a:gd name="connsiteY83" fmla="*/ 2554718 h 6858000"/>
              <a:gd name="connsiteX84" fmla="*/ 286333 w 1349253"/>
              <a:gd name="connsiteY84" fmla="*/ 2447068 h 6858000"/>
              <a:gd name="connsiteX85" fmla="*/ 273294 w 1349253"/>
              <a:gd name="connsiteY85" fmla="*/ 2425819 h 6858000"/>
              <a:gd name="connsiteX86" fmla="*/ 279293 w 1349253"/>
              <a:gd name="connsiteY86" fmla="*/ 2402874 h 6858000"/>
              <a:gd name="connsiteX87" fmla="*/ 281905 w 1349253"/>
              <a:gd name="connsiteY87" fmla="*/ 2381443 h 6858000"/>
              <a:gd name="connsiteX88" fmla="*/ 258234 w 1349253"/>
              <a:gd name="connsiteY88" fmla="*/ 2261920 h 6858000"/>
              <a:gd name="connsiteX89" fmla="*/ 248121 w 1349253"/>
              <a:gd name="connsiteY89" fmla="*/ 2195378 h 6858000"/>
              <a:gd name="connsiteX90" fmla="*/ 232338 w 1349253"/>
              <a:gd name="connsiteY90" fmla="*/ 2155135 h 6858000"/>
              <a:gd name="connsiteX91" fmla="*/ 229796 w 1349253"/>
              <a:gd name="connsiteY91" fmla="*/ 2118008 h 6858000"/>
              <a:gd name="connsiteX92" fmla="*/ 230789 w 1349253"/>
              <a:gd name="connsiteY92" fmla="*/ 2050531 h 6858000"/>
              <a:gd name="connsiteX93" fmla="*/ 222595 w 1349253"/>
              <a:gd name="connsiteY93" fmla="*/ 1963269 h 6858000"/>
              <a:gd name="connsiteX94" fmla="*/ 203773 w 1349253"/>
              <a:gd name="connsiteY94" fmla="*/ 1906352 h 6858000"/>
              <a:gd name="connsiteX95" fmla="*/ 180330 w 1349253"/>
              <a:gd name="connsiteY95" fmla="*/ 1861531 h 6858000"/>
              <a:gd name="connsiteX96" fmla="*/ 134129 w 1349253"/>
              <a:gd name="connsiteY96" fmla="*/ 1732919 h 6858000"/>
              <a:gd name="connsiteX97" fmla="*/ 106440 w 1349253"/>
              <a:gd name="connsiteY97" fmla="*/ 1663540 h 6858000"/>
              <a:gd name="connsiteX98" fmla="*/ 105566 w 1349253"/>
              <a:gd name="connsiteY98" fmla="*/ 1615777 h 6858000"/>
              <a:gd name="connsiteX99" fmla="*/ 86361 w 1349253"/>
              <a:gd name="connsiteY99" fmla="*/ 1563678 h 6858000"/>
              <a:gd name="connsiteX100" fmla="*/ 92183 w 1349253"/>
              <a:gd name="connsiteY100" fmla="*/ 1477995 h 6858000"/>
              <a:gd name="connsiteX101" fmla="*/ 78268 w 1349253"/>
              <a:gd name="connsiteY101" fmla="*/ 1373769 h 6858000"/>
              <a:gd name="connsiteX102" fmla="*/ 86575 w 1349253"/>
              <a:gd name="connsiteY102" fmla="*/ 1307086 h 6858000"/>
              <a:gd name="connsiteX103" fmla="*/ 87763 w 1349253"/>
              <a:gd name="connsiteY103" fmla="*/ 1189033 h 6858000"/>
              <a:gd name="connsiteX104" fmla="*/ 92448 w 1349253"/>
              <a:gd name="connsiteY104" fmla="*/ 1168288 h 6858000"/>
              <a:gd name="connsiteX105" fmla="*/ 84730 w 1349253"/>
              <a:gd name="connsiteY105" fmla="*/ 1142577 h 6858000"/>
              <a:gd name="connsiteX106" fmla="*/ 74036 w 1349253"/>
              <a:gd name="connsiteY106" fmla="*/ 1088484 h 6858000"/>
              <a:gd name="connsiteX107" fmla="*/ 62772 w 1349253"/>
              <a:gd name="connsiteY107" fmla="*/ 1016103 h 6858000"/>
              <a:gd name="connsiteX108" fmla="*/ 64228 w 1349253"/>
              <a:gd name="connsiteY108" fmla="*/ 954054 h 6858000"/>
              <a:gd name="connsiteX109" fmla="*/ 75144 w 1349253"/>
              <a:gd name="connsiteY109" fmla="*/ 921368 h 6858000"/>
              <a:gd name="connsiteX110" fmla="*/ 59093 w 1349253"/>
              <a:gd name="connsiteY110" fmla="*/ 896999 h 6858000"/>
              <a:gd name="connsiteX111" fmla="*/ 28501 w 1349253"/>
              <a:gd name="connsiteY111" fmla="*/ 821517 h 6858000"/>
              <a:gd name="connsiteX112" fmla="*/ 7451 w 1349253"/>
              <a:gd name="connsiteY112" fmla="*/ 751353 h 6858000"/>
              <a:gd name="connsiteX113" fmla="*/ 7009 w 1349253"/>
              <a:gd name="connsiteY113" fmla="*/ 721230 h 6858000"/>
              <a:gd name="connsiteX114" fmla="*/ 16141 w 1349253"/>
              <a:gd name="connsiteY114" fmla="*/ 619315 h 6858000"/>
              <a:gd name="connsiteX115" fmla="*/ 19 w 1349253"/>
              <a:gd name="connsiteY115" fmla="*/ 585934 h 6858000"/>
              <a:gd name="connsiteX116" fmla="*/ 7093 w 1349253"/>
              <a:gd name="connsiteY116" fmla="*/ 538948 h 6858000"/>
              <a:gd name="connsiteX117" fmla="*/ 11001 w 1349253"/>
              <a:gd name="connsiteY117" fmla="*/ 525163 h 6858000"/>
              <a:gd name="connsiteX118" fmla="*/ 37125 w 1349253"/>
              <a:gd name="connsiteY118" fmla="*/ 446567 h 6858000"/>
              <a:gd name="connsiteX119" fmla="*/ 36373 w 1349253"/>
              <a:gd name="connsiteY119" fmla="*/ 393828 h 6858000"/>
              <a:gd name="connsiteX120" fmla="*/ 36203 w 1349253"/>
              <a:gd name="connsiteY120" fmla="*/ 353137 h 6858000"/>
              <a:gd name="connsiteX121" fmla="*/ 41896 w 1349253"/>
              <a:gd name="connsiteY121" fmla="*/ 275771 h 6858000"/>
              <a:gd name="connsiteX122" fmla="*/ 58923 w 1349253"/>
              <a:gd name="connsiteY122" fmla="*/ 212860 h 6858000"/>
              <a:gd name="connsiteX123" fmla="*/ 50633 w 1349253"/>
              <a:gd name="connsiteY123" fmla="*/ 144983 h 6858000"/>
              <a:gd name="connsiteX124" fmla="*/ 62917 w 1349253"/>
              <a:gd name="connsiteY124" fmla="*/ 55288 h 6858000"/>
              <a:gd name="connsiteX125" fmla="*/ 22471 w 1349253"/>
              <a:gd name="connsiteY125"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29633 w 1349253"/>
              <a:gd name="connsiteY60" fmla="*/ 3933779 h 6858000"/>
              <a:gd name="connsiteX61" fmla="*/ 430964 w 1349253"/>
              <a:gd name="connsiteY61" fmla="*/ 3933093 h 6858000"/>
              <a:gd name="connsiteX62" fmla="*/ 435318 w 1349253"/>
              <a:gd name="connsiteY62" fmla="*/ 3922082 h 6858000"/>
              <a:gd name="connsiteX63" fmla="*/ 440396 w 1349253"/>
              <a:gd name="connsiteY63" fmla="*/ 3901461 h 6858000"/>
              <a:gd name="connsiteX64" fmla="*/ 462990 w 1349253"/>
              <a:gd name="connsiteY64" fmla="*/ 3813873 h 6858000"/>
              <a:gd name="connsiteX65" fmla="*/ 460248 w 1349253"/>
              <a:gd name="connsiteY65" fmla="*/ 3777135 h 6858000"/>
              <a:gd name="connsiteX66" fmla="*/ 461981 w 1349253"/>
              <a:gd name="connsiteY66" fmla="*/ 3771656 h 6858000"/>
              <a:gd name="connsiteX67" fmla="*/ 465724 w 1349253"/>
              <a:gd name="connsiteY67" fmla="*/ 3769007 h 6858000"/>
              <a:gd name="connsiteX68" fmla="*/ 473886 w 1349253"/>
              <a:gd name="connsiteY68" fmla="*/ 3738082 h 6858000"/>
              <a:gd name="connsiteX69" fmla="*/ 481232 w 1349253"/>
              <a:gd name="connsiteY69" fmla="*/ 3673397 h 6858000"/>
              <a:gd name="connsiteX70" fmla="*/ 480528 w 1349253"/>
              <a:gd name="connsiteY70" fmla="*/ 3637109 h 6858000"/>
              <a:gd name="connsiteX71" fmla="*/ 483971 w 1349253"/>
              <a:gd name="connsiteY71" fmla="*/ 3536883 h 6858000"/>
              <a:gd name="connsiteX72" fmla="*/ 491509 w 1349253"/>
              <a:gd name="connsiteY72" fmla="*/ 3435652 h 6858000"/>
              <a:gd name="connsiteX73" fmla="*/ 493180 w 1349253"/>
              <a:gd name="connsiteY73" fmla="*/ 3307769 h 6858000"/>
              <a:gd name="connsiteX74" fmla="*/ 510743 w 1349253"/>
              <a:gd name="connsiteY74" fmla="*/ 3250522 h 6858000"/>
              <a:gd name="connsiteX75" fmla="*/ 511168 w 1349253"/>
              <a:gd name="connsiteY75" fmla="*/ 3229163 h 6858000"/>
              <a:gd name="connsiteX76" fmla="*/ 487927 w 1349253"/>
              <a:gd name="connsiteY76" fmla="*/ 3158586 h 6858000"/>
              <a:gd name="connsiteX77" fmla="*/ 473112 w 1349253"/>
              <a:gd name="connsiteY77" fmla="*/ 3129034 h 6858000"/>
              <a:gd name="connsiteX78" fmla="*/ 473777 w 1349253"/>
              <a:gd name="connsiteY78" fmla="*/ 3126682 h 6858000"/>
              <a:gd name="connsiteX79" fmla="*/ 451254 w 1349253"/>
              <a:gd name="connsiteY79" fmla="*/ 3106272 h 6858000"/>
              <a:gd name="connsiteX80" fmla="*/ 423984 w 1349253"/>
              <a:gd name="connsiteY80" fmla="*/ 2958185 h 6858000"/>
              <a:gd name="connsiteX81" fmla="*/ 381264 w 1349253"/>
              <a:gd name="connsiteY81" fmla="*/ 2843952 h 6858000"/>
              <a:gd name="connsiteX82" fmla="*/ 315516 w 1349253"/>
              <a:gd name="connsiteY82" fmla="*/ 2554718 h 6858000"/>
              <a:gd name="connsiteX83" fmla="*/ 286333 w 1349253"/>
              <a:gd name="connsiteY83" fmla="*/ 2447068 h 6858000"/>
              <a:gd name="connsiteX84" fmla="*/ 273294 w 1349253"/>
              <a:gd name="connsiteY84" fmla="*/ 2425819 h 6858000"/>
              <a:gd name="connsiteX85" fmla="*/ 279293 w 1349253"/>
              <a:gd name="connsiteY85" fmla="*/ 2402874 h 6858000"/>
              <a:gd name="connsiteX86" fmla="*/ 281905 w 1349253"/>
              <a:gd name="connsiteY86" fmla="*/ 2381443 h 6858000"/>
              <a:gd name="connsiteX87" fmla="*/ 258234 w 1349253"/>
              <a:gd name="connsiteY87" fmla="*/ 2261920 h 6858000"/>
              <a:gd name="connsiteX88" fmla="*/ 248121 w 1349253"/>
              <a:gd name="connsiteY88" fmla="*/ 2195378 h 6858000"/>
              <a:gd name="connsiteX89" fmla="*/ 232338 w 1349253"/>
              <a:gd name="connsiteY89" fmla="*/ 2155135 h 6858000"/>
              <a:gd name="connsiteX90" fmla="*/ 229796 w 1349253"/>
              <a:gd name="connsiteY90" fmla="*/ 2118008 h 6858000"/>
              <a:gd name="connsiteX91" fmla="*/ 230789 w 1349253"/>
              <a:gd name="connsiteY91" fmla="*/ 2050531 h 6858000"/>
              <a:gd name="connsiteX92" fmla="*/ 222595 w 1349253"/>
              <a:gd name="connsiteY92" fmla="*/ 1963269 h 6858000"/>
              <a:gd name="connsiteX93" fmla="*/ 203773 w 1349253"/>
              <a:gd name="connsiteY93" fmla="*/ 1906352 h 6858000"/>
              <a:gd name="connsiteX94" fmla="*/ 180330 w 1349253"/>
              <a:gd name="connsiteY94" fmla="*/ 1861531 h 6858000"/>
              <a:gd name="connsiteX95" fmla="*/ 134129 w 1349253"/>
              <a:gd name="connsiteY95" fmla="*/ 1732919 h 6858000"/>
              <a:gd name="connsiteX96" fmla="*/ 106440 w 1349253"/>
              <a:gd name="connsiteY96" fmla="*/ 1663540 h 6858000"/>
              <a:gd name="connsiteX97" fmla="*/ 105566 w 1349253"/>
              <a:gd name="connsiteY97" fmla="*/ 1615777 h 6858000"/>
              <a:gd name="connsiteX98" fmla="*/ 86361 w 1349253"/>
              <a:gd name="connsiteY98" fmla="*/ 1563678 h 6858000"/>
              <a:gd name="connsiteX99" fmla="*/ 92183 w 1349253"/>
              <a:gd name="connsiteY99" fmla="*/ 1477995 h 6858000"/>
              <a:gd name="connsiteX100" fmla="*/ 78268 w 1349253"/>
              <a:gd name="connsiteY100" fmla="*/ 1373769 h 6858000"/>
              <a:gd name="connsiteX101" fmla="*/ 86575 w 1349253"/>
              <a:gd name="connsiteY101" fmla="*/ 1307086 h 6858000"/>
              <a:gd name="connsiteX102" fmla="*/ 87763 w 1349253"/>
              <a:gd name="connsiteY102" fmla="*/ 1189033 h 6858000"/>
              <a:gd name="connsiteX103" fmla="*/ 92448 w 1349253"/>
              <a:gd name="connsiteY103" fmla="*/ 1168288 h 6858000"/>
              <a:gd name="connsiteX104" fmla="*/ 84730 w 1349253"/>
              <a:gd name="connsiteY104" fmla="*/ 1142577 h 6858000"/>
              <a:gd name="connsiteX105" fmla="*/ 74036 w 1349253"/>
              <a:gd name="connsiteY105" fmla="*/ 1088484 h 6858000"/>
              <a:gd name="connsiteX106" fmla="*/ 62772 w 1349253"/>
              <a:gd name="connsiteY106" fmla="*/ 1016103 h 6858000"/>
              <a:gd name="connsiteX107" fmla="*/ 64228 w 1349253"/>
              <a:gd name="connsiteY107" fmla="*/ 954054 h 6858000"/>
              <a:gd name="connsiteX108" fmla="*/ 75144 w 1349253"/>
              <a:gd name="connsiteY108" fmla="*/ 921368 h 6858000"/>
              <a:gd name="connsiteX109" fmla="*/ 59093 w 1349253"/>
              <a:gd name="connsiteY109" fmla="*/ 896999 h 6858000"/>
              <a:gd name="connsiteX110" fmla="*/ 28501 w 1349253"/>
              <a:gd name="connsiteY110" fmla="*/ 821517 h 6858000"/>
              <a:gd name="connsiteX111" fmla="*/ 7451 w 1349253"/>
              <a:gd name="connsiteY111" fmla="*/ 751353 h 6858000"/>
              <a:gd name="connsiteX112" fmla="*/ 7009 w 1349253"/>
              <a:gd name="connsiteY112" fmla="*/ 721230 h 6858000"/>
              <a:gd name="connsiteX113" fmla="*/ 16141 w 1349253"/>
              <a:gd name="connsiteY113" fmla="*/ 619315 h 6858000"/>
              <a:gd name="connsiteX114" fmla="*/ 19 w 1349253"/>
              <a:gd name="connsiteY114" fmla="*/ 585934 h 6858000"/>
              <a:gd name="connsiteX115" fmla="*/ 7093 w 1349253"/>
              <a:gd name="connsiteY115" fmla="*/ 538948 h 6858000"/>
              <a:gd name="connsiteX116" fmla="*/ 11001 w 1349253"/>
              <a:gd name="connsiteY116" fmla="*/ 525163 h 6858000"/>
              <a:gd name="connsiteX117" fmla="*/ 37125 w 1349253"/>
              <a:gd name="connsiteY117" fmla="*/ 446567 h 6858000"/>
              <a:gd name="connsiteX118" fmla="*/ 36373 w 1349253"/>
              <a:gd name="connsiteY118" fmla="*/ 393828 h 6858000"/>
              <a:gd name="connsiteX119" fmla="*/ 36203 w 1349253"/>
              <a:gd name="connsiteY119" fmla="*/ 353137 h 6858000"/>
              <a:gd name="connsiteX120" fmla="*/ 41896 w 1349253"/>
              <a:gd name="connsiteY120" fmla="*/ 275771 h 6858000"/>
              <a:gd name="connsiteX121" fmla="*/ 58923 w 1349253"/>
              <a:gd name="connsiteY121" fmla="*/ 212860 h 6858000"/>
              <a:gd name="connsiteX122" fmla="*/ 50633 w 1349253"/>
              <a:gd name="connsiteY122" fmla="*/ 144983 h 6858000"/>
              <a:gd name="connsiteX123" fmla="*/ 62917 w 1349253"/>
              <a:gd name="connsiteY123" fmla="*/ 55288 h 6858000"/>
              <a:gd name="connsiteX124" fmla="*/ 22471 w 1349253"/>
              <a:gd name="connsiteY124"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29633 w 1349253"/>
              <a:gd name="connsiteY60" fmla="*/ 3933779 h 6858000"/>
              <a:gd name="connsiteX61" fmla="*/ 430964 w 1349253"/>
              <a:gd name="connsiteY61" fmla="*/ 3933093 h 6858000"/>
              <a:gd name="connsiteX62" fmla="*/ 435318 w 1349253"/>
              <a:gd name="connsiteY62" fmla="*/ 3922082 h 6858000"/>
              <a:gd name="connsiteX63" fmla="*/ 440396 w 1349253"/>
              <a:gd name="connsiteY63" fmla="*/ 3901461 h 6858000"/>
              <a:gd name="connsiteX64" fmla="*/ 462990 w 1349253"/>
              <a:gd name="connsiteY64" fmla="*/ 3813873 h 6858000"/>
              <a:gd name="connsiteX65" fmla="*/ 460248 w 1349253"/>
              <a:gd name="connsiteY65" fmla="*/ 3777135 h 6858000"/>
              <a:gd name="connsiteX66" fmla="*/ 461981 w 1349253"/>
              <a:gd name="connsiteY66" fmla="*/ 3771656 h 6858000"/>
              <a:gd name="connsiteX67" fmla="*/ 465724 w 1349253"/>
              <a:gd name="connsiteY67" fmla="*/ 3769007 h 6858000"/>
              <a:gd name="connsiteX68" fmla="*/ 473886 w 1349253"/>
              <a:gd name="connsiteY68" fmla="*/ 3738082 h 6858000"/>
              <a:gd name="connsiteX69" fmla="*/ 481232 w 1349253"/>
              <a:gd name="connsiteY69" fmla="*/ 3673397 h 6858000"/>
              <a:gd name="connsiteX70" fmla="*/ 480528 w 1349253"/>
              <a:gd name="connsiteY70" fmla="*/ 3637109 h 6858000"/>
              <a:gd name="connsiteX71" fmla="*/ 483971 w 1349253"/>
              <a:gd name="connsiteY71" fmla="*/ 3536883 h 6858000"/>
              <a:gd name="connsiteX72" fmla="*/ 491509 w 1349253"/>
              <a:gd name="connsiteY72" fmla="*/ 3435652 h 6858000"/>
              <a:gd name="connsiteX73" fmla="*/ 493180 w 1349253"/>
              <a:gd name="connsiteY73" fmla="*/ 3307769 h 6858000"/>
              <a:gd name="connsiteX74" fmla="*/ 511168 w 1349253"/>
              <a:gd name="connsiteY74" fmla="*/ 3229163 h 6858000"/>
              <a:gd name="connsiteX75" fmla="*/ 487927 w 1349253"/>
              <a:gd name="connsiteY75" fmla="*/ 3158586 h 6858000"/>
              <a:gd name="connsiteX76" fmla="*/ 473112 w 1349253"/>
              <a:gd name="connsiteY76" fmla="*/ 3129034 h 6858000"/>
              <a:gd name="connsiteX77" fmla="*/ 473777 w 1349253"/>
              <a:gd name="connsiteY77" fmla="*/ 3126682 h 6858000"/>
              <a:gd name="connsiteX78" fmla="*/ 451254 w 1349253"/>
              <a:gd name="connsiteY78" fmla="*/ 3106272 h 6858000"/>
              <a:gd name="connsiteX79" fmla="*/ 423984 w 1349253"/>
              <a:gd name="connsiteY79" fmla="*/ 2958185 h 6858000"/>
              <a:gd name="connsiteX80" fmla="*/ 381264 w 1349253"/>
              <a:gd name="connsiteY80" fmla="*/ 2843952 h 6858000"/>
              <a:gd name="connsiteX81" fmla="*/ 315516 w 1349253"/>
              <a:gd name="connsiteY81" fmla="*/ 2554718 h 6858000"/>
              <a:gd name="connsiteX82" fmla="*/ 286333 w 1349253"/>
              <a:gd name="connsiteY82" fmla="*/ 2447068 h 6858000"/>
              <a:gd name="connsiteX83" fmla="*/ 273294 w 1349253"/>
              <a:gd name="connsiteY83" fmla="*/ 2425819 h 6858000"/>
              <a:gd name="connsiteX84" fmla="*/ 279293 w 1349253"/>
              <a:gd name="connsiteY84" fmla="*/ 2402874 h 6858000"/>
              <a:gd name="connsiteX85" fmla="*/ 281905 w 1349253"/>
              <a:gd name="connsiteY85" fmla="*/ 2381443 h 6858000"/>
              <a:gd name="connsiteX86" fmla="*/ 258234 w 1349253"/>
              <a:gd name="connsiteY86" fmla="*/ 2261920 h 6858000"/>
              <a:gd name="connsiteX87" fmla="*/ 248121 w 1349253"/>
              <a:gd name="connsiteY87" fmla="*/ 2195378 h 6858000"/>
              <a:gd name="connsiteX88" fmla="*/ 232338 w 1349253"/>
              <a:gd name="connsiteY88" fmla="*/ 2155135 h 6858000"/>
              <a:gd name="connsiteX89" fmla="*/ 229796 w 1349253"/>
              <a:gd name="connsiteY89" fmla="*/ 2118008 h 6858000"/>
              <a:gd name="connsiteX90" fmla="*/ 230789 w 1349253"/>
              <a:gd name="connsiteY90" fmla="*/ 2050531 h 6858000"/>
              <a:gd name="connsiteX91" fmla="*/ 222595 w 1349253"/>
              <a:gd name="connsiteY91" fmla="*/ 1963269 h 6858000"/>
              <a:gd name="connsiteX92" fmla="*/ 203773 w 1349253"/>
              <a:gd name="connsiteY92" fmla="*/ 1906352 h 6858000"/>
              <a:gd name="connsiteX93" fmla="*/ 180330 w 1349253"/>
              <a:gd name="connsiteY93" fmla="*/ 1861531 h 6858000"/>
              <a:gd name="connsiteX94" fmla="*/ 134129 w 1349253"/>
              <a:gd name="connsiteY94" fmla="*/ 1732919 h 6858000"/>
              <a:gd name="connsiteX95" fmla="*/ 106440 w 1349253"/>
              <a:gd name="connsiteY95" fmla="*/ 1663540 h 6858000"/>
              <a:gd name="connsiteX96" fmla="*/ 105566 w 1349253"/>
              <a:gd name="connsiteY96" fmla="*/ 1615777 h 6858000"/>
              <a:gd name="connsiteX97" fmla="*/ 86361 w 1349253"/>
              <a:gd name="connsiteY97" fmla="*/ 1563678 h 6858000"/>
              <a:gd name="connsiteX98" fmla="*/ 92183 w 1349253"/>
              <a:gd name="connsiteY98" fmla="*/ 1477995 h 6858000"/>
              <a:gd name="connsiteX99" fmla="*/ 78268 w 1349253"/>
              <a:gd name="connsiteY99" fmla="*/ 1373769 h 6858000"/>
              <a:gd name="connsiteX100" fmla="*/ 86575 w 1349253"/>
              <a:gd name="connsiteY100" fmla="*/ 1307086 h 6858000"/>
              <a:gd name="connsiteX101" fmla="*/ 87763 w 1349253"/>
              <a:gd name="connsiteY101" fmla="*/ 1189033 h 6858000"/>
              <a:gd name="connsiteX102" fmla="*/ 92448 w 1349253"/>
              <a:gd name="connsiteY102" fmla="*/ 1168288 h 6858000"/>
              <a:gd name="connsiteX103" fmla="*/ 84730 w 1349253"/>
              <a:gd name="connsiteY103" fmla="*/ 1142577 h 6858000"/>
              <a:gd name="connsiteX104" fmla="*/ 74036 w 1349253"/>
              <a:gd name="connsiteY104" fmla="*/ 1088484 h 6858000"/>
              <a:gd name="connsiteX105" fmla="*/ 62772 w 1349253"/>
              <a:gd name="connsiteY105" fmla="*/ 1016103 h 6858000"/>
              <a:gd name="connsiteX106" fmla="*/ 64228 w 1349253"/>
              <a:gd name="connsiteY106" fmla="*/ 954054 h 6858000"/>
              <a:gd name="connsiteX107" fmla="*/ 75144 w 1349253"/>
              <a:gd name="connsiteY107" fmla="*/ 921368 h 6858000"/>
              <a:gd name="connsiteX108" fmla="*/ 59093 w 1349253"/>
              <a:gd name="connsiteY108" fmla="*/ 896999 h 6858000"/>
              <a:gd name="connsiteX109" fmla="*/ 28501 w 1349253"/>
              <a:gd name="connsiteY109" fmla="*/ 821517 h 6858000"/>
              <a:gd name="connsiteX110" fmla="*/ 7451 w 1349253"/>
              <a:gd name="connsiteY110" fmla="*/ 751353 h 6858000"/>
              <a:gd name="connsiteX111" fmla="*/ 7009 w 1349253"/>
              <a:gd name="connsiteY111" fmla="*/ 721230 h 6858000"/>
              <a:gd name="connsiteX112" fmla="*/ 16141 w 1349253"/>
              <a:gd name="connsiteY112" fmla="*/ 619315 h 6858000"/>
              <a:gd name="connsiteX113" fmla="*/ 19 w 1349253"/>
              <a:gd name="connsiteY113" fmla="*/ 585934 h 6858000"/>
              <a:gd name="connsiteX114" fmla="*/ 7093 w 1349253"/>
              <a:gd name="connsiteY114" fmla="*/ 538948 h 6858000"/>
              <a:gd name="connsiteX115" fmla="*/ 11001 w 1349253"/>
              <a:gd name="connsiteY115" fmla="*/ 525163 h 6858000"/>
              <a:gd name="connsiteX116" fmla="*/ 37125 w 1349253"/>
              <a:gd name="connsiteY116" fmla="*/ 446567 h 6858000"/>
              <a:gd name="connsiteX117" fmla="*/ 36373 w 1349253"/>
              <a:gd name="connsiteY117" fmla="*/ 393828 h 6858000"/>
              <a:gd name="connsiteX118" fmla="*/ 36203 w 1349253"/>
              <a:gd name="connsiteY118" fmla="*/ 353137 h 6858000"/>
              <a:gd name="connsiteX119" fmla="*/ 41896 w 1349253"/>
              <a:gd name="connsiteY119" fmla="*/ 275771 h 6858000"/>
              <a:gd name="connsiteX120" fmla="*/ 58923 w 1349253"/>
              <a:gd name="connsiteY120" fmla="*/ 212860 h 6858000"/>
              <a:gd name="connsiteX121" fmla="*/ 50633 w 1349253"/>
              <a:gd name="connsiteY121" fmla="*/ 144983 h 6858000"/>
              <a:gd name="connsiteX122" fmla="*/ 62917 w 1349253"/>
              <a:gd name="connsiteY122" fmla="*/ 55288 h 6858000"/>
              <a:gd name="connsiteX123" fmla="*/ 22471 w 1349253"/>
              <a:gd name="connsiteY123"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29633 w 1349253"/>
              <a:gd name="connsiteY60" fmla="*/ 3933779 h 6858000"/>
              <a:gd name="connsiteX61" fmla="*/ 430964 w 1349253"/>
              <a:gd name="connsiteY61" fmla="*/ 3933093 h 6858000"/>
              <a:gd name="connsiteX62" fmla="*/ 435318 w 1349253"/>
              <a:gd name="connsiteY62" fmla="*/ 3922082 h 6858000"/>
              <a:gd name="connsiteX63" fmla="*/ 440396 w 1349253"/>
              <a:gd name="connsiteY63" fmla="*/ 3901461 h 6858000"/>
              <a:gd name="connsiteX64" fmla="*/ 462990 w 1349253"/>
              <a:gd name="connsiteY64" fmla="*/ 3813873 h 6858000"/>
              <a:gd name="connsiteX65" fmla="*/ 460248 w 1349253"/>
              <a:gd name="connsiteY65" fmla="*/ 3777135 h 6858000"/>
              <a:gd name="connsiteX66" fmla="*/ 461981 w 1349253"/>
              <a:gd name="connsiteY66" fmla="*/ 3771656 h 6858000"/>
              <a:gd name="connsiteX67" fmla="*/ 465724 w 1349253"/>
              <a:gd name="connsiteY67" fmla="*/ 3769007 h 6858000"/>
              <a:gd name="connsiteX68" fmla="*/ 473886 w 1349253"/>
              <a:gd name="connsiteY68" fmla="*/ 3738082 h 6858000"/>
              <a:gd name="connsiteX69" fmla="*/ 481232 w 1349253"/>
              <a:gd name="connsiteY69" fmla="*/ 3673397 h 6858000"/>
              <a:gd name="connsiteX70" fmla="*/ 480528 w 1349253"/>
              <a:gd name="connsiteY70" fmla="*/ 3637109 h 6858000"/>
              <a:gd name="connsiteX71" fmla="*/ 483971 w 1349253"/>
              <a:gd name="connsiteY71" fmla="*/ 3536883 h 6858000"/>
              <a:gd name="connsiteX72" fmla="*/ 491509 w 1349253"/>
              <a:gd name="connsiteY72" fmla="*/ 3435652 h 6858000"/>
              <a:gd name="connsiteX73" fmla="*/ 505401 w 1349253"/>
              <a:gd name="connsiteY73" fmla="*/ 3295862 h 6858000"/>
              <a:gd name="connsiteX74" fmla="*/ 511168 w 1349253"/>
              <a:gd name="connsiteY74" fmla="*/ 3229163 h 6858000"/>
              <a:gd name="connsiteX75" fmla="*/ 487927 w 1349253"/>
              <a:gd name="connsiteY75" fmla="*/ 3158586 h 6858000"/>
              <a:gd name="connsiteX76" fmla="*/ 473112 w 1349253"/>
              <a:gd name="connsiteY76" fmla="*/ 3129034 h 6858000"/>
              <a:gd name="connsiteX77" fmla="*/ 473777 w 1349253"/>
              <a:gd name="connsiteY77" fmla="*/ 3126682 h 6858000"/>
              <a:gd name="connsiteX78" fmla="*/ 451254 w 1349253"/>
              <a:gd name="connsiteY78" fmla="*/ 3106272 h 6858000"/>
              <a:gd name="connsiteX79" fmla="*/ 423984 w 1349253"/>
              <a:gd name="connsiteY79" fmla="*/ 2958185 h 6858000"/>
              <a:gd name="connsiteX80" fmla="*/ 381264 w 1349253"/>
              <a:gd name="connsiteY80" fmla="*/ 2843952 h 6858000"/>
              <a:gd name="connsiteX81" fmla="*/ 315516 w 1349253"/>
              <a:gd name="connsiteY81" fmla="*/ 2554718 h 6858000"/>
              <a:gd name="connsiteX82" fmla="*/ 286333 w 1349253"/>
              <a:gd name="connsiteY82" fmla="*/ 2447068 h 6858000"/>
              <a:gd name="connsiteX83" fmla="*/ 273294 w 1349253"/>
              <a:gd name="connsiteY83" fmla="*/ 2425819 h 6858000"/>
              <a:gd name="connsiteX84" fmla="*/ 279293 w 1349253"/>
              <a:gd name="connsiteY84" fmla="*/ 2402874 h 6858000"/>
              <a:gd name="connsiteX85" fmla="*/ 281905 w 1349253"/>
              <a:gd name="connsiteY85" fmla="*/ 2381443 h 6858000"/>
              <a:gd name="connsiteX86" fmla="*/ 258234 w 1349253"/>
              <a:gd name="connsiteY86" fmla="*/ 2261920 h 6858000"/>
              <a:gd name="connsiteX87" fmla="*/ 248121 w 1349253"/>
              <a:gd name="connsiteY87" fmla="*/ 2195378 h 6858000"/>
              <a:gd name="connsiteX88" fmla="*/ 232338 w 1349253"/>
              <a:gd name="connsiteY88" fmla="*/ 2155135 h 6858000"/>
              <a:gd name="connsiteX89" fmla="*/ 229796 w 1349253"/>
              <a:gd name="connsiteY89" fmla="*/ 2118008 h 6858000"/>
              <a:gd name="connsiteX90" fmla="*/ 230789 w 1349253"/>
              <a:gd name="connsiteY90" fmla="*/ 2050531 h 6858000"/>
              <a:gd name="connsiteX91" fmla="*/ 222595 w 1349253"/>
              <a:gd name="connsiteY91" fmla="*/ 1963269 h 6858000"/>
              <a:gd name="connsiteX92" fmla="*/ 203773 w 1349253"/>
              <a:gd name="connsiteY92" fmla="*/ 1906352 h 6858000"/>
              <a:gd name="connsiteX93" fmla="*/ 180330 w 1349253"/>
              <a:gd name="connsiteY93" fmla="*/ 1861531 h 6858000"/>
              <a:gd name="connsiteX94" fmla="*/ 134129 w 1349253"/>
              <a:gd name="connsiteY94" fmla="*/ 1732919 h 6858000"/>
              <a:gd name="connsiteX95" fmla="*/ 106440 w 1349253"/>
              <a:gd name="connsiteY95" fmla="*/ 1663540 h 6858000"/>
              <a:gd name="connsiteX96" fmla="*/ 105566 w 1349253"/>
              <a:gd name="connsiteY96" fmla="*/ 1615777 h 6858000"/>
              <a:gd name="connsiteX97" fmla="*/ 86361 w 1349253"/>
              <a:gd name="connsiteY97" fmla="*/ 1563678 h 6858000"/>
              <a:gd name="connsiteX98" fmla="*/ 92183 w 1349253"/>
              <a:gd name="connsiteY98" fmla="*/ 1477995 h 6858000"/>
              <a:gd name="connsiteX99" fmla="*/ 78268 w 1349253"/>
              <a:gd name="connsiteY99" fmla="*/ 1373769 h 6858000"/>
              <a:gd name="connsiteX100" fmla="*/ 86575 w 1349253"/>
              <a:gd name="connsiteY100" fmla="*/ 1307086 h 6858000"/>
              <a:gd name="connsiteX101" fmla="*/ 87763 w 1349253"/>
              <a:gd name="connsiteY101" fmla="*/ 1189033 h 6858000"/>
              <a:gd name="connsiteX102" fmla="*/ 92448 w 1349253"/>
              <a:gd name="connsiteY102" fmla="*/ 1168288 h 6858000"/>
              <a:gd name="connsiteX103" fmla="*/ 84730 w 1349253"/>
              <a:gd name="connsiteY103" fmla="*/ 1142577 h 6858000"/>
              <a:gd name="connsiteX104" fmla="*/ 74036 w 1349253"/>
              <a:gd name="connsiteY104" fmla="*/ 1088484 h 6858000"/>
              <a:gd name="connsiteX105" fmla="*/ 62772 w 1349253"/>
              <a:gd name="connsiteY105" fmla="*/ 1016103 h 6858000"/>
              <a:gd name="connsiteX106" fmla="*/ 64228 w 1349253"/>
              <a:gd name="connsiteY106" fmla="*/ 954054 h 6858000"/>
              <a:gd name="connsiteX107" fmla="*/ 75144 w 1349253"/>
              <a:gd name="connsiteY107" fmla="*/ 921368 h 6858000"/>
              <a:gd name="connsiteX108" fmla="*/ 59093 w 1349253"/>
              <a:gd name="connsiteY108" fmla="*/ 896999 h 6858000"/>
              <a:gd name="connsiteX109" fmla="*/ 28501 w 1349253"/>
              <a:gd name="connsiteY109" fmla="*/ 821517 h 6858000"/>
              <a:gd name="connsiteX110" fmla="*/ 7451 w 1349253"/>
              <a:gd name="connsiteY110" fmla="*/ 751353 h 6858000"/>
              <a:gd name="connsiteX111" fmla="*/ 7009 w 1349253"/>
              <a:gd name="connsiteY111" fmla="*/ 721230 h 6858000"/>
              <a:gd name="connsiteX112" fmla="*/ 16141 w 1349253"/>
              <a:gd name="connsiteY112" fmla="*/ 619315 h 6858000"/>
              <a:gd name="connsiteX113" fmla="*/ 19 w 1349253"/>
              <a:gd name="connsiteY113" fmla="*/ 585934 h 6858000"/>
              <a:gd name="connsiteX114" fmla="*/ 7093 w 1349253"/>
              <a:gd name="connsiteY114" fmla="*/ 538948 h 6858000"/>
              <a:gd name="connsiteX115" fmla="*/ 11001 w 1349253"/>
              <a:gd name="connsiteY115" fmla="*/ 525163 h 6858000"/>
              <a:gd name="connsiteX116" fmla="*/ 37125 w 1349253"/>
              <a:gd name="connsiteY116" fmla="*/ 446567 h 6858000"/>
              <a:gd name="connsiteX117" fmla="*/ 36373 w 1349253"/>
              <a:gd name="connsiteY117" fmla="*/ 393828 h 6858000"/>
              <a:gd name="connsiteX118" fmla="*/ 36203 w 1349253"/>
              <a:gd name="connsiteY118" fmla="*/ 353137 h 6858000"/>
              <a:gd name="connsiteX119" fmla="*/ 41896 w 1349253"/>
              <a:gd name="connsiteY119" fmla="*/ 275771 h 6858000"/>
              <a:gd name="connsiteX120" fmla="*/ 58923 w 1349253"/>
              <a:gd name="connsiteY120" fmla="*/ 212860 h 6858000"/>
              <a:gd name="connsiteX121" fmla="*/ 50633 w 1349253"/>
              <a:gd name="connsiteY121" fmla="*/ 144983 h 6858000"/>
              <a:gd name="connsiteX122" fmla="*/ 62917 w 1349253"/>
              <a:gd name="connsiteY122" fmla="*/ 55288 h 6858000"/>
              <a:gd name="connsiteX123" fmla="*/ 22471 w 1349253"/>
              <a:gd name="connsiteY123"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29633 w 1349253"/>
              <a:gd name="connsiteY60" fmla="*/ 3933779 h 6858000"/>
              <a:gd name="connsiteX61" fmla="*/ 430964 w 1349253"/>
              <a:gd name="connsiteY61" fmla="*/ 3933093 h 6858000"/>
              <a:gd name="connsiteX62" fmla="*/ 440396 w 1349253"/>
              <a:gd name="connsiteY62" fmla="*/ 3901461 h 6858000"/>
              <a:gd name="connsiteX63" fmla="*/ 462990 w 1349253"/>
              <a:gd name="connsiteY63" fmla="*/ 3813873 h 6858000"/>
              <a:gd name="connsiteX64" fmla="*/ 460248 w 1349253"/>
              <a:gd name="connsiteY64" fmla="*/ 3777135 h 6858000"/>
              <a:gd name="connsiteX65" fmla="*/ 461981 w 1349253"/>
              <a:gd name="connsiteY65" fmla="*/ 3771656 h 6858000"/>
              <a:gd name="connsiteX66" fmla="*/ 465724 w 1349253"/>
              <a:gd name="connsiteY66" fmla="*/ 3769007 h 6858000"/>
              <a:gd name="connsiteX67" fmla="*/ 473886 w 1349253"/>
              <a:gd name="connsiteY67" fmla="*/ 3738082 h 6858000"/>
              <a:gd name="connsiteX68" fmla="*/ 481232 w 1349253"/>
              <a:gd name="connsiteY68" fmla="*/ 3673397 h 6858000"/>
              <a:gd name="connsiteX69" fmla="*/ 480528 w 1349253"/>
              <a:gd name="connsiteY69" fmla="*/ 3637109 h 6858000"/>
              <a:gd name="connsiteX70" fmla="*/ 483971 w 1349253"/>
              <a:gd name="connsiteY70" fmla="*/ 3536883 h 6858000"/>
              <a:gd name="connsiteX71" fmla="*/ 491509 w 1349253"/>
              <a:gd name="connsiteY71" fmla="*/ 3435652 h 6858000"/>
              <a:gd name="connsiteX72" fmla="*/ 505401 w 1349253"/>
              <a:gd name="connsiteY72" fmla="*/ 3295862 h 6858000"/>
              <a:gd name="connsiteX73" fmla="*/ 511168 w 1349253"/>
              <a:gd name="connsiteY73" fmla="*/ 3229163 h 6858000"/>
              <a:gd name="connsiteX74" fmla="*/ 487927 w 1349253"/>
              <a:gd name="connsiteY74" fmla="*/ 3158586 h 6858000"/>
              <a:gd name="connsiteX75" fmla="*/ 473112 w 1349253"/>
              <a:gd name="connsiteY75" fmla="*/ 3129034 h 6858000"/>
              <a:gd name="connsiteX76" fmla="*/ 473777 w 1349253"/>
              <a:gd name="connsiteY76" fmla="*/ 3126682 h 6858000"/>
              <a:gd name="connsiteX77" fmla="*/ 451254 w 1349253"/>
              <a:gd name="connsiteY77" fmla="*/ 3106272 h 6858000"/>
              <a:gd name="connsiteX78" fmla="*/ 423984 w 1349253"/>
              <a:gd name="connsiteY78" fmla="*/ 2958185 h 6858000"/>
              <a:gd name="connsiteX79" fmla="*/ 381264 w 1349253"/>
              <a:gd name="connsiteY79" fmla="*/ 2843952 h 6858000"/>
              <a:gd name="connsiteX80" fmla="*/ 315516 w 1349253"/>
              <a:gd name="connsiteY80" fmla="*/ 2554718 h 6858000"/>
              <a:gd name="connsiteX81" fmla="*/ 286333 w 1349253"/>
              <a:gd name="connsiteY81" fmla="*/ 2447068 h 6858000"/>
              <a:gd name="connsiteX82" fmla="*/ 273294 w 1349253"/>
              <a:gd name="connsiteY82" fmla="*/ 2425819 h 6858000"/>
              <a:gd name="connsiteX83" fmla="*/ 279293 w 1349253"/>
              <a:gd name="connsiteY83" fmla="*/ 2402874 h 6858000"/>
              <a:gd name="connsiteX84" fmla="*/ 281905 w 1349253"/>
              <a:gd name="connsiteY84" fmla="*/ 2381443 h 6858000"/>
              <a:gd name="connsiteX85" fmla="*/ 258234 w 1349253"/>
              <a:gd name="connsiteY85" fmla="*/ 2261920 h 6858000"/>
              <a:gd name="connsiteX86" fmla="*/ 248121 w 1349253"/>
              <a:gd name="connsiteY86" fmla="*/ 2195378 h 6858000"/>
              <a:gd name="connsiteX87" fmla="*/ 232338 w 1349253"/>
              <a:gd name="connsiteY87" fmla="*/ 2155135 h 6858000"/>
              <a:gd name="connsiteX88" fmla="*/ 229796 w 1349253"/>
              <a:gd name="connsiteY88" fmla="*/ 2118008 h 6858000"/>
              <a:gd name="connsiteX89" fmla="*/ 230789 w 1349253"/>
              <a:gd name="connsiteY89" fmla="*/ 2050531 h 6858000"/>
              <a:gd name="connsiteX90" fmla="*/ 222595 w 1349253"/>
              <a:gd name="connsiteY90" fmla="*/ 1963269 h 6858000"/>
              <a:gd name="connsiteX91" fmla="*/ 203773 w 1349253"/>
              <a:gd name="connsiteY91" fmla="*/ 1906352 h 6858000"/>
              <a:gd name="connsiteX92" fmla="*/ 180330 w 1349253"/>
              <a:gd name="connsiteY92" fmla="*/ 1861531 h 6858000"/>
              <a:gd name="connsiteX93" fmla="*/ 134129 w 1349253"/>
              <a:gd name="connsiteY93" fmla="*/ 1732919 h 6858000"/>
              <a:gd name="connsiteX94" fmla="*/ 106440 w 1349253"/>
              <a:gd name="connsiteY94" fmla="*/ 1663540 h 6858000"/>
              <a:gd name="connsiteX95" fmla="*/ 105566 w 1349253"/>
              <a:gd name="connsiteY95" fmla="*/ 1615777 h 6858000"/>
              <a:gd name="connsiteX96" fmla="*/ 86361 w 1349253"/>
              <a:gd name="connsiteY96" fmla="*/ 1563678 h 6858000"/>
              <a:gd name="connsiteX97" fmla="*/ 92183 w 1349253"/>
              <a:gd name="connsiteY97" fmla="*/ 1477995 h 6858000"/>
              <a:gd name="connsiteX98" fmla="*/ 78268 w 1349253"/>
              <a:gd name="connsiteY98" fmla="*/ 1373769 h 6858000"/>
              <a:gd name="connsiteX99" fmla="*/ 86575 w 1349253"/>
              <a:gd name="connsiteY99" fmla="*/ 1307086 h 6858000"/>
              <a:gd name="connsiteX100" fmla="*/ 87763 w 1349253"/>
              <a:gd name="connsiteY100" fmla="*/ 1189033 h 6858000"/>
              <a:gd name="connsiteX101" fmla="*/ 92448 w 1349253"/>
              <a:gd name="connsiteY101" fmla="*/ 1168288 h 6858000"/>
              <a:gd name="connsiteX102" fmla="*/ 84730 w 1349253"/>
              <a:gd name="connsiteY102" fmla="*/ 1142577 h 6858000"/>
              <a:gd name="connsiteX103" fmla="*/ 74036 w 1349253"/>
              <a:gd name="connsiteY103" fmla="*/ 1088484 h 6858000"/>
              <a:gd name="connsiteX104" fmla="*/ 62772 w 1349253"/>
              <a:gd name="connsiteY104" fmla="*/ 1016103 h 6858000"/>
              <a:gd name="connsiteX105" fmla="*/ 64228 w 1349253"/>
              <a:gd name="connsiteY105" fmla="*/ 954054 h 6858000"/>
              <a:gd name="connsiteX106" fmla="*/ 75144 w 1349253"/>
              <a:gd name="connsiteY106" fmla="*/ 921368 h 6858000"/>
              <a:gd name="connsiteX107" fmla="*/ 59093 w 1349253"/>
              <a:gd name="connsiteY107" fmla="*/ 896999 h 6858000"/>
              <a:gd name="connsiteX108" fmla="*/ 28501 w 1349253"/>
              <a:gd name="connsiteY108" fmla="*/ 821517 h 6858000"/>
              <a:gd name="connsiteX109" fmla="*/ 7451 w 1349253"/>
              <a:gd name="connsiteY109" fmla="*/ 751353 h 6858000"/>
              <a:gd name="connsiteX110" fmla="*/ 7009 w 1349253"/>
              <a:gd name="connsiteY110" fmla="*/ 721230 h 6858000"/>
              <a:gd name="connsiteX111" fmla="*/ 16141 w 1349253"/>
              <a:gd name="connsiteY111" fmla="*/ 619315 h 6858000"/>
              <a:gd name="connsiteX112" fmla="*/ 19 w 1349253"/>
              <a:gd name="connsiteY112" fmla="*/ 585934 h 6858000"/>
              <a:gd name="connsiteX113" fmla="*/ 7093 w 1349253"/>
              <a:gd name="connsiteY113" fmla="*/ 538948 h 6858000"/>
              <a:gd name="connsiteX114" fmla="*/ 11001 w 1349253"/>
              <a:gd name="connsiteY114" fmla="*/ 525163 h 6858000"/>
              <a:gd name="connsiteX115" fmla="*/ 37125 w 1349253"/>
              <a:gd name="connsiteY115" fmla="*/ 446567 h 6858000"/>
              <a:gd name="connsiteX116" fmla="*/ 36373 w 1349253"/>
              <a:gd name="connsiteY116" fmla="*/ 393828 h 6858000"/>
              <a:gd name="connsiteX117" fmla="*/ 36203 w 1349253"/>
              <a:gd name="connsiteY117" fmla="*/ 353137 h 6858000"/>
              <a:gd name="connsiteX118" fmla="*/ 41896 w 1349253"/>
              <a:gd name="connsiteY118" fmla="*/ 275771 h 6858000"/>
              <a:gd name="connsiteX119" fmla="*/ 58923 w 1349253"/>
              <a:gd name="connsiteY119" fmla="*/ 212860 h 6858000"/>
              <a:gd name="connsiteX120" fmla="*/ 50633 w 1349253"/>
              <a:gd name="connsiteY120" fmla="*/ 144983 h 6858000"/>
              <a:gd name="connsiteX121" fmla="*/ 62917 w 1349253"/>
              <a:gd name="connsiteY121" fmla="*/ 55288 h 6858000"/>
              <a:gd name="connsiteX122" fmla="*/ 22471 w 1349253"/>
              <a:gd name="connsiteY122"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29633 w 1349253"/>
              <a:gd name="connsiteY60" fmla="*/ 3933779 h 6858000"/>
              <a:gd name="connsiteX61" fmla="*/ 430964 w 1349253"/>
              <a:gd name="connsiteY61" fmla="*/ 3937856 h 6858000"/>
              <a:gd name="connsiteX62" fmla="*/ 440396 w 1349253"/>
              <a:gd name="connsiteY62" fmla="*/ 3901461 h 6858000"/>
              <a:gd name="connsiteX63" fmla="*/ 462990 w 1349253"/>
              <a:gd name="connsiteY63" fmla="*/ 3813873 h 6858000"/>
              <a:gd name="connsiteX64" fmla="*/ 460248 w 1349253"/>
              <a:gd name="connsiteY64" fmla="*/ 3777135 h 6858000"/>
              <a:gd name="connsiteX65" fmla="*/ 461981 w 1349253"/>
              <a:gd name="connsiteY65" fmla="*/ 3771656 h 6858000"/>
              <a:gd name="connsiteX66" fmla="*/ 465724 w 1349253"/>
              <a:gd name="connsiteY66" fmla="*/ 3769007 h 6858000"/>
              <a:gd name="connsiteX67" fmla="*/ 473886 w 1349253"/>
              <a:gd name="connsiteY67" fmla="*/ 3738082 h 6858000"/>
              <a:gd name="connsiteX68" fmla="*/ 481232 w 1349253"/>
              <a:gd name="connsiteY68" fmla="*/ 3673397 h 6858000"/>
              <a:gd name="connsiteX69" fmla="*/ 480528 w 1349253"/>
              <a:gd name="connsiteY69" fmla="*/ 3637109 h 6858000"/>
              <a:gd name="connsiteX70" fmla="*/ 483971 w 1349253"/>
              <a:gd name="connsiteY70" fmla="*/ 3536883 h 6858000"/>
              <a:gd name="connsiteX71" fmla="*/ 491509 w 1349253"/>
              <a:gd name="connsiteY71" fmla="*/ 3435652 h 6858000"/>
              <a:gd name="connsiteX72" fmla="*/ 505401 w 1349253"/>
              <a:gd name="connsiteY72" fmla="*/ 3295862 h 6858000"/>
              <a:gd name="connsiteX73" fmla="*/ 511168 w 1349253"/>
              <a:gd name="connsiteY73" fmla="*/ 3229163 h 6858000"/>
              <a:gd name="connsiteX74" fmla="*/ 487927 w 1349253"/>
              <a:gd name="connsiteY74" fmla="*/ 3158586 h 6858000"/>
              <a:gd name="connsiteX75" fmla="*/ 473112 w 1349253"/>
              <a:gd name="connsiteY75" fmla="*/ 3129034 h 6858000"/>
              <a:gd name="connsiteX76" fmla="*/ 473777 w 1349253"/>
              <a:gd name="connsiteY76" fmla="*/ 3126682 h 6858000"/>
              <a:gd name="connsiteX77" fmla="*/ 451254 w 1349253"/>
              <a:gd name="connsiteY77" fmla="*/ 3106272 h 6858000"/>
              <a:gd name="connsiteX78" fmla="*/ 423984 w 1349253"/>
              <a:gd name="connsiteY78" fmla="*/ 2958185 h 6858000"/>
              <a:gd name="connsiteX79" fmla="*/ 381264 w 1349253"/>
              <a:gd name="connsiteY79" fmla="*/ 2843952 h 6858000"/>
              <a:gd name="connsiteX80" fmla="*/ 315516 w 1349253"/>
              <a:gd name="connsiteY80" fmla="*/ 2554718 h 6858000"/>
              <a:gd name="connsiteX81" fmla="*/ 286333 w 1349253"/>
              <a:gd name="connsiteY81" fmla="*/ 2447068 h 6858000"/>
              <a:gd name="connsiteX82" fmla="*/ 273294 w 1349253"/>
              <a:gd name="connsiteY82" fmla="*/ 2425819 h 6858000"/>
              <a:gd name="connsiteX83" fmla="*/ 279293 w 1349253"/>
              <a:gd name="connsiteY83" fmla="*/ 2402874 h 6858000"/>
              <a:gd name="connsiteX84" fmla="*/ 281905 w 1349253"/>
              <a:gd name="connsiteY84" fmla="*/ 2381443 h 6858000"/>
              <a:gd name="connsiteX85" fmla="*/ 258234 w 1349253"/>
              <a:gd name="connsiteY85" fmla="*/ 2261920 h 6858000"/>
              <a:gd name="connsiteX86" fmla="*/ 248121 w 1349253"/>
              <a:gd name="connsiteY86" fmla="*/ 2195378 h 6858000"/>
              <a:gd name="connsiteX87" fmla="*/ 232338 w 1349253"/>
              <a:gd name="connsiteY87" fmla="*/ 2155135 h 6858000"/>
              <a:gd name="connsiteX88" fmla="*/ 229796 w 1349253"/>
              <a:gd name="connsiteY88" fmla="*/ 2118008 h 6858000"/>
              <a:gd name="connsiteX89" fmla="*/ 230789 w 1349253"/>
              <a:gd name="connsiteY89" fmla="*/ 2050531 h 6858000"/>
              <a:gd name="connsiteX90" fmla="*/ 222595 w 1349253"/>
              <a:gd name="connsiteY90" fmla="*/ 1963269 h 6858000"/>
              <a:gd name="connsiteX91" fmla="*/ 203773 w 1349253"/>
              <a:gd name="connsiteY91" fmla="*/ 1906352 h 6858000"/>
              <a:gd name="connsiteX92" fmla="*/ 180330 w 1349253"/>
              <a:gd name="connsiteY92" fmla="*/ 1861531 h 6858000"/>
              <a:gd name="connsiteX93" fmla="*/ 134129 w 1349253"/>
              <a:gd name="connsiteY93" fmla="*/ 1732919 h 6858000"/>
              <a:gd name="connsiteX94" fmla="*/ 106440 w 1349253"/>
              <a:gd name="connsiteY94" fmla="*/ 1663540 h 6858000"/>
              <a:gd name="connsiteX95" fmla="*/ 105566 w 1349253"/>
              <a:gd name="connsiteY95" fmla="*/ 1615777 h 6858000"/>
              <a:gd name="connsiteX96" fmla="*/ 86361 w 1349253"/>
              <a:gd name="connsiteY96" fmla="*/ 1563678 h 6858000"/>
              <a:gd name="connsiteX97" fmla="*/ 92183 w 1349253"/>
              <a:gd name="connsiteY97" fmla="*/ 1477995 h 6858000"/>
              <a:gd name="connsiteX98" fmla="*/ 78268 w 1349253"/>
              <a:gd name="connsiteY98" fmla="*/ 1373769 h 6858000"/>
              <a:gd name="connsiteX99" fmla="*/ 86575 w 1349253"/>
              <a:gd name="connsiteY99" fmla="*/ 1307086 h 6858000"/>
              <a:gd name="connsiteX100" fmla="*/ 87763 w 1349253"/>
              <a:gd name="connsiteY100" fmla="*/ 1189033 h 6858000"/>
              <a:gd name="connsiteX101" fmla="*/ 92448 w 1349253"/>
              <a:gd name="connsiteY101" fmla="*/ 1168288 h 6858000"/>
              <a:gd name="connsiteX102" fmla="*/ 84730 w 1349253"/>
              <a:gd name="connsiteY102" fmla="*/ 1142577 h 6858000"/>
              <a:gd name="connsiteX103" fmla="*/ 74036 w 1349253"/>
              <a:gd name="connsiteY103" fmla="*/ 1088484 h 6858000"/>
              <a:gd name="connsiteX104" fmla="*/ 62772 w 1349253"/>
              <a:gd name="connsiteY104" fmla="*/ 1016103 h 6858000"/>
              <a:gd name="connsiteX105" fmla="*/ 64228 w 1349253"/>
              <a:gd name="connsiteY105" fmla="*/ 954054 h 6858000"/>
              <a:gd name="connsiteX106" fmla="*/ 75144 w 1349253"/>
              <a:gd name="connsiteY106" fmla="*/ 921368 h 6858000"/>
              <a:gd name="connsiteX107" fmla="*/ 59093 w 1349253"/>
              <a:gd name="connsiteY107" fmla="*/ 896999 h 6858000"/>
              <a:gd name="connsiteX108" fmla="*/ 28501 w 1349253"/>
              <a:gd name="connsiteY108" fmla="*/ 821517 h 6858000"/>
              <a:gd name="connsiteX109" fmla="*/ 7451 w 1349253"/>
              <a:gd name="connsiteY109" fmla="*/ 751353 h 6858000"/>
              <a:gd name="connsiteX110" fmla="*/ 7009 w 1349253"/>
              <a:gd name="connsiteY110" fmla="*/ 721230 h 6858000"/>
              <a:gd name="connsiteX111" fmla="*/ 16141 w 1349253"/>
              <a:gd name="connsiteY111" fmla="*/ 619315 h 6858000"/>
              <a:gd name="connsiteX112" fmla="*/ 19 w 1349253"/>
              <a:gd name="connsiteY112" fmla="*/ 585934 h 6858000"/>
              <a:gd name="connsiteX113" fmla="*/ 7093 w 1349253"/>
              <a:gd name="connsiteY113" fmla="*/ 538948 h 6858000"/>
              <a:gd name="connsiteX114" fmla="*/ 11001 w 1349253"/>
              <a:gd name="connsiteY114" fmla="*/ 525163 h 6858000"/>
              <a:gd name="connsiteX115" fmla="*/ 37125 w 1349253"/>
              <a:gd name="connsiteY115" fmla="*/ 446567 h 6858000"/>
              <a:gd name="connsiteX116" fmla="*/ 36373 w 1349253"/>
              <a:gd name="connsiteY116" fmla="*/ 393828 h 6858000"/>
              <a:gd name="connsiteX117" fmla="*/ 36203 w 1349253"/>
              <a:gd name="connsiteY117" fmla="*/ 353137 h 6858000"/>
              <a:gd name="connsiteX118" fmla="*/ 41896 w 1349253"/>
              <a:gd name="connsiteY118" fmla="*/ 275771 h 6858000"/>
              <a:gd name="connsiteX119" fmla="*/ 58923 w 1349253"/>
              <a:gd name="connsiteY119" fmla="*/ 212860 h 6858000"/>
              <a:gd name="connsiteX120" fmla="*/ 50633 w 1349253"/>
              <a:gd name="connsiteY120" fmla="*/ 144983 h 6858000"/>
              <a:gd name="connsiteX121" fmla="*/ 62917 w 1349253"/>
              <a:gd name="connsiteY121" fmla="*/ 55288 h 6858000"/>
              <a:gd name="connsiteX122" fmla="*/ 22471 w 1349253"/>
              <a:gd name="connsiteY122"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29633 w 1349253"/>
              <a:gd name="connsiteY60" fmla="*/ 3933779 h 6858000"/>
              <a:gd name="connsiteX61" fmla="*/ 440396 w 1349253"/>
              <a:gd name="connsiteY61" fmla="*/ 3901461 h 6858000"/>
              <a:gd name="connsiteX62" fmla="*/ 462990 w 1349253"/>
              <a:gd name="connsiteY62" fmla="*/ 3813873 h 6858000"/>
              <a:gd name="connsiteX63" fmla="*/ 460248 w 1349253"/>
              <a:gd name="connsiteY63" fmla="*/ 3777135 h 6858000"/>
              <a:gd name="connsiteX64" fmla="*/ 461981 w 1349253"/>
              <a:gd name="connsiteY64" fmla="*/ 3771656 h 6858000"/>
              <a:gd name="connsiteX65" fmla="*/ 465724 w 1349253"/>
              <a:gd name="connsiteY65" fmla="*/ 3769007 h 6858000"/>
              <a:gd name="connsiteX66" fmla="*/ 473886 w 1349253"/>
              <a:gd name="connsiteY66" fmla="*/ 3738082 h 6858000"/>
              <a:gd name="connsiteX67" fmla="*/ 481232 w 1349253"/>
              <a:gd name="connsiteY67" fmla="*/ 3673397 h 6858000"/>
              <a:gd name="connsiteX68" fmla="*/ 480528 w 1349253"/>
              <a:gd name="connsiteY68" fmla="*/ 3637109 h 6858000"/>
              <a:gd name="connsiteX69" fmla="*/ 483971 w 1349253"/>
              <a:gd name="connsiteY69" fmla="*/ 3536883 h 6858000"/>
              <a:gd name="connsiteX70" fmla="*/ 491509 w 1349253"/>
              <a:gd name="connsiteY70" fmla="*/ 3435652 h 6858000"/>
              <a:gd name="connsiteX71" fmla="*/ 505401 w 1349253"/>
              <a:gd name="connsiteY71" fmla="*/ 3295862 h 6858000"/>
              <a:gd name="connsiteX72" fmla="*/ 511168 w 1349253"/>
              <a:gd name="connsiteY72" fmla="*/ 3229163 h 6858000"/>
              <a:gd name="connsiteX73" fmla="*/ 487927 w 1349253"/>
              <a:gd name="connsiteY73" fmla="*/ 3158586 h 6858000"/>
              <a:gd name="connsiteX74" fmla="*/ 473112 w 1349253"/>
              <a:gd name="connsiteY74" fmla="*/ 3129034 h 6858000"/>
              <a:gd name="connsiteX75" fmla="*/ 473777 w 1349253"/>
              <a:gd name="connsiteY75" fmla="*/ 3126682 h 6858000"/>
              <a:gd name="connsiteX76" fmla="*/ 451254 w 1349253"/>
              <a:gd name="connsiteY76" fmla="*/ 3106272 h 6858000"/>
              <a:gd name="connsiteX77" fmla="*/ 423984 w 1349253"/>
              <a:gd name="connsiteY77" fmla="*/ 2958185 h 6858000"/>
              <a:gd name="connsiteX78" fmla="*/ 381264 w 1349253"/>
              <a:gd name="connsiteY78" fmla="*/ 2843952 h 6858000"/>
              <a:gd name="connsiteX79" fmla="*/ 315516 w 1349253"/>
              <a:gd name="connsiteY79" fmla="*/ 2554718 h 6858000"/>
              <a:gd name="connsiteX80" fmla="*/ 286333 w 1349253"/>
              <a:gd name="connsiteY80" fmla="*/ 2447068 h 6858000"/>
              <a:gd name="connsiteX81" fmla="*/ 273294 w 1349253"/>
              <a:gd name="connsiteY81" fmla="*/ 2425819 h 6858000"/>
              <a:gd name="connsiteX82" fmla="*/ 279293 w 1349253"/>
              <a:gd name="connsiteY82" fmla="*/ 2402874 h 6858000"/>
              <a:gd name="connsiteX83" fmla="*/ 281905 w 1349253"/>
              <a:gd name="connsiteY83" fmla="*/ 2381443 h 6858000"/>
              <a:gd name="connsiteX84" fmla="*/ 258234 w 1349253"/>
              <a:gd name="connsiteY84" fmla="*/ 2261920 h 6858000"/>
              <a:gd name="connsiteX85" fmla="*/ 248121 w 1349253"/>
              <a:gd name="connsiteY85" fmla="*/ 2195378 h 6858000"/>
              <a:gd name="connsiteX86" fmla="*/ 232338 w 1349253"/>
              <a:gd name="connsiteY86" fmla="*/ 2155135 h 6858000"/>
              <a:gd name="connsiteX87" fmla="*/ 229796 w 1349253"/>
              <a:gd name="connsiteY87" fmla="*/ 2118008 h 6858000"/>
              <a:gd name="connsiteX88" fmla="*/ 230789 w 1349253"/>
              <a:gd name="connsiteY88" fmla="*/ 2050531 h 6858000"/>
              <a:gd name="connsiteX89" fmla="*/ 222595 w 1349253"/>
              <a:gd name="connsiteY89" fmla="*/ 1963269 h 6858000"/>
              <a:gd name="connsiteX90" fmla="*/ 203773 w 1349253"/>
              <a:gd name="connsiteY90" fmla="*/ 1906352 h 6858000"/>
              <a:gd name="connsiteX91" fmla="*/ 180330 w 1349253"/>
              <a:gd name="connsiteY91" fmla="*/ 1861531 h 6858000"/>
              <a:gd name="connsiteX92" fmla="*/ 134129 w 1349253"/>
              <a:gd name="connsiteY92" fmla="*/ 1732919 h 6858000"/>
              <a:gd name="connsiteX93" fmla="*/ 106440 w 1349253"/>
              <a:gd name="connsiteY93" fmla="*/ 1663540 h 6858000"/>
              <a:gd name="connsiteX94" fmla="*/ 105566 w 1349253"/>
              <a:gd name="connsiteY94" fmla="*/ 1615777 h 6858000"/>
              <a:gd name="connsiteX95" fmla="*/ 86361 w 1349253"/>
              <a:gd name="connsiteY95" fmla="*/ 1563678 h 6858000"/>
              <a:gd name="connsiteX96" fmla="*/ 92183 w 1349253"/>
              <a:gd name="connsiteY96" fmla="*/ 1477995 h 6858000"/>
              <a:gd name="connsiteX97" fmla="*/ 78268 w 1349253"/>
              <a:gd name="connsiteY97" fmla="*/ 1373769 h 6858000"/>
              <a:gd name="connsiteX98" fmla="*/ 86575 w 1349253"/>
              <a:gd name="connsiteY98" fmla="*/ 1307086 h 6858000"/>
              <a:gd name="connsiteX99" fmla="*/ 87763 w 1349253"/>
              <a:gd name="connsiteY99" fmla="*/ 1189033 h 6858000"/>
              <a:gd name="connsiteX100" fmla="*/ 92448 w 1349253"/>
              <a:gd name="connsiteY100" fmla="*/ 1168288 h 6858000"/>
              <a:gd name="connsiteX101" fmla="*/ 84730 w 1349253"/>
              <a:gd name="connsiteY101" fmla="*/ 1142577 h 6858000"/>
              <a:gd name="connsiteX102" fmla="*/ 74036 w 1349253"/>
              <a:gd name="connsiteY102" fmla="*/ 1088484 h 6858000"/>
              <a:gd name="connsiteX103" fmla="*/ 62772 w 1349253"/>
              <a:gd name="connsiteY103" fmla="*/ 1016103 h 6858000"/>
              <a:gd name="connsiteX104" fmla="*/ 64228 w 1349253"/>
              <a:gd name="connsiteY104" fmla="*/ 954054 h 6858000"/>
              <a:gd name="connsiteX105" fmla="*/ 75144 w 1349253"/>
              <a:gd name="connsiteY105" fmla="*/ 921368 h 6858000"/>
              <a:gd name="connsiteX106" fmla="*/ 59093 w 1349253"/>
              <a:gd name="connsiteY106" fmla="*/ 896999 h 6858000"/>
              <a:gd name="connsiteX107" fmla="*/ 28501 w 1349253"/>
              <a:gd name="connsiteY107" fmla="*/ 821517 h 6858000"/>
              <a:gd name="connsiteX108" fmla="*/ 7451 w 1349253"/>
              <a:gd name="connsiteY108" fmla="*/ 751353 h 6858000"/>
              <a:gd name="connsiteX109" fmla="*/ 7009 w 1349253"/>
              <a:gd name="connsiteY109" fmla="*/ 721230 h 6858000"/>
              <a:gd name="connsiteX110" fmla="*/ 16141 w 1349253"/>
              <a:gd name="connsiteY110" fmla="*/ 619315 h 6858000"/>
              <a:gd name="connsiteX111" fmla="*/ 19 w 1349253"/>
              <a:gd name="connsiteY111" fmla="*/ 585934 h 6858000"/>
              <a:gd name="connsiteX112" fmla="*/ 7093 w 1349253"/>
              <a:gd name="connsiteY112" fmla="*/ 538948 h 6858000"/>
              <a:gd name="connsiteX113" fmla="*/ 11001 w 1349253"/>
              <a:gd name="connsiteY113" fmla="*/ 525163 h 6858000"/>
              <a:gd name="connsiteX114" fmla="*/ 37125 w 1349253"/>
              <a:gd name="connsiteY114" fmla="*/ 446567 h 6858000"/>
              <a:gd name="connsiteX115" fmla="*/ 36373 w 1349253"/>
              <a:gd name="connsiteY115" fmla="*/ 393828 h 6858000"/>
              <a:gd name="connsiteX116" fmla="*/ 36203 w 1349253"/>
              <a:gd name="connsiteY116" fmla="*/ 353137 h 6858000"/>
              <a:gd name="connsiteX117" fmla="*/ 41896 w 1349253"/>
              <a:gd name="connsiteY117" fmla="*/ 275771 h 6858000"/>
              <a:gd name="connsiteX118" fmla="*/ 58923 w 1349253"/>
              <a:gd name="connsiteY118" fmla="*/ 212860 h 6858000"/>
              <a:gd name="connsiteX119" fmla="*/ 50633 w 1349253"/>
              <a:gd name="connsiteY119" fmla="*/ 144983 h 6858000"/>
              <a:gd name="connsiteX120" fmla="*/ 62917 w 1349253"/>
              <a:gd name="connsiteY120" fmla="*/ 55288 h 6858000"/>
              <a:gd name="connsiteX121" fmla="*/ 22471 w 1349253"/>
              <a:gd name="connsiteY121"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3337 w 1349253"/>
              <a:gd name="connsiteY56" fmla="*/ 4090296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34521 w 1349253"/>
              <a:gd name="connsiteY60" fmla="*/ 3945686 h 6858000"/>
              <a:gd name="connsiteX61" fmla="*/ 440396 w 1349253"/>
              <a:gd name="connsiteY61" fmla="*/ 3901461 h 6858000"/>
              <a:gd name="connsiteX62" fmla="*/ 462990 w 1349253"/>
              <a:gd name="connsiteY62" fmla="*/ 3813873 h 6858000"/>
              <a:gd name="connsiteX63" fmla="*/ 460248 w 1349253"/>
              <a:gd name="connsiteY63" fmla="*/ 3777135 h 6858000"/>
              <a:gd name="connsiteX64" fmla="*/ 461981 w 1349253"/>
              <a:gd name="connsiteY64" fmla="*/ 3771656 h 6858000"/>
              <a:gd name="connsiteX65" fmla="*/ 465724 w 1349253"/>
              <a:gd name="connsiteY65" fmla="*/ 3769007 h 6858000"/>
              <a:gd name="connsiteX66" fmla="*/ 473886 w 1349253"/>
              <a:gd name="connsiteY66" fmla="*/ 3738082 h 6858000"/>
              <a:gd name="connsiteX67" fmla="*/ 481232 w 1349253"/>
              <a:gd name="connsiteY67" fmla="*/ 3673397 h 6858000"/>
              <a:gd name="connsiteX68" fmla="*/ 480528 w 1349253"/>
              <a:gd name="connsiteY68" fmla="*/ 3637109 h 6858000"/>
              <a:gd name="connsiteX69" fmla="*/ 483971 w 1349253"/>
              <a:gd name="connsiteY69" fmla="*/ 3536883 h 6858000"/>
              <a:gd name="connsiteX70" fmla="*/ 491509 w 1349253"/>
              <a:gd name="connsiteY70" fmla="*/ 3435652 h 6858000"/>
              <a:gd name="connsiteX71" fmla="*/ 505401 w 1349253"/>
              <a:gd name="connsiteY71" fmla="*/ 3295862 h 6858000"/>
              <a:gd name="connsiteX72" fmla="*/ 511168 w 1349253"/>
              <a:gd name="connsiteY72" fmla="*/ 3229163 h 6858000"/>
              <a:gd name="connsiteX73" fmla="*/ 487927 w 1349253"/>
              <a:gd name="connsiteY73" fmla="*/ 3158586 h 6858000"/>
              <a:gd name="connsiteX74" fmla="*/ 473112 w 1349253"/>
              <a:gd name="connsiteY74" fmla="*/ 3129034 h 6858000"/>
              <a:gd name="connsiteX75" fmla="*/ 473777 w 1349253"/>
              <a:gd name="connsiteY75" fmla="*/ 3126682 h 6858000"/>
              <a:gd name="connsiteX76" fmla="*/ 451254 w 1349253"/>
              <a:gd name="connsiteY76" fmla="*/ 3106272 h 6858000"/>
              <a:gd name="connsiteX77" fmla="*/ 423984 w 1349253"/>
              <a:gd name="connsiteY77" fmla="*/ 2958185 h 6858000"/>
              <a:gd name="connsiteX78" fmla="*/ 381264 w 1349253"/>
              <a:gd name="connsiteY78" fmla="*/ 2843952 h 6858000"/>
              <a:gd name="connsiteX79" fmla="*/ 315516 w 1349253"/>
              <a:gd name="connsiteY79" fmla="*/ 2554718 h 6858000"/>
              <a:gd name="connsiteX80" fmla="*/ 286333 w 1349253"/>
              <a:gd name="connsiteY80" fmla="*/ 2447068 h 6858000"/>
              <a:gd name="connsiteX81" fmla="*/ 273294 w 1349253"/>
              <a:gd name="connsiteY81" fmla="*/ 2425819 h 6858000"/>
              <a:gd name="connsiteX82" fmla="*/ 279293 w 1349253"/>
              <a:gd name="connsiteY82" fmla="*/ 2402874 h 6858000"/>
              <a:gd name="connsiteX83" fmla="*/ 281905 w 1349253"/>
              <a:gd name="connsiteY83" fmla="*/ 2381443 h 6858000"/>
              <a:gd name="connsiteX84" fmla="*/ 258234 w 1349253"/>
              <a:gd name="connsiteY84" fmla="*/ 2261920 h 6858000"/>
              <a:gd name="connsiteX85" fmla="*/ 248121 w 1349253"/>
              <a:gd name="connsiteY85" fmla="*/ 2195378 h 6858000"/>
              <a:gd name="connsiteX86" fmla="*/ 232338 w 1349253"/>
              <a:gd name="connsiteY86" fmla="*/ 2155135 h 6858000"/>
              <a:gd name="connsiteX87" fmla="*/ 229796 w 1349253"/>
              <a:gd name="connsiteY87" fmla="*/ 2118008 h 6858000"/>
              <a:gd name="connsiteX88" fmla="*/ 230789 w 1349253"/>
              <a:gd name="connsiteY88" fmla="*/ 2050531 h 6858000"/>
              <a:gd name="connsiteX89" fmla="*/ 222595 w 1349253"/>
              <a:gd name="connsiteY89" fmla="*/ 1963269 h 6858000"/>
              <a:gd name="connsiteX90" fmla="*/ 203773 w 1349253"/>
              <a:gd name="connsiteY90" fmla="*/ 1906352 h 6858000"/>
              <a:gd name="connsiteX91" fmla="*/ 180330 w 1349253"/>
              <a:gd name="connsiteY91" fmla="*/ 1861531 h 6858000"/>
              <a:gd name="connsiteX92" fmla="*/ 134129 w 1349253"/>
              <a:gd name="connsiteY92" fmla="*/ 1732919 h 6858000"/>
              <a:gd name="connsiteX93" fmla="*/ 106440 w 1349253"/>
              <a:gd name="connsiteY93" fmla="*/ 1663540 h 6858000"/>
              <a:gd name="connsiteX94" fmla="*/ 105566 w 1349253"/>
              <a:gd name="connsiteY94" fmla="*/ 1615777 h 6858000"/>
              <a:gd name="connsiteX95" fmla="*/ 86361 w 1349253"/>
              <a:gd name="connsiteY95" fmla="*/ 1563678 h 6858000"/>
              <a:gd name="connsiteX96" fmla="*/ 92183 w 1349253"/>
              <a:gd name="connsiteY96" fmla="*/ 1477995 h 6858000"/>
              <a:gd name="connsiteX97" fmla="*/ 78268 w 1349253"/>
              <a:gd name="connsiteY97" fmla="*/ 1373769 h 6858000"/>
              <a:gd name="connsiteX98" fmla="*/ 86575 w 1349253"/>
              <a:gd name="connsiteY98" fmla="*/ 1307086 h 6858000"/>
              <a:gd name="connsiteX99" fmla="*/ 87763 w 1349253"/>
              <a:gd name="connsiteY99" fmla="*/ 1189033 h 6858000"/>
              <a:gd name="connsiteX100" fmla="*/ 92448 w 1349253"/>
              <a:gd name="connsiteY100" fmla="*/ 1168288 h 6858000"/>
              <a:gd name="connsiteX101" fmla="*/ 84730 w 1349253"/>
              <a:gd name="connsiteY101" fmla="*/ 1142577 h 6858000"/>
              <a:gd name="connsiteX102" fmla="*/ 74036 w 1349253"/>
              <a:gd name="connsiteY102" fmla="*/ 1088484 h 6858000"/>
              <a:gd name="connsiteX103" fmla="*/ 62772 w 1349253"/>
              <a:gd name="connsiteY103" fmla="*/ 1016103 h 6858000"/>
              <a:gd name="connsiteX104" fmla="*/ 64228 w 1349253"/>
              <a:gd name="connsiteY104" fmla="*/ 954054 h 6858000"/>
              <a:gd name="connsiteX105" fmla="*/ 75144 w 1349253"/>
              <a:gd name="connsiteY105" fmla="*/ 921368 h 6858000"/>
              <a:gd name="connsiteX106" fmla="*/ 59093 w 1349253"/>
              <a:gd name="connsiteY106" fmla="*/ 896999 h 6858000"/>
              <a:gd name="connsiteX107" fmla="*/ 28501 w 1349253"/>
              <a:gd name="connsiteY107" fmla="*/ 821517 h 6858000"/>
              <a:gd name="connsiteX108" fmla="*/ 7451 w 1349253"/>
              <a:gd name="connsiteY108" fmla="*/ 751353 h 6858000"/>
              <a:gd name="connsiteX109" fmla="*/ 7009 w 1349253"/>
              <a:gd name="connsiteY109" fmla="*/ 721230 h 6858000"/>
              <a:gd name="connsiteX110" fmla="*/ 16141 w 1349253"/>
              <a:gd name="connsiteY110" fmla="*/ 619315 h 6858000"/>
              <a:gd name="connsiteX111" fmla="*/ 19 w 1349253"/>
              <a:gd name="connsiteY111" fmla="*/ 585934 h 6858000"/>
              <a:gd name="connsiteX112" fmla="*/ 7093 w 1349253"/>
              <a:gd name="connsiteY112" fmla="*/ 538948 h 6858000"/>
              <a:gd name="connsiteX113" fmla="*/ 11001 w 1349253"/>
              <a:gd name="connsiteY113" fmla="*/ 525163 h 6858000"/>
              <a:gd name="connsiteX114" fmla="*/ 37125 w 1349253"/>
              <a:gd name="connsiteY114" fmla="*/ 446567 h 6858000"/>
              <a:gd name="connsiteX115" fmla="*/ 36373 w 1349253"/>
              <a:gd name="connsiteY115" fmla="*/ 393828 h 6858000"/>
              <a:gd name="connsiteX116" fmla="*/ 36203 w 1349253"/>
              <a:gd name="connsiteY116" fmla="*/ 353137 h 6858000"/>
              <a:gd name="connsiteX117" fmla="*/ 41896 w 1349253"/>
              <a:gd name="connsiteY117" fmla="*/ 275771 h 6858000"/>
              <a:gd name="connsiteX118" fmla="*/ 58923 w 1349253"/>
              <a:gd name="connsiteY118" fmla="*/ 212860 h 6858000"/>
              <a:gd name="connsiteX119" fmla="*/ 50633 w 1349253"/>
              <a:gd name="connsiteY119" fmla="*/ 144983 h 6858000"/>
              <a:gd name="connsiteX120" fmla="*/ 62917 w 1349253"/>
              <a:gd name="connsiteY120" fmla="*/ 55288 h 6858000"/>
              <a:gd name="connsiteX121" fmla="*/ 22471 w 1349253"/>
              <a:gd name="connsiteY121"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0893 w 1349253"/>
              <a:gd name="connsiteY56" fmla="*/ 4076008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34521 w 1349253"/>
              <a:gd name="connsiteY60" fmla="*/ 3945686 h 6858000"/>
              <a:gd name="connsiteX61" fmla="*/ 440396 w 1349253"/>
              <a:gd name="connsiteY61" fmla="*/ 3901461 h 6858000"/>
              <a:gd name="connsiteX62" fmla="*/ 462990 w 1349253"/>
              <a:gd name="connsiteY62" fmla="*/ 3813873 h 6858000"/>
              <a:gd name="connsiteX63" fmla="*/ 460248 w 1349253"/>
              <a:gd name="connsiteY63" fmla="*/ 3777135 h 6858000"/>
              <a:gd name="connsiteX64" fmla="*/ 461981 w 1349253"/>
              <a:gd name="connsiteY64" fmla="*/ 3771656 h 6858000"/>
              <a:gd name="connsiteX65" fmla="*/ 465724 w 1349253"/>
              <a:gd name="connsiteY65" fmla="*/ 3769007 h 6858000"/>
              <a:gd name="connsiteX66" fmla="*/ 473886 w 1349253"/>
              <a:gd name="connsiteY66" fmla="*/ 3738082 h 6858000"/>
              <a:gd name="connsiteX67" fmla="*/ 481232 w 1349253"/>
              <a:gd name="connsiteY67" fmla="*/ 3673397 h 6858000"/>
              <a:gd name="connsiteX68" fmla="*/ 480528 w 1349253"/>
              <a:gd name="connsiteY68" fmla="*/ 3637109 h 6858000"/>
              <a:gd name="connsiteX69" fmla="*/ 483971 w 1349253"/>
              <a:gd name="connsiteY69" fmla="*/ 3536883 h 6858000"/>
              <a:gd name="connsiteX70" fmla="*/ 491509 w 1349253"/>
              <a:gd name="connsiteY70" fmla="*/ 3435652 h 6858000"/>
              <a:gd name="connsiteX71" fmla="*/ 505401 w 1349253"/>
              <a:gd name="connsiteY71" fmla="*/ 3295862 h 6858000"/>
              <a:gd name="connsiteX72" fmla="*/ 511168 w 1349253"/>
              <a:gd name="connsiteY72" fmla="*/ 3229163 h 6858000"/>
              <a:gd name="connsiteX73" fmla="*/ 487927 w 1349253"/>
              <a:gd name="connsiteY73" fmla="*/ 3158586 h 6858000"/>
              <a:gd name="connsiteX74" fmla="*/ 473112 w 1349253"/>
              <a:gd name="connsiteY74" fmla="*/ 3129034 h 6858000"/>
              <a:gd name="connsiteX75" fmla="*/ 473777 w 1349253"/>
              <a:gd name="connsiteY75" fmla="*/ 3126682 h 6858000"/>
              <a:gd name="connsiteX76" fmla="*/ 451254 w 1349253"/>
              <a:gd name="connsiteY76" fmla="*/ 3106272 h 6858000"/>
              <a:gd name="connsiteX77" fmla="*/ 423984 w 1349253"/>
              <a:gd name="connsiteY77" fmla="*/ 2958185 h 6858000"/>
              <a:gd name="connsiteX78" fmla="*/ 381264 w 1349253"/>
              <a:gd name="connsiteY78" fmla="*/ 2843952 h 6858000"/>
              <a:gd name="connsiteX79" fmla="*/ 315516 w 1349253"/>
              <a:gd name="connsiteY79" fmla="*/ 2554718 h 6858000"/>
              <a:gd name="connsiteX80" fmla="*/ 286333 w 1349253"/>
              <a:gd name="connsiteY80" fmla="*/ 2447068 h 6858000"/>
              <a:gd name="connsiteX81" fmla="*/ 273294 w 1349253"/>
              <a:gd name="connsiteY81" fmla="*/ 2425819 h 6858000"/>
              <a:gd name="connsiteX82" fmla="*/ 279293 w 1349253"/>
              <a:gd name="connsiteY82" fmla="*/ 2402874 h 6858000"/>
              <a:gd name="connsiteX83" fmla="*/ 281905 w 1349253"/>
              <a:gd name="connsiteY83" fmla="*/ 2381443 h 6858000"/>
              <a:gd name="connsiteX84" fmla="*/ 258234 w 1349253"/>
              <a:gd name="connsiteY84" fmla="*/ 2261920 h 6858000"/>
              <a:gd name="connsiteX85" fmla="*/ 248121 w 1349253"/>
              <a:gd name="connsiteY85" fmla="*/ 2195378 h 6858000"/>
              <a:gd name="connsiteX86" fmla="*/ 232338 w 1349253"/>
              <a:gd name="connsiteY86" fmla="*/ 2155135 h 6858000"/>
              <a:gd name="connsiteX87" fmla="*/ 229796 w 1349253"/>
              <a:gd name="connsiteY87" fmla="*/ 2118008 h 6858000"/>
              <a:gd name="connsiteX88" fmla="*/ 230789 w 1349253"/>
              <a:gd name="connsiteY88" fmla="*/ 2050531 h 6858000"/>
              <a:gd name="connsiteX89" fmla="*/ 222595 w 1349253"/>
              <a:gd name="connsiteY89" fmla="*/ 1963269 h 6858000"/>
              <a:gd name="connsiteX90" fmla="*/ 203773 w 1349253"/>
              <a:gd name="connsiteY90" fmla="*/ 1906352 h 6858000"/>
              <a:gd name="connsiteX91" fmla="*/ 180330 w 1349253"/>
              <a:gd name="connsiteY91" fmla="*/ 1861531 h 6858000"/>
              <a:gd name="connsiteX92" fmla="*/ 134129 w 1349253"/>
              <a:gd name="connsiteY92" fmla="*/ 1732919 h 6858000"/>
              <a:gd name="connsiteX93" fmla="*/ 106440 w 1349253"/>
              <a:gd name="connsiteY93" fmla="*/ 1663540 h 6858000"/>
              <a:gd name="connsiteX94" fmla="*/ 105566 w 1349253"/>
              <a:gd name="connsiteY94" fmla="*/ 1615777 h 6858000"/>
              <a:gd name="connsiteX95" fmla="*/ 86361 w 1349253"/>
              <a:gd name="connsiteY95" fmla="*/ 1563678 h 6858000"/>
              <a:gd name="connsiteX96" fmla="*/ 92183 w 1349253"/>
              <a:gd name="connsiteY96" fmla="*/ 1477995 h 6858000"/>
              <a:gd name="connsiteX97" fmla="*/ 78268 w 1349253"/>
              <a:gd name="connsiteY97" fmla="*/ 1373769 h 6858000"/>
              <a:gd name="connsiteX98" fmla="*/ 86575 w 1349253"/>
              <a:gd name="connsiteY98" fmla="*/ 1307086 h 6858000"/>
              <a:gd name="connsiteX99" fmla="*/ 87763 w 1349253"/>
              <a:gd name="connsiteY99" fmla="*/ 1189033 h 6858000"/>
              <a:gd name="connsiteX100" fmla="*/ 92448 w 1349253"/>
              <a:gd name="connsiteY100" fmla="*/ 1168288 h 6858000"/>
              <a:gd name="connsiteX101" fmla="*/ 84730 w 1349253"/>
              <a:gd name="connsiteY101" fmla="*/ 1142577 h 6858000"/>
              <a:gd name="connsiteX102" fmla="*/ 74036 w 1349253"/>
              <a:gd name="connsiteY102" fmla="*/ 1088484 h 6858000"/>
              <a:gd name="connsiteX103" fmla="*/ 62772 w 1349253"/>
              <a:gd name="connsiteY103" fmla="*/ 1016103 h 6858000"/>
              <a:gd name="connsiteX104" fmla="*/ 64228 w 1349253"/>
              <a:gd name="connsiteY104" fmla="*/ 954054 h 6858000"/>
              <a:gd name="connsiteX105" fmla="*/ 75144 w 1349253"/>
              <a:gd name="connsiteY105" fmla="*/ 921368 h 6858000"/>
              <a:gd name="connsiteX106" fmla="*/ 59093 w 1349253"/>
              <a:gd name="connsiteY106" fmla="*/ 896999 h 6858000"/>
              <a:gd name="connsiteX107" fmla="*/ 28501 w 1349253"/>
              <a:gd name="connsiteY107" fmla="*/ 821517 h 6858000"/>
              <a:gd name="connsiteX108" fmla="*/ 7451 w 1349253"/>
              <a:gd name="connsiteY108" fmla="*/ 751353 h 6858000"/>
              <a:gd name="connsiteX109" fmla="*/ 7009 w 1349253"/>
              <a:gd name="connsiteY109" fmla="*/ 721230 h 6858000"/>
              <a:gd name="connsiteX110" fmla="*/ 16141 w 1349253"/>
              <a:gd name="connsiteY110" fmla="*/ 619315 h 6858000"/>
              <a:gd name="connsiteX111" fmla="*/ 19 w 1349253"/>
              <a:gd name="connsiteY111" fmla="*/ 585934 h 6858000"/>
              <a:gd name="connsiteX112" fmla="*/ 7093 w 1349253"/>
              <a:gd name="connsiteY112" fmla="*/ 538948 h 6858000"/>
              <a:gd name="connsiteX113" fmla="*/ 11001 w 1349253"/>
              <a:gd name="connsiteY113" fmla="*/ 525163 h 6858000"/>
              <a:gd name="connsiteX114" fmla="*/ 37125 w 1349253"/>
              <a:gd name="connsiteY114" fmla="*/ 446567 h 6858000"/>
              <a:gd name="connsiteX115" fmla="*/ 36373 w 1349253"/>
              <a:gd name="connsiteY115" fmla="*/ 393828 h 6858000"/>
              <a:gd name="connsiteX116" fmla="*/ 36203 w 1349253"/>
              <a:gd name="connsiteY116" fmla="*/ 353137 h 6858000"/>
              <a:gd name="connsiteX117" fmla="*/ 41896 w 1349253"/>
              <a:gd name="connsiteY117" fmla="*/ 275771 h 6858000"/>
              <a:gd name="connsiteX118" fmla="*/ 58923 w 1349253"/>
              <a:gd name="connsiteY118" fmla="*/ 212860 h 6858000"/>
              <a:gd name="connsiteX119" fmla="*/ 50633 w 1349253"/>
              <a:gd name="connsiteY119" fmla="*/ 144983 h 6858000"/>
              <a:gd name="connsiteX120" fmla="*/ 62917 w 1349253"/>
              <a:gd name="connsiteY120" fmla="*/ 55288 h 6858000"/>
              <a:gd name="connsiteX121" fmla="*/ 22471 w 1349253"/>
              <a:gd name="connsiteY121"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0893 w 1349253"/>
              <a:gd name="connsiteY56" fmla="*/ 4076008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34521 w 1349253"/>
              <a:gd name="connsiteY60" fmla="*/ 3945686 h 6858000"/>
              <a:gd name="connsiteX61" fmla="*/ 440396 w 1349253"/>
              <a:gd name="connsiteY61" fmla="*/ 3901461 h 6858000"/>
              <a:gd name="connsiteX62" fmla="*/ 462990 w 1349253"/>
              <a:gd name="connsiteY62" fmla="*/ 3813873 h 6858000"/>
              <a:gd name="connsiteX63" fmla="*/ 460248 w 1349253"/>
              <a:gd name="connsiteY63" fmla="*/ 3777135 h 6858000"/>
              <a:gd name="connsiteX64" fmla="*/ 461981 w 1349253"/>
              <a:gd name="connsiteY64" fmla="*/ 3771656 h 6858000"/>
              <a:gd name="connsiteX65" fmla="*/ 465724 w 1349253"/>
              <a:gd name="connsiteY65" fmla="*/ 3769007 h 6858000"/>
              <a:gd name="connsiteX66" fmla="*/ 473886 w 1349253"/>
              <a:gd name="connsiteY66" fmla="*/ 3738082 h 6858000"/>
              <a:gd name="connsiteX67" fmla="*/ 481232 w 1349253"/>
              <a:gd name="connsiteY67" fmla="*/ 3673397 h 6858000"/>
              <a:gd name="connsiteX68" fmla="*/ 480528 w 1349253"/>
              <a:gd name="connsiteY68" fmla="*/ 3637109 h 6858000"/>
              <a:gd name="connsiteX69" fmla="*/ 483971 w 1349253"/>
              <a:gd name="connsiteY69" fmla="*/ 3536883 h 6858000"/>
              <a:gd name="connsiteX70" fmla="*/ 491509 w 1349253"/>
              <a:gd name="connsiteY70" fmla="*/ 3435652 h 6858000"/>
              <a:gd name="connsiteX71" fmla="*/ 505401 w 1349253"/>
              <a:gd name="connsiteY71" fmla="*/ 3295862 h 6858000"/>
              <a:gd name="connsiteX72" fmla="*/ 511168 w 1349253"/>
              <a:gd name="connsiteY72" fmla="*/ 3229163 h 6858000"/>
              <a:gd name="connsiteX73" fmla="*/ 487927 w 1349253"/>
              <a:gd name="connsiteY73" fmla="*/ 3158586 h 6858000"/>
              <a:gd name="connsiteX74" fmla="*/ 473112 w 1349253"/>
              <a:gd name="connsiteY74" fmla="*/ 3129034 h 6858000"/>
              <a:gd name="connsiteX75" fmla="*/ 473777 w 1349253"/>
              <a:gd name="connsiteY75" fmla="*/ 3126682 h 6858000"/>
              <a:gd name="connsiteX76" fmla="*/ 448810 w 1349253"/>
              <a:gd name="connsiteY76" fmla="*/ 3072935 h 6858000"/>
              <a:gd name="connsiteX77" fmla="*/ 423984 w 1349253"/>
              <a:gd name="connsiteY77" fmla="*/ 2958185 h 6858000"/>
              <a:gd name="connsiteX78" fmla="*/ 381264 w 1349253"/>
              <a:gd name="connsiteY78" fmla="*/ 2843952 h 6858000"/>
              <a:gd name="connsiteX79" fmla="*/ 315516 w 1349253"/>
              <a:gd name="connsiteY79" fmla="*/ 2554718 h 6858000"/>
              <a:gd name="connsiteX80" fmla="*/ 286333 w 1349253"/>
              <a:gd name="connsiteY80" fmla="*/ 2447068 h 6858000"/>
              <a:gd name="connsiteX81" fmla="*/ 273294 w 1349253"/>
              <a:gd name="connsiteY81" fmla="*/ 2425819 h 6858000"/>
              <a:gd name="connsiteX82" fmla="*/ 279293 w 1349253"/>
              <a:gd name="connsiteY82" fmla="*/ 2402874 h 6858000"/>
              <a:gd name="connsiteX83" fmla="*/ 281905 w 1349253"/>
              <a:gd name="connsiteY83" fmla="*/ 2381443 h 6858000"/>
              <a:gd name="connsiteX84" fmla="*/ 258234 w 1349253"/>
              <a:gd name="connsiteY84" fmla="*/ 2261920 h 6858000"/>
              <a:gd name="connsiteX85" fmla="*/ 248121 w 1349253"/>
              <a:gd name="connsiteY85" fmla="*/ 2195378 h 6858000"/>
              <a:gd name="connsiteX86" fmla="*/ 232338 w 1349253"/>
              <a:gd name="connsiteY86" fmla="*/ 2155135 h 6858000"/>
              <a:gd name="connsiteX87" fmla="*/ 229796 w 1349253"/>
              <a:gd name="connsiteY87" fmla="*/ 2118008 h 6858000"/>
              <a:gd name="connsiteX88" fmla="*/ 230789 w 1349253"/>
              <a:gd name="connsiteY88" fmla="*/ 2050531 h 6858000"/>
              <a:gd name="connsiteX89" fmla="*/ 222595 w 1349253"/>
              <a:gd name="connsiteY89" fmla="*/ 1963269 h 6858000"/>
              <a:gd name="connsiteX90" fmla="*/ 203773 w 1349253"/>
              <a:gd name="connsiteY90" fmla="*/ 1906352 h 6858000"/>
              <a:gd name="connsiteX91" fmla="*/ 180330 w 1349253"/>
              <a:gd name="connsiteY91" fmla="*/ 1861531 h 6858000"/>
              <a:gd name="connsiteX92" fmla="*/ 134129 w 1349253"/>
              <a:gd name="connsiteY92" fmla="*/ 1732919 h 6858000"/>
              <a:gd name="connsiteX93" fmla="*/ 106440 w 1349253"/>
              <a:gd name="connsiteY93" fmla="*/ 1663540 h 6858000"/>
              <a:gd name="connsiteX94" fmla="*/ 105566 w 1349253"/>
              <a:gd name="connsiteY94" fmla="*/ 1615777 h 6858000"/>
              <a:gd name="connsiteX95" fmla="*/ 86361 w 1349253"/>
              <a:gd name="connsiteY95" fmla="*/ 1563678 h 6858000"/>
              <a:gd name="connsiteX96" fmla="*/ 92183 w 1349253"/>
              <a:gd name="connsiteY96" fmla="*/ 1477995 h 6858000"/>
              <a:gd name="connsiteX97" fmla="*/ 78268 w 1349253"/>
              <a:gd name="connsiteY97" fmla="*/ 1373769 h 6858000"/>
              <a:gd name="connsiteX98" fmla="*/ 86575 w 1349253"/>
              <a:gd name="connsiteY98" fmla="*/ 1307086 h 6858000"/>
              <a:gd name="connsiteX99" fmla="*/ 87763 w 1349253"/>
              <a:gd name="connsiteY99" fmla="*/ 1189033 h 6858000"/>
              <a:gd name="connsiteX100" fmla="*/ 92448 w 1349253"/>
              <a:gd name="connsiteY100" fmla="*/ 1168288 h 6858000"/>
              <a:gd name="connsiteX101" fmla="*/ 84730 w 1349253"/>
              <a:gd name="connsiteY101" fmla="*/ 1142577 h 6858000"/>
              <a:gd name="connsiteX102" fmla="*/ 74036 w 1349253"/>
              <a:gd name="connsiteY102" fmla="*/ 1088484 h 6858000"/>
              <a:gd name="connsiteX103" fmla="*/ 62772 w 1349253"/>
              <a:gd name="connsiteY103" fmla="*/ 1016103 h 6858000"/>
              <a:gd name="connsiteX104" fmla="*/ 64228 w 1349253"/>
              <a:gd name="connsiteY104" fmla="*/ 954054 h 6858000"/>
              <a:gd name="connsiteX105" fmla="*/ 75144 w 1349253"/>
              <a:gd name="connsiteY105" fmla="*/ 921368 h 6858000"/>
              <a:gd name="connsiteX106" fmla="*/ 59093 w 1349253"/>
              <a:gd name="connsiteY106" fmla="*/ 896999 h 6858000"/>
              <a:gd name="connsiteX107" fmla="*/ 28501 w 1349253"/>
              <a:gd name="connsiteY107" fmla="*/ 821517 h 6858000"/>
              <a:gd name="connsiteX108" fmla="*/ 7451 w 1349253"/>
              <a:gd name="connsiteY108" fmla="*/ 751353 h 6858000"/>
              <a:gd name="connsiteX109" fmla="*/ 7009 w 1349253"/>
              <a:gd name="connsiteY109" fmla="*/ 721230 h 6858000"/>
              <a:gd name="connsiteX110" fmla="*/ 16141 w 1349253"/>
              <a:gd name="connsiteY110" fmla="*/ 619315 h 6858000"/>
              <a:gd name="connsiteX111" fmla="*/ 19 w 1349253"/>
              <a:gd name="connsiteY111" fmla="*/ 585934 h 6858000"/>
              <a:gd name="connsiteX112" fmla="*/ 7093 w 1349253"/>
              <a:gd name="connsiteY112" fmla="*/ 538948 h 6858000"/>
              <a:gd name="connsiteX113" fmla="*/ 11001 w 1349253"/>
              <a:gd name="connsiteY113" fmla="*/ 525163 h 6858000"/>
              <a:gd name="connsiteX114" fmla="*/ 37125 w 1349253"/>
              <a:gd name="connsiteY114" fmla="*/ 446567 h 6858000"/>
              <a:gd name="connsiteX115" fmla="*/ 36373 w 1349253"/>
              <a:gd name="connsiteY115" fmla="*/ 393828 h 6858000"/>
              <a:gd name="connsiteX116" fmla="*/ 36203 w 1349253"/>
              <a:gd name="connsiteY116" fmla="*/ 353137 h 6858000"/>
              <a:gd name="connsiteX117" fmla="*/ 41896 w 1349253"/>
              <a:gd name="connsiteY117" fmla="*/ 275771 h 6858000"/>
              <a:gd name="connsiteX118" fmla="*/ 58923 w 1349253"/>
              <a:gd name="connsiteY118" fmla="*/ 212860 h 6858000"/>
              <a:gd name="connsiteX119" fmla="*/ 50633 w 1349253"/>
              <a:gd name="connsiteY119" fmla="*/ 144983 h 6858000"/>
              <a:gd name="connsiteX120" fmla="*/ 62917 w 1349253"/>
              <a:gd name="connsiteY120" fmla="*/ 55288 h 6858000"/>
              <a:gd name="connsiteX121" fmla="*/ 22471 w 1349253"/>
              <a:gd name="connsiteY121"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0893 w 1349253"/>
              <a:gd name="connsiteY56" fmla="*/ 4076008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34521 w 1349253"/>
              <a:gd name="connsiteY60" fmla="*/ 3945686 h 6858000"/>
              <a:gd name="connsiteX61" fmla="*/ 440396 w 1349253"/>
              <a:gd name="connsiteY61" fmla="*/ 3901461 h 6858000"/>
              <a:gd name="connsiteX62" fmla="*/ 462990 w 1349253"/>
              <a:gd name="connsiteY62" fmla="*/ 3813873 h 6858000"/>
              <a:gd name="connsiteX63" fmla="*/ 460248 w 1349253"/>
              <a:gd name="connsiteY63" fmla="*/ 3777135 h 6858000"/>
              <a:gd name="connsiteX64" fmla="*/ 461981 w 1349253"/>
              <a:gd name="connsiteY64" fmla="*/ 3771656 h 6858000"/>
              <a:gd name="connsiteX65" fmla="*/ 465724 w 1349253"/>
              <a:gd name="connsiteY65" fmla="*/ 3769007 h 6858000"/>
              <a:gd name="connsiteX66" fmla="*/ 473886 w 1349253"/>
              <a:gd name="connsiteY66" fmla="*/ 3738082 h 6858000"/>
              <a:gd name="connsiteX67" fmla="*/ 481232 w 1349253"/>
              <a:gd name="connsiteY67" fmla="*/ 3673397 h 6858000"/>
              <a:gd name="connsiteX68" fmla="*/ 480528 w 1349253"/>
              <a:gd name="connsiteY68" fmla="*/ 3637109 h 6858000"/>
              <a:gd name="connsiteX69" fmla="*/ 483971 w 1349253"/>
              <a:gd name="connsiteY69" fmla="*/ 3536883 h 6858000"/>
              <a:gd name="connsiteX70" fmla="*/ 491509 w 1349253"/>
              <a:gd name="connsiteY70" fmla="*/ 3435652 h 6858000"/>
              <a:gd name="connsiteX71" fmla="*/ 505401 w 1349253"/>
              <a:gd name="connsiteY71" fmla="*/ 3295862 h 6858000"/>
              <a:gd name="connsiteX72" fmla="*/ 511168 w 1349253"/>
              <a:gd name="connsiteY72" fmla="*/ 3229163 h 6858000"/>
              <a:gd name="connsiteX73" fmla="*/ 487927 w 1349253"/>
              <a:gd name="connsiteY73" fmla="*/ 3158586 h 6858000"/>
              <a:gd name="connsiteX74" fmla="*/ 473112 w 1349253"/>
              <a:gd name="connsiteY74" fmla="*/ 3129034 h 6858000"/>
              <a:gd name="connsiteX75" fmla="*/ 448810 w 1349253"/>
              <a:gd name="connsiteY75" fmla="*/ 3072935 h 6858000"/>
              <a:gd name="connsiteX76" fmla="*/ 423984 w 1349253"/>
              <a:gd name="connsiteY76" fmla="*/ 2958185 h 6858000"/>
              <a:gd name="connsiteX77" fmla="*/ 381264 w 1349253"/>
              <a:gd name="connsiteY77" fmla="*/ 2843952 h 6858000"/>
              <a:gd name="connsiteX78" fmla="*/ 315516 w 1349253"/>
              <a:gd name="connsiteY78" fmla="*/ 2554718 h 6858000"/>
              <a:gd name="connsiteX79" fmla="*/ 286333 w 1349253"/>
              <a:gd name="connsiteY79" fmla="*/ 2447068 h 6858000"/>
              <a:gd name="connsiteX80" fmla="*/ 273294 w 1349253"/>
              <a:gd name="connsiteY80" fmla="*/ 2425819 h 6858000"/>
              <a:gd name="connsiteX81" fmla="*/ 279293 w 1349253"/>
              <a:gd name="connsiteY81" fmla="*/ 2402874 h 6858000"/>
              <a:gd name="connsiteX82" fmla="*/ 281905 w 1349253"/>
              <a:gd name="connsiteY82" fmla="*/ 2381443 h 6858000"/>
              <a:gd name="connsiteX83" fmla="*/ 258234 w 1349253"/>
              <a:gd name="connsiteY83" fmla="*/ 2261920 h 6858000"/>
              <a:gd name="connsiteX84" fmla="*/ 248121 w 1349253"/>
              <a:gd name="connsiteY84" fmla="*/ 2195378 h 6858000"/>
              <a:gd name="connsiteX85" fmla="*/ 232338 w 1349253"/>
              <a:gd name="connsiteY85" fmla="*/ 2155135 h 6858000"/>
              <a:gd name="connsiteX86" fmla="*/ 229796 w 1349253"/>
              <a:gd name="connsiteY86" fmla="*/ 2118008 h 6858000"/>
              <a:gd name="connsiteX87" fmla="*/ 230789 w 1349253"/>
              <a:gd name="connsiteY87" fmla="*/ 2050531 h 6858000"/>
              <a:gd name="connsiteX88" fmla="*/ 222595 w 1349253"/>
              <a:gd name="connsiteY88" fmla="*/ 1963269 h 6858000"/>
              <a:gd name="connsiteX89" fmla="*/ 203773 w 1349253"/>
              <a:gd name="connsiteY89" fmla="*/ 1906352 h 6858000"/>
              <a:gd name="connsiteX90" fmla="*/ 180330 w 1349253"/>
              <a:gd name="connsiteY90" fmla="*/ 1861531 h 6858000"/>
              <a:gd name="connsiteX91" fmla="*/ 134129 w 1349253"/>
              <a:gd name="connsiteY91" fmla="*/ 1732919 h 6858000"/>
              <a:gd name="connsiteX92" fmla="*/ 106440 w 1349253"/>
              <a:gd name="connsiteY92" fmla="*/ 1663540 h 6858000"/>
              <a:gd name="connsiteX93" fmla="*/ 105566 w 1349253"/>
              <a:gd name="connsiteY93" fmla="*/ 1615777 h 6858000"/>
              <a:gd name="connsiteX94" fmla="*/ 86361 w 1349253"/>
              <a:gd name="connsiteY94" fmla="*/ 1563678 h 6858000"/>
              <a:gd name="connsiteX95" fmla="*/ 92183 w 1349253"/>
              <a:gd name="connsiteY95" fmla="*/ 1477995 h 6858000"/>
              <a:gd name="connsiteX96" fmla="*/ 78268 w 1349253"/>
              <a:gd name="connsiteY96" fmla="*/ 1373769 h 6858000"/>
              <a:gd name="connsiteX97" fmla="*/ 86575 w 1349253"/>
              <a:gd name="connsiteY97" fmla="*/ 1307086 h 6858000"/>
              <a:gd name="connsiteX98" fmla="*/ 87763 w 1349253"/>
              <a:gd name="connsiteY98" fmla="*/ 1189033 h 6858000"/>
              <a:gd name="connsiteX99" fmla="*/ 92448 w 1349253"/>
              <a:gd name="connsiteY99" fmla="*/ 1168288 h 6858000"/>
              <a:gd name="connsiteX100" fmla="*/ 84730 w 1349253"/>
              <a:gd name="connsiteY100" fmla="*/ 1142577 h 6858000"/>
              <a:gd name="connsiteX101" fmla="*/ 74036 w 1349253"/>
              <a:gd name="connsiteY101" fmla="*/ 1088484 h 6858000"/>
              <a:gd name="connsiteX102" fmla="*/ 62772 w 1349253"/>
              <a:gd name="connsiteY102" fmla="*/ 1016103 h 6858000"/>
              <a:gd name="connsiteX103" fmla="*/ 64228 w 1349253"/>
              <a:gd name="connsiteY103" fmla="*/ 954054 h 6858000"/>
              <a:gd name="connsiteX104" fmla="*/ 75144 w 1349253"/>
              <a:gd name="connsiteY104" fmla="*/ 921368 h 6858000"/>
              <a:gd name="connsiteX105" fmla="*/ 59093 w 1349253"/>
              <a:gd name="connsiteY105" fmla="*/ 896999 h 6858000"/>
              <a:gd name="connsiteX106" fmla="*/ 28501 w 1349253"/>
              <a:gd name="connsiteY106" fmla="*/ 821517 h 6858000"/>
              <a:gd name="connsiteX107" fmla="*/ 7451 w 1349253"/>
              <a:gd name="connsiteY107" fmla="*/ 751353 h 6858000"/>
              <a:gd name="connsiteX108" fmla="*/ 7009 w 1349253"/>
              <a:gd name="connsiteY108" fmla="*/ 721230 h 6858000"/>
              <a:gd name="connsiteX109" fmla="*/ 16141 w 1349253"/>
              <a:gd name="connsiteY109" fmla="*/ 619315 h 6858000"/>
              <a:gd name="connsiteX110" fmla="*/ 19 w 1349253"/>
              <a:gd name="connsiteY110" fmla="*/ 585934 h 6858000"/>
              <a:gd name="connsiteX111" fmla="*/ 7093 w 1349253"/>
              <a:gd name="connsiteY111" fmla="*/ 538948 h 6858000"/>
              <a:gd name="connsiteX112" fmla="*/ 11001 w 1349253"/>
              <a:gd name="connsiteY112" fmla="*/ 525163 h 6858000"/>
              <a:gd name="connsiteX113" fmla="*/ 37125 w 1349253"/>
              <a:gd name="connsiteY113" fmla="*/ 446567 h 6858000"/>
              <a:gd name="connsiteX114" fmla="*/ 36373 w 1349253"/>
              <a:gd name="connsiteY114" fmla="*/ 393828 h 6858000"/>
              <a:gd name="connsiteX115" fmla="*/ 36203 w 1349253"/>
              <a:gd name="connsiteY115" fmla="*/ 353137 h 6858000"/>
              <a:gd name="connsiteX116" fmla="*/ 41896 w 1349253"/>
              <a:gd name="connsiteY116" fmla="*/ 275771 h 6858000"/>
              <a:gd name="connsiteX117" fmla="*/ 58923 w 1349253"/>
              <a:gd name="connsiteY117" fmla="*/ 212860 h 6858000"/>
              <a:gd name="connsiteX118" fmla="*/ 50633 w 1349253"/>
              <a:gd name="connsiteY118" fmla="*/ 144983 h 6858000"/>
              <a:gd name="connsiteX119" fmla="*/ 62917 w 1349253"/>
              <a:gd name="connsiteY119" fmla="*/ 55288 h 6858000"/>
              <a:gd name="connsiteX120" fmla="*/ 22471 w 1349253"/>
              <a:gd name="connsiteY120"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55898 w 1349253"/>
              <a:gd name="connsiteY15" fmla="*/ 6313295 h 6858000"/>
              <a:gd name="connsiteX16" fmla="*/ 263062 w 1349253"/>
              <a:gd name="connsiteY16" fmla="*/ 6280046 h 6858000"/>
              <a:gd name="connsiteX17" fmla="*/ 266061 w 1349253"/>
              <a:gd name="connsiteY17" fmla="*/ 6272987 h 6858000"/>
              <a:gd name="connsiteX18" fmla="*/ 272835 w 1349253"/>
              <a:gd name="connsiteY18" fmla="*/ 6252834 h 6858000"/>
              <a:gd name="connsiteX19" fmla="*/ 250827 w 1349253"/>
              <a:gd name="connsiteY19" fmla="*/ 6202459 h 6858000"/>
              <a:gd name="connsiteX20" fmla="*/ 249625 w 1349253"/>
              <a:gd name="connsiteY20" fmla="*/ 6153037 h 6858000"/>
              <a:gd name="connsiteX21" fmla="*/ 265040 w 1349253"/>
              <a:gd name="connsiteY21" fmla="*/ 6078132 h 6858000"/>
              <a:gd name="connsiteX22" fmla="*/ 252427 w 1349253"/>
              <a:gd name="connsiteY22" fmla="*/ 6028119 h 6858000"/>
              <a:gd name="connsiteX23" fmla="*/ 237656 w 1349253"/>
              <a:gd name="connsiteY23" fmla="*/ 5926735 h 6858000"/>
              <a:gd name="connsiteX24" fmla="*/ 287168 w 1349253"/>
              <a:gd name="connsiteY24" fmla="*/ 5712857 h 6858000"/>
              <a:gd name="connsiteX25" fmla="*/ 316966 w 1349253"/>
              <a:gd name="connsiteY25" fmla="*/ 5660491 h 6858000"/>
              <a:gd name="connsiteX26" fmla="*/ 326089 w 1349253"/>
              <a:gd name="connsiteY26" fmla="*/ 5563435 h 6858000"/>
              <a:gd name="connsiteX27" fmla="*/ 352965 w 1349253"/>
              <a:gd name="connsiteY27" fmla="*/ 5437125 h 6858000"/>
              <a:gd name="connsiteX28" fmla="*/ 366533 w 1349253"/>
              <a:gd name="connsiteY28" fmla="*/ 5396260 h 6858000"/>
              <a:gd name="connsiteX29" fmla="*/ 382514 w 1349253"/>
              <a:gd name="connsiteY29" fmla="*/ 5330009 h 6858000"/>
              <a:gd name="connsiteX30" fmla="*/ 416007 w 1349253"/>
              <a:gd name="connsiteY30" fmla="*/ 5273739 h 6858000"/>
              <a:gd name="connsiteX31" fmla="*/ 425606 w 1349253"/>
              <a:gd name="connsiteY31" fmla="*/ 5241779 h 6858000"/>
              <a:gd name="connsiteX32" fmla="*/ 436832 w 1349253"/>
              <a:gd name="connsiteY32" fmla="*/ 5225268 h 6858000"/>
              <a:gd name="connsiteX33" fmla="*/ 437852 w 1349253"/>
              <a:gd name="connsiteY33" fmla="*/ 5217684 h 6858000"/>
              <a:gd name="connsiteX34" fmla="*/ 445193 w 1349253"/>
              <a:gd name="connsiteY34" fmla="*/ 5193377 h 6858000"/>
              <a:gd name="connsiteX35" fmla="*/ 448496 w 1349253"/>
              <a:gd name="connsiteY35" fmla="*/ 5179288 h 6858000"/>
              <a:gd name="connsiteX36" fmla="*/ 449480 w 1349253"/>
              <a:gd name="connsiteY36" fmla="*/ 5173621 h 6858000"/>
              <a:gd name="connsiteX37" fmla="*/ 445114 w 1349253"/>
              <a:gd name="connsiteY37" fmla="*/ 5159961 h 6858000"/>
              <a:gd name="connsiteX38" fmla="*/ 451791 w 1349253"/>
              <a:gd name="connsiteY38" fmla="*/ 5144295 h 6858000"/>
              <a:gd name="connsiteX39" fmla="*/ 448724 w 1349253"/>
              <a:gd name="connsiteY39" fmla="*/ 5125185 h 6858000"/>
              <a:gd name="connsiteX40" fmla="*/ 455554 w 1349253"/>
              <a:gd name="connsiteY40" fmla="*/ 5121884 h 6858000"/>
              <a:gd name="connsiteX41" fmla="*/ 462590 w 1349253"/>
              <a:gd name="connsiteY41" fmla="*/ 5067850 h 6858000"/>
              <a:gd name="connsiteX42" fmla="*/ 465321 w 1349253"/>
              <a:gd name="connsiteY42" fmla="*/ 5060861 h 6858000"/>
              <a:gd name="connsiteX43" fmla="*/ 462025 w 1349253"/>
              <a:gd name="connsiteY43" fmla="*/ 5034192 h 6858000"/>
              <a:gd name="connsiteX44" fmla="*/ 463579 w 1349253"/>
              <a:gd name="connsiteY44" fmla="*/ 4993030 h 6858000"/>
              <a:gd name="connsiteX45" fmla="*/ 470488 w 1349253"/>
              <a:gd name="connsiteY45" fmla="*/ 4946844 h 6858000"/>
              <a:gd name="connsiteX46" fmla="*/ 466344 w 1349253"/>
              <a:gd name="connsiteY46" fmla="*/ 4932692 h 6858000"/>
              <a:gd name="connsiteX47" fmla="*/ 481747 w 1349253"/>
              <a:gd name="connsiteY47" fmla="*/ 4858827 h 6858000"/>
              <a:gd name="connsiteX48" fmla="*/ 487650 w 1349253"/>
              <a:gd name="connsiteY48" fmla="*/ 4821170 h 6858000"/>
              <a:gd name="connsiteX49" fmla="*/ 492383 w 1349253"/>
              <a:gd name="connsiteY49" fmla="*/ 4780965 h 6858000"/>
              <a:gd name="connsiteX50" fmla="*/ 493676 w 1349253"/>
              <a:gd name="connsiteY50" fmla="*/ 4750867 h 6858000"/>
              <a:gd name="connsiteX51" fmla="*/ 491483 w 1349253"/>
              <a:gd name="connsiteY51" fmla="*/ 4690749 h 6858000"/>
              <a:gd name="connsiteX52" fmla="*/ 486963 w 1349253"/>
              <a:gd name="connsiteY52" fmla="*/ 4584173 h 6858000"/>
              <a:gd name="connsiteX53" fmla="*/ 482046 w 1349253"/>
              <a:gd name="connsiteY53" fmla="*/ 4444346 h 6858000"/>
              <a:gd name="connsiteX54" fmla="*/ 478611 w 1349253"/>
              <a:gd name="connsiteY54" fmla="*/ 4375228 h 6858000"/>
              <a:gd name="connsiteX55" fmla="*/ 459264 w 1349253"/>
              <a:gd name="connsiteY55" fmla="*/ 4214165 h 6858000"/>
              <a:gd name="connsiteX56" fmla="*/ 460893 w 1349253"/>
              <a:gd name="connsiteY56" fmla="*/ 4076008 h 6858000"/>
              <a:gd name="connsiteX57" fmla="*/ 448593 w 1349253"/>
              <a:gd name="connsiteY57" fmla="*/ 4033999 h 6858000"/>
              <a:gd name="connsiteX58" fmla="*/ 448318 w 1349253"/>
              <a:gd name="connsiteY58" fmla="*/ 4013953 h 6858000"/>
              <a:gd name="connsiteX59" fmla="*/ 434613 w 1349253"/>
              <a:gd name="connsiteY59" fmla="*/ 3974753 h 6858000"/>
              <a:gd name="connsiteX60" fmla="*/ 434521 w 1349253"/>
              <a:gd name="connsiteY60" fmla="*/ 3945686 h 6858000"/>
              <a:gd name="connsiteX61" fmla="*/ 440396 w 1349253"/>
              <a:gd name="connsiteY61" fmla="*/ 3901461 h 6858000"/>
              <a:gd name="connsiteX62" fmla="*/ 462990 w 1349253"/>
              <a:gd name="connsiteY62" fmla="*/ 3813873 h 6858000"/>
              <a:gd name="connsiteX63" fmla="*/ 460248 w 1349253"/>
              <a:gd name="connsiteY63" fmla="*/ 3777135 h 6858000"/>
              <a:gd name="connsiteX64" fmla="*/ 461981 w 1349253"/>
              <a:gd name="connsiteY64" fmla="*/ 3771656 h 6858000"/>
              <a:gd name="connsiteX65" fmla="*/ 465724 w 1349253"/>
              <a:gd name="connsiteY65" fmla="*/ 3769007 h 6858000"/>
              <a:gd name="connsiteX66" fmla="*/ 473886 w 1349253"/>
              <a:gd name="connsiteY66" fmla="*/ 3738082 h 6858000"/>
              <a:gd name="connsiteX67" fmla="*/ 481232 w 1349253"/>
              <a:gd name="connsiteY67" fmla="*/ 3673397 h 6858000"/>
              <a:gd name="connsiteX68" fmla="*/ 480528 w 1349253"/>
              <a:gd name="connsiteY68" fmla="*/ 3637109 h 6858000"/>
              <a:gd name="connsiteX69" fmla="*/ 483971 w 1349253"/>
              <a:gd name="connsiteY69" fmla="*/ 3536883 h 6858000"/>
              <a:gd name="connsiteX70" fmla="*/ 491509 w 1349253"/>
              <a:gd name="connsiteY70" fmla="*/ 3435652 h 6858000"/>
              <a:gd name="connsiteX71" fmla="*/ 505401 w 1349253"/>
              <a:gd name="connsiteY71" fmla="*/ 3295862 h 6858000"/>
              <a:gd name="connsiteX72" fmla="*/ 511168 w 1349253"/>
              <a:gd name="connsiteY72" fmla="*/ 3229163 h 6858000"/>
              <a:gd name="connsiteX73" fmla="*/ 487927 w 1349253"/>
              <a:gd name="connsiteY73" fmla="*/ 3158586 h 6858000"/>
              <a:gd name="connsiteX74" fmla="*/ 463335 w 1349253"/>
              <a:gd name="connsiteY74" fmla="*/ 3112365 h 6858000"/>
              <a:gd name="connsiteX75" fmla="*/ 448810 w 1349253"/>
              <a:gd name="connsiteY75" fmla="*/ 3072935 h 6858000"/>
              <a:gd name="connsiteX76" fmla="*/ 423984 w 1349253"/>
              <a:gd name="connsiteY76" fmla="*/ 2958185 h 6858000"/>
              <a:gd name="connsiteX77" fmla="*/ 381264 w 1349253"/>
              <a:gd name="connsiteY77" fmla="*/ 2843952 h 6858000"/>
              <a:gd name="connsiteX78" fmla="*/ 315516 w 1349253"/>
              <a:gd name="connsiteY78" fmla="*/ 2554718 h 6858000"/>
              <a:gd name="connsiteX79" fmla="*/ 286333 w 1349253"/>
              <a:gd name="connsiteY79" fmla="*/ 2447068 h 6858000"/>
              <a:gd name="connsiteX80" fmla="*/ 273294 w 1349253"/>
              <a:gd name="connsiteY80" fmla="*/ 2425819 h 6858000"/>
              <a:gd name="connsiteX81" fmla="*/ 279293 w 1349253"/>
              <a:gd name="connsiteY81" fmla="*/ 2402874 h 6858000"/>
              <a:gd name="connsiteX82" fmla="*/ 281905 w 1349253"/>
              <a:gd name="connsiteY82" fmla="*/ 2381443 h 6858000"/>
              <a:gd name="connsiteX83" fmla="*/ 258234 w 1349253"/>
              <a:gd name="connsiteY83" fmla="*/ 2261920 h 6858000"/>
              <a:gd name="connsiteX84" fmla="*/ 248121 w 1349253"/>
              <a:gd name="connsiteY84" fmla="*/ 2195378 h 6858000"/>
              <a:gd name="connsiteX85" fmla="*/ 232338 w 1349253"/>
              <a:gd name="connsiteY85" fmla="*/ 2155135 h 6858000"/>
              <a:gd name="connsiteX86" fmla="*/ 229796 w 1349253"/>
              <a:gd name="connsiteY86" fmla="*/ 2118008 h 6858000"/>
              <a:gd name="connsiteX87" fmla="*/ 230789 w 1349253"/>
              <a:gd name="connsiteY87" fmla="*/ 2050531 h 6858000"/>
              <a:gd name="connsiteX88" fmla="*/ 222595 w 1349253"/>
              <a:gd name="connsiteY88" fmla="*/ 1963269 h 6858000"/>
              <a:gd name="connsiteX89" fmla="*/ 203773 w 1349253"/>
              <a:gd name="connsiteY89" fmla="*/ 1906352 h 6858000"/>
              <a:gd name="connsiteX90" fmla="*/ 180330 w 1349253"/>
              <a:gd name="connsiteY90" fmla="*/ 1861531 h 6858000"/>
              <a:gd name="connsiteX91" fmla="*/ 134129 w 1349253"/>
              <a:gd name="connsiteY91" fmla="*/ 1732919 h 6858000"/>
              <a:gd name="connsiteX92" fmla="*/ 106440 w 1349253"/>
              <a:gd name="connsiteY92" fmla="*/ 1663540 h 6858000"/>
              <a:gd name="connsiteX93" fmla="*/ 105566 w 1349253"/>
              <a:gd name="connsiteY93" fmla="*/ 1615777 h 6858000"/>
              <a:gd name="connsiteX94" fmla="*/ 86361 w 1349253"/>
              <a:gd name="connsiteY94" fmla="*/ 1563678 h 6858000"/>
              <a:gd name="connsiteX95" fmla="*/ 92183 w 1349253"/>
              <a:gd name="connsiteY95" fmla="*/ 1477995 h 6858000"/>
              <a:gd name="connsiteX96" fmla="*/ 78268 w 1349253"/>
              <a:gd name="connsiteY96" fmla="*/ 1373769 h 6858000"/>
              <a:gd name="connsiteX97" fmla="*/ 86575 w 1349253"/>
              <a:gd name="connsiteY97" fmla="*/ 1307086 h 6858000"/>
              <a:gd name="connsiteX98" fmla="*/ 87763 w 1349253"/>
              <a:gd name="connsiteY98" fmla="*/ 1189033 h 6858000"/>
              <a:gd name="connsiteX99" fmla="*/ 92448 w 1349253"/>
              <a:gd name="connsiteY99" fmla="*/ 1168288 h 6858000"/>
              <a:gd name="connsiteX100" fmla="*/ 84730 w 1349253"/>
              <a:gd name="connsiteY100" fmla="*/ 1142577 h 6858000"/>
              <a:gd name="connsiteX101" fmla="*/ 74036 w 1349253"/>
              <a:gd name="connsiteY101" fmla="*/ 1088484 h 6858000"/>
              <a:gd name="connsiteX102" fmla="*/ 62772 w 1349253"/>
              <a:gd name="connsiteY102" fmla="*/ 1016103 h 6858000"/>
              <a:gd name="connsiteX103" fmla="*/ 64228 w 1349253"/>
              <a:gd name="connsiteY103" fmla="*/ 954054 h 6858000"/>
              <a:gd name="connsiteX104" fmla="*/ 75144 w 1349253"/>
              <a:gd name="connsiteY104" fmla="*/ 921368 h 6858000"/>
              <a:gd name="connsiteX105" fmla="*/ 59093 w 1349253"/>
              <a:gd name="connsiteY105" fmla="*/ 896999 h 6858000"/>
              <a:gd name="connsiteX106" fmla="*/ 28501 w 1349253"/>
              <a:gd name="connsiteY106" fmla="*/ 821517 h 6858000"/>
              <a:gd name="connsiteX107" fmla="*/ 7451 w 1349253"/>
              <a:gd name="connsiteY107" fmla="*/ 751353 h 6858000"/>
              <a:gd name="connsiteX108" fmla="*/ 7009 w 1349253"/>
              <a:gd name="connsiteY108" fmla="*/ 721230 h 6858000"/>
              <a:gd name="connsiteX109" fmla="*/ 16141 w 1349253"/>
              <a:gd name="connsiteY109" fmla="*/ 619315 h 6858000"/>
              <a:gd name="connsiteX110" fmla="*/ 19 w 1349253"/>
              <a:gd name="connsiteY110" fmla="*/ 585934 h 6858000"/>
              <a:gd name="connsiteX111" fmla="*/ 7093 w 1349253"/>
              <a:gd name="connsiteY111" fmla="*/ 538948 h 6858000"/>
              <a:gd name="connsiteX112" fmla="*/ 11001 w 1349253"/>
              <a:gd name="connsiteY112" fmla="*/ 525163 h 6858000"/>
              <a:gd name="connsiteX113" fmla="*/ 37125 w 1349253"/>
              <a:gd name="connsiteY113" fmla="*/ 446567 h 6858000"/>
              <a:gd name="connsiteX114" fmla="*/ 36373 w 1349253"/>
              <a:gd name="connsiteY114" fmla="*/ 393828 h 6858000"/>
              <a:gd name="connsiteX115" fmla="*/ 36203 w 1349253"/>
              <a:gd name="connsiteY115" fmla="*/ 353137 h 6858000"/>
              <a:gd name="connsiteX116" fmla="*/ 41896 w 1349253"/>
              <a:gd name="connsiteY116" fmla="*/ 275771 h 6858000"/>
              <a:gd name="connsiteX117" fmla="*/ 58923 w 1349253"/>
              <a:gd name="connsiteY117" fmla="*/ 212860 h 6858000"/>
              <a:gd name="connsiteX118" fmla="*/ 50633 w 1349253"/>
              <a:gd name="connsiteY118" fmla="*/ 144983 h 6858000"/>
              <a:gd name="connsiteX119" fmla="*/ 62917 w 1349253"/>
              <a:gd name="connsiteY119" fmla="*/ 55288 h 6858000"/>
              <a:gd name="connsiteX120" fmla="*/ 22471 w 1349253"/>
              <a:gd name="connsiteY120"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51427 w 1349253"/>
              <a:gd name="connsiteY8" fmla="*/ 6636211 h 6858000"/>
              <a:gd name="connsiteX9" fmla="*/ 168871 w 1349253"/>
              <a:gd name="connsiteY9" fmla="*/ 6594177 h 6858000"/>
              <a:gd name="connsiteX10" fmla="*/ 182911 w 1349253"/>
              <a:gd name="connsiteY10" fmla="*/ 6557575 h 6858000"/>
              <a:gd name="connsiteX11" fmla="*/ 235868 w 1349253"/>
              <a:gd name="connsiteY11" fmla="*/ 6492130 h 6858000"/>
              <a:gd name="connsiteX12" fmla="*/ 251555 w 1349253"/>
              <a:gd name="connsiteY12" fmla="*/ 6431610 h 6858000"/>
              <a:gd name="connsiteX13" fmla="*/ 295260 w 1349253"/>
              <a:gd name="connsiteY13" fmla="*/ 6379786 h 6858000"/>
              <a:gd name="connsiteX14" fmla="*/ 278483 w 1349253"/>
              <a:gd name="connsiteY14" fmla="*/ 6334727 h 6858000"/>
              <a:gd name="connsiteX15" fmla="*/ 263062 w 1349253"/>
              <a:gd name="connsiteY15" fmla="*/ 6280046 h 6858000"/>
              <a:gd name="connsiteX16" fmla="*/ 266061 w 1349253"/>
              <a:gd name="connsiteY16" fmla="*/ 6272987 h 6858000"/>
              <a:gd name="connsiteX17" fmla="*/ 272835 w 1349253"/>
              <a:gd name="connsiteY17" fmla="*/ 6252834 h 6858000"/>
              <a:gd name="connsiteX18" fmla="*/ 250827 w 1349253"/>
              <a:gd name="connsiteY18" fmla="*/ 6202459 h 6858000"/>
              <a:gd name="connsiteX19" fmla="*/ 249625 w 1349253"/>
              <a:gd name="connsiteY19" fmla="*/ 6153037 h 6858000"/>
              <a:gd name="connsiteX20" fmla="*/ 265040 w 1349253"/>
              <a:gd name="connsiteY20" fmla="*/ 6078132 h 6858000"/>
              <a:gd name="connsiteX21" fmla="*/ 252427 w 1349253"/>
              <a:gd name="connsiteY21" fmla="*/ 6028119 h 6858000"/>
              <a:gd name="connsiteX22" fmla="*/ 237656 w 1349253"/>
              <a:gd name="connsiteY22" fmla="*/ 5926735 h 6858000"/>
              <a:gd name="connsiteX23" fmla="*/ 287168 w 1349253"/>
              <a:gd name="connsiteY23" fmla="*/ 5712857 h 6858000"/>
              <a:gd name="connsiteX24" fmla="*/ 316966 w 1349253"/>
              <a:gd name="connsiteY24" fmla="*/ 5660491 h 6858000"/>
              <a:gd name="connsiteX25" fmla="*/ 326089 w 1349253"/>
              <a:gd name="connsiteY25" fmla="*/ 5563435 h 6858000"/>
              <a:gd name="connsiteX26" fmla="*/ 352965 w 1349253"/>
              <a:gd name="connsiteY26" fmla="*/ 5437125 h 6858000"/>
              <a:gd name="connsiteX27" fmla="*/ 366533 w 1349253"/>
              <a:gd name="connsiteY27" fmla="*/ 5396260 h 6858000"/>
              <a:gd name="connsiteX28" fmla="*/ 382514 w 1349253"/>
              <a:gd name="connsiteY28" fmla="*/ 5330009 h 6858000"/>
              <a:gd name="connsiteX29" fmla="*/ 416007 w 1349253"/>
              <a:gd name="connsiteY29" fmla="*/ 5273739 h 6858000"/>
              <a:gd name="connsiteX30" fmla="*/ 425606 w 1349253"/>
              <a:gd name="connsiteY30" fmla="*/ 5241779 h 6858000"/>
              <a:gd name="connsiteX31" fmla="*/ 436832 w 1349253"/>
              <a:gd name="connsiteY31" fmla="*/ 5225268 h 6858000"/>
              <a:gd name="connsiteX32" fmla="*/ 437852 w 1349253"/>
              <a:gd name="connsiteY32" fmla="*/ 5217684 h 6858000"/>
              <a:gd name="connsiteX33" fmla="*/ 445193 w 1349253"/>
              <a:gd name="connsiteY33" fmla="*/ 5193377 h 6858000"/>
              <a:gd name="connsiteX34" fmla="*/ 448496 w 1349253"/>
              <a:gd name="connsiteY34" fmla="*/ 5179288 h 6858000"/>
              <a:gd name="connsiteX35" fmla="*/ 449480 w 1349253"/>
              <a:gd name="connsiteY35" fmla="*/ 5173621 h 6858000"/>
              <a:gd name="connsiteX36" fmla="*/ 445114 w 1349253"/>
              <a:gd name="connsiteY36" fmla="*/ 5159961 h 6858000"/>
              <a:gd name="connsiteX37" fmla="*/ 451791 w 1349253"/>
              <a:gd name="connsiteY37" fmla="*/ 5144295 h 6858000"/>
              <a:gd name="connsiteX38" fmla="*/ 448724 w 1349253"/>
              <a:gd name="connsiteY38" fmla="*/ 5125185 h 6858000"/>
              <a:gd name="connsiteX39" fmla="*/ 455554 w 1349253"/>
              <a:gd name="connsiteY39" fmla="*/ 5121884 h 6858000"/>
              <a:gd name="connsiteX40" fmla="*/ 462590 w 1349253"/>
              <a:gd name="connsiteY40" fmla="*/ 5067850 h 6858000"/>
              <a:gd name="connsiteX41" fmla="*/ 465321 w 1349253"/>
              <a:gd name="connsiteY41" fmla="*/ 5060861 h 6858000"/>
              <a:gd name="connsiteX42" fmla="*/ 462025 w 1349253"/>
              <a:gd name="connsiteY42" fmla="*/ 5034192 h 6858000"/>
              <a:gd name="connsiteX43" fmla="*/ 463579 w 1349253"/>
              <a:gd name="connsiteY43" fmla="*/ 4993030 h 6858000"/>
              <a:gd name="connsiteX44" fmla="*/ 470488 w 1349253"/>
              <a:gd name="connsiteY44" fmla="*/ 4946844 h 6858000"/>
              <a:gd name="connsiteX45" fmla="*/ 466344 w 1349253"/>
              <a:gd name="connsiteY45" fmla="*/ 4932692 h 6858000"/>
              <a:gd name="connsiteX46" fmla="*/ 481747 w 1349253"/>
              <a:gd name="connsiteY46" fmla="*/ 4858827 h 6858000"/>
              <a:gd name="connsiteX47" fmla="*/ 487650 w 1349253"/>
              <a:gd name="connsiteY47" fmla="*/ 4821170 h 6858000"/>
              <a:gd name="connsiteX48" fmla="*/ 492383 w 1349253"/>
              <a:gd name="connsiteY48" fmla="*/ 4780965 h 6858000"/>
              <a:gd name="connsiteX49" fmla="*/ 493676 w 1349253"/>
              <a:gd name="connsiteY49" fmla="*/ 4750867 h 6858000"/>
              <a:gd name="connsiteX50" fmla="*/ 491483 w 1349253"/>
              <a:gd name="connsiteY50" fmla="*/ 4690749 h 6858000"/>
              <a:gd name="connsiteX51" fmla="*/ 486963 w 1349253"/>
              <a:gd name="connsiteY51" fmla="*/ 4584173 h 6858000"/>
              <a:gd name="connsiteX52" fmla="*/ 482046 w 1349253"/>
              <a:gd name="connsiteY52" fmla="*/ 4444346 h 6858000"/>
              <a:gd name="connsiteX53" fmla="*/ 478611 w 1349253"/>
              <a:gd name="connsiteY53" fmla="*/ 4375228 h 6858000"/>
              <a:gd name="connsiteX54" fmla="*/ 459264 w 1349253"/>
              <a:gd name="connsiteY54" fmla="*/ 4214165 h 6858000"/>
              <a:gd name="connsiteX55" fmla="*/ 460893 w 1349253"/>
              <a:gd name="connsiteY55" fmla="*/ 4076008 h 6858000"/>
              <a:gd name="connsiteX56" fmla="*/ 448593 w 1349253"/>
              <a:gd name="connsiteY56" fmla="*/ 4033999 h 6858000"/>
              <a:gd name="connsiteX57" fmla="*/ 448318 w 1349253"/>
              <a:gd name="connsiteY57" fmla="*/ 4013953 h 6858000"/>
              <a:gd name="connsiteX58" fmla="*/ 434613 w 1349253"/>
              <a:gd name="connsiteY58" fmla="*/ 3974753 h 6858000"/>
              <a:gd name="connsiteX59" fmla="*/ 434521 w 1349253"/>
              <a:gd name="connsiteY59" fmla="*/ 3945686 h 6858000"/>
              <a:gd name="connsiteX60" fmla="*/ 440396 w 1349253"/>
              <a:gd name="connsiteY60" fmla="*/ 3901461 h 6858000"/>
              <a:gd name="connsiteX61" fmla="*/ 462990 w 1349253"/>
              <a:gd name="connsiteY61" fmla="*/ 3813873 h 6858000"/>
              <a:gd name="connsiteX62" fmla="*/ 460248 w 1349253"/>
              <a:gd name="connsiteY62" fmla="*/ 3777135 h 6858000"/>
              <a:gd name="connsiteX63" fmla="*/ 461981 w 1349253"/>
              <a:gd name="connsiteY63" fmla="*/ 3771656 h 6858000"/>
              <a:gd name="connsiteX64" fmla="*/ 465724 w 1349253"/>
              <a:gd name="connsiteY64" fmla="*/ 3769007 h 6858000"/>
              <a:gd name="connsiteX65" fmla="*/ 473886 w 1349253"/>
              <a:gd name="connsiteY65" fmla="*/ 3738082 h 6858000"/>
              <a:gd name="connsiteX66" fmla="*/ 481232 w 1349253"/>
              <a:gd name="connsiteY66" fmla="*/ 3673397 h 6858000"/>
              <a:gd name="connsiteX67" fmla="*/ 480528 w 1349253"/>
              <a:gd name="connsiteY67" fmla="*/ 3637109 h 6858000"/>
              <a:gd name="connsiteX68" fmla="*/ 483971 w 1349253"/>
              <a:gd name="connsiteY68" fmla="*/ 3536883 h 6858000"/>
              <a:gd name="connsiteX69" fmla="*/ 491509 w 1349253"/>
              <a:gd name="connsiteY69" fmla="*/ 3435652 h 6858000"/>
              <a:gd name="connsiteX70" fmla="*/ 505401 w 1349253"/>
              <a:gd name="connsiteY70" fmla="*/ 3295862 h 6858000"/>
              <a:gd name="connsiteX71" fmla="*/ 511168 w 1349253"/>
              <a:gd name="connsiteY71" fmla="*/ 3229163 h 6858000"/>
              <a:gd name="connsiteX72" fmla="*/ 487927 w 1349253"/>
              <a:gd name="connsiteY72" fmla="*/ 3158586 h 6858000"/>
              <a:gd name="connsiteX73" fmla="*/ 463335 w 1349253"/>
              <a:gd name="connsiteY73" fmla="*/ 3112365 h 6858000"/>
              <a:gd name="connsiteX74" fmla="*/ 448810 w 1349253"/>
              <a:gd name="connsiteY74" fmla="*/ 3072935 h 6858000"/>
              <a:gd name="connsiteX75" fmla="*/ 423984 w 1349253"/>
              <a:gd name="connsiteY75" fmla="*/ 2958185 h 6858000"/>
              <a:gd name="connsiteX76" fmla="*/ 381264 w 1349253"/>
              <a:gd name="connsiteY76" fmla="*/ 2843952 h 6858000"/>
              <a:gd name="connsiteX77" fmla="*/ 315516 w 1349253"/>
              <a:gd name="connsiteY77" fmla="*/ 2554718 h 6858000"/>
              <a:gd name="connsiteX78" fmla="*/ 286333 w 1349253"/>
              <a:gd name="connsiteY78" fmla="*/ 2447068 h 6858000"/>
              <a:gd name="connsiteX79" fmla="*/ 273294 w 1349253"/>
              <a:gd name="connsiteY79" fmla="*/ 2425819 h 6858000"/>
              <a:gd name="connsiteX80" fmla="*/ 279293 w 1349253"/>
              <a:gd name="connsiteY80" fmla="*/ 2402874 h 6858000"/>
              <a:gd name="connsiteX81" fmla="*/ 281905 w 1349253"/>
              <a:gd name="connsiteY81" fmla="*/ 2381443 h 6858000"/>
              <a:gd name="connsiteX82" fmla="*/ 258234 w 1349253"/>
              <a:gd name="connsiteY82" fmla="*/ 2261920 h 6858000"/>
              <a:gd name="connsiteX83" fmla="*/ 248121 w 1349253"/>
              <a:gd name="connsiteY83" fmla="*/ 2195378 h 6858000"/>
              <a:gd name="connsiteX84" fmla="*/ 232338 w 1349253"/>
              <a:gd name="connsiteY84" fmla="*/ 2155135 h 6858000"/>
              <a:gd name="connsiteX85" fmla="*/ 229796 w 1349253"/>
              <a:gd name="connsiteY85" fmla="*/ 2118008 h 6858000"/>
              <a:gd name="connsiteX86" fmla="*/ 230789 w 1349253"/>
              <a:gd name="connsiteY86" fmla="*/ 2050531 h 6858000"/>
              <a:gd name="connsiteX87" fmla="*/ 222595 w 1349253"/>
              <a:gd name="connsiteY87" fmla="*/ 1963269 h 6858000"/>
              <a:gd name="connsiteX88" fmla="*/ 203773 w 1349253"/>
              <a:gd name="connsiteY88" fmla="*/ 1906352 h 6858000"/>
              <a:gd name="connsiteX89" fmla="*/ 180330 w 1349253"/>
              <a:gd name="connsiteY89" fmla="*/ 1861531 h 6858000"/>
              <a:gd name="connsiteX90" fmla="*/ 134129 w 1349253"/>
              <a:gd name="connsiteY90" fmla="*/ 1732919 h 6858000"/>
              <a:gd name="connsiteX91" fmla="*/ 106440 w 1349253"/>
              <a:gd name="connsiteY91" fmla="*/ 1663540 h 6858000"/>
              <a:gd name="connsiteX92" fmla="*/ 105566 w 1349253"/>
              <a:gd name="connsiteY92" fmla="*/ 1615777 h 6858000"/>
              <a:gd name="connsiteX93" fmla="*/ 86361 w 1349253"/>
              <a:gd name="connsiteY93" fmla="*/ 1563678 h 6858000"/>
              <a:gd name="connsiteX94" fmla="*/ 92183 w 1349253"/>
              <a:gd name="connsiteY94" fmla="*/ 1477995 h 6858000"/>
              <a:gd name="connsiteX95" fmla="*/ 78268 w 1349253"/>
              <a:gd name="connsiteY95" fmla="*/ 1373769 h 6858000"/>
              <a:gd name="connsiteX96" fmla="*/ 86575 w 1349253"/>
              <a:gd name="connsiteY96" fmla="*/ 1307086 h 6858000"/>
              <a:gd name="connsiteX97" fmla="*/ 87763 w 1349253"/>
              <a:gd name="connsiteY97" fmla="*/ 1189033 h 6858000"/>
              <a:gd name="connsiteX98" fmla="*/ 92448 w 1349253"/>
              <a:gd name="connsiteY98" fmla="*/ 1168288 h 6858000"/>
              <a:gd name="connsiteX99" fmla="*/ 84730 w 1349253"/>
              <a:gd name="connsiteY99" fmla="*/ 1142577 h 6858000"/>
              <a:gd name="connsiteX100" fmla="*/ 74036 w 1349253"/>
              <a:gd name="connsiteY100" fmla="*/ 1088484 h 6858000"/>
              <a:gd name="connsiteX101" fmla="*/ 62772 w 1349253"/>
              <a:gd name="connsiteY101" fmla="*/ 1016103 h 6858000"/>
              <a:gd name="connsiteX102" fmla="*/ 64228 w 1349253"/>
              <a:gd name="connsiteY102" fmla="*/ 954054 h 6858000"/>
              <a:gd name="connsiteX103" fmla="*/ 75144 w 1349253"/>
              <a:gd name="connsiteY103" fmla="*/ 921368 h 6858000"/>
              <a:gd name="connsiteX104" fmla="*/ 59093 w 1349253"/>
              <a:gd name="connsiteY104" fmla="*/ 896999 h 6858000"/>
              <a:gd name="connsiteX105" fmla="*/ 28501 w 1349253"/>
              <a:gd name="connsiteY105" fmla="*/ 821517 h 6858000"/>
              <a:gd name="connsiteX106" fmla="*/ 7451 w 1349253"/>
              <a:gd name="connsiteY106" fmla="*/ 751353 h 6858000"/>
              <a:gd name="connsiteX107" fmla="*/ 7009 w 1349253"/>
              <a:gd name="connsiteY107" fmla="*/ 721230 h 6858000"/>
              <a:gd name="connsiteX108" fmla="*/ 16141 w 1349253"/>
              <a:gd name="connsiteY108" fmla="*/ 619315 h 6858000"/>
              <a:gd name="connsiteX109" fmla="*/ 19 w 1349253"/>
              <a:gd name="connsiteY109" fmla="*/ 585934 h 6858000"/>
              <a:gd name="connsiteX110" fmla="*/ 7093 w 1349253"/>
              <a:gd name="connsiteY110" fmla="*/ 538948 h 6858000"/>
              <a:gd name="connsiteX111" fmla="*/ 11001 w 1349253"/>
              <a:gd name="connsiteY111" fmla="*/ 525163 h 6858000"/>
              <a:gd name="connsiteX112" fmla="*/ 37125 w 1349253"/>
              <a:gd name="connsiteY112" fmla="*/ 446567 h 6858000"/>
              <a:gd name="connsiteX113" fmla="*/ 36373 w 1349253"/>
              <a:gd name="connsiteY113" fmla="*/ 393828 h 6858000"/>
              <a:gd name="connsiteX114" fmla="*/ 36203 w 1349253"/>
              <a:gd name="connsiteY114" fmla="*/ 353137 h 6858000"/>
              <a:gd name="connsiteX115" fmla="*/ 41896 w 1349253"/>
              <a:gd name="connsiteY115" fmla="*/ 275771 h 6858000"/>
              <a:gd name="connsiteX116" fmla="*/ 58923 w 1349253"/>
              <a:gd name="connsiteY116" fmla="*/ 212860 h 6858000"/>
              <a:gd name="connsiteX117" fmla="*/ 50633 w 1349253"/>
              <a:gd name="connsiteY117" fmla="*/ 144983 h 6858000"/>
              <a:gd name="connsiteX118" fmla="*/ 62917 w 1349253"/>
              <a:gd name="connsiteY118" fmla="*/ 55288 h 6858000"/>
              <a:gd name="connsiteX119" fmla="*/ 22471 w 1349253"/>
              <a:gd name="connsiteY119"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182911 w 1349253"/>
              <a:gd name="connsiteY9" fmla="*/ 6557575 h 6858000"/>
              <a:gd name="connsiteX10" fmla="*/ 235868 w 1349253"/>
              <a:gd name="connsiteY10" fmla="*/ 6492130 h 6858000"/>
              <a:gd name="connsiteX11" fmla="*/ 251555 w 1349253"/>
              <a:gd name="connsiteY11" fmla="*/ 6431610 h 6858000"/>
              <a:gd name="connsiteX12" fmla="*/ 295260 w 1349253"/>
              <a:gd name="connsiteY12" fmla="*/ 6379786 h 6858000"/>
              <a:gd name="connsiteX13" fmla="*/ 278483 w 1349253"/>
              <a:gd name="connsiteY13" fmla="*/ 6334727 h 6858000"/>
              <a:gd name="connsiteX14" fmla="*/ 263062 w 1349253"/>
              <a:gd name="connsiteY14" fmla="*/ 6280046 h 6858000"/>
              <a:gd name="connsiteX15" fmla="*/ 266061 w 1349253"/>
              <a:gd name="connsiteY15" fmla="*/ 6272987 h 6858000"/>
              <a:gd name="connsiteX16" fmla="*/ 272835 w 1349253"/>
              <a:gd name="connsiteY16" fmla="*/ 6252834 h 6858000"/>
              <a:gd name="connsiteX17" fmla="*/ 250827 w 1349253"/>
              <a:gd name="connsiteY17" fmla="*/ 6202459 h 6858000"/>
              <a:gd name="connsiteX18" fmla="*/ 249625 w 1349253"/>
              <a:gd name="connsiteY18" fmla="*/ 6153037 h 6858000"/>
              <a:gd name="connsiteX19" fmla="*/ 265040 w 1349253"/>
              <a:gd name="connsiteY19" fmla="*/ 6078132 h 6858000"/>
              <a:gd name="connsiteX20" fmla="*/ 252427 w 1349253"/>
              <a:gd name="connsiteY20" fmla="*/ 6028119 h 6858000"/>
              <a:gd name="connsiteX21" fmla="*/ 237656 w 1349253"/>
              <a:gd name="connsiteY21" fmla="*/ 5926735 h 6858000"/>
              <a:gd name="connsiteX22" fmla="*/ 287168 w 1349253"/>
              <a:gd name="connsiteY22" fmla="*/ 5712857 h 6858000"/>
              <a:gd name="connsiteX23" fmla="*/ 316966 w 1349253"/>
              <a:gd name="connsiteY23" fmla="*/ 5660491 h 6858000"/>
              <a:gd name="connsiteX24" fmla="*/ 326089 w 1349253"/>
              <a:gd name="connsiteY24" fmla="*/ 5563435 h 6858000"/>
              <a:gd name="connsiteX25" fmla="*/ 352965 w 1349253"/>
              <a:gd name="connsiteY25" fmla="*/ 5437125 h 6858000"/>
              <a:gd name="connsiteX26" fmla="*/ 366533 w 1349253"/>
              <a:gd name="connsiteY26" fmla="*/ 5396260 h 6858000"/>
              <a:gd name="connsiteX27" fmla="*/ 382514 w 1349253"/>
              <a:gd name="connsiteY27" fmla="*/ 5330009 h 6858000"/>
              <a:gd name="connsiteX28" fmla="*/ 416007 w 1349253"/>
              <a:gd name="connsiteY28" fmla="*/ 5273739 h 6858000"/>
              <a:gd name="connsiteX29" fmla="*/ 425606 w 1349253"/>
              <a:gd name="connsiteY29" fmla="*/ 5241779 h 6858000"/>
              <a:gd name="connsiteX30" fmla="*/ 436832 w 1349253"/>
              <a:gd name="connsiteY30" fmla="*/ 5225268 h 6858000"/>
              <a:gd name="connsiteX31" fmla="*/ 437852 w 1349253"/>
              <a:gd name="connsiteY31" fmla="*/ 5217684 h 6858000"/>
              <a:gd name="connsiteX32" fmla="*/ 445193 w 1349253"/>
              <a:gd name="connsiteY32" fmla="*/ 5193377 h 6858000"/>
              <a:gd name="connsiteX33" fmla="*/ 448496 w 1349253"/>
              <a:gd name="connsiteY33" fmla="*/ 5179288 h 6858000"/>
              <a:gd name="connsiteX34" fmla="*/ 449480 w 1349253"/>
              <a:gd name="connsiteY34" fmla="*/ 5173621 h 6858000"/>
              <a:gd name="connsiteX35" fmla="*/ 445114 w 1349253"/>
              <a:gd name="connsiteY35" fmla="*/ 5159961 h 6858000"/>
              <a:gd name="connsiteX36" fmla="*/ 451791 w 1349253"/>
              <a:gd name="connsiteY36" fmla="*/ 5144295 h 6858000"/>
              <a:gd name="connsiteX37" fmla="*/ 448724 w 1349253"/>
              <a:gd name="connsiteY37" fmla="*/ 5125185 h 6858000"/>
              <a:gd name="connsiteX38" fmla="*/ 455554 w 1349253"/>
              <a:gd name="connsiteY38" fmla="*/ 5121884 h 6858000"/>
              <a:gd name="connsiteX39" fmla="*/ 462590 w 1349253"/>
              <a:gd name="connsiteY39" fmla="*/ 5067850 h 6858000"/>
              <a:gd name="connsiteX40" fmla="*/ 465321 w 1349253"/>
              <a:gd name="connsiteY40" fmla="*/ 5060861 h 6858000"/>
              <a:gd name="connsiteX41" fmla="*/ 462025 w 1349253"/>
              <a:gd name="connsiteY41" fmla="*/ 5034192 h 6858000"/>
              <a:gd name="connsiteX42" fmla="*/ 463579 w 1349253"/>
              <a:gd name="connsiteY42" fmla="*/ 4993030 h 6858000"/>
              <a:gd name="connsiteX43" fmla="*/ 470488 w 1349253"/>
              <a:gd name="connsiteY43" fmla="*/ 4946844 h 6858000"/>
              <a:gd name="connsiteX44" fmla="*/ 466344 w 1349253"/>
              <a:gd name="connsiteY44" fmla="*/ 4932692 h 6858000"/>
              <a:gd name="connsiteX45" fmla="*/ 481747 w 1349253"/>
              <a:gd name="connsiteY45" fmla="*/ 4858827 h 6858000"/>
              <a:gd name="connsiteX46" fmla="*/ 487650 w 1349253"/>
              <a:gd name="connsiteY46" fmla="*/ 4821170 h 6858000"/>
              <a:gd name="connsiteX47" fmla="*/ 492383 w 1349253"/>
              <a:gd name="connsiteY47" fmla="*/ 4780965 h 6858000"/>
              <a:gd name="connsiteX48" fmla="*/ 493676 w 1349253"/>
              <a:gd name="connsiteY48" fmla="*/ 4750867 h 6858000"/>
              <a:gd name="connsiteX49" fmla="*/ 491483 w 1349253"/>
              <a:gd name="connsiteY49" fmla="*/ 4690749 h 6858000"/>
              <a:gd name="connsiteX50" fmla="*/ 486963 w 1349253"/>
              <a:gd name="connsiteY50" fmla="*/ 4584173 h 6858000"/>
              <a:gd name="connsiteX51" fmla="*/ 482046 w 1349253"/>
              <a:gd name="connsiteY51" fmla="*/ 4444346 h 6858000"/>
              <a:gd name="connsiteX52" fmla="*/ 478611 w 1349253"/>
              <a:gd name="connsiteY52" fmla="*/ 4375228 h 6858000"/>
              <a:gd name="connsiteX53" fmla="*/ 459264 w 1349253"/>
              <a:gd name="connsiteY53" fmla="*/ 4214165 h 6858000"/>
              <a:gd name="connsiteX54" fmla="*/ 460893 w 1349253"/>
              <a:gd name="connsiteY54" fmla="*/ 4076008 h 6858000"/>
              <a:gd name="connsiteX55" fmla="*/ 448593 w 1349253"/>
              <a:gd name="connsiteY55" fmla="*/ 4033999 h 6858000"/>
              <a:gd name="connsiteX56" fmla="*/ 448318 w 1349253"/>
              <a:gd name="connsiteY56" fmla="*/ 4013953 h 6858000"/>
              <a:gd name="connsiteX57" fmla="*/ 434613 w 1349253"/>
              <a:gd name="connsiteY57" fmla="*/ 3974753 h 6858000"/>
              <a:gd name="connsiteX58" fmla="*/ 434521 w 1349253"/>
              <a:gd name="connsiteY58" fmla="*/ 3945686 h 6858000"/>
              <a:gd name="connsiteX59" fmla="*/ 440396 w 1349253"/>
              <a:gd name="connsiteY59" fmla="*/ 3901461 h 6858000"/>
              <a:gd name="connsiteX60" fmla="*/ 462990 w 1349253"/>
              <a:gd name="connsiteY60" fmla="*/ 3813873 h 6858000"/>
              <a:gd name="connsiteX61" fmla="*/ 460248 w 1349253"/>
              <a:gd name="connsiteY61" fmla="*/ 3777135 h 6858000"/>
              <a:gd name="connsiteX62" fmla="*/ 461981 w 1349253"/>
              <a:gd name="connsiteY62" fmla="*/ 3771656 h 6858000"/>
              <a:gd name="connsiteX63" fmla="*/ 465724 w 1349253"/>
              <a:gd name="connsiteY63" fmla="*/ 3769007 h 6858000"/>
              <a:gd name="connsiteX64" fmla="*/ 473886 w 1349253"/>
              <a:gd name="connsiteY64" fmla="*/ 3738082 h 6858000"/>
              <a:gd name="connsiteX65" fmla="*/ 481232 w 1349253"/>
              <a:gd name="connsiteY65" fmla="*/ 3673397 h 6858000"/>
              <a:gd name="connsiteX66" fmla="*/ 480528 w 1349253"/>
              <a:gd name="connsiteY66" fmla="*/ 3637109 h 6858000"/>
              <a:gd name="connsiteX67" fmla="*/ 483971 w 1349253"/>
              <a:gd name="connsiteY67" fmla="*/ 3536883 h 6858000"/>
              <a:gd name="connsiteX68" fmla="*/ 491509 w 1349253"/>
              <a:gd name="connsiteY68" fmla="*/ 3435652 h 6858000"/>
              <a:gd name="connsiteX69" fmla="*/ 505401 w 1349253"/>
              <a:gd name="connsiteY69" fmla="*/ 3295862 h 6858000"/>
              <a:gd name="connsiteX70" fmla="*/ 511168 w 1349253"/>
              <a:gd name="connsiteY70" fmla="*/ 3229163 h 6858000"/>
              <a:gd name="connsiteX71" fmla="*/ 487927 w 1349253"/>
              <a:gd name="connsiteY71" fmla="*/ 3158586 h 6858000"/>
              <a:gd name="connsiteX72" fmla="*/ 463335 w 1349253"/>
              <a:gd name="connsiteY72" fmla="*/ 3112365 h 6858000"/>
              <a:gd name="connsiteX73" fmla="*/ 448810 w 1349253"/>
              <a:gd name="connsiteY73" fmla="*/ 3072935 h 6858000"/>
              <a:gd name="connsiteX74" fmla="*/ 423984 w 1349253"/>
              <a:gd name="connsiteY74" fmla="*/ 2958185 h 6858000"/>
              <a:gd name="connsiteX75" fmla="*/ 381264 w 1349253"/>
              <a:gd name="connsiteY75" fmla="*/ 2843952 h 6858000"/>
              <a:gd name="connsiteX76" fmla="*/ 315516 w 1349253"/>
              <a:gd name="connsiteY76" fmla="*/ 2554718 h 6858000"/>
              <a:gd name="connsiteX77" fmla="*/ 286333 w 1349253"/>
              <a:gd name="connsiteY77" fmla="*/ 2447068 h 6858000"/>
              <a:gd name="connsiteX78" fmla="*/ 273294 w 1349253"/>
              <a:gd name="connsiteY78" fmla="*/ 2425819 h 6858000"/>
              <a:gd name="connsiteX79" fmla="*/ 279293 w 1349253"/>
              <a:gd name="connsiteY79" fmla="*/ 2402874 h 6858000"/>
              <a:gd name="connsiteX80" fmla="*/ 281905 w 1349253"/>
              <a:gd name="connsiteY80" fmla="*/ 2381443 h 6858000"/>
              <a:gd name="connsiteX81" fmla="*/ 258234 w 1349253"/>
              <a:gd name="connsiteY81" fmla="*/ 2261920 h 6858000"/>
              <a:gd name="connsiteX82" fmla="*/ 248121 w 1349253"/>
              <a:gd name="connsiteY82" fmla="*/ 2195378 h 6858000"/>
              <a:gd name="connsiteX83" fmla="*/ 232338 w 1349253"/>
              <a:gd name="connsiteY83" fmla="*/ 2155135 h 6858000"/>
              <a:gd name="connsiteX84" fmla="*/ 229796 w 1349253"/>
              <a:gd name="connsiteY84" fmla="*/ 2118008 h 6858000"/>
              <a:gd name="connsiteX85" fmla="*/ 230789 w 1349253"/>
              <a:gd name="connsiteY85" fmla="*/ 2050531 h 6858000"/>
              <a:gd name="connsiteX86" fmla="*/ 222595 w 1349253"/>
              <a:gd name="connsiteY86" fmla="*/ 1963269 h 6858000"/>
              <a:gd name="connsiteX87" fmla="*/ 203773 w 1349253"/>
              <a:gd name="connsiteY87" fmla="*/ 1906352 h 6858000"/>
              <a:gd name="connsiteX88" fmla="*/ 180330 w 1349253"/>
              <a:gd name="connsiteY88" fmla="*/ 1861531 h 6858000"/>
              <a:gd name="connsiteX89" fmla="*/ 134129 w 1349253"/>
              <a:gd name="connsiteY89" fmla="*/ 1732919 h 6858000"/>
              <a:gd name="connsiteX90" fmla="*/ 106440 w 1349253"/>
              <a:gd name="connsiteY90" fmla="*/ 1663540 h 6858000"/>
              <a:gd name="connsiteX91" fmla="*/ 105566 w 1349253"/>
              <a:gd name="connsiteY91" fmla="*/ 1615777 h 6858000"/>
              <a:gd name="connsiteX92" fmla="*/ 86361 w 1349253"/>
              <a:gd name="connsiteY92" fmla="*/ 1563678 h 6858000"/>
              <a:gd name="connsiteX93" fmla="*/ 92183 w 1349253"/>
              <a:gd name="connsiteY93" fmla="*/ 1477995 h 6858000"/>
              <a:gd name="connsiteX94" fmla="*/ 78268 w 1349253"/>
              <a:gd name="connsiteY94" fmla="*/ 1373769 h 6858000"/>
              <a:gd name="connsiteX95" fmla="*/ 86575 w 1349253"/>
              <a:gd name="connsiteY95" fmla="*/ 1307086 h 6858000"/>
              <a:gd name="connsiteX96" fmla="*/ 87763 w 1349253"/>
              <a:gd name="connsiteY96" fmla="*/ 1189033 h 6858000"/>
              <a:gd name="connsiteX97" fmla="*/ 92448 w 1349253"/>
              <a:gd name="connsiteY97" fmla="*/ 1168288 h 6858000"/>
              <a:gd name="connsiteX98" fmla="*/ 84730 w 1349253"/>
              <a:gd name="connsiteY98" fmla="*/ 1142577 h 6858000"/>
              <a:gd name="connsiteX99" fmla="*/ 74036 w 1349253"/>
              <a:gd name="connsiteY99" fmla="*/ 1088484 h 6858000"/>
              <a:gd name="connsiteX100" fmla="*/ 62772 w 1349253"/>
              <a:gd name="connsiteY100" fmla="*/ 1016103 h 6858000"/>
              <a:gd name="connsiteX101" fmla="*/ 64228 w 1349253"/>
              <a:gd name="connsiteY101" fmla="*/ 954054 h 6858000"/>
              <a:gd name="connsiteX102" fmla="*/ 75144 w 1349253"/>
              <a:gd name="connsiteY102" fmla="*/ 921368 h 6858000"/>
              <a:gd name="connsiteX103" fmla="*/ 59093 w 1349253"/>
              <a:gd name="connsiteY103" fmla="*/ 896999 h 6858000"/>
              <a:gd name="connsiteX104" fmla="*/ 28501 w 1349253"/>
              <a:gd name="connsiteY104" fmla="*/ 821517 h 6858000"/>
              <a:gd name="connsiteX105" fmla="*/ 7451 w 1349253"/>
              <a:gd name="connsiteY105" fmla="*/ 751353 h 6858000"/>
              <a:gd name="connsiteX106" fmla="*/ 7009 w 1349253"/>
              <a:gd name="connsiteY106" fmla="*/ 721230 h 6858000"/>
              <a:gd name="connsiteX107" fmla="*/ 16141 w 1349253"/>
              <a:gd name="connsiteY107" fmla="*/ 619315 h 6858000"/>
              <a:gd name="connsiteX108" fmla="*/ 19 w 1349253"/>
              <a:gd name="connsiteY108" fmla="*/ 585934 h 6858000"/>
              <a:gd name="connsiteX109" fmla="*/ 7093 w 1349253"/>
              <a:gd name="connsiteY109" fmla="*/ 538948 h 6858000"/>
              <a:gd name="connsiteX110" fmla="*/ 11001 w 1349253"/>
              <a:gd name="connsiteY110" fmla="*/ 525163 h 6858000"/>
              <a:gd name="connsiteX111" fmla="*/ 37125 w 1349253"/>
              <a:gd name="connsiteY111" fmla="*/ 446567 h 6858000"/>
              <a:gd name="connsiteX112" fmla="*/ 36373 w 1349253"/>
              <a:gd name="connsiteY112" fmla="*/ 393828 h 6858000"/>
              <a:gd name="connsiteX113" fmla="*/ 36203 w 1349253"/>
              <a:gd name="connsiteY113" fmla="*/ 353137 h 6858000"/>
              <a:gd name="connsiteX114" fmla="*/ 41896 w 1349253"/>
              <a:gd name="connsiteY114" fmla="*/ 275771 h 6858000"/>
              <a:gd name="connsiteX115" fmla="*/ 58923 w 1349253"/>
              <a:gd name="connsiteY115" fmla="*/ 212860 h 6858000"/>
              <a:gd name="connsiteX116" fmla="*/ 50633 w 1349253"/>
              <a:gd name="connsiteY116" fmla="*/ 144983 h 6858000"/>
              <a:gd name="connsiteX117" fmla="*/ 62917 w 1349253"/>
              <a:gd name="connsiteY117" fmla="*/ 55288 h 6858000"/>
              <a:gd name="connsiteX118" fmla="*/ 22471 w 1349253"/>
              <a:gd name="connsiteY118"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182911 w 1349253"/>
              <a:gd name="connsiteY9" fmla="*/ 6557575 h 6858000"/>
              <a:gd name="connsiteX10" fmla="*/ 235868 w 1349253"/>
              <a:gd name="connsiteY10" fmla="*/ 6492130 h 6858000"/>
              <a:gd name="connsiteX11" fmla="*/ 251555 w 1349253"/>
              <a:gd name="connsiteY11" fmla="*/ 6431610 h 6858000"/>
              <a:gd name="connsiteX12" fmla="*/ 278483 w 1349253"/>
              <a:gd name="connsiteY12" fmla="*/ 6334727 h 6858000"/>
              <a:gd name="connsiteX13" fmla="*/ 263062 w 1349253"/>
              <a:gd name="connsiteY13" fmla="*/ 6280046 h 6858000"/>
              <a:gd name="connsiteX14" fmla="*/ 266061 w 1349253"/>
              <a:gd name="connsiteY14" fmla="*/ 6272987 h 6858000"/>
              <a:gd name="connsiteX15" fmla="*/ 272835 w 1349253"/>
              <a:gd name="connsiteY15" fmla="*/ 6252834 h 6858000"/>
              <a:gd name="connsiteX16" fmla="*/ 250827 w 1349253"/>
              <a:gd name="connsiteY16" fmla="*/ 6202459 h 6858000"/>
              <a:gd name="connsiteX17" fmla="*/ 249625 w 1349253"/>
              <a:gd name="connsiteY17" fmla="*/ 6153037 h 6858000"/>
              <a:gd name="connsiteX18" fmla="*/ 265040 w 1349253"/>
              <a:gd name="connsiteY18" fmla="*/ 6078132 h 6858000"/>
              <a:gd name="connsiteX19" fmla="*/ 252427 w 1349253"/>
              <a:gd name="connsiteY19" fmla="*/ 6028119 h 6858000"/>
              <a:gd name="connsiteX20" fmla="*/ 237656 w 1349253"/>
              <a:gd name="connsiteY20" fmla="*/ 5926735 h 6858000"/>
              <a:gd name="connsiteX21" fmla="*/ 287168 w 1349253"/>
              <a:gd name="connsiteY21" fmla="*/ 5712857 h 6858000"/>
              <a:gd name="connsiteX22" fmla="*/ 316966 w 1349253"/>
              <a:gd name="connsiteY22" fmla="*/ 5660491 h 6858000"/>
              <a:gd name="connsiteX23" fmla="*/ 326089 w 1349253"/>
              <a:gd name="connsiteY23" fmla="*/ 5563435 h 6858000"/>
              <a:gd name="connsiteX24" fmla="*/ 352965 w 1349253"/>
              <a:gd name="connsiteY24" fmla="*/ 5437125 h 6858000"/>
              <a:gd name="connsiteX25" fmla="*/ 366533 w 1349253"/>
              <a:gd name="connsiteY25" fmla="*/ 5396260 h 6858000"/>
              <a:gd name="connsiteX26" fmla="*/ 382514 w 1349253"/>
              <a:gd name="connsiteY26" fmla="*/ 5330009 h 6858000"/>
              <a:gd name="connsiteX27" fmla="*/ 416007 w 1349253"/>
              <a:gd name="connsiteY27" fmla="*/ 5273739 h 6858000"/>
              <a:gd name="connsiteX28" fmla="*/ 425606 w 1349253"/>
              <a:gd name="connsiteY28" fmla="*/ 5241779 h 6858000"/>
              <a:gd name="connsiteX29" fmla="*/ 436832 w 1349253"/>
              <a:gd name="connsiteY29" fmla="*/ 5225268 h 6858000"/>
              <a:gd name="connsiteX30" fmla="*/ 437852 w 1349253"/>
              <a:gd name="connsiteY30" fmla="*/ 5217684 h 6858000"/>
              <a:gd name="connsiteX31" fmla="*/ 445193 w 1349253"/>
              <a:gd name="connsiteY31" fmla="*/ 5193377 h 6858000"/>
              <a:gd name="connsiteX32" fmla="*/ 448496 w 1349253"/>
              <a:gd name="connsiteY32" fmla="*/ 5179288 h 6858000"/>
              <a:gd name="connsiteX33" fmla="*/ 449480 w 1349253"/>
              <a:gd name="connsiteY33" fmla="*/ 5173621 h 6858000"/>
              <a:gd name="connsiteX34" fmla="*/ 445114 w 1349253"/>
              <a:gd name="connsiteY34" fmla="*/ 5159961 h 6858000"/>
              <a:gd name="connsiteX35" fmla="*/ 451791 w 1349253"/>
              <a:gd name="connsiteY35" fmla="*/ 5144295 h 6858000"/>
              <a:gd name="connsiteX36" fmla="*/ 448724 w 1349253"/>
              <a:gd name="connsiteY36" fmla="*/ 5125185 h 6858000"/>
              <a:gd name="connsiteX37" fmla="*/ 455554 w 1349253"/>
              <a:gd name="connsiteY37" fmla="*/ 5121884 h 6858000"/>
              <a:gd name="connsiteX38" fmla="*/ 462590 w 1349253"/>
              <a:gd name="connsiteY38" fmla="*/ 5067850 h 6858000"/>
              <a:gd name="connsiteX39" fmla="*/ 465321 w 1349253"/>
              <a:gd name="connsiteY39" fmla="*/ 5060861 h 6858000"/>
              <a:gd name="connsiteX40" fmla="*/ 462025 w 1349253"/>
              <a:gd name="connsiteY40" fmla="*/ 5034192 h 6858000"/>
              <a:gd name="connsiteX41" fmla="*/ 463579 w 1349253"/>
              <a:gd name="connsiteY41" fmla="*/ 4993030 h 6858000"/>
              <a:gd name="connsiteX42" fmla="*/ 470488 w 1349253"/>
              <a:gd name="connsiteY42" fmla="*/ 4946844 h 6858000"/>
              <a:gd name="connsiteX43" fmla="*/ 466344 w 1349253"/>
              <a:gd name="connsiteY43" fmla="*/ 4932692 h 6858000"/>
              <a:gd name="connsiteX44" fmla="*/ 481747 w 1349253"/>
              <a:gd name="connsiteY44" fmla="*/ 4858827 h 6858000"/>
              <a:gd name="connsiteX45" fmla="*/ 487650 w 1349253"/>
              <a:gd name="connsiteY45" fmla="*/ 4821170 h 6858000"/>
              <a:gd name="connsiteX46" fmla="*/ 492383 w 1349253"/>
              <a:gd name="connsiteY46" fmla="*/ 4780965 h 6858000"/>
              <a:gd name="connsiteX47" fmla="*/ 493676 w 1349253"/>
              <a:gd name="connsiteY47" fmla="*/ 4750867 h 6858000"/>
              <a:gd name="connsiteX48" fmla="*/ 491483 w 1349253"/>
              <a:gd name="connsiteY48" fmla="*/ 4690749 h 6858000"/>
              <a:gd name="connsiteX49" fmla="*/ 486963 w 1349253"/>
              <a:gd name="connsiteY49" fmla="*/ 4584173 h 6858000"/>
              <a:gd name="connsiteX50" fmla="*/ 482046 w 1349253"/>
              <a:gd name="connsiteY50" fmla="*/ 4444346 h 6858000"/>
              <a:gd name="connsiteX51" fmla="*/ 478611 w 1349253"/>
              <a:gd name="connsiteY51" fmla="*/ 4375228 h 6858000"/>
              <a:gd name="connsiteX52" fmla="*/ 459264 w 1349253"/>
              <a:gd name="connsiteY52" fmla="*/ 4214165 h 6858000"/>
              <a:gd name="connsiteX53" fmla="*/ 460893 w 1349253"/>
              <a:gd name="connsiteY53" fmla="*/ 4076008 h 6858000"/>
              <a:gd name="connsiteX54" fmla="*/ 448593 w 1349253"/>
              <a:gd name="connsiteY54" fmla="*/ 4033999 h 6858000"/>
              <a:gd name="connsiteX55" fmla="*/ 448318 w 1349253"/>
              <a:gd name="connsiteY55" fmla="*/ 4013953 h 6858000"/>
              <a:gd name="connsiteX56" fmla="*/ 434613 w 1349253"/>
              <a:gd name="connsiteY56" fmla="*/ 3974753 h 6858000"/>
              <a:gd name="connsiteX57" fmla="*/ 434521 w 1349253"/>
              <a:gd name="connsiteY57" fmla="*/ 3945686 h 6858000"/>
              <a:gd name="connsiteX58" fmla="*/ 440396 w 1349253"/>
              <a:gd name="connsiteY58" fmla="*/ 3901461 h 6858000"/>
              <a:gd name="connsiteX59" fmla="*/ 462990 w 1349253"/>
              <a:gd name="connsiteY59" fmla="*/ 3813873 h 6858000"/>
              <a:gd name="connsiteX60" fmla="*/ 460248 w 1349253"/>
              <a:gd name="connsiteY60" fmla="*/ 3777135 h 6858000"/>
              <a:gd name="connsiteX61" fmla="*/ 461981 w 1349253"/>
              <a:gd name="connsiteY61" fmla="*/ 3771656 h 6858000"/>
              <a:gd name="connsiteX62" fmla="*/ 465724 w 1349253"/>
              <a:gd name="connsiteY62" fmla="*/ 3769007 h 6858000"/>
              <a:gd name="connsiteX63" fmla="*/ 473886 w 1349253"/>
              <a:gd name="connsiteY63" fmla="*/ 3738082 h 6858000"/>
              <a:gd name="connsiteX64" fmla="*/ 481232 w 1349253"/>
              <a:gd name="connsiteY64" fmla="*/ 3673397 h 6858000"/>
              <a:gd name="connsiteX65" fmla="*/ 480528 w 1349253"/>
              <a:gd name="connsiteY65" fmla="*/ 3637109 h 6858000"/>
              <a:gd name="connsiteX66" fmla="*/ 483971 w 1349253"/>
              <a:gd name="connsiteY66" fmla="*/ 3536883 h 6858000"/>
              <a:gd name="connsiteX67" fmla="*/ 491509 w 1349253"/>
              <a:gd name="connsiteY67" fmla="*/ 3435652 h 6858000"/>
              <a:gd name="connsiteX68" fmla="*/ 505401 w 1349253"/>
              <a:gd name="connsiteY68" fmla="*/ 3295862 h 6858000"/>
              <a:gd name="connsiteX69" fmla="*/ 511168 w 1349253"/>
              <a:gd name="connsiteY69" fmla="*/ 3229163 h 6858000"/>
              <a:gd name="connsiteX70" fmla="*/ 487927 w 1349253"/>
              <a:gd name="connsiteY70" fmla="*/ 3158586 h 6858000"/>
              <a:gd name="connsiteX71" fmla="*/ 463335 w 1349253"/>
              <a:gd name="connsiteY71" fmla="*/ 3112365 h 6858000"/>
              <a:gd name="connsiteX72" fmla="*/ 448810 w 1349253"/>
              <a:gd name="connsiteY72" fmla="*/ 3072935 h 6858000"/>
              <a:gd name="connsiteX73" fmla="*/ 423984 w 1349253"/>
              <a:gd name="connsiteY73" fmla="*/ 2958185 h 6858000"/>
              <a:gd name="connsiteX74" fmla="*/ 381264 w 1349253"/>
              <a:gd name="connsiteY74" fmla="*/ 2843952 h 6858000"/>
              <a:gd name="connsiteX75" fmla="*/ 315516 w 1349253"/>
              <a:gd name="connsiteY75" fmla="*/ 2554718 h 6858000"/>
              <a:gd name="connsiteX76" fmla="*/ 286333 w 1349253"/>
              <a:gd name="connsiteY76" fmla="*/ 2447068 h 6858000"/>
              <a:gd name="connsiteX77" fmla="*/ 273294 w 1349253"/>
              <a:gd name="connsiteY77" fmla="*/ 2425819 h 6858000"/>
              <a:gd name="connsiteX78" fmla="*/ 279293 w 1349253"/>
              <a:gd name="connsiteY78" fmla="*/ 2402874 h 6858000"/>
              <a:gd name="connsiteX79" fmla="*/ 281905 w 1349253"/>
              <a:gd name="connsiteY79" fmla="*/ 2381443 h 6858000"/>
              <a:gd name="connsiteX80" fmla="*/ 258234 w 1349253"/>
              <a:gd name="connsiteY80" fmla="*/ 2261920 h 6858000"/>
              <a:gd name="connsiteX81" fmla="*/ 248121 w 1349253"/>
              <a:gd name="connsiteY81" fmla="*/ 2195378 h 6858000"/>
              <a:gd name="connsiteX82" fmla="*/ 232338 w 1349253"/>
              <a:gd name="connsiteY82" fmla="*/ 2155135 h 6858000"/>
              <a:gd name="connsiteX83" fmla="*/ 229796 w 1349253"/>
              <a:gd name="connsiteY83" fmla="*/ 2118008 h 6858000"/>
              <a:gd name="connsiteX84" fmla="*/ 230789 w 1349253"/>
              <a:gd name="connsiteY84" fmla="*/ 2050531 h 6858000"/>
              <a:gd name="connsiteX85" fmla="*/ 222595 w 1349253"/>
              <a:gd name="connsiteY85" fmla="*/ 1963269 h 6858000"/>
              <a:gd name="connsiteX86" fmla="*/ 203773 w 1349253"/>
              <a:gd name="connsiteY86" fmla="*/ 1906352 h 6858000"/>
              <a:gd name="connsiteX87" fmla="*/ 180330 w 1349253"/>
              <a:gd name="connsiteY87" fmla="*/ 1861531 h 6858000"/>
              <a:gd name="connsiteX88" fmla="*/ 134129 w 1349253"/>
              <a:gd name="connsiteY88" fmla="*/ 1732919 h 6858000"/>
              <a:gd name="connsiteX89" fmla="*/ 106440 w 1349253"/>
              <a:gd name="connsiteY89" fmla="*/ 1663540 h 6858000"/>
              <a:gd name="connsiteX90" fmla="*/ 105566 w 1349253"/>
              <a:gd name="connsiteY90" fmla="*/ 1615777 h 6858000"/>
              <a:gd name="connsiteX91" fmla="*/ 86361 w 1349253"/>
              <a:gd name="connsiteY91" fmla="*/ 1563678 h 6858000"/>
              <a:gd name="connsiteX92" fmla="*/ 92183 w 1349253"/>
              <a:gd name="connsiteY92" fmla="*/ 1477995 h 6858000"/>
              <a:gd name="connsiteX93" fmla="*/ 78268 w 1349253"/>
              <a:gd name="connsiteY93" fmla="*/ 1373769 h 6858000"/>
              <a:gd name="connsiteX94" fmla="*/ 86575 w 1349253"/>
              <a:gd name="connsiteY94" fmla="*/ 1307086 h 6858000"/>
              <a:gd name="connsiteX95" fmla="*/ 87763 w 1349253"/>
              <a:gd name="connsiteY95" fmla="*/ 1189033 h 6858000"/>
              <a:gd name="connsiteX96" fmla="*/ 92448 w 1349253"/>
              <a:gd name="connsiteY96" fmla="*/ 1168288 h 6858000"/>
              <a:gd name="connsiteX97" fmla="*/ 84730 w 1349253"/>
              <a:gd name="connsiteY97" fmla="*/ 1142577 h 6858000"/>
              <a:gd name="connsiteX98" fmla="*/ 74036 w 1349253"/>
              <a:gd name="connsiteY98" fmla="*/ 1088484 h 6858000"/>
              <a:gd name="connsiteX99" fmla="*/ 62772 w 1349253"/>
              <a:gd name="connsiteY99" fmla="*/ 1016103 h 6858000"/>
              <a:gd name="connsiteX100" fmla="*/ 64228 w 1349253"/>
              <a:gd name="connsiteY100" fmla="*/ 954054 h 6858000"/>
              <a:gd name="connsiteX101" fmla="*/ 75144 w 1349253"/>
              <a:gd name="connsiteY101" fmla="*/ 921368 h 6858000"/>
              <a:gd name="connsiteX102" fmla="*/ 59093 w 1349253"/>
              <a:gd name="connsiteY102" fmla="*/ 896999 h 6858000"/>
              <a:gd name="connsiteX103" fmla="*/ 28501 w 1349253"/>
              <a:gd name="connsiteY103" fmla="*/ 821517 h 6858000"/>
              <a:gd name="connsiteX104" fmla="*/ 7451 w 1349253"/>
              <a:gd name="connsiteY104" fmla="*/ 751353 h 6858000"/>
              <a:gd name="connsiteX105" fmla="*/ 7009 w 1349253"/>
              <a:gd name="connsiteY105" fmla="*/ 721230 h 6858000"/>
              <a:gd name="connsiteX106" fmla="*/ 16141 w 1349253"/>
              <a:gd name="connsiteY106" fmla="*/ 619315 h 6858000"/>
              <a:gd name="connsiteX107" fmla="*/ 19 w 1349253"/>
              <a:gd name="connsiteY107" fmla="*/ 585934 h 6858000"/>
              <a:gd name="connsiteX108" fmla="*/ 7093 w 1349253"/>
              <a:gd name="connsiteY108" fmla="*/ 538948 h 6858000"/>
              <a:gd name="connsiteX109" fmla="*/ 11001 w 1349253"/>
              <a:gd name="connsiteY109" fmla="*/ 525163 h 6858000"/>
              <a:gd name="connsiteX110" fmla="*/ 37125 w 1349253"/>
              <a:gd name="connsiteY110" fmla="*/ 446567 h 6858000"/>
              <a:gd name="connsiteX111" fmla="*/ 36373 w 1349253"/>
              <a:gd name="connsiteY111" fmla="*/ 393828 h 6858000"/>
              <a:gd name="connsiteX112" fmla="*/ 36203 w 1349253"/>
              <a:gd name="connsiteY112" fmla="*/ 353137 h 6858000"/>
              <a:gd name="connsiteX113" fmla="*/ 41896 w 1349253"/>
              <a:gd name="connsiteY113" fmla="*/ 275771 h 6858000"/>
              <a:gd name="connsiteX114" fmla="*/ 58923 w 1349253"/>
              <a:gd name="connsiteY114" fmla="*/ 212860 h 6858000"/>
              <a:gd name="connsiteX115" fmla="*/ 50633 w 1349253"/>
              <a:gd name="connsiteY115" fmla="*/ 144983 h 6858000"/>
              <a:gd name="connsiteX116" fmla="*/ 62917 w 1349253"/>
              <a:gd name="connsiteY116" fmla="*/ 55288 h 6858000"/>
              <a:gd name="connsiteX117" fmla="*/ 22471 w 1349253"/>
              <a:gd name="connsiteY117"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182911 w 1349253"/>
              <a:gd name="connsiteY9" fmla="*/ 6557575 h 6858000"/>
              <a:gd name="connsiteX10" fmla="*/ 235868 w 1349253"/>
              <a:gd name="connsiteY10" fmla="*/ 6492130 h 6858000"/>
              <a:gd name="connsiteX11" fmla="*/ 251555 w 1349253"/>
              <a:gd name="connsiteY11" fmla="*/ 6431610 h 6858000"/>
              <a:gd name="connsiteX12" fmla="*/ 278483 w 1349253"/>
              <a:gd name="connsiteY12" fmla="*/ 6334727 h 6858000"/>
              <a:gd name="connsiteX13" fmla="*/ 263062 w 1349253"/>
              <a:gd name="connsiteY13" fmla="*/ 6280046 h 6858000"/>
              <a:gd name="connsiteX14" fmla="*/ 266061 w 1349253"/>
              <a:gd name="connsiteY14" fmla="*/ 6272987 h 6858000"/>
              <a:gd name="connsiteX15" fmla="*/ 272835 w 1349253"/>
              <a:gd name="connsiteY15" fmla="*/ 6252834 h 6858000"/>
              <a:gd name="connsiteX16" fmla="*/ 250827 w 1349253"/>
              <a:gd name="connsiteY16" fmla="*/ 6202459 h 6858000"/>
              <a:gd name="connsiteX17" fmla="*/ 249625 w 1349253"/>
              <a:gd name="connsiteY17" fmla="*/ 6153037 h 6858000"/>
              <a:gd name="connsiteX18" fmla="*/ 265040 w 1349253"/>
              <a:gd name="connsiteY18" fmla="*/ 6078132 h 6858000"/>
              <a:gd name="connsiteX19" fmla="*/ 252427 w 1349253"/>
              <a:gd name="connsiteY19" fmla="*/ 6028119 h 6858000"/>
              <a:gd name="connsiteX20" fmla="*/ 237656 w 1349253"/>
              <a:gd name="connsiteY20" fmla="*/ 5926735 h 6858000"/>
              <a:gd name="connsiteX21" fmla="*/ 287168 w 1349253"/>
              <a:gd name="connsiteY21" fmla="*/ 5712857 h 6858000"/>
              <a:gd name="connsiteX22" fmla="*/ 316966 w 1349253"/>
              <a:gd name="connsiteY22" fmla="*/ 5660491 h 6858000"/>
              <a:gd name="connsiteX23" fmla="*/ 326089 w 1349253"/>
              <a:gd name="connsiteY23" fmla="*/ 5563435 h 6858000"/>
              <a:gd name="connsiteX24" fmla="*/ 352965 w 1349253"/>
              <a:gd name="connsiteY24" fmla="*/ 5437125 h 6858000"/>
              <a:gd name="connsiteX25" fmla="*/ 366533 w 1349253"/>
              <a:gd name="connsiteY25" fmla="*/ 5396260 h 6858000"/>
              <a:gd name="connsiteX26" fmla="*/ 382514 w 1349253"/>
              <a:gd name="connsiteY26" fmla="*/ 5330009 h 6858000"/>
              <a:gd name="connsiteX27" fmla="*/ 416007 w 1349253"/>
              <a:gd name="connsiteY27" fmla="*/ 5273739 h 6858000"/>
              <a:gd name="connsiteX28" fmla="*/ 425606 w 1349253"/>
              <a:gd name="connsiteY28" fmla="*/ 5241779 h 6858000"/>
              <a:gd name="connsiteX29" fmla="*/ 436832 w 1349253"/>
              <a:gd name="connsiteY29" fmla="*/ 5225268 h 6858000"/>
              <a:gd name="connsiteX30" fmla="*/ 437852 w 1349253"/>
              <a:gd name="connsiteY30" fmla="*/ 5217684 h 6858000"/>
              <a:gd name="connsiteX31" fmla="*/ 445193 w 1349253"/>
              <a:gd name="connsiteY31" fmla="*/ 5193377 h 6858000"/>
              <a:gd name="connsiteX32" fmla="*/ 448496 w 1349253"/>
              <a:gd name="connsiteY32" fmla="*/ 5179288 h 6858000"/>
              <a:gd name="connsiteX33" fmla="*/ 449480 w 1349253"/>
              <a:gd name="connsiteY33" fmla="*/ 5173621 h 6858000"/>
              <a:gd name="connsiteX34" fmla="*/ 445114 w 1349253"/>
              <a:gd name="connsiteY34" fmla="*/ 5159961 h 6858000"/>
              <a:gd name="connsiteX35" fmla="*/ 451791 w 1349253"/>
              <a:gd name="connsiteY35" fmla="*/ 5144295 h 6858000"/>
              <a:gd name="connsiteX36" fmla="*/ 448724 w 1349253"/>
              <a:gd name="connsiteY36" fmla="*/ 5125185 h 6858000"/>
              <a:gd name="connsiteX37" fmla="*/ 455554 w 1349253"/>
              <a:gd name="connsiteY37" fmla="*/ 5121884 h 6858000"/>
              <a:gd name="connsiteX38" fmla="*/ 462590 w 1349253"/>
              <a:gd name="connsiteY38" fmla="*/ 5067850 h 6858000"/>
              <a:gd name="connsiteX39" fmla="*/ 465321 w 1349253"/>
              <a:gd name="connsiteY39" fmla="*/ 5060861 h 6858000"/>
              <a:gd name="connsiteX40" fmla="*/ 462025 w 1349253"/>
              <a:gd name="connsiteY40" fmla="*/ 5034192 h 6858000"/>
              <a:gd name="connsiteX41" fmla="*/ 463579 w 1349253"/>
              <a:gd name="connsiteY41" fmla="*/ 4993030 h 6858000"/>
              <a:gd name="connsiteX42" fmla="*/ 470488 w 1349253"/>
              <a:gd name="connsiteY42" fmla="*/ 4946844 h 6858000"/>
              <a:gd name="connsiteX43" fmla="*/ 466344 w 1349253"/>
              <a:gd name="connsiteY43" fmla="*/ 4932692 h 6858000"/>
              <a:gd name="connsiteX44" fmla="*/ 481747 w 1349253"/>
              <a:gd name="connsiteY44" fmla="*/ 4858827 h 6858000"/>
              <a:gd name="connsiteX45" fmla="*/ 487650 w 1349253"/>
              <a:gd name="connsiteY45" fmla="*/ 4821170 h 6858000"/>
              <a:gd name="connsiteX46" fmla="*/ 492383 w 1349253"/>
              <a:gd name="connsiteY46" fmla="*/ 4780965 h 6858000"/>
              <a:gd name="connsiteX47" fmla="*/ 493676 w 1349253"/>
              <a:gd name="connsiteY47" fmla="*/ 4750867 h 6858000"/>
              <a:gd name="connsiteX48" fmla="*/ 491483 w 1349253"/>
              <a:gd name="connsiteY48" fmla="*/ 4690749 h 6858000"/>
              <a:gd name="connsiteX49" fmla="*/ 486963 w 1349253"/>
              <a:gd name="connsiteY49" fmla="*/ 4584173 h 6858000"/>
              <a:gd name="connsiteX50" fmla="*/ 482046 w 1349253"/>
              <a:gd name="connsiteY50" fmla="*/ 4444346 h 6858000"/>
              <a:gd name="connsiteX51" fmla="*/ 478611 w 1349253"/>
              <a:gd name="connsiteY51" fmla="*/ 4375228 h 6858000"/>
              <a:gd name="connsiteX52" fmla="*/ 459264 w 1349253"/>
              <a:gd name="connsiteY52" fmla="*/ 4214165 h 6858000"/>
              <a:gd name="connsiteX53" fmla="*/ 460893 w 1349253"/>
              <a:gd name="connsiteY53" fmla="*/ 4076008 h 6858000"/>
              <a:gd name="connsiteX54" fmla="*/ 448593 w 1349253"/>
              <a:gd name="connsiteY54" fmla="*/ 4033999 h 6858000"/>
              <a:gd name="connsiteX55" fmla="*/ 448318 w 1349253"/>
              <a:gd name="connsiteY55" fmla="*/ 4013953 h 6858000"/>
              <a:gd name="connsiteX56" fmla="*/ 434613 w 1349253"/>
              <a:gd name="connsiteY56" fmla="*/ 3974753 h 6858000"/>
              <a:gd name="connsiteX57" fmla="*/ 434521 w 1349253"/>
              <a:gd name="connsiteY57" fmla="*/ 3945686 h 6858000"/>
              <a:gd name="connsiteX58" fmla="*/ 440396 w 1349253"/>
              <a:gd name="connsiteY58" fmla="*/ 3901461 h 6858000"/>
              <a:gd name="connsiteX59" fmla="*/ 462990 w 1349253"/>
              <a:gd name="connsiteY59" fmla="*/ 3813873 h 6858000"/>
              <a:gd name="connsiteX60" fmla="*/ 460248 w 1349253"/>
              <a:gd name="connsiteY60" fmla="*/ 3777135 h 6858000"/>
              <a:gd name="connsiteX61" fmla="*/ 461981 w 1349253"/>
              <a:gd name="connsiteY61" fmla="*/ 3771656 h 6858000"/>
              <a:gd name="connsiteX62" fmla="*/ 465724 w 1349253"/>
              <a:gd name="connsiteY62" fmla="*/ 3769007 h 6858000"/>
              <a:gd name="connsiteX63" fmla="*/ 473886 w 1349253"/>
              <a:gd name="connsiteY63" fmla="*/ 3738082 h 6858000"/>
              <a:gd name="connsiteX64" fmla="*/ 481232 w 1349253"/>
              <a:gd name="connsiteY64" fmla="*/ 3673397 h 6858000"/>
              <a:gd name="connsiteX65" fmla="*/ 480528 w 1349253"/>
              <a:gd name="connsiteY65" fmla="*/ 3637109 h 6858000"/>
              <a:gd name="connsiteX66" fmla="*/ 483971 w 1349253"/>
              <a:gd name="connsiteY66" fmla="*/ 3536883 h 6858000"/>
              <a:gd name="connsiteX67" fmla="*/ 491509 w 1349253"/>
              <a:gd name="connsiteY67" fmla="*/ 3435652 h 6858000"/>
              <a:gd name="connsiteX68" fmla="*/ 505401 w 1349253"/>
              <a:gd name="connsiteY68" fmla="*/ 3295862 h 6858000"/>
              <a:gd name="connsiteX69" fmla="*/ 511168 w 1349253"/>
              <a:gd name="connsiteY69" fmla="*/ 3229163 h 6858000"/>
              <a:gd name="connsiteX70" fmla="*/ 487927 w 1349253"/>
              <a:gd name="connsiteY70" fmla="*/ 3158586 h 6858000"/>
              <a:gd name="connsiteX71" fmla="*/ 463335 w 1349253"/>
              <a:gd name="connsiteY71" fmla="*/ 3112365 h 6858000"/>
              <a:gd name="connsiteX72" fmla="*/ 448810 w 1349253"/>
              <a:gd name="connsiteY72" fmla="*/ 3072935 h 6858000"/>
              <a:gd name="connsiteX73" fmla="*/ 423984 w 1349253"/>
              <a:gd name="connsiteY73" fmla="*/ 2958185 h 6858000"/>
              <a:gd name="connsiteX74" fmla="*/ 381264 w 1349253"/>
              <a:gd name="connsiteY74" fmla="*/ 2843952 h 6858000"/>
              <a:gd name="connsiteX75" fmla="*/ 315516 w 1349253"/>
              <a:gd name="connsiteY75" fmla="*/ 2554718 h 6858000"/>
              <a:gd name="connsiteX76" fmla="*/ 286333 w 1349253"/>
              <a:gd name="connsiteY76" fmla="*/ 2447068 h 6858000"/>
              <a:gd name="connsiteX77" fmla="*/ 273294 w 1349253"/>
              <a:gd name="connsiteY77" fmla="*/ 2425819 h 6858000"/>
              <a:gd name="connsiteX78" fmla="*/ 279293 w 1349253"/>
              <a:gd name="connsiteY78" fmla="*/ 2402874 h 6858000"/>
              <a:gd name="connsiteX79" fmla="*/ 281905 w 1349253"/>
              <a:gd name="connsiteY79" fmla="*/ 2381443 h 6858000"/>
              <a:gd name="connsiteX80" fmla="*/ 258234 w 1349253"/>
              <a:gd name="connsiteY80" fmla="*/ 2261920 h 6858000"/>
              <a:gd name="connsiteX81" fmla="*/ 248121 w 1349253"/>
              <a:gd name="connsiteY81" fmla="*/ 2195378 h 6858000"/>
              <a:gd name="connsiteX82" fmla="*/ 232338 w 1349253"/>
              <a:gd name="connsiteY82" fmla="*/ 2155135 h 6858000"/>
              <a:gd name="connsiteX83" fmla="*/ 229796 w 1349253"/>
              <a:gd name="connsiteY83" fmla="*/ 2118008 h 6858000"/>
              <a:gd name="connsiteX84" fmla="*/ 230789 w 1349253"/>
              <a:gd name="connsiteY84" fmla="*/ 2050531 h 6858000"/>
              <a:gd name="connsiteX85" fmla="*/ 222595 w 1349253"/>
              <a:gd name="connsiteY85" fmla="*/ 1963269 h 6858000"/>
              <a:gd name="connsiteX86" fmla="*/ 203773 w 1349253"/>
              <a:gd name="connsiteY86" fmla="*/ 1906352 h 6858000"/>
              <a:gd name="connsiteX87" fmla="*/ 180330 w 1349253"/>
              <a:gd name="connsiteY87" fmla="*/ 1861531 h 6858000"/>
              <a:gd name="connsiteX88" fmla="*/ 134129 w 1349253"/>
              <a:gd name="connsiteY88" fmla="*/ 1732919 h 6858000"/>
              <a:gd name="connsiteX89" fmla="*/ 106440 w 1349253"/>
              <a:gd name="connsiteY89" fmla="*/ 1663540 h 6858000"/>
              <a:gd name="connsiteX90" fmla="*/ 105566 w 1349253"/>
              <a:gd name="connsiteY90" fmla="*/ 1615777 h 6858000"/>
              <a:gd name="connsiteX91" fmla="*/ 86361 w 1349253"/>
              <a:gd name="connsiteY91" fmla="*/ 1563678 h 6858000"/>
              <a:gd name="connsiteX92" fmla="*/ 92183 w 1349253"/>
              <a:gd name="connsiteY92" fmla="*/ 1477995 h 6858000"/>
              <a:gd name="connsiteX93" fmla="*/ 78268 w 1349253"/>
              <a:gd name="connsiteY93" fmla="*/ 1373769 h 6858000"/>
              <a:gd name="connsiteX94" fmla="*/ 86575 w 1349253"/>
              <a:gd name="connsiteY94" fmla="*/ 1307086 h 6858000"/>
              <a:gd name="connsiteX95" fmla="*/ 87763 w 1349253"/>
              <a:gd name="connsiteY95" fmla="*/ 1189033 h 6858000"/>
              <a:gd name="connsiteX96" fmla="*/ 92448 w 1349253"/>
              <a:gd name="connsiteY96" fmla="*/ 1168288 h 6858000"/>
              <a:gd name="connsiteX97" fmla="*/ 84730 w 1349253"/>
              <a:gd name="connsiteY97" fmla="*/ 1142577 h 6858000"/>
              <a:gd name="connsiteX98" fmla="*/ 74036 w 1349253"/>
              <a:gd name="connsiteY98" fmla="*/ 1088484 h 6858000"/>
              <a:gd name="connsiteX99" fmla="*/ 62772 w 1349253"/>
              <a:gd name="connsiteY99" fmla="*/ 1016103 h 6858000"/>
              <a:gd name="connsiteX100" fmla="*/ 64228 w 1349253"/>
              <a:gd name="connsiteY100" fmla="*/ 954054 h 6858000"/>
              <a:gd name="connsiteX101" fmla="*/ 75144 w 1349253"/>
              <a:gd name="connsiteY101" fmla="*/ 921368 h 6858000"/>
              <a:gd name="connsiteX102" fmla="*/ 59093 w 1349253"/>
              <a:gd name="connsiteY102" fmla="*/ 896999 h 6858000"/>
              <a:gd name="connsiteX103" fmla="*/ 28501 w 1349253"/>
              <a:gd name="connsiteY103" fmla="*/ 821517 h 6858000"/>
              <a:gd name="connsiteX104" fmla="*/ 7451 w 1349253"/>
              <a:gd name="connsiteY104" fmla="*/ 751353 h 6858000"/>
              <a:gd name="connsiteX105" fmla="*/ 7009 w 1349253"/>
              <a:gd name="connsiteY105" fmla="*/ 721230 h 6858000"/>
              <a:gd name="connsiteX106" fmla="*/ 16141 w 1349253"/>
              <a:gd name="connsiteY106" fmla="*/ 619315 h 6858000"/>
              <a:gd name="connsiteX107" fmla="*/ 19 w 1349253"/>
              <a:gd name="connsiteY107" fmla="*/ 585934 h 6858000"/>
              <a:gd name="connsiteX108" fmla="*/ 7093 w 1349253"/>
              <a:gd name="connsiteY108" fmla="*/ 538948 h 6858000"/>
              <a:gd name="connsiteX109" fmla="*/ 11001 w 1349253"/>
              <a:gd name="connsiteY109" fmla="*/ 525163 h 6858000"/>
              <a:gd name="connsiteX110" fmla="*/ 37125 w 1349253"/>
              <a:gd name="connsiteY110" fmla="*/ 446567 h 6858000"/>
              <a:gd name="connsiteX111" fmla="*/ 36373 w 1349253"/>
              <a:gd name="connsiteY111" fmla="*/ 393828 h 6858000"/>
              <a:gd name="connsiteX112" fmla="*/ 36203 w 1349253"/>
              <a:gd name="connsiteY112" fmla="*/ 353137 h 6858000"/>
              <a:gd name="connsiteX113" fmla="*/ 41896 w 1349253"/>
              <a:gd name="connsiteY113" fmla="*/ 275771 h 6858000"/>
              <a:gd name="connsiteX114" fmla="*/ 58923 w 1349253"/>
              <a:gd name="connsiteY114" fmla="*/ 212860 h 6858000"/>
              <a:gd name="connsiteX115" fmla="*/ 50633 w 1349253"/>
              <a:gd name="connsiteY115" fmla="*/ 144983 h 6858000"/>
              <a:gd name="connsiteX116" fmla="*/ 62917 w 1349253"/>
              <a:gd name="connsiteY116" fmla="*/ 55288 h 6858000"/>
              <a:gd name="connsiteX117" fmla="*/ 22471 w 1349253"/>
              <a:gd name="connsiteY117"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182911 w 1349253"/>
              <a:gd name="connsiteY9" fmla="*/ 6557575 h 6858000"/>
              <a:gd name="connsiteX10" fmla="*/ 235868 w 1349253"/>
              <a:gd name="connsiteY10" fmla="*/ 6492130 h 6858000"/>
              <a:gd name="connsiteX11" fmla="*/ 251555 w 1349253"/>
              <a:gd name="connsiteY11" fmla="*/ 6431610 h 6858000"/>
              <a:gd name="connsiteX12" fmla="*/ 278483 w 1349253"/>
              <a:gd name="connsiteY12" fmla="*/ 6334727 h 6858000"/>
              <a:gd name="connsiteX13" fmla="*/ 263062 w 1349253"/>
              <a:gd name="connsiteY13" fmla="*/ 6280046 h 6858000"/>
              <a:gd name="connsiteX14" fmla="*/ 272835 w 1349253"/>
              <a:gd name="connsiteY14" fmla="*/ 6252834 h 6858000"/>
              <a:gd name="connsiteX15" fmla="*/ 250827 w 1349253"/>
              <a:gd name="connsiteY15" fmla="*/ 6202459 h 6858000"/>
              <a:gd name="connsiteX16" fmla="*/ 249625 w 1349253"/>
              <a:gd name="connsiteY16" fmla="*/ 6153037 h 6858000"/>
              <a:gd name="connsiteX17" fmla="*/ 265040 w 1349253"/>
              <a:gd name="connsiteY17" fmla="*/ 6078132 h 6858000"/>
              <a:gd name="connsiteX18" fmla="*/ 252427 w 1349253"/>
              <a:gd name="connsiteY18" fmla="*/ 6028119 h 6858000"/>
              <a:gd name="connsiteX19" fmla="*/ 237656 w 1349253"/>
              <a:gd name="connsiteY19" fmla="*/ 5926735 h 6858000"/>
              <a:gd name="connsiteX20" fmla="*/ 287168 w 1349253"/>
              <a:gd name="connsiteY20" fmla="*/ 5712857 h 6858000"/>
              <a:gd name="connsiteX21" fmla="*/ 316966 w 1349253"/>
              <a:gd name="connsiteY21" fmla="*/ 5660491 h 6858000"/>
              <a:gd name="connsiteX22" fmla="*/ 326089 w 1349253"/>
              <a:gd name="connsiteY22" fmla="*/ 5563435 h 6858000"/>
              <a:gd name="connsiteX23" fmla="*/ 352965 w 1349253"/>
              <a:gd name="connsiteY23" fmla="*/ 5437125 h 6858000"/>
              <a:gd name="connsiteX24" fmla="*/ 366533 w 1349253"/>
              <a:gd name="connsiteY24" fmla="*/ 5396260 h 6858000"/>
              <a:gd name="connsiteX25" fmla="*/ 382514 w 1349253"/>
              <a:gd name="connsiteY25" fmla="*/ 5330009 h 6858000"/>
              <a:gd name="connsiteX26" fmla="*/ 416007 w 1349253"/>
              <a:gd name="connsiteY26" fmla="*/ 5273739 h 6858000"/>
              <a:gd name="connsiteX27" fmla="*/ 425606 w 1349253"/>
              <a:gd name="connsiteY27" fmla="*/ 5241779 h 6858000"/>
              <a:gd name="connsiteX28" fmla="*/ 436832 w 1349253"/>
              <a:gd name="connsiteY28" fmla="*/ 5225268 h 6858000"/>
              <a:gd name="connsiteX29" fmla="*/ 437852 w 1349253"/>
              <a:gd name="connsiteY29" fmla="*/ 5217684 h 6858000"/>
              <a:gd name="connsiteX30" fmla="*/ 445193 w 1349253"/>
              <a:gd name="connsiteY30" fmla="*/ 5193377 h 6858000"/>
              <a:gd name="connsiteX31" fmla="*/ 448496 w 1349253"/>
              <a:gd name="connsiteY31" fmla="*/ 5179288 h 6858000"/>
              <a:gd name="connsiteX32" fmla="*/ 449480 w 1349253"/>
              <a:gd name="connsiteY32" fmla="*/ 5173621 h 6858000"/>
              <a:gd name="connsiteX33" fmla="*/ 445114 w 1349253"/>
              <a:gd name="connsiteY33" fmla="*/ 5159961 h 6858000"/>
              <a:gd name="connsiteX34" fmla="*/ 451791 w 1349253"/>
              <a:gd name="connsiteY34" fmla="*/ 5144295 h 6858000"/>
              <a:gd name="connsiteX35" fmla="*/ 448724 w 1349253"/>
              <a:gd name="connsiteY35" fmla="*/ 5125185 h 6858000"/>
              <a:gd name="connsiteX36" fmla="*/ 455554 w 1349253"/>
              <a:gd name="connsiteY36" fmla="*/ 5121884 h 6858000"/>
              <a:gd name="connsiteX37" fmla="*/ 462590 w 1349253"/>
              <a:gd name="connsiteY37" fmla="*/ 5067850 h 6858000"/>
              <a:gd name="connsiteX38" fmla="*/ 465321 w 1349253"/>
              <a:gd name="connsiteY38" fmla="*/ 5060861 h 6858000"/>
              <a:gd name="connsiteX39" fmla="*/ 462025 w 1349253"/>
              <a:gd name="connsiteY39" fmla="*/ 5034192 h 6858000"/>
              <a:gd name="connsiteX40" fmla="*/ 463579 w 1349253"/>
              <a:gd name="connsiteY40" fmla="*/ 4993030 h 6858000"/>
              <a:gd name="connsiteX41" fmla="*/ 470488 w 1349253"/>
              <a:gd name="connsiteY41" fmla="*/ 4946844 h 6858000"/>
              <a:gd name="connsiteX42" fmla="*/ 466344 w 1349253"/>
              <a:gd name="connsiteY42" fmla="*/ 4932692 h 6858000"/>
              <a:gd name="connsiteX43" fmla="*/ 481747 w 1349253"/>
              <a:gd name="connsiteY43" fmla="*/ 4858827 h 6858000"/>
              <a:gd name="connsiteX44" fmla="*/ 487650 w 1349253"/>
              <a:gd name="connsiteY44" fmla="*/ 4821170 h 6858000"/>
              <a:gd name="connsiteX45" fmla="*/ 492383 w 1349253"/>
              <a:gd name="connsiteY45" fmla="*/ 4780965 h 6858000"/>
              <a:gd name="connsiteX46" fmla="*/ 493676 w 1349253"/>
              <a:gd name="connsiteY46" fmla="*/ 4750867 h 6858000"/>
              <a:gd name="connsiteX47" fmla="*/ 491483 w 1349253"/>
              <a:gd name="connsiteY47" fmla="*/ 4690749 h 6858000"/>
              <a:gd name="connsiteX48" fmla="*/ 486963 w 1349253"/>
              <a:gd name="connsiteY48" fmla="*/ 4584173 h 6858000"/>
              <a:gd name="connsiteX49" fmla="*/ 482046 w 1349253"/>
              <a:gd name="connsiteY49" fmla="*/ 4444346 h 6858000"/>
              <a:gd name="connsiteX50" fmla="*/ 478611 w 1349253"/>
              <a:gd name="connsiteY50" fmla="*/ 4375228 h 6858000"/>
              <a:gd name="connsiteX51" fmla="*/ 459264 w 1349253"/>
              <a:gd name="connsiteY51" fmla="*/ 4214165 h 6858000"/>
              <a:gd name="connsiteX52" fmla="*/ 460893 w 1349253"/>
              <a:gd name="connsiteY52" fmla="*/ 4076008 h 6858000"/>
              <a:gd name="connsiteX53" fmla="*/ 448593 w 1349253"/>
              <a:gd name="connsiteY53" fmla="*/ 4033999 h 6858000"/>
              <a:gd name="connsiteX54" fmla="*/ 448318 w 1349253"/>
              <a:gd name="connsiteY54" fmla="*/ 4013953 h 6858000"/>
              <a:gd name="connsiteX55" fmla="*/ 434613 w 1349253"/>
              <a:gd name="connsiteY55" fmla="*/ 3974753 h 6858000"/>
              <a:gd name="connsiteX56" fmla="*/ 434521 w 1349253"/>
              <a:gd name="connsiteY56" fmla="*/ 3945686 h 6858000"/>
              <a:gd name="connsiteX57" fmla="*/ 440396 w 1349253"/>
              <a:gd name="connsiteY57" fmla="*/ 3901461 h 6858000"/>
              <a:gd name="connsiteX58" fmla="*/ 462990 w 1349253"/>
              <a:gd name="connsiteY58" fmla="*/ 3813873 h 6858000"/>
              <a:gd name="connsiteX59" fmla="*/ 460248 w 1349253"/>
              <a:gd name="connsiteY59" fmla="*/ 3777135 h 6858000"/>
              <a:gd name="connsiteX60" fmla="*/ 461981 w 1349253"/>
              <a:gd name="connsiteY60" fmla="*/ 3771656 h 6858000"/>
              <a:gd name="connsiteX61" fmla="*/ 465724 w 1349253"/>
              <a:gd name="connsiteY61" fmla="*/ 3769007 h 6858000"/>
              <a:gd name="connsiteX62" fmla="*/ 473886 w 1349253"/>
              <a:gd name="connsiteY62" fmla="*/ 3738082 h 6858000"/>
              <a:gd name="connsiteX63" fmla="*/ 481232 w 1349253"/>
              <a:gd name="connsiteY63" fmla="*/ 3673397 h 6858000"/>
              <a:gd name="connsiteX64" fmla="*/ 480528 w 1349253"/>
              <a:gd name="connsiteY64" fmla="*/ 3637109 h 6858000"/>
              <a:gd name="connsiteX65" fmla="*/ 483971 w 1349253"/>
              <a:gd name="connsiteY65" fmla="*/ 3536883 h 6858000"/>
              <a:gd name="connsiteX66" fmla="*/ 491509 w 1349253"/>
              <a:gd name="connsiteY66" fmla="*/ 3435652 h 6858000"/>
              <a:gd name="connsiteX67" fmla="*/ 505401 w 1349253"/>
              <a:gd name="connsiteY67" fmla="*/ 3295862 h 6858000"/>
              <a:gd name="connsiteX68" fmla="*/ 511168 w 1349253"/>
              <a:gd name="connsiteY68" fmla="*/ 3229163 h 6858000"/>
              <a:gd name="connsiteX69" fmla="*/ 487927 w 1349253"/>
              <a:gd name="connsiteY69" fmla="*/ 3158586 h 6858000"/>
              <a:gd name="connsiteX70" fmla="*/ 463335 w 1349253"/>
              <a:gd name="connsiteY70" fmla="*/ 3112365 h 6858000"/>
              <a:gd name="connsiteX71" fmla="*/ 448810 w 1349253"/>
              <a:gd name="connsiteY71" fmla="*/ 3072935 h 6858000"/>
              <a:gd name="connsiteX72" fmla="*/ 423984 w 1349253"/>
              <a:gd name="connsiteY72" fmla="*/ 2958185 h 6858000"/>
              <a:gd name="connsiteX73" fmla="*/ 381264 w 1349253"/>
              <a:gd name="connsiteY73" fmla="*/ 2843952 h 6858000"/>
              <a:gd name="connsiteX74" fmla="*/ 315516 w 1349253"/>
              <a:gd name="connsiteY74" fmla="*/ 2554718 h 6858000"/>
              <a:gd name="connsiteX75" fmla="*/ 286333 w 1349253"/>
              <a:gd name="connsiteY75" fmla="*/ 2447068 h 6858000"/>
              <a:gd name="connsiteX76" fmla="*/ 273294 w 1349253"/>
              <a:gd name="connsiteY76" fmla="*/ 2425819 h 6858000"/>
              <a:gd name="connsiteX77" fmla="*/ 279293 w 1349253"/>
              <a:gd name="connsiteY77" fmla="*/ 2402874 h 6858000"/>
              <a:gd name="connsiteX78" fmla="*/ 281905 w 1349253"/>
              <a:gd name="connsiteY78" fmla="*/ 2381443 h 6858000"/>
              <a:gd name="connsiteX79" fmla="*/ 258234 w 1349253"/>
              <a:gd name="connsiteY79" fmla="*/ 2261920 h 6858000"/>
              <a:gd name="connsiteX80" fmla="*/ 248121 w 1349253"/>
              <a:gd name="connsiteY80" fmla="*/ 2195378 h 6858000"/>
              <a:gd name="connsiteX81" fmla="*/ 232338 w 1349253"/>
              <a:gd name="connsiteY81" fmla="*/ 2155135 h 6858000"/>
              <a:gd name="connsiteX82" fmla="*/ 229796 w 1349253"/>
              <a:gd name="connsiteY82" fmla="*/ 2118008 h 6858000"/>
              <a:gd name="connsiteX83" fmla="*/ 230789 w 1349253"/>
              <a:gd name="connsiteY83" fmla="*/ 2050531 h 6858000"/>
              <a:gd name="connsiteX84" fmla="*/ 222595 w 1349253"/>
              <a:gd name="connsiteY84" fmla="*/ 1963269 h 6858000"/>
              <a:gd name="connsiteX85" fmla="*/ 203773 w 1349253"/>
              <a:gd name="connsiteY85" fmla="*/ 1906352 h 6858000"/>
              <a:gd name="connsiteX86" fmla="*/ 180330 w 1349253"/>
              <a:gd name="connsiteY86" fmla="*/ 1861531 h 6858000"/>
              <a:gd name="connsiteX87" fmla="*/ 134129 w 1349253"/>
              <a:gd name="connsiteY87" fmla="*/ 1732919 h 6858000"/>
              <a:gd name="connsiteX88" fmla="*/ 106440 w 1349253"/>
              <a:gd name="connsiteY88" fmla="*/ 1663540 h 6858000"/>
              <a:gd name="connsiteX89" fmla="*/ 105566 w 1349253"/>
              <a:gd name="connsiteY89" fmla="*/ 1615777 h 6858000"/>
              <a:gd name="connsiteX90" fmla="*/ 86361 w 1349253"/>
              <a:gd name="connsiteY90" fmla="*/ 1563678 h 6858000"/>
              <a:gd name="connsiteX91" fmla="*/ 92183 w 1349253"/>
              <a:gd name="connsiteY91" fmla="*/ 1477995 h 6858000"/>
              <a:gd name="connsiteX92" fmla="*/ 78268 w 1349253"/>
              <a:gd name="connsiteY92" fmla="*/ 1373769 h 6858000"/>
              <a:gd name="connsiteX93" fmla="*/ 86575 w 1349253"/>
              <a:gd name="connsiteY93" fmla="*/ 1307086 h 6858000"/>
              <a:gd name="connsiteX94" fmla="*/ 87763 w 1349253"/>
              <a:gd name="connsiteY94" fmla="*/ 1189033 h 6858000"/>
              <a:gd name="connsiteX95" fmla="*/ 92448 w 1349253"/>
              <a:gd name="connsiteY95" fmla="*/ 1168288 h 6858000"/>
              <a:gd name="connsiteX96" fmla="*/ 84730 w 1349253"/>
              <a:gd name="connsiteY96" fmla="*/ 1142577 h 6858000"/>
              <a:gd name="connsiteX97" fmla="*/ 74036 w 1349253"/>
              <a:gd name="connsiteY97" fmla="*/ 1088484 h 6858000"/>
              <a:gd name="connsiteX98" fmla="*/ 62772 w 1349253"/>
              <a:gd name="connsiteY98" fmla="*/ 1016103 h 6858000"/>
              <a:gd name="connsiteX99" fmla="*/ 64228 w 1349253"/>
              <a:gd name="connsiteY99" fmla="*/ 954054 h 6858000"/>
              <a:gd name="connsiteX100" fmla="*/ 75144 w 1349253"/>
              <a:gd name="connsiteY100" fmla="*/ 921368 h 6858000"/>
              <a:gd name="connsiteX101" fmla="*/ 59093 w 1349253"/>
              <a:gd name="connsiteY101" fmla="*/ 896999 h 6858000"/>
              <a:gd name="connsiteX102" fmla="*/ 28501 w 1349253"/>
              <a:gd name="connsiteY102" fmla="*/ 821517 h 6858000"/>
              <a:gd name="connsiteX103" fmla="*/ 7451 w 1349253"/>
              <a:gd name="connsiteY103" fmla="*/ 751353 h 6858000"/>
              <a:gd name="connsiteX104" fmla="*/ 7009 w 1349253"/>
              <a:gd name="connsiteY104" fmla="*/ 721230 h 6858000"/>
              <a:gd name="connsiteX105" fmla="*/ 16141 w 1349253"/>
              <a:gd name="connsiteY105" fmla="*/ 619315 h 6858000"/>
              <a:gd name="connsiteX106" fmla="*/ 19 w 1349253"/>
              <a:gd name="connsiteY106" fmla="*/ 585934 h 6858000"/>
              <a:gd name="connsiteX107" fmla="*/ 7093 w 1349253"/>
              <a:gd name="connsiteY107" fmla="*/ 538948 h 6858000"/>
              <a:gd name="connsiteX108" fmla="*/ 11001 w 1349253"/>
              <a:gd name="connsiteY108" fmla="*/ 525163 h 6858000"/>
              <a:gd name="connsiteX109" fmla="*/ 37125 w 1349253"/>
              <a:gd name="connsiteY109" fmla="*/ 446567 h 6858000"/>
              <a:gd name="connsiteX110" fmla="*/ 36373 w 1349253"/>
              <a:gd name="connsiteY110" fmla="*/ 393828 h 6858000"/>
              <a:gd name="connsiteX111" fmla="*/ 36203 w 1349253"/>
              <a:gd name="connsiteY111" fmla="*/ 353137 h 6858000"/>
              <a:gd name="connsiteX112" fmla="*/ 41896 w 1349253"/>
              <a:gd name="connsiteY112" fmla="*/ 275771 h 6858000"/>
              <a:gd name="connsiteX113" fmla="*/ 58923 w 1349253"/>
              <a:gd name="connsiteY113" fmla="*/ 212860 h 6858000"/>
              <a:gd name="connsiteX114" fmla="*/ 50633 w 1349253"/>
              <a:gd name="connsiteY114" fmla="*/ 144983 h 6858000"/>
              <a:gd name="connsiteX115" fmla="*/ 62917 w 1349253"/>
              <a:gd name="connsiteY115" fmla="*/ 55288 h 6858000"/>
              <a:gd name="connsiteX116" fmla="*/ 22471 w 1349253"/>
              <a:gd name="connsiteY116"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182911 w 1349253"/>
              <a:gd name="connsiteY9" fmla="*/ 6557575 h 6858000"/>
              <a:gd name="connsiteX10" fmla="*/ 235868 w 1349253"/>
              <a:gd name="connsiteY10" fmla="*/ 6492130 h 6858000"/>
              <a:gd name="connsiteX11" fmla="*/ 251555 w 1349253"/>
              <a:gd name="connsiteY11" fmla="*/ 6431610 h 6858000"/>
              <a:gd name="connsiteX12" fmla="*/ 278483 w 1349253"/>
              <a:gd name="connsiteY12" fmla="*/ 6334727 h 6858000"/>
              <a:gd name="connsiteX13" fmla="*/ 270395 w 1349253"/>
              <a:gd name="connsiteY13" fmla="*/ 6294334 h 6858000"/>
              <a:gd name="connsiteX14" fmla="*/ 272835 w 1349253"/>
              <a:gd name="connsiteY14" fmla="*/ 6252834 h 6858000"/>
              <a:gd name="connsiteX15" fmla="*/ 250827 w 1349253"/>
              <a:gd name="connsiteY15" fmla="*/ 6202459 h 6858000"/>
              <a:gd name="connsiteX16" fmla="*/ 249625 w 1349253"/>
              <a:gd name="connsiteY16" fmla="*/ 6153037 h 6858000"/>
              <a:gd name="connsiteX17" fmla="*/ 265040 w 1349253"/>
              <a:gd name="connsiteY17" fmla="*/ 6078132 h 6858000"/>
              <a:gd name="connsiteX18" fmla="*/ 252427 w 1349253"/>
              <a:gd name="connsiteY18" fmla="*/ 6028119 h 6858000"/>
              <a:gd name="connsiteX19" fmla="*/ 237656 w 1349253"/>
              <a:gd name="connsiteY19" fmla="*/ 5926735 h 6858000"/>
              <a:gd name="connsiteX20" fmla="*/ 287168 w 1349253"/>
              <a:gd name="connsiteY20" fmla="*/ 5712857 h 6858000"/>
              <a:gd name="connsiteX21" fmla="*/ 316966 w 1349253"/>
              <a:gd name="connsiteY21" fmla="*/ 5660491 h 6858000"/>
              <a:gd name="connsiteX22" fmla="*/ 326089 w 1349253"/>
              <a:gd name="connsiteY22" fmla="*/ 5563435 h 6858000"/>
              <a:gd name="connsiteX23" fmla="*/ 352965 w 1349253"/>
              <a:gd name="connsiteY23" fmla="*/ 5437125 h 6858000"/>
              <a:gd name="connsiteX24" fmla="*/ 366533 w 1349253"/>
              <a:gd name="connsiteY24" fmla="*/ 5396260 h 6858000"/>
              <a:gd name="connsiteX25" fmla="*/ 382514 w 1349253"/>
              <a:gd name="connsiteY25" fmla="*/ 5330009 h 6858000"/>
              <a:gd name="connsiteX26" fmla="*/ 416007 w 1349253"/>
              <a:gd name="connsiteY26" fmla="*/ 5273739 h 6858000"/>
              <a:gd name="connsiteX27" fmla="*/ 425606 w 1349253"/>
              <a:gd name="connsiteY27" fmla="*/ 5241779 h 6858000"/>
              <a:gd name="connsiteX28" fmla="*/ 436832 w 1349253"/>
              <a:gd name="connsiteY28" fmla="*/ 5225268 h 6858000"/>
              <a:gd name="connsiteX29" fmla="*/ 437852 w 1349253"/>
              <a:gd name="connsiteY29" fmla="*/ 5217684 h 6858000"/>
              <a:gd name="connsiteX30" fmla="*/ 445193 w 1349253"/>
              <a:gd name="connsiteY30" fmla="*/ 5193377 h 6858000"/>
              <a:gd name="connsiteX31" fmla="*/ 448496 w 1349253"/>
              <a:gd name="connsiteY31" fmla="*/ 5179288 h 6858000"/>
              <a:gd name="connsiteX32" fmla="*/ 449480 w 1349253"/>
              <a:gd name="connsiteY32" fmla="*/ 5173621 h 6858000"/>
              <a:gd name="connsiteX33" fmla="*/ 445114 w 1349253"/>
              <a:gd name="connsiteY33" fmla="*/ 5159961 h 6858000"/>
              <a:gd name="connsiteX34" fmla="*/ 451791 w 1349253"/>
              <a:gd name="connsiteY34" fmla="*/ 5144295 h 6858000"/>
              <a:gd name="connsiteX35" fmla="*/ 448724 w 1349253"/>
              <a:gd name="connsiteY35" fmla="*/ 5125185 h 6858000"/>
              <a:gd name="connsiteX36" fmla="*/ 455554 w 1349253"/>
              <a:gd name="connsiteY36" fmla="*/ 5121884 h 6858000"/>
              <a:gd name="connsiteX37" fmla="*/ 462590 w 1349253"/>
              <a:gd name="connsiteY37" fmla="*/ 5067850 h 6858000"/>
              <a:gd name="connsiteX38" fmla="*/ 465321 w 1349253"/>
              <a:gd name="connsiteY38" fmla="*/ 5060861 h 6858000"/>
              <a:gd name="connsiteX39" fmla="*/ 462025 w 1349253"/>
              <a:gd name="connsiteY39" fmla="*/ 5034192 h 6858000"/>
              <a:gd name="connsiteX40" fmla="*/ 463579 w 1349253"/>
              <a:gd name="connsiteY40" fmla="*/ 4993030 h 6858000"/>
              <a:gd name="connsiteX41" fmla="*/ 470488 w 1349253"/>
              <a:gd name="connsiteY41" fmla="*/ 4946844 h 6858000"/>
              <a:gd name="connsiteX42" fmla="*/ 466344 w 1349253"/>
              <a:gd name="connsiteY42" fmla="*/ 4932692 h 6858000"/>
              <a:gd name="connsiteX43" fmla="*/ 481747 w 1349253"/>
              <a:gd name="connsiteY43" fmla="*/ 4858827 h 6858000"/>
              <a:gd name="connsiteX44" fmla="*/ 487650 w 1349253"/>
              <a:gd name="connsiteY44" fmla="*/ 4821170 h 6858000"/>
              <a:gd name="connsiteX45" fmla="*/ 492383 w 1349253"/>
              <a:gd name="connsiteY45" fmla="*/ 4780965 h 6858000"/>
              <a:gd name="connsiteX46" fmla="*/ 493676 w 1349253"/>
              <a:gd name="connsiteY46" fmla="*/ 4750867 h 6858000"/>
              <a:gd name="connsiteX47" fmla="*/ 491483 w 1349253"/>
              <a:gd name="connsiteY47" fmla="*/ 4690749 h 6858000"/>
              <a:gd name="connsiteX48" fmla="*/ 486963 w 1349253"/>
              <a:gd name="connsiteY48" fmla="*/ 4584173 h 6858000"/>
              <a:gd name="connsiteX49" fmla="*/ 482046 w 1349253"/>
              <a:gd name="connsiteY49" fmla="*/ 4444346 h 6858000"/>
              <a:gd name="connsiteX50" fmla="*/ 478611 w 1349253"/>
              <a:gd name="connsiteY50" fmla="*/ 4375228 h 6858000"/>
              <a:gd name="connsiteX51" fmla="*/ 459264 w 1349253"/>
              <a:gd name="connsiteY51" fmla="*/ 4214165 h 6858000"/>
              <a:gd name="connsiteX52" fmla="*/ 460893 w 1349253"/>
              <a:gd name="connsiteY52" fmla="*/ 4076008 h 6858000"/>
              <a:gd name="connsiteX53" fmla="*/ 448593 w 1349253"/>
              <a:gd name="connsiteY53" fmla="*/ 4033999 h 6858000"/>
              <a:gd name="connsiteX54" fmla="*/ 448318 w 1349253"/>
              <a:gd name="connsiteY54" fmla="*/ 4013953 h 6858000"/>
              <a:gd name="connsiteX55" fmla="*/ 434613 w 1349253"/>
              <a:gd name="connsiteY55" fmla="*/ 3974753 h 6858000"/>
              <a:gd name="connsiteX56" fmla="*/ 434521 w 1349253"/>
              <a:gd name="connsiteY56" fmla="*/ 3945686 h 6858000"/>
              <a:gd name="connsiteX57" fmla="*/ 440396 w 1349253"/>
              <a:gd name="connsiteY57" fmla="*/ 3901461 h 6858000"/>
              <a:gd name="connsiteX58" fmla="*/ 462990 w 1349253"/>
              <a:gd name="connsiteY58" fmla="*/ 3813873 h 6858000"/>
              <a:gd name="connsiteX59" fmla="*/ 460248 w 1349253"/>
              <a:gd name="connsiteY59" fmla="*/ 3777135 h 6858000"/>
              <a:gd name="connsiteX60" fmla="*/ 461981 w 1349253"/>
              <a:gd name="connsiteY60" fmla="*/ 3771656 h 6858000"/>
              <a:gd name="connsiteX61" fmla="*/ 465724 w 1349253"/>
              <a:gd name="connsiteY61" fmla="*/ 3769007 h 6858000"/>
              <a:gd name="connsiteX62" fmla="*/ 473886 w 1349253"/>
              <a:gd name="connsiteY62" fmla="*/ 3738082 h 6858000"/>
              <a:gd name="connsiteX63" fmla="*/ 481232 w 1349253"/>
              <a:gd name="connsiteY63" fmla="*/ 3673397 h 6858000"/>
              <a:gd name="connsiteX64" fmla="*/ 480528 w 1349253"/>
              <a:gd name="connsiteY64" fmla="*/ 3637109 h 6858000"/>
              <a:gd name="connsiteX65" fmla="*/ 483971 w 1349253"/>
              <a:gd name="connsiteY65" fmla="*/ 3536883 h 6858000"/>
              <a:gd name="connsiteX66" fmla="*/ 491509 w 1349253"/>
              <a:gd name="connsiteY66" fmla="*/ 3435652 h 6858000"/>
              <a:gd name="connsiteX67" fmla="*/ 505401 w 1349253"/>
              <a:gd name="connsiteY67" fmla="*/ 3295862 h 6858000"/>
              <a:gd name="connsiteX68" fmla="*/ 511168 w 1349253"/>
              <a:gd name="connsiteY68" fmla="*/ 3229163 h 6858000"/>
              <a:gd name="connsiteX69" fmla="*/ 487927 w 1349253"/>
              <a:gd name="connsiteY69" fmla="*/ 3158586 h 6858000"/>
              <a:gd name="connsiteX70" fmla="*/ 463335 w 1349253"/>
              <a:gd name="connsiteY70" fmla="*/ 3112365 h 6858000"/>
              <a:gd name="connsiteX71" fmla="*/ 448810 w 1349253"/>
              <a:gd name="connsiteY71" fmla="*/ 3072935 h 6858000"/>
              <a:gd name="connsiteX72" fmla="*/ 423984 w 1349253"/>
              <a:gd name="connsiteY72" fmla="*/ 2958185 h 6858000"/>
              <a:gd name="connsiteX73" fmla="*/ 381264 w 1349253"/>
              <a:gd name="connsiteY73" fmla="*/ 2843952 h 6858000"/>
              <a:gd name="connsiteX74" fmla="*/ 315516 w 1349253"/>
              <a:gd name="connsiteY74" fmla="*/ 2554718 h 6858000"/>
              <a:gd name="connsiteX75" fmla="*/ 286333 w 1349253"/>
              <a:gd name="connsiteY75" fmla="*/ 2447068 h 6858000"/>
              <a:gd name="connsiteX76" fmla="*/ 273294 w 1349253"/>
              <a:gd name="connsiteY76" fmla="*/ 2425819 h 6858000"/>
              <a:gd name="connsiteX77" fmla="*/ 279293 w 1349253"/>
              <a:gd name="connsiteY77" fmla="*/ 2402874 h 6858000"/>
              <a:gd name="connsiteX78" fmla="*/ 281905 w 1349253"/>
              <a:gd name="connsiteY78" fmla="*/ 2381443 h 6858000"/>
              <a:gd name="connsiteX79" fmla="*/ 258234 w 1349253"/>
              <a:gd name="connsiteY79" fmla="*/ 2261920 h 6858000"/>
              <a:gd name="connsiteX80" fmla="*/ 248121 w 1349253"/>
              <a:gd name="connsiteY80" fmla="*/ 2195378 h 6858000"/>
              <a:gd name="connsiteX81" fmla="*/ 232338 w 1349253"/>
              <a:gd name="connsiteY81" fmla="*/ 2155135 h 6858000"/>
              <a:gd name="connsiteX82" fmla="*/ 229796 w 1349253"/>
              <a:gd name="connsiteY82" fmla="*/ 2118008 h 6858000"/>
              <a:gd name="connsiteX83" fmla="*/ 230789 w 1349253"/>
              <a:gd name="connsiteY83" fmla="*/ 2050531 h 6858000"/>
              <a:gd name="connsiteX84" fmla="*/ 222595 w 1349253"/>
              <a:gd name="connsiteY84" fmla="*/ 1963269 h 6858000"/>
              <a:gd name="connsiteX85" fmla="*/ 203773 w 1349253"/>
              <a:gd name="connsiteY85" fmla="*/ 1906352 h 6858000"/>
              <a:gd name="connsiteX86" fmla="*/ 180330 w 1349253"/>
              <a:gd name="connsiteY86" fmla="*/ 1861531 h 6858000"/>
              <a:gd name="connsiteX87" fmla="*/ 134129 w 1349253"/>
              <a:gd name="connsiteY87" fmla="*/ 1732919 h 6858000"/>
              <a:gd name="connsiteX88" fmla="*/ 106440 w 1349253"/>
              <a:gd name="connsiteY88" fmla="*/ 1663540 h 6858000"/>
              <a:gd name="connsiteX89" fmla="*/ 105566 w 1349253"/>
              <a:gd name="connsiteY89" fmla="*/ 1615777 h 6858000"/>
              <a:gd name="connsiteX90" fmla="*/ 86361 w 1349253"/>
              <a:gd name="connsiteY90" fmla="*/ 1563678 h 6858000"/>
              <a:gd name="connsiteX91" fmla="*/ 92183 w 1349253"/>
              <a:gd name="connsiteY91" fmla="*/ 1477995 h 6858000"/>
              <a:gd name="connsiteX92" fmla="*/ 78268 w 1349253"/>
              <a:gd name="connsiteY92" fmla="*/ 1373769 h 6858000"/>
              <a:gd name="connsiteX93" fmla="*/ 86575 w 1349253"/>
              <a:gd name="connsiteY93" fmla="*/ 1307086 h 6858000"/>
              <a:gd name="connsiteX94" fmla="*/ 87763 w 1349253"/>
              <a:gd name="connsiteY94" fmla="*/ 1189033 h 6858000"/>
              <a:gd name="connsiteX95" fmla="*/ 92448 w 1349253"/>
              <a:gd name="connsiteY95" fmla="*/ 1168288 h 6858000"/>
              <a:gd name="connsiteX96" fmla="*/ 84730 w 1349253"/>
              <a:gd name="connsiteY96" fmla="*/ 1142577 h 6858000"/>
              <a:gd name="connsiteX97" fmla="*/ 74036 w 1349253"/>
              <a:gd name="connsiteY97" fmla="*/ 1088484 h 6858000"/>
              <a:gd name="connsiteX98" fmla="*/ 62772 w 1349253"/>
              <a:gd name="connsiteY98" fmla="*/ 1016103 h 6858000"/>
              <a:gd name="connsiteX99" fmla="*/ 64228 w 1349253"/>
              <a:gd name="connsiteY99" fmla="*/ 954054 h 6858000"/>
              <a:gd name="connsiteX100" fmla="*/ 75144 w 1349253"/>
              <a:gd name="connsiteY100" fmla="*/ 921368 h 6858000"/>
              <a:gd name="connsiteX101" fmla="*/ 59093 w 1349253"/>
              <a:gd name="connsiteY101" fmla="*/ 896999 h 6858000"/>
              <a:gd name="connsiteX102" fmla="*/ 28501 w 1349253"/>
              <a:gd name="connsiteY102" fmla="*/ 821517 h 6858000"/>
              <a:gd name="connsiteX103" fmla="*/ 7451 w 1349253"/>
              <a:gd name="connsiteY103" fmla="*/ 751353 h 6858000"/>
              <a:gd name="connsiteX104" fmla="*/ 7009 w 1349253"/>
              <a:gd name="connsiteY104" fmla="*/ 721230 h 6858000"/>
              <a:gd name="connsiteX105" fmla="*/ 16141 w 1349253"/>
              <a:gd name="connsiteY105" fmla="*/ 619315 h 6858000"/>
              <a:gd name="connsiteX106" fmla="*/ 19 w 1349253"/>
              <a:gd name="connsiteY106" fmla="*/ 585934 h 6858000"/>
              <a:gd name="connsiteX107" fmla="*/ 7093 w 1349253"/>
              <a:gd name="connsiteY107" fmla="*/ 538948 h 6858000"/>
              <a:gd name="connsiteX108" fmla="*/ 11001 w 1349253"/>
              <a:gd name="connsiteY108" fmla="*/ 525163 h 6858000"/>
              <a:gd name="connsiteX109" fmla="*/ 37125 w 1349253"/>
              <a:gd name="connsiteY109" fmla="*/ 446567 h 6858000"/>
              <a:gd name="connsiteX110" fmla="*/ 36373 w 1349253"/>
              <a:gd name="connsiteY110" fmla="*/ 393828 h 6858000"/>
              <a:gd name="connsiteX111" fmla="*/ 36203 w 1349253"/>
              <a:gd name="connsiteY111" fmla="*/ 353137 h 6858000"/>
              <a:gd name="connsiteX112" fmla="*/ 41896 w 1349253"/>
              <a:gd name="connsiteY112" fmla="*/ 275771 h 6858000"/>
              <a:gd name="connsiteX113" fmla="*/ 58923 w 1349253"/>
              <a:gd name="connsiteY113" fmla="*/ 212860 h 6858000"/>
              <a:gd name="connsiteX114" fmla="*/ 50633 w 1349253"/>
              <a:gd name="connsiteY114" fmla="*/ 144983 h 6858000"/>
              <a:gd name="connsiteX115" fmla="*/ 62917 w 1349253"/>
              <a:gd name="connsiteY115" fmla="*/ 55288 h 6858000"/>
              <a:gd name="connsiteX116" fmla="*/ 22471 w 1349253"/>
              <a:gd name="connsiteY116"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2383 w 1349253"/>
              <a:gd name="connsiteY44" fmla="*/ 4780965 h 6858000"/>
              <a:gd name="connsiteX45" fmla="*/ 493676 w 1349253"/>
              <a:gd name="connsiteY45" fmla="*/ 4750867 h 6858000"/>
              <a:gd name="connsiteX46" fmla="*/ 491483 w 1349253"/>
              <a:gd name="connsiteY46" fmla="*/ 4690749 h 6858000"/>
              <a:gd name="connsiteX47" fmla="*/ 486963 w 1349253"/>
              <a:gd name="connsiteY47" fmla="*/ 4584173 h 6858000"/>
              <a:gd name="connsiteX48" fmla="*/ 482046 w 1349253"/>
              <a:gd name="connsiteY48" fmla="*/ 4444346 h 6858000"/>
              <a:gd name="connsiteX49" fmla="*/ 478611 w 1349253"/>
              <a:gd name="connsiteY49" fmla="*/ 4375228 h 6858000"/>
              <a:gd name="connsiteX50" fmla="*/ 459264 w 1349253"/>
              <a:gd name="connsiteY50" fmla="*/ 4214165 h 6858000"/>
              <a:gd name="connsiteX51" fmla="*/ 460893 w 1349253"/>
              <a:gd name="connsiteY51" fmla="*/ 4076008 h 6858000"/>
              <a:gd name="connsiteX52" fmla="*/ 448593 w 1349253"/>
              <a:gd name="connsiteY52" fmla="*/ 4033999 h 6858000"/>
              <a:gd name="connsiteX53" fmla="*/ 448318 w 1349253"/>
              <a:gd name="connsiteY53" fmla="*/ 4013953 h 6858000"/>
              <a:gd name="connsiteX54" fmla="*/ 434613 w 1349253"/>
              <a:gd name="connsiteY54" fmla="*/ 3974753 h 6858000"/>
              <a:gd name="connsiteX55" fmla="*/ 434521 w 1349253"/>
              <a:gd name="connsiteY55" fmla="*/ 3945686 h 6858000"/>
              <a:gd name="connsiteX56" fmla="*/ 440396 w 1349253"/>
              <a:gd name="connsiteY56" fmla="*/ 3901461 h 6858000"/>
              <a:gd name="connsiteX57" fmla="*/ 462990 w 1349253"/>
              <a:gd name="connsiteY57" fmla="*/ 3813873 h 6858000"/>
              <a:gd name="connsiteX58" fmla="*/ 460248 w 1349253"/>
              <a:gd name="connsiteY58" fmla="*/ 3777135 h 6858000"/>
              <a:gd name="connsiteX59" fmla="*/ 461981 w 1349253"/>
              <a:gd name="connsiteY59" fmla="*/ 3771656 h 6858000"/>
              <a:gd name="connsiteX60" fmla="*/ 465724 w 1349253"/>
              <a:gd name="connsiteY60" fmla="*/ 3769007 h 6858000"/>
              <a:gd name="connsiteX61" fmla="*/ 473886 w 1349253"/>
              <a:gd name="connsiteY61" fmla="*/ 3738082 h 6858000"/>
              <a:gd name="connsiteX62" fmla="*/ 481232 w 1349253"/>
              <a:gd name="connsiteY62" fmla="*/ 3673397 h 6858000"/>
              <a:gd name="connsiteX63" fmla="*/ 480528 w 1349253"/>
              <a:gd name="connsiteY63" fmla="*/ 3637109 h 6858000"/>
              <a:gd name="connsiteX64" fmla="*/ 483971 w 1349253"/>
              <a:gd name="connsiteY64" fmla="*/ 3536883 h 6858000"/>
              <a:gd name="connsiteX65" fmla="*/ 491509 w 1349253"/>
              <a:gd name="connsiteY65" fmla="*/ 3435652 h 6858000"/>
              <a:gd name="connsiteX66" fmla="*/ 505401 w 1349253"/>
              <a:gd name="connsiteY66" fmla="*/ 3295862 h 6858000"/>
              <a:gd name="connsiteX67" fmla="*/ 511168 w 1349253"/>
              <a:gd name="connsiteY67" fmla="*/ 3229163 h 6858000"/>
              <a:gd name="connsiteX68" fmla="*/ 487927 w 1349253"/>
              <a:gd name="connsiteY68" fmla="*/ 3158586 h 6858000"/>
              <a:gd name="connsiteX69" fmla="*/ 463335 w 1349253"/>
              <a:gd name="connsiteY69" fmla="*/ 3112365 h 6858000"/>
              <a:gd name="connsiteX70" fmla="*/ 448810 w 1349253"/>
              <a:gd name="connsiteY70" fmla="*/ 3072935 h 6858000"/>
              <a:gd name="connsiteX71" fmla="*/ 423984 w 1349253"/>
              <a:gd name="connsiteY71" fmla="*/ 2958185 h 6858000"/>
              <a:gd name="connsiteX72" fmla="*/ 381264 w 1349253"/>
              <a:gd name="connsiteY72" fmla="*/ 2843952 h 6858000"/>
              <a:gd name="connsiteX73" fmla="*/ 315516 w 1349253"/>
              <a:gd name="connsiteY73" fmla="*/ 2554718 h 6858000"/>
              <a:gd name="connsiteX74" fmla="*/ 286333 w 1349253"/>
              <a:gd name="connsiteY74" fmla="*/ 2447068 h 6858000"/>
              <a:gd name="connsiteX75" fmla="*/ 273294 w 1349253"/>
              <a:gd name="connsiteY75" fmla="*/ 2425819 h 6858000"/>
              <a:gd name="connsiteX76" fmla="*/ 279293 w 1349253"/>
              <a:gd name="connsiteY76" fmla="*/ 2402874 h 6858000"/>
              <a:gd name="connsiteX77" fmla="*/ 281905 w 1349253"/>
              <a:gd name="connsiteY77" fmla="*/ 2381443 h 6858000"/>
              <a:gd name="connsiteX78" fmla="*/ 258234 w 1349253"/>
              <a:gd name="connsiteY78" fmla="*/ 2261920 h 6858000"/>
              <a:gd name="connsiteX79" fmla="*/ 248121 w 1349253"/>
              <a:gd name="connsiteY79" fmla="*/ 2195378 h 6858000"/>
              <a:gd name="connsiteX80" fmla="*/ 232338 w 1349253"/>
              <a:gd name="connsiteY80" fmla="*/ 2155135 h 6858000"/>
              <a:gd name="connsiteX81" fmla="*/ 229796 w 1349253"/>
              <a:gd name="connsiteY81" fmla="*/ 2118008 h 6858000"/>
              <a:gd name="connsiteX82" fmla="*/ 230789 w 1349253"/>
              <a:gd name="connsiteY82" fmla="*/ 2050531 h 6858000"/>
              <a:gd name="connsiteX83" fmla="*/ 222595 w 1349253"/>
              <a:gd name="connsiteY83" fmla="*/ 1963269 h 6858000"/>
              <a:gd name="connsiteX84" fmla="*/ 203773 w 1349253"/>
              <a:gd name="connsiteY84" fmla="*/ 1906352 h 6858000"/>
              <a:gd name="connsiteX85" fmla="*/ 180330 w 1349253"/>
              <a:gd name="connsiteY85" fmla="*/ 1861531 h 6858000"/>
              <a:gd name="connsiteX86" fmla="*/ 134129 w 1349253"/>
              <a:gd name="connsiteY86" fmla="*/ 1732919 h 6858000"/>
              <a:gd name="connsiteX87" fmla="*/ 106440 w 1349253"/>
              <a:gd name="connsiteY87" fmla="*/ 1663540 h 6858000"/>
              <a:gd name="connsiteX88" fmla="*/ 105566 w 1349253"/>
              <a:gd name="connsiteY88" fmla="*/ 1615777 h 6858000"/>
              <a:gd name="connsiteX89" fmla="*/ 86361 w 1349253"/>
              <a:gd name="connsiteY89" fmla="*/ 1563678 h 6858000"/>
              <a:gd name="connsiteX90" fmla="*/ 92183 w 1349253"/>
              <a:gd name="connsiteY90" fmla="*/ 1477995 h 6858000"/>
              <a:gd name="connsiteX91" fmla="*/ 78268 w 1349253"/>
              <a:gd name="connsiteY91" fmla="*/ 1373769 h 6858000"/>
              <a:gd name="connsiteX92" fmla="*/ 86575 w 1349253"/>
              <a:gd name="connsiteY92" fmla="*/ 1307086 h 6858000"/>
              <a:gd name="connsiteX93" fmla="*/ 87763 w 1349253"/>
              <a:gd name="connsiteY93" fmla="*/ 1189033 h 6858000"/>
              <a:gd name="connsiteX94" fmla="*/ 92448 w 1349253"/>
              <a:gd name="connsiteY94" fmla="*/ 1168288 h 6858000"/>
              <a:gd name="connsiteX95" fmla="*/ 84730 w 1349253"/>
              <a:gd name="connsiteY95" fmla="*/ 1142577 h 6858000"/>
              <a:gd name="connsiteX96" fmla="*/ 74036 w 1349253"/>
              <a:gd name="connsiteY96" fmla="*/ 1088484 h 6858000"/>
              <a:gd name="connsiteX97" fmla="*/ 62772 w 1349253"/>
              <a:gd name="connsiteY97" fmla="*/ 1016103 h 6858000"/>
              <a:gd name="connsiteX98" fmla="*/ 64228 w 1349253"/>
              <a:gd name="connsiteY98" fmla="*/ 954054 h 6858000"/>
              <a:gd name="connsiteX99" fmla="*/ 75144 w 1349253"/>
              <a:gd name="connsiteY99" fmla="*/ 921368 h 6858000"/>
              <a:gd name="connsiteX100" fmla="*/ 59093 w 1349253"/>
              <a:gd name="connsiteY100" fmla="*/ 896999 h 6858000"/>
              <a:gd name="connsiteX101" fmla="*/ 28501 w 1349253"/>
              <a:gd name="connsiteY101" fmla="*/ 821517 h 6858000"/>
              <a:gd name="connsiteX102" fmla="*/ 7451 w 1349253"/>
              <a:gd name="connsiteY102" fmla="*/ 751353 h 6858000"/>
              <a:gd name="connsiteX103" fmla="*/ 7009 w 1349253"/>
              <a:gd name="connsiteY103" fmla="*/ 721230 h 6858000"/>
              <a:gd name="connsiteX104" fmla="*/ 16141 w 1349253"/>
              <a:gd name="connsiteY104" fmla="*/ 619315 h 6858000"/>
              <a:gd name="connsiteX105" fmla="*/ 19 w 1349253"/>
              <a:gd name="connsiteY105" fmla="*/ 585934 h 6858000"/>
              <a:gd name="connsiteX106" fmla="*/ 7093 w 1349253"/>
              <a:gd name="connsiteY106" fmla="*/ 538948 h 6858000"/>
              <a:gd name="connsiteX107" fmla="*/ 11001 w 1349253"/>
              <a:gd name="connsiteY107" fmla="*/ 525163 h 6858000"/>
              <a:gd name="connsiteX108" fmla="*/ 37125 w 1349253"/>
              <a:gd name="connsiteY108" fmla="*/ 446567 h 6858000"/>
              <a:gd name="connsiteX109" fmla="*/ 36373 w 1349253"/>
              <a:gd name="connsiteY109" fmla="*/ 393828 h 6858000"/>
              <a:gd name="connsiteX110" fmla="*/ 36203 w 1349253"/>
              <a:gd name="connsiteY110" fmla="*/ 353137 h 6858000"/>
              <a:gd name="connsiteX111" fmla="*/ 41896 w 1349253"/>
              <a:gd name="connsiteY111" fmla="*/ 275771 h 6858000"/>
              <a:gd name="connsiteX112" fmla="*/ 58923 w 1349253"/>
              <a:gd name="connsiteY112" fmla="*/ 212860 h 6858000"/>
              <a:gd name="connsiteX113" fmla="*/ 50633 w 1349253"/>
              <a:gd name="connsiteY113" fmla="*/ 144983 h 6858000"/>
              <a:gd name="connsiteX114" fmla="*/ 62917 w 1349253"/>
              <a:gd name="connsiteY114" fmla="*/ 55288 h 6858000"/>
              <a:gd name="connsiteX115" fmla="*/ 22471 w 1349253"/>
              <a:gd name="connsiteY115"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2383 w 1349253"/>
              <a:gd name="connsiteY44" fmla="*/ 4780965 h 6858000"/>
              <a:gd name="connsiteX45" fmla="*/ 493676 w 1349253"/>
              <a:gd name="connsiteY45" fmla="*/ 4750867 h 6858000"/>
              <a:gd name="connsiteX46" fmla="*/ 491483 w 1349253"/>
              <a:gd name="connsiteY46" fmla="*/ 4690749 h 6858000"/>
              <a:gd name="connsiteX47" fmla="*/ 486963 w 1349253"/>
              <a:gd name="connsiteY47" fmla="*/ 4584173 h 6858000"/>
              <a:gd name="connsiteX48" fmla="*/ 482046 w 1349253"/>
              <a:gd name="connsiteY48" fmla="*/ 4444346 h 6858000"/>
              <a:gd name="connsiteX49" fmla="*/ 478611 w 1349253"/>
              <a:gd name="connsiteY49" fmla="*/ 4375228 h 6858000"/>
              <a:gd name="connsiteX50" fmla="*/ 459264 w 1349253"/>
              <a:gd name="connsiteY50" fmla="*/ 4214165 h 6858000"/>
              <a:gd name="connsiteX51" fmla="*/ 460893 w 1349253"/>
              <a:gd name="connsiteY51" fmla="*/ 4076008 h 6858000"/>
              <a:gd name="connsiteX52" fmla="*/ 448593 w 1349253"/>
              <a:gd name="connsiteY52" fmla="*/ 4033999 h 6858000"/>
              <a:gd name="connsiteX53" fmla="*/ 448318 w 1349253"/>
              <a:gd name="connsiteY53" fmla="*/ 4013953 h 6858000"/>
              <a:gd name="connsiteX54" fmla="*/ 434613 w 1349253"/>
              <a:gd name="connsiteY54" fmla="*/ 3974753 h 6858000"/>
              <a:gd name="connsiteX55" fmla="*/ 434521 w 1349253"/>
              <a:gd name="connsiteY55" fmla="*/ 3945686 h 6858000"/>
              <a:gd name="connsiteX56" fmla="*/ 440396 w 1349253"/>
              <a:gd name="connsiteY56" fmla="*/ 3901461 h 6858000"/>
              <a:gd name="connsiteX57" fmla="*/ 462990 w 1349253"/>
              <a:gd name="connsiteY57" fmla="*/ 3813873 h 6858000"/>
              <a:gd name="connsiteX58" fmla="*/ 460248 w 1349253"/>
              <a:gd name="connsiteY58" fmla="*/ 3777135 h 6858000"/>
              <a:gd name="connsiteX59" fmla="*/ 461981 w 1349253"/>
              <a:gd name="connsiteY59" fmla="*/ 3771656 h 6858000"/>
              <a:gd name="connsiteX60" fmla="*/ 465724 w 1349253"/>
              <a:gd name="connsiteY60" fmla="*/ 3769007 h 6858000"/>
              <a:gd name="connsiteX61" fmla="*/ 473886 w 1349253"/>
              <a:gd name="connsiteY61" fmla="*/ 3738082 h 6858000"/>
              <a:gd name="connsiteX62" fmla="*/ 481232 w 1349253"/>
              <a:gd name="connsiteY62" fmla="*/ 3673397 h 6858000"/>
              <a:gd name="connsiteX63" fmla="*/ 480528 w 1349253"/>
              <a:gd name="connsiteY63" fmla="*/ 3637109 h 6858000"/>
              <a:gd name="connsiteX64" fmla="*/ 483971 w 1349253"/>
              <a:gd name="connsiteY64" fmla="*/ 3536883 h 6858000"/>
              <a:gd name="connsiteX65" fmla="*/ 491509 w 1349253"/>
              <a:gd name="connsiteY65" fmla="*/ 3435652 h 6858000"/>
              <a:gd name="connsiteX66" fmla="*/ 505401 w 1349253"/>
              <a:gd name="connsiteY66" fmla="*/ 3295862 h 6858000"/>
              <a:gd name="connsiteX67" fmla="*/ 511168 w 1349253"/>
              <a:gd name="connsiteY67" fmla="*/ 3229163 h 6858000"/>
              <a:gd name="connsiteX68" fmla="*/ 487927 w 1349253"/>
              <a:gd name="connsiteY68" fmla="*/ 3158586 h 6858000"/>
              <a:gd name="connsiteX69" fmla="*/ 463335 w 1349253"/>
              <a:gd name="connsiteY69" fmla="*/ 3112365 h 6858000"/>
              <a:gd name="connsiteX70" fmla="*/ 448810 w 1349253"/>
              <a:gd name="connsiteY70" fmla="*/ 3072935 h 6858000"/>
              <a:gd name="connsiteX71" fmla="*/ 423984 w 1349253"/>
              <a:gd name="connsiteY71" fmla="*/ 2958185 h 6858000"/>
              <a:gd name="connsiteX72" fmla="*/ 381264 w 1349253"/>
              <a:gd name="connsiteY72" fmla="*/ 2843952 h 6858000"/>
              <a:gd name="connsiteX73" fmla="*/ 315516 w 1349253"/>
              <a:gd name="connsiteY73" fmla="*/ 2554718 h 6858000"/>
              <a:gd name="connsiteX74" fmla="*/ 286333 w 1349253"/>
              <a:gd name="connsiteY74" fmla="*/ 2447068 h 6858000"/>
              <a:gd name="connsiteX75" fmla="*/ 273294 w 1349253"/>
              <a:gd name="connsiteY75" fmla="*/ 2425819 h 6858000"/>
              <a:gd name="connsiteX76" fmla="*/ 279293 w 1349253"/>
              <a:gd name="connsiteY76" fmla="*/ 2402874 h 6858000"/>
              <a:gd name="connsiteX77" fmla="*/ 281905 w 1349253"/>
              <a:gd name="connsiteY77" fmla="*/ 2381443 h 6858000"/>
              <a:gd name="connsiteX78" fmla="*/ 258234 w 1349253"/>
              <a:gd name="connsiteY78" fmla="*/ 2261920 h 6858000"/>
              <a:gd name="connsiteX79" fmla="*/ 248121 w 1349253"/>
              <a:gd name="connsiteY79" fmla="*/ 2195378 h 6858000"/>
              <a:gd name="connsiteX80" fmla="*/ 232338 w 1349253"/>
              <a:gd name="connsiteY80" fmla="*/ 2155135 h 6858000"/>
              <a:gd name="connsiteX81" fmla="*/ 229796 w 1349253"/>
              <a:gd name="connsiteY81" fmla="*/ 2118008 h 6858000"/>
              <a:gd name="connsiteX82" fmla="*/ 230789 w 1349253"/>
              <a:gd name="connsiteY82" fmla="*/ 2050531 h 6858000"/>
              <a:gd name="connsiteX83" fmla="*/ 222595 w 1349253"/>
              <a:gd name="connsiteY83" fmla="*/ 1963269 h 6858000"/>
              <a:gd name="connsiteX84" fmla="*/ 203773 w 1349253"/>
              <a:gd name="connsiteY84" fmla="*/ 1906352 h 6858000"/>
              <a:gd name="connsiteX85" fmla="*/ 180330 w 1349253"/>
              <a:gd name="connsiteY85" fmla="*/ 1861531 h 6858000"/>
              <a:gd name="connsiteX86" fmla="*/ 134129 w 1349253"/>
              <a:gd name="connsiteY86" fmla="*/ 1732919 h 6858000"/>
              <a:gd name="connsiteX87" fmla="*/ 106440 w 1349253"/>
              <a:gd name="connsiteY87" fmla="*/ 1663540 h 6858000"/>
              <a:gd name="connsiteX88" fmla="*/ 105566 w 1349253"/>
              <a:gd name="connsiteY88" fmla="*/ 1615777 h 6858000"/>
              <a:gd name="connsiteX89" fmla="*/ 86361 w 1349253"/>
              <a:gd name="connsiteY89" fmla="*/ 1563678 h 6858000"/>
              <a:gd name="connsiteX90" fmla="*/ 92183 w 1349253"/>
              <a:gd name="connsiteY90" fmla="*/ 1477995 h 6858000"/>
              <a:gd name="connsiteX91" fmla="*/ 78268 w 1349253"/>
              <a:gd name="connsiteY91" fmla="*/ 1373769 h 6858000"/>
              <a:gd name="connsiteX92" fmla="*/ 86575 w 1349253"/>
              <a:gd name="connsiteY92" fmla="*/ 1307086 h 6858000"/>
              <a:gd name="connsiteX93" fmla="*/ 87763 w 1349253"/>
              <a:gd name="connsiteY93" fmla="*/ 1189033 h 6858000"/>
              <a:gd name="connsiteX94" fmla="*/ 92448 w 1349253"/>
              <a:gd name="connsiteY94" fmla="*/ 1168288 h 6858000"/>
              <a:gd name="connsiteX95" fmla="*/ 84730 w 1349253"/>
              <a:gd name="connsiteY95" fmla="*/ 1142577 h 6858000"/>
              <a:gd name="connsiteX96" fmla="*/ 74036 w 1349253"/>
              <a:gd name="connsiteY96" fmla="*/ 1088484 h 6858000"/>
              <a:gd name="connsiteX97" fmla="*/ 62772 w 1349253"/>
              <a:gd name="connsiteY97" fmla="*/ 1016103 h 6858000"/>
              <a:gd name="connsiteX98" fmla="*/ 64228 w 1349253"/>
              <a:gd name="connsiteY98" fmla="*/ 954054 h 6858000"/>
              <a:gd name="connsiteX99" fmla="*/ 75144 w 1349253"/>
              <a:gd name="connsiteY99" fmla="*/ 921368 h 6858000"/>
              <a:gd name="connsiteX100" fmla="*/ 59093 w 1349253"/>
              <a:gd name="connsiteY100" fmla="*/ 896999 h 6858000"/>
              <a:gd name="connsiteX101" fmla="*/ 28501 w 1349253"/>
              <a:gd name="connsiteY101" fmla="*/ 821517 h 6858000"/>
              <a:gd name="connsiteX102" fmla="*/ 7451 w 1349253"/>
              <a:gd name="connsiteY102" fmla="*/ 751353 h 6858000"/>
              <a:gd name="connsiteX103" fmla="*/ 7009 w 1349253"/>
              <a:gd name="connsiteY103" fmla="*/ 721230 h 6858000"/>
              <a:gd name="connsiteX104" fmla="*/ 16141 w 1349253"/>
              <a:gd name="connsiteY104" fmla="*/ 619315 h 6858000"/>
              <a:gd name="connsiteX105" fmla="*/ 19 w 1349253"/>
              <a:gd name="connsiteY105" fmla="*/ 585934 h 6858000"/>
              <a:gd name="connsiteX106" fmla="*/ 7093 w 1349253"/>
              <a:gd name="connsiteY106" fmla="*/ 538948 h 6858000"/>
              <a:gd name="connsiteX107" fmla="*/ 11001 w 1349253"/>
              <a:gd name="connsiteY107" fmla="*/ 525163 h 6858000"/>
              <a:gd name="connsiteX108" fmla="*/ 37125 w 1349253"/>
              <a:gd name="connsiteY108" fmla="*/ 446567 h 6858000"/>
              <a:gd name="connsiteX109" fmla="*/ 36373 w 1349253"/>
              <a:gd name="connsiteY109" fmla="*/ 393828 h 6858000"/>
              <a:gd name="connsiteX110" fmla="*/ 36203 w 1349253"/>
              <a:gd name="connsiteY110" fmla="*/ 353137 h 6858000"/>
              <a:gd name="connsiteX111" fmla="*/ 41896 w 1349253"/>
              <a:gd name="connsiteY111" fmla="*/ 275771 h 6858000"/>
              <a:gd name="connsiteX112" fmla="*/ 58923 w 1349253"/>
              <a:gd name="connsiteY112" fmla="*/ 212860 h 6858000"/>
              <a:gd name="connsiteX113" fmla="*/ 50633 w 1349253"/>
              <a:gd name="connsiteY113" fmla="*/ 144983 h 6858000"/>
              <a:gd name="connsiteX114" fmla="*/ 62917 w 1349253"/>
              <a:gd name="connsiteY114" fmla="*/ 55288 h 6858000"/>
              <a:gd name="connsiteX115" fmla="*/ 22471 w 1349253"/>
              <a:gd name="connsiteY115"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2383 w 1349253"/>
              <a:gd name="connsiteY44" fmla="*/ 4780965 h 6858000"/>
              <a:gd name="connsiteX45" fmla="*/ 493676 w 1349253"/>
              <a:gd name="connsiteY45" fmla="*/ 4750867 h 6858000"/>
              <a:gd name="connsiteX46" fmla="*/ 491483 w 1349253"/>
              <a:gd name="connsiteY46" fmla="*/ 4690749 h 6858000"/>
              <a:gd name="connsiteX47" fmla="*/ 486963 w 1349253"/>
              <a:gd name="connsiteY47" fmla="*/ 4584173 h 6858000"/>
              <a:gd name="connsiteX48" fmla="*/ 482046 w 1349253"/>
              <a:gd name="connsiteY48" fmla="*/ 4444346 h 6858000"/>
              <a:gd name="connsiteX49" fmla="*/ 478611 w 1349253"/>
              <a:gd name="connsiteY49" fmla="*/ 4375228 h 6858000"/>
              <a:gd name="connsiteX50" fmla="*/ 459264 w 1349253"/>
              <a:gd name="connsiteY50" fmla="*/ 4214165 h 6858000"/>
              <a:gd name="connsiteX51" fmla="*/ 460893 w 1349253"/>
              <a:gd name="connsiteY51" fmla="*/ 4076008 h 6858000"/>
              <a:gd name="connsiteX52" fmla="*/ 448593 w 1349253"/>
              <a:gd name="connsiteY52" fmla="*/ 4033999 h 6858000"/>
              <a:gd name="connsiteX53" fmla="*/ 448318 w 1349253"/>
              <a:gd name="connsiteY53" fmla="*/ 4013953 h 6858000"/>
              <a:gd name="connsiteX54" fmla="*/ 434613 w 1349253"/>
              <a:gd name="connsiteY54" fmla="*/ 3974753 h 6858000"/>
              <a:gd name="connsiteX55" fmla="*/ 434521 w 1349253"/>
              <a:gd name="connsiteY55" fmla="*/ 3945686 h 6858000"/>
              <a:gd name="connsiteX56" fmla="*/ 440396 w 1349253"/>
              <a:gd name="connsiteY56" fmla="*/ 3901461 h 6858000"/>
              <a:gd name="connsiteX57" fmla="*/ 462990 w 1349253"/>
              <a:gd name="connsiteY57" fmla="*/ 3813873 h 6858000"/>
              <a:gd name="connsiteX58" fmla="*/ 460248 w 1349253"/>
              <a:gd name="connsiteY58" fmla="*/ 3777135 h 6858000"/>
              <a:gd name="connsiteX59" fmla="*/ 461981 w 1349253"/>
              <a:gd name="connsiteY59" fmla="*/ 3771656 h 6858000"/>
              <a:gd name="connsiteX60" fmla="*/ 465724 w 1349253"/>
              <a:gd name="connsiteY60" fmla="*/ 3769007 h 6858000"/>
              <a:gd name="connsiteX61" fmla="*/ 473886 w 1349253"/>
              <a:gd name="connsiteY61" fmla="*/ 3738082 h 6858000"/>
              <a:gd name="connsiteX62" fmla="*/ 481232 w 1349253"/>
              <a:gd name="connsiteY62" fmla="*/ 3673397 h 6858000"/>
              <a:gd name="connsiteX63" fmla="*/ 480528 w 1349253"/>
              <a:gd name="connsiteY63" fmla="*/ 3637109 h 6858000"/>
              <a:gd name="connsiteX64" fmla="*/ 483971 w 1349253"/>
              <a:gd name="connsiteY64" fmla="*/ 3536883 h 6858000"/>
              <a:gd name="connsiteX65" fmla="*/ 491509 w 1349253"/>
              <a:gd name="connsiteY65" fmla="*/ 3435652 h 6858000"/>
              <a:gd name="connsiteX66" fmla="*/ 505401 w 1349253"/>
              <a:gd name="connsiteY66" fmla="*/ 3295862 h 6858000"/>
              <a:gd name="connsiteX67" fmla="*/ 511168 w 1349253"/>
              <a:gd name="connsiteY67" fmla="*/ 3229163 h 6858000"/>
              <a:gd name="connsiteX68" fmla="*/ 487927 w 1349253"/>
              <a:gd name="connsiteY68" fmla="*/ 3158586 h 6858000"/>
              <a:gd name="connsiteX69" fmla="*/ 463335 w 1349253"/>
              <a:gd name="connsiteY69" fmla="*/ 3112365 h 6858000"/>
              <a:gd name="connsiteX70" fmla="*/ 448810 w 1349253"/>
              <a:gd name="connsiteY70" fmla="*/ 3072935 h 6858000"/>
              <a:gd name="connsiteX71" fmla="*/ 423984 w 1349253"/>
              <a:gd name="connsiteY71" fmla="*/ 2958185 h 6858000"/>
              <a:gd name="connsiteX72" fmla="*/ 381264 w 1349253"/>
              <a:gd name="connsiteY72" fmla="*/ 2843952 h 6858000"/>
              <a:gd name="connsiteX73" fmla="*/ 315516 w 1349253"/>
              <a:gd name="connsiteY73" fmla="*/ 2554718 h 6858000"/>
              <a:gd name="connsiteX74" fmla="*/ 286333 w 1349253"/>
              <a:gd name="connsiteY74" fmla="*/ 2447068 h 6858000"/>
              <a:gd name="connsiteX75" fmla="*/ 273294 w 1349253"/>
              <a:gd name="connsiteY75" fmla="*/ 2425819 h 6858000"/>
              <a:gd name="connsiteX76" fmla="*/ 279293 w 1349253"/>
              <a:gd name="connsiteY76" fmla="*/ 2402874 h 6858000"/>
              <a:gd name="connsiteX77" fmla="*/ 281905 w 1349253"/>
              <a:gd name="connsiteY77" fmla="*/ 2381443 h 6858000"/>
              <a:gd name="connsiteX78" fmla="*/ 258234 w 1349253"/>
              <a:gd name="connsiteY78" fmla="*/ 2261920 h 6858000"/>
              <a:gd name="connsiteX79" fmla="*/ 248121 w 1349253"/>
              <a:gd name="connsiteY79" fmla="*/ 2195378 h 6858000"/>
              <a:gd name="connsiteX80" fmla="*/ 232338 w 1349253"/>
              <a:gd name="connsiteY80" fmla="*/ 2155135 h 6858000"/>
              <a:gd name="connsiteX81" fmla="*/ 229796 w 1349253"/>
              <a:gd name="connsiteY81" fmla="*/ 2118008 h 6858000"/>
              <a:gd name="connsiteX82" fmla="*/ 230789 w 1349253"/>
              <a:gd name="connsiteY82" fmla="*/ 2050531 h 6858000"/>
              <a:gd name="connsiteX83" fmla="*/ 222595 w 1349253"/>
              <a:gd name="connsiteY83" fmla="*/ 1963269 h 6858000"/>
              <a:gd name="connsiteX84" fmla="*/ 203773 w 1349253"/>
              <a:gd name="connsiteY84" fmla="*/ 1906352 h 6858000"/>
              <a:gd name="connsiteX85" fmla="*/ 180330 w 1349253"/>
              <a:gd name="connsiteY85" fmla="*/ 1861531 h 6858000"/>
              <a:gd name="connsiteX86" fmla="*/ 134129 w 1349253"/>
              <a:gd name="connsiteY86" fmla="*/ 1732919 h 6858000"/>
              <a:gd name="connsiteX87" fmla="*/ 106440 w 1349253"/>
              <a:gd name="connsiteY87" fmla="*/ 1663540 h 6858000"/>
              <a:gd name="connsiteX88" fmla="*/ 105566 w 1349253"/>
              <a:gd name="connsiteY88" fmla="*/ 1615777 h 6858000"/>
              <a:gd name="connsiteX89" fmla="*/ 86361 w 1349253"/>
              <a:gd name="connsiteY89" fmla="*/ 1563678 h 6858000"/>
              <a:gd name="connsiteX90" fmla="*/ 92183 w 1349253"/>
              <a:gd name="connsiteY90" fmla="*/ 1477995 h 6858000"/>
              <a:gd name="connsiteX91" fmla="*/ 78268 w 1349253"/>
              <a:gd name="connsiteY91" fmla="*/ 1373769 h 6858000"/>
              <a:gd name="connsiteX92" fmla="*/ 86575 w 1349253"/>
              <a:gd name="connsiteY92" fmla="*/ 1307086 h 6858000"/>
              <a:gd name="connsiteX93" fmla="*/ 87763 w 1349253"/>
              <a:gd name="connsiteY93" fmla="*/ 1189033 h 6858000"/>
              <a:gd name="connsiteX94" fmla="*/ 92448 w 1349253"/>
              <a:gd name="connsiteY94" fmla="*/ 1168288 h 6858000"/>
              <a:gd name="connsiteX95" fmla="*/ 84730 w 1349253"/>
              <a:gd name="connsiteY95" fmla="*/ 1142577 h 6858000"/>
              <a:gd name="connsiteX96" fmla="*/ 74036 w 1349253"/>
              <a:gd name="connsiteY96" fmla="*/ 1088484 h 6858000"/>
              <a:gd name="connsiteX97" fmla="*/ 62772 w 1349253"/>
              <a:gd name="connsiteY97" fmla="*/ 1016103 h 6858000"/>
              <a:gd name="connsiteX98" fmla="*/ 64228 w 1349253"/>
              <a:gd name="connsiteY98" fmla="*/ 954054 h 6858000"/>
              <a:gd name="connsiteX99" fmla="*/ 75144 w 1349253"/>
              <a:gd name="connsiteY99" fmla="*/ 921368 h 6858000"/>
              <a:gd name="connsiteX100" fmla="*/ 59093 w 1349253"/>
              <a:gd name="connsiteY100" fmla="*/ 896999 h 6858000"/>
              <a:gd name="connsiteX101" fmla="*/ 28501 w 1349253"/>
              <a:gd name="connsiteY101" fmla="*/ 821517 h 6858000"/>
              <a:gd name="connsiteX102" fmla="*/ 7451 w 1349253"/>
              <a:gd name="connsiteY102" fmla="*/ 751353 h 6858000"/>
              <a:gd name="connsiteX103" fmla="*/ 7009 w 1349253"/>
              <a:gd name="connsiteY103" fmla="*/ 721230 h 6858000"/>
              <a:gd name="connsiteX104" fmla="*/ 16141 w 1349253"/>
              <a:gd name="connsiteY104" fmla="*/ 619315 h 6858000"/>
              <a:gd name="connsiteX105" fmla="*/ 19 w 1349253"/>
              <a:gd name="connsiteY105" fmla="*/ 585934 h 6858000"/>
              <a:gd name="connsiteX106" fmla="*/ 7093 w 1349253"/>
              <a:gd name="connsiteY106" fmla="*/ 538948 h 6858000"/>
              <a:gd name="connsiteX107" fmla="*/ 11001 w 1349253"/>
              <a:gd name="connsiteY107" fmla="*/ 525163 h 6858000"/>
              <a:gd name="connsiteX108" fmla="*/ 37125 w 1349253"/>
              <a:gd name="connsiteY108" fmla="*/ 446567 h 6858000"/>
              <a:gd name="connsiteX109" fmla="*/ 36373 w 1349253"/>
              <a:gd name="connsiteY109" fmla="*/ 393828 h 6858000"/>
              <a:gd name="connsiteX110" fmla="*/ 36203 w 1349253"/>
              <a:gd name="connsiteY110" fmla="*/ 353137 h 6858000"/>
              <a:gd name="connsiteX111" fmla="*/ 41896 w 1349253"/>
              <a:gd name="connsiteY111" fmla="*/ 275771 h 6858000"/>
              <a:gd name="connsiteX112" fmla="*/ 58923 w 1349253"/>
              <a:gd name="connsiteY112" fmla="*/ 212860 h 6858000"/>
              <a:gd name="connsiteX113" fmla="*/ 50633 w 1349253"/>
              <a:gd name="connsiteY113" fmla="*/ 144983 h 6858000"/>
              <a:gd name="connsiteX114" fmla="*/ 62917 w 1349253"/>
              <a:gd name="connsiteY114" fmla="*/ 55288 h 6858000"/>
              <a:gd name="connsiteX115" fmla="*/ 22471 w 1349253"/>
              <a:gd name="connsiteY115"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2383 w 1349253"/>
              <a:gd name="connsiteY44" fmla="*/ 4780965 h 6858000"/>
              <a:gd name="connsiteX45" fmla="*/ 493676 w 1349253"/>
              <a:gd name="connsiteY45" fmla="*/ 4750867 h 6858000"/>
              <a:gd name="connsiteX46" fmla="*/ 491483 w 1349253"/>
              <a:gd name="connsiteY46" fmla="*/ 4690749 h 6858000"/>
              <a:gd name="connsiteX47" fmla="*/ 486963 w 1349253"/>
              <a:gd name="connsiteY47" fmla="*/ 4584173 h 6858000"/>
              <a:gd name="connsiteX48" fmla="*/ 482046 w 1349253"/>
              <a:gd name="connsiteY48" fmla="*/ 4444346 h 6858000"/>
              <a:gd name="connsiteX49" fmla="*/ 478611 w 1349253"/>
              <a:gd name="connsiteY49" fmla="*/ 4375228 h 6858000"/>
              <a:gd name="connsiteX50" fmla="*/ 459264 w 1349253"/>
              <a:gd name="connsiteY50" fmla="*/ 4214165 h 6858000"/>
              <a:gd name="connsiteX51" fmla="*/ 460893 w 1349253"/>
              <a:gd name="connsiteY51" fmla="*/ 4076008 h 6858000"/>
              <a:gd name="connsiteX52" fmla="*/ 448593 w 1349253"/>
              <a:gd name="connsiteY52" fmla="*/ 4033999 h 6858000"/>
              <a:gd name="connsiteX53" fmla="*/ 448318 w 1349253"/>
              <a:gd name="connsiteY53" fmla="*/ 4013953 h 6858000"/>
              <a:gd name="connsiteX54" fmla="*/ 434613 w 1349253"/>
              <a:gd name="connsiteY54" fmla="*/ 3974753 h 6858000"/>
              <a:gd name="connsiteX55" fmla="*/ 434521 w 1349253"/>
              <a:gd name="connsiteY55" fmla="*/ 3945686 h 6858000"/>
              <a:gd name="connsiteX56" fmla="*/ 440396 w 1349253"/>
              <a:gd name="connsiteY56" fmla="*/ 3901461 h 6858000"/>
              <a:gd name="connsiteX57" fmla="*/ 462990 w 1349253"/>
              <a:gd name="connsiteY57" fmla="*/ 3813873 h 6858000"/>
              <a:gd name="connsiteX58" fmla="*/ 460248 w 1349253"/>
              <a:gd name="connsiteY58" fmla="*/ 3777135 h 6858000"/>
              <a:gd name="connsiteX59" fmla="*/ 461981 w 1349253"/>
              <a:gd name="connsiteY59" fmla="*/ 3771656 h 6858000"/>
              <a:gd name="connsiteX60" fmla="*/ 465724 w 1349253"/>
              <a:gd name="connsiteY60" fmla="*/ 3769007 h 6858000"/>
              <a:gd name="connsiteX61" fmla="*/ 473886 w 1349253"/>
              <a:gd name="connsiteY61" fmla="*/ 3738082 h 6858000"/>
              <a:gd name="connsiteX62" fmla="*/ 481232 w 1349253"/>
              <a:gd name="connsiteY62" fmla="*/ 3673397 h 6858000"/>
              <a:gd name="connsiteX63" fmla="*/ 480528 w 1349253"/>
              <a:gd name="connsiteY63" fmla="*/ 3637109 h 6858000"/>
              <a:gd name="connsiteX64" fmla="*/ 483971 w 1349253"/>
              <a:gd name="connsiteY64" fmla="*/ 3536883 h 6858000"/>
              <a:gd name="connsiteX65" fmla="*/ 491509 w 1349253"/>
              <a:gd name="connsiteY65" fmla="*/ 3435652 h 6858000"/>
              <a:gd name="connsiteX66" fmla="*/ 505401 w 1349253"/>
              <a:gd name="connsiteY66" fmla="*/ 3295862 h 6858000"/>
              <a:gd name="connsiteX67" fmla="*/ 511168 w 1349253"/>
              <a:gd name="connsiteY67" fmla="*/ 3229163 h 6858000"/>
              <a:gd name="connsiteX68" fmla="*/ 487927 w 1349253"/>
              <a:gd name="connsiteY68" fmla="*/ 3158586 h 6858000"/>
              <a:gd name="connsiteX69" fmla="*/ 463335 w 1349253"/>
              <a:gd name="connsiteY69" fmla="*/ 3112365 h 6858000"/>
              <a:gd name="connsiteX70" fmla="*/ 448810 w 1349253"/>
              <a:gd name="connsiteY70" fmla="*/ 3072935 h 6858000"/>
              <a:gd name="connsiteX71" fmla="*/ 423984 w 1349253"/>
              <a:gd name="connsiteY71" fmla="*/ 2958185 h 6858000"/>
              <a:gd name="connsiteX72" fmla="*/ 381264 w 1349253"/>
              <a:gd name="connsiteY72" fmla="*/ 2843952 h 6858000"/>
              <a:gd name="connsiteX73" fmla="*/ 315516 w 1349253"/>
              <a:gd name="connsiteY73" fmla="*/ 2554718 h 6858000"/>
              <a:gd name="connsiteX74" fmla="*/ 286333 w 1349253"/>
              <a:gd name="connsiteY74" fmla="*/ 2447068 h 6858000"/>
              <a:gd name="connsiteX75" fmla="*/ 273294 w 1349253"/>
              <a:gd name="connsiteY75" fmla="*/ 2425819 h 6858000"/>
              <a:gd name="connsiteX76" fmla="*/ 279293 w 1349253"/>
              <a:gd name="connsiteY76" fmla="*/ 2402874 h 6858000"/>
              <a:gd name="connsiteX77" fmla="*/ 281905 w 1349253"/>
              <a:gd name="connsiteY77" fmla="*/ 2381443 h 6858000"/>
              <a:gd name="connsiteX78" fmla="*/ 258234 w 1349253"/>
              <a:gd name="connsiteY78" fmla="*/ 2261920 h 6858000"/>
              <a:gd name="connsiteX79" fmla="*/ 248121 w 1349253"/>
              <a:gd name="connsiteY79" fmla="*/ 2195378 h 6858000"/>
              <a:gd name="connsiteX80" fmla="*/ 232338 w 1349253"/>
              <a:gd name="connsiteY80" fmla="*/ 2155135 h 6858000"/>
              <a:gd name="connsiteX81" fmla="*/ 229796 w 1349253"/>
              <a:gd name="connsiteY81" fmla="*/ 2118008 h 6858000"/>
              <a:gd name="connsiteX82" fmla="*/ 230789 w 1349253"/>
              <a:gd name="connsiteY82" fmla="*/ 2050531 h 6858000"/>
              <a:gd name="connsiteX83" fmla="*/ 222595 w 1349253"/>
              <a:gd name="connsiteY83" fmla="*/ 1963269 h 6858000"/>
              <a:gd name="connsiteX84" fmla="*/ 203773 w 1349253"/>
              <a:gd name="connsiteY84" fmla="*/ 1906352 h 6858000"/>
              <a:gd name="connsiteX85" fmla="*/ 180330 w 1349253"/>
              <a:gd name="connsiteY85" fmla="*/ 1861531 h 6858000"/>
              <a:gd name="connsiteX86" fmla="*/ 134129 w 1349253"/>
              <a:gd name="connsiteY86" fmla="*/ 1732919 h 6858000"/>
              <a:gd name="connsiteX87" fmla="*/ 106440 w 1349253"/>
              <a:gd name="connsiteY87" fmla="*/ 1663540 h 6858000"/>
              <a:gd name="connsiteX88" fmla="*/ 105566 w 1349253"/>
              <a:gd name="connsiteY88" fmla="*/ 1615777 h 6858000"/>
              <a:gd name="connsiteX89" fmla="*/ 86361 w 1349253"/>
              <a:gd name="connsiteY89" fmla="*/ 1563678 h 6858000"/>
              <a:gd name="connsiteX90" fmla="*/ 92183 w 1349253"/>
              <a:gd name="connsiteY90" fmla="*/ 1477995 h 6858000"/>
              <a:gd name="connsiteX91" fmla="*/ 78268 w 1349253"/>
              <a:gd name="connsiteY91" fmla="*/ 1373769 h 6858000"/>
              <a:gd name="connsiteX92" fmla="*/ 86575 w 1349253"/>
              <a:gd name="connsiteY92" fmla="*/ 1307086 h 6858000"/>
              <a:gd name="connsiteX93" fmla="*/ 87763 w 1349253"/>
              <a:gd name="connsiteY93" fmla="*/ 1189033 h 6858000"/>
              <a:gd name="connsiteX94" fmla="*/ 92448 w 1349253"/>
              <a:gd name="connsiteY94" fmla="*/ 1168288 h 6858000"/>
              <a:gd name="connsiteX95" fmla="*/ 84730 w 1349253"/>
              <a:gd name="connsiteY95" fmla="*/ 1142577 h 6858000"/>
              <a:gd name="connsiteX96" fmla="*/ 74036 w 1349253"/>
              <a:gd name="connsiteY96" fmla="*/ 1088484 h 6858000"/>
              <a:gd name="connsiteX97" fmla="*/ 62772 w 1349253"/>
              <a:gd name="connsiteY97" fmla="*/ 1016103 h 6858000"/>
              <a:gd name="connsiteX98" fmla="*/ 64228 w 1349253"/>
              <a:gd name="connsiteY98" fmla="*/ 954054 h 6858000"/>
              <a:gd name="connsiteX99" fmla="*/ 75144 w 1349253"/>
              <a:gd name="connsiteY99" fmla="*/ 921368 h 6858000"/>
              <a:gd name="connsiteX100" fmla="*/ 59093 w 1349253"/>
              <a:gd name="connsiteY100" fmla="*/ 896999 h 6858000"/>
              <a:gd name="connsiteX101" fmla="*/ 28501 w 1349253"/>
              <a:gd name="connsiteY101" fmla="*/ 821517 h 6858000"/>
              <a:gd name="connsiteX102" fmla="*/ 7451 w 1349253"/>
              <a:gd name="connsiteY102" fmla="*/ 751353 h 6858000"/>
              <a:gd name="connsiteX103" fmla="*/ 7009 w 1349253"/>
              <a:gd name="connsiteY103" fmla="*/ 721230 h 6858000"/>
              <a:gd name="connsiteX104" fmla="*/ 16141 w 1349253"/>
              <a:gd name="connsiteY104" fmla="*/ 619315 h 6858000"/>
              <a:gd name="connsiteX105" fmla="*/ 19 w 1349253"/>
              <a:gd name="connsiteY105" fmla="*/ 585934 h 6858000"/>
              <a:gd name="connsiteX106" fmla="*/ 7093 w 1349253"/>
              <a:gd name="connsiteY106" fmla="*/ 538948 h 6858000"/>
              <a:gd name="connsiteX107" fmla="*/ 11001 w 1349253"/>
              <a:gd name="connsiteY107" fmla="*/ 525163 h 6858000"/>
              <a:gd name="connsiteX108" fmla="*/ 37125 w 1349253"/>
              <a:gd name="connsiteY108" fmla="*/ 446567 h 6858000"/>
              <a:gd name="connsiteX109" fmla="*/ 36373 w 1349253"/>
              <a:gd name="connsiteY109" fmla="*/ 393828 h 6858000"/>
              <a:gd name="connsiteX110" fmla="*/ 36203 w 1349253"/>
              <a:gd name="connsiteY110" fmla="*/ 353137 h 6858000"/>
              <a:gd name="connsiteX111" fmla="*/ 41896 w 1349253"/>
              <a:gd name="connsiteY111" fmla="*/ 275771 h 6858000"/>
              <a:gd name="connsiteX112" fmla="*/ 58923 w 1349253"/>
              <a:gd name="connsiteY112" fmla="*/ 212860 h 6858000"/>
              <a:gd name="connsiteX113" fmla="*/ 50633 w 1349253"/>
              <a:gd name="connsiteY113" fmla="*/ 144983 h 6858000"/>
              <a:gd name="connsiteX114" fmla="*/ 62917 w 1349253"/>
              <a:gd name="connsiteY114" fmla="*/ 55288 h 6858000"/>
              <a:gd name="connsiteX115" fmla="*/ 22471 w 1349253"/>
              <a:gd name="connsiteY115"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2383 w 1349253"/>
              <a:gd name="connsiteY44" fmla="*/ 4780965 h 6858000"/>
              <a:gd name="connsiteX45" fmla="*/ 493676 w 1349253"/>
              <a:gd name="connsiteY45" fmla="*/ 4750867 h 6858000"/>
              <a:gd name="connsiteX46" fmla="*/ 491483 w 1349253"/>
              <a:gd name="connsiteY46" fmla="*/ 4690749 h 6858000"/>
              <a:gd name="connsiteX47" fmla="*/ 486963 w 1349253"/>
              <a:gd name="connsiteY47" fmla="*/ 4584173 h 6858000"/>
              <a:gd name="connsiteX48" fmla="*/ 482046 w 1349253"/>
              <a:gd name="connsiteY48" fmla="*/ 4444346 h 6858000"/>
              <a:gd name="connsiteX49" fmla="*/ 478611 w 1349253"/>
              <a:gd name="connsiteY49" fmla="*/ 4375228 h 6858000"/>
              <a:gd name="connsiteX50" fmla="*/ 459264 w 1349253"/>
              <a:gd name="connsiteY50" fmla="*/ 4214165 h 6858000"/>
              <a:gd name="connsiteX51" fmla="*/ 460893 w 1349253"/>
              <a:gd name="connsiteY51" fmla="*/ 4076008 h 6858000"/>
              <a:gd name="connsiteX52" fmla="*/ 448593 w 1349253"/>
              <a:gd name="connsiteY52" fmla="*/ 4033999 h 6858000"/>
              <a:gd name="connsiteX53" fmla="*/ 448318 w 1349253"/>
              <a:gd name="connsiteY53" fmla="*/ 4013953 h 6858000"/>
              <a:gd name="connsiteX54" fmla="*/ 434613 w 1349253"/>
              <a:gd name="connsiteY54" fmla="*/ 3974753 h 6858000"/>
              <a:gd name="connsiteX55" fmla="*/ 434521 w 1349253"/>
              <a:gd name="connsiteY55" fmla="*/ 3945686 h 6858000"/>
              <a:gd name="connsiteX56" fmla="*/ 440396 w 1349253"/>
              <a:gd name="connsiteY56" fmla="*/ 3901461 h 6858000"/>
              <a:gd name="connsiteX57" fmla="*/ 462990 w 1349253"/>
              <a:gd name="connsiteY57" fmla="*/ 3813873 h 6858000"/>
              <a:gd name="connsiteX58" fmla="*/ 460248 w 1349253"/>
              <a:gd name="connsiteY58" fmla="*/ 3777135 h 6858000"/>
              <a:gd name="connsiteX59" fmla="*/ 461981 w 1349253"/>
              <a:gd name="connsiteY59" fmla="*/ 3771656 h 6858000"/>
              <a:gd name="connsiteX60" fmla="*/ 465724 w 1349253"/>
              <a:gd name="connsiteY60" fmla="*/ 3769007 h 6858000"/>
              <a:gd name="connsiteX61" fmla="*/ 473886 w 1349253"/>
              <a:gd name="connsiteY61" fmla="*/ 3738082 h 6858000"/>
              <a:gd name="connsiteX62" fmla="*/ 481232 w 1349253"/>
              <a:gd name="connsiteY62" fmla="*/ 3673397 h 6858000"/>
              <a:gd name="connsiteX63" fmla="*/ 480528 w 1349253"/>
              <a:gd name="connsiteY63" fmla="*/ 3637109 h 6858000"/>
              <a:gd name="connsiteX64" fmla="*/ 483971 w 1349253"/>
              <a:gd name="connsiteY64" fmla="*/ 3536883 h 6858000"/>
              <a:gd name="connsiteX65" fmla="*/ 491509 w 1349253"/>
              <a:gd name="connsiteY65" fmla="*/ 3435652 h 6858000"/>
              <a:gd name="connsiteX66" fmla="*/ 505401 w 1349253"/>
              <a:gd name="connsiteY66" fmla="*/ 3295862 h 6858000"/>
              <a:gd name="connsiteX67" fmla="*/ 511168 w 1349253"/>
              <a:gd name="connsiteY67" fmla="*/ 3229163 h 6858000"/>
              <a:gd name="connsiteX68" fmla="*/ 487927 w 1349253"/>
              <a:gd name="connsiteY68" fmla="*/ 3158586 h 6858000"/>
              <a:gd name="connsiteX69" fmla="*/ 463335 w 1349253"/>
              <a:gd name="connsiteY69" fmla="*/ 3112365 h 6858000"/>
              <a:gd name="connsiteX70" fmla="*/ 448810 w 1349253"/>
              <a:gd name="connsiteY70" fmla="*/ 3072935 h 6858000"/>
              <a:gd name="connsiteX71" fmla="*/ 423984 w 1349253"/>
              <a:gd name="connsiteY71" fmla="*/ 2958185 h 6858000"/>
              <a:gd name="connsiteX72" fmla="*/ 381264 w 1349253"/>
              <a:gd name="connsiteY72" fmla="*/ 2843952 h 6858000"/>
              <a:gd name="connsiteX73" fmla="*/ 315516 w 1349253"/>
              <a:gd name="connsiteY73" fmla="*/ 2554718 h 6858000"/>
              <a:gd name="connsiteX74" fmla="*/ 286333 w 1349253"/>
              <a:gd name="connsiteY74" fmla="*/ 2447068 h 6858000"/>
              <a:gd name="connsiteX75" fmla="*/ 273294 w 1349253"/>
              <a:gd name="connsiteY75" fmla="*/ 2425819 h 6858000"/>
              <a:gd name="connsiteX76" fmla="*/ 279293 w 1349253"/>
              <a:gd name="connsiteY76" fmla="*/ 2402874 h 6858000"/>
              <a:gd name="connsiteX77" fmla="*/ 281905 w 1349253"/>
              <a:gd name="connsiteY77" fmla="*/ 2381443 h 6858000"/>
              <a:gd name="connsiteX78" fmla="*/ 258234 w 1349253"/>
              <a:gd name="connsiteY78" fmla="*/ 2261920 h 6858000"/>
              <a:gd name="connsiteX79" fmla="*/ 248121 w 1349253"/>
              <a:gd name="connsiteY79" fmla="*/ 2195378 h 6858000"/>
              <a:gd name="connsiteX80" fmla="*/ 232338 w 1349253"/>
              <a:gd name="connsiteY80" fmla="*/ 2155135 h 6858000"/>
              <a:gd name="connsiteX81" fmla="*/ 229796 w 1349253"/>
              <a:gd name="connsiteY81" fmla="*/ 2118008 h 6858000"/>
              <a:gd name="connsiteX82" fmla="*/ 230789 w 1349253"/>
              <a:gd name="connsiteY82" fmla="*/ 2050531 h 6858000"/>
              <a:gd name="connsiteX83" fmla="*/ 222595 w 1349253"/>
              <a:gd name="connsiteY83" fmla="*/ 1963269 h 6858000"/>
              <a:gd name="connsiteX84" fmla="*/ 203773 w 1349253"/>
              <a:gd name="connsiteY84" fmla="*/ 1906352 h 6858000"/>
              <a:gd name="connsiteX85" fmla="*/ 180330 w 1349253"/>
              <a:gd name="connsiteY85" fmla="*/ 1861531 h 6858000"/>
              <a:gd name="connsiteX86" fmla="*/ 134129 w 1349253"/>
              <a:gd name="connsiteY86" fmla="*/ 1732919 h 6858000"/>
              <a:gd name="connsiteX87" fmla="*/ 106440 w 1349253"/>
              <a:gd name="connsiteY87" fmla="*/ 1663540 h 6858000"/>
              <a:gd name="connsiteX88" fmla="*/ 105566 w 1349253"/>
              <a:gd name="connsiteY88" fmla="*/ 1615777 h 6858000"/>
              <a:gd name="connsiteX89" fmla="*/ 86361 w 1349253"/>
              <a:gd name="connsiteY89" fmla="*/ 1563678 h 6858000"/>
              <a:gd name="connsiteX90" fmla="*/ 92183 w 1349253"/>
              <a:gd name="connsiteY90" fmla="*/ 1477995 h 6858000"/>
              <a:gd name="connsiteX91" fmla="*/ 78268 w 1349253"/>
              <a:gd name="connsiteY91" fmla="*/ 1373769 h 6858000"/>
              <a:gd name="connsiteX92" fmla="*/ 86575 w 1349253"/>
              <a:gd name="connsiteY92" fmla="*/ 1307086 h 6858000"/>
              <a:gd name="connsiteX93" fmla="*/ 87763 w 1349253"/>
              <a:gd name="connsiteY93" fmla="*/ 1189033 h 6858000"/>
              <a:gd name="connsiteX94" fmla="*/ 92448 w 1349253"/>
              <a:gd name="connsiteY94" fmla="*/ 1168288 h 6858000"/>
              <a:gd name="connsiteX95" fmla="*/ 84730 w 1349253"/>
              <a:gd name="connsiteY95" fmla="*/ 1142577 h 6858000"/>
              <a:gd name="connsiteX96" fmla="*/ 74036 w 1349253"/>
              <a:gd name="connsiteY96" fmla="*/ 1088484 h 6858000"/>
              <a:gd name="connsiteX97" fmla="*/ 62772 w 1349253"/>
              <a:gd name="connsiteY97" fmla="*/ 1016103 h 6858000"/>
              <a:gd name="connsiteX98" fmla="*/ 64228 w 1349253"/>
              <a:gd name="connsiteY98" fmla="*/ 954054 h 6858000"/>
              <a:gd name="connsiteX99" fmla="*/ 75144 w 1349253"/>
              <a:gd name="connsiteY99" fmla="*/ 921368 h 6858000"/>
              <a:gd name="connsiteX100" fmla="*/ 59093 w 1349253"/>
              <a:gd name="connsiteY100" fmla="*/ 896999 h 6858000"/>
              <a:gd name="connsiteX101" fmla="*/ 28501 w 1349253"/>
              <a:gd name="connsiteY101" fmla="*/ 821517 h 6858000"/>
              <a:gd name="connsiteX102" fmla="*/ 7451 w 1349253"/>
              <a:gd name="connsiteY102" fmla="*/ 751353 h 6858000"/>
              <a:gd name="connsiteX103" fmla="*/ 7009 w 1349253"/>
              <a:gd name="connsiteY103" fmla="*/ 721230 h 6858000"/>
              <a:gd name="connsiteX104" fmla="*/ 16141 w 1349253"/>
              <a:gd name="connsiteY104" fmla="*/ 619315 h 6858000"/>
              <a:gd name="connsiteX105" fmla="*/ 19 w 1349253"/>
              <a:gd name="connsiteY105" fmla="*/ 585934 h 6858000"/>
              <a:gd name="connsiteX106" fmla="*/ 7093 w 1349253"/>
              <a:gd name="connsiteY106" fmla="*/ 538948 h 6858000"/>
              <a:gd name="connsiteX107" fmla="*/ 11001 w 1349253"/>
              <a:gd name="connsiteY107" fmla="*/ 525163 h 6858000"/>
              <a:gd name="connsiteX108" fmla="*/ 37125 w 1349253"/>
              <a:gd name="connsiteY108" fmla="*/ 446567 h 6858000"/>
              <a:gd name="connsiteX109" fmla="*/ 36373 w 1349253"/>
              <a:gd name="connsiteY109" fmla="*/ 393828 h 6858000"/>
              <a:gd name="connsiteX110" fmla="*/ 36203 w 1349253"/>
              <a:gd name="connsiteY110" fmla="*/ 353137 h 6858000"/>
              <a:gd name="connsiteX111" fmla="*/ 41896 w 1349253"/>
              <a:gd name="connsiteY111" fmla="*/ 275771 h 6858000"/>
              <a:gd name="connsiteX112" fmla="*/ 58923 w 1349253"/>
              <a:gd name="connsiteY112" fmla="*/ 212860 h 6858000"/>
              <a:gd name="connsiteX113" fmla="*/ 50633 w 1349253"/>
              <a:gd name="connsiteY113" fmla="*/ 144983 h 6858000"/>
              <a:gd name="connsiteX114" fmla="*/ 62917 w 1349253"/>
              <a:gd name="connsiteY114" fmla="*/ 55288 h 6858000"/>
              <a:gd name="connsiteX115" fmla="*/ 22471 w 1349253"/>
              <a:gd name="connsiteY115"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2383 w 1349253"/>
              <a:gd name="connsiteY44" fmla="*/ 4780965 h 6858000"/>
              <a:gd name="connsiteX45" fmla="*/ 493676 w 1349253"/>
              <a:gd name="connsiteY45" fmla="*/ 4750867 h 6858000"/>
              <a:gd name="connsiteX46" fmla="*/ 491483 w 1349253"/>
              <a:gd name="connsiteY46" fmla="*/ 4690749 h 6858000"/>
              <a:gd name="connsiteX47" fmla="*/ 486963 w 1349253"/>
              <a:gd name="connsiteY47" fmla="*/ 4584173 h 6858000"/>
              <a:gd name="connsiteX48" fmla="*/ 482046 w 1349253"/>
              <a:gd name="connsiteY48" fmla="*/ 4444346 h 6858000"/>
              <a:gd name="connsiteX49" fmla="*/ 478611 w 1349253"/>
              <a:gd name="connsiteY49" fmla="*/ 4375228 h 6858000"/>
              <a:gd name="connsiteX50" fmla="*/ 459264 w 1349253"/>
              <a:gd name="connsiteY50" fmla="*/ 4214165 h 6858000"/>
              <a:gd name="connsiteX51" fmla="*/ 460893 w 1349253"/>
              <a:gd name="connsiteY51" fmla="*/ 4076008 h 6858000"/>
              <a:gd name="connsiteX52" fmla="*/ 448593 w 1349253"/>
              <a:gd name="connsiteY52" fmla="*/ 4033999 h 6858000"/>
              <a:gd name="connsiteX53" fmla="*/ 448318 w 1349253"/>
              <a:gd name="connsiteY53" fmla="*/ 4013953 h 6858000"/>
              <a:gd name="connsiteX54" fmla="*/ 434613 w 1349253"/>
              <a:gd name="connsiteY54" fmla="*/ 3974753 h 6858000"/>
              <a:gd name="connsiteX55" fmla="*/ 434521 w 1349253"/>
              <a:gd name="connsiteY55" fmla="*/ 3945686 h 6858000"/>
              <a:gd name="connsiteX56" fmla="*/ 440396 w 1349253"/>
              <a:gd name="connsiteY56" fmla="*/ 3901461 h 6858000"/>
              <a:gd name="connsiteX57" fmla="*/ 462990 w 1349253"/>
              <a:gd name="connsiteY57" fmla="*/ 3813873 h 6858000"/>
              <a:gd name="connsiteX58" fmla="*/ 460248 w 1349253"/>
              <a:gd name="connsiteY58" fmla="*/ 3777135 h 6858000"/>
              <a:gd name="connsiteX59" fmla="*/ 461981 w 1349253"/>
              <a:gd name="connsiteY59" fmla="*/ 3771656 h 6858000"/>
              <a:gd name="connsiteX60" fmla="*/ 465724 w 1349253"/>
              <a:gd name="connsiteY60" fmla="*/ 3769007 h 6858000"/>
              <a:gd name="connsiteX61" fmla="*/ 473886 w 1349253"/>
              <a:gd name="connsiteY61" fmla="*/ 3738082 h 6858000"/>
              <a:gd name="connsiteX62" fmla="*/ 481232 w 1349253"/>
              <a:gd name="connsiteY62" fmla="*/ 3673397 h 6858000"/>
              <a:gd name="connsiteX63" fmla="*/ 480528 w 1349253"/>
              <a:gd name="connsiteY63" fmla="*/ 3637109 h 6858000"/>
              <a:gd name="connsiteX64" fmla="*/ 483971 w 1349253"/>
              <a:gd name="connsiteY64" fmla="*/ 3536883 h 6858000"/>
              <a:gd name="connsiteX65" fmla="*/ 491509 w 1349253"/>
              <a:gd name="connsiteY65" fmla="*/ 3435652 h 6858000"/>
              <a:gd name="connsiteX66" fmla="*/ 505401 w 1349253"/>
              <a:gd name="connsiteY66" fmla="*/ 3295862 h 6858000"/>
              <a:gd name="connsiteX67" fmla="*/ 511168 w 1349253"/>
              <a:gd name="connsiteY67" fmla="*/ 3229163 h 6858000"/>
              <a:gd name="connsiteX68" fmla="*/ 487927 w 1349253"/>
              <a:gd name="connsiteY68" fmla="*/ 3158586 h 6858000"/>
              <a:gd name="connsiteX69" fmla="*/ 463335 w 1349253"/>
              <a:gd name="connsiteY69" fmla="*/ 3112365 h 6858000"/>
              <a:gd name="connsiteX70" fmla="*/ 448810 w 1349253"/>
              <a:gd name="connsiteY70" fmla="*/ 3072935 h 6858000"/>
              <a:gd name="connsiteX71" fmla="*/ 423984 w 1349253"/>
              <a:gd name="connsiteY71" fmla="*/ 2958185 h 6858000"/>
              <a:gd name="connsiteX72" fmla="*/ 381264 w 1349253"/>
              <a:gd name="connsiteY72" fmla="*/ 2843952 h 6858000"/>
              <a:gd name="connsiteX73" fmla="*/ 315516 w 1349253"/>
              <a:gd name="connsiteY73" fmla="*/ 2554718 h 6858000"/>
              <a:gd name="connsiteX74" fmla="*/ 286333 w 1349253"/>
              <a:gd name="connsiteY74" fmla="*/ 2447068 h 6858000"/>
              <a:gd name="connsiteX75" fmla="*/ 273294 w 1349253"/>
              <a:gd name="connsiteY75" fmla="*/ 2425819 h 6858000"/>
              <a:gd name="connsiteX76" fmla="*/ 279293 w 1349253"/>
              <a:gd name="connsiteY76" fmla="*/ 2402874 h 6858000"/>
              <a:gd name="connsiteX77" fmla="*/ 281905 w 1349253"/>
              <a:gd name="connsiteY77" fmla="*/ 2381443 h 6858000"/>
              <a:gd name="connsiteX78" fmla="*/ 258234 w 1349253"/>
              <a:gd name="connsiteY78" fmla="*/ 2261920 h 6858000"/>
              <a:gd name="connsiteX79" fmla="*/ 248121 w 1349253"/>
              <a:gd name="connsiteY79" fmla="*/ 2195378 h 6858000"/>
              <a:gd name="connsiteX80" fmla="*/ 232338 w 1349253"/>
              <a:gd name="connsiteY80" fmla="*/ 2155135 h 6858000"/>
              <a:gd name="connsiteX81" fmla="*/ 229796 w 1349253"/>
              <a:gd name="connsiteY81" fmla="*/ 2118008 h 6858000"/>
              <a:gd name="connsiteX82" fmla="*/ 230789 w 1349253"/>
              <a:gd name="connsiteY82" fmla="*/ 2050531 h 6858000"/>
              <a:gd name="connsiteX83" fmla="*/ 222595 w 1349253"/>
              <a:gd name="connsiteY83" fmla="*/ 1963269 h 6858000"/>
              <a:gd name="connsiteX84" fmla="*/ 203773 w 1349253"/>
              <a:gd name="connsiteY84" fmla="*/ 1906352 h 6858000"/>
              <a:gd name="connsiteX85" fmla="*/ 180330 w 1349253"/>
              <a:gd name="connsiteY85" fmla="*/ 1861531 h 6858000"/>
              <a:gd name="connsiteX86" fmla="*/ 134129 w 1349253"/>
              <a:gd name="connsiteY86" fmla="*/ 1732919 h 6858000"/>
              <a:gd name="connsiteX87" fmla="*/ 106440 w 1349253"/>
              <a:gd name="connsiteY87" fmla="*/ 1663540 h 6858000"/>
              <a:gd name="connsiteX88" fmla="*/ 105566 w 1349253"/>
              <a:gd name="connsiteY88" fmla="*/ 1615777 h 6858000"/>
              <a:gd name="connsiteX89" fmla="*/ 86361 w 1349253"/>
              <a:gd name="connsiteY89" fmla="*/ 1563678 h 6858000"/>
              <a:gd name="connsiteX90" fmla="*/ 92183 w 1349253"/>
              <a:gd name="connsiteY90" fmla="*/ 1477995 h 6858000"/>
              <a:gd name="connsiteX91" fmla="*/ 78268 w 1349253"/>
              <a:gd name="connsiteY91" fmla="*/ 1373769 h 6858000"/>
              <a:gd name="connsiteX92" fmla="*/ 86575 w 1349253"/>
              <a:gd name="connsiteY92" fmla="*/ 1307086 h 6858000"/>
              <a:gd name="connsiteX93" fmla="*/ 87763 w 1349253"/>
              <a:gd name="connsiteY93" fmla="*/ 1189033 h 6858000"/>
              <a:gd name="connsiteX94" fmla="*/ 92448 w 1349253"/>
              <a:gd name="connsiteY94" fmla="*/ 1168288 h 6858000"/>
              <a:gd name="connsiteX95" fmla="*/ 84730 w 1349253"/>
              <a:gd name="connsiteY95" fmla="*/ 1142577 h 6858000"/>
              <a:gd name="connsiteX96" fmla="*/ 74036 w 1349253"/>
              <a:gd name="connsiteY96" fmla="*/ 1088484 h 6858000"/>
              <a:gd name="connsiteX97" fmla="*/ 62772 w 1349253"/>
              <a:gd name="connsiteY97" fmla="*/ 1016103 h 6858000"/>
              <a:gd name="connsiteX98" fmla="*/ 64228 w 1349253"/>
              <a:gd name="connsiteY98" fmla="*/ 954054 h 6858000"/>
              <a:gd name="connsiteX99" fmla="*/ 75144 w 1349253"/>
              <a:gd name="connsiteY99" fmla="*/ 921368 h 6858000"/>
              <a:gd name="connsiteX100" fmla="*/ 59093 w 1349253"/>
              <a:gd name="connsiteY100" fmla="*/ 896999 h 6858000"/>
              <a:gd name="connsiteX101" fmla="*/ 28501 w 1349253"/>
              <a:gd name="connsiteY101" fmla="*/ 821517 h 6858000"/>
              <a:gd name="connsiteX102" fmla="*/ 7451 w 1349253"/>
              <a:gd name="connsiteY102" fmla="*/ 751353 h 6858000"/>
              <a:gd name="connsiteX103" fmla="*/ 7009 w 1349253"/>
              <a:gd name="connsiteY103" fmla="*/ 721230 h 6858000"/>
              <a:gd name="connsiteX104" fmla="*/ 16141 w 1349253"/>
              <a:gd name="connsiteY104" fmla="*/ 619315 h 6858000"/>
              <a:gd name="connsiteX105" fmla="*/ 19 w 1349253"/>
              <a:gd name="connsiteY105" fmla="*/ 585934 h 6858000"/>
              <a:gd name="connsiteX106" fmla="*/ 7093 w 1349253"/>
              <a:gd name="connsiteY106" fmla="*/ 538948 h 6858000"/>
              <a:gd name="connsiteX107" fmla="*/ 11001 w 1349253"/>
              <a:gd name="connsiteY107" fmla="*/ 525163 h 6858000"/>
              <a:gd name="connsiteX108" fmla="*/ 37125 w 1349253"/>
              <a:gd name="connsiteY108" fmla="*/ 446567 h 6858000"/>
              <a:gd name="connsiteX109" fmla="*/ 36373 w 1349253"/>
              <a:gd name="connsiteY109" fmla="*/ 393828 h 6858000"/>
              <a:gd name="connsiteX110" fmla="*/ 36203 w 1349253"/>
              <a:gd name="connsiteY110" fmla="*/ 353137 h 6858000"/>
              <a:gd name="connsiteX111" fmla="*/ 41896 w 1349253"/>
              <a:gd name="connsiteY111" fmla="*/ 275771 h 6858000"/>
              <a:gd name="connsiteX112" fmla="*/ 58923 w 1349253"/>
              <a:gd name="connsiteY112" fmla="*/ 212860 h 6858000"/>
              <a:gd name="connsiteX113" fmla="*/ 50633 w 1349253"/>
              <a:gd name="connsiteY113" fmla="*/ 144983 h 6858000"/>
              <a:gd name="connsiteX114" fmla="*/ 62917 w 1349253"/>
              <a:gd name="connsiteY114" fmla="*/ 55288 h 6858000"/>
              <a:gd name="connsiteX115" fmla="*/ 22471 w 1349253"/>
              <a:gd name="connsiteY115"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2383 w 1349253"/>
              <a:gd name="connsiteY44" fmla="*/ 4780965 h 6858000"/>
              <a:gd name="connsiteX45" fmla="*/ 493676 w 1349253"/>
              <a:gd name="connsiteY45" fmla="*/ 4750867 h 6858000"/>
              <a:gd name="connsiteX46" fmla="*/ 491483 w 1349253"/>
              <a:gd name="connsiteY46" fmla="*/ 4690749 h 6858000"/>
              <a:gd name="connsiteX47" fmla="*/ 486963 w 1349253"/>
              <a:gd name="connsiteY47" fmla="*/ 4584173 h 6858000"/>
              <a:gd name="connsiteX48" fmla="*/ 482046 w 1349253"/>
              <a:gd name="connsiteY48" fmla="*/ 4444346 h 6858000"/>
              <a:gd name="connsiteX49" fmla="*/ 478611 w 1349253"/>
              <a:gd name="connsiteY49" fmla="*/ 4375228 h 6858000"/>
              <a:gd name="connsiteX50" fmla="*/ 459264 w 1349253"/>
              <a:gd name="connsiteY50" fmla="*/ 4214165 h 6858000"/>
              <a:gd name="connsiteX51" fmla="*/ 460893 w 1349253"/>
              <a:gd name="connsiteY51" fmla="*/ 4076008 h 6858000"/>
              <a:gd name="connsiteX52" fmla="*/ 448593 w 1349253"/>
              <a:gd name="connsiteY52" fmla="*/ 4033999 h 6858000"/>
              <a:gd name="connsiteX53" fmla="*/ 448318 w 1349253"/>
              <a:gd name="connsiteY53" fmla="*/ 4013953 h 6858000"/>
              <a:gd name="connsiteX54" fmla="*/ 434613 w 1349253"/>
              <a:gd name="connsiteY54" fmla="*/ 3974753 h 6858000"/>
              <a:gd name="connsiteX55" fmla="*/ 440396 w 1349253"/>
              <a:gd name="connsiteY55" fmla="*/ 3901461 h 6858000"/>
              <a:gd name="connsiteX56" fmla="*/ 462990 w 1349253"/>
              <a:gd name="connsiteY56" fmla="*/ 3813873 h 6858000"/>
              <a:gd name="connsiteX57" fmla="*/ 460248 w 1349253"/>
              <a:gd name="connsiteY57" fmla="*/ 3777135 h 6858000"/>
              <a:gd name="connsiteX58" fmla="*/ 461981 w 1349253"/>
              <a:gd name="connsiteY58" fmla="*/ 3771656 h 6858000"/>
              <a:gd name="connsiteX59" fmla="*/ 465724 w 1349253"/>
              <a:gd name="connsiteY59" fmla="*/ 3769007 h 6858000"/>
              <a:gd name="connsiteX60" fmla="*/ 473886 w 1349253"/>
              <a:gd name="connsiteY60" fmla="*/ 3738082 h 6858000"/>
              <a:gd name="connsiteX61" fmla="*/ 481232 w 1349253"/>
              <a:gd name="connsiteY61" fmla="*/ 3673397 h 6858000"/>
              <a:gd name="connsiteX62" fmla="*/ 480528 w 1349253"/>
              <a:gd name="connsiteY62" fmla="*/ 3637109 h 6858000"/>
              <a:gd name="connsiteX63" fmla="*/ 483971 w 1349253"/>
              <a:gd name="connsiteY63" fmla="*/ 3536883 h 6858000"/>
              <a:gd name="connsiteX64" fmla="*/ 491509 w 1349253"/>
              <a:gd name="connsiteY64" fmla="*/ 3435652 h 6858000"/>
              <a:gd name="connsiteX65" fmla="*/ 505401 w 1349253"/>
              <a:gd name="connsiteY65" fmla="*/ 3295862 h 6858000"/>
              <a:gd name="connsiteX66" fmla="*/ 511168 w 1349253"/>
              <a:gd name="connsiteY66" fmla="*/ 3229163 h 6858000"/>
              <a:gd name="connsiteX67" fmla="*/ 487927 w 1349253"/>
              <a:gd name="connsiteY67" fmla="*/ 3158586 h 6858000"/>
              <a:gd name="connsiteX68" fmla="*/ 463335 w 1349253"/>
              <a:gd name="connsiteY68" fmla="*/ 3112365 h 6858000"/>
              <a:gd name="connsiteX69" fmla="*/ 448810 w 1349253"/>
              <a:gd name="connsiteY69" fmla="*/ 3072935 h 6858000"/>
              <a:gd name="connsiteX70" fmla="*/ 423984 w 1349253"/>
              <a:gd name="connsiteY70" fmla="*/ 2958185 h 6858000"/>
              <a:gd name="connsiteX71" fmla="*/ 381264 w 1349253"/>
              <a:gd name="connsiteY71" fmla="*/ 2843952 h 6858000"/>
              <a:gd name="connsiteX72" fmla="*/ 315516 w 1349253"/>
              <a:gd name="connsiteY72" fmla="*/ 2554718 h 6858000"/>
              <a:gd name="connsiteX73" fmla="*/ 286333 w 1349253"/>
              <a:gd name="connsiteY73" fmla="*/ 2447068 h 6858000"/>
              <a:gd name="connsiteX74" fmla="*/ 273294 w 1349253"/>
              <a:gd name="connsiteY74" fmla="*/ 2425819 h 6858000"/>
              <a:gd name="connsiteX75" fmla="*/ 279293 w 1349253"/>
              <a:gd name="connsiteY75" fmla="*/ 2402874 h 6858000"/>
              <a:gd name="connsiteX76" fmla="*/ 281905 w 1349253"/>
              <a:gd name="connsiteY76" fmla="*/ 2381443 h 6858000"/>
              <a:gd name="connsiteX77" fmla="*/ 258234 w 1349253"/>
              <a:gd name="connsiteY77" fmla="*/ 2261920 h 6858000"/>
              <a:gd name="connsiteX78" fmla="*/ 248121 w 1349253"/>
              <a:gd name="connsiteY78" fmla="*/ 2195378 h 6858000"/>
              <a:gd name="connsiteX79" fmla="*/ 232338 w 1349253"/>
              <a:gd name="connsiteY79" fmla="*/ 2155135 h 6858000"/>
              <a:gd name="connsiteX80" fmla="*/ 229796 w 1349253"/>
              <a:gd name="connsiteY80" fmla="*/ 2118008 h 6858000"/>
              <a:gd name="connsiteX81" fmla="*/ 230789 w 1349253"/>
              <a:gd name="connsiteY81" fmla="*/ 2050531 h 6858000"/>
              <a:gd name="connsiteX82" fmla="*/ 222595 w 1349253"/>
              <a:gd name="connsiteY82" fmla="*/ 1963269 h 6858000"/>
              <a:gd name="connsiteX83" fmla="*/ 203773 w 1349253"/>
              <a:gd name="connsiteY83" fmla="*/ 1906352 h 6858000"/>
              <a:gd name="connsiteX84" fmla="*/ 180330 w 1349253"/>
              <a:gd name="connsiteY84" fmla="*/ 1861531 h 6858000"/>
              <a:gd name="connsiteX85" fmla="*/ 134129 w 1349253"/>
              <a:gd name="connsiteY85" fmla="*/ 1732919 h 6858000"/>
              <a:gd name="connsiteX86" fmla="*/ 106440 w 1349253"/>
              <a:gd name="connsiteY86" fmla="*/ 1663540 h 6858000"/>
              <a:gd name="connsiteX87" fmla="*/ 105566 w 1349253"/>
              <a:gd name="connsiteY87" fmla="*/ 1615777 h 6858000"/>
              <a:gd name="connsiteX88" fmla="*/ 86361 w 1349253"/>
              <a:gd name="connsiteY88" fmla="*/ 1563678 h 6858000"/>
              <a:gd name="connsiteX89" fmla="*/ 92183 w 1349253"/>
              <a:gd name="connsiteY89" fmla="*/ 1477995 h 6858000"/>
              <a:gd name="connsiteX90" fmla="*/ 78268 w 1349253"/>
              <a:gd name="connsiteY90" fmla="*/ 1373769 h 6858000"/>
              <a:gd name="connsiteX91" fmla="*/ 86575 w 1349253"/>
              <a:gd name="connsiteY91" fmla="*/ 1307086 h 6858000"/>
              <a:gd name="connsiteX92" fmla="*/ 87763 w 1349253"/>
              <a:gd name="connsiteY92" fmla="*/ 1189033 h 6858000"/>
              <a:gd name="connsiteX93" fmla="*/ 92448 w 1349253"/>
              <a:gd name="connsiteY93" fmla="*/ 1168288 h 6858000"/>
              <a:gd name="connsiteX94" fmla="*/ 84730 w 1349253"/>
              <a:gd name="connsiteY94" fmla="*/ 1142577 h 6858000"/>
              <a:gd name="connsiteX95" fmla="*/ 74036 w 1349253"/>
              <a:gd name="connsiteY95" fmla="*/ 1088484 h 6858000"/>
              <a:gd name="connsiteX96" fmla="*/ 62772 w 1349253"/>
              <a:gd name="connsiteY96" fmla="*/ 1016103 h 6858000"/>
              <a:gd name="connsiteX97" fmla="*/ 64228 w 1349253"/>
              <a:gd name="connsiteY97" fmla="*/ 954054 h 6858000"/>
              <a:gd name="connsiteX98" fmla="*/ 75144 w 1349253"/>
              <a:gd name="connsiteY98" fmla="*/ 921368 h 6858000"/>
              <a:gd name="connsiteX99" fmla="*/ 59093 w 1349253"/>
              <a:gd name="connsiteY99" fmla="*/ 896999 h 6858000"/>
              <a:gd name="connsiteX100" fmla="*/ 28501 w 1349253"/>
              <a:gd name="connsiteY100" fmla="*/ 821517 h 6858000"/>
              <a:gd name="connsiteX101" fmla="*/ 7451 w 1349253"/>
              <a:gd name="connsiteY101" fmla="*/ 751353 h 6858000"/>
              <a:gd name="connsiteX102" fmla="*/ 7009 w 1349253"/>
              <a:gd name="connsiteY102" fmla="*/ 721230 h 6858000"/>
              <a:gd name="connsiteX103" fmla="*/ 16141 w 1349253"/>
              <a:gd name="connsiteY103" fmla="*/ 619315 h 6858000"/>
              <a:gd name="connsiteX104" fmla="*/ 19 w 1349253"/>
              <a:gd name="connsiteY104" fmla="*/ 585934 h 6858000"/>
              <a:gd name="connsiteX105" fmla="*/ 7093 w 1349253"/>
              <a:gd name="connsiteY105" fmla="*/ 538948 h 6858000"/>
              <a:gd name="connsiteX106" fmla="*/ 11001 w 1349253"/>
              <a:gd name="connsiteY106" fmla="*/ 525163 h 6858000"/>
              <a:gd name="connsiteX107" fmla="*/ 37125 w 1349253"/>
              <a:gd name="connsiteY107" fmla="*/ 446567 h 6858000"/>
              <a:gd name="connsiteX108" fmla="*/ 36373 w 1349253"/>
              <a:gd name="connsiteY108" fmla="*/ 393828 h 6858000"/>
              <a:gd name="connsiteX109" fmla="*/ 36203 w 1349253"/>
              <a:gd name="connsiteY109" fmla="*/ 353137 h 6858000"/>
              <a:gd name="connsiteX110" fmla="*/ 41896 w 1349253"/>
              <a:gd name="connsiteY110" fmla="*/ 275771 h 6858000"/>
              <a:gd name="connsiteX111" fmla="*/ 58923 w 1349253"/>
              <a:gd name="connsiteY111" fmla="*/ 212860 h 6858000"/>
              <a:gd name="connsiteX112" fmla="*/ 50633 w 1349253"/>
              <a:gd name="connsiteY112" fmla="*/ 144983 h 6858000"/>
              <a:gd name="connsiteX113" fmla="*/ 62917 w 1349253"/>
              <a:gd name="connsiteY113" fmla="*/ 55288 h 6858000"/>
              <a:gd name="connsiteX114" fmla="*/ 22471 w 1349253"/>
              <a:gd name="connsiteY114"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2383 w 1349253"/>
              <a:gd name="connsiteY44" fmla="*/ 4780965 h 6858000"/>
              <a:gd name="connsiteX45" fmla="*/ 493676 w 1349253"/>
              <a:gd name="connsiteY45" fmla="*/ 4750867 h 6858000"/>
              <a:gd name="connsiteX46" fmla="*/ 491483 w 1349253"/>
              <a:gd name="connsiteY46" fmla="*/ 4690749 h 6858000"/>
              <a:gd name="connsiteX47" fmla="*/ 486963 w 1349253"/>
              <a:gd name="connsiteY47" fmla="*/ 4584173 h 6858000"/>
              <a:gd name="connsiteX48" fmla="*/ 482046 w 1349253"/>
              <a:gd name="connsiteY48" fmla="*/ 4444346 h 6858000"/>
              <a:gd name="connsiteX49" fmla="*/ 478611 w 1349253"/>
              <a:gd name="connsiteY49" fmla="*/ 4375228 h 6858000"/>
              <a:gd name="connsiteX50" fmla="*/ 459264 w 1349253"/>
              <a:gd name="connsiteY50" fmla="*/ 4214165 h 6858000"/>
              <a:gd name="connsiteX51" fmla="*/ 460893 w 1349253"/>
              <a:gd name="connsiteY51" fmla="*/ 4076008 h 6858000"/>
              <a:gd name="connsiteX52" fmla="*/ 448593 w 1349253"/>
              <a:gd name="connsiteY52" fmla="*/ 4033999 h 6858000"/>
              <a:gd name="connsiteX53" fmla="*/ 448318 w 1349253"/>
              <a:gd name="connsiteY53" fmla="*/ 4013953 h 6858000"/>
              <a:gd name="connsiteX54" fmla="*/ 434613 w 1349253"/>
              <a:gd name="connsiteY54" fmla="*/ 3974753 h 6858000"/>
              <a:gd name="connsiteX55" fmla="*/ 440396 w 1349253"/>
              <a:gd name="connsiteY55" fmla="*/ 3901461 h 6858000"/>
              <a:gd name="connsiteX56" fmla="*/ 462990 w 1349253"/>
              <a:gd name="connsiteY56" fmla="*/ 3813873 h 6858000"/>
              <a:gd name="connsiteX57" fmla="*/ 460248 w 1349253"/>
              <a:gd name="connsiteY57" fmla="*/ 3777135 h 6858000"/>
              <a:gd name="connsiteX58" fmla="*/ 461981 w 1349253"/>
              <a:gd name="connsiteY58" fmla="*/ 3771656 h 6858000"/>
              <a:gd name="connsiteX59" fmla="*/ 465724 w 1349253"/>
              <a:gd name="connsiteY59" fmla="*/ 3769007 h 6858000"/>
              <a:gd name="connsiteX60" fmla="*/ 473886 w 1349253"/>
              <a:gd name="connsiteY60" fmla="*/ 3738082 h 6858000"/>
              <a:gd name="connsiteX61" fmla="*/ 481232 w 1349253"/>
              <a:gd name="connsiteY61" fmla="*/ 3673397 h 6858000"/>
              <a:gd name="connsiteX62" fmla="*/ 480528 w 1349253"/>
              <a:gd name="connsiteY62" fmla="*/ 3637109 h 6858000"/>
              <a:gd name="connsiteX63" fmla="*/ 483971 w 1349253"/>
              <a:gd name="connsiteY63" fmla="*/ 3536883 h 6858000"/>
              <a:gd name="connsiteX64" fmla="*/ 491509 w 1349253"/>
              <a:gd name="connsiteY64" fmla="*/ 3435652 h 6858000"/>
              <a:gd name="connsiteX65" fmla="*/ 505401 w 1349253"/>
              <a:gd name="connsiteY65" fmla="*/ 3295862 h 6858000"/>
              <a:gd name="connsiteX66" fmla="*/ 511168 w 1349253"/>
              <a:gd name="connsiteY66" fmla="*/ 3229163 h 6858000"/>
              <a:gd name="connsiteX67" fmla="*/ 487927 w 1349253"/>
              <a:gd name="connsiteY67" fmla="*/ 3158586 h 6858000"/>
              <a:gd name="connsiteX68" fmla="*/ 463335 w 1349253"/>
              <a:gd name="connsiteY68" fmla="*/ 3112365 h 6858000"/>
              <a:gd name="connsiteX69" fmla="*/ 448810 w 1349253"/>
              <a:gd name="connsiteY69" fmla="*/ 3072935 h 6858000"/>
              <a:gd name="connsiteX70" fmla="*/ 423984 w 1349253"/>
              <a:gd name="connsiteY70" fmla="*/ 2958185 h 6858000"/>
              <a:gd name="connsiteX71" fmla="*/ 381264 w 1349253"/>
              <a:gd name="connsiteY71" fmla="*/ 2843952 h 6858000"/>
              <a:gd name="connsiteX72" fmla="*/ 315516 w 1349253"/>
              <a:gd name="connsiteY72" fmla="*/ 2554718 h 6858000"/>
              <a:gd name="connsiteX73" fmla="*/ 286333 w 1349253"/>
              <a:gd name="connsiteY73" fmla="*/ 2447068 h 6858000"/>
              <a:gd name="connsiteX74" fmla="*/ 273294 w 1349253"/>
              <a:gd name="connsiteY74" fmla="*/ 2425819 h 6858000"/>
              <a:gd name="connsiteX75" fmla="*/ 279293 w 1349253"/>
              <a:gd name="connsiteY75" fmla="*/ 2402874 h 6858000"/>
              <a:gd name="connsiteX76" fmla="*/ 281905 w 1349253"/>
              <a:gd name="connsiteY76" fmla="*/ 2381443 h 6858000"/>
              <a:gd name="connsiteX77" fmla="*/ 258234 w 1349253"/>
              <a:gd name="connsiteY77" fmla="*/ 2261920 h 6858000"/>
              <a:gd name="connsiteX78" fmla="*/ 248121 w 1349253"/>
              <a:gd name="connsiteY78" fmla="*/ 2195378 h 6858000"/>
              <a:gd name="connsiteX79" fmla="*/ 232338 w 1349253"/>
              <a:gd name="connsiteY79" fmla="*/ 2155135 h 6858000"/>
              <a:gd name="connsiteX80" fmla="*/ 229796 w 1349253"/>
              <a:gd name="connsiteY80" fmla="*/ 2118008 h 6858000"/>
              <a:gd name="connsiteX81" fmla="*/ 230789 w 1349253"/>
              <a:gd name="connsiteY81" fmla="*/ 2050531 h 6858000"/>
              <a:gd name="connsiteX82" fmla="*/ 222595 w 1349253"/>
              <a:gd name="connsiteY82" fmla="*/ 1963269 h 6858000"/>
              <a:gd name="connsiteX83" fmla="*/ 203773 w 1349253"/>
              <a:gd name="connsiteY83" fmla="*/ 1906352 h 6858000"/>
              <a:gd name="connsiteX84" fmla="*/ 180330 w 1349253"/>
              <a:gd name="connsiteY84" fmla="*/ 1861531 h 6858000"/>
              <a:gd name="connsiteX85" fmla="*/ 134129 w 1349253"/>
              <a:gd name="connsiteY85" fmla="*/ 1732919 h 6858000"/>
              <a:gd name="connsiteX86" fmla="*/ 106440 w 1349253"/>
              <a:gd name="connsiteY86" fmla="*/ 1663540 h 6858000"/>
              <a:gd name="connsiteX87" fmla="*/ 105566 w 1349253"/>
              <a:gd name="connsiteY87" fmla="*/ 1615777 h 6858000"/>
              <a:gd name="connsiteX88" fmla="*/ 86361 w 1349253"/>
              <a:gd name="connsiteY88" fmla="*/ 1563678 h 6858000"/>
              <a:gd name="connsiteX89" fmla="*/ 92183 w 1349253"/>
              <a:gd name="connsiteY89" fmla="*/ 1477995 h 6858000"/>
              <a:gd name="connsiteX90" fmla="*/ 78268 w 1349253"/>
              <a:gd name="connsiteY90" fmla="*/ 1373769 h 6858000"/>
              <a:gd name="connsiteX91" fmla="*/ 86575 w 1349253"/>
              <a:gd name="connsiteY91" fmla="*/ 1307086 h 6858000"/>
              <a:gd name="connsiteX92" fmla="*/ 87763 w 1349253"/>
              <a:gd name="connsiteY92" fmla="*/ 1189033 h 6858000"/>
              <a:gd name="connsiteX93" fmla="*/ 92448 w 1349253"/>
              <a:gd name="connsiteY93" fmla="*/ 1168288 h 6858000"/>
              <a:gd name="connsiteX94" fmla="*/ 84730 w 1349253"/>
              <a:gd name="connsiteY94" fmla="*/ 1142577 h 6858000"/>
              <a:gd name="connsiteX95" fmla="*/ 74036 w 1349253"/>
              <a:gd name="connsiteY95" fmla="*/ 1088484 h 6858000"/>
              <a:gd name="connsiteX96" fmla="*/ 62772 w 1349253"/>
              <a:gd name="connsiteY96" fmla="*/ 1016103 h 6858000"/>
              <a:gd name="connsiteX97" fmla="*/ 64228 w 1349253"/>
              <a:gd name="connsiteY97" fmla="*/ 954054 h 6858000"/>
              <a:gd name="connsiteX98" fmla="*/ 75144 w 1349253"/>
              <a:gd name="connsiteY98" fmla="*/ 921368 h 6858000"/>
              <a:gd name="connsiteX99" fmla="*/ 59093 w 1349253"/>
              <a:gd name="connsiteY99" fmla="*/ 896999 h 6858000"/>
              <a:gd name="connsiteX100" fmla="*/ 28501 w 1349253"/>
              <a:gd name="connsiteY100" fmla="*/ 821517 h 6858000"/>
              <a:gd name="connsiteX101" fmla="*/ 7451 w 1349253"/>
              <a:gd name="connsiteY101" fmla="*/ 751353 h 6858000"/>
              <a:gd name="connsiteX102" fmla="*/ 7009 w 1349253"/>
              <a:gd name="connsiteY102" fmla="*/ 721230 h 6858000"/>
              <a:gd name="connsiteX103" fmla="*/ 16141 w 1349253"/>
              <a:gd name="connsiteY103" fmla="*/ 619315 h 6858000"/>
              <a:gd name="connsiteX104" fmla="*/ 19 w 1349253"/>
              <a:gd name="connsiteY104" fmla="*/ 585934 h 6858000"/>
              <a:gd name="connsiteX105" fmla="*/ 7093 w 1349253"/>
              <a:gd name="connsiteY105" fmla="*/ 538948 h 6858000"/>
              <a:gd name="connsiteX106" fmla="*/ 11001 w 1349253"/>
              <a:gd name="connsiteY106" fmla="*/ 525163 h 6858000"/>
              <a:gd name="connsiteX107" fmla="*/ 37125 w 1349253"/>
              <a:gd name="connsiteY107" fmla="*/ 446567 h 6858000"/>
              <a:gd name="connsiteX108" fmla="*/ 36373 w 1349253"/>
              <a:gd name="connsiteY108" fmla="*/ 393828 h 6858000"/>
              <a:gd name="connsiteX109" fmla="*/ 36203 w 1349253"/>
              <a:gd name="connsiteY109" fmla="*/ 353137 h 6858000"/>
              <a:gd name="connsiteX110" fmla="*/ 41896 w 1349253"/>
              <a:gd name="connsiteY110" fmla="*/ 275771 h 6858000"/>
              <a:gd name="connsiteX111" fmla="*/ 58923 w 1349253"/>
              <a:gd name="connsiteY111" fmla="*/ 212860 h 6858000"/>
              <a:gd name="connsiteX112" fmla="*/ 50633 w 1349253"/>
              <a:gd name="connsiteY112" fmla="*/ 144983 h 6858000"/>
              <a:gd name="connsiteX113" fmla="*/ 62917 w 1349253"/>
              <a:gd name="connsiteY113" fmla="*/ 55288 h 6858000"/>
              <a:gd name="connsiteX114" fmla="*/ 22471 w 1349253"/>
              <a:gd name="connsiteY114"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2383 w 1349253"/>
              <a:gd name="connsiteY44" fmla="*/ 4780965 h 6858000"/>
              <a:gd name="connsiteX45" fmla="*/ 493676 w 1349253"/>
              <a:gd name="connsiteY45" fmla="*/ 4750867 h 6858000"/>
              <a:gd name="connsiteX46" fmla="*/ 491483 w 1349253"/>
              <a:gd name="connsiteY46" fmla="*/ 4690749 h 6858000"/>
              <a:gd name="connsiteX47" fmla="*/ 486963 w 1349253"/>
              <a:gd name="connsiteY47" fmla="*/ 4584173 h 6858000"/>
              <a:gd name="connsiteX48" fmla="*/ 482046 w 1349253"/>
              <a:gd name="connsiteY48" fmla="*/ 4444346 h 6858000"/>
              <a:gd name="connsiteX49" fmla="*/ 478611 w 1349253"/>
              <a:gd name="connsiteY49" fmla="*/ 4375228 h 6858000"/>
              <a:gd name="connsiteX50" fmla="*/ 459264 w 1349253"/>
              <a:gd name="connsiteY50" fmla="*/ 4214165 h 6858000"/>
              <a:gd name="connsiteX51" fmla="*/ 460893 w 1349253"/>
              <a:gd name="connsiteY51" fmla="*/ 4076008 h 6858000"/>
              <a:gd name="connsiteX52" fmla="*/ 448593 w 1349253"/>
              <a:gd name="connsiteY52" fmla="*/ 4033999 h 6858000"/>
              <a:gd name="connsiteX53" fmla="*/ 448318 w 1349253"/>
              <a:gd name="connsiteY53" fmla="*/ 4013953 h 6858000"/>
              <a:gd name="connsiteX54" fmla="*/ 434613 w 1349253"/>
              <a:gd name="connsiteY54" fmla="*/ 3974753 h 6858000"/>
              <a:gd name="connsiteX55" fmla="*/ 440396 w 1349253"/>
              <a:gd name="connsiteY55" fmla="*/ 3901461 h 6858000"/>
              <a:gd name="connsiteX56" fmla="*/ 462990 w 1349253"/>
              <a:gd name="connsiteY56" fmla="*/ 3813873 h 6858000"/>
              <a:gd name="connsiteX57" fmla="*/ 460248 w 1349253"/>
              <a:gd name="connsiteY57" fmla="*/ 3777135 h 6858000"/>
              <a:gd name="connsiteX58" fmla="*/ 461981 w 1349253"/>
              <a:gd name="connsiteY58" fmla="*/ 3771656 h 6858000"/>
              <a:gd name="connsiteX59" fmla="*/ 465724 w 1349253"/>
              <a:gd name="connsiteY59" fmla="*/ 3769007 h 6858000"/>
              <a:gd name="connsiteX60" fmla="*/ 473886 w 1349253"/>
              <a:gd name="connsiteY60" fmla="*/ 3738082 h 6858000"/>
              <a:gd name="connsiteX61" fmla="*/ 481232 w 1349253"/>
              <a:gd name="connsiteY61" fmla="*/ 3673397 h 6858000"/>
              <a:gd name="connsiteX62" fmla="*/ 480528 w 1349253"/>
              <a:gd name="connsiteY62" fmla="*/ 3637109 h 6858000"/>
              <a:gd name="connsiteX63" fmla="*/ 483971 w 1349253"/>
              <a:gd name="connsiteY63" fmla="*/ 3536883 h 6858000"/>
              <a:gd name="connsiteX64" fmla="*/ 491509 w 1349253"/>
              <a:gd name="connsiteY64" fmla="*/ 3435652 h 6858000"/>
              <a:gd name="connsiteX65" fmla="*/ 505401 w 1349253"/>
              <a:gd name="connsiteY65" fmla="*/ 3295862 h 6858000"/>
              <a:gd name="connsiteX66" fmla="*/ 511168 w 1349253"/>
              <a:gd name="connsiteY66" fmla="*/ 3229163 h 6858000"/>
              <a:gd name="connsiteX67" fmla="*/ 487927 w 1349253"/>
              <a:gd name="connsiteY67" fmla="*/ 3158586 h 6858000"/>
              <a:gd name="connsiteX68" fmla="*/ 463335 w 1349253"/>
              <a:gd name="connsiteY68" fmla="*/ 3112365 h 6858000"/>
              <a:gd name="connsiteX69" fmla="*/ 448810 w 1349253"/>
              <a:gd name="connsiteY69" fmla="*/ 3072935 h 6858000"/>
              <a:gd name="connsiteX70" fmla="*/ 423984 w 1349253"/>
              <a:gd name="connsiteY70" fmla="*/ 2958185 h 6858000"/>
              <a:gd name="connsiteX71" fmla="*/ 381264 w 1349253"/>
              <a:gd name="connsiteY71" fmla="*/ 2843952 h 6858000"/>
              <a:gd name="connsiteX72" fmla="*/ 315516 w 1349253"/>
              <a:gd name="connsiteY72" fmla="*/ 2554718 h 6858000"/>
              <a:gd name="connsiteX73" fmla="*/ 286333 w 1349253"/>
              <a:gd name="connsiteY73" fmla="*/ 2447068 h 6858000"/>
              <a:gd name="connsiteX74" fmla="*/ 273294 w 1349253"/>
              <a:gd name="connsiteY74" fmla="*/ 2425819 h 6858000"/>
              <a:gd name="connsiteX75" fmla="*/ 279293 w 1349253"/>
              <a:gd name="connsiteY75" fmla="*/ 2402874 h 6858000"/>
              <a:gd name="connsiteX76" fmla="*/ 281905 w 1349253"/>
              <a:gd name="connsiteY76" fmla="*/ 2381443 h 6858000"/>
              <a:gd name="connsiteX77" fmla="*/ 258234 w 1349253"/>
              <a:gd name="connsiteY77" fmla="*/ 2261920 h 6858000"/>
              <a:gd name="connsiteX78" fmla="*/ 248121 w 1349253"/>
              <a:gd name="connsiteY78" fmla="*/ 2195378 h 6858000"/>
              <a:gd name="connsiteX79" fmla="*/ 232338 w 1349253"/>
              <a:gd name="connsiteY79" fmla="*/ 2155135 h 6858000"/>
              <a:gd name="connsiteX80" fmla="*/ 229796 w 1349253"/>
              <a:gd name="connsiteY80" fmla="*/ 2118008 h 6858000"/>
              <a:gd name="connsiteX81" fmla="*/ 230789 w 1349253"/>
              <a:gd name="connsiteY81" fmla="*/ 2050531 h 6858000"/>
              <a:gd name="connsiteX82" fmla="*/ 222595 w 1349253"/>
              <a:gd name="connsiteY82" fmla="*/ 1963269 h 6858000"/>
              <a:gd name="connsiteX83" fmla="*/ 203773 w 1349253"/>
              <a:gd name="connsiteY83" fmla="*/ 1906352 h 6858000"/>
              <a:gd name="connsiteX84" fmla="*/ 180330 w 1349253"/>
              <a:gd name="connsiteY84" fmla="*/ 1861531 h 6858000"/>
              <a:gd name="connsiteX85" fmla="*/ 134129 w 1349253"/>
              <a:gd name="connsiteY85" fmla="*/ 1732919 h 6858000"/>
              <a:gd name="connsiteX86" fmla="*/ 106440 w 1349253"/>
              <a:gd name="connsiteY86" fmla="*/ 1663540 h 6858000"/>
              <a:gd name="connsiteX87" fmla="*/ 105566 w 1349253"/>
              <a:gd name="connsiteY87" fmla="*/ 1615777 h 6858000"/>
              <a:gd name="connsiteX88" fmla="*/ 86361 w 1349253"/>
              <a:gd name="connsiteY88" fmla="*/ 1563678 h 6858000"/>
              <a:gd name="connsiteX89" fmla="*/ 92183 w 1349253"/>
              <a:gd name="connsiteY89" fmla="*/ 1477995 h 6858000"/>
              <a:gd name="connsiteX90" fmla="*/ 78268 w 1349253"/>
              <a:gd name="connsiteY90" fmla="*/ 1373769 h 6858000"/>
              <a:gd name="connsiteX91" fmla="*/ 86575 w 1349253"/>
              <a:gd name="connsiteY91" fmla="*/ 1307086 h 6858000"/>
              <a:gd name="connsiteX92" fmla="*/ 87763 w 1349253"/>
              <a:gd name="connsiteY92" fmla="*/ 1189033 h 6858000"/>
              <a:gd name="connsiteX93" fmla="*/ 92448 w 1349253"/>
              <a:gd name="connsiteY93" fmla="*/ 1168288 h 6858000"/>
              <a:gd name="connsiteX94" fmla="*/ 84730 w 1349253"/>
              <a:gd name="connsiteY94" fmla="*/ 1142577 h 6858000"/>
              <a:gd name="connsiteX95" fmla="*/ 74036 w 1349253"/>
              <a:gd name="connsiteY95" fmla="*/ 1088484 h 6858000"/>
              <a:gd name="connsiteX96" fmla="*/ 62772 w 1349253"/>
              <a:gd name="connsiteY96" fmla="*/ 1016103 h 6858000"/>
              <a:gd name="connsiteX97" fmla="*/ 64228 w 1349253"/>
              <a:gd name="connsiteY97" fmla="*/ 954054 h 6858000"/>
              <a:gd name="connsiteX98" fmla="*/ 75144 w 1349253"/>
              <a:gd name="connsiteY98" fmla="*/ 921368 h 6858000"/>
              <a:gd name="connsiteX99" fmla="*/ 59093 w 1349253"/>
              <a:gd name="connsiteY99" fmla="*/ 896999 h 6858000"/>
              <a:gd name="connsiteX100" fmla="*/ 28501 w 1349253"/>
              <a:gd name="connsiteY100" fmla="*/ 821517 h 6858000"/>
              <a:gd name="connsiteX101" fmla="*/ 7451 w 1349253"/>
              <a:gd name="connsiteY101" fmla="*/ 751353 h 6858000"/>
              <a:gd name="connsiteX102" fmla="*/ 7009 w 1349253"/>
              <a:gd name="connsiteY102" fmla="*/ 721230 h 6858000"/>
              <a:gd name="connsiteX103" fmla="*/ 16141 w 1349253"/>
              <a:gd name="connsiteY103" fmla="*/ 619315 h 6858000"/>
              <a:gd name="connsiteX104" fmla="*/ 19 w 1349253"/>
              <a:gd name="connsiteY104" fmla="*/ 585934 h 6858000"/>
              <a:gd name="connsiteX105" fmla="*/ 7093 w 1349253"/>
              <a:gd name="connsiteY105" fmla="*/ 538948 h 6858000"/>
              <a:gd name="connsiteX106" fmla="*/ 11001 w 1349253"/>
              <a:gd name="connsiteY106" fmla="*/ 525163 h 6858000"/>
              <a:gd name="connsiteX107" fmla="*/ 37125 w 1349253"/>
              <a:gd name="connsiteY107" fmla="*/ 446567 h 6858000"/>
              <a:gd name="connsiteX108" fmla="*/ 36373 w 1349253"/>
              <a:gd name="connsiteY108" fmla="*/ 393828 h 6858000"/>
              <a:gd name="connsiteX109" fmla="*/ 36203 w 1349253"/>
              <a:gd name="connsiteY109" fmla="*/ 353137 h 6858000"/>
              <a:gd name="connsiteX110" fmla="*/ 41896 w 1349253"/>
              <a:gd name="connsiteY110" fmla="*/ 275771 h 6858000"/>
              <a:gd name="connsiteX111" fmla="*/ 58923 w 1349253"/>
              <a:gd name="connsiteY111" fmla="*/ 212860 h 6858000"/>
              <a:gd name="connsiteX112" fmla="*/ 50633 w 1349253"/>
              <a:gd name="connsiteY112" fmla="*/ 144983 h 6858000"/>
              <a:gd name="connsiteX113" fmla="*/ 62917 w 1349253"/>
              <a:gd name="connsiteY113" fmla="*/ 55288 h 6858000"/>
              <a:gd name="connsiteX114" fmla="*/ 22471 w 1349253"/>
              <a:gd name="connsiteY114"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3676 w 1349253"/>
              <a:gd name="connsiteY44" fmla="*/ 4750867 h 6858000"/>
              <a:gd name="connsiteX45" fmla="*/ 491483 w 1349253"/>
              <a:gd name="connsiteY45" fmla="*/ 4690749 h 6858000"/>
              <a:gd name="connsiteX46" fmla="*/ 486963 w 1349253"/>
              <a:gd name="connsiteY46" fmla="*/ 4584173 h 6858000"/>
              <a:gd name="connsiteX47" fmla="*/ 482046 w 1349253"/>
              <a:gd name="connsiteY47" fmla="*/ 4444346 h 6858000"/>
              <a:gd name="connsiteX48" fmla="*/ 478611 w 1349253"/>
              <a:gd name="connsiteY48" fmla="*/ 4375228 h 6858000"/>
              <a:gd name="connsiteX49" fmla="*/ 459264 w 1349253"/>
              <a:gd name="connsiteY49" fmla="*/ 4214165 h 6858000"/>
              <a:gd name="connsiteX50" fmla="*/ 460893 w 1349253"/>
              <a:gd name="connsiteY50" fmla="*/ 4076008 h 6858000"/>
              <a:gd name="connsiteX51" fmla="*/ 448593 w 1349253"/>
              <a:gd name="connsiteY51" fmla="*/ 4033999 h 6858000"/>
              <a:gd name="connsiteX52" fmla="*/ 448318 w 1349253"/>
              <a:gd name="connsiteY52" fmla="*/ 4013953 h 6858000"/>
              <a:gd name="connsiteX53" fmla="*/ 434613 w 1349253"/>
              <a:gd name="connsiteY53" fmla="*/ 3974753 h 6858000"/>
              <a:gd name="connsiteX54" fmla="*/ 440396 w 1349253"/>
              <a:gd name="connsiteY54" fmla="*/ 3901461 h 6858000"/>
              <a:gd name="connsiteX55" fmla="*/ 462990 w 1349253"/>
              <a:gd name="connsiteY55" fmla="*/ 3813873 h 6858000"/>
              <a:gd name="connsiteX56" fmla="*/ 460248 w 1349253"/>
              <a:gd name="connsiteY56" fmla="*/ 3777135 h 6858000"/>
              <a:gd name="connsiteX57" fmla="*/ 461981 w 1349253"/>
              <a:gd name="connsiteY57" fmla="*/ 3771656 h 6858000"/>
              <a:gd name="connsiteX58" fmla="*/ 465724 w 1349253"/>
              <a:gd name="connsiteY58" fmla="*/ 3769007 h 6858000"/>
              <a:gd name="connsiteX59" fmla="*/ 473886 w 1349253"/>
              <a:gd name="connsiteY59" fmla="*/ 3738082 h 6858000"/>
              <a:gd name="connsiteX60" fmla="*/ 481232 w 1349253"/>
              <a:gd name="connsiteY60" fmla="*/ 3673397 h 6858000"/>
              <a:gd name="connsiteX61" fmla="*/ 480528 w 1349253"/>
              <a:gd name="connsiteY61" fmla="*/ 3637109 h 6858000"/>
              <a:gd name="connsiteX62" fmla="*/ 483971 w 1349253"/>
              <a:gd name="connsiteY62" fmla="*/ 3536883 h 6858000"/>
              <a:gd name="connsiteX63" fmla="*/ 491509 w 1349253"/>
              <a:gd name="connsiteY63" fmla="*/ 3435652 h 6858000"/>
              <a:gd name="connsiteX64" fmla="*/ 505401 w 1349253"/>
              <a:gd name="connsiteY64" fmla="*/ 3295862 h 6858000"/>
              <a:gd name="connsiteX65" fmla="*/ 511168 w 1349253"/>
              <a:gd name="connsiteY65" fmla="*/ 3229163 h 6858000"/>
              <a:gd name="connsiteX66" fmla="*/ 487927 w 1349253"/>
              <a:gd name="connsiteY66" fmla="*/ 3158586 h 6858000"/>
              <a:gd name="connsiteX67" fmla="*/ 463335 w 1349253"/>
              <a:gd name="connsiteY67" fmla="*/ 3112365 h 6858000"/>
              <a:gd name="connsiteX68" fmla="*/ 448810 w 1349253"/>
              <a:gd name="connsiteY68" fmla="*/ 3072935 h 6858000"/>
              <a:gd name="connsiteX69" fmla="*/ 423984 w 1349253"/>
              <a:gd name="connsiteY69" fmla="*/ 2958185 h 6858000"/>
              <a:gd name="connsiteX70" fmla="*/ 381264 w 1349253"/>
              <a:gd name="connsiteY70" fmla="*/ 2843952 h 6858000"/>
              <a:gd name="connsiteX71" fmla="*/ 315516 w 1349253"/>
              <a:gd name="connsiteY71" fmla="*/ 2554718 h 6858000"/>
              <a:gd name="connsiteX72" fmla="*/ 286333 w 1349253"/>
              <a:gd name="connsiteY72" fmla="*/ 2447068 h 6858000"/>
              <a:gd name="connsiteX73" fmla="*/ 273294 w 1349253"/>
              <a:gd name="connsiteY73" fmla="*/ 2425819 h 6858000"/>
              <a:gd name="connsiteX74" fmla="*/ 279293 w 1349253"/>
              <a:gd name="connsiteY74" fmla="*/ 2402874 h 6858000"/>
              <a:gd name="connsiteX75" fmla="*/ 281905 w 1349253"/>
              <a:gd name="connsiteY75" fmla="*/ 2381443 h 6858000"/>
              <a:gd name="connsiteX76" fmla="*/ 258234 w 1349253"/>
              <a:gd name="connsiteY76" fmla="*/ 2261920 h 6858000"/>
              <a:gd name="connsiteX77" fmla="*/ 248121 w 1349253"/>
              <a:gd name="connsiteY77" fmla="*/ 2195378 h 6858000"/>
              <a:gd name="connsiteX78" fmla="*/ 232338 w 1349253"/>
              <a:gd name="connsiteY78" fmla="*/ 2155135 h 6858000"/>
              <a:gd name="connsiteX79" fmla="*/ 229796 w 1349253"/>
              <a:gd name="connsiteY79" fmla="*/ 2118008 h 6858000"/>
              <a:gd name="connsiteX80" fmla="*/ 230789 w 1349253"/>
              <a:gd name="connsiteY80" fmla="*/ 2050531 h 6858000"/>
              <a:gd name="connsiteX81" fmla="*/ 222595 w 1349253"/>
              <a:gd name="connsiteY81" fmla="*/ 1963269 h 6858000"/>
              <a:gd name="connsiteX82" fmla="*/ 203773 w 1349253"/>
              <a:gd name="connsiteY82" fmla="*/ 1906352 h 6858000"/>
              <a:gd name="connsiteX83" fmla="*/ 180330 w 1349253"/>
              <a:gd name="connsiteY83" fmla="*/ 1861531 h 6858000"/>
              <a:gd name="connsiteX84" fmla="*/ 134129 w 1349253"/>
              <a:gd name="connsiteY84" fmla="*/ 1732919 h 6858000"/>
              <a:gd name="connsiteX85" fmla="*/ 106440 w 1349253"/>
              <a:gd name="connsiteY85" fmla="*/ 1663540 h 6858000"/>
              <a:gd name="connsiteX86" fmla="*/ 105566 w 1349253"/>
              <a:gd name="connsiteY86" fmla="*/ 1615777 h 6858000"/>
              <a:gd name="connsiteX87" fmla="*/ 86361 w 1349253"/>
              <a:gd name="connsiteY87" fmla="*/ 1563678 h 6858000"/>
              <a:gd name="connsiteX88" fmla="*/ 92183 w 1349253"/>
              <a:gd name="connsiteY88" fmla="*/ 1477995 h 6858000"/>
              <a:gd name="connsiteX89" fmla="*/ 78268 w 1349253"/>
              <a:gd name="connsiteY89" fmla="*/ 1373769 h 6858000"/>
              <a:gd name="connsiteX90" fmla="*/ 86575 w 1349253"/>
              <a:gd name="connsiteY90" fmla="*/ 1307086 h 6858000"/>
              <a:gd name="connsiteX91" fmla="*/ 87763 w 1349253"/>
              <a:gd name="connsiteY91" fmla="*/ 1189033 h 6858000"/>
              <a:gd name="connsiteX92" fmla="*/ 92448 w 1349253"/>
              <a:gd name="connsiteY92" fmla="*/ 1168288 h 6858000"/>
              <a:gd name="connsiteX93" fmla="*/ 84730 w 1349253"/>
              <a:gd name="connsiteY93" fmla="*/ 1142577 h 6858000"/>
              <a:gd name="connsiteX94" fmla="*/ 74036 w 1349253"/>
              <a:gd name="connsiteY94" fmla="*/ 1088484 h 6858000"/>
              <a:gd name="connsiteX95" fmla="*/ 62772 w 1349253"/>
              <a:gd name="connsiteY95" fmla="*/ 1016103 h 6858000"/>
              <a:gd name="connsiteX96" fmla="*/ 64228 w 1349253"/>
              <a:gd name="connsiteY96" fmla="*/ 954054 h 6858000"/>
              <a:gd name="connsiteX97" fmla="*/ 75144 w 1349253"/>
              <a:gd name="connsiteY97" fmla="*/ 921368 h 6858000"/>
              <a:gd name="connsiteX98" fmla="*/ 59093 w 1349253"/>
              <a:gd name="connsiteY98" fmla="*/ 896999 h 6858000"/>
              <a:gd name="connsiteX99" fmla="*/ 28501 w 1349253"/>
              <a:gd name="connsiteY99" fmla="*/ 821517 h 6858000"/>
              <a:gd name="connsiteX100" fmla="*/ 7451 w 1349253"/>
              <a:gd name="connsiteY100" fmla="*/ 751353 h 6858000"/>
              <a:gd name="connsiteX101" fmla="*/ 7009 w 1349253"/>
              <a:gd name="connsiteY101" fmla="*/ 721230 h 6858000"/>
              <a:gd name="connsiteX102" fmla="*/ 16141 w 1349253"/>
              <a:gd name="connsiteY102" fmla="*/ 619315 h 6858000"/>
              <a:gd name="connsiteX103" fmla="*/ 19 w 1349253"/>
              <a:gd name="connsiteY103" fmla="*/ 585934 h 6858000"/>
              <a:gd name="connsiteX104" fmla="*/ 7093 w 1349253"/>
              <a:gd name="connsiteY104" fmla="*/ 538948 h 6858000"/>
              <a:gd name="connsiteX105" fmla="*/ 11001 w 1349253"/>
              <a:gd name="connsiteY105" fmla="*/ 525163 h 6858000"/>
              <a:gd name="connsiteX106" fmla="*/ 37125 w 1349253"/>
              <a:gd name="connsiteY106" fmla="*/ 446567 h 6858000"/>
              <a:gd name="connsiteX107" fmla="*/ 36373 w 1349253"/>
              <a:gd name="connsiteY107" fmla="*/ 393828 h 6858000"/>
              <a:gd name="connsiteX108" fmla="*/ 36203 w 1349253"/>
              <a:gd name="connsiteY108" fmla="*/ 353137 h 6858000"/>
              <a:gd name="connsiteX109" fmla="*/ 41896 w 1349253"/>
              <a:gd name="connsiteY109" fmla="*/ 275771 h 6858000"/>
              <a:gd name="connsiteX110" fmla="*/ 58923 w 1349253"/>
              <a:gd name="connsiteY110" fmla="*/ 212860 h 6858000"/>
              <a:gd name="connsiteX111" fmla="*/ 50633 w 1349253"/>
              <a:gd name="connsiteY111" fmla="*/ 144983 h 6858000"/>
              <a:gd name="connsiteX112" fmla="*/ 62917 w 1349253"/>
              <a:gd name="connsiteY112" fmla="*/ 55288 h 6858000"/>
              <a:gd name="connsiteX113" fmla="*/ 22471 w 1349253"/>
              <a:gd name="connsiteY113"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3676 w 1349253"/>
              <a:gd name="connsiteY44" fmla="*/ 4750867 h 6858000"/>
              <a:gd name="connsiteX45" fmla="*/ 491483 w 1349253"/>
              <a:gd name="connsiteY45" fmla="*/ 4690749 h 6858000"/>
              <a:gd name="connsiteX46" fmla="*/ 486963 w 1349253"/>
              <a:gd name="connsiteY46" fmla="*/ 4584173 h 6858000"/>
              <a:gd name="connsiteX47" fmla="*/ 482046 w 1349253"/>
              <a:gd name="connsiteY47" fmla="*/ 4444346 h 6858000"/>
              <a:gd name="connsiteX48" fmla="*/ 478611 w 1349253"/>
              <a:gd name="connsiteY48" fmla="*/ 4375228 h 6858000"/>
              <a:gd name="connsiteX49" fmla="*/ 459264 w 1349253"/>
              <a:gd name="connsiteY49" fmla="*/ 4214165 h 6858000"/>
              <a:gd name="connsiteX50" fmla="*/ 460893 w 1349253"/>
              <a:gd name="connsiteY50" fmla="*/ 4076008 h 6858000"/>
              <a:gd name="connsiteX51" fmla="*/ 448593 w 1349253"/>
              <a:gd name="connsiteY51" fmla="*/ 4033999 h 6858000"/>
              <a:gd name="connsiteX52" fmla="*/ 448318 w 1349253"/>
              <a:gd name="connsiteY52" fmla="*/ 4013953 h 6858000"/>
              <a:gd name="connsiteX53" fmla="*/ 434613 w 1349253"/>
              <a:gd name="connsiteY53" fmla="*/ 3974753 h 6858000"/>
              <a:gd name="connsiteX54" fmla="*/ 440396 w 1349253"/>
              <a:gd name="connsiteY54" fmla="*/ 3901461 h 6858000"/>
              <a:gd name="connsiteX55" fmla="*/ 462990 w 1349253"/>
              <a:gd name="connsiteY55" fmla="*/ 3813873 h 6858000"/>
              <a:gd name="connsiteX56" fmla="*/ 460248 w 1349253"/>
              <a:gd name="connsiteY56" fmla="*/ 3777135 h 6858000"/>
              <a:gd name="connsiteX57" fmla="*/ 461981 w 1349253"/>
              <a:gd name="connsiteY57" fmla="*/ 3771656 h 6858000"/>
              <a:gd name="connsiteX58" fmla="*/ 465724 w 1349253"/>
              <a:gd name="connsiteY58" fmla="*/ 3769007 h 6858000"/>
              <a:gd name="connsiteX59" fmla="*/ 473886 w 1349253"/>
              <a:gd name="connsiteY59" fmla="*/ 3738082 h 6858000"/>
              <a:gd name="connsiteX60" fmla="*/ 481232 w 1349253"/>
              <a:gd name="connsiteY60" fmla="*/ 3673397 h 6858000"/>
              <a:gd name="connsiteX61" fmla="*/ 480528 w 1349253"/>
              <a:gd name="connsiteY61" fmla="*/ 3637109 h 6858000"/>
              <a:gd name="connsiteX62" fmla="*/ 483971 w 1349253"/>
              <a:gd name="connsiteY62" fmla="*/ 3536883 h 6858000"/>
              <a:gd name="connsiteX63" fmla="*/ 491509 w 1349253"/>
              <a:gd name="connsiteY63" fmla="*/ 3435652 h 6858000"/>
              <a:gd name="connsiteX64" fmla="*/ 505401 w 1349253"/>
              <a:gd name="connsiteY64" fmla="*/ 3295862 h 6858000"/>
              <a:gd name="connsiteX65" fmla="*/ 511168 w 1349253"/>
              <a:gd name="connsiteY65" fmla="*/ 3229163 h 6858000"/>
              <a:gd name="connsiteX66" fmla="*/ 487927 w 1349253"/>
              <a:gd name="connsiteY66" fmla="*/ 3158586 h 6858000"/>
              <a:gd name="connsiteX67" fmla="*/ 463335 w 1349253"/>
              <a:gd name="connsiteY67" fmla="*/ 3112365 h 6858000"/>
              <a:gd name="connsiteX68" fmla="*/ 448810 w 1349253"/>
              <a:gd name="connsiteY68" fmla="*/ 3072935 h 6858000"/>
              <a:gd name="connsiteX69" fmla="*/ 423984 w 1349253"/>
              <a:gd name="connsiteY69" fmla="*/ 2958185 h 6858000"/>
              <a:gd name="connsiteX70" fmla="*/ 381264 w 1349253"/>
              <a:gd name="connsiteY70" fmla="*/ 2843952 h 6858000"/>
              <a:gd name="connsiteX71" fmla="*/ 315516 w 1349253"/>
              <a:gd name="connsiteY71" fmla="*/ 2554718 h 6858000"/>
              <a:gd name="connsiteX72" fmla="*/ 286333 w 1349253"/>
              <a:gd name="connsiteY72" fmla="*/ 2447068 h 6858000"/>
              <a:gd name="connsiteX73" fmla="*/ 273294 w 1349253"/>
              <a:gd name="connsiteY73" fmla="*/ 2425819 h 6858000"/>
              <a:gd name="connsiteX74" fmla="*/ 279293 w 1349253"/>
              <a:gd name="connsiteY74" fmla="*/ 2402874 h 6858000"/>
              <a:gd name="connsiteX75" fmla="*/ 281905 w 1349253"/>
              <a:gd name="connsiteY75" fmla="*/ 2381443 h 6858000"/>
              <a:gd name="connsiteX76" fmla="*/ 258234 w 1349253"/>
              <a:gd name="connsiteY76" fmla="*/ 2261920 h 6858000"/>
              <a:gd name="connsiteX77" fmla="*/ 248121 w 1349253"/>
              <a:gd name="connsiteY77" fmla="*/ 2195378 h 6858000"/>
              <a:gd name="connsiteX78" fmla="*/ 232338 w 1349253"/>
              <a:gd name="connsiteY78" fmla="*/ 2155135 h 6858000"/>
              <a:gd name="connsiteX79" fmla="*/ 229796 w 1349253"/>
              <a:gd name="connsiteY79" fmla="*/ 2118008 h 6858000"/>
              <a:gd name="connsiteX80" fmla="*/ 230789 w 1349253"/>
              <a:gd name="connsiteY80" fmla="*/ 2050531 h 6858000"/>
              <a:gd name="connsiteX81" fmla="*/ 222595 w 1349253"/>
              <a:gd name="connsiteY81" fmla="*/ 1963269 h 6858000"/>
              <a:gd name="connsiteX82" fmla="*/ 203773 w 1349253"/>
              <a:gd name="connsiteY82" fmla="*/ 1906352 h 6858000"/>
              <a:gd name="connsiteX83" fmla="*/ 180330 w 1349253"/>
              <a:gd name="connsiteY83" fmla="*/ 1861531 h 6858000"/>
              <a:gd name="connsiteX84" fmla="*/ 134129 w 1349253"/>
              <a:gd name="connsiteY84" fmla="*/ 1732919 h 6858000"/>
              <a:gd name="connsiteX85" fmla="*/ 106440 w 1349253"/>
              <a:gd name="connsiteY85" fmla="*/ 1663540 h 6858000"/>
              <a:gd name="connsiteX86" fmla="*/ 105566 w 1349253"/>
              <a:gd name="connsiteY86" fmla="*/ 1615777 h 6858000"/>
              <a:gd name="connsiteX87" fmla="*/ 86361 w 1349253"/>
              <a:gd name="connsiteY87" fmla="*/ 1563678 h 6858000"/>
              <a:gd name="connsiteX88" fmla="*/ 92183 w 1349253"/>
              <a:gd name="connsiteY88" fmla="*/ 1477995 h 6858000"/>
              <a:gd name="connsiteX89" fmla="*/ 78268 w 1349253"/>
              <a:gd name="connsiteY89" fmla="*/ 1373769 h 6858000"/>
              <a:gd name="connsiteX90" fmla="*/ 86575 w 1349253"/>
              <a:gd name="connsiteY90" fmla="*/ 1307086 h 6858000"/>
              <a:gd name="connsiteX91" fmla="*/ 87763 w 1349253"/>
              <a:gd name="connsiteY91" fmla="*/ 1189033 h 6858000"/>
              <a:gd name="connsiteX92" fmla="*/ 92448 w 1349253"/>
              <a:gd name="connsiteY92" fmla="*/ 1168288 h 6858000"/>
              <a:gd name="connsiteX93" fmla="*/ 84730 w 1349253"/>
              <a:gd name="connsiteY93" fmla="*/ 1142577 h 6858000"/>
              <a:gd name="connsiteX94" fmla="*/ 74036 w 1349253"/>
              <a:gd name="connsiteY94" fmla="*/ 1088484 h 6858000"/>
              <a:gd name="connsiteX95" fmla="*/ 62772 w 1349253"/>
              <a:gd name="connsiteY95" fmla="*/ 1016103 h 6858000"/>
              <a:gd name="connsiteX96" fmla="*/ 64228 w 1349253"/>
              <a:gd name="connsiteY96" fmla="*/ 954054 h 6858000"/>
              <a:gd name="connsiteX97" fmla="*/ 75144 w 1349253"/>
              <a:gd name="connsiteY97" fmla="*/ 921368 h 6858000"/>
              <a:gd name="connsiteX98" fmla="*/ 59093 w 1349253"/>
              <a:gd name="connsiteY98" fmla="*/ 896999 h 6858000"/>
              <a:gd name="connsiteX99" fmla="*/ 28501 w 1349253"/>
              <a:gd name="connsiteY99" fmla="*/ 821517 h 6858000"/>
              <a:gd name="connsiteX100" fmla="*/ 7451 w 1349253"/>
              <a:gd name="connsiteY100" fmla="*/ 751353 h 6858000"/>
              <a:gd name="connsiteX101" fmla="*/ 7009 w 1349253"/>
              <a:gd name="connsiteY101" fmla="*/ 721230 h 6858000"/>
              <a:gd name="connsiteX102" fmla="*/ 16141 w 1349253"/>
              <a:gd name="connsiteY102" fmla="*/ 619315 h 6858000"/>
              <a:gd name="connsiteX103" fmla="*/ 19 w 1349253"/>
              <a:gd name="connsiteY103" fmla="*/ 585934 h 6858000"/>
              <a:gd name="connsiteX104" fmla="*/ 7093 w 1349253"/>
              <a:gd name="connsiteY104" fmla="*/ 538948 h 6858000"/>
              <a:gd name="connsiteX105" fmla="*/ 11001 w 1349253"/>
              <a:gd name="connsiteY105" fmla="*/ 525163 h 6858000"/>
              <a:gd name="connsiteX106" fmla="*/ 37125 w 1349253"/>
              <a:gd name="connsiteY106" fmla="*/ 446567 h 6858000"/>
              <a:gd name="connsiteX107" fmla="*/ 36373 w 1349253"/>
              <a:gd name="connsiteY107" fmla="*/ 393828 h 6858000"/>
              <a:gd name="connsiteX108" fmla="*/ 36203 w 1349253"/>
              <a:gd name="connsiteY108" fmla="*/ 353137 h 6858000"/>
              <a:gd name="connsiteX109" fmla="*/ 41896 w 1349253"/>
              <a:gd name="connsiteY109" fmla="*/ 275771 h 6858000"/>
              <a:gd name="connsiteX110" fmla="*/ 58923 w 1349253"/>
              <a:gd name="connsiteY110" fmla="*/ 212860 h 6858000"/>
              <a:gd name="connsiteX111" fmla="*/ 50633 w 1349253"/>
              <a:gd name="connsiteY111" fmla="*/ 144983 h 6858000"/>
              <a:gd name="connsiteX112" fmla="*/ 62917 w 1349253"/>
              <a:gd name="connsiteY112" fmla="*/ 55288 h 6858000"/>
              <a:gd name="connsiteX113" fmla="*/ 22471 w 1349253"/>
              <a:gd name="connsiteY113"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3676 w 1349253"/>
              <a:gd name="connsiteY44" fmla="*/ 4750867 h 6858000"/>
              <a:gd name="connsiteX45" fmla="*/ 491483 w 1349253"/>
              <a:gd name="connsiteY45" fmla="*/ 4690749 h 6858000"/>
              <a:gd name="connsiteX46" fmla="*/ 486963 w 1349253"/>
              <a:gd name="connsiteY46" fmla="*/ 4584173 h 6858000"/>
              <a:gd name="connsiteX47" fmla="*/ 482046 w 1349253"/>
              <a:gd name="connsiteY47" fmla="*/ 4444346 h 6858000"/>
              <a:gd name="connsiteX48" fmla="*/ 478611 w 1349253"/>
              <a:gd name="connsiteY48" fmla="*/ 4375228 h 6858000"/>
              <a:gd name="connsiteX49" fmla="*/ 459264 w 1349253"/>
              <a:gd name="connsiteY49" fmla="*/ 4214165 h 6858000"/>
              <a:gd name="connsiteX50" fmla="*/ 460893 w 1349253"/>
              <a:gd name="connsiteY50" fmla="*/ 4076008 h 6858000"/>
              <a:gd name="connsiteX51" fmla="*/ 448593 w 1349253"/>
              <a:gd name="connsiteY51" fmla="*/ 4033999 h 6858000"/>
              <a:gd name="connsiteX52" fmla="*/ 448318 w 1349253"/>
              <a:gd name="connsiteY52" fmla="*/ 4013953 h 6858000"/>
              <a:gd name="connsiteX53" fmla="*/ 434613 w 1349253"/>
              <a:gd name="connsiteY53" fmla="*/ 3974753 h 6858000"/>
              <a:gd name="connsiteX54" fmla="*/ 440396 w 1349253"/>
              <a:gd name="connsiteY54" fmla="*/ 3901461 h 6858000"/>
              <a:gd name="connsiteX55" fmla="*/ 462990 w 1349253"/>
              <a:gd name="connsiteY55" fmla="*/ 3813873 h 6858000"/>
              <a:gd name="connsiteX56" fmla="*/ 460248 w 1349253"/>
              <a:gd name="connsiteY56" fmla="*/ 3777135 h 6858000"/>
              <a:gd name="connsiteX57" fmla="*/ 461981 w 1349253"/>
              <a:gd name="connsiteY57" fmla="*/ 3771656 h 6858000"/>
              <a:gd name="connsiteX58" fmla="*/ 465724 w 1349253"/>
              <a:gd name="connsiteY58" fmla="*/ 3769007 h 6858000"/>
              <a:gd name="connsiteX59" fmla="*/ 473886 w 1349253"/>
              <a:gd name="connsiteY59" fmla="*/ 3738082 h 6858000"/>
              <a:gd name="connsiteX60" fmla="*/ 481232 w 1349253"/>
              <a:gd name="connsiteY60" fmla="*/ 3673397 h 6858000"/>
              <a:gd name="connsiteX61" fmla="*/ 480528 w 1349253"/>
              <a:gd name="connsiteY61" fmla="*/ 3637109 h 6858000"/>
              <a:gd name="connsiteX62" fmla="*/ 483971 w 1349253"/>
              <a:gd name="connsiteY62" fmla="*/ 3536883 h 6858000"/>
              <a:gd name="connsiteX63" fmla="*/ 491509 w 1349253"/>
              <a:gd name="connsiteY63" fmla="*/ 3435652 h 6858000"/>
              <a:gd name="connsiteX64" fmla="*/ 505401 w 1349253"/>
              <a:gd name="connsiteY64" fmla="*/ 3295862 h 6858000"/>
              <a:gd name="connsiteX65" fmla="*/ 511168 w 1349253"/>
              <a:gd name="connsiteY65" fmla="*/ 3229163 h 6858000"/>
              <a:gd name="connsiteX66" fmla="*/ 487927 w 1349253"/>
              <a:gd name="connsiteY66" fmla="*/ 3158586 h 6858000"/>
              <a:gd name="connsiteX67" fmla="*/ 463335 w 1349253"/>
              <a:gd name="connsiteY67" fmla="*/ 3112365 h 6858000"/>
              <a:gd name="connsiteX68" fmla="*/ 448810 w 1349253"/>
              <a:gd name="connsiteY68" fmla="*/ 3072935 h 6858000"/>
              <a:gd name="connsiteX69" fmla="*/ 423984 w 1349253"/>
              <a:gd name="connsiteY69" fmla="*/ 2958185 h 6858000"/>
              <a:gd name="connsiteX70" fmla="*/ 381264 w 1349253"/>
              <a:gd name="connsiteY70" fmla="*/ 2843952 h 6858000"/>
              <a:gd name="connsiteX71" fmla="*/ 315516 w 1349253"/>
              <a:gd name="connsiteY71" fmla="*/ 2554718 h 6858000"/>
              <a:gd name="connsiteX72" fmla="*/ 286333 w 1349253"/>
              <a:gd name="connsiteY72" fmla="*/ 2447068 h 6858000"/>
              <a:gd name="connsiteX73" fmla="*/ 273294 w 1349253"/>
              <a:gd name="connsiteY73" fmla="*/ 2425819 h 6858000"/>
              <a:gd name="connsiteX74" fmla="*/ 279293 w 1349253"/>
              <a:gd name="connsiteY74" fmla="*/ 2402874 h 6858000"/>
              <a:gd name="connsiteX75" fmla="*/ 281905 w 1349253"/>
              <a:gd name="connsiteY75" fmla="*/ 2381443 h 6858000"/>
              <a:gd name="connsiteX76" fmla="*/ 258234 w 1349253"/>
              <a:gd name="connsiteY76" fmla="*/ 2261920 h 6858000"/>
              <a:gd name="connsiteX77" fmla="*/ 248121 w 1349253"/>
              <a:gd name="connsiteY77" fmla="*/ 2195378 h 6858000"/>
              <a:gd name="connsiteX78" fmla="*/ 232338 w 1349253"/>
              <a:gd name="connsiteY78" fmla="*/ 2155135 h 6858000"/>
              <a:gd name="connsiteX79" fmla="*/ 229796 w 1349253"/>
              <a:gd name="connsiteY79" fmla="*/ 2118008 h 6858000"/>
              <a:gd name="connsiteX80" fmla="*/ 230789 w 1349253"/>
              <a:gd name="connsiteY80" fmla="*/ 2050531 h 6858000"/>
              <a:gd name="connsiteX81" fmla="*/ 203773 w 1349253"/>
              <a:gd name="connsiteY81" fmla="*/ 1906352 h 6858000"/>
              <a:gd name="connsiteX82" fmla="*/ 180330 w 1349253"/>
              <a:gd name="connsiteY82" fmla="*/ 1861531 h 6858000"/>
              <a:gd name="connsiteX83" fmla="*/ 134129 w 1349253"/>
              <a:gd name="connsiteY83" fmla="*/ 1732919 h 6858000"/>
              <a:gd name="connsiteX84" fmla="*/ 106440 w 1349253"/>
              <a:gd name="connsiteY84" fmla="*/ 1663540 h 6858000"/>
              <a:gd name="connsiteX85" fmla="*/ 105566 w 1349253"/>
              <a:gd name="connsiteY85" fmla="*/ 1615777 h 6858000"/>
              <a:gd name="connsiteX86" fmla="*/ 86361 w 1349253"/>
              <a:gd name="connsiteY86" fmla="*/ 1563678 h 6858000"/>
              <a:gd name="connsiteX87" fmla="*/ 92183 w 1349253"/>
              <a:gd name="connsiteY87" fmla="*/ 1477995 h 6858000"/>
              <a:gd name="connsiteX88" fmla="*/ 78268 w 1349253"/>
              <a:gd name="connsiteY88" fmla="*/ 1373769 h 6858000"/>
              <a:gd name="connsiteX89" fmla="*/ 86575 w 1349253"/>
              <a:gd name="connsiteY89" fmla="*/ 1307086 h 6858000"/>
              <a:gd name="connsiteX90" fmla="*/ 87763 w 1349253"/>
              <a:gd name="connsiteY90" fmla="*/ 1189033 h 6858000"/>
              <a:gd name="connsiteX91" fmla="*/ 92448 w 1349253"/>
              <a:gd name="connsiteY91" fmla="*/ 1168288 h 6858000"/>
              <a:gd name="connsiteX92" fmla="*/ 84730 w 1349253"/>
              <a:gd name="connsiteY92" fmla="*/ 1142577 h 6858000"/>
              <a:gd name="connsiteX93" fmla="*/ 74036 w 1349253"/>
              <a:gd name="connsiteY93" fmla="*/ 1088484 h 6858000"/>
              <a:gd name="connsiteX94" fmla="*/ 62772 w 1349253"/>
              <a:gd name="connsiteY94" fmla="*/ 1016103 h 6858000"/>
              <a:gd name="connsiteX95" fmla="*/ 64228 w 1349253"/>
              <a:gd name="connsiteY95" fmla="*/ 954054 h 6858000"/>
              <a:gd name="connsiteX96" fmla="*/ 75144 w 1349253"/>
              <a:gd name="connsiteY96" fmla="*/ 921368 h 6858000"/>
              <a:gd name="connsiteX97" fmla="*/ 59093 w 1349253"/>
              <a:gd name="connsiteY97" fmla="*/ 896999 h 6858000"/>
              <a:gd name="connsiteX98" fmla="*/ 28501 w 1349253"/>
              <a:gd name="connsiteY98" fmla="*/ 821517 h 6858000"/>
              <a:gd name="connsiteX99" fmla="*/ 7451 w 1349253"/>
              <a:gd name="connsiteY99" fmla="*/ 751353 h 6858000"/>
              <a:gd name="connsiteX100" fmla="*/ 7009 w 1349253"/>
              <a:gd name="connsiteY100" fmla="*/ 721230 h 6858000"/>
              <a:gd name="connsiteX101" fmla="*/ 16141 w 1349253"/>
              <a:gd name="connsiteY101" fmla="*/ 619315 h 6858000"/>
              <a:gd name="connsiteX102" fmla="*/ 19 w 1349253"/>
              <a:gd name="connsiteY102" fmla="*/ 585934 h 6858000"/>
              <a:gd name="connsiteX103" fmla="*/ 7093 w 1349253"/>
              <a:gd name="connsiteY103" fmla="*/ 538948 h 6858000"/>
              <a:gd name="connsiteX104" fmla="*/ 11001 w 1349253"/>
              <a:gd name="connsiteY104" fmla="*/ 525163 h 6858000"/>
              <a:gd name="connsiteX105" fmla="*/ 37125 w 1349253"/>
              <a:gd name="connsiteY105" fmla="*/ 446567 h 6858000"/>
              <a:gd name="connsiteX106" fmla="*/ 36373 w 1349253"/>
              <a:gd name="connsiteY106" fmla="*/ 393828 h 6858000"/>
              <a:gd name="connsiteX107" fmla="*/ 36203 w 1349253"/>
              <a:gd name="connsiteY107" fmla="*/ 353137 h 6858000"/>
              <a:gd name="connsiteX108" fmla="*/ 41896 w 1349253"/>
              <a:gd name="connsiteY108" fmla="*/ 275771 h 6858000"/>
              <a:gd name="connsiteX109" fmla="*/ 58923 w 1349253"/>
              <a:gd name="connsiteY109" fmla="*/ 212860 h 6858000"/>
              <a:gd name="connsiteX110" fmla="*/ 50633 w 1349253"/>
              <a:gd name="connsiteY110" fmla="*/ 144983 h 6858000"/>
              <a:gd name="connsiteX111" fmla="*/ 62917 w 1349253"/>
              <a:gd name="connsiteY111" fmla="*/ 55288 h 6858000"/>
              <a:gd name="connsiteX112" fmla="*/ 22471 w 1349253"/>
              <a:gd name="connsiteY112"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3676 w 1349253"/>
              <a:gd name="connsiteY44" fmla="*/ 4750867 h 6858000"/>
              <a:gd name="connsiteX45" fmla="*/ 491483 w 1349253"/>
              <a:gd name="connsiteY45" fmla="*/ 4690749 h 6858000"/>
              <a:gd name="connsiteX46" fmla="*/ 486963 w 1349253"/>
              <a:gd name="connsiteY46" fmla="*/ 4584173 h 6858000"/>
              <a:gd name="connsiteX47" fmla="*/ 482046 w 1349253"/>
              <a:gd name="connsiteY47" fmla="*/ 4444346 h 6858000"/>
              <a:gd name="connsiteX48" fmla="*/ 478611 w 1349253"/>
              <a:gd name="connsiteY48" fmla="*/ 4375228 h 6858000"/>
              <a:gd name="connsiteX49" fmla="*/ 459264 w 1349253"/>
              <a:gd name="connsiteY49" fmla="*/ 4214165 h 6858000"/>
              <a:gd name="connsiteX50" fmla="*/ 460893 w 1349253"/>
              <a:gd name="connsiteY50" fmla="*/ 4076008 h 6858000"/>
              <a:gd name="connsiteX51" fmla="*/ 448593 w 1349253"/>
              <a:gd name="connsiteY51" fmla="*/ 4033999 h 6858000"/>
              <a:gd name="connsiteX52" fmla="*/ 448318 w 1349253"/>
              <a:gd name="connsiteY52" fmla="*/ 4013953 h 6858000"/>
              <a:gd name="connsiteX53" fmla="*/ 434613 w 1349253"/>
              <a:gd name="connsiteY53" fmla="*/ 3974753 h 6858000"/>
              <a:gd name="connsiteX54" fmla="*/ 440396 w 1349253"/>
              <a:gd name="connsiteY54" fmla="*/ 3901461 h 6858000"/>
              <a:gd name="connsiteX55" fmla="*/ 462990 w 1349253"/>
              <a:gd name="connsiteY55" fmla="*/ 3813873 h 6858000"/>
              <a:gd name="connsiteX56" fmla="*/ 460248 w 1349253"/>
              <a:gd name="connsiteY56" fmla="*/ 3777135 h 6858000"/>
              <a:gd name="connsiteX57" fmla="*/ 461981 w 1349253"/>
              <a:gd name="connsiteY57" fmla="*/ 3771656 h 6858000"/>
              <a:gd name="connsiteX58" fmla="*/ 465724 w 1349253"/>
              <a:gd name="connsiteY58" fmla="*/ 3769007 h 6858000"/>
              <a:gd name="connsiteX59" fmla="*/ 473886 w 1349253"/>
              <a:gd name="connsiteY59" fmla="*/ 3738082 h 6858000"/>
              <a:gd name="connsiteX60" fmla="*/ 481232 w 1349253"/>
              <a:gd name="connsiteY60" fmla="*/ 3673397 h 6858000"/>
              <a:gd name="connsiteX61" fmla="*/ 480528 w 1349253"/>
              <a:gd name="connsiteY61" fmla="*/ 3637109 h 6858000"/>
              <a:gd name="connsiteX62" fmla="*/ 483971 w 1349253"/>
              <a:gd name="connsiteY62" fmla="*/ 3536883 h 6858000"/>
              <a:gd name="connsiteX63" fmla="*/ 491509 w 1349253"/>
              <a:gd name="connsiteY63" fmla="*/ 3435652 h 6858000"/>
              <a:gd name="connsiteX64" fmla="*/ 505401 w 1349253"/>
              <a:gd name="connsiteY64" fmla="*/ 3295862 h 6858000"/>
              <a:gd name="connsiteX65" fmla="*/ 511168 w 1349253"/>
              <a:gd name="connsiteY65" fmla="*/ 3229163 h 6858000"/>
              <a:gd name="connsiteX66" fmla="*/ 487927 w 1349253"/>
              <a:gd name="connsiteY66" fmla="*/ 3158586 h 6858000"/>
              <a:gd name="connsiteX67" fmla="*/ 463335 w 1349253"/>
              <a:gd name="connsiteY67" fmla="*/ 3112365 h 6858000"/>
              <a:gd name="connsiteX68" fmla="*/ 448810 w 1349253"/>
              <a:gd name="connsiteY68" fmla="*/ 3072935 h 6858000"/>
              <a:gd name="connsiteX69" fmla="*/ 423984 w 1349253"/>
              <a:gd name="connsiteY69" fmla="*/ 2958185 h 6858000"/>
              <a:gd name="connsiteX70" fmla="*/ 381264 w 1349253"/>
              <a:gd name="connsiteY70" fmla="*/ 2843952 h 6858000"/>
              <a:gd name="connsiteX71" fmla="*/ 315516 w 1349253"/>
              <a:gd name="connsiteY71" fmla="*/ 2554718 h 6858000"/>
              <a:gd name="connsiteX72" fmla="*/ 286333 w 1349253"/>
              <a:gd name="connsiteY72" fmla="*/ 2447068 h 6858000"/>
              <a:gd name="connsiteX73" fmla="*/ 273294 w 1349253"/>
              <a:gd name="connsiteY73" fmla="*/ 2425819 h 6858000"/>
              <a:gd name="connsiteX74" fmla="*/ 279293 w 1349253"/>
              <a:gd name="connsiteY74" fmla="*/ 2402874 h 6858000"/>
              <a:gd name="connsiteX75" fmla="*/ 281905 w 1349253"/>
              <a:gd name="connsiteY75" fmla="*/ 2381443 h 6858000"/>
              <a:gd name="connsiteX76" fmla="*/ 258234 w 1349253"/>
              <a:gd name="connsiteY76" fmla="*/ 2261920 h 6858000"/>
              <a:gd name="connsiteX77" fmla="*/ 248121 w 1349253"/>
              <a:gd name="connsiteY77" fmla="*/ 2195378 h 6858000"/>
              <a:gd name="connsiteX78" fmla="*/ 232338 w 1349253"/>
              <a:gd name="connsiteY78" fmla="*/ 2155135 h 6858000"/>
              <a:gd name="connsiteX79" fmla="*/ 229796 w 1349253"/>
              <a:gd name="connsiteY79" fmla="*/ 2118008 h 6858000"/>
              <a:gd name="connsiteX80" fmla="*/ 230789 w 1349253"/>
              <a:gd name="connsiteY80" fmla="*/ 2050531 h 6858000"/>
              <a:gd name="connsiteX81" fmla="*/ 203773 w 1349253"/>
              <a:gd name="connsiteY81" fmla="*/ 1906352 h 6858000"/>
              <a:gd name="connsiteX82" fmla="*/ 180330 w 1349253"/>
              <a:gd name="connsiteY82" fmla="*/ 1861531 h 6858000"/>
              <a:gd name="connsiteX83" fmla="*/ 134129 w 1349253"/>
              <a:gd name="connsiteY83" fmla="*/ 1732919 h 6858000"/>
              <a:gd name="connsiteX84" fmla="*/ 106440 w 1349253"/>
              <a:gd name="connsiteY84" fmla="*/ 1663540 h 6858000"/>
              <a:gd name="connsiteX85" fmla="*/ 105566 w 1349253"/>
              <a:gd name="connsiteY85" fmla="*/ 1615777 h 6858000"/>
              <a:gd name="connsiteX86" fmla="*/ 86361 w 1349253"/>
              <a:gd name="connsiteY86" fmla="*/ 1563678 h 6858000"/>
              <a:gd name="connsiteX87" fmla="*/ 92183 w 1349253"/>
              <a:gd name="connsiteY87" fmla="*/ 1477995 h 6858000"/>
              <a:gd name="connsiteX88" fmla="*/ 78268 w 1349253"/>
              <a:gd name="connsiteY88" fmla="*/ 1373769 h 6858000"/>
              <a:gd name="connsiteX89" fmla="*/ 86575 w 1349253"/>
              <a:gd name="connsiteY89" fmla="*/ 1307086 h 6858000"/>
              <a:gd name="connsiteX90" fmla="*/ 92448 w 1349253"/>
              <a:gd name="connsiteY90" fmla="*/ 1168288 h 6858000"/>
              <a:gd name="connsiteX91" fmla="*/ 84730 w 1349253"/>
              <a:gd name="connsiteY91" fmla="*/ 1142577 h 6858000"/>
              <a:gd name="connsiteX92" fmla="*/ 74036 w 1349253"/>
              <a:gd name="connsiteY92" fmla="*/ 1088484 h 6858000"/>
              <a:gd name="connsiteX93" fmla="*/ 62772 w 1349253"/>
              <a:gd name="connsiteY93" fmla="*/ 1016103 h 6858000"/>
              <a:gd name="connsiteX94" fmla="*/ 64228 w 1349253"/>
              <a:gd name="connsiteY94" fmla="*/ 954054 h 6858000"/>
              <a:gd name="connsiteX95" fmla="*/ 75144 w 1349253"/>
              <a:gd name="connsiteY95" fmla="*/ 921368 h 6858000"/>
              <a:gd name="connsiteX96" fmla="*/ 59093 w 1349253"/>
              <a:gd name="connsiteY96" fmla="*/ 896999 h 6858000"/>
              <a:gd name="connsiteX97" fmla="*/ 28501 w 1349253"/>
              <a:gd name="connsiteY97" fmla="*/ 821517 h 6858000"/>
              <a:gd name="connsiteX98" fmla="*/ 7451 w 1349253"/>
              <a:gd name="connsiteY98" fmla="*/ 751353 h 6858000"/>
              <a:gd name="connsiteX99" fmla="*/ 7009 w 1349253"/>
              <a:gd name="connsiteY99" fmla="*/ 721230 h 6858000"/>
              <a:gd name="connsiteX100" fmla="*/ 16141 w 1349253"/>
              <a:gd name="connsiteY100" fmla="*/ 619315 h 6858000"/>
              <a:gd name="connsiteX101" fmla="*/ 19 w 1349253"/>
              <a:gd name="connsiteY101" fmla="*/ 585934 h 6858000"/>
              <a:gd name="connsiteX102" fmla="*/ 7093 w 1349253"/>
              <a:gd name="connsiteY102" fmla="*/ 538948 h 6858000"/>
              <a:gd name="connsiteX103" fmla="*/ 11001 w 1349253"/>
              <a:gd name="connsiteY103" fmla="*/ 525163 h 6858000"/>
              <a:gd name="connsiteX104" fmla="*/ 37125 w 1349253"/>
              <a:gd name="connsiteY104" fmla="*/ 446567 h 6858000"/>
              <a:gd name="connsiteX105" fmla="*/ 36373 w 1349253"/>
              <a:gd name="connsiteY105" fmla="*/ 393828 h 6858000"/>
              <a:gd name="connsiteX106" fmla="*/ 36203 w 1349253"/>
              <a:gd name="connsiteY106" fmla="*/ 353137 h 6858000"/>
              <a:gd name="connsiteX107" fmla="*/ 41896 w 1349253"/>
              <a:gd name="connsiteY107" fmla="*/ 275771 h 6858000"/>
              <a:gd name="connsiteX108" fmla="*/ 58923 w 1349253"/>
              <a:gd name="connsiteY108" fmla="*/ 212860 h 6858000"/>
              <a:gd name="connsiteX109" fmla="*/ 50633 w 1349253"/>
              <a:gd name="connsiteY109" fmla="*/ 144983 h 6858000"/>
              <a:gd name="connsiteX110" fmla="*/ 62917 w 1349253"/>
              <a:gd name="connsiteY110" fmla="*/ 55288 h 6858000"/>
              <a:gd name="connsiteX111" fmla="*/ 22471 w 1349253"/>
              <a:gd name="connsiteY111"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3676 w 1349253"/>
              <a:gd name="connsiteY44" fmla="*/ 4750867 h 6858000"/>
              <a:gd name="connsiteX45" fmla="*/ 491483 w 1349253"/>
              <a:gd name="connsiteY45" fmla="*/ 4690749 h 6858000"/>
              <a:gd name="connsiteX46" fmla="*/ 486963 w 1349253"/>
              <a:gd name="connsiteY46" fmla="*/ 4584173 h 6858000"/>
              <a:gd name="connsiteX47" fmla="*/ 482046 w 1349253"/>
              <a:gd name="connsiteY47" fmla="*/ 4444346 h 6858000"/>
              <a:gd name="connsiteX48" fmla="*/ 478611 w 1349253"/>
              <a:gd name="connsiteY48" fmla="*/ 4375228 h 6858000"/>
              <a:gd name="connsiteX49" fmla="*/ 459264 w 1349253"/>
              <a:gd name="connsiteY49" fmla="*/ 4214165 h 6858000"/>
              <a:gd name="connsiteX50" fmla="*/ 460893 w 1349253"/>
              <a:gd name="connsiteY50" fmla="*/ 4076008 h 6858000"/>
              <a:gd name="connsiteX51" fmla="*/ 448593 w 1349253"/>
              <a:gd name="connsiteY51" fmla="*/ 4033999 h 6858000"/>
              <a:gd name="connsiteX52" fmla="*/ 448318 w 1349253"/>
              <a:gd name="connsiteY52" fmla="*/ 4013953 h 6858000"/>
              <a:gd name="connsiteX53" fmla="*/ 434613 w 1349253"/>
              <a:gd name="connsiteY53" fmla="*/ 3974753 h 6858000"/>
              <a:gd name="connsiteX54" fmla="*/ 440396 w 1349253"/>
              <a:gd name="connsiteY54" fmla="*/ 3901461 h 6858000"/>
              <a:gd name="connsiteX55" fmla="*/ 462990 w 1349253"/>
              <a:gd name="connsiteY55" fmla="*/ 3813873 h 6858000"/>
              <a:gd name="connsiteX56" fmla="*/ 460248 w 1349253"/>
              <a:gd name="connsiteY56" fmla="*/ 3777135 h 6858000"/>
              <a:gd name="connsiteX57" fmla="*/ 461981 w 1349253"/>
              <a:gd name="connsiteY57" fmla="*/ 3771656 h 6858000"/>
              <a:gd name="connsiteX58" fmla="*/ 465724 w 1349253"/>
              <a:gd name="connsiteY58" fmla="*/ 3769007 h 6858000"/>
              <a:gd name="connsiteX59" fmla="*/ 473886 w 1349253"/>
              <a:gd name="connsiteY59" fmla="*/ 3738082 h 6858000"/>
              <a:gd name="connsiteX60" fmla="*/ 481232 w 1349253"/>
              <a:gd name="connsiteY60" fmla="*/ 3673397 h 6858000"/>
              <a:gd name="connsiteX61" fmla="*/ 480528 w 1349253"/>
              <a:gd name="connsiteY61" fmla="*/ 3637109 h 6858000"/>
              <a:gd name="connsiteX62" fmla="*/ 483971 w 1349253"/>
              <a:gd name="connsiteY62" fmla="*/ 3536883 h 6858000"/>
              <a:gd name="connsiteX63" fmla="*/ 491509 w 1349253"/>
              <a:gd name="connsiteY63" fmla="*/ 3435652 h 6858000"/>
              <a:gd name="connsiteX64" fmla="*/ 505401 w 1349253"/>
              <a:gd name="connsiteY64" fmla="*/ 3295862 h 6858000"/>
              <a:gd name="connsiteX65" fmla="*/ 511168 w 1349253"/>
              <a:gd name="connsiteY65" fmla="*/ 3229163 h 6858000"/>
              <a:gd name="connsiteX66" fmla="*/ 487927 w 1349253"/>
              <a:gd name="connsiteY66" fmla="*/ 3158586 h 6858000"/>
              <a:gd name="connsiteX67" fmla="*/ 463335 w 1349253"/>
              <a:gd name="connsiteY67" fmla="*/ 3112365 h 6858000"/>
              <a:gd name="connsiteX68" fmla="*/ 448810 w 1349253"/>
              <a:gd name="connsiteY68" fmla="*/ 3072935 h 6858000"/>
              <a:gd name="connsiteX69" fmla="*/ 423984 w 1349253"/>
              <a:gd name="connsiteY69" fmla="*/ 2958185 h 6858000"/>
              <a:gd name="connsiteX70" fmla="*/ 381264 w 1349253"/>
              <a:gd name="connsiteY70" fmla="*/ 2843952 h 6858000"/>
              <a:gd name="connsiteX71" fmla="*/ 315516 w 1349253"/>
              <a:gd name="connsiteY71" fmla="*/ 2554718 h 6858000"/>
              <a:gd name="connsiteX72" fmla="*/ 286333 w 1349253"/>
              <a:gd name="connsiteY72" fmla="*/ 2447068 h 6858000"/>
              <a:gd name="connsiteX73" fmla="*/ 273294 w 1349253"/>
              <a:gd name="connsiteY73" fmla="*/ 2425819 h 6858000"/>
              <a:gd name="connsiteX74" fmla="*/ 279293 w 1349253"/>
              <a:gd name="connsiteY74" fmla="*/ 2402874 h 6858000"/>
              <a:gd name="connsiteX75" fmla="*/ 281905 w 1349253"/>
              <a:gd name="connsiteY75" fmla="*/ 2381443 h 6858000"/>
              <a:gd name="connsiteX76" fmla="*/ 258234 w 1349253"/>
              <a:gd name="connsiteY76" fmla="*/ 2261920 h 6858000"/>
              <a:gd name="connsiteX77" fmla="*/ 248121 w 1349253"/>
              <a:gd name="connsiteY77" fmla="*/ 2195378 h 6858000"/>
              <a:gd name="connsiteX78" fmla="*/ 232338 w 1349253"/>
              <a:gd name="connsiteY78" fmla="*/ 2155135 h 6858000"/>
              <a:gd name="connsiteX79" fmla="*/ 229796 w 1349253"/>
              <a:gd name="connsiteY79" fmla="*/ 2118008 h 6858000"/>
              <a:gd name="connsiteX80" fmla="*/ 230789 w 1349253"/>
              <a:gd name="connsiteY80" fmla="*/ 2050531 h 6858000"/>
              <a:gd name="connsiteX81" fmla="*/ 203773 w 1349253"/>
              <a:gd name="connsiteY81" fmla="*/ 1906352 h 6858000"/>
              <a:gd name="connsiteX82" fmla="*/ 180330 w 1349253"/>
              <a:gd name="connsiteY82" fmla="*/ 1861531 h 6858000"/>
              <a:gd name="connsiteX83" fmla="*/ 134129 w 1349253"/>
              <a:gd name="connsiteY83" fmla="*/ 1732919 h 6858000"/>
              <a:gd name="connsiteX84" fmla="*/ 106440 w 1349253"/>
              <a:gd name="connsiteY84" fmla="*/ 1663540 h 6858000"/>
              <a:gd name="connsiteX85" fmla="*/ 105566 w 1349253"/>
              <a:gd name="connsiteY85" fmla="*/ 1615777 h 6858000"/>
              <a:gd name="connsiteX86" fmla="*/ 86361 w 1349253"/>
              <a:gd name="connsiteY86" fmla="*/ 1563678 h 6858000"/>
              <a:gd name="connsiteX87" fmla="*/ 92183 w 1349253"/>
              <a:gd name="connsiteY87" fmla="*/ 1477995 h 6858000"/>
              <a:gd name="connsiteX88" fmla="*/ 78268 w 1349253"/>
              <a:gd name="connsiteY88" fmla="*/ 1373769 h 6858000"/>
              <a:gd name="connsiteX89" fmla="*/ 86575 w 1349253"/>
              <a:gd name="connsiteY89" fmla="*/ 1307086 h 6858000"/>
              <a:gd name="connsiteX90" fmla="*/ 92448 w 1349253"/>
              <a:gd name="connsiteY90" fmla="*/ 1168288 h 6858000"/>
              <a:gd name="connsiteX91" fmla="*/ 84730 w 1349253"/>
              <a:gd name="connsiteY91" fmla="*/ 1142577 h 6858000"/>
              <a:gd name="connsiteX92" fmla="*/ 74036 w 1349253"/>
              <a:gd name="connsiteY92" fmla="*/ 1088484 h 6858000"/>
              <a:gd name="connsiteX93" fmla="*/ 62772 w 1349253"/>
              <a:gd name="connsiteY93" fmla="*/ 1016103 h 6858000"/>
              <a:gd name="connsiteX94" fmla="*/ 64228 w 1349253"/>
              <a:gd name="connsiteY94" fmla="*/ 954054 h 6858000"/>
              <a:gd name="connsiteX95" fmla="*/ 75144 w 1349253"/>
              <a:gd name="connsiteY95" fmla="*/ 921368 h 6858000"/>
              <a:gd name="connsiteX96" fmla="*/ 59093 w 1349253"/>
              <a:gd name="connsiteY96" fmla="*/ 896999 h 6858000"/>
              <a:gd name="connsiteX97" fmla="*/ 28501 w 1349253"/>
              <a:gd name="connsiteY97" fmla="*/ 821517 h 6858000"/>
              <a:gd name="connsiteX98" fmla="*/ 7451 w 1349253"/>
              <a:gd name="connsiteY98" fmla="*/ 751353 h 6858000"/>
              <a:gd name="connsiteX99" fmla="*/ 7009 w 1349253"/>
              <a:gd name="connsiteY99" fmla="*/ 721230 h 6858000"/>
              <a:gd name="connsiteX100" fmla="*/ 16141 w 1349253"/>
              <a:gd name="connsiteY100" fmla="*/ 619315 h 6858000"/>
              <a:gd name="connsiteX101" fmla="*/ 19 w 1349253"/>
              <a:gd name="connsiteY101" fmla="*/ 585934 h 6858000"/>
              <a:gd name="connsiteX102" fmla="*/ 7093 w 1349253"/>
              <a:gd name="connsiteY102" fmla="*/ 538948 h 6858000"/>
              <a:gd name="connsiteX103" fmla="*/ 11001 w 1349253"/>
              <a:gd name="connsiteY103" fmla="*/ 525163 h 6858000"/>
              <a:gd name="connsiteX104" fmla="*/ 37125 w 1349253"/>
              <a:gd name="connsiteY104" fmla="*/ 446567 h 6858000"/>
              <a:gd name="connsiteX105" fmla="*/ 36373 w 1349253"/>
              <a:gd name="connsiteY105" fmla="*/ 393828 h 6858000"/>
              <a:gd name="connsiteX106" fmla="*/ 36203 w 1349253"/>
              <a:gd name="connsiteY106" fmla="*/ 353137 h 6858000"/>
              <a:gd name="connsiteX107" fmla="*/ 41896 w 1349253"/>
              <a:gd name="connsiteY107" fmla="*/ 275771 h 6858000"/>
              <a:gd name="connsiteX108" fmla="*/ 58923 w 1349253"/>
              <a:gd name="connsiteY108" fmla="*/ 212860 h 6858000"/>
              <a:gd name="connsiteX109" fmla="*/ 50633 w 1349253"/>
              <a:gd name="connsiteY109" fmla="*/ 144983 h 6858000"/>
              <a:gd name="connsiteX110" fmla="*/ 62917 w 1349253"/>
              <a:gd name="connsiteY110" fmla="*/ 55288 h 6858000"/>
              <a:gd name="connsiteX111" fmla="*/ 22471 w 1349253"/>
              <a:gd name="connsiteY111"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3676 w 1349253"/>
              <a:gd name="connsiteY44" fmla="*/ 4750867 h 6858000"/>
              <a:gd name="connsiteX45" fmla="*/ 491483 w 1349253"/>
              <a:gd name="connsiteY45" fmla="*/ 4690749 h 6858000"/>
              <a:gd name="connsiteX46" fmla="*/ 486963 w 1349253"/>
              <a:gd name="connsiteY46" fmla="*/ 4584173 h 6858000"/>
              <a:gd name="connsiteX47" fmla="*/ 482046 w 1349253"/>
              <a:gd name="connsiteY47" fmla="*/ 4444346 h 6858000"/>
              <a:gd name="connsiteX48" fmla="*/ 478611 w 1349253"/>
              <a:gd name="connsiteY48" fmla="*/ 4375228 h 6858000"/>
              <a:gd name="connsiteX49" fmla="*/ 459264 w 1349253"/>
              <a:gd name="connsiteY49" fmla="*/ 4214165 h 6858000"/>
              <a:gd name="connsiteX50" fmla="*/ 460893 w 1349253"/>
              <a:gd name="connsiteY50" fmla="*/ 4076008 h 6858000"/>
              <a:gd name="connsiteX51" fmla="*/ 448593 w 1349253"/>
              <a:gd name="connsiteY51" fmla="*/ 4033999 h 6858000"/>
              <a:gd name="connsiteX52" fmla="*/ 448318 w 1349253"/>
              <a:gd name="connsiteY52" fmla="*/ 4013953 h 6858000"/>
              <a:gd name="connsiteX53" fmla="*/ 434613 w 1349253"/>
              <a:gd name="connsiteY53" fmla="*/ 3974753 h 6858000"/>
              <a:gd name="connsiteX54" fmla="*/ 440396 w 1349253"/>
              <a:gd name="connsiteY54" fmla="*/ 3901461 h 6858000"/>
              <a:gd name="connsiteX55" fmla="*/ 462990 w 1349253"/>
              <a:gd name="connsiteY55" fmla="*/ 3813873 h 6858000"/>
              <a:gd name="connsiteX56" fmla="*/ 460248 w 1349253"/>
              <a:gd name="connsiteY56" fmla="*/ 3777135 h 6858000"/>
              <a:gd name="connsiteX57" fmla="*/ 461981 w 1349253"/>
              <a:gd name="connsiteY57" fmla="*/ 3771656 h 6858000"/>
              <a:gd name="connsiteX58" fmla="*/ 465724 w 1349253"/>
              <a:gd name="connsiteY58" fmla="*/ 3769007 h 6858000"/>
              <a:gd name="connsiteX59" fmla="*/ 473886 w 1349253"/>
              <a:gd name="connsiteY59" fmla="*/ 3738082 h 6858000"/>
              <a:gd name="connsiteX60" fmla="*/ 481232 w 1349253"/>
              <a:gd name="connsiteY60" fmla="*/ 3673397 h 6858000"/>
              <a:gd name="connsiteX61" fmla="*/ 480528 w 1349253"/>
              <a:gd name="connsiteY61" fmla="*/ 3637109 h 6858000"/>
              <a:gd name="connsiteX62" fmla="*/ 483971 w 1349253"/>
              <a:gd name="connsiteY62" fmla="*/ 3536883 h 6858000"/>
              <a:gd name="connsiteX63" fmla="*/ 491509 w 1349253"/>
              <a:gd name="connsiteY63" fmla="*/ 3435652 h 6858000"/>
              <a:gd name="connsiteX64" fmla="*/ 505401 w 1349253"/>
              <a:gd name="connsiteY64" fmla="*/ 3295862 h 6858000"/>
              <a:gd name="connsiteX65" fmla="*/ 511168 w 1349253"/>
              <a:gd name="connsiteY65" fmla="*/ 3229163 h 6858000"/>
              <a:gd name="connsiteX66" fmla="*/ 487927 w 1349253"/>
              <a:gd name="connsiteY66" fmla="*/ 3158586 h 6858000"/>
              <a:gd name="connsiteX67" fmla="*/ 463335 w 1349253"/>
              <a:gd name="connsiteY67" fmla="*/ 3112365 h 6858000"/>
              <a:gd name="connsiteX68" fmla="*/ 448810 w 1349253"/>
              <a:gd name="connsiteY68" fmla="*/ 3072935 h 6858000"/>
              <a:gd name="connsiteX69" fmla="*/ 423984 w 1349253"/>
              <a:gd name="connsiteY69" fmla="*/ 2958185 h 6858000"/>
              <a:gd name="connsiteX70" fmla="*/ 381264 w 1349253"/>
              <a:gd name="connsiteY70" fmla="*/ 2843952 h 6858000"/>
              <a:gd name="connsiteX71" fmla="*/ 315516 w 1349253"/>
              <a:gd name="connsiteY71" fmla="*/ 2554718 h 6858000"/>
              <a:gd name="connsiteX72" fmla="*/ 286333 w 1349253"/>
              <a:gd name="connsiteY72" fmla="*/ 2447068 h 6858000"/>
              <a:gd name="connsiteX73" fmla="*/ 273294 w 1349253"/>
              <a:gd name="connsiteY73" fmla="*/ 2425819 h 6858000"/>
              <a:gd name="connsiteX74" fmla="*/ 279293 w 1349253"/>
              <a:gd name="connsiteY74" fmla="*/ 2402874 h 6858000"/>
              <a:gd name="connsiteX75" fmla="*/ 281905 w 1349253"/>
              <a:gd name="connsiteY75" fmla="*/ 2381443 h 6858000"/>
              <a:gd name="connsiteX76" fmla="*/ 258234 w 1349253"/>
              <a:gd name="connsiteY76" fmla="*/ 2261920 h 6858000"/>
              <a:gd name="connsiteX77" fmla="*/ 248121 w 1349253"/>
              <a:gd name="connsiteY77" fmla="*/ 2195378 h 6858000"/>
              <a:gd name="connsiteX78" fmla="*/ 232338 w 1349253"/>
              <a:gd name="connsiteY78" fmla="*/ 2155135 h 6858000"/>
              <a:gd name="connsiteX79" fmla="*/ 229796 w 1349253"/>
              <a:gd name="connsiteY79" fmla="*/ 2118008 h 6858000"/>
              <a:gd name="connsiteX80" fmla="*/ 230789 w 1349253"/>
              <a:gd name="connsiteY80" fmla="*/ 2050531 h 6858000"/>
              <a:gd name="connsiteX81" fmla="*/ 203773 w 1349253"/>
              <a:gd name="connsiteY81" fmla="*/ 1906352 h 6858000"/>
              <a:gd name="connsiteX82" fmla="*/ 180330 w 1349253"/>
              <a:gd name="connsiteY82" fmla="*/ 1861531 h 6858000"/>
              <a:gd name="connsiteX83" fmla="*/ 134129 w 1349253"/>
              <a:gd name="connsiteY83" fmla="*/ 1732919 h 6858000"/>
              <a:gd name="connsiteX84" fmla="*/ 106440 w 1349253"/>
              <a:gd name="connsiteY84" fmla="*/ 1663540 h 6858000"/>
              <a:gd name="connsiteX85" fmla="*/ 105566 w 1349253"/>
              <a:gd name="connsiteY85" fmla="*/ 1615777 h 6858000"/>
              <a:gd name="connsiteX86" fmla="*/ 86361 w 1349253"/>
              <a:gd name="connsiteY86" fmla="*/ 1563678 h 6858000"/>
              <a:gd name="connsiteX87" fmla="*/ 92183 w 1349253"/>
              <a:gd name="connsiteY87" fmla="*/ 1477995 h 6858000"/>
              <a:gd name="connsiteX88" fmla="*/ 78268 w 1349253"/>
              <a:gd name="connsiteY88" fmla="*/ 1373769 h 6858000"/>
              <a:gd name="connsiteX89" fmla="*/ 86575 w 1349253"/>
              <a:gd name="connsiteY89" fmla="*/ 1307086 h 6858000"/>
              <a:gd name="connsiteX90" fmla="*/ 92448 w 1349253"/>
              <a:gd name="connsiteY90" fmla="*/ 1168288 h 6858000"/>
              <a:gd name="connsiteX91" fmla="*/ 84730 w 1349253"/>
              <a:gd name="connsiteY91" fmla="*/ 1142577 h 6858000"/>
              <a:gd name="connsiteX92" fmla="*/ 74036 w 1349253"/>
              <a:gd name="connsiteY92" fmla="*/ 1088484 h 6858000"/>
              <a:gd name="connsiteX93" fmla="*/ 62772 w 1349253"/>
              <a:gd name="connsiteY93" fmla="*/ 1016103 h 6858000"/>
              <a:gd name="connsiteX94" fmla="*/ 64228 w 1349253"/>
              <a:gd name="connsiteY94" fmla="*/ 954054 h 6858000"/>
              <a:gd name="connsiteX95" fmla="*/ 75144 w 1349253"/>
              <a:gd name="connsiteY95" fmla="*/ 921368 h 6858000"/>
              <a:gd name="connsiteX96" fmla="*/ 59093 w 1349253"/>
              <a:gd name="connsiteY96" fmla="*/ 896999 h 6858000"/>
              <a:gd name="connsiteX97" fmla="*/ 28501 w 1349253"/>
              <a:gd name="connsiteY97" fmla="*/ 821517 h 6858000"/>
              <a:gd name="connsiteX98" fmla="*/ 7451 w 1349253"/>
              <a:gd name="connsiteY98" fmla="*/ 751353 h 6858000"/>
              <a:gd name="connsiteX99" fmla="*/ 7009 w 1349253"/>
              <a:gd name="connsiteY99" fmla="*/ 721230 h 6858000"/>
              <a:gd name="connsiteX100" fmla="*/ 16141 w 1349253"/>
              <a:gd name="connsiteY100" fmla="*/ 619315 h 6858000"/>
              <a:gd name="connsiteX101" fmla="*/ 19 w 1349253"/>
              <a:gd name="connsiteY101" fmla="*/ 585934 h 6858000"/>
              <a:gd name="connsiteX102" fmla="*/ 7093 w 1349253"/>
              <a:gd name="connsiteY102" fmla="*/ 538948 h 6858000"/>
              <a:gd name="connsiteX103" fmla="*/ 11001 w 1349253"/>
              <a:gd name="connsiteY103" fmla="*/ 525163 h 6858000"/>
              <a:gd name="connsiteX104" fmla="*/ 37125 w 1349253"/>
              <a:gd name="connsiteY104" fmla="*/ 446567 h 6858000"/>
              <a:gd name="connsiteX105" fmla="*/ 36373 w 1349253"/>
              <a:gd name="connsiteY105" fmla="*/ 393828 h 6858000"/>
              <a:gd name="connsiteX106" fmla="*/ 36203 w 1349253"/>
              <a:gd name="connsiteY106" fmla="*/ 353137 h 6858000"/>
              <a:gd name="connsiteX107" fmla="*/ 41896 w 1349253"/>
              <a:gd name="connsiteY107" fmla="*/ 275771 h 6858000"/>
              <a:gd name="connsiteX108" fmla="*/ 58923 w 1349253"/>
              <a:gd name="connsiteY108" fmla="*/ 212860 h 6858000"/>
              <a:gd name="connsiteX109" fmla="*/ 50633 w 1349253"/>
              <a:gd name="connsiteY109" fmla="*/ 144983 h 6858000"/>
              <a:gd name="connsiteX110" fmla="*/ 62917 w 1349253"/>
              <a:gd name="connsiteY110" fmla="*/ 55288 h 6858000"/>
              <a:gd name="connsiteX111" fmla="*/ 22471 w 1349253"/>
              <a:gd name="connsiteY111" fmla="*/ 0 h 6858000"/>
              <a:gd name="connsiteX0" fmla="*/ 22471 w 1349253"/>
              <a:gd name="connsiteY0" fmla="*/ 0 h 6858000"/>
              <a:gd name="connsiteX1" fmla="*/ 1349253 w 1349253"/>
              <a:gd name="connsiteY1" fmla="*/ 0 h 6858000"/>
              <a:gd name="connsiteX2" fmla="*/ 1349253 w 1349253"/>
              <a:gd name="connsiteY2" fmla="*/ 6858000 h 6858000"/>
              <a:gd name="connsiteX3" fmla="*/ 85947 w 1349253"/>
              <a:gd name="connsiteY3" fmla="*/ 6857735 h 6858000"/>
              <a:gd name="connsiteX4" fmla="*/ 122540 w 1349253"/>
              <a:gd name="connsiteY4" fmla="*/ 6776847 h 6858000"/>
              <a:gd name="connsiteX5" fmla="*/ 134040 w 1349253"/>
              <a:gd name="connsiteY5" fmla="*/ 6737706 h 6858000"/>
              <a:gd name="connsiteX6" fmla="*/ 158779 w 1349253"/>
              <a:gd name="connsiteY6" fmla="*/ 6691589 h 6858000"/>
              <a:gd name="connsiteX7" fmla="*/ 150803 w 1349253"/>
              <a:gd name="connsiteY7" fmla="*/ 6659970 h 6858000"/>
              <a:gd name="connsiteX8" fmla="*/ 168871 w 1349253"/>
              <a:gd name="connsiteY8" fmla="*/ 6594177 h 6858000"/>
              <a:gd name="connsiteX9" fmla="*/ 235868 w 1349253"/>
              <a:gd name="connsiteY9" fmla="*/ 6492130 h 6858000"/>
              <a:gd name="connsiteX10" fmla="*/ 251555 w 1349253"/>
              <a:gd name="connsiteY10" fmla="*/ 6431610 h 6858000"/>
              <a:gd name="connsiteX11" fmla="*/ 278483 w 1349253"/>
              <a:gd name="connsiteY11" fmla="*/ 6334727 h 6858000"/>
              <a:gd name="connsiteX12" fmla="*/ 270395 w 1349253"/>
              <a:gd name="connsiteY12" fmla="*/ 6294334 h 6858000"/>
              <a:gd name="connsiteX13" fmla="*/ 272835 w 1349253"/>
              <a:gd name="connsiteY13" fmla="*/ 6252834 h 6858000"/>
              <a:gd name="connsiteX14" fmla="*/ 250827 w 1349253"/>
              <a:gd name="connsiteY14" fmla="*/ 6202459 h 6858000"/>
              <a:gd name="connsiteX15" fmla="*/ 249625 w 1349253"/>
              <a:gd name="connsiteY15" fmla="*/ 6153037 h 6858000"/>
              <a:gd name="connsiteX16" fmla="*/ 265040 w 1349253"/>
              <a:gd name="connsiteY16" fmla="*/ 6078132 h 6858000"/>
              <a:gd name="connsiteX17" fmla="*/ 252427 w 1349253"/>
              <a:gd name="connsiteY17" fmla="*/ 6028119 h 6858000"/>
              <a:gd name="connsiteX18" fmla="*/ 237656 w 1349253"/>
              <a:gd name="connsiteY18" fmla="*/ 5926735 h 6858000"/>
              <a:gd name="connsiteX19" fmla="*/ 287168 w 1349253"/>
              <a:gd name="connsiteY19" fmla="*/ 5712857 h 6858000"/>
              <a:gd name="connsiteX20" fmla="*/ 316966 w 1349253"/>
              <a:gd name="connsiteY20" fmla="*/ 5660491 h 6858000"/>
              <a:gd name="connsiteX21" fmla="*/ 326089 w 1349253"/>
              <a:gd name="connsiteY21" fmla="*/ 5563435 h 6858000"/>
              <a:gd name="connsiteX22" fmla="*/ 352965 w 1349253"/>
              <a:gd name="connsiteY22" fmla="*/ 5437125 h 6858000"/>
              <a:gd name="connsiteX23" fmla="*/ 366533 w 1349253"/>
              <a:gd name="connsiteY23" fmla="*/ 5396260 h 6858000"/>
              <a:gd name="connsiteX24" fmla="*/ 382514 w 1349253"/>
              <a:gd name="connsiteY24" fmla="*/ 5330009 h 6858000"/>
              <a:gd name="connsiteX25" fmla="*/ 416007 w 1349253"/>
              <a:gd name="connsiteY25" fmla="*/ 5273739 h 6858000"/>
              <a:gd name="connsiteX26" fmla="*/ 425606 w 1349253"/>
              <a:gd name="connsiteY26" fmla="*/ 5241779 h 6858000"/>
              <a:gd name="connsiteX27" fmla="*/ 436832 w 1349253"/>
              <a:gd name="connsiteY27" fmla="*/ 5225268 h 6858000"/>
              <a:gd name="connsiteX28" fmla="*/ 437852 w 1349253"/>
              <a:gd name="connsiteY28" fmla="*/ 5217684 h 6858000"/>
              <a:gd name="connsiteX29" fmla="*/ 445193 w 1349253"/>
              <a:gd name="connsiteY29" fmla="*/ 5193377 h 6858000"/>
              <a:gd name="connsiteX30" fmla="*/ 448496 w 1349253"/>
              <a:gd name="connsiteY30" fmla="*/ 5179288 h 6858000"/>
              <a:gd name="connsiteX31" fmla="*/ 449480 w 1349253"/>
              <a:gd name="connsiteY31" fmla="*/ 5173621 h 6858000"/>
              <a:gd name="connsiteX32" fmla="*/ 445114 w 1349253"/>
              <a:gd name="connsiteY32" fmla="*/ 5159961 h 6858000"/>
              <a:gd name="connsiteX33" fmla="*/ 451791 w 1349253"/>
              <a:gd name="connsiteY33" fmla="*/ 5144295 h 6858000"/>
              <a:gd name="connsiteX34" fmla="*/ 448724 w 1349253"/>
              <a:gd name="connsiteY34" fmla="*/ 5125185 h 6858000"/>
              <a:gd name="connsiteX35" fmla="*/ 455554 w 1349253"/>
              <a:gd name="connsiteY35" fmla="*/ 5121884 h 6858000"/>
              <a:gd name="connsiteX36" fmla="*/ 462590 w 1349253"/>
              <a:gd name="connsiteY36" fmla="*/ 5067850 h 6858000"/>
              <a:gd name="connsiteX37" fmla="*/ 465321 w 1349253"/>
              <a:gd name="connsiteY37" fmla="*/ 5060861 h 6858000"/>
              <a:gd name="connsiteX38" fmla="*/ 462025 w 1349253"/>
              <a:gd name="connsiteY38" fmla="*/ 5034192 h 6858000"/>
              <a:gd name="connsiteX39" fmla="*/ 463579 w 1349253"/>
              <a:gd name="connsiteY39" fmla="*/ 4993030 h 6858000"/>
              <a:gd name="connsiteX40" fmla="*/ 470488 w 1349253"/>
              <a:gd name="connsiteY40" fmla="*/ 4946844 h 6858000"/>
              <a:gd name="connsiteX41" fmla="*/ 466344 w 1349253"/>
              <a:gd name="connsiteY41" fmla="*/ 4932692 h 6858000"/>
              <a:gd name="connsiteX42" fmla="*/ 481747 w 1349253"/>
              <a:gd name="connsiteY42" fmla="*/ 4858827 h 6858000"/>
              <a:gd name="connsiteX43" fmla="*/ 487650 w 1349253"/>
              <a:gd name="connsiteY43" fmla="*/ 4821170 h 6858000"/>
              <a:gd name="connsiteX44" fmla="*/ 493676 w 1349253"/>
              <a:gd name="connsiteY44" fmla="*/ 4750867 h 6858000"/>
              <a:gd name="connsiteX45" fmla="*/ 491483 w 1349253"/>
              <a:gd name="connsiteY45" fmla="*/ 4690749 h 6858000"/>
              <a:gd name="connsiteX46" fmla="*/ 486963 w 1349253"/>
              <a:gd name="connsiteY46" fmla="*/ 4584173 h 6858000"/>
              <a:gd name="connsiteX47" fmla="*/ 482046 w 1349253"/>
              <a:gd name="connsiteY47" fmla="*/ 4444346 h 6858000"/>
              <a:gd name="connsiteX48" fmla="*/ 478611 w 1349253"/>
              <a:gd name="connsiteY48" fmla="*/ 4375228 h 6858000"/>
              <a:gd name="connsiteX49" fmla="*/ 459264 w 1349253"/>
              <a:gd name="connsiteY49" fmla="*/ 4214165 h 6858000"/>
              <a:gd name="connsiteX50" fmla="*/ 460893 w 1349253"/>
              <a:gd name="connsiteY50" fmla="*/ 4076008 h 6858000"/>
              <a:gd name="connsiteX51" fmla="*/ 448593 w 1349253"/>
              <a:gd name="connsiteY51" fmla="*/ 4033999 h 6858000"/>
              <a:gd name="connsiteX52" fmla="*/ 448318 w 1349253"/>
              <a:gd name="connsiteY52" fmla="*/ 4013953 h 6858000"/>
              <a:gd name="connsiteX53" fmla="*/ 434613 w 1349253"/>
              <a:gd name="connsiteY53" fmla="*/ 3974753 h 6858000"/>
              <a:gd name="connsiteX54" fmla="*/ 440396 w 1349253"/>
              <a:gd name="connsiteY54" fmla="*/ 3901461 h 6858000"/>
              <a:gd name="connsiteX55" fmla="*/ 462990 w 1349253"/>
              <a:gd name="connsiteY55" fmla="*/ 3813873 h 6858000"/>
              <a:gd name="connsiteX56" fmla="*/ 460248 w 1349253"/>
              <a:gd name="connsiteY56" fmla="*/ 3777135 h 6858000"/>
              <a:gd name="connsiteX57" fmla="*/ 461981 w 1349253"/>
              <a:gd name="connsiteY57" fmla="*/ 3771656 h 6858000"/>
              <a:gd name="connsiteX58" fmla="*/ 465724 w 1349253"/>
              <a:gd name="connsiteY58" fmla="*/ 3769007 h 6858000"/>
              <a:gd name="connsiteX59" fmla="*/ 473886 w 1349253"/>
              <a:gd name="connsiteY59" fmla="*/ 3738082 h 6858000"/>
              <a:gd name="connsiteX60" fmla="*/ 481232 w 1349253"/>
              <a:gd name="connsiteY60" fmla="*/ 3673397 h 6858000"/>
              <a:gd name="connsiteX61" fmla="*/ 480528 w 1349253"/>
              <a:gd name="connsiteY61" fmla="*/ 3637109 h 6858000"/>
              <a:gd name="connsiteX62" fmla="*/ 483971 w 1349253"/>
              <a:gd name="connsiteY62" fmla="*/ 3536883 h 6858000"/>
              <a:gd name="connsiteX63" fmla="*/ 491509 w 1349253"/>
              <a:gd name="connsiteY63" fmla="*/ 3435652 h 6858000"/>
              <a:gd name="connsiteX64" fmla="*/ 505401 w 1349253"/>
              <a:gd name="connsiteY64" fmla="*/ 3295862 h 6858000"/>
              <a:gd name="connsiteX65" fmla="*/ 511168 w 1349253"/>
              <a:gd name="connsiteY65" fmla="*/ 3229163 h 6858000"/>
              <a:gd name="connsiteX66" fmla="*/ 487927 w 1349253"/>
              <a:gd name="connsiteY66" fmla="*/ 3158586 h 6858000"/>
              <a:gd name="connsiteX67" fmla="*/ 463335 w 1349253"/>
              <a:gd name="connsiteY67" fmla="*/ 3112365 h 6858000"/>
              <a:gd name="connsiteX68" fmla="*/ 448810 w 1349253"/>
              <a:gd name="connsiteY68" fmla="*/ 3072935 h 6858000"/>
              <a:gd name="connsiteX69" fmla="*/ 423984 w 1349253"/>
              <a:gd name="connsiteY69" fmla="*/ 2958185 h 6858000"/>
              <a:gd name="connsiteX70" fmla="*/ 381264 w 1349253"/>
              <a:gd name="connsiteY70" fmla="*/ 2843952 h 6858000"/>
              <a:gd name="connsiteX71" fmla="*/ 315516 w 1349253"/>
              <a:gd name="connsiteY71" fmla="*/ 2554718 h 6858000"/>
              <a:gd name="connsiteX72" fmla="*/ 286333 w 1349253"/>
              <a:gd name="connsiteY72" fmla="*/ 2447068 h 6858000"/>
              <a:gd name="connsiteX73" fmla="*/ 273294 w 1349253"/>
              <a:gd name="connsiteY73" fmla="*/ 2425819 h 6858000"/>
              <a:gd name="connsiteX74" fmla="*/ 279293 w 1349253"/>
              <a:gd name="connsiteY74" fmla="*/ 2402874 h 6858000"/>
              <a:gd name="connsiteX75" fmla="*/ 281905 w 1349253"/>
              <a:gd name="connsiteY75" fmla="*/ 2381443 h 6858000"/>
              <a:gd name="connsiteX76" fmla="*/ 258234 w 1349253"/>
              <a:gd name="connsiteY76" fmla="*/ 2261920 h 6858000"/>
              <a:gd name="connsiteX77" fmla="*/ 248121 w 1349253"/>
              <a:gd name="connsiteY77" fmla="*/ 2195378 h 6858000"/>
              <a:gd name="connsiteX78" fmla="*/ 232338 w 1349253"/>
              <a:gd name="connsiteY78" fmla="*/ 2155135 h 6858000"/>
              <a:gd name="connsiteX79" fmla="*/ 229796 w 1349253"/>
              <a:gd name="connsiteY79" fmla="*/ 2118008 h 6858000"/>
              <a:gd name="connsiteX80" fmla="*/ 230789 w 1349253"/>
              <a:gd name="connsiteY80" fmla="*/ 2050531 h 6858000"/>
              <a:gd name="connsiteX81" fmla="*/ 203773 w 1349253"/>
              <a:gd name="connsiteY81" fmla="*/ 1906352 h 6858000"/>
              <a:gd name="connsiteX82" fmla="*/ 180330 w 1349253"/>
              <a:gd name="connsiteY82" fmla="*/ 1861531 h 6858000"/>
              <a:gd name="connsiteX83" fmla="*/ 134129 w 1349253"/>
              <a:gd name="connsiteY83" fmla="*/ 1732919 h 6858000"/>
              <a:gd name="connsiteX84" fmla="*/ 106440 w 1349253"/>
              <a:gd name="connsiteY84" fmla="*/ 1663540 h 6858000"/>
              <a:gd name="connsiteX85" fmla="*/ 105566 w 1349253"/>
              <a:gd name="connsiteY85" fmla="*/ 1615777 h 6858000"/>
              <a:gd name="connsiteX86" fmla="*/ 86361 w 1349253"/>
              <a:gd name="connsiteY86" fmla="*/ 1563678 h 6858000"/>
              <a:gd name="connsiteX87" fmla="*/ 92183 w 1349253"/>
              <a:gd name="connsiteY87" fmla="*/ 1477995 h 6858000"/>
              <a:gd name="connsiteX88" fmla="*/ 78268 w 1349253"/>
              <a:gd name="connsiteY88" fmla="*/ 1373769 h 6858000"/>
              <a:gd name="connsiteX89" fmla="*/ 86575 w 1349253"/>
              <a:gd name="connsiteY89" fmla="*/ 1307086 h 6858000"/>
              <a:gd name="connsiteX90" fmla="*/ 92448 w 1349253"/>
              <a:gd name="connsiteY90" fmla="*/ 1168288 h 6858000"/>
              <a:gd name="connsiteX91" fmla="*/ 84730 w 1349253"/>
              <a:gd name="connsiteY91" fmla="*/ 1142577 h 6858000"/>
              <a:gd name="connsiteX92" fmla="*/ 74036 w 1349253"/>
              <a:gd name="connsiteY92" fmla="*/ 1088484 h 6858000"/>
              <a:gd name="connsiteX93" fmla="*/ 62772 w 1349253"/>
              <a:gd name="connsiteY93" fmla="*/ 1016103 h 6858000"/>
              <a:gd name="connsiteX94" fmla="*/ 64228 w 1349253"/>
              <a:gd name="connsiteY94" fmla="*/ 954054 h 6858000"/>
              <a:gd name="connsiteX95" fmla="*/ 59093 w 1349253"/>
              <a:gd name="connsiteY95" fmla="*/ 896999 h 6858000"/>
              <a:gd name="connsiteX96" fmla="*/ 28501 w 1349253"/>
              <a:gd name="connsiteY96" fmla="*/ 821517 h 6858000"/>
              <a:gd name="connsiteX97" fmla="*/ 7451 w 1349253"/>
              <a:gd name="connsiteY97" fmla="*/ 751353 h 6858000"/>
              <a:gd name="connsiteX98" fmla="*/ 7009 w 1349253"/>
              <a:gd name="connsiteY98" fmla="*/ 721230 h 6858000"/>
              <a:gd name="connsiteX99" fmla="*/ 16141 w 1349253"/>
              <a:gd name="connsiteY99" fmla="*/ 619315 h 6858000"/>
              <a:gd name="connsiteX100" fmla="*/ 19 w 1349253"/>
              <a:gd name="connsiteY100" fmla="*/ 585934 h 6858000"/>
              <a:gd name="connsiteX101" fmla="*/ 7093 w 1349253"/>
              <a:gd name="connsiteY101" fmla="*/ 538948 h 6858000"/>
              <a:gd name="connsiteX102" fmla="*/ 11001 w 1349253"/>
              <a:gd name="connsiteY102" fmla="*/ 525163 h 6858000"/>
              <a:gd name="connsiteX103" fmla="*/ 37125 w 1349253"/>
              <a:gd name="connsiteY103" fmla="*/ 446567 h 6858000"/>
              <a:gd name="connsiteX104" fmla="*/ 36373 w 1349253"/>
              <a:gd name="connsiteY104" fmla="*/ 393828 h 6858000"/>
              <a:gd name="connsiteX105" fmla="*/ 36203 w 1349253"/>
              <a:gd name="connsiteY105" fmla="*/ 353137 h 6858000"/>
              <a:gd name="connsiteX106" fmla="*/ 41896 w 1349253"/>
              <a:gd name="connsiteY106" fmla="*/ 275771 h 6858000"/>
              <a:gd name="connsiteX107" fmla="*/ 58923 w 1349253"/>
              <a:gd name="connsiteY107" fmla="*/ 212860 h 6858000"/>
              <a:gd name="connsiteX108" fmla="*/ 50633 w 1349253"/>
              <a:gd name="connsiteY108" fmla="*/ 144983 h 6858000"/>
              <a:gd name="connsiteX109" fmla="*/ 62917 w 1349253"/>
              <a:gd name="connsiteY109" fmla="*/ 55288 h 6858000"/>
              <a:gd name="connsiteX110" fmla="*/ 22471 w 1349253"/>
              <a:gd name="connsiteY11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0843 w 1342244"/>
              <a:gd name="connsiteY28" fmla="*/ 5217684 h 6858000"/>
              <a:gd name="connsiteX29" fmla="*/ 438184 w 1342244"/>
              <a:gd name="connsiteY29" fmla="*/ 5193377 h 6858000"/>
              <a:gd name="connsiteX30" fmla="*/ 441487 w 1342244"/>
              <a:gd name="connsiteY30" fmla="*/ 5179288 h 6858000"/>
              <a:gd name="connsiteX31" fmla="*/ 442471 w 1342244"/>
              <a:gd name="connsiteY31" fmla="*/ 5173621 h 6858000"/>
              <a:gd name="connsiteX32" fmla="*/ 438105 w 1342244"/>
              <a:gd name="connsiteY32" fmla="*/ 5159961 h 6858000"/>
              <a:gd name="connsiteX33" fmla="*/ 444782 w 1342244"/>
              <a:gd name="connsiteY33" fmla="*/ 5144295 h 6858000"/>
              <a:gd name="connsiteX34" fmla="*/ 441715 w 1342244"/>
              <a:gd name="connsiteY34" fmla="*/ 5125185 h 6858000"/>
              <a:gd name="connsiteX35" fmla="*/ 448545 w 1342244"/>
              <a:gd name="connsiteY35" fmla="*/ 5121884 h 6858000"/>
              <a:gd name="connsiteX36" fmla="*/ 455581 w 1342244"/>
              <a:gd name="connsiteY36" fmla="*/ 5067850 h 6858000"/>
              <a:gd name="connsiteX37" fmla="*/ 458312 w 1342244"/>
              <a:gd name="connsiteY37" fmla="*/ 5060861 h 6858000"/>
              <a:gd name="connsiteX38" fmla="*/ 455016 w 1342244"/>
              <a:gd name="connsiteY38" fmla="*/ 5034192 h 6858000"/>
              <a:gd name="connsiteX39" fmla="*/ 456570 w 1342244"/>
              <a:gd name="connsiteY39" fmla="*/ 4993030 h 6858000"/>
              <a:gd name="connsiteX40" fmla="*/ 463479 w 1342244"/>
              <a:gd name="connsiteY40" fmla="*/ 4946844 h 6858000"/>
              <a:gd name="connsiteX41" fmla="*/ 459335 w 1342244"/>
              <a:gd name="connsiteY41" fmla="*/ 4932692 h 6858000"/>
              <a:gd name="connsiteX42" fmla="*/ 474738 w 1342244"/>
              <a:gd name="connsiteY42" fmla="*/ 4858827 h 6858000"/>
              <a:gd name="connsiteX43" fmla="*/ 480641 w 1342244"/>
              <a:gd name="connsiteY43" fmla="*/ 4821170 h 6858000"/>
              <a:gd name="connsiteX44" fmla="*/ 486667 w 1342244"/>
              <a:gd name="connsiteY44" fmla="*/ 4750867 h 6858000"/>
              <a:gd name="connsiteX45" fmla="*/ 484474 w 1342244"/>
              <a:gd name="connsiteY45" fmla="*/ 4690749 h 6858000"/>
              <a:gd name="connsiteX46" fmla="*/ 479954 w 1342244"/>
              <a:gd name="connsiteY46" fmla="*/ 4584173 h 6858000"/>
              <a:gd name="connsiteX47" fmla="*/ 475037 w 1342244"/>
              <a:gd name="connsiteY47" fmla="*/ 4444346 h 6858000"/>
              <a:gd name="connsiteX48" fmla="*/ 471602 w 1342244"/>
              <a:gd name="connsiteY48" fmla="*/ 4375228 h 6858000"/>
              <a:gd name="connsiteX49" fmla="*/ 452255 w 1342244"/>
              <a:gd name="connsiteY49" fmla="*/ 4214165 h 6858000"/>
              <a:gd name="connsiteX50" fmla="*/ 453884 w 1342244"/>
              <a:gd name="connsiteY50" fmla="*/ 4076008 h 6858000"/>
              <a:gd name="connsiteX51" fmla="*/ 441584 w 1342244"/>
              <a:gd name="connsiteY51" fmla="*/ 4033999 h 6858000"/>
              <a:gd name="connsiteX52" fmla="*/ 441309 w 1342244"/>
              <a:gd name="connsiteY52" fmla="*/ 4013953 h 6858000"/>
              <a:gd name="connsiteX53" fmla="*/ 427604 w 1342244"/>
              <a:gd name="connsiteY53" fmla="*/ 3974753 h 6858000"/>
              <a:gd name="connsiteX54" fmla="*/ 433387 w 1342244"/>
              <a:gd name="connsiteY54" fmla="*/ 3901461 h 6858000"/>
              <a:gd name="connsiteX55" fmla="*/ 455981 w 1342244"/>
              <a:gd name="connsiteY55" fmla="*/ 3813873 h 6858000"/>
              <a:gd name="connsiteX56" fmla="*/ 453239 w 1342244"/>
              <a:gd name="connsiteY56" fmla="*/ 3777135 h 6858000"/>
              <a:gd name="connsiteX57" fmla="*/ 454972 w 1342244"/>
              <a:gd name="connsiteY57" fmla="*/ 3771656 h 6858000"/>
              <a:gd name="connsiteX58" fmla="*/ 458715 w 1342244"/>
              <a:gd name="connsiteY58" fmla="*/ 3769007 h 6858000"/>
              <a:gd name="connsiteX59" fmla="*/ 466877 w 1342244"/>
              <a:gd name="connsiteY59" fmla="*/ 3738082 h 6858000"/>
              <a:gd name="connsiteX60" fmla="*/ 474223 w 1342244"/>
              <a:gd name="connsiteY60" fmla="*/ 3673397 h 6858000"/>
              <a:gd name="connsiteX61" fmla="*/ 473519 w 1342244"/>
              <a:gd name="connsiteY61" fmla="*/ 3637109 h 6858000"/>
              <a:gd name="connsiteX62" fmla="*/ 476962 w 1342244"/>
              <a:gd name="connsiteY62" fmla="*/ 3536883 h 6858000"/>
              <a:gd name="connsiteX63" fmla="*/ 484500 w 1342244"/>
              <a:gd name="connsiteY63" fmla="*/ 3435652 h 6858000"/>
              <a:gd name="connsiteX64" fmla="*/ 498392 w 1342244"/>
              <a:gd name="connsiteY64" fmla="*/ 3295862 h 6858000"/>
              <a:gd name="connsiteX65" fmla="*/ 504159 w 1342244"/>
              <a:gd name="connsiteY65" fmla="*/ 3229163 h 6858000"/>
              <a:gd name="connsiteX66" fmla="*/ 480918 w 1342244"/>
              <a:gd name="connsiteY66" fmla="*/ 3158586 h 6858000"/>
              <a:gd name="connsiteX67" fmla="*/ 456326 w 1342244"/>
              <a:gd name="connsiteY67" fmla="*/ 3112365 h 6858000"/>
              <a:gd name="connsiteX68" fmla="*/ 441801 w 1342244"/>
              <a:gd name="connsiteY68" fmla="*/ 3072935 h 6858000"/>
              <a:gd name="connsiteX69" fmla="*/ 416975 w 1342244"/>
              <a:gd name="connsiteY69" fmla="*/ 2958185 h 6858000"/>
              <a:gd name="connsiteX70" fmla="*/ 374255 w 1342244"/>
              <a:gd name="connsiteY70" fmla="*/ 2843952 h 6858000"/>
              <a:gd name="connsiteX71" fmla="*/ 308507 w 1342244"/>
              <a:gd name="connsiteY71" fmla="*/ 2554718 h 6858000"/>
              <a:gd name="connsiteX72" fmla="*/ 279324 w 1342244"/>
              <a:gd name="connsiteY72" fmla="*/ 2447068 h 6858000"/>
              <a:gd name="connsiteX73" fmla="*/ 266285 w 1342244"/>
              <a:gd name="connsiteY73" fmla="*/ 2425819 h 6858000"/>
              <a:gd name="connsiteX74" fmla="*/ 272284 w 1342244"/>
              <a:gd name="connsiteY74" fmla="*/ 2402874 h 6858000"/>
              <a:gd name="connsiteX75" fmla="*/ 274896 w 1342244"/>
              <a:gd name="connsiteY75" fmla="*/ 2381443 h 6858000"/>
              <a:gd name="connsiteX76" fmla="*/ 251225 w 1342244"/>
              <a:gd name="connsiteY76" fmla="*/ 2261920 h 6858000"/>
              <a:gd name="connsiteX77" fmla="*/ 241112 w 1342244"/>
              <a:gd name="connsiteY77" fmla="*/ 2195378 h 6858000"/>
              <a:gd name="connsiteX78" fmla="*/ 225329 w 1342244"/>
              <a:gd name="connsiteY78" fmla="*/ 2155135 h 6858000"/>
              <a:gd name="connsiteX79" fmla="*/ 222787 w 1342244"/>
              <a:gd name="connsiteY79" fmla="*/ 2118008 h 6858000"/>
              <a:gd name="connsiteX80" fmla="*/ 223780 w 1342244"/>
              <a:gd name="connsiteY80" fmla="*/ 2050531 h 6858000"/>
              <a:gd name="connsiteX81" fmla="*/ 196764 w 1342244"/>
              <a:gd name="connsiteY81" fmla="*/ 1906352 h 6858000"/>
              <a:gd name="connsiteX82" fmla="*/ 173321 w 1342244"/>
              <a:gd name="connsiteY82" fmla="*/ 1861531 h 6858000"/>
              <a:gd name="connsiteX83" fmla="*/ 127120 w 1342244"/>
              <a:gd name="connsiteY83" fmla="*/ 1732919 h 6858000"/>
              <a:gd name="connsiteX84" fmla="*/ 99431 w 1342244"/>
              <a:gd name="connsiteY84" fmla="*/ 1663540 h 6858000"/>
              <a:gd name="connsiteX85" fmla="*/ 98557 w 1342244"/>
              <a:gd name="connsiteY85" fmla="*/ 1615777 h 6858000"/>
              <a:gd name="connsiteX86" fmla="*/ 79352 w 1342244"/>
              <a:gd name="connsiteY86" fmla="*/ 1563678 h 6858000"/>
              <a:gd name="connsiteX87" fmla="*/ 85174 w 1342244"/>
              <a:gd name="connsiteY87" fmla="*/ 1477995 h 6858000"/>
              <a:gd name="connsiteX88" fmla="*/ 71259 w 1342244"/>
              <a:gd name="connsiteY88" fmla="*/ 1373769 h 6858000"/>
              <a:gd name="connsiteX89" fmla="*/ 79566 w 1342244"/>
              <a:gd name="connsiteY89" fmla="*/ 1307086 h 6858000"/>
              <a:gd name="connsiteX90" fmla="*/ 85439 w 1342244"/>
              <a:gd name="connsiteY90" fmla="*/ 1168288 h 6858000"/>
              <a:gd name="connsiteX91" fmla="*/ 77721 w 1342244"/>
              <a:gd name="connsiteY91" fmla="*/ 1142577 h 6858000"/>
              <a:gd name="connsiteX92" fmla="*/ 67027 w 1342244"/>
              <a:gd name="connsiteY92" fmla="*/ 1088484 h 6858000"/>
              <a:gd name="connsiteX93" fmla="*/ 55763 w 1342244"/>
              <a:gd name="connsiteY93" fmla="*/ 1016103 h 6858000"/>
              <a:gd name="connsiteX94" fmla="*/ 57219 w 1342244"/>
              <a:gd name="connsiteY94" fmla="*/ 954054 h 6858000"/>
              <a:gd name="connsiteX95" fmla="*/ 52084 w 1342244"/>
              <a:gd name="connsiteY95" fmla="*/ 896999 h 6858000"/>
              <a:gd name="connsiteX96" fmla="*/ 21492 w 1342244"/>
              <a:gd name="connsiteY96" fmla="*/ 821517 h 6858000"/>
              <a:gd name="connsiteX97" fmla="*/ 442 w 1342244"/>
              <a:gd name="connsiteY97" fmla="*/ 751353 h 6858000"/>
              <a:gd name="connsiteX98" fmla="*/ 0 w 1342244"/>
              <a:gd name="connsiteY98" fmla="*/ 721230 h 6858000"/>
              <a:gd name="connsiteX99" fmla="*/ 9132 w 1342244"/>
              <a:gd name="connsiteY99" fmla="*/ 619315 h 6858000"/>
              <a:gd name="connsiteX100" fmla="*/ 2788 w 1342244"/>
              <a:gd name="connsiteY100" fmla="*/ 585934 h 6858000"/>
              <a:gd name="connsiteX101" fmla="*/ 84 w 1342244"/>
              <a:gd name="connsiteY101" fmla="*/ 538948 h 6858000"/>
              <a:gd name="connsiteX102" fmla="*/ 3992 w 1342244"/>
              <a:gd name="connsiteY102" fmla="*/ 525163 h 6858000"/>
              <a:gd name="connsiteX103" fmla="*/ 30116 w 1342244"/>
              <a:gd name="connsiteY103" fmla="*/ 446567 h 6858000"/>
              <a:gd name="connsiteX104" fmla="*/ 29364 w 1342244"/>
              <a:gd name="connsiteY104" fmla="*/ 393828 h 6858000"/>
              <a:gd name="connsiteX105" fmla="*/ 29194 w 1342244"/>
              <a:gd name="connsiteY105" fmla="*/ 353137 h 6858000"/>
              <a:gd name="connsiteX106" fmla="*/ 34887 w 1342244"/>
              <a:gd name="connsiteY106" fmla="*/ 275771 h 6858000"/>
              <a:gd name="connsiteX107" fmla="*/ 51914 w 1342244"/>
              <a:gd name="connsiteY107" fmla="*/ 212860 h 6858000"/>
              <a:gd name="connsiteX108" fmla="*/ 43624 w 1342244"/>
              <a:gd name="connsiteY108" fmla="*/ 144983 h 6858000"/>
              <a:gd name="connsiteX109" fmla="*/ 55908 w 1342244"/>
              <a:gd name="connsiteY109" fmla="*/ 55288 h 6858000"/>
              <a:gd name="connsiteX110" fmla="*/ 15462 w 1342244"/>
              <a:gd name="connsiteY11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0843 w 1342244"/>
              <a:gd name="connsiteY28" fmla="*/ 5217684 h 6858000"/>
              <a:gd name="connsiteX29" fmla="*/ 438184 w 1342244"/>
              <a:gd name="connsiteY29" fmla="*/ 5193377 h 6858000"/>
              <a:gd name="connsiteX30" fmla="*/ 441487 w 1342244"/>
              <a:gd name="connsiteY30" fmla="*/ 5179288 h 6858000"/>
              <a:gd name="connsiteX31" fmla="*/ 442471 w 1342244"/>
              <a:gd name="connsiteY31" fmla="*/ 5173621 h 6858000"/>
              <a:gd name="connsiteX32" fmla="*/ 438105 w 1342244"/>
              <a:gd name="connsiteY32" fmla="*/ 5159961 h 6858000"/>
              <a:gd name="connsiteX33" fmla="*/ 444782 w 1342244"/>
              <a:gd name="connsiteY33" fmla="*/ 5144295 h 6858000"/>
              <a:gd name="connsiteX34" fmla="*/ 441715 w 1342244"/>
              <a:gd name="connsiteY34" fmla="*/ 5125185 h 6858000"/>
              <a:gd name="connsiteX35" fmla="*/ 448545 w 1342244"/>
              <a:gd name="connsiteY35" fmla="*/ 5121884 h 6858000"/>
              <a:gd name="connsiteX36" fmla="*/ 455581 w 1342244"/>
              <a:gd name="connsiteY36" fmla="*/ 5067850 h 6858000"/>
              <a:gd name="connsiteX37" fmla="*/ 458312 w 1342244"/>
              <a:gd name="connsiteY37" fmla="*/ 5060861 h 6858000"/>
              <a:gd name="connsiteX38" fmla="*/ 455016 w 1342244"/>
              <a:gd name="connsiteY38" fmla="*/ 5034192 h 6858000"/>
              <a:gd name="connsiteX39" fmla="*/ 456570 w 1342244"/>
              <a:gd name="connsiteY39" fmla="*/ 4993030 h 6858000"/>
              <a:gd name="connsiteX40" fmla="*/ 463479 w 1342244"/>
              <a:gd name="connsiteY40" fmla="*/ 4946844 h 6858000"/>
              <a:gd name="connsiteX41" fmla="*/ 459335 w 1342244"/>
              <a:gd name="connsiteY41" fmla="*/ 4932692 h 6858000"/>
              <a:gd name="connsiteX42" fmla="*/ 474738 w 1342244"/>
              <a:gd name="connsiteY42" fmla="*/ 4858827 h 6858000"/>
              <a:gd name="connsiteX43" fmla="*/ 480641 w 1342244"/>
              <a:gd name="connsiteY43" fmla="*/ 4821170 h 6858000"/>
              <a:gd name="connsiteX44" fmla="*/ 486667 w 1342244"/>
              <a:gd name="connsiteY44" fmla="*/ 4750867 h 6858000"/>
              <a:gd name="connsiteX45" fmla="*/ 484474 w 1342244"/>
              <a:gd name="connsiteY45" fmla="*/ 4690749 h 6858000"/>
              <a:gd name="connsiteX46" fmla="*/ 479954 w 1342244"/>
              <a:gd name="connsiteY46" fmla="*/ 4584173 h 6858000"/>
              <a:gd name="connsiteX47" fmla="*/ 475037 w 1342244"/>
              <a:gd name="connsiteY47" fmla="*/ 4444346 h 6858000"/>
              <a:gd name="connsiteX48" fmla="*/ 471602 w 1342244"/>
              <a:gd name="connsiteY48" fmla="*/ 4375228 h 6858000"/>
              <a:gd name="connsiteX49" fmla="*/ 452255 w 1342244"/>
              <a:gd name="connsiteY49" fmla="*/ 4214165 h 6858000"/>
              <a:gd name="connsiteX50" fmla="*/ 453884 w 1342244"/>
              <a:gd name="connsiteY50" fmla="*/ 4076008 h 6858000"/>
              <a:gd name="connsiteX51" fmla="*/ 441584 w 1342244"/>
              <a:gd name="connsiteY51" fmla="*/ 4033999 h 6858000"/>
              <a:gd name="connsiteX52" fmla="*/ 441309 w 1342244"/>
              <a:gd name="connsiteY52" fmla="*/ 4013953 h 6858000"/>
              <a:gd name="connsiteX53" fmla="*/ 427604 w 1342244"/>
              <a:gd name="connsiteY53" fmla="*/ 3974753 h 6858000"/>
              <a:gd name="connsiteX54" fmla="*/ 433387 w 1342244"/>
              <a:gd name="connsiteY54" fmla="*/ 3901461 h 6858000"/>
              <a:gd name="connsiteX55" fmla="*/ 455981 w 1342244"/>
              <a:gd name="connsiteY55" fmla="*/ 3813873 h 6858000"/>
              <a:gd name="connsiteX56" fmla="*/ 453239 w 1342244"/>
              <a:gd name="connsiteY56" fmla="*/ 3777135 h 6858000"/>
              <a:gd name="connsiteX57" fmla="*/ 454972 w 1342244"/>
              <a:gd name="connsiteY57" fmla="*/ 3771656 h 6858000"/>
              <a:gd name="connsiteX58" fmla="*/ 458715 w 1342244"/>
              <a:gd name="connsiteY58" fmla="*/ 3769007 h 6858000"/>
              <a:gd name="connsiteX59" fmla="*/ 466877 w 1342244"/>
              <a:gd name="connsiteY59" fmla="*/ 3738082 h 6858000"/>
              <a:gd name="connsiteX60" fmla="*/ 474223 w 1342244"/>
              <a:gd name="connsiteY60" fmla="*/ 3673397 h 6858000"/>
              <a:gd name="connsiteX61" fmla="*/ 473519 w 1342244"/>
              <a:gd name="connsiteY61" fmla="*/ 3637109 h 6858000"/>
              <a:gd name="connsiteX62" fmla="*/ 476962 w 1342244"/>
              <a:gd name="connsiteY62" fmla="*/ 3536883 h 6858000"/>
              <a:gd name="connsiteX63" fmla="*/ 484500 w 1342244"/>
              <a:gd name="connsiteY63" fmla="*/ 3435652 h 6858000"/>
              <a:gd name="connsiteX64" fmla="*/ 498392 w 1342244"/>
              <a:gd name="connsiteY64" fmla="*/ 3295862 h 6858000"/>
              <a:gd name="connsiteX65" fmla="*/ 504159 w 1342244"/>
              <a:gd name="connsiteY65" fmla="*/ 3229163 h 6858000"/>
              <a:gd name="connsiteX66" fmla="*/ 480918 w 1342244"/>
              <a:gd name="connsiteY66" fmla="*/ 3158586 h 6858000"/>
              <a:gd name="connsiteX67" fmla="*/ 456326 w 1342244"/>
              <a:gd name="connsiteY67" fmla="*/ 3112365 h 6858000"/>
              <a:gd name="connsiteX68" fmla="*/ 441801 w 1342244"/>
              <a:gd name="connsiteY68" fmla="*/ 3072935 h 6858000"/>
              <a:gd name="connsiteX69" fmla="*/ 416975 w 1342244"/>
              <a:gd name="connsiteY69" fmla="*/ 2958185 h 6858000"/>
              <a:gd name="connsiteX70" fmla="*/ 374255 w 1342244"/>
              <a:gd name="connsiteY70" fmla="*/ 2843952 h 6858000"/>
              <a:gd name="connsiteX71" fmla="*/ 308507 w 1342244"/>
              <a:gd name="connsiteY71" fmla="*/ 2554718 h 6858000"/>
              <a:gd name="connsiteX72" fmla="*/ 279324 w 1342244"/>
              <a:gd name="connsiteY72" fmla="*/ 2447068 h 6858000"/>
              <a:gd name="connsiteX73" fmla="*/ 266285 w 1342244"/>
              <a:gd name="connsiteY73" fmla="*/ 2425819 h 6858000"/>
              <a:gd name="connsiteX74" fmla="*/ 272284 w 1342244"/>
              <a:gd name="connsiteY74" fmla="*/ 2402874 h 6858000"/>
              <a:gd name="connsiteX75" fmla="*/ 274896 w 1342244"/>
              <a:gd name="connsiteY75" fmla="*/ 2381443 h 6858000"/>
              <a:gd name="connsiteX76" fmla="*/ 251225 w 1342244"/>
              <a:gd name="connsiteY76" fmla="*/ 2261920 h 6858000"/>
              <a:gd name="connsiteX77" fmla="*/ 241112 w 1342244"/>
              <a:gd name="connsiteY77" fmla="*/ 2195378 h 6858000"/>
              <a:gd name="connsiteX78" fmla="*/ 225329 w 1342244"/>
              <a:gd name="connsiteY78" fmla="*/ 2155135 h 6858000"/>
              <a:gd name="connsiteX79" fmla="*/ 222787 w 1342244"/>
              <a:gd name="connsiteY79" fmla="*/ 2118008 h 6858000"/>
              <a:gd name="connsiteX80" fmla="*/ 223780 w 1342244"/>
              <a:gd name="connsiteY80" fmla="*/ 2050531 h 6858000"/>
              <a:gd name="connsiteX81" fmla="*/ 196764 w 1342244"/>
              <a:gd name="connsiteY81" fmla="*/ 1906352 h 6858000"/>
              <a:gd name="connsiteX82" fmla="*/ 173321 w 1342244"/>
              <a:gd name="connsiteY82" fmla="*/ 1861531 h 6858000"/>
              <a:gd name="connsiteX83" fmla="*/ 127120 w 1342244"/>
              <a:gd name="connsiteY83" fmla="*/ 1732919 h 6858000"/>
              <a:gd name="connsiteX84" fmla="*/ 99431 w 1342244"/>
              <a:gd name="connsiteY84" fmla="*/ 1663540 h 6858000"/>
              <a:gd name="connsiteX85" fmla="*/ 98557 w 1342244"/>
              <a:gd name="connsiteY85" fmla="*/ 1615777 h 6858000"/>
              <a:gd name="connsiteX86" fmla="*/ 79352 w 1342244"/>
              <a:gd name="connsiteY86" fmla="*/ 1563678 h 6858000"/>
              <a:gd name="connsiteX87" fmla="*/ 85174 w 1342244"/>
              <a:gd name="connsiteY87" fmla="*/ 1477995 h 6858000"/>
              <a:gd name="connsiteX88" fmla="*/ 71259 w 1342244"/>
              <a:gd name="connsiteY88" fmla="*/ 1373769 h 6858000"/>
              <a:gd name="connsiteX89" fmla="*/ 79566 w 1342244"/>
              <a:gd name="connsiteY89" fmla="*/ 1307086 h 6858000"/>
              <a:gd name="connsiteX90" fmla="*/ 85439 w 1342244"/>
              <a:gd name="connsiteY90" fmla="*/ 1168288 h 6858000"/>
              <a:gd name="connsiteX91" fmla="*/ 77721 w 1342244"/>
              <a:gd name="connsiteY91" fmla="*/ 1142577 h 6858000"/>
              <a:gd name="connsiteX92" fmla="*/ 67027 w 1342244"/>
              <a:gd name="connsiteY92" fmla="*/ 1088484 h 6858000"/>
              <a:gd name="connsiteX93" fmla="*/ 55763 w 1342244"/>
              <a:gd name="connsiteY93" fmla="*/ 1016103 h 6858000"/>
              <a:gd name="connsiteX94" fmla="*/ 57219 w 1342244"/>
              <a:gd name="connsiteY94" fmla="*/ 954054 h 6858000"/>
              <a:gd name="connsiteX95" fmla="*/ 52084 w 1342244"/>
              <a:gd name="connsiteY95" fmla="*/ 896999 h 6858000"/>
              <a:gd name="connsiteX96" fmla="*/ 21492 w 1342244"/>
              <a:gd name="connsiteY96" fmla="*/ 821517 h 6858000"/>
              <a:gd name="connsiteX97" fmla="*/ 442 w 1342244"/>
              <a:gd name="connsiteY97" fmla="*/ 751353 h 6858000"/>
              <a:gd name="connsiteX98" fmla="*/ 0 w 1342244"/>
              <a:gd name="connsiteY98" fmla="*/ 721230 h 6858000"/>
              <a:gd name="connsiteX99" fmla="*/ 9132 w 1342244"/>
              <a:gd name="connsiteY99" fmla="*/ 619315 h 6858000"/>
              <a:gd name="connsiteX100" fmla="*/ 2788 w 1342244"/>
              <a:gd name="connsiteY100" fmla="*/ 585934 h 6858000"/>
              <a:gd name="connsiteX101" fmla="*/ 84 w 1342244"/>
              <a:gd name="connsiteY101" fmla="*/ 538948 h 6858000"/>
              <a:gd name="connsiteX102" fmla="*/ 3992 w 1342244"/>
              <a:gd name="connsiteY102" fmla="*/ 525163 h 6858000"/>
              <a:gd name="connsiteX103" fmla="*/ 30116 w 1342244"/>
              <a:gd name="connsiteY103" fmla="*/ 446567 h 6858000"/>
              <a:gd name="connsiteX104" fmla="*/ 29364 w 1342244"/>
              <a:gd name="connsiteY104" fmla="*/ 393828 h 6858000"/>
              <a:gd name="connsiteX105" fmla="*/ 29194 w 1342244"/>
              <a:gd name="connsiteY105" fmla="*/ 353137 h 6858000"/>
              <a:gd name="connsiteX106" fmla="*/ 34887 w 1342244"/>
              <a:gd name="connsiteY106" fmla="*/ 275771 h 6858000"/>
              <a:gd name="connsiteX107" fmla="*/ 51914 w 1342244"/>
              <a:gd name="connsiteY107" fmla="*/ 212860 h 6858000"/>
              <a:gd name="connsiteX108" fmla="*/ 43624 w 1342244"/>
              <a:gd name="connsiteY108" fmla="*/ 144983 h 6858000"/>
              <a:gd name="connsiteX109" fmla="*/ 33909 w 1342244"/>
              <a:gd name="connsiteY109" fmla="*/ 33857 h 6858000"/>
              <a:gd name="connsiteX110" fmla="*/ 15462 w 1342244"/>
              <a:gd name="connsiteY11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0843 w 1342244"/>
              <a:gd name="connsiteY28" fmla="*/ 5217684 h 6858000"/>
              <a:gd name="connsiteX29" fmla="*/ 438184 w 1342244"/>
              <a:gd name="connsiteY29" fmla="*/ 5193377 h 6858000"/>
              <a:gd name="connsiteX30" fmla="*/ 441487 w 1342244"/>
              <a:gd name="connsiteY30" fmla="*/ 5179288 h 6858000"/>
              <a:gd name="connsiteX31" fmla="*/ 442471 w 1342244"/>
              <a:gd name="connsiteY31" fmla="*/ 5173621 h 6858000"/>
              <a:gd name="connsiteX32" fmla="*/ 438105 w 1342244"/>
              <a:gd name="connsiteY32" fmla="*/ 5159961 h 6858000"/>
              <a:gd name="connsiteX33" fmla="*/ 444782 w 1342244"/>
              <a:gd name="connsiteY33" fmla="*/ 5144295 h 6858000"/>
              <a:gd name="connsiteX34" fmla="*/ 441715 w 1342244"/>
              <a:gd name="connsiteY34" fmla="*/ 5125185 h 6858000"/>
              <a:gd name="connsiteX35" fmla="*/ 448545 w 1342244"/>
              <a:gd name="connsiteY35" fmla="*/ 5121884 h 6858000"/>
              <a:gd name="connsiteX36" fmla="*/ 455581 w 1342244"/>
              <a:gd name="connsiteY36" fmla="*/ 5067850 h 6858000"/>
              <a:gd name="connsiteX37" fmla="*/ 458312 w 1342244"/>
              <a:gd name="connsiteY37" fmla="*/ 5060861 h 6858000"/>
              <a:gd name="connsiteX38" fmla="*/ 455016 w 1342244"/>
              <a:gd name="connsiteY38" fmla="*/ 5034192 h 6858000"/>
              <a:gd name="connsiteX39" fmla="*/ 456570 w 1342244"/>
              <a:gd name="connsiteY39" fmla="*/ 4993030 h 6858000"/>
              <a:gd name="connsiteX40" fmla="*/ 463479 w 1342244"/>
              <a:gd name="connsiteY40" fmla="*/ 4946844 h 6858000"/>
              <a:gd name="connsiteX41" fmla="*/ 459335 w 1342244"/>
              <a:gd name="connsiteY41" fmla="*/ 4932692 h 6858000"/>
              <a:gd name="connsiteX42" fmla="*/ 474738 w 1342244"/>
              <a:gd name="connsiteY42" fmla="*/ 4858827 h 6858000"/>
              <a:gd name="connsiteX43" fmla="*/ 480641 w 1342244"/>
              <a:gd name="connsiteY43" fmla="*/ 4821170 h 6858000"/>
              <a:gd name="connsiteX44" fmla="*/ 486667 w 1342244"/>
              <a:gd name="connsiteY44" fmla="*/ 4750867 h 6858000"/>
              <a:gd name="connsiteX45" fmla="*/ 484474 w 1342244"/>
              <a:gd name="connsiteY45" fmla="*/ 4690749 h 6858000"/>
              <a:gd name="connsiteX46" fmla="*/ 479954 w 1342244"/>
              <a:gd name="connsiteY46" fmla="*/ 4584173 h 6858000"/>
              <a:gd name="connsiteX47" fmla="*/ 475037 w 1342244"/>
              <a:gd name="connsiteY47" fmla="*/ 4444346 h 6858000"/>
              <a:gd name="connsiteX48" fmla="*/ 471602 w 1342244"/>
              <a:gd name="connsiteY48" fmla="*/ 4375228 h 6858000"/>
              <a:gd name="connsiteX49" fmla="*/ 452255 w 1342244"/>
              <a:gd name="connsiteY49" fmla="*/ 4214165 h 6858000"/>
              <a:gd name="connsiteX50" fmla="*/ 453884 w 1342244"/>
              <a:gd name="connsiteY50" fmla="*/ 4076008 h 6858000"/>
              <a:gd name="connsiteX51" fmla="*/ 441584 w 1342244"/>
              <a:gd name="connsiteY51" fmla="*/ 4033999 h 6858000"/>
              <a:gd name="connsiteX52" fmla="*/ 441309 w 1342244"/>
              <a:gd name="connsiteY52" fmla="*/ 4013953 h 6858000"/>
              <a:gd name="connsiteX53" fmla="*/ 427604 w 1342244"/>
              <a:gd name="connsiteY53" fmla="*/ 3974753 h 6858000"/>
              <a:gd name="connsiteX54" fmla="*/ 433387 w 1342244"/>
              <a:gd name="connsiteY54" fmla="*/ 3901461 h 6858000"/>
              <a:gd name="connsiteX55" fmla="*/ 455981 w 1342244"/>
              <a:gd name="connsiteY55" fmla="*/ 3813873 h 6858000"/>
              <a:gd name="connsiteX56" fmla="*/ 453239 w 1342244"/>
              <a:gd name="connsiteY56" fmla="*/ 3777135 h 6858000"/>
              <a:gd name="connsiteX57" fmla="*/ 454972 w 1342244"/>
              <a:gd name="connsiteY57" fmla="*/ 3771656 h 6858000"/>
              <a:gd name="connsiteX58" fmla="*/ 458715 w 1342244"/>
              <a:gd name="connsiteY58" fmla="*/ 3769007 h 6858000"/>
              <a:gd name="connsiteX59" fmla="*/ 466877 w 1342244"/>
              <a:gd name="connsiteY59" fmla="*/ 3738082 h 6858000"/>
              <a:gd name="connsiteX60" fmla="*/ 474223 w 1342244"/>
              <a:gd name="connsiteY60" fmla="*/ 3673397 h 6858000"/>
              <a:gd name="connsiteX61" fmla="*/ 473519 w 1342244"/>
              <a:gd name="connsiteY61" fmla="*/ 3637109 h 6858000"/>
              <a:gd name="connsiteX62" fmla="*/ 476962 w 1342244"/>
              <a:gd name="connsiteY62" fmla="*/ 3536883 h 6858000"/>
              <a:gd name="connsiteX63" fmla="*/ 484500 w 1342244"/>
              <a:gd name="connsiteY63" fmla="*/ 3435652 h 6858000"/>
              <a:gd name="connsiteX64" fmla="*/ 498392 w 1342244"/>
              <a:gd name="connsiteY64" fmla="*/ 3295862 h 6858000"/>
              <a:gd name="connsiteX65" fmla="*/ 504159 w 1342244"/>
              <a:gd name="connsiteY65" fmla="*/ 3229163 h 6858000"/>
              <a:gd name="connsiteX66" fmla="*/ 480918 w 1342244"/>
              <a:gd name="connsiteY66" fmla="*/ 3158586 h 6858000"/>
              <a:gd name="connsiteX67" fmla="*/ 456326 w 1342244"/>
              <a:gd name="connsiteY67" fmla="*/ 3112365 h 6858000"/>
              <a:gd name="connsiteX68" fmla="*/ 441801 w 1342244"/>
              <a:gd name="connsiteY68" fmla="*/ 3072935 h 6858000"/>
              <a:gd name="connsiteX69" fmla="*/ 416975 w 1342244"/>
              <a:gd name="connsiteY69" fmla="*/ 2958185 h 6858000"/>
              <a:gd name="connsiteX70" fmla="*/ 374255 w 1342244"/>
              <a:gd name="connsiteY70" fmla="*/ 2843952 h 6858000"/>
              <a:gd name="connsiteX71" fmla="*/ 308507 w 1342244"/>
              <a:gd name="connsiteY71" fmla="*/ 2554718 h 6858000"/>
              <a:gd name="connsiteX72" fmla="*/ 279324 w 1342244"/>
              <a:gd name="connsiteY72" fmla="*/ 2447068 h 6858000"/>
              <a:gd name="connsiteX73" fmla="*/ 266285 w 1342244"/>
              <a:gd name="connsiteY73" fmla="*/ 2425819 h 6858000"/>
              <a:gd name="connsiteX74" fmla="*/ 272284 w 1342244"/>
              <a:gd name="connsiteY74" fmla="*/ 2402874 h 6858000"/>
              <a:gd name="connsiteX75" fmla="*/ 274896 w 1342244"/>
              <a:gd name="connsiteY75" fmla="*/ 2381443 h 6858000"/>
              <a:gd name="connsiteX76" fmla="*/ 251225 w 1342244"/>
              <a:gd name="connsiteY76" fmla="*/ 2261920 h 6858000"/>
              <a:gd name="connsiteX77" fmla="*/ 241112 w 1342244"/>
              <a:gd name="connsiteY77" fmla="*/ 2195378 h 6858000"/>
              <a:gd name="connsiteX78" fmla="*/ 225329 w 1342244"/>
              <a:gd name="connsiteY78" fmla="*/ 2155135 h 6858000"/>
              <a:gd name="connsiteX79" fmla="*/ 222787 w 1342244"/>
              <a:gd name="connsiteY79" fmla="*/ 2118008 h 6858000"/>
              <a:gd name="connsiteX80" fmla="*/ 223780 w 1342244"/>
              <a:gd name="connsiteY80" fmla="*/ 2050531 h 6858000"/>
              <a:gd name="connsiteX81" fmla="*/ 196764 w 1342244"/>
              <a:gd name="connsiteY81" fmla="*/ 1906352 h 6858000"/>
              <a:gd name="connsiteX82" fmla="*/ 173321 w 1342244"/>
              <a:gd name="connsiteY82" fmla="*/ 1861531 h 6858000"/>
              <a:gd name="connsiteX83" fmla="*/ 127120 w 1342244"/>
              <a:gd name="connsiteY83" fmla="*/ 1732919 h 6858000"/>
              <a:gd name="connsiteX84" fmla="*/ 99431 w 1342244"/>
              <a:gd name="connsiteY84" fmla="*/ 1663540 h 6858000"/>
              <a:gd name="connsiteX85" fmla="*/ 98557 w 1342244"/>
              <a:gd name="connsiteY85" fmla="*/ 1615777 h 6858000"/>
              <a:gd name="connsiteX86" fmla="*/ 79352 w 1342244"/>
              <a:gd name="connsiteY86" fmla="*/ 1563678 h 6858000"/>
              <a:gd name="connsiteX87" fmla="*/ 85174 w 1342244"/>
              <a:gd name="connsiteY87" fmla="*/ 1477995 h 6858000"/>
              <a:gd name="connsiteX88" fmla="*/ 71259 w 1342244"/>
              <a:gd name="connsiteY88" fmla="*/ 1373769 h 6858000"/>
              <a:gd name="connsiteX89" fmla="*/ 79566 w 1342244"/>
              <a:gd name="connsiteY89" fmla="*/ 1307086 h 6858000"/>
              <a:gd name="connsiteX90" fmla="*/ 85439 w 1342244"/>
              <a:gd name="connsiteY90" fmla="*/ 1168288 h 6858000"/>
              <a:gd name="connsiteX91" fmla="*/ 77721 w 1342244"/>
              <a:gd name="connsiteY91" fmla="*/ 1142577 h 6858000"/>
              <a:gd name="connsiteX92" fmla="*/ 67027 w 1342244"/>
              <a:gd name="connsiteY92" fmla="*/ 1088484 h 6858000"/>
              <a:gd name="connsiteX93" fmla="*/ 55763 w 1342244"/>
              <a:gd name="connsiteY93" fmla="*/ 1016103 h 6858000"/>
              <a:gd name="connsiteX94" fmla="*/ 57219 w 1342244"/>
              <a:gd name="connsiteY94" fmla="*/ 954054 h 6858000"/>
              <a:gd name="connsiteX95" fmla="*/ 52084 w 1342244"/>
              <a:gd name="connsiteY95" fmla="*/ 896999 h 6858000"/>
              <a:gd name="connsiteX96" fmla="*/ 21492 w 1342244"/>
              <a:gd name="connsiteY96" fmla="*/ 821517 h 6858000"/>
              <a:gd name="connsiteX97" fmla="*/ 442 w 1342244"/>
              <a:gd name="connsiteY97" fmla="*/ 751353 h 6858000"/>
              <a:gd name="connsiteX98" fmla="*/ 0 w 1342244"/>
              <a:gd name="connsiteY98" fmla="*/ 721230 h 6858000"/>
              <a:gd name="connsiteX99" fmla="*/ 9132 w 1342244"/>
              <a:gd name="connsiteY99" fmla="*/ 619315 h 6858000"/>
              <a:gd name="connsiteX100" fmla="*/ 2788 w 1342244"/>
              <a:gd name="connsiteY100" fmla="*/ 585934 h 6858000"/>
              <a:gd name="connsiteX101" fmla="*/ 84 w 1342244"/>
              <a:gd name="connsiteY101" fmla="*/ 538948 h 6858000"/>
              <a:gd name="connsiteX102" fmla="*/ 3992 w 1342244"/>
              <a:gd name="connsiteY102" fmla="*/ 525163 h 6858000"/>
              <a:gd name="connsiteX103" fmla="*/ 30116 w 1342244"/>
              <a:gd name="connsiteY103" fmla="*/ 446567 h 6858000"/>
              <a:gd name="connsiteX104" fmla="*/ 29364 w 1342244"/>
              <a:gd name="connsiteY104" fmla="*/ 393828 h 6858000"/>
              <a:gd name="connsiteX105" fmla="*/ 29194 w 1342244"/>
              <a:gd name="connsiteY105" fmla="*/ 353137 h 6858000"/>
              <a:gd name="connsiteX106" fmla="*/ 34887 w 1342244"/>
              <a:gd name="connsiteY106" fmla="*/ 275771 h 6858000"/>
              <a:gd name="connsiteX107" fmla="*/ 44581 w 1342244"/>
              <a:gd name="connsiteY107" fmla="*/ 236673 h 6858000"/>
              <a:gd name="connsiteX108" fmla="*/ 43624 w 1342244"/>
              <a:gd name="connsiteY108" fmla="*/ 144983 h 6858000"/>
              <a:gd name="connsiteX109" fmla="*/ 33909 w 1342244"/>
              <a:gd name="connsiteY109" fmla="*/ 33857 h 6858000"/>
              <a:gd name="connsiteX110" fmla="*/ 15462 w 1342244"/>
              <a:gd name="connsiteY11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0843 w 1342244"/>
              <a:gd name="connsiteY28" fmla="*/ 5217684 h 6858000"/>
              <a:gd name="connsiteX29" fmla="*/ 438184 w 1342244"/>
              <a:gd name="connsiteY29" fmla="*/ 5193377 h 6858000"/>
              <a:gd name="connsiteX30" fmla="*/ 441487 w 1342244"/>
              <a:gd name="connsiteY30" fmla="*/ 5179288 h 6858000"/>
              <a:gd name="connsiteX31" fmla="*/ 442471 w 1342244"/>
              <a:gd name="connsiteY31" fmla="*/ 5173621 h 6858000"/>
              <a:gd name="connsiteX32" fmla="*/ 438105 w 1342244"/>
              <a:gd name="connsiteY32" fmla="*/ 5159961 h 6858000"/>
              <a:gd name="connsiteX33" fmla="*/ 444782 w 1342244"/>
              <a:gd name="connsiteY33" fmla="*/ 5144295 h 6858000"/>
              <a:gd name="connsiteX34" fmla="*/ 441715 w 1342244"/>
              <a:gd name="connsiteY34" fmla="*/ 5125185 h 6858000"/>
              <a:gd name="connsiteX35" fmla="*/ 448545 w 1342244"/>
              <a:gd name="connsiteY35" fmla="*/ 5121884 h 6858000"/>
              <a:gd name="connsiteX36" fmla="*/ 455581 w 1342244"/>
              <a:gd name="connsiteY36" fmla="*/ 5067850 h 6858000"/>
              <a:gd name="connsiteX37" fmla="*/ 458312 w 1342244"/>
              <a:gd name="connsiteY37" fmla="*/ 5060861 h 6858000"/>
              <a:gd name="connsiteX38" fmla="*/ 455016 w 1342244"/>
              <a:gd name="connsiteY38" fmla="*/ 5034192 h 6858000"/>
              <a:gd name="connsiteX39" fmla="*/ 456570 w 1342244"/>
              <a:gd name="connsiteY39" fmla="*/ 4993030 h 6858000"/>
              <a:gd name="connsiteX40" fmla="*/ 463479 w 1342244"/>
              <a:gd name="connsiteY40" fmla="*/ 4946844 h 6858000"/>
              <a:gd name="connsiteX41" fmla="*/ 459335 w 1342244"/>
              <a:gd name="connsiteY41" fmla="*/ 4932692 h 6858000"/>
              <a:gd name="connsiteX42" fmla="*/ 474738 w 1342244"/>
              <a:gd name="connsiteY42" fmla="*/ 4858827 h 6858000"/>
              <a:gd name="connsiteX43" fmla="*/ 480641 w 1342244"/>
              <a:gd name="connsiteY43" fmla="*/ 4821170 h 6858000"/>
              <a:gd name="connsiteX44" fmla="*/ 486667 w 1342244"/>
              <a:gd name="connsiteY44" fmla="*/ 4750867 h 6858000"/>
              <a:gd name="connsiteX45" fmla="*/ 484474 w 1342244"/>
              <a:gd name="connsiteY45" fmla="*/ 4690749 h 6858000"/>
              <a:gd name="connsiteX46" fmla="*/ 479954 w 1342244"/>
              <a:gd name="connsiteY46" fmla="*/ 4584173 h 6858000"/>
              <a:gd name="connsiteX47" fmla="*/ 475037 w 1342244"/>
              <a:gd name="connsiteY47" fmla="*/ 4444346 h 6858000"/>
              <a:gd name="connsiteX48" fmla="*/ 471602 w 1342244"/>
              <a:gd name="connsiteY48" fmla="*/ 4375228 h 6858000"/>
              <a:gd name="connsiteX49" fmla="*/ 452255 w 1342244"/>
              <a:gd name="connsiteY49" fmla="*/ 4214165 h 6858000"/>
              <a:gd name="connsiteX50" fmla="*/ 453884 w 1342244"/>
              <a:gd name="connsiteY50" fmla="*/ 4076008 h 6858000"/>
              <a:gd name="connsiteX51" fmla="*/ 441584 w 1342244"/>
              <a:gd name="connsiteY51" fmla="*/ 4033999 h 6858000"/>
              <a:gd name="connsiteX52" fmla="*/ 441309 w 1342244"/>
              <a:gd name="connsiteY52" fmla="*/ 4013953 h 6858000"/>
              <a:gd name="connsiteX53" fmla="*/ 427604 w 1342244"/>
              <a:gd name="connsiteY53" fmla="*/ 3974753 h 6858000"/>
              <a:gd name="connsiteX54" fmla="*/ 433387 w 1342244"/>
              <a:gd name="connsiteY54" fmla="*/ 3901461 h 6858000"/>
              <a:gd name="connsiteX55" fmla="*/ 455981 w 1342244"/>
              <a:gd name="connsiteY55" fmla="*/ 3813873 h 6858000"/>
              <a:gd name="connsiteX56" fmla="*/ 453239 w 1342244"/>
              <a:gd name="connsiteY56" fmla="*/ 3777135 h 6858000"/>
              <a:gd name="connsiteX57" fmla="*/ 454972 w 1342244"/>
              <a:gd name="connsiteY57" fmla="*/ 3771656 h 6858000"/>
              <a:gd name="connsiteX58" fmla="*/ 458715 w 1342244"/>
              <a:gd name="connsiteY58" fmla="*/ 3769007 h 6858000"/>
              <a:gd name="connsiteX59" fmla="*/ 466877 w 1342244"/>
              <a:gd name="connsiteY59" fmla="*/ 3738082 h 6858000"/>
              <a:gd name="connsiteX60" fmla="*/ 474223 w 1342244"/>
              <a:gd name="connsiteY60" fmla="*/ 3673397 h 6858000"/>
              <a:gd name="connsiteX61" fmla="*/ 473519 w 1342244"/>
              <a:gd name="connsiteY61" fmla="*/ 3637109 h 6858000"/>
              <a:gd name="connsiteX62" fmla="*/ 476962 w 1342244"/>
              <a:gd name="connsiteY62" fmla="*/ 3536883 h 6858000"/>
              <a:gd name="connsiteX63" fmla="*/ 484500 w 1342244"/>
              <a:gd name="connsiteY63" fmla="*/ 3435652 h 6858000"/>
              <a:gd name="connsiteX64" fmla="*/ 498392 w 1342244"/>
              <a:gd name="connsiteY64" fmla="*/ 3295862 h 6858000"/>
              <a:gd name="connsiteX65" fmla="*/ 504159 w 1342244"/>
              <a:gd name="connsiteY65" fmla="*/ 3229163 h 6858000"/>
              <a:gd name="connsiteX66" fmla="*/ 480918 w 1342244"/>
              <a:gd name="connsiteY66" fmla="*/ 3158586 h 6858000"/>
              <a:gd name="connsiteX67" fmla="*/ 456326 w 1342244"/>
              <a:gd name="connsiteY67" fmla="*/ 3112365 h 6858000"/>
              <a:gd name="connsiteX68" fmla="*/ 441801 w 1342244"/>
              <a:gd name="connsiteY68" fmla="*/ 3072935 h 6858000"/>
              <a:gd name="connsiteX69" fmla="*/ 416975 w 1342244"/>
              <a:gd name="connsiteY69" fmla="*/ 2958185 h 6858000"/>
              <a:gd name="connsiteX70" fmla="*/ 374255 w 1342244"/>
              <a:gd name="connsiteY70" fmla="*/ 2843952 h 6858000"/>
              <a:gd name="connsiteX71" fmla="*/ 308507 w 1342244"/>
              <a:gd name="connsiteY71" fmla="*/ 2554718 h 6858000"/>
              <a:gd name="connsiteX72" fmla="*/ 279324 w 1342244"/>
              <a:gd name="connsiteY72" fmla="*/ 2447068 h 6858000"/>
              <a:gd name="connsiteX73" fmla="*/ 266285 w 1342244"/>
              <a:gd name="connsiteY73" fmla="*/ 2425819 h 6858000"/>
              <a:gd name="connsiteX74" fmla="*/ 272284 w 1342244"/>
              <a:gd name="connsiteY74" fmla="*/ 2402874 h 6858000"/>
              <a:gd name="connsiteX75" fmla="*/ 274896 w 1342244"/>
              <a:gd name="connsiteY75" fmla="*/ 2381443 h 6858000"/>
              <a:gd name="connsiteX76" fmla="*/ 251225 w 1342244"/>
              <a:gd name="connsiteY76" fmla="*/ 2261920 h 6858000"/>
              <a:gd name="connsiteX77" fmla="*/ 241112 w 1342244"/>
              <a:gd name="connsiteY77" fmla="*/ 2195378 h 6858000"/>
              <a:gd name="connsiteX78" fmla="*/ 225329 w 1342244"/>
              <a:gd name="connsiteY78" fmla="*/ 2155135 h 6858000"/>
              <a:gd name="connsiteX79" fmla="*/ 222787 w 1342244"/>
              <a:gd name="connsiteY79" fmla="*/ 2118008 h 6858000"/>
              <a:gd name="connsiteX80" fmla="*/ 223780 w 1342244"/>
              <a:gd name="connsiteY80" fmla="*/ 2050531 h 6858000"/>
              <a:gd name="connsiteX81" fmla="*/ 196764 w 1342244"/>
              <a:gd name="connsiteY81" fmla="*/ 1906352 h 6858000"/>
              <a:gd name="connsiteX82" fmla="*/ 173321 w 1342244"/>
              <a:gd name="connsiteY82" fmla="*/ 1861531 h 6858000"/>
              <a:gd name="connsiteX83" fmla="*/ 127120 w 1342244"/>
              <a:gd name="connsiteY83" fmla="*/ 1732919 h 6858000"/>
              <a:gd name="connsiteX84" fmla="*/ 99431 w 1342244"/>
              <a:gd name="connsiteY84" fmla="*/ 1663540 h 6858000"/>
              <a:gd name="connsiteX85" fmla="*/ 98557 w 1342244"/>
              <a:gd name="connsiteY85" fmla="*/ 1615777 h 6858000"/>
              <a:gd name="connsiteX86" fmla="*/ 79352 w 1342244"/>
              <a:gd name="connsiteY86" fmla="*/ 1563678 h 6858000"/>
              <a:gd name="connsiteX87" fmla="*/ 85174 w 1342244"/>
              <a:gd name="connsiteY87" fmla="*/ 1477995 h 6858000"/>
              <a:gd name="connsiteX88" fmla="*/ 71259 w 1342244"/>
              <a:gd name="connsiteY88" fmla="*/ 1373769 h 6858000"/>
              <a:gd name="connsiteX89" fmla="*/ 79566 w 1342244"/>
              <a:gd name="connsiteY89" fmla="*/ 1307086 h 6858000"/>
              <a:gd name="connsiteX90" fmla="*/ 85439 w 1342244"/>
              <a:gd name="connsiteY90" fmla="*/ 1168288 h 6858000"/>
              <a:gd name="connsiteX91" fmla="*/ 77721 w 1342244"/>
              <a:gd name="connsiteY91" fmla="*/ 1142577 h 6858000"/>
              <a:gd name="connsiteX92" fmla="*/ 67027 w 1342244"/>
              <a:gd name="connsiteY92" fmla="*/ 1088484 h 6858000"/>
              <a:gd name="connsiteX93" fmla="*/ 55763 w 1342244"/>
              <a:gd name="connsiteY93" fmla="*/ 1016103 h 6858000"/>
              <a:gd name="connsiteX94" fmla="*/ 57219 w 1342244"/>
              <a:gd name="connsiteY94" fmla="*/ 954054 h 6858000"/>
              <a:gd name="connsiteX95" fmla="*/ 52084 w 1342244"/>
              <a:gd name="connsiteY95" fmla="*/ 896999 h 6858000"/>
              <a:gd name="connsiteX96" fmla="*/ 21492 w 1342244"/>
              <a:gd name="connsiteY96" fmla="*/ 821517 h 6858000"/>
              <a:gd name="connsiteX97" fmla="*/ 442 w 1342244"/>
              <a:gd name="connsiteY97" fmla="*/ 751353 h 6858000"/>
              <a:gd name="connsiteX98" fmla="*/ 0 w 1342244"/>
              <a:gd name="connsiteY98" fmla="*/ 721230 h 6858000"/>
              <a:gd name="connsiteX99" fmla="*/ 9132 w 1342244"/>
              <a:gd name="connsiteY99" fmla="*/ 619315 h 6858000"/>
              <a:gd name="connsiteX100" fmla="*/ 2788 w 1342244"/>
              <a:gd name="connsiteY100" fmla="*/ 585934 h 6858000"/>
              <a:gd name="connsiteX101" fmla="*/ 84 w 1342244"/>
              <a:gd name="connsiteY101" fmla="*/ 538948 h 6858000"/>
              <a:gd name="connsiteX102" fmla="*/ 3992 w 1342244"/>
              <a:gd name="connsiteY102" fmla="*/ 525163 h 6858000"/>
              <a:gd name="connsiteX103" fmla="*/ 30116 w 1342244"/>
              <a:gd name="connsiteY103" fmla="*/ 446567 h 6858000"/>
              <a:gd name="connsiteX104" fmla="*/ 29364 w 1342244"/>
              <a:gd name="connsiteY104" fmla="*/ 393828 h 6858000"/>
              <a:gd name="connsiteX105" fmla="*/ 29194 w 1342244"/>
              <a:gd name="connsiteY105" fmla="*/ 353137 h 6858000"/>
              <a:gd name="connsiteX106" fmla="*/ 34887 w 1342244"/>
              <a:gd name="connsiteY106" fmla="*/ 275771 h 6858000"/>
              <a:gd name="connsiteX107" fmla="*/ 44581 w 1342244"/>
              <a:gd name="connsiteY107" fmla="*/ 236673 h 6858000"/>
              <a:gd name="connsiteX108" fmla="*/ 43624 w 1342244"/>
              <a:gd name="connsiteY108" fmla="*/ 144983 h 6858000"/>
              <a:gd name="connsiteX109" fmla="*/ 33909 w 1342244"/>
              <a:gd name="connsiteY109" fmla="*/ 33857 h 6858000"/>
              <a:gd name="connsiteX110" fmla="*/ 15462 w 1342244"/>
              <a:gd name="connsiteY11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0843 w 1342244"/>
              <a:gd name="connsiteY28" fmla="*/ 5217684 h 6858000"/>
              <a:gd name="connsiteX29" fmla="*/ 438184 w 1342244"/>
              <a:gd name="connsiteY29" fmla="*/ 5193377 h 6858000"/>
              <a:gd name="connsiteX30" fmla="*/ 441487 w 1342244"/>
              <a:gd name="connsiteY30" fmla="*/ 5179288 h 6858000"/>
              <a:gd name="connsiteX31" fmla="*/ 442471 w 1342244"/>
              <a:gd name="connsiteY31" fmla="*/ 5173621 h 6858000"/>
              <a:gd name="connsiteX32" fmla="*/ 438105 w 1342244"/>
              <a:gd name="connsiteY32" fmla="*/ 5159961 h 6858000"/>
              <a:gd name="connsiteX33" fmla="*/ 444782 w 1342244"/>
              <a:gd name="connsiteY33" fmla="*/ 5144295 h 6858000"/>
              <a:gd name="connsiteX34" fmla="*/ 441715 w 1342244"/>
              <a:gd name="connsiteY34" fmla="*/ 5125185 h 6858000"/>
              <a:gd name="connsiteX35" fmla="*/ 448545 w 1342244"/>
              <a:gd name="connsiteY35" fmla="*/ 5121884 h 6858000"/>
              <a:gd name="connsiteX36" fmla="*/ 455581 w 1342244"/>
              <a:gd name="connsiteY36" fmla="*/ 5067850 h 6858000"/>
              <a:gd name="connsiteX37" fmla="*/ 458312 w 1342244"/>
              <a:gd name="connsiteY37" fmla="*/ 5060861 h 6858000"/>
              <a:gd name="connsiteX38" fmla="*/ 455016 w 1342244"/>
              <a:gd name="connsiteY38" fmla="*/ 5034192 h 6858000"/>
              <a:gd name="connsiteX39" fmla="*/ 456570 w 1342244"/>
              <a:gd name="connsiteY39" fmla="*/ 4993030 h 6858000"/>
              <a:gd name="connsiteX40" fmla="*/ 463479 w 1342244"/>
              <a:gd name="connsiteY40" fmla="*/ 4946844 h 6858000"/>
              <a:gd name="connsiteX41" fmla="*/ 459335 w 1342244"/>
              <a:gd name="connsiteY41" fmla="*/ 4932692 h 6858000"/>
              <a:gd name="connsiteX42" fmla="*/ 474738 w 1342244"/>
              <a:gd name="connsiteY42" fmla="*/ 4858827 h 6858000"/>
              <a:gd name="connsiteX43" fmla="*/ 480641 w 1342244"/>
              <a:gd name="connsiteY43" fmla="*/ 4821170 h 6858000"/>
              <a:gd name="connsiteX44" fmla="*/ 486667 w 1342244"/>
              <a:gd name="connsiteY44" fmla="*/ 4750867 h 6858000"/>
              <a:gd name="connsiteX45" fmla="*/ 484474 w 1342244"/>
              <a:gd name="connsiteY45" fmla="*/ 4690749 h 6858000"/>
              <a:gd name="connsiteX46" fmla="*/ 479954 w 1342244"/>
              <a:gd name="connsiteY46" fmla="*/ 4584173 h 6858000"/>
              <a:gd name="connsiteX47" fmla="*/ 475037 w 1342244"/>
              <a:gd name="connsiteY47" fmla="*/ 4444346 h 6858000"/>
              <a:gd name="connsiteX48" fmla="*/ 471602 w 1342244"/>
              <a:gd name="connsiteY48" fmla="*/ 4375228 h 6858000"/>
              <a:gd name="connsiteX49" fmla="*/ 452255 w 1342244"/>
              <a:gd name="connsiteY49" fmla="*/ 4214165 h 6858000"/>
              <a:gd name="connsiteX50" fmla="*/ 453884 w 1342244"/>
              <a:gd name="connsiteY50" fmla="*/ 4076008 h 6858000"/>
              <a:gd name="connsiteX51" fmla="*/ 441584 w 1342244"/>
              <a:gd name="connsiteY51" fmla="*/ 4033999 h 6858000"/>
              <a:gd name="connsiteX52" fmla="*/ 441309 w 1342244"/>
              <a:gd name="connsiteY52" fmla="*/ 4013953 h 6858000"/>
              <a:gd name="connsiteX53" fmla="*/ 427604 w 1342244"/>
              <a:gd name="connsiteY53" fmla="*/ 3974753 h 6858000"/>
              <a:gd name="connsiteX54" fmla="*/ 433387 w 1342244"/>
              <a:gd name="connsiteY54" fmla="*/ 3901461 h 6858000"/>
              <a:gd name="connsiteX55" fmla="*/ 455981 w 1342244"/>
              <a:gd name="connsiteY55" fmla="*/ 3813873 h 6858000"/>
              <a:gd name="connsiteX56" fmla="*/ 453239 w 1342244"/>
              <a:gd name="connsiteY56" fmla="*/ 3777135 h 6858000"/>
              <a:gd name="connsiteX57" fmla="*/ 454972 w 1342244"/>
              <a:gd name="connsiteY57" fmla="*/ 3771656 h 6858000"/>
              <a:gd name="connsiteX58" fmla="*/ 458715 w 1342244"/>
              <a:gd name="connsiteY58" fmla="*/ 3769007 h 6858000"/>
              <a:gd name="connsiteX59" fmla="*/ 466877 w 1342244"/>
              <a:gd name="connsiteY59" fmla="*/ 3738082 h 6858000"/>
              <a:gd name="connsiteX60" fmla="*/ 474223 w 1342244"/>
              <a:gd name="connsiteY60" fmla="*/ 3673397 h 6858000"/>
              <a:gd name="connsiteX61" fmla="*/ 473519 w 1342244"/>
              <a:gd name="connsiteY61" fmla="*/ 3637109 h 6858000"/>
              <a:gd name="connsiteX62" fmla="*/ 476962 w 1342244"/>
              <a:gd name="connsiteY62" fmla="*/ 3536883 h 6858000"/>
              <a:gd name="connsiteX63" fmla="*/ 484500 w 1342244"/>
              <a:gd name="connsiteY63" fmla="*/ 3435652 h 6858000"/>
              <a:gd name="connsiteX64" fmla="*/ 498392 w 1342244"/>
              <a:gd name="connsiteY64" fmla="*/ 3295862 h 6858000"/>
              <a:gd name="connsiteX65" fmla="*/ 504159 w 1342244"/>
              <a:gd name="connsiteY65" fmla="*/ 3229163 h 6858000"/>
              <a:gd name="connsiteX66" fmla="*/ 480918 w 1342244"/>
              <a:gd name="connsiteY66" fmla="*/ 3158586 h 6858000"/>
              <a:gd name="connsiteX67" fmla="*/ 456326 w 1342244"/>
              <a:gd name="connsiteY67" fmla="*/ 3112365 h 6858000"/>
              <a:gd name="connsiteX68" fmla="*/ 441801 w 1342244"/>
              <a:gd name="connsiteY68" fmla="*/ 3072935 h 6858000"/>
              <a:gd name="connsiteX69" fmla="*/ 416975 w 1342244"/>
              <a:gd name="connsiteY69" fmla="*/ 2958185 h 6858000"/>
              <a:gd name="connsiteX70" fmla="*/ 374255 w 1342244"/>
              <a:gd name="connsiteY70" fmla="*/ 2843952 h 6858000"/>
              <a:gd name="connsiteX71" fmla="*/ 308507 w 1342244"/>
              <a:gd name="connsiteY71" fmla="*/ 2554718 h 6858000"/>
              <a:gd name="connsiteX72" fmla="*/ 279324 w 1342244"/>
              <a:gd name="connsiteY72" fmla="*/ 2447068 h 6858000"/>
              <a:gd name="connsiteX73" fmla="*/ 283394 w 1342244"/>
              <a:gd name="connsiteY73" fmla="*/ 2423438 h 6858000"/>
              <a:gd name="connsiteX74" fmla="*/ 272284 w 1342244"/>
              <a:gd name="connsiteY74" fmla="*/ 2402874 h 6858000"/>
              <a:gd name="connsiteX75" fmla="*/ 274896 w 1342244"/>
              <a:gd name="connsiteY75" fmla="*/ 2381443 h 6858000"/>
              <a:gd name="connsiteX76" fmla="*/ 251225 w 1342244"/>
              <a:gd name="connsiteY76" fmla="*/ 2261920 h 6858000"/>
              <a:gd name="connsiteX77" fmla="*/ 241112 w 1342244"/>
              <a:gd name="connsiteY77" fmla="*/ 2195378 h 6858000"/>
              <a:gd name="connsiteX78" fmla="*/ 225329 w 1342244"/>
              <a:gd name="connsiteY78" fmla="*/ 2155135 h 6858000"/>
              <a:gd name="connsiteX79" fmla="*/ 222787 w 1342244"/>
              <a:gd name="connsiteY79" fmla="*/ 2118008 h 6858000"/>
              <a:gd name="connsiteX80" fmla="*/ 223780 w 1342244"/>
              <a:gd name="connsiteY80" fmla="*/ 2050531 h 6858000"/>
              <a:gd name="connsiteX81" fmla="*/ 196764 w 1342244"/>
              <a:gd name="connsiteY81" fmla="*/ 1906352 h 6858000"/>
              <a:gd name="connsiteX82" fmla="*/ 173321 w 1342244"/>
              <a:gd name="connsiteY82" fmla="*/ 1861531 h 6858000"/>
              <a:gd name="connsiteX83" fmla="*/ 127120 w 1342244"/>
              <a:gd name="connsiteY83" fmla="*/ 1732919 h 6858000"/>
              <a:gd name="connsiteX84" fmla="*/ 99431 w 1342244"/>
              <a:gd name="connsiteY84" fmla="*/ 1663540 h 6858000"/>
              <a:gd name="connsiteX85" fmla="*/ 98557 w 1342244"/>
              <a:gd name="connsiteY85" fmla="*/ 1615777 h 6858000"/>
              <a:gd name="connsiteX86" fmla="*/ 79352 w 1342244"/>
              <a:gd name="connsiteY86" fmla="*/ 1563678 h 6858000"/>
              <a:gd name="connsiteX87" fmla="*/ 85174 w 1342244"/>
              <a:gd name="connsiteY87" fmla="*/ 1477995 h 6858000"/>
              <a:gd name="connsiteX88" fmla="*/ 71259 w 1342244"/>
              <a:gd name="connsiteY88" fmla="*/ 1373769 h 6858000"/>
              <a:gd name="connsiteX89" fmla="*/ 79566 w 1342244"/>
              <a:gd name="connsiteY89" fmla="*/ 1307086 h 6858000"/>
              <a:gd name="connsiteX90" fmla="*/ 85439 w 1342244"/>
              <a:gd name="connsiteY90" fmla="*/ 1168288 h 6858000"/>
              <a:gd name="connsiteX91" fmla="*/ 77721 w 1342244"/>
              <a:gd name="connsiteY91" fmla="*/ 1142577 h 6858000"/>
              <a:gd name="connsiteX92" fmla="*/ 67027 w 1342244"/>
              <a:gd name="connsiteY92" fmla="*/ 1088484 h 6858000"/>
              <a:gd name="connsiteX93" fmla="*/ 55763 w 1342244"/>
              <a:gd name="connsiteY93" fmla="*/ 1016103 h 6858000"/>
              <a:gd name="connsiteX94" fmla="*/ 57219 w 1342244"/>
              <a:gd name="connsiteY94" fmla="*/ 954054 h 6858000"/>
              <a:gd name="connsiteX95" fmla="*/ 52084 w 1342244"/>
              <a:gd name="connsiteY95" fmla="*/ 896999 h 6858000"/>
              <a:gd name="connsiteX96" fmla="*/ 21492 w 1342244"/>
              <a:gd name="connsiteY96" fmla="*/ 821517 h 6858000"/>
              <a:gd name="connsiteX97" fmla="*/ 442 w 1342244"/>
              <a:gd name="connsiteY97" fmla="*/ 751353 h 6858000"/>
              <a:gd name="connsiteX98" fmla="*/ 0 w 1342244"/>
              <a:gd name="connsiteY98" fmla="*/ 721230 h 6858000"/>
              <a:gd name="connsiteX99" fmla="*/ 9132 w 1342244"/>
              <a:gd name="connsiteY99" fmla="*/ 619315 h 6858000"/>
              <a:gd name="connsiteX100" fmla="*/ 2788 w 1342244"/>
              <a:gd name="connsiteY100" fmla="*/ 585934 h 6858000"/>
              <a:gd name="connsiteX101" fmla="*/ 84 w 1342244"/>
              <a:gd name="connsiteY101" fmla="*/ 538948 h 6858000"/>
              <a:gd name="connsiteX102" fmla="*/ 3992 w 1342244"/>
              <a:gd name="connsiteY102" fmla="*/ 525163 h 6858000"/>
              <a:gd name="connsiteX103" fmla="*/ 30116 w 1342244"/>
              <a:gd name="connsiteY103" fmla="*/ 446567 h 6858000"/>
              <a:gd name="connsiteX104" fmla="*/ 29364 w 1342244"/>
              <a:gd name="connsiteY104" fmla="*/ 393828 h 6858000"/>
              <a:gd name="connsiteX105" fmla="*/ 29194 w 1342244"/>
              <a:gd name="connsiteY105" fmla="*/ 353137 h 6858000"/>
              <a:gd name="connsiteX106" fmla="*/ 34887 w 1342244"/>
              <a:gd name="connsiteY106" fmla="*/ 275771 h 6858000"/>
              <a:gd name="connsiteX107" fmla="*/ 44581 w 1342244"/>
              <a:gd name="connsiteY107" fmla="*/ 236673 h 6858000"/>
              <a:gd name="connsiteX108" fmla="*/ 43624 w 1342244"/>
              <a:gd name="connsiteY108" fmla="*/ 144983 h 6858000"/>
              <a:gd name="connsiteX109" fmla="*/ 33909 w 1342244"/>
              <a:gd name="connsiteY109" fmla="*/ 33857 h 6858000"/>
              <a:gd name="connsiteX110" fmla="*/ 15462 w 1342244"/>
              <a:gd name="connsiteY11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0843 w 1342244"/>
              <a:gd name="connsiteY28" fmla="*/ 5217684 h 6858000"/>
              <a:gd name="connsiteX29" fmla="*/ 438184 w 1342244"/>
              <a:gd name="connsiteY29" fmla="*/ 5193377 h 6858000"/>
              <a:gd name="connsiteX30" fmla="*/ 441487 w 1342244"/>
              <a:gd name="connsiteY30" fmla="*/ 5179288 h 6858000"/>
              <a:gd name="connsiteX31" fmla="*/ 442471 w 1342244"/>
              <a:gd name="connsiteY31" fmla="*/ 5173621 h 6858000"/>
              <a:gd name="connsiteX32" fmla="*/ 438105 w 1342244"/>
              <a:gd name="connsiteY32" fmla="*/ 5159961 h 6858000"/>
              <a:gd name="connsiteX33" fmla="*/ 444782 w 1342244"/>
              <a:gd name="connsiteY33" fmla="*/ 5144295 h 6858000"/>
              <a:gd name="connsiteX34" fmla="*/ 441715 w 1342244"/>
              <a:gd name="connsiteY34" fmla="*/ 5125185 h 6858000"/>
              <a:gd name="connsiteX35" fmla="*/ 448545 w 1342244"/>
              <a:gd name="connsiteY35" fmla="*/ 5121884 h 6858000"/>
              <a:gd name="connsiteX36" fmla="*/ 455581 w 1342244"/>
              <a:gd name="connsiteY36" fmla="*/ 5067850 h 6858000"/>
              <a:gd name="connsiteX37" fmla="*/ 458312 w 1342244"/>
              <a:gd name="connsiteY37" fmla="*/ 5060861 h 6858000"/>
              <a:gd name="connsiteX38" fmla="*/ 455016 w 1342244"/>
              <a:gd name="connsiteY38" fmla="*/ 5034192 h 6858000"/>
              <a:gd name="connsiteX39" fmla="*/ 456570 w 1342244"/>
              <a:gd name="connsiteY39" fmla="*/ 4993030 h 6858000"/>
              <a:gd name="connsiteX40" fmla="*/ 463479 w 1342244"/>
              <a:gd name="connsiteY40" fmla="*/ 4946844 h 6858000"/>
              <a:gd name="connsiteX41" fmla="*/ 459335 w 1342244"/>
              <a:gd name="connsiteY41" fmla="*/ 4932692 h 6858000"/>
              <a:gd name="connsiteX42" fmla="*/ 474738 w 1342244"/>
              <a:gd name="connsiteY42" fmla="*/ 4858827 h 6858000"/>
              <a:gd name="connsiteX43" fmla="*/ 480641 w 1342244"/>
              <a:gd name="connsiteY43" fmla="*/ 4821170 h 6858000"/>
              <a:gd name="connsiteX44" fmla="*/ 486667 w 1342244"/>
              <a:gd name="connsiteY44" fmla="*/ 4750867 h 6858000"/>
              <a:gd name="connsiteX45" fmla="*/ 484474 w 1342244"/>
              <a:gd name="connsiteY45" fmla="*/ 4690749 h 6858000"/>
              <a:gd name="connsiteX46" fmla="*/ 479954 w 1342244"/>
              <a:gd name="connsiteY46" fmla="*/ 4584173 h 6858000"/>
              <a:gd name="connsiteX47" fmla="*/ 475037 w 1342244"/>
              <a:gd name="connsiteY47" fmla="*/ 4444346 h 6858000"/>
              <a:gd name="connsiteX48" fmla="*/ 471602 w 1342244"/>
              <a:gd name="connsiteY48" fmla="*/ 4375228 h 6858000"/>
              <a:gd name="connsiteX49" fmla="*/ 452255 w 1342244"/>
              <a:gd name="connsiteY49" fmla="*/ 4214165 h 6858000"/>
              <a:gd name="connsiteX50" fmla="*/ 453884 w 1342244"/>
              <a:gd name="connsiteY50" fmla="*/ 4076008 h 6858000"/>
              <a:gd name="connsiteX51" fmla="*/ 441584 w 1342244"/>
              <a:gd name="connsiteY51" fmla="*/ 4033999 h 6858000"/>
              <a:gd name="connsiteX52" fmla="*/ 441309 w 1342244"/>
              <a:gd name="connsiteY52" fmla="*/ 4013953 h 6858000"/>
              <a:gd name="connsiteX53" fmla="*/ 427604 w 1342244"/>
              <a:gd name="connsiteY53" fmla="*/ 3974753 h 6858000"/>
              <a:gd name="connsiteX54" fmla="*/ 433387 w 1342244"/>
              <a:gd name="connsiteY54" fmla="*/ 3901461 h 6858000"/>
              <a:gd name="connsiteX55" fmla="*/ 455981 w 1342244"/>
              <a:gd name="connsiteY55" fmla="*/ 3813873 h 6858000"/>
              <a:gd name="connsiteX56" fmla="*/ 453239 w 1342244"/>
              <a:gd name="connsiteY56" fmla="*/ 3777135 h 6858000"/>
              <a:gd name="connsiteX57" fmla="*/ 454972 w 1342244"/>
              <a:gd name="connsiteY57" fmla="*/ 3771656 h 6858000"/>
              <a:gd name="connsiteX58" fmla="*/ 458715 w 1342244"/>
              <a:gd name="connsiteY58" fmla="*/ 3769007 h 6858000"/>
              <a:gd name="connsiteX59" fmla="*/ 466877 w 1342244"/>
              <a:gd name="connsiteY59" fmla="*/ 3738082 h 6858000"/>
              <a:gd name="connsiteX60" fmla="*/ 474223 w 1342244"/>
              <a:gd name="connsiteY60" fmla="*/ 3673397 h 6858000"/>
              <a:gd name="connsiteX61" fmla="*/ 473519 w 1342244"/>
              <a:gd name="connsiteY61" fmla="*/ 3637109 h 6858000"/>
              <a:gd name="connsiteX62" fmla="*/ 476962 w 1342244"/>
              <a:gd name="connsiteY62" fmla="*/ 3536883 h 6858000"/>
              <a:gd name="connsiteX63" fmla="*/ 484500 w 1342244"/>
              <a:gd name="connsiteY63" fmla="*/ 3435652 h 6858000"/>
              <a:gd name="connsiteX64" fmla="*/ 498392 w 1342244"/>
              <a:gd name="connsiteY64" fmla="*/ 3295862 h 6858000"/>
              <a:gd name="connsiteX65" fmla="*/ 504159 w 1342244"/>
              <a:gd name="connsiteY65" fmla="*/ 3229163 h 6858000"/>
              <a:gd name="connsiteX66" fmla="*/ 480918 w 1342244"/>
              <a:gd name="connsiteY66" fmla="*/ 3158586 h 6858000"/>
              <a:gd name="connsiteX67" fmla="*/ 456326 w 1342244"/>
              <a:gd name="connsiteY67" fmla="*/ 3112365 h 6858000"/>
              <a:gd name="connsiteX68" fmla="*/ 441801 w 1342244"/>
              <a:gd name="connsiteY68" fmla="*/ 3072935 h 6858000"/>
              <a:gd name="connsiteX69" fmla="*/ 416975 w 1342244"/>
              <a:gd name="connsiteY69" fmla="*/ 2958185 h 6858000"/>
              <a:gd name="connsiteX70" fmla="*/ 374255 w 1342244"/>
              <a:gd name="connsiteY70" fmla="*/ 2843952 h 6858000"/>
              <a:gd name="connsiteX71" fmla="*/ 308507 w 1342244"/>
              <a:gd name="connsiteY71" fmla="*/ 2554718 h 6858000"/>
              <a:gd name="connsiteX72" fmla="*/ 279324 w 1342244"/>
              <a:gd name="connsiteY72" fmla="*/ 2447068 h 6858000"/>
              <a:gd name="connsiteX73" fmla="*/ 283394 w 1342244"/>
              <a:gd name="connsiteY73" fmla="*/ 2423438 h 6858000"/>
              <a:gd name="connsiteX74" fmla="*/ 272284 w 1342244"/>
              <a:gd name="connsiteY74" fmla="*/ 2402874 h 6858000"/>
              <a:gd name="connsiteX75" fmla="*/ 274896 w 1342244"/>
              <a:gd name="connsiteY75" fmla="*/ 2381443 h 6858000"/>
              <a:gd name="connsiteX76" fmla="*/ 251225 w 1342244"/>
              <a:gd name="connsiteY76" fmla="*/ 2261920 h 6858000"/>
              <a:gd name="connsiteX77" fmla="*/ 241112 w 1342244"/>
              <a:gd name="connsiteY77" fmla="*/ 2195378 h 6858000"/>
              <a:gd name="connsiteX78" fmla="*/ 225329 w 1342244"/>
              <a:gd name="connsiteY78" fmla="*/ 2155135 h 6858000"/>
              <a:gd name="connsiteX79" fmla="*/ 222787 w 1342244"/>
              <a:gd name="connsiteY79" fmla="*/ 2118008 h 6858000"/>
              <a:gd name="connsiteX80" fmla="*/ 223780 w 1342244"/>
              <a:gd name="connsiteY80" fmla="*/ 2050531 h 6858000"/>
              <a:gd name="connsiteX81" fmla="*/ 196764 w 1342244"/>
              <a:gd name="connsiteY81" fmla="*/ 1906352 h 6858000"/>
              <a:gd name="connsiteX82" fmla="*/ 173321 w 1342244"/>
              <a:gd name="connsiteY82" fmla="*/ 1861531 h 6858000"/>
              <a:gd name="connsiteX83" fmla="*/ 127120 w 1342244"/>
              <a:gd name="connsiteY83" fmla="*/ 1732919 h 6858000"/>
              <a:gd name="connsiteX84" fmla="*/ 99431 w 1342244"/>
              <a:gd name="connsiteY84" fmla="*/ 1663540 h 6858000"/>
              <a:gd name="connsiteX85" fmla="*/ 98557 w 1342244"/>
              <a:gd name="connsiteY85" fmla="*/ 1615777 h 6858000"/>
              <a:gd name="connsiteX86" fmla="*/ 79352 w 1342244"/>
              <a:gd name="connsiteY86" fmla="*/ 1563678 h 6858000"/>
              <a:gd name="connsiteX87" fmla="*/ 85174 w 1342244"/>
              <a:gd name="connsiteY87" fmla="*/ 1477995 h 6858000"/>
              <a:gd name="connsiteX88" fmla="*/ 71259 w 1342244"/>
              <a:gd name="connsiteY88" fmla="*/ 1373769 h 6858000"/>
              <a:gd name="connsiteX89" fmla="*/ 79566 w 1342244"/>
              <a:gd name="connsiteY89" fmla="*/ 1307086 h 6858000"/>
              <a:gd name="connsiteX90" fmla="*/ 85439 w 1342244"/>
              <a:gd name="connsiteY90" fmla="*/ 1168288 h 6858000"/>
              <a:gd name="connsiteX91" fmla="*/ 77721 w 1342244"/>
              <a:gd name="connsiteY91" fmla="*/ 1142577 h 6858000"/>
              <a:gd name="connsiteX92" fmla="*/ 67027 w 1342244"/>
              <a:gd name="connsiteY92" fmla="*/ 1088484 h 6858000"/>
              <a:gd name="connsiteX93" fmla="*/ 55763 w 1342244"/>
              <a:gd name="connsiteY93" fmla="*/ 1016103 h 6858000"/>
              <a:gd name="connsiteX94" fmla="*/ 57219 w 1342244"/>
              <a:gd name="connsiteY94" fmla="*/ 954054 h 6858000"/>
              <a:gd name="connsiteX95" fmla="*/ 52084 w 1342244"/>
              <a:gd name="connsiteY95" fmla="*/ 896999 h 6858000"/>
              <a:gd name="connsiteX96" fmla="*/ 21492 w 1342244"/>
              <a:gd name="connsiteY96" fmla="*/ 821517 h 6858000"/>
              <a:gd name="connsiteX97" fmla="*/ 442 w 1342244"/>
              <a:gd name="connsiteY97" fmla="*/ 751353 h 6858000"/>
              <a:gd name="connsiteX98" fmla="*/ 0 w 1342244"/>
              <a:gd name="connsiteY98" fmla="*/ 721230 h 6858000"/>
              <a:gd name="connsiteX99" fmla="*/ 9132 w 1342244"/>
              <a:gd name="connsiteY99" fmla="*/ 619315 h 6858000"/>
              <a:gd name="connsiteX100" fmla="*/ 2788 w 1342244"/>
              <a:gd name="connsiteY100" fmla="*/ 585934 h 6858000"/>
              <a:gd name="connsiteX101" fmla="*/ 84 w 1342244"/>
              <a:gd name="connsiteY101" fmla="*/ 538948 h 6858000"/>
              <a:gd name="connsiteX102" fmla="*/ 3992 w 1342244"/>
              <a:gd name="connsiteY102" fmla="*/ 525163 h 6858000"/>
              <a:gd name="connsiteX103" fmla="*/ 30116 w 1342244"/>
              <a:gd name="connsiteY103" fmla="*/ 446567 h 6858000"/>
              <a:gd name="connsiteX104" fmla="*/ 29364 w 1342244"/>
              <a:gd name="connsiteY104" fmla="*/ 393828 h 6858000"/>
              <a:gd name="connsiteX105" fmla="*/ 29194 w 1342244"/>
              <a:gd name="connsiteY105" fmla="*/ 353137 h 6858000"/>
              <a:gd name="connsiteX106" fmla="*/ 34887 w 1342244"/>
              <a:gd name="connsiteY106" fmla="*/ 275771 h 6858000"/>
              <a:gd name="connsiteX107" fmla="*/ 44581 w 1342244"/>
              <a:gd name="connsiteY107" fmla="*/ 236673 h 6858000"/>
              <a:gd name="connsiteX108" fmla="*/ 43624 w 1342244"/>
              <a:gd name="connsiteY108" fmla="*/ 144983 h 6858000"/>
              <a:gd name="connsiteX109" fmla="*/ 33909 w 1342244"/>
              <a:gd name="connsiteY109" fmla="*/ 33857 h 6858000"/>
              <a:gd name="connsiteX110" fmla="*/ 15462 w 1342244"/>
              <a:gd name="connsiteY11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0843 w 1342244"/>
              <a:gd name="connsiteY28" fmla="*/ 5217684 h 6858000"/>
              <a:gd name="connsiteX29" fmla="*/ 438184 w 1342244"/>
              <a:gd name="connsiteY29" fmla="*/ 5193377 h 6858000"/>
              <a:gd name="connsiteX30" fmla="*/ 441487 w 1342244"/>
              <a:gd name="connsiteY30" fmla="*/ 5179288 h 6858000"/>
              <a:gd name="connsiteX31" fmla="*/ 442471 w 1342244"/>
              <a:gd name="connsiteY31" fmla="*/ 5173621 h 6858000"/>
              <a:gd name="connsiteX32" fmla="*/ 438105 w 1342244"/>
              <a:gd name="connsiteY32" fmla="*/ 5159961 h 6858000"/>
              <a:gd name="connsiteX33" fmla="*/ 444782 w 1342244"/>
              <a:gd name="connsiteY33" fmla="*/ 5144295 h 6858000"/>
              <a:gd name="connsiteX34" fmla="*/ 441715 w 1342244"/>
              <a:gd name="connsiteY34" fmla="*/ 5125185 h 6858000"/>
              <a:gd name="connsiteX35" fmla="*/ 448545 w 1342244"/>
              <a:gd name="connsiteY35" fmla="*/ 5121884 h 6858000"/>
              <a:gd name="connsiteX36" fmla="*/ 455581 w 1342244"/>
              <a:gd name="connsiteY36" fmla="*/ 5067850 h 6858000"/>
              <a:gd name="connsiteX37" fmla="*/ 458312 w 1342244"/>
              <a:gd name="connsiteY37" fmla="*/ 5060861 h 6858000"/>
              <a:gd name="connsiteX38" fmla="*/ 455016 w 1342244"/>
              <a:gd name="connsiteY38" fmla="*/ 5034192 h 6858000"/>
              <a:gd name="connsiteX39" fmla="*/ 456570 w 1342244"/>
              <a:gd name="connsiteY39" fmla="*/ 4993030 h 6858000"/>
              <a:gd name="connsiteX40" fmla="*/ 463479 w 1342244"/>
              <a:gd name="connsiteY40" fmla="*/ 4946844 h 6858000"/>
              <a:gd name="connsiteX41" fmla="*/ 459335 w 1342244"/>
              <a:gd name="connsiteY41" fmla="*/ 4932692 h 6858000"/>
              <a:gd name="connsiteX42" fmla="*/ 474738 w 1342244"/>
              <a:gd name="connsiteY42" fmla="*/ 4858827 h 6858000"/>
              <a:gd name="connsiteX43" fmla="*/ 480641 w 1342244"/>
              <a:gd name="connsiteY43" fmla="*/ 4821170 h 6858000"/>
              <a:gd name="connsiteX44" fmla="*/ 486667 w 1342244"/>
              <a:gd name="connsiteY44" fmla="*/ 4750867 h 6858000"/>
              <a:gd name="connsiteX45" fmla="*/ 484474 w 1342244"/>
              <a:gd name="connsiteY45" fmla="*/ 4690749 h 6858000"/>
              <a:gd name="connsiteX46" fmla="*/ 479954 w 1342244"/>
              <a:gd name="connsiteY46" fmla="*/ 4584173 h 6858000"/>
              <a:gd name="connsiteX47" fmla="*/ 475037 w 1342244"/>
              <a:gd name="connsiteY47" fmla="*/ 4444346 h 6858000"/>
              <a:gd name="connsiteX48" fmla="*/ 471602 w 1342244"/>
              <a:gd name="connsiteY48" fmla="*/ 4375228 h 6858000"/>
              <a:gd name="connsiteX49" fmla="*/ 452255 w 1342244"/>
              <a:gd name="connsiteY49" fmla="*/ 4214165 h 6858000"/>
              <a:gd name="connsiteX50" fmla="*/ 453884 w 1342244"/>
              <a:gd name="connsiteY50" fmla="*/ 4076008 h 6858000"/>
              <a:gd name="connsiteX51" fmla="*/ 441584 w 1342244"/>
              <a:gd name="connsiteY51" fmla="*/ 4033999 h 6858000"/>
              <a:gd name="connsiteX52" fmla="*/ 441309 w 1342244"/>
              <a:gd name="connsiteY52" fmla="*/ 4013953 h 6858000"/>
              <a:gd name="connsiteX53" fmla="*/ 427604 w 1342244"/>
              <a:gd name="connsiteY53" fmla="*/ 3974753 h 6858000"/>
              <a:gd name="connsiteX54" fmla="*/ 433387 w 1342244"/>
              <a:gd name="connsiteY54" fmla="*/ 3901461 h 6858000"/>
              <a:gd name="connsiteX55" fmla="*/ 455981 w 1342244"/>
              <a:gd name="connsiteY55" fmla="*/ 3813873 h 6858000"/>
              <a:gd name="connsiteX56" fmla="*/ 453239 w 1342244"/>
              <a:gd name="connsiteY56" fmla="*/ 3777135 h 6858000"/>
              <a:gd name="connsiteX57" fmla="*/ 454972 w 1342244"/>
              <a:gd name="connsiteY57" fmla="*/ 3771656 h 6858000"/>
              <a:gd name="connsiteX58" fmla="*/ 458715 w 1342244"/>
              <a:gd name="connsiteY58" fmla="*/ 3769007 h 6858000"/>
              <a:gd name="connsiteX59" fmla="*/ 466877 w 1342244"/>
              <a:gd name="connsiteY59" fmla="*/ 3738082 h 6858000"/>
              <a:gd name="connsiteX60" fmla="*/ 474223 w 1342244"/>
              <a:gd name="connsiteY60" fmla="*/ 3673397 h 6858000"/>
              <a:gd name="connsiteX61" fmla="*/ 473519 w 1342244"/>
              <a:gd name="connsiteY61" fmla="*/ 3637109 h 6858000"/>
              <a:gd name="connsiteX62" fmla="*/ 476962 w 1342244"/>
              <a:gd name="connsiteY62" fmla="*/ 3536883 h 6858000"/>
              <a:gd name="connsiteX63" fmla="*/ 484500 w 1342244"/>
              <a:gd name="connsiteY63" fmla="*/ 3435652 h 6858000"/>
              <a:gd name="connsiteX64" fmla="*/ 498392 w 1342244"/>
              <a:gd name="connsiteY64" fmla="*/ 3295862 h 6858000"/>
              <a:gd name="connsiteX65" fmla="*/ 504159 w 1342244"/>
              <a:gd name="connsiteY65" fmla="*/ 3229163 h 6858000"/>
              <a:gd name="connsiteX66" fmla="*/ 480918 w 1342244"/>
              <a:gd name="connsiteY66" fmla="*/ 3158586 h 6858000"/>
              <a:gd name="connsiteX67" fmla="*/ 456326 w 1342244"/>
              <a:gd name="connsiteY67" fmla="*/ 3112365 h 6858000"/>
              <a:gd name="connsiteX68" fmla="*/ 441801 w 1342244"/>
              <a:gd name="connsiteY68" fmla="*/ 3072935 h 6858000"/>
              <a:gd name="connsiteX69" fmla="*/ 416975 w 1342244"/>
              <a:gd name="connsiteY69" fmla="*/ 2958185 h 6858000"/>
              <a:gd name="connsiteX70" fmla="*/ 374255 w 1342244"/>
              <a:gd name="connsiteY70" fmla="*/ 2843952 h 6858000"/>
              <a:gd name="connsiteX71" fmla="*/ 308507 w 1342244"/>
              <a:gd name="connsiteY71" fmla="*/ 2554718 h 6858000"/>
              <a:gd name="connsiteX72" fmla="*/ 279324 w 1342244"/>
              <a:gd name="connsiteY72" fmla="*/ 2447068 h 6858000"/>
              <a:gd name="connsiteX73" fmla="*/ 283394 w 1342244"/>
              <a:gd name="connsiteY73" fmla="*/ 2423438 h 6858000"/>
              <a:gd name="connsiteX74" fmla="*/ 272284 w 1342244"/>
              <a:gd name="connsiteY74" fmla="*/ 2402874 h 6858000"/>
              <a:gd name="connsiteX75" fmla="*/ 274896 w 1342244"/>
              <a:gd name="connsiteY75" fmla="*/ 2381443 h 6858000"/>
              <a:gd name="connsiteX76" fmla="*/ 251225 w 1342244"/>
              <a:gd name="connsiteY76" fmla="*/ 2261920 h 6858000"/>
              <a:gd name="connsiteX77" fmla="*/ 241112 w 1342244"/>
              <a:gd name="connsiteY77" fmla="*/ 2195378 h 6858000"/>
              <a:gd name="connsiteX78" fmla="*/ 225329 w 1342244"/>
              <a:gd name="connsiteY78" fmla="*/ 2155135 h 6858000"/>
              <a:gd name="connsiteX79" fmla="*/ 222787 w 1342244"/>
              <a:gd name="connsiteY79" fmla="*/ 2118008 h 6858000"/>
              <a:gd name="connsiteX80" fmla="*/ 223780 w 1342244"/>
              <a:gd name="connsiteY80" fmla="*/ 2050531 h 6858000"/>
              <a:gd name="connsiteX81" fmla="*/ 196764 w 1342244"/>
              <a:gd name="connsiteY81" fmla="*/ 1906352 h 6858000"/>
              <a:gd name="connsiteX82" fmla="*/ 173321 w 1342244"/>
              <a:gd name="connsiteY82" fmla="*/ 1861531 h 6858000"/>
              <a:gd name="connsiteX83" fmla="*/ 127120 w 1342244"/>
              <a:gd name="connsiteY83" fmla="*/ 1732919 h 6858000"/>
              <a:gd name="connsiteX84" fmla="*/ 99431 w 1342244"/>
              <a:gd name="connsiteY84" fmla="*/ 1663540 h 6858000"/>
              <a:gd name="connsiteX85" fmla="*/ 98557 w 1342244"/>
              <a:gd name="connsiteY85" fmla="*/ 1615777 h 6858000"/>
              <a:gd name="connsiteX86" fmla="*/ 79352 w 1342244"/>
              <a:gd name="connsiteY86" fmla="*/ 1563678 h 6858000"/>
              <a:gd name="connsiteX87" fmla="*/ 85174 w 1342244"/>
              <a:gd name="connsiteY87" fmla="*/ 1477995 h 6858000"/>
              <a:gd name="connsiteX88" fmla="*/ 71259 w 1342244"/>
              <a:gd name="connsiteY88" fmla="*/ 1373769 h 6858000"/>
              <a:gd name="connsiteX89" fmla="*/ 79566 w 1342244"/>
              <a:gd name="connsiteY89" fmla="*/ 1307086 h 6858000"/>
              <a:gd name="connsiteX90" fmla="*/ 85439 w 1342244"/>
              <a:gd name="connsiteY90" fmla="*/ 1168288 h 6858000"/>
              <a:gd name="connsiteX91" fmla="*/ 77721 w 1342244"/>
              <a:gd name="connsiteY91" fmla="*/ 1142577 h 6858000"/>
              <a:gd name="connsiteX92" fmla="*/ 67027 w 1342244"/>
              <a:gd name="connsiteY92" fmla="*/ 1088484 h 6858000"/>
              <a:gd name="connsiteX93" fmla="*/ 55763 w 1342244"/>
              <a:gd name="connsiteY93" fmla="*/ 1016103 h 6858000"/>
              <a:gd name="connsiteX94" fmla="*/ 57219 w 1342244"/>
              <a:gd name="connsiteY94" fmla="*/ 954054 h 6858000"/>
              <a:gd name="connsiteX95" fmla="*/ 52084 w 1342244"/>
              <a:gd name="connsiteY95" fmla="*/ 896999 h 6858000"/>
              <a:gd name="connsiteX96" fmla="*/ 21492 w 1342244"/>
              <a:gd name="connsiteY96" fmla="*/ 821517 h 6858000"/>
              <a:gd name="connsiteX97" fmla="*/ 442 w 1342244"/>
              <a:gd name="connsiteY97" fmla="*/ 751353 h 6858000"/>
              <a:gd name="connsiteX98" fmla="*/ 0 w 1342244"/>
              <a:gd name="connsiteY98" fmla="*/ 721230 h 6858000"/>
              <a:gd name="connsiteX99" fmla="*/ 9132 w 1342244"/>
              <a:gd name="connsiteY99" fmla="*/ 619315 h 6858000"/>
              <a:gd name="connsiteX100" fmla="*/ 2788 w 1342244"/>
              <a:gd name="connsiteY100" fmla="*/ 585934 h 6858000"/>
              <a:gd name="connsiteX101" fmla="*/ 84 w 1342244"/>
              <a:gd name="connsiteY101" fmla="*/ 538948 h 6858000"/>
              <a:gd name="connsiteX102" fmla="*/ 3992 w 1342244"/>
              <a:gd name="connsiteY102" fmla="*/ 525163 h 6858000"/>
              <a:gd name="connsiteX103" fmla="*/ 30116 w 1342244"/>
              <a:gd name="connsiteY103" fmla="*/ 446567 h 6858000"/>
              <a:gd name="connsiteX104" fmla="*/ 29364 w 1342244"/>
              <a:gd name="connsiteY104" fmla="*/ 393828 h 6858000"/>
              <a:gd name="connsiteX105" fmla="*/ 29194 w 1342244"/>
              <a:gd name="connsiteY105" fmla="*/ 353137 h 6858000"/>
              <a:gd name="connsiteX106" fmla="*/ 34887 w 1342244"/>
              <a:gd name="connsiteY106" fmla="*/ 275771 h 6858000"/>
              <a:gd name="connsiteX107" fmla="*/ 44581 w 1342244"/>
              <a:gd name="connsiteY107" fmla="*/ 236673 h 6858000"/>
              <a:gd name="connsiteX108" fmla="*/ 43624 w 1342244"/>
              <a:gd name="connsiteY108" fmla="*/ 144983 h 6858000"/>
              <a:gd name="connsiteX109" fmla="*/ 33909 w 1342244"/>
              <a:gd name="connsiteY109" fmla="*/ 33857 h 6858000"/>
              <a:gd name="connsiteX110" fmla="*/ 15462 w 1342244"/>
              <a:gd name="connsiteY11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0843 w 1342244"/>
              <a:gd name="connsiteY28" fmla="*/ 5217684 h 6858000"/>
              <a:gd name="connsiteX29" fmla="*/ 438184 w 1342244"/>
              <a:gd name="connsiteY29" fmla="*/ 5193377 h 6858000"/>
              <a:gd name="connsiteX30" fmla="*/ 441487 w 1342244"/>
              <a:gd name="connsiteY30" fmla="*/ 5179288 h 6858000"/>
              <a:gd name="connsiteX31" fmla="*/ 442471 w 1342244"/>
              <a:gd name="connsiteY31" fmla="*/ 5173621 h 6858000"/>
              <a:gd name="connsiteX32" fmla="*/ 438105 w 1342244"/>
              <a:gd name="connsiteY32" fmla="*/ 5159961 h 6858000"/>
              <a:gd name="connsiteX33" fmla="*/ 441715 w 1342244"/>
              <a:gd name="connsiteY33" fmla="*/ 5125185 h 6858000"/>
              <a:gd name="connsiteX34" fmla="*/ 448545 w 1342244"/>
              <a:gd name="connsiteY34" fmla="*/ 5121884 h 6858000"/>
              <a:gd name="connsiteX35" fmla="*/ 455581 w 1342244"/>
              <a:gd name="connsiteY35" fmla="*/ 5067850 h 6858000"/>
              <a:gd name="connsiteX36" fmla="*/ 458312 w 1342244"/>
              <a:gd name="connsiteY36" fmla="*/ 5060861 h 6858000"/>
              <a:gd name="connsiteX37" fmla="*/ 455016 w 1342244"/>
              <a:gd name="connsiteY37" fmla="*/ 5034192 h 6858000"/>
              <a:gd name="connsiteX38" fmla="*/ 456570 w 1342244"/>
              <a:gd name="connsiteY38" fmla="*/ 4993030 h 6858000"/>
              <a:gd name="connsiteX39" fmla="*/ 463479 w 1342244"/>
              <a:gd name="connsiteY39" fmla="*/ 4946844 h 6858000"/>
              <a:gd name="connsiteX40" fmla="*/ 459335 w 1342244"/>
              <a:gd name="connsiteY40" fmla="*/ 4932692 h 6858000"/>
              <a:gd name="connsiteX41" fmla="*/ 474738 w 1342244"/>
              <a:gd name="connsiteY41" fmla="*/ 4858827 h 6858000"/>
              <a:gd name="connsiteX42" fmla="*/ 480641 w 1342244"/>
              <a:gd name="connsiteY42" fmla="*/ 4821170 h 6858000"/>
              <a:gd name="connsiteX43" fmla="*/ 486667 w 1342244"/>
              <a:gd name="connsiteY43" fmla="*/ 4750867 h 6858000"/>
              <a:gd name="connsiteX44" fmla="*/ 484474 w 1342244"/>
              <a:gd name="connsiteY44" fmla="*/ 4690749 h 6858000"/>
              <a:gd name="connsiteX45" fmla="*/ 479954 w 1342244"/>
              <a:gd name="connsiteY45" fmla="*/ 4584173 h 6858000"/>
              <a:gd name="connsiteX46" fmla="*/ 475037 w 1342244"/>
              <a:gd name="connsiteY46" fmla="*/ 4444346 h 6858000"/>
              <a:gd name="connsiteX47" fmla="*/ 471602 w 1342244"/>
              <a:gd name="connsiteY47" fmla="*/ 4375228 h 6858000"/>
              <a:gd name="connsiteX48" fmla="*/ 452255 w 1342244"/>
              <a:gd name="connsiteY48" fmla="*/ 4214165 h 6858000"/>
              <a:gd name="connsiteX49" fmla="*/ 453884 w 1342244"/>
              <a:gd name="connsiteY49" fmla="*/ 4076008 h 6858000"/>
              <a:gd name="connsiteX50" fmla="*/ 441584 w 1342244"/>
              <a:gd name="connsiteY50" fmla="*/ 4033999 h 6858000"/>
              <a:gd name="connsiteX51" fmla="*/ 441309 w 1342244"/>
              <a:gd name="connsiteY51" fmla="*/ 4013953 h 6858000"/>
              <a:gd name="connsiteX52" fmla="*/ 427604 w 1342244"/>
              <a:gd name="connsiteY52" fmla="*/ 3974753 h 6858000"/>
              <a:gd name="connsiteX53" fmla="*/ 433387 w 1342244"/>
              <a:gd name="connsiteY53" fmla="*/ 3901461 h 6858000"/>
              <a:gd name="connsiteX54" fmla="*/ 455981 w 1342244"/>
              <a:gd name="connsiteY54" fmla="*/ 3813873 h 6858000"/>
              <a:gd name="connsiteX55" fmla="*/ 453239 w 1342244"/>
              <a:gd name="connsiteY55" fmla="*/ 3777135 h 6858000"/>
              <a:gd name="connsiteX56" fmla="*/ 454972 w 1342244"/>
              <a:gd name="connsiteY56" fmla="*/ 3771656 h 6858000"/>
              <a:gd name="connsiteX57" fmla="*/ 458715 w 1342244"/>
              <a:gd name="connsiteY57" fmla="*/ 3769007 h 6858000"/>
              <a:gd name="connsiteX58" fmla="*/ 466877 w 1342244"/>
              <a:gd name="connsiteY58" fmla="*/ 3738082 h 6858000"/>
              <a:gd name="connsiteX59" fmla="*/ 474223 w 1342244"/>
              <a:gd name="connsiteY59" fmla="*/ 3673397 h 6858000"/>
              <a:gd name="connsiteX60" fmla="*/ 473519 w 1342244"/>
              <a:gd name="connsiteY60" fmla="*/ 3637109 h 6858000"/>
              <a:gd name="connsiteX61" fmla="*/ 476962 w 1342244"/>
              <a:gd name="connsiteY61" fmla="*/ 3536883 h 6858000"/>
              <a:gd name="connsiteX62" fmla="*/ 484500 w 1342244"/>
              <a:gd name="connsiteY62" fmla="*/ 3435652 h 6858000"/>
              <a:gd name="connsiteX63" fmla="*/ 498392 w 1342244"/>
              <a:gd name="connsiteY63" fmla="*/ 3295862 h 6858000"/>
              <a:gd name="connsiteX64" fmla="*/ 504159 w 1342244"/>
              <a:gd name="connsiteY64" fmla="*/ 3229163 h 6858000"/>
              <a:gd name="connsiteX65" fmla="*/ 480918 w 1342244"/>
              <a:gd name="connsiteY65" fmla="*/ 3158586 h 6858000"/>
              <a:gd name="connsiteX66" fmla="*/ 456326 w 1342244"/>
              <a:gd name="connsiteY66" fmla="*/ 3112365 h 6858000"/>
              <a:gd name="connsiteX67" fmla="*/ 441801 w 1342244"/>
              <a:gd name="connsiteY67" fmla="*/ 3072935 h 6858000"/>
              <a:gd name="connsiteX68" fmla="*/ 416975 w 1342244"/>
              <a:gd name="connsiteY68" fmla="*/ 2958185 h 6858000"/>
              <a:gd name="connsiteX69" fmla="*/ 374255 w 1342244"/>
              <a:gd name="connsiteY69" fmla="*/ 2843952 h 6858000"/>
              <a:gd name="connsiteX70" fmla="*/ 308507 w 1342244"/>
              <a:gd name="connsiteY70" fmla="*/ 2554718 h 6858000"/>
              <a:gd name="connsiteX71" fmla="*/ 279324 w 1342244"/>
              <a:gd name="connsiteY71" fmla="*/ 2447068 h 6858000"/>
              <a:gd name="connsiteX72" fmla="*/ 283394 w 1342244"/>
              <a:gd name="connsiteY72" fmla="*/ 2423438 h 6858000"/>
              <a:gd name="connsiteX73" fmla="*/ 272284 w 1342244"/>
              <a:gd name="connsiteY73" fmla="*/ 2402874 h 6858000"/>
              <a:gd name="connsiteX74" fmla="*/ 274896 w 1342244"/>
              <a:gd name="connsiteY74" fmla="*/ 2381443 h 6858000"/>
              <a:gd name="connsiteX75" fmla="*/ 251225 w 1342244"/>
              <a:gd name="connsiteY75" fmla="*/ 2261920 h 6858000"/>
              <a:gd name="connsiteX76" fmla="*/ 241112 w 1342244"/>
              <a:gd name="connsiteY76" fmla="*/ 2195378 h 6858000"/>
              <a:gd name="connsiteX77" fmla="*/ 225329 w 1342244"/>
              <a:gd name="connsiteY77" fmla="*/ 2155135 h 6858000"/>
              <a:gd name="connsiteX78" fmla="*/ 222787 w 1342244"/>
              <a:gd name="connsiteY78" fmla="*/ 2118008 h 6858000"/>
              <a:gd name="connsiteX79" fmla="*/ 223780 w 1342244"/>
              <a:gd name="connsiteY79" fmla="*/ 2050531 h 6858000"/>
              <a:gd name="connsiteX80" fmla="*/ 196764 w 1342244"/>
              <a:gd name="connsiteY80" fmla="*/ 1906352 h 6858000"/>
              <a:gd name="connsiteX81" fmla="*/ 173321 w 1342244"/>
              <a:gd name="connsiteY81" fmla="*/ 1861531 h 6858000"/>
              <a:gd name="connsiteX82" fmla="*/ 127120 w 1342244"/>
              <a:gd name="connsiteY82" fmla="*/ 1732919 h 6858000"/>
              <a:gd name="connsiteX83" fmla="*/ 99431 w 1342244"/>
              <a:gd name="connsiteY83" fmla="*/ 1663540 h 6858000"/>
              <a:gd name="connsiteX84" fmla="*/ 98557 w 1342244"/>
              <a:gd name="connsiteY84" fmla="*/ 1615777 h 6858000"/>
              <a:gd name="connsiteX85" fmla="*/ 79352 w 1342244"/>
              <a:gd name="connsiteY85" fmla="*/ 1563678 h 6858000"/>
              <a:gd name="connsiteX86" fmla="*/ 85174 w 1342244"/>
              <a:gd name="connsiteY86" fmla="*/ 1477995 h 6858000"/>
              <a:gd name="connsiteX87" fmla="*/ 71259 w 1342244"/>
              <a:gd name="connsiteY87" fmla="*/ 1373769 h 6858000"/>
              <a:gd name="connsiteX88" fmla="*/ 79566 w 1342244"/>
              <a:gd name="connsiteY88" fmla="*/ 1307086 h 6858000"/>
              <a:gd name="connsiteX89" fmla="*/ 85439 w 1342244"/>
              <a:gd name="connsiteY89" fmla="*/ 1168288 h 6858000"/>
              <a:gd name="connsiteX90" fmla="*/ 77721 w 1342244"/>
              <a:gd name="connsiteY90" fmla="*/ 1142577 h 6858000"/>
              <a:gd name="connsiteX91" fmla="*/ 67027 w 1342244"/>
              <a:gd name="connsiteY91" fmla="*/ 1088484 h 6858000"/>
              <a:gd name="connsiteX92" fmla="*/ 55763 w 1342244"/>
              <a:gd name="connsiteY92" fmla="*/ 1016103 h 6858000"/>
              <a:gd name="connsiteX93" fmla="*/ 57219 w 1342244"/>
              <a:gd name="connsiteY93" fmla="*/ 954054 h 6858000"/>
              <a:gd name="connsiteX94" fmla="*/ 52084 w 1342244"/>
              <a:gd name="connsiteY94" fmla="*/ 896999 h 6858000"/>
              <a:gd name="connsiteX95" fmla="*/ 21492 w 1342244"/>
              <a:gd name="connsiteY95" fmla="*/ 821517 h 6858000"/>
              <a:gd name="connsiteX96" fmla="*/ 442 w 1342244"/>
              <a:gd name="connsiteY96" fmla="*/ 751353 h 6858000"/>
              <a:gd name="connsiteX97" fmla="*/ 0 w 1342244"/>
              <a:gd name="connsiteY97" fmla="*/ 721230 h 6858000"/>
              <a:gd name="connsiteX98" fmla="*/ 9132 w 1342244"/>
              <a:gd name="connsiteY98" fmla="*/ 619315 h 6858000"/>
              <a:gd name="connsiteX99" fmla="*/ 2788 w 1342244"/>
              <a:gd name="connsiteY99" fmla="*/ 585934 h 6858000"/>
              <a:gd name="connsiteX100" fmla="*/ 84 w 1342244"/>
              <a:gd name="connsiteY100" fmla="*/ 538948 h 6858000"/>
              <a:gd name="connsiteX101" fmla="*/ 3992 w 1342244"/>
              <a:gd name="connsiteY101" fmla="*/ 525163 h 6858000"/>
              <a:gd name="connsiteX102" fmla="*/ 30116 w 1342244"/>
              <a:gd name="connsiteY102" fmla="*/ 446567 h 6858000"/>
              <a:gd name="connsiteX103" fmla="*/ 29364 w 1342244"/>
              <a:gd name="connsiteY103" fmla="*/ 393828 h 6858000"/>
              <a:gd name="connsiteX104" fmla="*/ 29194 w 1342244"/>
              <a:gd name="connsiteY104" fmla="*/ 353137 h 6858000"/>
              <a:gd name="connsiteX105" fmla="*/ 34887 w 1342244"/>
              <a:gd name="connsiteY105" fmla="*/ 275771 h 6858000"/>
              <a:gd name="connsiteX106" fmla="*/ 44581 w 1342244"/>
              <a:gd name="connsiteY106" fmla="*/ 236673 h 6858000"/>
              <a:gd name="connsiteX107" fmla="*/ 43624 w 1342244"/>
              <a:gd name="connsiteY107" fmla="*/ 144983 h 6858000"/>
              <a:gd name="connsiteX108" fmla="*/ 33909 w 1342244"/>
              <a:gd name="connsiteY108" fmla="*/ 33857 h 6858000"/>
              <a:gd name="connsiteX109" fmla="*/ 15462 w 1342244"/>
              <a:gd name="connsiteY109"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8184 w 1342244"/>
              <a:gd name="connsiteY28" fmla="*/ 5193377 h 6858000"/>
              <a:gd name="connsiteX29" fmla="*/ 441487 w 1342244"/>
              <a:gd name="connsiteY29" fmla="*/ 5179288 h 6858000"/>
              <a:gd name="connsiteX30" fmla="*/ 442471 w 1342244"/>
              <a:gd name="connsiteY30" fmla="*/ 5173621 h 6858000"/>
              <a:gd name="connsiteX31" fmla="*/ 438105 w 1342244"/>
              <a:gd name="connsiteY31" fmla="*/ 5159961 h 6858000"/>
              <a:gd name="connsiteX32" fmla="*/ 441715 w 1342244"/>
              <a:gd name="connsiteY32" fmla="*/ 5125185 h 6858000"/>
              <a:gd name="connsiteX33" fmla="*/ 448545 w 1342244"/>
              <a:gd name="connsiteY33" fmla="*/ 5121884 h 6858000"/>
              <a:gd name="connsiteX34" fmla="*/ 455581 w 1342244"/>
              <a:gd name="connsiteY34" fmla="*/ 5067850 h 6858000"/>
              <a:gd name="connsiteX35" fmla="*/ 458312 w 1342244"/>
              <a:gd name="connsiteY35" fmla="*/ 5060861 h 6858000"/>
              <a:gd name="connsiteX36" fmla="*/ 455016 w 1342244"/>
              <a:gd name="connsiteY36" fmla="*/ 5034192 h 6858000"/>
              <a:gd name="connsiteX37" fmla="*/ 456570 w 1342244"/>
              <a:gd name="connsiteY37" fmla="*/ 4993030 h 6858000"/>
              <a:gd name="connsiteX38" fmla="*/ 463479 w 1342244"/>
              <a:gd name="connsiteY38" fmla="*/ 4946844 h 6858000"/>
              <a:gd name="connsiteX39" fmla="*/ 459335 w 1342244"/>
              <a:gd name="connsiteY39" fmla="*/ 4932692 h 6858000"/>
              <a:gd name="connsiteX40" fmla="*/ 474738 w 1342244"/>
              <a:gd name="connsiteY40" fmla="*/ 4858827 h 6858000"/>
              <a:gd name="connsiteX41" fmla="*/ 480641 w 1342244"/>
              <a:gd name="connsiteY41" fmla="*/ 4821170 h 6858000"/>
              <a:gd name="connsiteX42" fmla="*/ 486667 w 1342244"/>
              <a:gd name="connsiteY42" fmla="*/ 4750867 h 6858000"/>
              <a:gd name="connsiteX43" fmla="*/ 484474 w 1342244"/>
              <a:gd name="connsiteY43" fmla="*/ 4690749 h 6858000"/>
              <a:gd name="connsiteX44" fmla="*/ 479954 w 1342244"/>
              <a:gd name="connsiteY44" fmla="*/ 4584173 h 6858000"/>
              <a:gd name="connsiteX45" fmla="*/ 475037 w 1342244"/>
              <a:gd name="connsiteY45" fmla="*/ 4444346 h 6858000"/>
              <a:gd name="connsiteX46" fmla="*/ 471602 w 1342244"/>
              <a:gd name="connsiteY46" fmla="*/ 4375228 h 6858000"/>
              <a:gd name="connsiteX47" fmla="*/ 452255 w 1342244"/>
              <a:gd name="connsiteY47" fmla="*/ 4214165 h 6858000"/>
              <a:gd name="connsiteX48" fmla="*/ 453884 w 1342244"/>
              <a:gd name="connsiteY48" fmla="*/ 4076008 h 6858000"/>
              <a:gd name="connsiteX49" fmla="*/ 441584 w 1342244"/>
              <a:gd name="connsiteY49" fmla="*/ 4033999 h 6858000"/>
              <a:gd name="connsiteX50" fmla="*/ 441309 w 1342244"/>
              <a:gd name="connsiteY50" fmla="*/ 4013953 h 6858000"/>
              <a:gd name="connsiteX51" fmla="*/ 427604 w 1342244"/>
              <a:gd name="connsiteY51" fmla="*/ 3974753 h 6858000"/>
              <a:gd name="connsiteX52" fmla="*/ 433387 w 1342244"/>
              <a:gd name="connsiteY52" fmla="*/ 3901461 h 6858000"/>
              <a:gd name="connsiteX53" fmla="*/ 455981 w 1342244"/>
              <a:gd name="connsiteY53" fmla="*/ 3813873 h 6858000"/>
              <a:gd name="connsiteX54" fmla="*/ 453239 w 1342244"/>
              <a:gd name="connsiteY54" fmla="*/ 3777135 h 6858000"/>
              <a:gd name="connsiteX55" fmla="*/ 454972 w 1342244"/>
              <a:gd name="connsiteY55" fmla="*/ 3771656 h 6858000"/>
              <a:gd name="connsiteX56" fmla="*/ 458715 w 1342244"/>
              <a:gd name="connsiteY56" fmla="*/ 3769007 h 6858000"/>
              <a:gd name="connsiteX57" fmla="*/ 466877 w 1342244"/>
              <a:gd name="connsiteY57" fmla="*/ 3738082 h 6858000"/>
              <a:gd name="connsiteX58" fmla="*/ 474223 w 1342244"/>
              <a:gd name="connsiteY58" fmla="*/ 3673397 h 6858000"/>
              <a:gd name="connsiteX59" fmla="*/ 473519 w 1342244"/>
              <a:gd name="connsiteY59" fmla="*/ 3637109 h 6858000"/>
              <a:gd name="connsiteX60" fmla="*/ 476962 w 1342244"/>
              <a:gd name="connsiteY60" fmla="*/ 3536883 h 6858000"/>
              <a:gd name="connsiteX61" fmla="*/ 484500 w 1342244"/>
              <a:gd name="connsiteY61" fmla="*/ 3435652 h 6858000"/>
              <a:gd name="connsiteX62" fmla="*/ 498392 w 1342244"/>
              <a:gd name="connsiteY62" fmla="*/ 3295862 h 6858000"/>
              <a:gd name="connsiteX63" fmla="*/ 504159 w 1342244"/>
              <a:gd name="connsiteY63" fmla="*/ 3229163 h 6858000"/>
              <a:gd name="connsiteX64" fmla="*/ 480918 w 1342244"/>
              <a:gd name="connsiteY64" fmla="*/ 3158586 h 6858000"/>
              <a:gd name="connsiteX65" fmla="*/ 456326 w 1342244"/>
              <a:gd name="connsiteY65" fmla="*/ 3112365 h 6858000"/>
              <a:gd name="connsiteX66" fmla="*/ 441801 w 1342244"/>
              <a:gd name="connsiteY66" fmla="*/ 3072935 h 6858000"/>
              <a:gd name="connsiteX67" fmla="*/ 416975 w 1342244"/>
              <a:gd name="connsiteY67" fmla="*/ 2958185 h 6858000"/>
              <a:gd name="connsiteX68" fmla="*/ 374255 w 1342244"/>
              <a:gd name="connsiteY68" fmla="*/ 2843952 h 6858000"/>
              <a:gd name="connsiteX69" fmla="*/ 308507 w 1342244"/>
              <a:gd name="connsiteY69" fmla="*/ 2554718 h 6858000"/>
              <a:gd name="connsiteX70" fmla="*/ 279324 w 1342244"/>
              <a:gd name="connsiteY70" fmla="*/ 2447068 h 6858000"/>
              <a:gd name="connsiteX71" fmla="*/ 283394 w 1342244"/>
              <a:gd name="connsiteY71" fmla="*/ 2423438 h 6858000"/>
              <a:gd name="connsiteX72" fmla="*/ 272284 w 1342244"/>
              <a:gd name="connsiteY72" fmla="*/ 2402874 h 6858000"/>
              <a:gd name="connsiteX73" fmla="*/ 274896 w 1342244"/>
              <a:gd name="connsiteY73" fmla="*/ 2381443 h 6858000"/>
              <a:gd name="connsiteX74" fmla="*/ 251225 w 1342244"/>
              <a:gd name="connsiteY74" fmla="*/ 2261920 h 6858000"/>
              <a:gd name="connsiteX75" fmla="*/ 241112 w 1342244"/>
              <a:gd name="connsiteY75" fmla="*/ 2195378 h 6858000"/>
              <a:gd name="connsiteX76" fmla="*/ 225329 w 1342244"/>
              <a:gd name="connsiteY76" fmla="*/ 2155135 h 6858000"/>
              <a:gd name="connsiteX77" fmla="*/ 222787 w 1342244"/>
              <a:gd name="connsiteY77" fmla="*/ 2118008 h 6858000"/>
              <a:gd name="connsiteX78" fmla="*/ 223780 w 1342244"/>
              <a:gd name="connsiteY78" fmla="*/ 2050531 h 6858000"/>
              <a:gd name="connsiteX79" fmla="*/ 196764 w 1342244"/>
              <a:gd name="connsiteY79" fmla="*/ 1906352 h 6858000"/>
              <a:gd name="connsiteX80" fmla="*/ 173321 w 1342244"/>
              <a:gd name="connsiteY80" fmla="*/ 1861531 h 6858000"/>
              <a:gd name="connsiteX81" fmla="*/ 127120 w 1342244"/>
              <a:gd name="connsiteY81" fmla="*/ 1732919 h 6858000"/>
              <a:gd name="connsiteX82" fmla="*/ 99431 w 1342244"/>
              <a:gd name="connsiteY82" fmla="*/ 1663540 h 6858000"/>
              <a:gd name="connsiteX83" fmla="*/ 98557 w 1342244"/>
              <a:gd name="connsiteY83" fmla="*/ 1615777 h 6858000"/>
              <a:gd name="connsiteX84" fmla="*/ 79352 w 1342244"/>
              <a:gd name="connsiteY84" fmla="*/ 1563678 h 6858000"/>
              <a:gd name="connsiteX85" fmla="*/ 85174 w 1342244"/>
              <a:gd name="connsiteY85" fmla="*/ 1477995 h 6858000"/>
              <a:gd name="connsiteX86" fmla="*/ 71259 w 1342244"/>
              <a:gd name="connsiteY86" fmla="*/ 1373769 h 6858000"/>
              <a:gd name="connsiteX87" fmla="*/ 79566 w 1342244"/>
              <a:gd name="connsiteY87" fmla="*/ 1307086 h 6858000"/>
              <a:gd name="connsiteX88" fmla="*/ 85439 w 1342244"/>
              <a:gd name="connsiteY88" fmla="*/ 1168288 h 6858000"/>
              <a:gd name="connsiteX89" fmla="*/ 77721 w 1342244"/>
              <a:gd name="connsiteY89" fmla="*/ 1142577 h 6858000"/>
              <a:gd name="connsiteX90" fmla="*/ 67027 w 1342244"/>
              <a:gd name="connsiteY90" fmla="*/ 1088484 h 6858000"/>
              <a:gd name="connsiteX91" fmla="*/ 55763 w 1342244"/>
              <a:gd name="connsiteY91" fmla="*/ 1016103 h 6858000"/>
              <a:gd name="connsiteX92" fmla="*/ 57219 w 1342244"/>
              <a:gd name="connsiteY92" fmla="*/ 954054 h 6858000"/>
              <a:gd name="connsiteX93" fmla="*/ 52084 w 1342244"/>
              <a:gd name="connsiteY93" fmla="*/ 896999 h 6858000"/>
              <a:gd name="connsiteX94" fmla="*/ 21492 w 1342244"/>
              <a:gd name="connsiteY94" fmla="*/ 821517 h 6858000"/>
              <a:gd name="connsiteX95" fmla="*/ 442 w 1342244"/>
              <a:gd name="connsiteY95" fmla="*/ 751353 h 6858000"/>
              <a:gd name="connsiteX96" fmla="*/ 0 w 1342244"/>
              <a:gd name="connsiteY96" fmla="*/ 721230 h 6858000"/>
              <a:gd name="connsiteX97" fmla="*/ 9132 w 1342244"/>
              <a:gd name="connsiteY97" fmla="*/ 619315 h 6858000"/>
              <a:gd name="connsiteX98" fmla="*/ 2788 w 1342244"/>
              <a:gd name="connsiteY98" fmla="*/ 585934 h 6858000"/>
              <a:gd name="connsiteX99" fmla="*/ 84 w 1342244"/>
              <a:gd name="connsiteY99" fmla="*/ 538948 h 6858000"/>
              <a:gd name="connsiteX100" fmla="*/ 3992 w 1342244"/>
              <a:gd name="connsiteY100" fmla="*/ 525163 h 6858000"/>
              <a:gd name="connsiteX101" fmla="*/ 30116 w 1342244"/>
              <a:gd name="connsiteY101" fmla="*/ 446567 h 6858000"/>
              <a:gd name="connsiteX102" fmla="*/ 29364 w 1342244"/>
              <a:gd name="connsiteY102" fmla="*/ 393828 h 6858000"/>
              <a:gd name="connsiteX103" fmla="*/ 29194 w 1342244"/>
              <a:gd name="connsiteY103" fmla="*/ 353137 h 6858000"/>
              <a:gd name="connsiteX104" fmla="*/ 34887 w 1342244"/>
              <a:gd name="connsiteY104" fmla="*/ 275771 h 6858000"/>
              <a:gd name="connsiteX105" fmla="*/ 44581 w 1342244"/>
              <a:gd name="connsiteY105" fmla="*/ 236673 h 6858000"/>
              <a:gd name="connsiteX106" fmla="*/ 43624 w 1342244"/>
              <a:gd name="connsiteY106" fmla="*/ 144983 h 6858000"/>
              <a:gd name="connsiteX107" fmla="*/ 33909 w 1342244"/>
              <a:gd name="connsiteY107" fmla="*/ 33857 h 6858000"/>
              <a:gd name="connsiteX108" fmla="*/ 15462 w 1342244"/>
              <a:gd name="connsiteY108"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8184 w 1342244"/>
              <a:gd name="connsiteY28" fmla="*/ 5193377 h 6858000"/>
              <a:gd name="connsiteX29" fmla="*/ 441487 w 1342244"/>
              <a:gd name="connsiteY29" fmla="*/ 5179288 h 6858000"/>
              <a:gd name="connsiteX30" fmla="*/ 442471 w 1342244"/>
              <a:gd name="connsiteY30" fmla="*/ 5173621 h 6858000"/>
              <a:gd name="connsiteX31" fmla="*/ 438105 w 1342244"/>
              <a:gd name="connsiteY31" fmla="*/ 5159961 h 6858000"/>
              <a:gd name="connsiteX32" fmla="*/ 441715 w 1342244"/>
              <a:gd name="connsiteY32" fmla="*/ 5125185 h 6858000"/>
              <a:gd name="connsiteX33" fmla="*/ 455581 w 1342244"/>
              <a:gd name="connsiteY33" fmla="*/ 5067850 h 6858000"/>
              <a:gd name="connsiteX34" fmla="*/ 458312 w 1342244"/>
              <a:gd name="connsiteY34" fmla="*/ 5060861 h 6858000"/>
              <a:gd name="connsiteX35" fmla="*/ 455016 w 1342244"/>
              <a:gd name="connsiteY35" fmla="*/ 5034192 h 6858000"/>
              <a:gd name="connsiteX36" fmla="*/ 456570 w 1342244"/>
              <a:gd name="connsiteY36" fmla="*/ 4993030 h 6858000"/>
              <a:gd name="connsiteX37" fmla="*/ 463479 w 1342244"/>
              <a:gd name="connsiteY37" fmla="*/ 4946844 h 6858000"/>
              <a:gd name="connsiteX38" fmla="*/ 459335 w 1342244"/>
              <a:gd name="connsiteY38" fmla="*/ 4932692 h 6858000"/>
              <a:gd name="connsiteX39" fmla="*/ 474738 w 1342244"/>
              <a:gd name="connsiteY39" fmla="*/ 4858827 h 6858000"/>
              <a:gd name="connsiteX40" fmla="*/ 480641 w 1342244"/>
              <a:gd name="connsiteY40" fmla="*/ 4821170 h 6858000"/>
              <a:gd name="connsiteX41" fmla="*/ 486667 w 1342244"/>
              <a:gd name="connsiteY41" fmla="*/ 4750867 h 6858000"/>
              <a:gd name="connsiteX42" fmla="*/ 484474 w 1342244"/>
              <a:gd name="connsiteY42" fmla="*/ 4690749 h 6858000"/>
              <a:gd name="connsiteX43" fmla="*/ 479954 w 1342244"/>
              <a:gd name="connsiteY43" fmla="*/ 4584173 h 6858000"/>
              <a:gd name="connsiteX44" fmla="*/ 475037 w 1342244"/>
              <a:gd name="connsiteY44" fmla="*/ 4444346 h 6858000"/>
              <a:gd name="connsiteX45" fmla="*/ 471602 w 1342244"/>
              <a:gd name="connsiteY45" fmla="*/ 4375228 h 6858000"/>
              <a:gd name="connsiteX46" fmla="*/ 452255 w 1342244"/>
              <a:gd name="connsiteY46" fmla="*/ 4214165 h 6858000"/>
              <a:gd name="connsiteX47" fmla="*/ 453884 w 1342244"/>
              <a:gd name="connsiteY47" fmla="*/ 4076008 h 6858000"/>
              <a:gd name="connsiteX48" fmla="*/ 441584 w 1342244"/>
              <a:gd name="connsiteY48" fmla="*/ 4033999 h 6858000"/>
              <a:gd name="connsiteX49" fmla="*/ 441309 w 1342244"/>
              <a:gd name="connsiteY49" fmla="*/ 4013953 h 6858000"/>
              <a:gd name="connsiteX50" fmla="*/ 427604 w 1342244"/>
              <a:gd name="connsiteY50" fmla="*/ 3974753 h 6858000"/>
              <a:gd name="connsiteX51" fmla="*/ 433387 w 1342244"/>
              <a:gd name="connsiteY51" fmla="*/ 3901461 h 6858000"/>
              <a:gd name="connsiteX52" fmla="*/ 455981 w 1342244"/>
              <a:gd name="connsiteY52" fmla="*/ 3813873 h 6858000"/>
              <a:gd name="connsiteX53" fmla="*/ 453239 w 1342244"/>
              <a:gd name="connsiteY53" fmla="*/ 3777135 h 6858000"/>
              <a:gd name="connsiteX54" fmla="*/ 454972 w 1342244"/>
              <a:gd name="connsiteY54" fmla="*/ 3771656 h 6858000"/>
              <a:gd name="connsiteX55" fmla="*/ 458715 w 1342244"/>
              <a:gd name="connsiteY55" fmla="*/ 3769007 h 6858000"/>
              <a:gd name="connsiteX56" fmla="*/ 466877 w 1342244"/>
              <a:gd name="connsiteY56" fmla="*/ 3738082 h 6858000"/>
              <a:gd name="connsiteX57" fmla="*/ 474223 w 1342244"/>
              <a:gd name="connsiteY57" fmla="*/ 3673397 h 6858000"/>
              <a:gd name="connsiteX58" fmla="*/ 473519 w 1342244"/>
              <a:gd name="connsiteY58" fmla="*/ 3637109 h 6858000"/>
              <a:gd name="connsiteX59" fmla="*/ 476962 w 1342244"/>
              <a:gd name="connsiteY59" fmla="*/ 3536883 h 6858000"/>
              <a:gd name="connsiteX60" fmla="*/ 484500 w 1342244"/>
              <a:gd name="connsiteY60" fmla="*/ 3435652 h 6858000"/>
              <a:gd name="connsiteX61" fmla="*/ 498392 w 1342244"/>
              <a:gd name="connsiteY61" fmla="*/ 3295862 h 6858000"/>
              <a:gd name="connsiteX62" fmla="*/ 504159 w 1342244"/>
              <a:gd name="connsiteY62" fmla="*/ 3229163 h 6858000"/>
              <a:gd name="connsiteX63" fmla="*/ 480918 w 1342244"/>
              <a:gd name="connsiteY63" fmla="*/ 3158586 h 6858000"/>
              <a:gd name="connsiteX64" fmla="*/ 456326 w 1342244"/>
              <a:gd name="connsiteY64" fmla="*/ 3112365 h 6858000"/>
              <a:gd name="connsiteX65" fmla="*/ 441801 w 1342244"/>
              <a:gd name="connsiteY65" fmla="*/ 3072935 h 6858000"/>
              <a:gd name="connsiteX66" fmla="*/ 416975 w 1342244"/>
              <a:gd name="connsiteY66" fmla="*/ 2958185 h 6858000"/>
              <a:gd name="connsiteX67" fmla="*/ 374255 w 1342244"/>
              <a:gd name="connsiteY67" fmla="*/ 2843952 h 6858000"/>
              <a:gd name="connsiteX68" fmla="*/ 308507 w 1342244"/>
              <a:gd name="connsiteY68" fmla="*/ 2554718 h 6858000"/>
              <a:gd name="connsiteX69" fmla="*/ 279324 w 1342244"/>
              <a:gd name="connsiteY69" fmla="*/ 2447068 h 6858000"/>
              <a:gd name="connsiteX70" fmla="*/ 283394 w 1342244"/>
              <a:gd name="connsiteY70" fmla="*/ 2423438 h 6858000"/>
              <a:gd name="connsiteX71" fmla="*/ 272284 w 1342244"/>
              <a:gd name="connsiteY71" fmla="*/ 2402874 h 6858000"/>
              <a:gd name="connsiteX72" fmla="*/ 274896 w 1342244"/>
              <a:gd name="connsiteY72" fmla="*/ 2381443 h 6858000"/>
              <a:gd name="connsiteX73" fmla="*/ 251225 w 1342244"/>
              <a:gd name="connsiteY73" fmla="*/ 2261920 h 6858000"/>
              <a:gd name="connsiteX74" fmla="*/ 241112 w 1342244"/>
              <a:gd name="connsiteY74" fmla="*/ 2195378 h 6858000"/>
              <a:gd name="connsiteX75" fmla="*/ 225329 w 1342244"/>
              <a:gd name="connsiteY75" fmla="*/ 2155135 h 6858000"/>
              <a:gd name="connsiteX76" fmla="*/ 222787 w 1342244"/>
              <a:gd name="connsiteY76" fmla="*/ 2118008 h 6858000"/>
              <a:gd name="connsiteX77" fmla="*/ 223780 w 1342244"/>
              <a:gd name="connsiteY77" fmla="*/ 2050531 h 6858000"/>
              <a:gd name="connsiteX78" fmla="*/ 196764 w 1342244"/>
              <a:gd name="connsiteY78" fmla="*/ 1906352 h 6858000"/>
              <a:gd name="connsiteX79" fmla="*/ 173321 w 1342244"/>
              <a:gd name="connsiteY79" fmla="*/ 1861531 h 6858000"/>
              <a:gd name="connsiteX80" fmla="*/ 127120 w 1342244"/>
              <a:gd name="connsiteY80" fmla="*/ 1732919 h 6858000"/>
              <a:gd name="connsiteX81" fmla="*/ 99431 w 1342244"/>
              <a:gd name="connsiteY81" fmla="*/ 1663540 h 6858000"/>
              <a:gd name="connsiteX82" fmla="*/ 98557 w 1342244"/>
              <a:gd name="connsiteY82" fmla="*/ 1615777 h 6858000"/>
              <a:gd name="connsiteX83" fmla="*/ 79352 w 1342244"/>
              <a:gd name="connsiteY83" fmla="*/ 1563678 h 6858000"/>
              <a:gd name="connsiteX84" fmla="*/ 85174 w 1342244"/>
              <a:gd name="connsiteY84" fmla="*/ 1477995 h 6858000"/>
              <a:gd name="connsiteX85" fmla="*/ 71259 w 1342244"/>
              <a:gd name="connsiteY85" fmla="*/ 1373769 h 6858000"/>
              <a:gd name="connsiteX86" fmla="*/ 79566 w 1342244"/>
              <a:gd name="connsiteY86" fmla="*/ 1307086 h 6858000"/>
              <a:gd name="connsiteX87" fmla="*/ 85439 w 1342244"/>
              <a:gd name="connsiteY87" fmla="*/ 1168288 h 6858000"/>
              <a:gd name="connsiteX88" fmla="*/ 77721 w 1342244"/>
              <a:gd name="connsiteY88" fmla="*/ 1142577 h 6858000"/>
              <a:gd name="connsiteX89" fmla="*/ 67027 w 1342244"/>
              <a:gd name="connsiteY89" fmla="*/ 1088484 h 6858000"/>
              <a:gd name="connsiteX90" fmla="*/ 55763 w 1342244"/>
              <a:gd name="connsiteY90" fmla="*/ 1016103 h 6858000"/>
              <a:gd name="connsiteX91" fmla="*/ 57219 w 1342244"/>
              <a:gd name="connsiteY91" fmla="*/ 954054 h 6858000"/>
              <a:gd name="connsiteX92" fmla="*/ 52084 w 1342244"/>
              <a:gd name="connsiteY92" fmla="*/ 896999 h 6858000"/>
              <a:gd name="connsiteX93" fmla="*/ 21492 w 1342244"/>
              <a:gd name="connsiteY93" fmla="*/ 821517 h 6858000"/>
              <a:gd name="connsiteX94" fmla="*/ 442 w 1342244"/>
              <a:gd name="connsiteY94" fmla="*/ 751353 h 6858000"/>
              <a:gd name="connsiteX95" fmla="*/ 0 w 1342244"/>
              <a:gd name="connsiteY95" fmla="*/ 721230 h 6858000"/>
              <a:gd name="connsiteX96" fmla="*/ 9132 w 1342244"/>
              <a:gd name="connsiteY96" fmla="*/ 619315 h 6858000"/>
              <a:gd name="connsiteX97" fmla="*/ 2788 w 1342244"/>
              <a:gd name="connsiteY97" fmla="*/ 585934 h 6858000"/>
              <a:gd name="connsiteX98" fmla="*/ 84 w 1342244"/>
              <a:gd name="connsiteY98" fmla="*/ 538948 h 6858000"/>
              <a:gd name="connsiteX99" fmla="*/ 3992 w 1342244"/>
              <a:gd name="connsiteY99" fmla="*/ 525163 h 6858000"/>
              <a:gd name="connsiteX100" fmla="*/ 30116 w 1342244"/>
              <a:gd name="connsiteY100" fmla="*/ 446567 h 6858000"/>
              <a:gd name="connsiteX101" fmla="*/ 29364 w 1342244"/>
              <a:gd name="connsiteY101" fmla="*/ 393828 h 6858000"/>
              <a:gd name="connsiteX102" fmla="*/ 29194 w 1342244"/>
              <a:gd name="connsiteY102" fmla="*/ 353137 h 6858000"/>
              <a:gd name="connsiteX103" fmla="*/ 34887 w 1342244"/>
              <a:gd name="connsiteY103" fmla="*/ 275771 h 6858000"/>
              <a:gd name="connsiteX104" fmla="*/ 44581 w 1342244"/>
              <a:gd name="connsiteY104" fmla="*/ 236673 h 6858000"/>
              <a:gd name="connsiteX105" fmla="*/ 43624 w 1342244"/>
              <a:gd name="connsiteY105" fmla="*/ 144983 h 6858000"/>
              <a:gd name="connsiteX106" fmla="*/ 33909 w 1342244"/>
              <a:gd name="connsiteY106" fmla="*/ 33857 h 6858000"/>
              <a:gd name="connsiteX107" fmla="*/ 15462 w 1342244"/>
              <a:gd name="connsiteY107"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8184 w 1342244"/>
              <a:gd name="connsiteY28" fmla="*/ 5193377 h 6858000"/>
              <a:gd name="connsiteX29" fmla="*/ 441487 w 1342244"/>
              <a:gd name="connsiteY29" fmla="*/ 5179288 h 6858000"/>
              <a:gd name="connsiteX30" fmla="*/ 438105 w 1342244"/>
              <a:gd name="connsiteY30" fmla="*/ 5159961 h 6858000"/>
              <a:gd name="connsiteX31" fmla="*/ 441715 w 1342244"/>
              <a:gd name="connsiteY31" fmla="*/ 5125185 h 6858000"/>
              <a:gd name="connsiteX32" fmla="*/ 455581 w 1342244"/>
              <a:gd name="connsiteY32" fmla="*/ 5067850 h 6858000"/>
              <a:gd name="connsiteX33" fmla="*/ 458312 w 1342244"/>
              <a:gd name="connsiteY33" fmla="*/ 5060861 h 6858000"/>
              <a:gd name="connsiteX34" fmla="*/ 455016 w 1342244"/>
              <a:gd name="connsiteY34" fmla="*/ 5034192 h 6858000"/>
              <a:gd name="connsiteX35" fmla="*/ 456570 w 1342244"/>
              <a:gd name="connsiteY35" fmla="*/ 4993030 h 6858000"/>
              <a:gd name="connsiteX36" fmla="*/ 463479 w 1342244"/>
              <a:gd name="connsiteY36" fmla="*/ 4946844 h 6858000"/>
              <a:gd name="connsiteX37" fmla="*/ 459335 w 1342244"/>
              <a:gd name="connsiteY37" fmla="*/ 4932692 h 6858000"/>
              <a:gd name="connsiteX38" fmla="*/ 474738 w 1342244"/>
              <a:gd name="connsiteY38" fmla="*/ 4858827 h 6858000"/>
              <a:gd name="connsiteX39" fmla="*/ 480641 w 1342244"/>
              <a:gd name="connsiteY39" fmla="*/ 4821170 h 6858000"/>
              <a:gd name="connsiteX40" fmla="*/ 486667 w 1342244"/>
              <a:gd name="connsiteY40" fmla="*/ 4750867 h 6858000"/>
              <a:gd name="connsiteX41" fmla="*/ 484474 w 1342244"/>
              <a:gd name="connsiteY41" fmla="*/ 4690749 h 6858000"/>
              <a:gd name="connsiteX42" fmla="*/ 479954 w 1342244"/>
              <a:gd name="connsiteY42" fmla="*/ 4584173 h 6858000"/>
              <a:gd name="connsiteX43" fmla="*/ 475037 w 1342244"/>
              <a:gd name="connsiteY43" fmla="*/ 4444346 h 6858000"/>
              <a:gd name="connsiteX44" fmla="*/ 471602 w 1342244"/>
              <a:gd name="connsiteY44" fmla="*/ 4375228 h 6858000"/>
              <a:gd name="connsiteX45" fmla="*/ 452255 w 1342244"/>
              <a:gd name="connsiteY45" fmla="*/ 4214165 h 6858000"/>
              <a:gd name="connsiteX46" fmla="*/ 453884 w 1342244"/>
              <a:gd name="connsiteY46" fmla="*/ 4076008 h 6858000"/>
              <a:gd name="connsiteX47" fmla="*/ 441584 w 1342244"/>
              <a:gd name="connsiteY47" fmla="*/ 4033999 h 6858000"/>
              <a:gd name="connsiteX48" fmla="*/ 441309 w 1342244"/>
              <a:gd name="connsiteY48" fmla="*/ 4013953 h 6858000"/>
              <a:gd name="connsiteX49" fmla="*/ 427604 w 1342244"/>
              <a:gd name="connsiteY49" fmla="*/ 3974753 h 6858000"/>
              <a:gd name="connsiteX50" fmla="*/ 433387 w 1342244"/>
              <a:gd name="connsiteY50" fmla="*/ 3901461 h 6858000"/>
              <a:gd name="connsiteX51" fmla="*/ 455981 w 1342244"/>
              <a:gd name="connsiteY51" fmla="*/ 3813873 h 6858000"/>
              <a:gd name="connsiteX52" fmla="*/ 453239 w 1342244"/>
              <a:gd name="connsiteY52" fmla="*/ 3777135 h 6858000"/>
              <a:gd name="connsiteX53" fmla="*/ 454972 w 1342244"/>
              <a:gd name="connsiteY53" fmla="*/ 3771656 h 6858000"/>
              <a:gd name="connsiteX54" fmla="*/ 458715 w 1342244"/>
              <a:gd name="connsiteY54" fmla="*/ 3769007 h 6858000"/>
              <a:gd name="connsiteX55" fmla="*/ 466877 w 1342244"/>
              <a:gd name="connsiteY55" fmla="*/ 3738082 h 6858000"/>
              <a:gd name="connsiteX56" fmla="*/ 474223 w 1342244"/>
              <a:gd name="connsiteY56" fmla="*/ 3673397 h 6858000"/>
              <a:gd name="connsiteX57" fmla="*/ 473519 w 1342244"/>
              <a:gd name="connsiteY57" fmla="*/ 3637109 h 6858000"/>
              <a:gd name="connsiteX58" fmla="*/ 476962 w 1342244"/>
              <a:gd name="connsiteY58" fmla="*/ 3536883 h 6858000"/>
              <a:gd name="connsiteX59" fmla="*/ 484500 w 1342244"/>
              <a:gd name="connsiteY59" fmla="*/ 3435652 h 6858000"/>
              <a:gd name="connsiteX60" fmla="*/ 498392 w 1342244"/>
              <a:gd name="connsiteY60" fmla="*/ 3295862 h 6858000"/>
              <a:gd name="connsiteX61" fmla="*/ 504159 w 1342244"/>
              <a:gd name="connsiteY61" fmla="*/ 3229163 h 6858000"/>
              <a:gd name="connsiteX62" fmla="*/ 480918 w 1342244"/>
              <a:gd name="connsiteY62" fmla="*/ 3158586 h 6858000"/>
              <a:gd name="connsiteX63" fmla="*/ 456326 w 1342244"/>
              <a:gd name="connsiteY63" fmla="*/ 3112365 h 6858000"/>
              <a:gd name="connsiteX64" fmla="*/ 441801 w 1342244"/>
              <a:gd name="connsiteY64" fmla="*/ 3072935 h 6858000"/>
              <a:gd name="connsiteX65" fmla="*/ 416975 w 1342244"/>
              <a:gd name="connsiteY65" fmla="*/ 2958185 h 6858000"/>
              <a:gd name="connsiteX66" fmla="*/ 374255 w 1342244"/>
              <a:gd name="connsiteY66" fmla="*/ 2843952 h 6858000"/>
              <a:gd name="connsiteX67" fmla="*/ 308507 w 1342244"/>
              <a:gd name="connsiteY67" fmla="*/ 2554718 h 6858000"/>
              <a:gd name="connsiteX68" fmla="*/ 279324 w 1342244"/>
              <a:gd name="connsiteY68" fmla="*/ 2447068 h 6858000"/>
              <a:gd name="connsiteX69" fmla="*/ 283394 w 1342244"/>
              <a:gd name="connsiteY69" fmla="*/ 2423438 h 6858000"/>
              <a:gd name="connsiteX70" fmla="*/ 272284 w 1342244"/>
              <a:gd name="connsiteY70" fmla="*/ 2402874 h 6858000"/>
              <a:gd name="connsiteX71" fmla="*/ 274896 w 1342244"/>
              <a:gd name="connsiteY71" fmla="*/ 2381443 h 6858000"/>
              <a:gd name="connsiteX72" fmla="*/ 251225 w 1342244"/>
              <a:gd name="connsiteY72" fmla="*/ 2261920 h 6858000"/>
              <a:gd name="connsiteX73" fmla="*/ 241112 w 1342244"/>
              <a:gd name="connsiteY73" fmla="*/ 2195378 h 6858000"/>
              <a:gd name="connsiteX74" fmla="*/ 225329 w 1342244"/>
              <a:gd name="connsiteY74" fmla="*/ 2155135 h 6858000"/>
              <a:gd name="connsiteX75" fmla="*/ 222787 w 1342244"/>
              <a:gd name="connsiteY75" fmla="*/ 2118008 h 6858000"/>
              <a:gd name="connsiteX76" fmla="*/ 223780 w 1342244"/>
              <a:gd name="connsiteY76" fmla="*/ 2050531 h 6858000"/>
              <a:gd name="connsiteX77" fmla="*/ 196764 w 1342244"/>
              <a:gd name="connsiteY77" fmla="*/ 1906352 h 6858000"/>
              <a:gd name="connsiteX78" fmla="*/ 173321 w 1342244"/>
              <a:gd name="connsiteY78" fmla="*/ 1861531 h 6858000"/>
              <a:gd name="connsiteX79" fmla="*/ 127120 w 1342244"/>
              <a:gd name="connsiteY79" fmla="*/ 1732919 h 6858000"/>
              <a:gd name="connsiteX80" fmla="*/ 99431 w 1342244"/>
              <a:gd name="connsiteY80" fmla="*/ 1663540 h 6858000"/>
              <a:gd name="connsiteX81" fmla="*/ 98557 w 1342244"/>
              <a:gd name="connsiteY81" fmla="*/ 1615777 h 6858000"/>
              <a:gd name="connsiteX82" fmla="*/ 79352 w 1342244"/>
              <a:gd name="connsiteY82" fmla="*/ 1563678 h 6858000"/>
              <a:gd name="connsiteX83" fmla="*/ 85174 w 1342244"/>
              <a:gd name="connsiteY83" fmla="*/ 1477995 h 6858000"/>
              <a:gd name="connsiteX84" fmla="*/ 71259 w 1342244"/>
              <a:gd name="connsiteY84" fmla="*/ 1373769 h 6858000"/>
              <a:gd name="connsiteX85" fmla="*/ 79566 w 1342244"/>
              <a:gd name="connsiteY85" fmla="*/ 1307086 h 6858000"/>
              <a:gd name="connsiteX86" fmla="*/ 85439 w 1342244"/>
              <a:gd name="connsiteY86" fmla="*/ 1168288 h 6858000"/>
              <a:gd name="connsiteX87" fmla="*/ 77721 w 1342244"/>
              <a:gd name="connsiteY87" fmla="*/ 1142577 h 6858000"/>
              <a:gd name="connsiteX88" fmla="*/ 67027 w 1342244"/>
              <a:gd name="connsiteY88" fmla="*/ 1088484 h 6858000"/>
              <a:gd name="connsiteX89" fmla="*/ 55763 w 1342244"/>
              <a:gd name="connsiteY89" fmla="*/ 1016103 h 6858000"/>
              <a:gd name="connsiteX90" fmla="*/ 57219 w 1342244"/>
              <a:gd name="connsiteY90" fmla="*/ 954054 h 6858000"/>
              <a:gd name="connsiteX91" fmla="*/ 52084 w 1342244"/>
              <a:gd name="connsiteY91" fmla="*/ 896999 h 6858000"/>
              <a:gd name="connsiteX92" fmla="*/ 21492 w 1342244"/>
              <a:gd name="connsiteY92" fmla="*/ 821517 h 6858000"/>
              <a:gd name="connsiteX93" fmla="*/ 442 w 1342244"/>
              <a:gd name="connsiteY93" fmla="*/ 751353 h 6858000"/>
              <a:gd name="connsiteX94" fmla="*/ 0 w 1342244"/>
              <a:gd name="connsiteY94" fmla="*/ 721230 h 6858000"/>
              <a:gd name="connsiteX95" fmla="*/ 9132 w 1342244"/>
              <a:gd name="connsiteY95" fmla="*/ 619315 h 6858000"/>
              <a:gd name="connsiteX96" fmla="*/ 2788 w 1342244"/>
              <a:gd name="connsiteY96" fmla="*/ 585934 h 6858000"/>
              <a:gd name="connsiteX97" fmla="*/ 84 w 1342244"/>
              <a:gd name="connsiteY97" fmla="*/ 538948 h 6858000"/>
              <a:gd name="connsiteX98" fmla="*/ 3992 w 1342244"/>
              <a:gd name="connsiteY98" fmla="*/ 525163 h 6858000"/>
              <a:gd name="connsiteX99" fmla="*/ 30116 w 1342244"/>
              <a:gd name="connsiteY99" fmla="*/ 446567 h 6858000"/>
              <a:gd name="connsiteX100" fmla="*/ 29364 w 1342244"/>
              <a:gd name="connsiteY100" fmla="*/ 393828 h 6858000"/>
              <a:gd name="connsiteX101" fmla="*/ 29194 w 1342244"/>
              <a:gd name="connsiteY101" fmla="*/ 353137 h 6858000"/>
              <a:gd name="connsiteX102" fmla="*/ 34887 w 1342244"/>
              <a:gd name="connsiteY102" fmla="*/ 275771 h 6858000"/>
              <a:gd name="connsiteX103" fmla="*/ 44581 w 1342244"/>
              <a:gd name="connsiteY103" fmla="*/ 236673 h 6858000"/>
              <a:gd name="connsiteX104" fmla="*/ 43624 w 1342244"/>
              <a:gd name="connsiteY104" fmla="*/ 144983 h 6858000"/>
              <a:gd name="connsiteX105" fmla="*/ 33909 w 1342244"/>
              <a:gd name="connsiteY105" fmla="*/ 33857 h 6858000"/>
              <a:gd name="connsiteX106" fmla="*/ 15462 w 1342244"/>
              <a:gd name="connsiteY106"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18597 w 1342244"/>
              <a:gd name="connsiteY26" fmla="*/ 5241779 h 6858000"/>
              <a:gd name="connsiteX27" fmla="*/ 429823 w 1342244"/>
              <a:gd name="connsiteY27" fmla="*/ 5225268 h 6858000"/>
              <a:gd name="connsiteX28" fmla="*/ 438184 w 1342244"/>
              <a:gd name="connsiteY28" fmla="*/ 5193377 h 6858000"/>
              <a:gd name="connsiteX29" fmla="*/ 441487 w 1342244"/>
              <a:gd name="connsiteY29" fmla="*/ 5179288 h 6858000"/>
              <a:gd name="connsiteX30" fmla="*/ 438105 w 1342244"/>
              <a:gd name="connsiteY30" fmla="*/ 5159961 h 6858000"/>
              <a:gd name="connsiteX31" fmla="*/ 441715 w 1342244"/>
              <a:gd name="connsiteY31" fmla="*/ 5125185 h 6858000"/>
              <a:gd name="connsiteX32" fmla="*/ 455581 w 1342244"/>
              <a:gd name="connsiteY32" fmla="*/ 5067850 h 6858000"/>
              <a:gd name="connsiteX33" fmla="*/ 458312 w 1342244"/>
              <a:gd name="connsiteY33" fmla="*/ 5060861 h 6858000"/>
              <a:gd name="connsiteX34" fmla="*/ 455016 w 1342244"/>
              <a:gd name="connsiteY34" fmla="*/ 5034192 h 6858000"/>
              <a:gd name="connsiteX35" fmla="*/ 456570 w 1342244"/>
              <a:gd name="connsiteY35" fmla="*/ 4993030 h 6858000"/>
              <a:gd name="connsiteX36" fmla="*/ 463479 w 1342244"/>
              <a:gd name="connsiteY36" fmla="*/ 4946844 h 6858000"/>
              <a:gd name="connsiteX37" fmla="*/ 474738 w 1342244"/>
              <a:gd name="connsiteY37" fmla="*/ 4858827 h 6858000"/>
              <a:gd name="connsiteX38" fmla="*/ 480641 w 1342244"/>
              <a:gd name="connsiteY38" fmla="*/ 4821170 h 6858000"/>
              <a:gd name="connsiteX39" fmla="*/ 486667 w 1342244"/>
              <a:gd name="connsiteY39" fmla="*/ 4750867 h 6858000"/>
              <a:gd name="connsiteX40" fmla="*/ 484474 w 1342244"/>
              <a:gd name="connsiteY40" fmla="*/ 4690749 h 6858000"/>
              <a:gd name="connsiteX41" fmla="*/ 479954 w 1342244"/>
              <a:gd name="connsiteY41" fmla="*/ 4584173 h 6858000"/>
              <a:gd name="connsiteX42" fmla="*/ 475037 w 1342244"/>
              <a:gd name="connsiteY42" fmla="*/ 4444346 h 6858000"/>
              <a:gd name="connsiteX43" fmla="*/ 471602 w 1342244"/>
              <a:gd name="connsiteY43" fmla="*/ 4375228 h 6858000"/>
              <a:gd name="connsiteX44" fmla="*/ 452255 w 1342244"/>
              <a:gd name="connsiteY44" fmla="*/ 4214165 h 6858000"/>
              <a:gd name="connsiteX45" fmla="*/ 453884 w 1342244"/>
              <a:gd name="connsiteY45" fmla="*/ 4076008 h 6858000"/>
              <a:gd name="connsiteX46" fmla="*/ 441584 w 1342244"/>
              <a:gd name="connsiteY46" fmla="*/ 4033999 h 6858000"/>
              <a:gd name="connsiteX47" fmla="*/ 441309 w 1342244"/>
              <a:gd name="connsiteY47" fmla="*/ 4013953 h 6858000"/>
              <a:gd name="connsiteX48" fmla="*/ 427604 w 1342244"/>
              <a:gd name="connsiteY48" fmla="*/ 3974753 h 6858000"/>
              <a:gd name="connsiteX49" fmla="*/ 433387 w 1342244"/>
              <a:gd name="connsiteY49" fmla="*/ 3901461 h 6858000"/>
              <a:gd name="connsiteX50" fmla="*/ 455981 w 1342244"/>
              <a:gd name="connsiteY50" fmla="*/ 3813873 h 6858000"/>
              <a:gd name="connsiteX51" fmla="*/ 453239 w 1342244"/>
              <a:gd name="connsiteY51" fmla="*/ 3777135 h 6858000"/>
              <a:gd name="connsiteX52" fmla="*/ 454972 w 1342244"/>
              <a:gd name="connsiteY52" fmla="*/ 3771656 h 6858000"/>
              <a:gd name="connsiteX53" fmla="*/ 458715 w 1342244"/>
              <a:gd name="connsiteY53" fmla="*/ 3769007 h 6858000"/>
              <a:gd name="connsiteX54" fmla="*/ 466877 w 1342244"/>
              <a:gd name="connsiteY54" fmla="*/ 3738082 h 6858000"/>
              <a:gd name="connsiteX55" fmla="*/ 474223 w 1342244"/>
              <a:gd name="connsiteY55" fmla="*/ 3673397 h 6858000"/>
              <a:gd name="connsiteX56" fmla="*/ 473519 w 1342244"/>
              <a:gd name="connsiteY56" fmla="*/ 3637109 h 6858000"/>
              <a:gd name="connsiteX57" fmla="*/ 476962 w 1342244"/>
              <a:gd name="connsiteY57" fmla="*/ 3536883 h 6858000"/>
              <a:gd name="connsiteX58" fmla="*/ 484500 w 1342244"/>
              <a:gd name="connsiteY58" fmla="*/ 3435652 h 6858000"/>
              <a:gd name="connsiteX59" fmla="*/ 498392 w 1342244"/>
              <a:gd name="connsiteY59" fmla="*/ 3295862 h 6858000"/>
              <a:gd name="connsiteX60" fmla="*/ 504159 w 1342244"/>
              <a:gd name="connsiteY60" fmla="*/ 3229163 h 6858000"/>
              <a:gd name="connsiteX61" fmla="*/ 480918 w 1342244"/>
              <a:gd name="connsiteY61" fmla="*/ 3158586 h 6858000"/>
              <a:gd name="connsiteX62" fmla="*/ 456326 w 1342244"/>
              <a:gd name="connsiteY62" fmla="*/ 3112365 h 6858000"/>
              <a:gd name="connsiteX63" fmla="*/ 441801 w 1342244"/>
              <a:gd name="connsiteY63" fmla="*/ 3072935 h 6858000"/>
              <a:gd name="connsiteX64" fmla="*/ 416975 w 1342244"/>
              <a:gd name="connsiteY64" fmla="*/ 2958185 h 6858000"/>
              <a:gd name="connsiteX65" fmla="*/ 374255 w 1342244"/>
              <a:gd name="connsiteY65" fmla="*/ 2843952 h 6858000"/>
              <a:gd name="connsiteX66" fmla="*/ 308507 w 1342244"/>
              <a:gd name="connsiteY66" fmla="*/ 2554718 h 6858000"/>
              <a:gd name="connsiteX67" fmla="*/ 279324 w 1342244"/>
              <a:gd name="connsiteY67" fmla="*/ 2447068 h 6858000"/>
              <a:gd name="connsiteX68" fmla="*/ 283394 w 1342244"/>
              <a:gd name="connsiteY68" fmla="*/ 2423438 h 6858000"/>
              <a:gd name="connsiteX69" fmla="*/ 272284 w 1342244"/>
              <a:gd name="connsiteY69" fmla="*/ 2402874 h 6858000"/>
              <a:gd name="connsiteX70" fmla="*/ 274896 w 1342244"/>
              <a:gd name="connsiteY70" fmla="*/ 2381443 h 6858000"/>
              <a:gd name="connsiteX71" fmla="*/ 251225 w 1342244"/>
              <a:gd name="connsiteY71" fmla="*/ 2261920 h 6858000"/>
              <a:gd name="connsiteX72" fmla="*/ 241112 w 1342244"/>
              <a:gd name="connsiteY72" fmla="*/ 2195378 h 6858000"/>
              <a:gd name="connsiteX73" fmla="*/ 225329 w 1342244"/>
              <a:gd name="connsiteY73" fmla="*/ 2155135 h 6858000"/>
              <a:gd name="connsiteX74" fmla="*/ 222787 w 1342244"/>
              <a:gd name="connsiteY74" fmla="*/ 2118008 h 6858000"/>
              <a:gd name="connsiteX75" fmla="*/ 223780 w 1342244"/>
              <a:gd name="connsiteY75" fmla="*/ 2050531 h 6858000"/>
              <a:gd name="connsiteX76" fmla="*/ 196764 w 1342244"/>
              <a:gd name="connsiteY76" fmla="*/ 1906352 h 6858000"/>
              <a:gd name="connsiteX77" fmla="*/ 173321 w 1342244"/>
              <a:gd name="connsiteY77" fmla="*/ 1861531 h 6858000"/>
              <a:gd name="connsiteX78" fmla="*/ 127120 w 1342244"/>
              <a:gd name="connsiteY78" fmla="*/ 1732919 h 6858000"/>
              <a:gd name="connsiteX79" fmla="*/ 99431 w 1342244"/>
              <a:gd name="connsiteY79" fmla="*/ 1663540 h 6858000"/>
              <a:gd name="connsiteX80" fmla="*/ 98557 w 1342244"/>
              <a:gd name="connsiteY80" fmla="*/ 1615777 h 6858000"/>
              <a:gd name="connsiteX81" fmla="*/ 79352 w 1342244"/>
              <a:gd name="connsiteY81" fmla="*/ 1563678 h 6858000"/>
              <a:gd name="connsiteX82" fmla="*/ 85174 w 1342244"/>
              <a:gd name="connsiteY82" fmla="*/ 1477995 h 6858000"/>
              <a:gd name="connsiteX83" fmla="*/ 71259 w 1342244"/>
              <a:gd name="connsiteY83" fmla="*/ 1373769 h 6858000"/>
              <a:gd name="connsiteX84" fmla="*/ 79566 w 1342244"/>
              <a:gd name="connsiteY84" fmla="*/ 1307086 h 6858000"/>
              <a:gd name="connsiteX85" fmla="*/ 85439 w 1342244"/>
              <a:gd name="connsiteY85" fmla="*/ 1168288 h 6858000"/>
              <a:gd name="connsiteX86" fmla="*/ 77721 w 1342244"/>
              <a:gd name="connsiteY86" fmla="*/ 1142577 h 6858000"/>
              <a:gd name="connsiteX87" fmla="*/ 67027 w 1342244"/>
              <a:gd name="connsiteY87" fmla="*/ 1088484 h 6858000"/>
              <a:gd name="connsiteX88" fmla="*/ 55763 w 1342244"/>
              <a:gd name="connsiteY88" fmla="*/ 1016103 h 6858000"/>
              <a:gd name="connsiteX89" fmla="*/ 57219 w 1342244"/>
              <a:gd name="connsiteY89" fmla="*/ 954054 h 6858000"/>
              <a:gd name="connsiteX90" fmla="*/ 52084 w 1342244"/>
              <a:gd name="connsiteY90" fmla="*/ 896999 h 6858000"/>
              <a:gd name="connsiteX91" fmla="*/ 21492 w 1342244"/>
              <a:gd name="connsiteY91" fmla="*/ 821517 h 6858000"/>
              <a:gd name="connsiteX92" fmla="*/ 442 w 1342244"/>
              <a:gd name="connsiteY92" fmla="*/ 751353 h 6858000"/>
              <a:gd name="connsiteX93" fmla="*/ 0 w 1342244"/>
              <a:gd name="connsiteY93" fmla="*/ 721230 h 6858000"/>
              <a:gd name="connsiteX94" fmla="*/ 9132 w 1342244"/>
              <a:gd name="connsiteY94" fmla="*/ 619315 h 6858000"/>
              <a:gd name="connsiteX95" fmla="*/ 2788 w 1342244"/>
              <a:gd name="connsiteY95" fmla="*/ 585934 h 6858000"/>
              <a:gd name="connsiteX96" fmla="*/ 84 w 1342244"/>
              <a:gd name="connsiteY96" fmla="*/ 538948 h 6858000"/>
              <a:gd name="connsiteX97" fmla="*/ 3992 w 1342244"/>
              <a:gd name="connsiteY97" fmla="*/ 525163 h 6858000"/>
              <a:gd name="connsiteX98" fmla="*/ 30116 w 1342244"/>
              <a:gd name="connsiteY98" fmla="*/ 446567 h 6858000"/>
              <a:gd name="connsiteX99" fmla="*/ 29364 w 1342244"/>
              <a:gd name="connsiteY99" fmla="*/ 393828 h 6858000"/>
              <a:gd name="connsiteX100" fmla="*/ 29194 w 1342244"/>
              <a:gd name="connsiteY100" fmla="*/ 353137 h 6858000"/>
              <a:gd name="connsiteX101" fmla="*/ 34887 w 1342244"/>
              <a:gd name="connsiteY101" fmla="*/ 275771 h 6858000"/>
              <a:gd name="connsiteX102" fmla="*/ 44581 w 1342244"/>
              <a:gd name="connsiteY102" fmla="*/ 236673 h 6858000"/>
              <a:gd name="connsiteX103" fmla="*/ 43624 w 1342244"/>
              <a:gd name="connsiteY103" fmla="*/ 144983 h 6858000"/>
              <a:gd name="connsiteX104" fmla="*/ 33909 w 1342244"/>
              <a:gd name="connsiteY104" fmla="*/ 33857 h 6858000"/>
              <a:gd name="connsiteX105" fmla="*/ 15462 w 1342244"/>
              <a:gd name="connsiteY105"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08998 w 1342244"/>
              <a:gd name="connsiteY25" fmla="*/ 5273739 h 6858000"/>
              <a:gd name="connsiteX26" fmla="*/ 429823 w 1342244"/>
              <a:gd name="connsiteY26" fmla="*/ 5225268 h 6858000"/>
              <a:gd name="connsiteX27" fmla="*/ 438184 w 1342244"/>
              <a:gd name="connsiteY27" fmla="*/ 5193377 h 6858000"/>
              <a:gd name="connsiteX28" fmla="*/ 441487 w 1342244"/>
              <a:gd name="connsiteY28" fmla="*/ 5179288 h 6858000"/>
              <a:gd name="connsiteX29" fmla="*/ 438105 w 1342244"/>
              <a:gd name="connsiteY29" fmla="*/ 5159961 h 6858000"/>
              <a:gd name="connsiteX30" fmla="*/ 441715 w 1342244"/>
              <a:gd name="connsiteY30" fmla="*/ 5125185 h 6858000"/>
              <a:gd name="connsiteX31" fmla="*/ 455581 w 1342244"/>
              <a:gd name="connsiteY31" fmla="*/ 5067850 h 6858000"/>
              <a:gd name="connsiteX32" fmla="*/ 458312 w 1342244"/>
              <a:gd name="connsiteY32" fmla="*/ 5060861 h 6858000"/>
              <a:gd name="connsiteX33" fmla="*/ 455016 w 1342244"/>
              <a:gd name="connsiteY33" fmla="*/ 5034192 h 6858000"/>
              <a:gd name="connsiteX34" fmla="*/ 456570 w 1342244"/>
              <a:gd name="connsiteY34" fmla="*/ 4993030 h 6858000"/>
              <a:gd name="connsiteX35" fmla="*/ 463479 w 1342244"/>
              <a:gd name="connsiteY35" fmla="*/ 4946844 h 6858000"/>
              <a:gd name="connsiteX36" fmla="*/ 474738 w 1342244"/>
              <a:gd name="connsiteY36" fmla="*/ 4858827 h 6858000"/>
              <a:gd name="connsiteX37" fmla="*/ 480641 w 1342244"/>
              <a:gd name="connsiteY37" fmla="*/ 4821170 h 6858000"/>
              <a:gd name="connsiteX38" fmla="*/ 486667 w 1342244"/>
              <a:gd name="connsiteY38" fmla="*/ 4750867 h 6858000"/>
              <a:gd name="connsiteX39" fmla="*/ 484474 w 1342244"/>
              <a:gd name="connsiteY39" fmla="*/ 4690749 h 6858000"/>
              <a:gd name="connsiteX40" fmla="*/ 479954 w 1342244"/>
              <a:gd name="connsiteY40" fmla="*/ 4584173 h 6858000"/>
              <a:gd name="connsiteX41" fmla="*/ 475037 w 1342244"/>
              <a:gd name="connsiteY41" fmla="*/ 4444346 h 6858000"/>
              <a:gd name="connsiteX42" fmla="*/ 471602 w 1342244"/>
              <a:gd name="connsiteY42" fmla="*/ 4375228 h 6858000"/>
              <a:gd name="connsiteX43" fmla="*/ 452255 w 1342244"/>
              <a:gd name="connsiteY43" fmla="*/ 4214165 h 6858000"/>
              <a:gd name="connsiteX44" fmla="*/ 453884 w 1342244"/>
              <a:gd name="connsiteY44" fmla="*/ 4076008 h 6858000"/>
              <a:gd name="connsiteX45" fmla="*/ 441584 w 1342244"/>
              <a:gd name="connsiteY45" fmla="*/ 4033999 h 6858000"/>
              <a:gd name="connsiteX46" fmla="*/ 441309 w 1342244"/>
              <a:gd name="connsiteY46" fmla="*/ 4013953 h 6858000"/>
              <a:gd name="connsiteX47" fmla="*/ 427604 w 1342244"/>
              <a:gd name="connsiteY47" fmla="*/ 3974753 h 6858000"/>
              <a:gd name="connsiteX48" fmla="*/ 433387 w 1342244"/>
              <a:gd name="connsiteY48" fmla="*/ 3901461 h 6858000"/>
              <a:gd name="connsiteX49" fmla="*/ 455981 w 1342244"/>
              <a:gd name="connsiteY49" fmla="*/ 3813873 h 6858000"/>
              <a:gd name="connsiteX50" fmla="*/ 453239 w 1342244"/>
              <a:gd name="connsiteY50" fmla="*/ 3777135 h 6858000"/>
              <a:gd name="connsiteX51" fmla="*/ 454972 w 1342244"/>
              <a:gd name="connsiteY51" fmla="*/ 3771656 h 6858000"/>
              <a:gd name="connsiteX52" fmla="*/ 458715 w 1342244"/>
              <a:gd name="connsiteY52" fmla="*/ 3769007 h 6858000"/>
              <a:gd name="connsiteX53" fmla="*/ 466877 w 1342244"/>
              <a:gd name="connsiteY53" fmla="*/ 3738082 h 6858000"/>
              <a:gd name="connsiteX54" fmla="*/ 474223 w 1342244"/>
              <a:gd name="connsiteY54" fmla="*/ 3673397 h 6858000"/>
              <a:gd name="connsiteX55" fmla="*/ 473519 w 1342244"/>
              <a:gd name="connsiteY55" fmla="*/ 3637109 h 6858000"/>
              <a:gd name="connsiteX56" fmla="*/ 476962 w 1342244"/>
              <a:gd name="connsiteY56" fmla="*/ 3536883 h 6858000"/>
              <a:gd name="connsiteX57" fmla="*/ 484500 w 1342244"/>
              <a:gd name="connsiteY57" fmla="*/ 3435652 h 6858000"/>
              <a:gd name="connsiteX58" fmla="*/ 498392 w 1342244"/>
              <a:gd name="connsiteY58" fmla="*/ 3295862 h 6858000"/>
              <a:gd name="connsiteX59" fmla="*/ 504159 w 1342244"/>
              <a:gd name="connsiteY59" fmla="*/ 3229163 h 6858000"/>
              <a:gd name="connsiteX60" fmla="*/ 480918 w 1342244"/>
              <a:gd name="connsiteY60" fmla="*/ 3158586 h 6858000"/>
              <a:gd name="connsiteX61" fmla="*/ 456326 w 1342244"/>
              <a:gd name="connsiteY61" fmla="*/ 3112365 h 6858000"/>
              <a:gd name="connsiteX62" fmla="*/ 441801 w 1342244"/>
              <a:gd name="connsiteY62" fmla="*/ 3072935 h 6858000"/>
              <a:gd name="connsiteX63" fmla="*/ 416975 w 1342244"/>
              <a:gd name="connsiteY63" fmla="*/ 2958185 h 6858000"/>
              <a:gd name="connsiteX64" fmla="*/ 374255 w 1342244"/>
              <a:gd name="connsiteY64" fmla="*/ 2843952 h 6858000"/>
              <a:gd name="connsiteX65" fmla="*/ 308507 w 1342244"/>
              <a:gd name="connsiteY65" fmla="*/ 2554718 h 6858000"/>
              <a:gd name="connsiteX66" fmla="*/ 279324 w 1342244"/>
              <a:gd name="connsiteY66" fmla="*/ 2447068 h 6858000"/>
              <a:gd name="connsiteX67" fmla="*/ 283394 w 1342244"/>
              <a:gd name="connsiteY67" fmla="*/ 2423438 h 6858000"/>
              <a:gd name="connsiteX68" fmla="*/ 272284 w 1342244"/>
              <a:gd name="connsiteY68" fmla="*/ 2402874 h 6858000"/>
              <a:gd name="connsiteX69" fmla="*/ 274896 w 1342244"/>
              <a:gd name="connsiteY69" fmla="*/ 2381443 h 6858000"/>
              <a:gd name="connsiteX70" fmla="*/ 251225 w 1342244"/>
              <a:gd name="connsiteY70" fmla="*/ 2261920 h 6858000"/>
              <a:gd name="connsiteX71" fmla="*/ 241112 w 1342244"/>
              <a:gd name="connsiteY71" fmla="*/ 2195378 h 6858000"/>
              <a:gd name="connsiteX72" fmla="*/ 225329 w 1342244"/>
              <a:gd name="connsiteY72" fmla="*/ 2155135 h 6858000"/>
              <a:gd name="connsiteX73" fmla="*/ 222787 w 1342244"/>
              <a:gd name="connsiteY73" fmla="*/ 2118008 h 6858000"/>
              <a:gd name="connsiteX74" fmla="*/ 223780 w 1342244"/>
              <a:gd name="connsiteY74" fmla="*/ 2050531 h 6858000"/>
              <a:gd name="connsiteX75" fmla="*/ 196764 w 1342244"/>
              <a:gd name="connsiteY75" fmla="*/ 1906352 h 6858000"/>
              <a:gd name="connsiteX76" fmla="*/ 173321 w 1342244"/>
              <a:gd name="connsiteY76" fmla="*/ 1861531 h 6858000"/>
              <a:gd name="connsiteX77" fmla="*/ 127120 w 1342244"/>
              <a:gd name="connsiteY77" fmla="*/ 1732919 h 6858000"/>
              <a:gd name="connsiteX78" fmla="*/ 99431 w 1342244"/>
              <a:gd name="connsiteY78" fmla="*/ 1663540 h 6858000"/>
              <a:gd name="connsiteX79" fmla="*/ 98557 w 1342244"/>
              <a:gd name="connsiteY79" fmla="*/ 1615777 h 6858000"/>
              <a:gd name="connsiteX80" fmla="*/ 79352 w 1342244"/>
              <a:gd name="connsiteY80" fmla="*/ 1563678 h 6858000"/>
              <a:gd name="connsiteX81" fmla="*/ 85174 w 1342244"/>
              <a:gd name="connsiteY81" fmla="*/ 1477995 h 6858000"/>
              <a:gd name="connsiteX82" fmla="*/ 71259 w 1342244"/>
              <a:gd name="connsiteY82" fmla="*/ 1373769 h 6858000"/>
              <a:gd name="connsiteX83" fmla="*/ 79566 w 1342244"/>
              <a:gd name="connsiteY83" fmla="*/ 1307086 h 6858000"/>
              <a:gd name="connsiteX84" fmla="*/ 85439 w 1342244"/>
              <a:gd name="connsiteY84" fmla="*/ 1168288 h 6858000"/>
              <a:gd name="connsiteX85" fmla="*/ 77721 w 1342244"/>
              <a:gd name="connsiteY85" fmla="*/ 1142577 h 6858000"/>
              <a:gd name="connsiteX86" fmla="*/ 67027 w 1342244"/>
              <a:gd name="connsiteY86" fmla="*/ 1088484 h 6858000"/>
              <a:gd name="connsiteX87" fmla="*/ 55763 w 1342244"/>
              <a:gd name="connsiteY87" fmla="*/ 1016103 h 6858000"/>
              <a:gd name="connsiteX88" fmla="*/ 57219 w 1342244"/>
              <a:gd name="connsiteY88" fmla="*/ 954054 h 6858000"/>
              <a:gd name="connsiteX89" fmla="*/ 52084 w 1342244"/>
              <a:gd name="connsiteY89" fmla="*/ 896999 h 6858000"/>
              <a:gd name="connsiteX90" fmla="*/ 21492 w 1342244"/>
              <a:gd name="connsiteY90" fmla="*/ 821517 h 6858000"/>
              <a:gd name="connsiteX91" fmla="*/ 442 w 1342244"/>
              <a:gd name="connsiteY91" fmla="*/ 751353 h 6858000"/>
              <a:gd name="connsiteX92" fmla="*/ 0 w 1342244"/>
              <a:gd name="connsiteY92" fmla="*/ 721230 h 6858000"/>
              <a:gd name="connsiteX93" fmla="*/ 9132 w 1342244"/>
              <a:gd name="connsiteY93" fmla="*/ 619315 h 6858000"/>
              <a:gd name="connsiteX94" fmla="*/ 2788 w 1342244"/>
              <a:gd name="connsiteY94" fmla="*/ 585934 h 6858000"/>
              <a:gd name="connsiteX95" fmla="*/ 84 w 1342244"/>
              <a:gd name="connsiteY95" fmla="*/ 538948 h 6858000"/>
              <a:gd name="connsiteX96" fmla="*/ 3992 w 1342244"/>
              <a:gd name="connsiteY96" fmla="*/ 525163 h 6858000"/>
              <a:gd name="connsiteX97" fmla="*/ 30116 w 1342244"/>
              <a:gd name="connsiteY97" fmla="*/ 446567 h 6858000"/>
              <a:gd name="connsiteX98" fmla="*/ 29364 w 1342244"/>
              <a:gd name="connsiteY98" fmla="*/ 393828 h 6858000"/>
              <a:gd name="connsiteX99" fmla="*/ 29194 w 1342244"/>
              <a:gd name="connsiteY99" fmla="*/ 353137 h 6858000"/>
              <a:gd name="connsiteX100" fmla="*/ 34887 w 1342244"/>
              <a:gd name="connsiteY100" fmla="*/ 275771 h 6858000"/>
              <a:gd name="connsiteX101" fmla="*/ 44581 w 1342244"/>
              <a:gd name="connsiteY101" fmla="*/ 236673 h 6858000"/>
              <a:gd name="connsiteX102" fmla="*/ 43624 w 1342244"/>
              <a:gd name="connsiteY102" fmla="*/ 144983 h 6858000"/>
              <a:gd name="connsiteX103" fmla="*/ 33909 w 1342244"/>
              <a:gd name="connsiteY103" fmla="*/ 33857 h 6858000"/>
              <a:gd name="connsiteX104" fmla="*/ 15462 w 1342244"/>
              <a:gd name="connsiteY104"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23664 w 1342244"/>
              <a:gd name="connsiteY25" fmla="*/ 5273739 h 6858000"/>
              <a:gd name="connsiteX26" fmla="*/ 429823 w 1342244"/>
              <a:gd name="connsiteY26" fmla="*/ 5225268 h 6858000"/>
              <a:gd name="connsiteX27" fmla="*/ 438184 w 1342244"/>
              <a:gd name="connsiteY27" fmla="*/ 5193377 h 6858000"/>
              <a:gd name="connsiteX28" fmla="*/ 441487 w 1342244"/>
              <a:gd name="connsiteY28" fmla="*/ 5179288 h 6858000"/>
              <a:gd name="connsiteX29" fmla="*/ 438105 w 1342244"/>
              <a:gd name="connsiteY29" fmla="*/ 5159961 h 6858000"/>
              <a:gd name="connsiteX30" fmla="*/ 441715 w 1342244"/>
              <a:gd name="connsiteY30" fmla="*/ 5125185 h 6858000"/>
              <a:gd name="connsiteX31" fmla="*/ 455581 w 1342244"/>
              <a:gd name="connsiteY31" fmla="*/ 5067850 h 6858000"/>
              <a:gd name="connsiteX32" fmla="*/ 458312 w 1342244"/>
              <a:gd name="connsiteY32" fmla="*/ 5060861 h 6858000"/>
              <a:gd name="connsiteX33" fmla="*/ 455016 w 1342244"/>
              <a:gd name="connsiteY33" fmla="*/ 5034192 h 6858000"/>
              <a:gd name="connsiteX34" fmla="*/ 456570 w 1342244"/>
              <a:gd name="connsiteY34" fmla="*/ 4993030 h 6858000"/>
              <a:gd name="connsiteX35" fmla="*/ 463479 w 1342244"/>
              <a:gd name="connsiteY35" fmla="*/ 4946844 h 6858000"/>
              <a:gd name="connsiteX36" fmla="*/ 474738 w 1342244"/>
              <a:gd name="connsiteY36" fmla="*/ 4858827 h 6858000"/>
              <a:gd name="connsiteX37" fmla="*/ 480641 w 1342244"/>
              <a:gd name="connsiteY37" fmla="*/ 4821170 h 6858000"/>
              <a:gd name="connsiteX38" fmla="*/ 486667 w 1342244"/>
              <a:gd name="connsiteY38" fmla="*/ 4750867 h 6858000"/>
              <a:gd name="connsiteX39" fmla="*/ 484474 w 1342244"/>
              <a:gd name="connsiteY39" fmla="*/ 4690749 h 6858000"/>
              <a:gd name="connsiteX40" fmla="*/ 479954 w 1342244"/>
              <a:gd name="connsiteY40" fmla="*/ 4584173 h 6858000"/>
              <a:gd name="connsiteX41" fmla="*/ 475037 w 1342244"/>
              <a:gd name="connsiteY41" fmla="*/ 4444346 h 6858000"/>
              <a:gd name="connsiteX42" fmla="*/ 471602 w 1342244"/>
              <a:gd name="connsiteY42" fmla="*/ 4375228 h 6858000"/>
              <a:gd name="connsiteX43" fmla="*/ 452255 w 1342244"/>
              <a:gd name="connsiteY43" fmla="*/ 4214165 h 6858000"/>
              <a:gd name="connsiteX44" fmla="*/ 453884 w 1342244"/>
              <a:gd name="connsiteY44" fmla="*/ 4076008 h 6858000"/>
              <a:gd name="connsiteX45" fmla="*/ 441584 w 1342244"/>
              <a:gd name="connsiteY45" fmla="*/ 4033999 h 6858000"/>
              <a:gd name="connsiteX46" fmla="*/ 441309 w 1342244"/>
              <a:gd name="connsiteY46" fmla="*/ 4013953 h 6858000"/>
              <a:gd name="connsiteX47" fmla="*/ 427604 w 1342244"/>
              <a:gd name="connsiteY47" fmla="*/ 3974753 h 6858000"/>
              <a:gd name="connsiteX48" fmla="*/ 433387 w 1342244"/>
              <a:gd name="connsiteY48" fmla="*/ 3901461 h 6858000"/>
              <a:gd name="connsiteX49" fmla="*/ 455981 w 1342244"/>
              <a:gd name="connsiteY49" fmla="*/ 3813873 h 6858000"/>
              <a:gd name="connsiteX50" fmla="*/ 453239 w 1342244"/>
              <a:gd name="connsiteY50" fmla="*/ 3777135 h 6858000"/>
              <a:gd name="connsiteX51" fmla="*/ 454972 w 1342244"/>
              <a:gd name="connsiteY51" fmla="*/ 3771656 h 6858000"/>
              <a:gd name="connsiteX52" fmla="*/ 458715 w 1342244"/>
              <a:gd name="connsiteY52" fmla="*/ 3769007 h 6858000"/>
              <a:gd name="connsiteX53" fmla="*/ 466877 w 1342244"/>
              <a:gd name="connsiteY53" fmla="*/ 3738082 h 6858000"/>
              <a:gd name="connsiteX54" fmla="*/ 474223 w 1342244"/>
              <a:gd name="connsiteY54" fmla="*/ 3673397 h 6858000"/>
              <a:gd name="connsiteX55" fmla="*/ 473519 w 1342244"/>
              <a:gd name="connsiteY55" fmla="*/ 3637109 h 6858000"/>
              <a:gd name="connsiteX56" fmla="*/ 476962 w 1342244"/>
              <a:gd name="connsiteY56" fmla="*/ 3536883 h 6858000"/>
              <a:gd name="connsiteX57" fmla="*/ 484500 w 1342244"/>
              <a:gd name="connsiteY57" fmla="*/ 3435652 h 6858000"/>
              <a:gd name="connsiteX58" fmla="*/ 498392 w 1342244"/>
              <a:gd name="connsiteY58" fmla="*/ 3295862 h 6858000"/>
              <a:gd name="connsiteX59" fmla="*/ 504159 w 1342244"/>
              <a:gd name="connsiteY59" fmla="*/ 3229163 h 6858000"/>
              <a:gd name="connsiteX60" fmla="*/ 480918 w 1342244"/>
              <a:gd name="connsiteY60" fmla="*/ 3158586 h 6858000"/>
              <a:gd name="connsiteX61" fmla="*/ 456326 w 1342244"/>
              <a:gd name="connsiteY61" fmla="*/ 3112365 h 6858000"/>
              <a:gd name="connsiteX62" fmla="*/ 441801 w 1342244"/>
              <a:gd name="connsiteY62" fmla="*/ 3072935 h 6858000"/>
              <a:gd name="connsiteX63" fmla="*/ 416975 w 1342244"/>
              <a:gd name="connsiteY63" fmla="*/ 2958185 h 6858000"/>
              <a:gd name="connsiteX64" fmla="*/ 374255 w 1342244"/>
              <a:gd name="connsiteY64" fmla="*/ 2843952 h 6858000"/>
              <a:gd name="connsiteX65" fmla="*/ 308507 w 1342244"/>
              <a:gd name="connsiteY65" fmla="*/ 2554718 h 6858000"/>
              <a:gd name="connsiteX66" fmla="*/ 279324 w 1342244"/>
              <a:gd name="connsiteY66" fmla="*/ 2447068 h 6858000"/>
              <a:gd name="connsiteX67" fmla="*/ 283394 w 1342244"/>
              <a:gd name="connsiteY67" fmla="*/ 2423438 h 6858000"/>
              <a:gd name="connsiteX68" fmla="*/ 272284 w 1342244"/>
              <a:gd name="connsiteY68" fmla="*/ 2402874 h 6858000"/>
              <a:gd name="connsiteX69" fmla="*/ 274896 w 1342244"/>
              <a:gd name="connsiteY69" fmla="*/ 2381443 h 6858000"/>
              <a:gd name="connsiteX70" fmla="*/ 251225 w 1342244"/>
              <a:gd name="connsiteY70" fmla="*/ 2261920 h 6858000"/>
              <a:gd name="connsiteX71" fmla="*/ 241112 w 1342244"/>
              <a:gd name="connsiteY71" fmla="*/ 2195378 h 6858000"/>
              <a:gd name="connsiteX72" fmla="*/ 225329 w 1342244"/>
              <a:gd name="connsiteY72" fmla="*/ 2155135 h 6858000"/>
              <a:gd name="connsiteX73" fmla="*/ 222787 w 1342244"/>
              <a:gd name="connsiteY73" fmla="*/ 2118008 h 6858000"/>
              <a:gd name="connsiteX74" fmla="*/ 223780 w 1342244"/>
              <a:gd name="connsiteY74" fmla="*/ 2050531 h 6858000"/>
              <a:gd name="connsiteX75" fmla="*/ 196764 w 1342244"/>
              <a:gd name="connsiteY75" fmla="*/ 1906352 h 6858000"/>
              <a:gd name="connsiteX76" fmla="*/ 173321 w 1342244"/>
              <a:gd name="connsiteY76" fmla="*/ 1861531 h 6858000"/>
              <a:gd name="connsiteX77" fmla="*/ 127120 w 1342244"/>
              <a:gd name="connsiteY77" fmla="*/ 1732919 h 6858000"/>
              <a:gd name="connsiteX78" fmla="*/ 99431 w 1342244"/>
              <a:gd name="connsiteY78" fmla="*/ 1663540 h 6858000"/>
              <a:gd name="connsiteX79" fmla="*/ 98557 w 1342244"/>
              <a:gd name="connsiteY79" fmla="*/ 1615777 h 6858000"/>
              <a:gd name="connsiteX80" fmla="*/ 79352 w 1342244"/>
              <a:gd name="connsiteY80" fmla="*/ 1563678 h 6858000"/>
              <a:gd name="connsiteX81" fmla="*/ 85174 w 1342244"/>
              <a:gd name="connsiteY81" fmla="*/ 1477995 h 6858000"/>
              <a:gd name="connsiteX82" fmla="*/ 71259 w 1342244"/>
              <a:gd name="connsiteY82" fmla="*/ 1373769 h 6858000"/>
              <a:gd name="connsiteX83" fmla="*/ 79566 w 1342244"/>
              <a:gd name="connsiteY83" fmla="*/ 1307086 h 6858000"/>
              <a:gd name="connsiteX84" fmla="*/ 85439 w 1342244"/>
              <a:gd name="connsiteY84" fmla="*/ 1168288 h 6858000"/>
              <a:gd name="connsiteX85" fmla="*/ 77721 w 1342244"/>
              <a:gd name="connsiteY85" fmla="*/ 1142577 h 6858000"/>
              <a:gd name="connsiteX86" fmla="*/ 67027 w 1342244"/>
              <a:gd name="connsiteY86" fmla="*/ 1088484 h 6858000"/>
              <a:gd name="connsiteX87" fmla="*/ 55763 w 1342244"/>
              <a:gd name="connsiteY87" fmla="*/ 1016103 h 6858000"/>
              <a:gd name="connsiteX88" fmla="*/ 57219 w 1342244"/>
              <a:gd name="connsiteY88" fmla="*/ 954054 h 6858000"/>
              <a:gd name="connsiteX89" fmla="*/ 52084 w 1342244"/>
              <a:gd name="connsiteY89" fmla="*/ 896999 h 6858000"/>
              <a:gd name="connsiteX90" fmla="*/ 21492 w 1342244"/>
              <a:gd name="connsiteY90" fmla="*/ 821517 h 6858000"/>
              <a:gd name="connsiteX91" fmla="*/ 442 w 1342244"/>
              <a:gd name="connsiteY91" fmla="*/ 751353 h 6858000"/>
              <a:gd name="connsiteX92" fmla="*/ 0 w 1342244"/>
              <a:gd name="connsiteY92" fmla="*/ 721230 h 6858000"/>
              <a:gd name="connsiteX93" fmla="*/ 9132 w 1342244"/>
              <a:gd name="connsiteY93" fmla="*/ 619315 h 6858000"/>
              <a:gd name="connsiteX94" fmla="*/ 2788 w 1342244"/>
              <a:gd name="connsiteY94" fmla="*/ 585934 h 6858000"/>
              <a:gd name="connsiteX95" fmla="*/ 84 w 1342244"/>
              <a:gd name="connsiteY95" fmla="*/ 538948 h 6858000"/>
              <a:gd name="connsiteX96" fmla="*/ 3992 w 1342244"/>
              <a:gd name="connsiteY96" fmla="*/ 525163 h 6858000"/>
              <a:gd name="connsiteX97" fmla="*/ 30116 w 1342244"/>
              <a:gd name="connsiteY97" fmla="*/ 446567 h 6858000"/>
              <a:gd name="connsiteX98" fmla="*/ 29364 w 1342244"/>
              <a:gd name="connsiteY98" fmla="*/ 393828 h 6858000"/>
              <a:gd name="connsiteX99" fmla="*/ 29194 w 1342244"/>
              <a:gd name="connsiteY99" fmla="*/ 353137 h 6858000"/>
              <a:gd name="connsiteX100" fmla="*/ 34887 w 1342244"/>
              <a:gd name="connsiteY100" fmla="*/ 275771 h 6858000"/>
              <a:gd name="connsiteX101" fmla="*/ 44581 w 1342244"/>
              <a:gd name="connsiteY101" fmla="*/ 236673 h 6858000"/>
              <a:gd name="connsiteX102" fmla="*/ 43624 w 1342244"/>
              <a:gd name="connsiteY102" fmla="*/ 144983 h 6858000"/>
              <a:gd name="connsiteX103" fmla="*/ 33909 w 1342244"/>
              <a:gd name="connsiteY103" fmla="*/ 33857 h 6858000"/>
              <a:gd name="connsiteX104" fmla="*/ 15462 w 1342244"/>
              <a:gd name="connsiteY104"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5956 w 1342244"/>
              <a:gd name="connsiteY22" fmla="*/ 5437125 h 6858000"/>
              <a:gd name="connsiteX23" fmla="*/ 359524 w 1342244"/>
              <a:gd name="connsiteY23" fmla="*/ 5396260 h 6858000"/>
              <a:gd name="connsiteX24" fmla="*/ 375505 w 1342244"/>
              <a:gd name="connsiteY24" fmla="*/ 5330009 h 6858000"/>
              <a:gd name="connsiteX25" fmla="*/ 423664 w 1342244"/>
              <a:gd name="connsiteY25" fmla="*/ 5273739 h 6858000"/>
              <a:gd name="connsiteX26" fmla="*/ 429823 w 1342244"/>
              <a:gd name="connsiteY26" fmla="*/ 5225268 h 6858000"/>
              <a:gd name="connsiteX27" fmla="*/ 438184 w 1342244"/>
              <a:gd name="connsiteY27" fmla="*/ 5193377 h 6858000"/>
              <a:gd name="connsiteX28" fmla="*/ 438105 w 1342244"/>
              <a:gd name="connsiteY28" fmla="*/ 5159961 h 6858000"/>
              <a:gd name="connsiteX29" fmla="*/ 441715 w 1342244"/>
              <a:gd name="connsiteY29" fmla="*/ 5125185 h 6858000"/>
              <a:gd name="connsiteX30" fmla="*/ 455581 w 1342244"/>
              <a:gd name="connsiteY30" fmla="*/ 5067850 h 6858000"/>
              <a:gd name="connsiteX31" fmla="*/ 458312 w 1342244"/>
              <a:gd name="connsiteY31" fmla="*/ 5060861 h 6858000"/>
              <a:gd name="connsiteX32" fmla="*/ 455016 w 1342244"/>
              <a:gd name="connsiteY32" fmla="*/ 5034192 h 6858000"/>
              <a:gd name="connsiteX33" fmla="*/ 456570 w 1342244"/>
              <a:gd name="connsiteY33" fmla="*/ 4993030 h 6858000"/>
              <a:gd name="connsiteX34" fmla="*/ 463479 w 1342244"/>
              <a:gd name="connsiteY34" fmla="*/ 4946844 h 6858000"/>
              <a:gd name="connsiteX35" fmla="*/ 474738 w 1342244"/>
              <a:gd name="connsiteY35" fmla="*/ 4858827 h 6858000"/>
              <a:gd name="connsiteX36" fmla="*/ 480641 w 1342244"/>
              <a:gd name="connsiteY36" fmla="*/ 4821170 h 6858000"/>
              <a:gd name="connsiteX37" fmla="*/ 486667 w 1342244"/>
              <a:gd name="connsiteY37" fmla="*/ 4750867 h 6858000"/>
              <a:gd name="connsiteX38" fmla="*/ 484474 w 1342244"/>
              <a:gd name="connsiteY38" fmla="*/ 4690749 h 6858000"/>
              <a:gd name="connsiteX39" fmla="*/ 479954 w 1342244"/>
              <a:gd name="connsiteY39" fmla="*/ 4584173 h 6858000"/>
              <a:gd name="connsiteX40" fmla="*/ 475037 w 1342244"/>
              <a:gd name="connsiteY40" fmla="*/ 4444346 h 6858000"/>
              <a:gd name="connsiteX41" fmla="*/ 471602 w 1342244"/>
              <a:gd name="connsiteY41" fmla="*/ 4375228 h 6858000"/>
              <a:gd name="connsiteX42" fmla="*/ 452255 w 1342244"/>
              <a:gd name="connsiteY42" fmla="*/ 4214165 h 6858000"/>
              <a:gd name="connsiteX43" fmla="*/ 453884 w 1342244"/>
              <a:gd name="connsiteY43" fmla="*/ 4076008 h 6858000"/>
              <a:gd name="connsiteX44" fmla="*/ 441584 w 1342244"/>
              <a:gd name="connsiteY44" fmla="*/ 4033999 h 6858000"/>
              <a:gd name="connsiteX45" fmla="*/ 441309 w 1342244"/>
              <a:gd name="connsiteY45" fmla="*/ 4013953 h 6858000"/>
              <a:gd name="connsiteX46" fmla="*/ 427604 w 1342244"/>
              <a:gd name="connsiteY46" fmla="*/ 3974753 h 6858000"/>
              <a:gd name="connsiteX47" fmla="*/ 433387 w 1342244"/>
              <a:gd name="connsiteY47" fmla="*/ 3901461 h 6858000"/>
              <a:gd name="connsiteX48" fmla="*/ 455981 w 1342244"/>
              <a:gd name="connsiteY48" fmla="*/ 3813873 h 6858000"/>
              <a:gd name="connsiteX49" fmla="*/ 453239 w 1342244"/>
              <a:gd name="connsiteY49" fmla="*/ 3777135 h 6858000"/>
              <a:gd name="connsiteX50" fmla="*/ 454972 w 1342244"/>
              <a:gd name="connsiteY50" fmla="*/ 3771656 h 6858000"/>
              <a:gd name="connsiteX51" fmla="*/ 458715 w 1342244"/>
              <a:gd name="connsiteY51" fmla="*/ 3769007 h 6858000"/>
              <a:gd name="connsiteX52" fmla="*/ 466877 w 1342244"/>
              <a:gd name="connsiteY52" fmla="*/ 3738082 h 6858000"/>
              <a:gd name="connsiteX53" fmla="*/ 474223 w 1342244"/>
              <a:gd name="connsiteY53" fmla="*/ 3673397 h 6858000"/>
              <a:gd name="connsiteX54" fmla="*/ 473519 w 1342244"/>
              <a:gd name="connsiteY54" fmla="*/ 3637109 h 6858000"/>
              <a:gd name="connsiteX55" fmla="*/ 476962 w 1342244"/>
              <a:gd name="connsiteY55" fmla="*/ 3536883 h 6858000"/>
              <a:gd name="connsiteX56" fmla="*/ 484500 w 1342244"/>
              <a:gd name="connsiteY56" fmla="*/ 3435652 h 6858000"/>
              <a:gd name="connsiteX57" fmla="*/ 498392 w 1342244"/>
              <a:gd name="connsiteY57" fmla="*/ 3295862 h 6858000"/>
              <a:gd name="connsiteX58" fmla="*/ 504159 w 1342244"/>
              <a:gd name="connsiteY58" fmla="*/ 3229163 h 6858000"/>
              <a:gd name="connsiteX59" fmla="*/ 480918 w 1342244"/>
              <a:gd name="connsiteY59" fmla="*/ 3158586 h 6858000"/>
              <a:gd name="connsiteX60" fmla="*/ 456326 w 1342244"/>
              <a:gd name="connsiteY60" fmla="*/ 3112365 h 6858000"/>
              <a:gd name="connsiteX61" fmla="*/ 441801 w 1342244"/>
              <a:gd name="connsiteY61" fmla="*/ 3072935 h 6858000"/>
              <a:gd name="connsiteX62" fmla="*/ 416975 w 1342244"/>
              <a:gd name="connsiteY62" fmla="*/ 2958185 h 6858000"/>
              <a:gd name="connsiteX63" fmla="*/ 374255 w 1342244"/>
              <a:gd name="connsiteY63" fmla="*/ 2843952 h 6858000"/>
              <a:gd name="connsiteX64" fmla="*/ 308507 w 1342244"/>
              <a:gd name="connsiteY64" fmla="*/ 2554718 h 6858000"/>
              <a:gd name="connsiteX65" fmla="*/ 279324 w 1342244"/>
              <a:gd name="connsiteY65" fmla="*/ 2447068 h 6858000"/>
              <a:gd name="connsiteX66" fmla="*/ 283394 w 1342244"/>
              <a:gd name="connsiteY66" fmla="*/ 2423438 h 6858000"/>
              <a:gd name="connsiteX67" fmla="*/ 272284 w 1342244"/>
              <a:gd name="connsiteY67" fmla="*/ 2402874 h 6858000"/>
              <a:gd name="connsiteX68" fmla="*/ 274896 w 1342244"/>
              <a:gd name="connsiteY68" fmla="*/ 2381443 h 6858000"/>
              <a:gd name="connsiteX69" fmla="*/ 251225 w 1342244"/>
              <a:gd name="connsiteY69" fmla="*/ 2261920 h 6858000"/>
              <a:gd name="connsiteX70" fmla="*/ 241112 w 1342244"/>
              <a:gd name="connsiteY70" fmla="*/ 2195378 h 6858000"/>
              <a:gd name="connsiteX71" fmla="*/ 225329 w 1342244"/>
              <a:gd name="connsiteY71" fmla="*/ 2155135 h 6858000"/>
              <a:gd name="connsiteX72" fmla="*/ 222787 w 1342244"/>
              <a:gd name="connsiteY72" fmla="*/ 2118008 h 6858000"/>
              <a:gd name="connsiteX73" fmla="*/ 223780 w 1342244"/>
              <a:gd name="connsiteY73" fmla="*/ 2050531 h 6858000"/>
              <a:gd name="connsiteX74" fmla="*/ 196764 w 1342244"/>
              <a:gd name="connsiteY74" fmla="*/ 1906352 h 6858000"/>
              <a:gd name="connsiteX75" fmla="*/ 173321 w 1342244"/>
              <a:gd name="connsiteY75" fmla="*/ 1861531 h 6858000"/>
              <a:gd name="connsiteX76" fmla="*/ 127120 w 1342244"/>
              <a:gd name="connsiteY76" fmla="*/ 1732919 h 6858000"/>
              <a:gd name="connsiteX77" fmla="*/ 99431 w 1342244"/>
              <a:gd name="connsiteY77" fmla="*/ 1663540 h 6858000"/>
              <a:gd name="connsiteX78" fmla="*/ 98557 w 1342244"/>
              <a:gd name="connsiteY78" fmla="*/ 1615777 h 6858000"/>
              <a:gd name="connsiteX79" fmla="*/ 79352 w 1342244"/>
              <a:gd name="connsiteY79" fmla="*/ 1563678 h 6858000"/>
              <a:gd name="connsiteX80" fmla="*/ 85174 w 1342244"/>
              <a:gd name="connsiteY80" fmla="*/ 1477995 h 6858000"/>
              <a:gd name="connsiteX81" fmla="*/ 71259 w 1342244"/>
              <a:gd name="connsiteY81" fmla="*/ 1373769 h 6858000"/>
              <a:gd name="connsiteX82" fmla="*/ 79566 w 1342244"/>
              <a:gd name="connsiteY82" fmla="*/ 1307086 h 6858000"/>
              <a:gd name="connsiteX83" fmla="*/ 85439 w 1342244"/>
              <a:gd name="connsiteY83" fmla="*/ 1168288 h 6858000"/>
              <a:gd name="connsiteX84" fmla="*/ 77721 w 1342244"/>
              <a:gd name="connsiteY84" fmla="*/ 1142577 h 6858000"/>
              <a:gd name="connsiteX85" fmla="*/ 67027 w 1342244"/>
              <a:gd name="connsiteY85" fmla="*/ 1088484 h 6858000"/>
              <a:gd name="connsiteX86" fmla="*/ 55763 w 1342244"/>
              <a:gd name="connsiteY86" fmla="*/ 1016103 h 6858000"/>
              <a:gd name="connsiteX87" fmla="*/ 57219 w 1342244"/>
              <a:gd name="connsiteY87" fmla="*/ 954054 h 6858000"/>
              <a:gd name="connsiteX88" fmla="*/ 52084 w 1342244"/>
              <a:gd name="connsiteY88" fmla="*/ 896999 h 6858000"/>
              <a:gd name="connsiteX89" fmla="*/ 21492 w 1342244"/>
              <a:gd name="connsiteY89" fmla="*/ 821517 h 6858000"/>
              <a:gd name="connsiteX90" fmla="*/ 442 w 1342244"/>
              <a:gd name="connsiteY90" fmla="*/ 751353 h 6858000"/>
              <a:gd name="connsiteX91" fmla="*/ 0 w 1342244"/>
              <a:gd name="connsiteY91" fmla="*/ 721230 h 6858000"/>
              <a:gd name="connsiteX92" fmla="*/ 9132 w 1342244"/>
              <a:gd name="connsiteY92" fmla="*/ 619315 h 6858000"/>
              <a:gd name="connsiteX93" fmla="*/ 2788 w 1342244"/>
              <a:gd name="connsiteY93" fmla="*/ 585934 h 6858000"/>
              <a:gd name="connsiteX94" fmla="*/ 84 w 1342244"/>
              <a:gd name="connsiteY94" fmla="*/ 538948 h 6858000"/>
              <a:gd name="connsiteX95" fmla="*/ 3992 w 1342244"/>
              <a:gd name="connsiteY95" fmla="*/ 525163 h 6858000"/>
              <a:gd name="connsiteX96" fmla="*/ 30116 w 1342244"/>
              <a:gd name="connsiteY96" fmla="*/ 446567 h 6858000"/>
              <a:gd name="connsiteX97" fmla="*/ 29364 w 1342244"/>
              <a:gd name="connsiteY97" fmla="*/ 393828 h 6858000"/>
              <a:gd name="connsiteX98" fmla="*/ 29194 w 1342244"/>
              <a:gd name="connsiteY98" fmla="*/ 353137 h 6858000"/>
              <a:gd name="connsiteX99" fmla="*/ 34887 w 1342244"/>
              <a:gd name="connsiteY99" fmla="*/ 275771 h 6858000"/>
              <a:gd name="connsiteX100" fmla="*/ 44581 w 1342244"/>
              <a:gd name="connsiteY100" fmla="*/ 236673 h 6858000"/>
              <a:gd name="connsiteX101" fmla="*/ 43624 w 1342244"/>
              <a:gd name="connsiteY101" fmla="*/ 144983 h 6858000"/>
              <a:gd name="connsiteX102" fmla="*/ 33909 w 1342244"/>
              <a:gd name="connsiteY102" fmla="*/ 33857 h 6858000"/>
              <a:gd name="connsiteX103" fmla="*/ 15462 w 1342244"/>
              <a:gd name="connsiteY103"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51770 w 1342244"/>
              <a:gd name="connsiteY6" fmla="*/ 6691589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8400 w 1342244"/>
              <a:gd name="connsiteY22" fmla="*/ 5449031 h 6858000"/>
              <a:gd name="connsiteX23" fmla="*/ 359524 w 1342244"/>
              <a:gd name="connsiteY23" fmla="*/ 5396260 h 6858000"/>
              <a:gd name="connsiteX24" fmla="*/ 375505 w 1342244"/>
              <a:gd name="connsiteY24" fmla="*/ 5330009 h 6858000"/>
              <a:gd name="connsiteX25" fmla="*/ 423664 w 1342244"/>
              <a:gd name="connsiteY25" fmla="*/ 5273739 h 6858000"/>
              <a:gd name="connsiteX26" fmla="*/ 429823 w 1342244"/>
              <a:gd name="connsiteY26" fmla="*/ 5225268 h 6858000"/>
              <a:gd name="connsiteX27" fmla="*/ 438184 w 1342244"/>
              <a:gd name="connsiteY27" fmla="*/ 5193377 h 6858000"/>
              <a:gd name="connsiteX28" fmla="*/ 438105 w 1342244"/>
              <a:gd name="connsiteY28" fmla="*/ 5159961 h 6858000"/>
              <a:gd name="connsiteX29" fmla="*/ 441715 w 1342244"/>
              <a:gd name="connsiteY29" fmla="*/ 5125185 h 6858000"/>
              <a:gd name="connsiteX30" fmla="*/ 455581 w 1342244"/>
              <a:gd name="connsiteY30" fmla="*/ 5067850 h 6858000"/>
              <a:gd name="connsiteX31" fmla="*/ 458312 w 1342244"/>
              <a:gd name="connsiteY31" fmla="*/ 5060861 h 6858000"/>
              <a:gd name="connsiteX32" fmla="*/ 455016 w 1342244"/>
              <a:gd name="connsiteY32" fmla="*/ 5034192 h 6858000"/>
              <a:gd name="connsiteX33" fmla="*/ 456570 w 1342244"/>
              <a:gd name="connsiteY33" fmla="*/ 4993030 h 6858000"/>
              <a:gd name="connsiteX34" fmla="*/ 463479 w 1342244"/>
              <a:gd name="connsiteY34" fmla="*/ 4946844 h 6858000"/>
              <a:gd name="connsiteX35" fmla="*/ 474738 w 1342244"/>
              <a:gd name="connsiteY35" fmla="*/ 4858827 h 6858000"/>
              <a:gd name="connsiteX36" fmla="*/ 480641 w 1342244"/>
              <a:gd name="connsiteY36" fmla="*/ 4821170 h 6858000"/>
              <a:gd name="connsiteX37" fmla="*/ 486667 w 1342244"/>
              <a:gd name="connsiteY37" fmla="*/ 4750867 h 6858000"/>
              <a:gd name="connsiteX38" fmla="*/ 484474 w 1342244"/>
              <a:gd name="connsiteY38" fmla="*/ 4690749 h 6858000"/>
              <a:gd name="connsiteX39" fmla="*/ 479954 w 1342244"/>
              <a:gd name="connsiteY39" fmla="*/ 4584173 h 6858000"/>
              <a:gd name="connsiteX40" fmla="*/ 475037 w 1342244"/>
              <a:gd name="connsiteY40" fmla="*/ 4444346 h 6858000"/>
              <a:gd name="connsiteX41" fmla="*/ 471602 w 1342244"/>
              <a:gd name="connsiteY41" fmla="*/ 4375228 h 6858000"/>
              <a:gd name="connsiteX42" fmla="*/ 452255 w 1342244"/>
              <a:gd name="connsiteY42" fmla="*/ 4214165 h 6858000"/>
              <a:gd name="connsiteX43" fmla="*/ 453884 w 1342244"/>
              <a:gd name="connsiteY43" fmla="*/ 4076008 h 6858000"/>
              <a:gd name="connsiteX44" fmla="*/ 441584 w 1342244"/>
              <a:gd name="connsiteY44" fmla="*/ 4033999 h 6858000"/>
              <a:gd name="connsiteX45" fmla="*/ 441309 w 1342244"/>
              <a:gd name="connsiteY45" fmla="*/ 4013953 h 6858000"/>
              <a:gd name="connsiteX46" fmla="*/ 427604 w 1342244"/>
              <a:gd name="connsiteY46" fmla="*/ 3974753 h 6858000"/>
              <a:gd name="connsiteX47" fmla="*/ 433387 w 1342244"/>
              <a:gd name="connsiteY47" fmla="*/ 3901461 h 6858000"/>
              <a:gd name="connsiteX48" fmla="*/ 455981 w 1342244"/>
              <a:gd name="connsiteY48" fmla="*/ 3813873 h 6858000"/>
              <a:gd name="connsiteX49" fmla="*/ 453239 w 1342244"/>
              <a:gd name="connsiteY49" fmla="*/ 3777135 h 6858000"/>
              <a:gd name="connsiteX50" fmla="*/ 454972 w 1342244"/>
              <a:gd name="connsiteY50" fmla="*/ 3771656 h 6858000"/>
              <a:gd name="connsiteX51" fmla="*/ 458715 w 1342244"/>
              <a:gd name="connsiteY51" fmla="*/ 3769007 h 6858000"/>
              <a:gd name="connsiteX52" fmla="*/ 466877 w 1342244"/>
              <a:gd name="connsiteY52" fmla="*/ 3738082 h 6858000"/>
              <a:gd name="connsiteX53" fmla="*/ 474223 w 1342244"/>
              <a:gd name="connsiteY53" fmla="*/ 3673397 h 6858000"/>
              <a:gd name="connsiteX54" fmla="*/ 473519 w 1342244"/>
              <a:gd name="connsiteY54" fmla="*/ 3637109 h 6858000"/>
              <a:gd name="connsiteX55" fmla="*/ 476962 w 1342244"/>
              <a:gd name="connsiteY55" fmla="*/ 3536883 h 6858000"/>
              <a:gd name="connsiteX56" fmla="*/ 484500 w 1342244"/>
              <a:gd name="connsiteY56" fmla="*/ 3435652 h 6858000"/>
              <a:gd name="connsiteX57" fmla="*/ 498392 w 1342244"/>
              <a:gd name="connsiteY57" fmla="*/ 3295862 h 6858000"/>
              <a:gd name="connsiteX58" fmla="*/ 504159 w 1342244"/>
              <a:gd name="connsiteY58" fmla="*/ 3229163 h 6858000"/>
              <a:gd name="connsiteX59" fmla="*/ 480918 w 1342244"/>
              <a:gd name="connsiteY59" fmla="*/ 3158586 h 6858000"/>
              <a:gd name="connsiteX60" fmla="*/ 456326 w 1342244"/>
              <a:gd name="connsiteY60" fmla="*/ 3112365 h 6858000"/>
              <a:gd name="connsiteX61" fmla="*/ 441801 w 1342244"/>
              <a:gd name="connsiteY61" fmla="*/ 3072935 h 6858000"/>
              <a:gd name="connsiteX62" fmla="*/ 416975 w 1342244"/>
              <a:gd name="connsiteY62" fmla="*/ 2958185 h 6858000"/>
              <a:gd name="connsiteX63" fmla="*/ 374255 w 1342244"/>
              <a:gd name="connsiteY63" fmla="*/ 2843952 h 6858000"/>
              <a:gd name="connsiteX64" fmla="*/ 308507 w 1342244"/>
              <a:gd name="connsiteY64" fmla="*/ 2554718 h 6858000"/>
              <a:gd name="connsiteX65" fmla="*/ 279324 w 1342244"/>
              <a:gd name="connsiteY65" fmla="*/ 2447068 h 6858000"/>
              <a:gd name="connsiteX66" fmla="*/ 283394 w 1342244"/>
              <a:gd name="connsiteY66" fmla="*/ 2423438 h 6858000"/>
              <a:gd name="connsiteX67" fmla="*/ 272284 w 1342244"/>
              <a:gd name="connsiteY67" fmla="*/ 2402874 h 6858000"/>
              <a:gd name="connsiteX68" fmla="*/ 274896 w 1342244"/>
              <a:gd name="connsiteY68" fmla="*/ 2381443 h 6858000"/>
              <a:gd name="connsiteX69" fmla="*/ 251225 w 1342244"/>
              <a:gd name="connsiteY69" fmla="*/ 2261920 h 6858000"/>
              <a:gd name="connsiteX70" fmla="*/ 241112 w 1342244"/>
              <a:gd name="connsiteY70" fmla="*/ 2195378 h 6858000"/>
              <a:gd name="connsiteX71" fmla="*/ 225329 w 1342244"/>
              <a:gd name="connsiteY71" fmla="*/ 2155135 h 6858000"/>
              <a:gd name="connsiteX72" fmla="*/ 222787 w 1342244"/>
              <a:gd name="connsiteY72" fmla="*/ 2118008 h 6858000"/>
              <a:gd name="connsiteX73" fmla="*/ 223780 w 1342244"/>
              <a:gd name="connsiteY73" fmla="*/ 2050531 h 6858000"/>
              <a:gd name="connsiteX74" fmla="*/ 196764 w 1342244"/>
              <a:gd name="connsiteY74" fmla="*/ 1906352 h 6858000"/>
              <a:gd name="connsiteX75" fmla="*/ 173321 w 1342244"/>
              <a:gd name="connsiteY75" fmla="*/ 1861531 h 6858000"/>
              <a:gd name="connsiteX76" fmla="*/ 127120 w 1342244"/>
              <a:gd name="connsiteY76" fmla="*/ 1732919 h 6858000"/>
              <a:gd name="connsiteX77" fmla="*/ 99431 w 1342244"/>
              <a:gd name="connsiteY77" fmla="*/ 1663540 h 6858000"/>
              <a:gd name="connsiteX78" fmla="*/ 98557 w 1342244"/>
              <a:gd name="connsiteY78" fmla="*/ 1615777 h 6858000"/>
              <a:gd name="connsiteX79" fmla="*/ 79352 w 1342244"/>
              <a:gd name="connsiteY79" fmla="*/ 1563678 h 6858000"/>
              <a:gd name="connsiteX80" fmla="*/ 85174 w 1342244"/>
              <a:gd name="connsiteY80" fmla="*/ 1477995 h 6858000"/>
              <a:gd name="connsiteX81" fmla="*/ 71259 w 1342244"/>
              <a:gd name="connsiteY81" fmla="*/ 1373769 h 6858000"/>
              <a:gd name="connsiteX82" fmla="*/ 79566 w 1342244"/>
              <a:gd name="connsiteY82" fmla="*/ 1307086 h 6858000"/>
              <a:gd name="connsiteX83" fmla="*/ 85439 w 1342244"/>
              <a:gd name="connsiteY83" fmla="*/ 1168288 h 6858000"/>
              <a:gd name="connsiteX84" fmla="*/ 77721 w 1342244"/>
              <a:gd name="connsiteY84" fmla="*/ 1142577 h 6858000"/>
              <a:gd name="connsiteX85" fmla="*/ 67027 w 1342244"/>
              <a:gd name="connsiteY85" fmla="*/ 1088484 h 6858000"/>
              <a:gd name="connsiteX86" fmla="*/ 55763 w 1342244"/>
              <a:gd name="connsiteY86" fmla="*/ 1016103 h 6858000"/>
              <a:gd name="connsiteX87" fmla="*/ 57219 w 1342244"/>
              <a:gd name="connsiteY87" fmla="*/ 954054 h 6858000"/>
              <a:gd name="connsiteX88" fmla="*/ 52084 w 1342244"/>
              <a:gd name="connsiteY88" fmla="*/ 896999 h 6858000"/>
              <a:gd name="connsiteX89" fmla="*/ 21492 w 1342244"/>
              <a:gd name="connsiteY89" fmla="*/ 821517 h 6858000"/>
              <a:gd name="connsiteX90" fmla="*/ 442 w 1342244"/>
              <a:gd name="connsiteY90" fmla="*/ 751353 h 6858000"/>
              <a:gd name="connsiteX91" fmla="*/ 0 w 1342244"/>
              <a:gd name="connsiteY91" fmla="*/ 721230 h 6858000"/>
              <a:gd name="connsiteX92" fmla="*/ 9132 w 1342244"/>
              <a:gd name="connsiteY92" fmla="*/ 619315 h 6858000"/>
              <a:gd name="connsiteX93" fmla="*/ 2788 w 1342244"/>
              <a:gd name="connsiteY93" fmla="*/ 585934 h 6858000"/>
              <a:gd name="connsiteX94" fmla="*/ 84 w 1342244"/>
              <a:gd name="connsiteY94" fmla="*/ 538948 h 6858000"/>
              <a:gd name="connsiteX95" fmla="*/ 3992 w 1342244"/>
              <a:gd name="connsiteY95" fmla="*/ 525163 h 6858000"/>
              <a:gd name="connsiteX96" fmla="*/ 30116 w 1342244"/>
              <a:gd name="connsiteY96" fmla="*/ 446567 h 6858000"/>
              <a:gd name="connsiteX97" fmla="*/ 29364 w 1342244"/>
              <a:gd name="connsiteY97" fmla="*/ 393828 h 6858000"/>
              <a:gd name="connsiteX98" fmla="*/ 29194 w 1342244"/>
              <a:gd name="connsiteY98" fmla="*/ 353137 h 6858000"/>
              <a:gd name="connsiteX99" fmla="*/ 34887 w 1342244"/>
              <a:gd name="connsiteY99" fmla="*/ 275771 h 6858000"/>
              <a:gd name="connsiteX100" fmla="*/ 44581 w 1342244"/>
              <a:gd name="connsiteY100" fmla="*/ 236673 h 6858000"/>
              <a:gd name="connsiteX101" fmla="*/ 43624 w 1342244"/>
              <a:gd name="connsiteY101" fmla="*/ 144983 h 6858000"/>
              <a:gd name="connsiteX102" fmla="*/ 33909 w 1342244"/>
              <a:gd name="connsiteY102" fmla="*/ 33857 h 6858000"/>
              <a:gd name="connsiteX103" fmla="*/ 15462 w 1342244"/>
              <a:gd name="connsiteY103"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65826 w 1342244"/>
              <a:gd name="connsiteY13" fmla="*/ 6252834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8400 w 1342244"/>
              <a:gd name="connsiteY22" fmla="*/ 5449031 h 6858000"/>
              <a:gd name="connsiteX23" fmla="*/ 359524 w 1342244"/>
              <a:gd name="connsiteY23" fmla="*/ 5396260 h 6858000"/>
              <a:gd name="connsiteX24" fmla="*/ 375505 w 1342244"/>
              <a:gd name="connsiteY24" fmla="*/ 5330009 h 6858000"/>
              <a:gd name="connsiteX25" fmla="*/ 423664 w 1342244"/>
              <a:gd name="connsiteY25" fmla="*/ 5273739 h 6858000"/>
              <a:gd name="connsiteX26" fmla="*/ 429823 w 1342244"/>
              <a:gd name="connsiteY26" fmla="*/ 5225268 h 6858000"/>
              <a:gd name="connsiteX27" fmla="*/ 438184 w 1342244"/>
              <a:gd name="connsiteY27" fmla="*/ 5193377 h 6858000"/>
              <a:gd name="connsiteX28" fmla="*/ 438105 w 1342244"/>
              <a:gd name="connsiteY28" fmla="*/ 5159961 h 6858000"/>
              <a:gd name="connsiteX29" fmla="*/ 441715 w 1342244"/>
              <a:gd name="connsiteY29" fmla="*/ 5125185 h 6858000"/>
              <a:gd name="connsiteX30" fmla="*/ 455581 w 1342244"/>
              <a:gd name="connsiteY30" fmla="*/ 5067850 h 6858000"/>
              <a:gd name="connsiteX31" fmla="*/ 458312 w 1342244"/>
              <a:gd name="connsiteY31" fmla="*/ 5060861 h 6858000"/>
              <a:gd name="connsiteX32" fmla="*/ 455016 w 1342244"/>
              <a:gd name="connsiteY32" fmla="*/ 5034192 h 6858000"/>
              <a:gd name="connsiteX33" fmla="*/ 456570 w 1342244"/>
              <a:gd name="connsiteY33" fmla="*/ 4993030 h 6858000"/>
              <a:gd name="connsiteX34" fmla="*/ 463479 w 1342244"/>
              <a:gd name="connsiteY34" fmla="*/ 4946844 h 6858000"/>
              <a:gd name="connsiteX35" fmla="*/ 474738 w 1342244"/>
              <a:gd name="connsiteY35" fmla="*/ 4858827 h 6858000"/>
              <a:gd name="connsiteX36" fmla="*/ 480641 w 1342244"/>
              <a:gd name="connsiteY36" fmla="*/ 4821170 h 6858000"/>
              <a:gd name="connsiteX37" fmla="*/ 486667 w 1342244"/>
              <a:gd name="connsiteY37" fmla="*/ 4750867 h 6858000"/>
              <a:gd name="connsiteX38" fmla="*/ 484474 w 1342244"/>
              <a:gd name="connsiteY38" fmla="*/ 4690749 h 6858000"/>
              <a:gd name="connsiteX39" fmla="*/ 479954 w 1342244"/>
              <a:gd name="connsiteY39" fmla="*/ 4584173 h 6858000"/>
              <a:gd name="connsiteX40" fmla="*/ 475037 w 1342244"/>
              <a:gd name="connsiteY40" fmla="*/ 4444346 h 6858000"/>
              <a:gd name="connsiteX41" fmla="*/ 471602 w 1342244"/>
              <a:gd name="connsiteY41" fmla="*/ 4375228 h 6858000"/>
              <a:gd name="connsiteX42" fmla="*/ 452255 w 1342244"/>
              <a:gd name="connsiteY42" fmla="*/ 4214165 h 6858000"/>
              <a:gd name="connsiteX43" fmla="*/ 453884 w 1342244"/>
              <a:gd name="connsiteY43" fmla="*/ 4076008 h 6858000"/>
              <a:gd name="connsiteX44" fmla="*/ 441584 w 1342244"/>
              <a:gd name="connsiteY44" fmla="*/ 4033999 h 6858000"/>
              <a:gd name="connsiteX45" fmla="*/ 441309 w 1342244"/>
              <a:gd name="connsiteY45" fmla="*/ 4013953 h 6858000"/>
              <a:gd name="connsiteX46" fmla="*/ 427604 w 1342244"/>
              <a:gd name="connsiteY46" fmla="*/ 3974753 h 6858000"/>
              <a:gd name="connsiteX47" fmla="*/ 433387 w 1342244"/>
              <a:gd name="connsiteY47" fmla="*/ 3901461 h 6858000"/>
              <a:gd name="connsiteX48" fmla="*/ 455981 w 1342244"/>
              <a:gd name="connsiteY48" fmla="*/ 3813873 h 6858000"/>
              <a:gd name="connsiteX49" fmla="*/ 453239 w 1342244"/>
              <a:gd name="connsiteY49" fmla="*/ 3777135 h 6858000"/>
              <a:gd name="connsiteX50" fmla="*/ 454972 w 1342244"/>
              <a:gd name="connsiteY50" fmla="*/ 3771656 h 6858000"/>
              <a:gd name="connsiteX51" fmla="*/ 458715 w 1342244"/>
              <a:gd name="connsiteY51" fmla="*/ 3769007 h 6858000"/>
              <a:gd name="connsiteX52" fmla="*/ 466877 w 1342244"/>
              <a:gd name="connsiteY52" fmla="*/ 3738082 h 6858000"/>
              <a:gd name="connsiteX53" fmla="*/ 474223 w 1342244"/>
              <a:gd name="connsiteY53" fmla="*/ 3673397 h 6858000"/>
              <a:gd name="connsiteX54" fmla="*/ 473519 w 1342244"/>
              <a:gd name="connsiteY54" fmla="*/ 3637109 h 6858000"/>
              <a:gd name="connsiteX55" fmla="*/ 476962 w 1342244"/>
              <a:gd name="connsiteY55" fmla="*/ 3536883 h 6858000"/>
              <a:gd name="connsiteX56" fmla="*/ 484500 w 1342244"/>
              <a:gd name="connsiteY56" fmla="*/ 3435652 h 6858000"/>
              <a:gd name="connsiteX57" fmla="*/ 498392 w 1342244"/>
              <a:gd name="connsiteY57" fmla="*/ 3295862 h 6858000"/>
              <a:gd name="connsiteX58" fmla="*/ 504159 w 1342244"/>
              <a:gd name="connsiteY58" fmla="*/ 3229163 h 6858000"/>
              <a:gd name="connsiteX59" fmla="*/ 480918 w 1342244"/>
              <a:gd name="connsiteY59" fmla="*/ 3158586 h 6858000"/>
              <a:gd name="connsiteX60" fmla="*/ 456326 w 1342244"/>
              <a:gd name="connsiteY60" fmla="*/ 3112365 h 6858000"/>
              <a:gd name="connsiteX61" fmla="*/ 441801 w 1342244"/>
              <a:gd name="connsiteY61" fmla="*/ 3072935 h 6858000"/>
              <a:gd name="connsiteX62" fmla="*/ 416975 w 1342244"/>
              <a:gd name="connsiteY62" fmla="*/ 2958185 h 6858000"/>
              <a:gd name="connsiteX63" fmla="*/ 374255 w 1342244"/>
              <a:gd name="connsiteY63" fmla="*/ 2843952 h 6858000"/>
              <a:gd name="connsiteX64" fmla="*/ 308507 w 1342244"/>
              <a:gd name="connsiteY64" fmla="*/ 2554718 h 6858000"/>
              <a:gd name="connsiteX65" fmla="*/ 279324 w 1342244"/>
              <a:gd name="connsiteY65" fmla="*/ 2447068 h 6858000"/>
              <a:gd name="connsiteX66" fmla="*/ 283394 w 1342244"/>
              <a:gd name="connsiteY66" fmla="*/ 2423438 h 6858000"/>
              <a:gd name="connsiteX67" fmla="*/ 272284 w 1342244"/>
              <a:gd name="connsiteY67" fmla="*/ 2402874 h 6858000"/>
              <a:gd name="connsiteX68" fmla="*/ 274896 w 1342244"/>
              <a:gd name="connsiteY68" fmla="*/ 2381443 h 6858000"/>
              <a:gd name="connsiteX69" fmla="*/ 251225 w 1342244"/>
              <a:gd name="connsiteY69" fmla="*/ 2261920 h 6858000"/>
              <a:gd name="connsiteX70" fmla="*/ 241112 w 1342244"/>
              <a:gd name="connsiteY70" fmla="*/ 2195378 h 6858000"/>
              <a:gd name="connsiteX71" fmla="*/ 225329 w 1342244"/>
              <a:gd name="connsiteY71" fmla="*/ 2155135 h 6858000"/>
              <a:gd name="connsiteX72" fmla="*/ 222787 w 1342244"/>
              <a:gd name="connsiteY72" fmla="*/ 2118008 h 6858000"/>
              <a:gd name="connsiteX73" fmla="*/ 223780 w 1342244"/>
              <a:gd name="connsiteY73" fmla="*/ 2050531 h 6858000"/>
              <a:gd name="connsiteX74" fmla="*/ 196764 w 1342244"/>
              <a:gd name="connsiteY74" fmla="*/ 1906352 h 6858000"/>
              <a:gd name="connsiteX75" fmla="*/ 173321 w 1342244"/>
              <a:gd name="connsiteY75" fmla="*/ 1861531 h 6858000"/>
              <a:gd name="connsiteX76" fmla="*/ 127120 w 1342244"/>
              <a:gd name="connsiteY76" fmla="*/ 1732919 h 6858000"/>
              <a:gd name="connsiteX77" fmla="*/ 99431 w 1342244"/>
              <a:gd name="connsiteY77" fmla="*/ 1663540 h 6858000"/>
              <a:gd name="connsiteX78" fmla="*/ 98557 w 1342244"/>
              <a:gd name="connsiteY78" fmla="*/ 1615777 h 6858000"/>
              <a:gd name="connsiteX79" fmla="*/ 79352 w 1342244"/>
              <a:gd name="connsiteY79" fmla="*/ 1563678 h 6858000"/>
              <a:gd name="connsiteX80" fmla="*/ 85174 w 1342244"/>
              <a:gd name="connsiteY80" fmla="*/ 1477995 h 6858000"/>
              <a:gd name="connsiteX81" fmla="*/ 71259 w 1342244"/>
              <a:gd name="connsiteY81" fmla="*/ 1373769 h 6858000"/>
              <a:gd name="connsiteX82" fmla="*/ 79566 w 1342244"/>
              <a:gd name="connsiteY82" fmla="*/ 1307086 h 6858000"/>
              <a:gd name="connsiteX83" fmla="*/ 85439 w 1342244"/>
              <a:gd name="connsiteY83" fmla="*/ 1168288 h 6858000"/>
              <a:gd name="connsiteX84" fmla="*/ 77721 w 1342244"/>
              <a:gd name="connsiteY84" fmla="*/ 1142577 h 6858000"/>
              <a:gd name="connsiteX85" fmla="*/ 67027 w 1342244"/>
              <a:gd name="connsiteY85" fmla="*/ 1088484 h 6858000"/>
              <a:gd name="connsiteX86" fmla="*/ 55763 w 1342244"/>
              <a:gd name="connsiteY86" fmla="*/ 1016103 h 6858000"/>
              <a:gd name="connsiteX87" fmla="*/ 57219 w 1342244"/>
              <a:gd name="connsiteY87" fmla="*/ 954054 h 6858000"/>
              <a:gd name="connsiteX88" fmla="*/ 52084 w 1342244"/>
              <a:gd name="connsiteY88" fmla="*/ 896999 h 6858000"/>
              <a:gd name="connsiteX89" fmla="*/ 21492 w 1342244"/>
              <a:gd name="connsiteY89" fmla="*/ 821517 h 6858000"/>
              <a:gd name="connsiteX90" fmla="*/ 442 w 1342244"/>
              <a:gd name="connsiteY90" fmla="*/ 751353 h 6858000"/>
              <a:gd name="connsiteX91" fmla="*/ 0 w 1342244"/>
              <a:gd name="connsiteY91" fmla="*/ 721230 h 6858000"/>
              <a:gd name="connsiteX92" fmla="*/ 9132 w 1342244"/>
              <a:gd name="connsiteY92" fmla="*/ 619315 h 6858000"/>
              <a:gd name="connsiteX93" fmla="*/ 2788 w 1342244"/>
              <a:gd name="connsiteY93" fmla="*/ 585934 h 6858000"/>
              <a:gd name="connsiteX94" fmla="*/ 84 w 1342244"/>
              <a:gd name="connsiteY94" fmla="*/ 538948 h 6858000"/>
              <a:gd name="connsiteX95" fmla="*/ 3992 w 1342244"/>
              <a:gd name="connsiteY95" fmla="*/ 525163 h 6858000"/>
              <a:gd name="connsiteX96" fmla="*/ 30116 w 1342244"/>
              <a:gd name="connsiteY96" fmla="*/ 446567 h 6858000"/>
              <a:gd name="connsiteX97" fmla="*/ 29364 w 1342244"/>
              <a:gd name="connsiteY97" fmla="*/ 393828 h 6858000"/>
              <a:gd name="connsiteX98" fmla="*/ 29194 w 1342244"/>
              <a:gd name="connsiteY98" fmla="*/ 353137 h 6858000"/>
              <a:gd name="connsiteX99" fmla="*/ 34887 w 1342244"/>
              <a:gd name="connsiteY99" fmla="*/ 275771 h 6858000"/>
              <a:gd name="connsiteX100" fmla="*/ 44581 w 1342244"/>
              <a:gd name="connsiteY100" fmla="*/ 236673 h 6858000"/>
              <a:gd name="connsiteX101" fmla="*/ 43624 w 1342244"/>
              <a:gd name="connsiteY101" fmla="*/ 144983 h 6858000"/>
              <a:gd name="connsiteX102" fmla="*/ 33909 w 1342244"/>
              <a:gd name="connsiteY102" fmla="*/ 33857 h 6858000"/>
              <a:gd name="connsiteX103" fmla="*/ 15462 w 1342244"/>
              <a:gd name="connsiteY103"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51160 w 1342244"/>
              <a:gd name="connsiteY13" fmla="*/ 6231403 h 6858000"/>
              <a:gd name="connsiteX14" fmla="*/ 243818 w 1342244"/>
              <a:gd name="connsiteY14" fmla="*/ 6202459 h 6858000"/>
              <a:gd name="connsiteX15" fmla="*/ 242616 w 1342244"/>
              <a:gd name="connsiteY15" fmla="*/ 6153037 h 6858000"/>
              <a:gd name="connsiteX16" fmla="*/ 258031 w 1342244"/>
              <a:gd name="connsiteY16" fmla="*/ 6078132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8400 w 1342244"/>
              <a:gd name="connsiteY22" fmla="*/ 5449031 h 6858000"/>
              <a:gd name="connsiteX23" fmla="*/ 359524 w 1342244"/>
              <a:gd name="connsiteY23" fmla="*/ 5396260 h 6858000"/>
              <a:gd name="connsiteX24" fmla="*/ 375505 w 1342244"/>
              <a:gd name="connsiteY24" fmla="*/ 5330009 h 6858000"/>
              <a:gd name="connsiteX25" fmla="*/ 423664 w 1342244"/>
              <a:gd name="connsiteY25" fmla="*/ 5273739 h 6858000"/>
              <a:gd name="connsiteX26" fmla="*/ 429823 w 1342244"/>
              <a:gd name="connsiteY26" fmla="*/ 5225268 h 6858000"/>
              <a:gd name="connsiteX27" fmla="*/ 438184 w 1342244"/>
              <a:gd name="connsiteY27" fmla="*/ 5193377 h 6858000"/>
              <a:gd name="connsiteX28" fmla="*/ 438105 w 1342244"/>
              <a:gd name="connsiteY28" fmla="*/ 5159961 h 6858000"/>
              <a:gd name="connsiteX29" fmla="*/ 441715 w 1342244"/>
              <a:gd name="connsiteY29" fmla="*/ 5125185 h 6858000"/>
              <a:gd name="connsiteX30" fmla="*/ 455581 w 1342244"/>
              <a:gd name="connsiteY30" fmla="*/ 5067850 h 6858000"/>
              <a:gd name="connsiteX31" fmla="*/ 458312 w 1342244"/>
              <a:gd name="connsiteY31" fmla="*/ 5060861 h 6858000"/>
              <a:gd name="connsiteX32" fmla="*/ 455016 w 1342244"/>
              <a:gd name="connsiteY32" fmla="*/ 5034192 h 6858000"/>
              <a:gd name="connsiteX33" fmla="*/ 456570 w 1342244"/>
              <a:gd name="connsiteY33" fmla="*/ 4993030 h 6858000"/>
              <a:gd name="connsiteX34" fmla="*/ 463479 w 1342244"/>
              <a:gd name="connsiteY34" fmla="*/ 4946844 h 6858000"/>
              <a:gd name="connsiteX35" fmla="*/ 474738 w 1342244"/>
              <a:gd name="connsiteY35" fmla="*/ 4858827 h 6858000"/>
              <a:gd name="connsiteX36" fmla="*/ 480641 w 1342244"/>
              <a:gd name="connsiteY36" fmla="*/ 4821170 h 6858000"/>
              <a:gd name="connsiteX37" fmla="*/ 486667 w 1342244"/>
              <a:gd name="connsiteY37" fmla="*/ 4750867 h 6858000"/>
              <a:gd name="connsiteX38" fmla="*/ 484474 w 1342244"/>
              <a:gd name="connsiteY38" fmla="*/ 4690749 h 6858000"/>
              <a:gd name="connsiteX39" fmla="*/ 479954 w 1342244"/>
              <a:gd name="connsiteY39" fmla="*/ 4584173 h 6858000"/>
              <a:gd name="connsiteX40" fmla="*/ 475037 w 1342244"/>
              <a:gd name="connsiteY40" fmla="*/ 4444346 h 6858000"/>
              <a:gd name="connsiteX41" fmla="*/ 471602 w 1342244"/>
              <a:gd name="connsiteY41" fmla="*/ 4375228 h 6858000"/>
              <a:gd name="connsiteX42" fmla="*/ 452255 w 1342244"/>
              <a:gd name="connsiteY42" fmla="*/ 4214165 h 6858000"/>
              <a:gd name="connsiteX43" fmla="*/ 453884 w 1342244"/>
              <a:gd name="connsiteY43" fmla="*/ 4076008 h 6858000"/>
              <a:gd name="connsiteX44" fmla="*/ 441584 w 1342244"/>
              <a:gd name="connsiteY44" fmla="*/ 4033999 h 6858000"/>
              <a:gd name="connsiteX45" fmla="*/ 441309 w 1342244"/>
              <a:gd name="connsiteY45" fmla="*/ 4013953 h 6858000"/>
              <a:gd name="connsiteX46" fmla="*/ 427604 w 1342244"/>
              <a:gd name="connsiteY46" fmla="*/ 3974753 h 6858000"/>
              <a:gd name="connsiteX47" fmla="*/ 433387 w 1342244"/>
              <a:gd name="connsiteY47" fmla="*/ 3901461 h 6858000"/>
              <a:gd name="connsiteX48" fmla="*/ 455981 w 1342244"/>
              <a:gd name="connsiteY48" fmla="*/ 3813873 h 6858000"/>
              <a:gd name="connsiteX49" fmla="*/ 453239 w 1342244"/>
              <a:gd name="connsiteY49" fmla="*/ 3777135 h 6858000"/>
              <a:gd name="connsiteX50" fmla="*/ 454972 w 1342244"/>
              <a:gd name="connsiteY50" fmla="*/ 3771656 h 6858000"/>
              <a:gd name="connsiteX51" fmla="*/ 458715 w 1342244"/>
              <a:gd name="connsiteY51" fmla="*/ 3769007 h 6858000"/>
              <a:gd name="connsiteX52" fmla="*/ 466877 w 1342244"/>
              <a:gd name="connsiteY52" fmla="*/ 3738082 h 6858000"/>
              <a:gd name="connsiteX53" fmla="*/ 474223 w 1342244"/>
              <a:gd name="connsiteY53" fmla="*/ 3673397 h 6858000"/>
              <a:gd name="connsiteX54" fmla="*/ 473519 w 1342244"/>
              <a:gd name="connsiteY54" fmla="*/ 3637109 h 6858000"/>
              <a:gd name="connsiteX55" fmla="*/ 476962 w 1342244"/>
              <a:gd name="connsiteY55" fmla="*/ 3536883 h 6858000"/>
              <a:gd name="connsiteX56" fmla="*/ 484500 w 1342244"/>
              <a:gd name="connsiteY56" fmla="*/ 3435652 h 6858000"/>
              <a:gd name="connsiteX57" fmla="*/ 498392 w 1342244"/>
              <a:gd name="connsiteY57" fmla="*/ 3295862 h 6858000"/>
              <a:gd name="connsiteX58" fmla="*/ 504159 w 1342244"/>
              <a:gd name="connsiteY58" fmla="*/ 3229163 h 6858000"/>
              <a:gd name="connsiteX59" fmla="*/ 480918 w 1342244"/>
              <a:gd name="connsiteY59" fmla="*/ 3158586 h 6858000"/>
              <a:gd name="connsiteX60" fmla="*/ 456326 w 1342244"/>
              <a:gd name="connsiteY60" fmla="*/ 3112365 h 6858000"/>
              <a:gd name="connsiteX61" fmla="*/ 441801 w 1342244"/>
              <a:gd name="connsiteY61" fmla="*/ 3072935 h 6858000"/>
              <a:gd name="connsiteX62" fmla="*/ 416975 w 1342244"/>
              <a:gd name="connsiteY62" fmla="*/ 2958185 h 6858000"/>
              <a:gd name="connsiteX63" fmla="*/ 374255 w 1342244"/>
              <a:gd name="connsiteY63" fmla="*/ 2843952 h 6858000"/>
              <a:gd name="connsiteX64" fmla="*/ 308507 w 1342244"/>
              <a:gd name="connsiteY64" fmla="*/ 2554718 h 6858000"/>
              <a:gd name="connsiteX65" fmla="*/ 279324 w 1342244"/>
              <a:gd name="connsiteY65" fmla="*/ 2447068 h 6858000"/>
              <a:gd name="connsiteX66" fmla="*/ 283394 w 1342244"/>
              <a:gd name="connsiteY66" fmla="*/ 2423438 h 6858000"/>
              <a:gd name="connsiteX67" fmla="*/ 272284 w 1342244"/>
              <a:gd name="connsiteY67" fmla="*/ 2402874 h 6858000"/>
              <a:gd name="connsiteX68" fmla="*/ 274896 w 1342244"/>
              <a:gd name="connsiteY68" fmla="*/ 2381443 h 6858000"/>
              <a:gd name="connsiteX69" fmla="*/ 251225 w 1342244"/>
              <a:gd name="connsiteY69" fmla="*/ 2261920 h 6858000"/>
              <a:gd name="connsiteX70" fmla="*/ 241112 w 1342244"/>
              <a:gd name="connsiteY70" fmla="*/ 2195378 h 6858000"/>
              <a:gd name="connsiteX71" fmla="*/ 225329 w 1342244"/>
              <a:gd name="connsiteY71" fmla="*/ 2155135 h 6858000"/>
              <a:gd name="connsiteX72" fmla="*/ 222787 w 1342244"/>
              <a:gd name="connsiteY72" fmla="*/ 2118008 h 6858000"/>
              <a:gd name="connsiteX73" fmla="*/ 223780 w 1342244"/>
              <a:gd name="connsiteY73" fmla="*/ 2050531 h 6858000"/>
              <a:gd name="connsiteX74" fmla="*/ 196764 w 1342244"/>
              <a:gd name="connsiteY74" fmla="*/ 1906352 h 6858000"/>
              <a:gd name="connsiteX75" fmla="*/ 173321 w 1342244"/>
              <a:gd name="connsiteY75" fmla="*/ 1861531 h 6858000"/>
              <a:gd name="connsiteX76" fmla="*/ 127120 w 1342244"/>
              <a:gd name="connsiteY76" fmla="*/ 1732919 h 6858000"/>
              <a:gd name="connsiteX77" fmla="*/ 99431 w 1342244"/>
              <a:gd name="connsiteY77" fmla="*/ 1663540 h 6858000"/>
              <a:gd name="connsiteX78" fmla="*/ 98557 w 1342244"/>
              <a:gd name="connsiteY78" fmla="*/ 1615777 h 6858000"/>
              <a:gd name="connsiteX79" fmla="*/ 79352 w 1342244"/>
              <a:gd name="connsiteY79" fmla="*/ 1563678 h 6858000"/>
              <a:gd name="connsiteX80" fmla="*/ 85174 w 1342244"/>
              <a:gd name="connsiteY80" fmla="*/ 1477995 h 6858000"/>
              <a:gd name="connsiteX81" fmla="*/ 71259 w 1342244"/>
              <a:gd name="connsiteY81" fmla="*/ 1373769 h 6858000"/>
              <a:gd name="connsiteX82" fmla="*/ 79566 w 1342244"/>
              <a:gd name="connsiteY82" fmla="*/ 1307086 h 6858000"/>
              <a:gd name="connsiteX83" fmla="*/ 85439 w 1342244"/>
              <a:gd name="connsiteY83" fmla="*/ 1168288 h 6858000"/>
              <a:gd name="connsiteX84" fmla="*/ 77721 w 1342244"/>
              <a:gd name="connsiteY84" fmla="*/ 1142577 h 6858000"/>
              <a:gd name="connsiteX85" fmla="*/ 67027 w 1342244"/>
              <a:gd name="connsiteY85" fmla="*/ 1088484 h 6858000"/>
              <a:gd name="connsiteX86" fmla="*/ 55763 w 1342244"/>
              <a:gd name="connsiteY86" fmla="*/ 1016103 h 6858000"/>
              <a:gd name="connsiteX87" fmla="*/ 57219 w 1342244"/>
              <a:gd name="connsiteY87" fmla="*/ 954054 h 6858000"/>
              <a:gd name="connsiteX88" fmla="*/ 52084 w 1342244"/>
              <a:gd name="connsiteY88" fmla="*/ 896999 h 6858000"/>
              <a:gd name="connsiteX89" fmla="*/ 21492 w 1342244"/>
              <a:gd name="connsiteY89" fmla="*/ 821517 h 6858000"/>
              <a:gd name="connsiteX90" fmla="*/ 442 w 1342244"/>
              <a:gd name="connsiteY90" fmla="*/ 751353 h 6858000"/>
              <a:gd name="connsiteX91" fmla="*/ 0 w 1342244"/>
              <a:gd name="connsiteY91" fmla="*/ 721230 h 6858000"/>
              <a:gd name="connsiteX92" fmla="*/ 9132 w 1342244"/>
              <a:gd name="connsiteY92" fmla="*/ 619315 h 6858000"/>
              <a:gd name="connsiteX93" fmla="*/ 2788 w 1342244"/>
              <a:gd name="connsiteY93" fmla="*/ 585934 h 6858000"/>
              <a:gd name="connsiteX94" fmla="*/ 84 w 1342244"/>
              <a:gd name="connsiteY94" fmla="*/ 538948 h 6858000"/>
              <a:gd name="connsiteX95" fmla="*/ 3992 w 1342244"/>
              <a:gd name="connsiteY95" fmla="*/ 525163 h 6858000"/>
              <a:gd name="connsiteX96" fmla="*/ 30116 w 1342244"/>
              <a:gd name="connsiteY96" fmla="*/ 446567 h 6858000"/>
              <a:gd name="connsiteX97" fmla="*/ 29364 w 1342244"/>
              <a:gd name="connsiteY97" fmla="*/ 393828 h 6858000"/>
              <a:gd name="connsiteX98" fmla="*/ 29194 w 1342244"/>
              <a:gd name="connsiteY98" fmla="*/ 353137 h 6858000"/>
              <a:gd name="connsiteX99" fmla="*/ 34887 w 1342244"/>
              <a:gd name="connsiteY99" fmla="*/ 275771 h 6858000"/>
              <a:gd name="connsiteX100" fmla="*/ 44581 w 1342244"/>
              <a:gd name="connsiteY100" fmla="*/ 236673 h 6858000"/>
              <a:gd name="connsiteX101" fmla="*/ 43624 w 1342244"/>
              <a:gd name="connsiteY101" fmla="*/ 144983 h 6858000"/>
              <a:gd name="connsiteX102" fmla="*/ 33909 w 1342244"/>
              <a:gd name="connsiteY102" fmla="*/ 33857 h 6858000"/>
              <a:gd name="connsiteX103" fmla="*/ 15462 w 1342244"/>
              <a:gd name="connsiteY103"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51160 w 1342244"/>
              <a:gd name="connsiteY13" fmla="*/ 6231403 h 6858000"/>
              <a:gd name="connsiteX14" fmla="*/ 243818 w 1342244"/>
              <a:gd name="connsiteY14" fmla="*/ 6202459 h 6858000"/>
              <a:gd name="connsiteX15" fmla="*/ 242616 w 1342244"/>
              <a:gd name="connsiteY15" fmla="*/ 6153037 h 6858000"/>
              <a:gd name="connsiteX16" fmla="*/ 255587 w 1342244"/>
              <a:gd name="connsiteY16" fmla="*/ 6061464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8400 w 1342244"/>
              <a:gd name="connsiteY22" fmla="*/ 5449031 h 6858000"/>
              <a:gd name="connsiteX23" fmla="*/ 359524 w 1342244"/>
              <a:gd name="connsiteY23" fmla="*/ 5396260 h 6858000"/>
              <a:gd name="connsiteX24" fmla="*/ 375505 w 1342244"/>
              <a:gd name="connsiteY24" fmla="*/ 5330009 h 6858000"/>
              <a:gd name="connsiteX25" fmla="*/ 423664 w 1342244"/>
              <a:gd name="connsiteY25" fmla="*/ 5273739 h 6858000"/>
              <a:gd name="connsiteX26" fmla="*/ 429823 w 1342244"/>
              <a:gd name="connsiteY26" fmla="*/ 5225268 h 6858000"/>
              <a:gd name="connsiteX27" fmla="*/ 438184 w 1342244"/>
              <a:gd name="connsiteY27" fmla="*/ 5193377 h 6858000"/>
              <a:gd name="connsiteX28" fmla="*/ 438105 w 1342244"/>
              <a:gd name="connsiteY28" fmla="*/ 5159961 h 6858000"/>
              <a:gd name="connsiteX29" fmla="*/ 441715 w 1342244"/>
              <a:gd name="connsiteY29" fmla="*/ 5125185 h 6858000"/>
              <a:gd name="connsiteX30" fmla="*/ 455581 w 1342244"/>
              <a:gd name="connsiteY30" fmla="*/ 5067850 h 6858000"/>
              <a:gd name="connsiteX31" fmla="*/ 458312 w 1342244"/>
              <a:gd name="connsiteY31" fmla="*/ 5060861 h 6858000"/>
              <a:gd name="connsiteX32" fmla="*/ 455016 w 1342244"/>
              <a:gd name="connsiteY32" fmla="*/ 5034192 h 6858000"/>
              <a:gd name="connsiteX33" fmla="*/ 456570 w 1342244"/>
              <a:gd name="connsiteY33" fmla="*/ 4993030 h 6858000"/>
              <a:gd name="connsiteX34" fmla="*/ 463479 w 1342244"/>
              <a:gd name="connsiteY34" fmla="*/ 4946844 h 6858000"/>
              <a:gd name="connsiteX35" fmla="*/ 474738 w 1342244"/>
              <a:gd name="connsiteY35" fmla="*/ 4858827 h 6858000"/>
              <a:gd name="connsiteX36" fmla="*/ 480641 w 1342244"/>
              <a:gd name="connsiteY36" fmla="*/ 4821170 h 6858000"/>
              <a:gd name="connsiteX37" fmla="*/ 486667 w 1342244"/>
              <a:gd name="connsiteY37" fmla="*/ 4750867 h 6858000"/>
              <a:gd name="connsiteX38" fmla="*/ 484474 w 1342244"/>
              <a:gd name="connsiteY38" fmla="*/ 4690749 h 6858000"/>
              <a:gd name="connsiteX39" fmla="*/ 479954 w 1342244"/>
              <a:gd name="connsiteY39" fmla="*/ 4584173 h 6858000"/>
              <a:gd name="connsiteX40" fmla="*/ 475037 w 1342244"/>
              <a:gd name="connsiteY40" fmla="*/ 4444346 h 6858000"/>
              <a:gd name="connsiteX41" fmla="*/ 471602 w 1342244"/>
              <a:gd name="connsiteY41" fmla="*/ 4375228 h 6858000"/>
              <a:gd name="connsiteX42" fmla="*/ 452255 w 1342244"/>
              <a:gd name="connsiteY42" fmla="*/ 4214165 h 6858000"/>
              <a:gd name="connsiteX43" fmla="*/ 453884 w 1342244"/>
              <a:gd name="connsiteY43" fmla="*/ 4076008 h 6858000"/>
              <a:gd name="connsiteX44" fmla="*/ 441584 w 1342244"/>
              <a:gd name="connsiteY44" fmla="*/ 4033999 h 6858000"/>
              <a:gd name="connsiteX45" fmla="*/ 441309 w 1342244"/>
              <a:gd name="connsiteY45" fmla="*/ 4013953 h 6858000"/>
              <a:gd name="connsiteX46" fmla="*/ 427604 w 1342244"/>
              <a:gd name="connsiteY46" fmla="*/ 3974753 h 6858000"/>
              <a:gd name="connsiteX47" fmla="*/ 433387 w 1342244"/>
              <a:gd name="connsiteY47" fmla="*/ 3901461 h 6858000"/>
              <a:gd name="connsiteX48" fmla="*/ 455981 w 1342244"/>
              <a:gd name="connsiteY48" fmla="*/ 3813873 h 6858000"/>
              <a:gd name="connsiteX49" fmla="*/ 453239 w 1342244"/>
              <a:gd name="connsiteY49" fmla="*/ 3777135 h 6858000"/>
              <a:gd name="connsiteX50" fmla="*/ 454972 w 1342244"/>
              <a:gd name="connsiteY50" fmla="*/ 3771656 h 6858000"/>
              <a:gd name="connsiteX51" fmla="*/ 458715 w 1342244"/>
              <a:gd name="connsiteY51" fmla="*/ 3769007 h 6858000"/>
              <a:gd name="connsiteX52" fmla="*/ 466877 w 1342244"/>
              <a:gd name="connsiteY52" fmla="*/ 3738082 h 6858000"/>
              <a:gd name="connsiteX53" fmla="*/ 474223 w 1342244"/>
              <a:gd name="connsiteY53" fmla="*/ 3673397 h 6858000"/>
              <a:gd name="connsiteX54" fmla="*/ 473519 w 1342244"/>
              <a:gd name="connsiteY54" fmla="*/ 3637109 h 6858000"/>
              <a:gd name="connsiteX55" fmla="*/ 476962 w 1342244"/>
              <a:gd name="connsiteY55" fmla="*/ 3536883 h 6858000"/>
              <a:gd name="connsiteX56" fmla="*/ 484500 w 1342244"/>
              <a:gd name="connsiteY56" fmla="*/ 3435652 h 6858000"/>
              <a:gd name="connsiteX57" fmla="*/ 498392 w 1342244"/>
              <a:gd name="connsiteY57" fmla="*/ 3295862 h 6858000"/>
              <a:gd name="connsiteX58" fmla="*/ 504159 w 1342244"/>
              <a:gd name="connsiteY58" fmla="*/ 3229163 h 6858000"/>
              <a:gd name="connsiteX59" fmla="*/ 480918 w 1342244"/>
              <a:gd name="connsiteY59" fmla="*/ 3158586 h 6858000"/>
              <a:gd name="connsiteX60" fmla="*/ 456326 w 1342244"/>
              <a:gd name="connsiteY60" fmla="*/ 3112365 h 6858000"/>
              <a:gd name="connsiteX61" fmla="*/ 441801 w 1342244"/>
              <a:gd name="connsiteY61" fmla="*/ 3072935 h 6858000"/>
              <a:gd name="connsiteX62" fmla="*/ 416975 w 1342244"/>
              <a:gd name="connsiteY62" fmla="*/ 2958185 h 6858000"/>
              <a:gd name="connsiteX63" fmla="*/ 374255 w 1342244"/>
              <a:gd name="connsiteY63" fmla="*/ 2843952 h 6858000"/>
              <a:gd name="connsiteX64" fmla="*/ 308507 w 1342244"/>
              <a:gd name="connsiteY64" fmla="*/ 2554718 h 6858000"/>
              <a:gd name="connsiteX65" fmla="*/ 279324 w 1342244"/>
              <a:gd name="connsiteY65" fmla="*/ 2447068 h 6858000"/>
              <a:gd name="connsiteX66" fmla="*/ 283394 w 1342244"/>
              <a:gd name="connsiteY66" fmla="*/ 2423438 h 6858000"/>
              <a:gd name="connsiteX67" fmla="*/ 272284 w 1342244"/>
              <a:gd name="connsiteY67" fmla="*/ 2402874 h 6858000"/>
              <a:gd name="connsiteX68" fmla="*/ 274896 w 1342244"/>
              <a:gd name="connsiteY68" fmla="*/ 2381443 h 6858000"/>
              <a:gd name="connsiteX69" fmla="*/ 251225 w 1342244"/>
              <a:gd name="connsiteY69" fmla="*/ 2261920 h 6858000"/>
              <a:gd name="connsiteX70" fmla="*/ 241112 w 1342244"/>
              <a:gd name="connsiteY70" fmla="*/ 2195378 h 6858000"/>
              <a:gd name="connsiteX71" fmla="*/ 225329 w 1342244"/>
              <a:gd name="connsiteY71" fmla="*/ 2155135 h 6858000"/>
              <a:gd name="connsiteX72" fmla="*/ 222787 w 1342244"/>
              <a:gd name="connsiteY72" fmla="*/ 2118008 h 6858000"/>
              <a:gd name="connsiteX73" fmla="*/ 223780 w 1342244"/>
              <a:gd name="connsiteY73" fmla="*/ 2050531 h 6858000"/>
              <a:gd name="connsiteX74" fmla="*/ 196764 w 1342244"/>
              <a:gd name="connsiteY74" fmla="*/ 1906352 h 6858000"/>
              <a:gd name="connsiteX75" fmla="*/ 173321 w 1342244"/>
              <a:gd name="connsiteY75" fmla="*/ 1861531 h 6858000"/>
              <a:gd name="connsiteX76" fmla="*/ 127120 w 1342244"/>
              <a:gd name="connsiteY76" fmla="*/ 1732919 h 6858000"/>
              <a:gd name="connsiteX77" fmla="*/ 99431 w 1342244"/>
              <a:gd name="connsiteY77" fmla="*/ 1663540 h 6858000"/>
              <a:gd name="connsiteX78" fmla="*/ 98557 w 1342244"/>
              <a:gd name="connsiteY78" fmla="*/ 1615777 h 6858000"/>
              <a:gd name="connsiteX79" fmla="*/ 79352 w 1342244"/>
              <a:gd name="connsiteY79" fmla="*/ 1563678 h 6858000"/>
              <a:gd name="connsiteX80" fmla="*/ 85174 w 1342244"/>
              <a:gd name="connsiteY80" fmla="*/ 1477995 h 6858000"/>
              <a:gd name="connsiteX81" fmla="*/ 71259 w 1342244"/>
              <a:gd name="connsiteY81" fmla="*/ 1373769 h 6858000"/>
              <a:gd name="connsiteX82" fmla="*/ 79566 w 1342244"/>
              <a:gd name="connsiteY82" fmla="*/ 1307086 h 6858000"/>
              <a:gd name="connsiteX83" fmla="*/ 85439 w 1342244"/>
              <a:gd name="connsiteY83" fmla="*/ 1168288 h 6858000"/>
              <a:gd name="connsiteX84" fmla="*/ 77721 w 1342244"/>
              <a:gd name="connsiteY84" fmla="*/ 1142577 h 6858000"/>
              <a:gd name="connsiteX85" fmla="*/ 67027 w 1342244"/>
              <a:gd name="connsiteY85" fmla="*/ 1088484 h 6858000"/>
              <a:gd name="connsiteX86" fmla="*/ 55763 w 1342244"/>
              <a:gd name="connsiteY86" fmla="*/ 1016103 h 6858000"/>
              <a:gd name="connsiteX87" fmla="*/ 57219 w 1342244"/>
              <a:gd name="connsiteY87" fmla="*/ 954054 h 6858000"/>
              <a:gd name="connsiteX88" fmla="*/ 52084 w 1342244"/>
              <a:gd name="connsiteY88" fmla="*/ 896999 h 6858000"/>
              <a:gd name="connsiteX89" fmla="*/ 21492 w 1342244"/>
              <a:gd name="connsiteY89" fmla="*/ 821517 h 6858000"/>
              <a:gd name="connsiteX90" fmla="*/ 442 w 1342244"/>
              <a:gd name="connsiteY90" fmla="*/ 751353 h 6858000"/>
              <a:gd name="connsiteX91" fmla="*/ 0 w 1342244"/>
              <a:gd name="connsiteY91" fmla="*/ 721230 h 6858000"/>
              <a:gd name="connsiteX92" fmla="*/ 9132 w 1342244"/>
              <a:gd name="connsiteY92" fmla="*/ 619315 h 6858000"/>
              <a:gd name="connsiteX93" fmla="*/ 2788 w 1342244"/>
              <a:gd name="connsiteY93" fmla="*/ 585934 h 6858000"/>
              <a:gd name="connsiteX94" fmla="*/ 84 w 1342244"/>
              <a:gd name="connsiteY94" fmla="*/ 538948 h 6858000"/>
              <a:gd name="connsiteX95" fmla="*/ 3992 w 1342244"/>
              <a:gd name="connsiteY95" fmla="*/ 525163 h 6858000"/>
              <a:gd name="connsiteX96" fmla="*/ 30116 w 1342244"/>
              <a:gd name="connsiteY96" fmla="*/ 446567 h 6858000"/>
              <a:gd name="connsiteX97" fmla="*/ 29364 w 1342244"/>
              <a:gd name="connsiteY97" fmla="*/ 393828 h 6858000"/>
              <a:gd name="connsiteX98" fmla="*/ 29194 w 1342244"/>
              <a:gd name="connsiteY98" fmla="*/ 353137 h 6858000"/>
              <a:gd name="connsiteX99" fmla="*/ 34887 w 1342244"/>
              <a:gd name="connsiteY99" fmla="*/ 275771 h 6858000"/>
              <a:gd name="connsiteX100" fmla="*/ 44581 w 1342244"/>
              <a:gd name="connsiteY100" fmla="*/ 236673 h 6858000"/>
              <a:gd name="connsiteX101" fmla="*/ 43624 w 1342244"/>
              <a:gd name="connsiteY101" fmla="*/ 144983 h 6858000"/>
              <a:gd name="connsiteX102" fmla="*/ 33909 w 1342244"/>
              <a:gd name="connsiteY102" fmla="*/ 33857 h 6858000"/>
              <a:gd name="connsiteX103" fmla="*/ 15462 w 1342244"/>
              <a:gd name="connsiteY103"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51160 w 1342244"/>
              <a:gd name="connsiteY13" fmla="*/ 6231403 h 6858000"/>
              <a:gd name="connsiteX14" fmla="*/ 243818 w 1342244"/>
              <a:gd name="connsiteY14" fmla="*/ 6202459 h 6858000"/>
              <a:gd name="connsiteX15" fmla="*/ 242616 w 1342244"/>
              <a:gd name="connsiteY15" fmla="*/ 6153037 h 6858000"/>
              <a:gd name="connsiteX16" fmla="*/ 255587 w 1342244"/>
              <a:gd name="connsiteY16" fmla="*/ 6061464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8400 w 1342244"/>
              <a:gd name="connsiteY22" fmla="*/ 5449031 h 6858000"/>
              <a:gd name="connsiteX23" fmla="*/ 359524 w 1342244"/>
              <a:gd name="connsiteY23" fmla="*/ 5396260 h 6858000"/>
              <a:gd name="connsiteX24" fmla="*/ 375505 w 1342244"/>
              <a:gd name="connsiteY24" fmla="*/ 5330009 h 6858000"/>
              <a:gd name="connsiteX25" fmla="*/ 423664 w 1342244"/>
              <a:gd name="connsiteY25" fmla="*/ 5273739 h 6858000"/>
              <a:gd name="connsiteX26" fmla="*/ 429823 w 1342244"/>
              <a:gd name="connsiteY26" fmla="*/ 5225268 h 6858000"/>
              <a:gd name="connsiteX27" fmla="*/ 438184 w 1342244"/>
              <a:gd name="connsiteY27" fmla="*/ 5193377 h 6858000"/>
              <a:gd name="connsiteX28" fmla="*/ 438105 w 1342244"/>
              <a:gd name="connsiteY28" fmla="*/ 5159961 h 6858000"/>
              <a:gd name="connsiteX29" fmla="*/ 441715 w 1342244"/>
              <a:gd name="connsiteY29" fmla="*/ 5125185 h 6858000"/>
              <a:gd name="connsiteX30" fmla="*/ 455581 w 1342244"/>
              <a:gd name="connsiteY30" fmla="*/ 5067850 h 6858000"/>
              <a:gd name="connsiteX31" fmla="*/ 458312 w 1342244"/>
              <a:gd name="connsiteY31" fmla="*/ 5060861 h 6858000"/>
              <a:gd name="connsiteX32" fmla="*/ 455016 w 1342244"/>
              <a:gd name="connsiteY32" fmla="*/ 5034192 h 6858000"/>
              <a:gd name="connsiteX33" fmla="*/ 456570 w 1342244"/>
              <a:gd name="connsiteY33" fmla="*/ 4993030 h 6858000"/>
              <a:gd name="connsiteX34" fmla="*/ 463479 w 1342244"/>
              <a:gd name="connsiteY34" fmla="*/ 4946844 h 6858000"/>
              <a:gd name="connsiteX35" fmla="*/ 474738 w 1342244"/>
              <a:gd name="connsiteY35" fmla="*/ 4858827 h 6858000"/>
              <a:gd name="connsiteX36" fmla="*/ 480641 w 1342244"/>
              <a:gd name="connsiteY36" fmla="*/ 4821170 h 6858000"/>
              <a:gd name="connsiteX37" fmla="*/ 486667 w 1342244"/>
              <a:gd name="connsiteY37" fmla="*/ 4750867 h 6858000"/>
              <a:gd name="connsiteX38" fmla="*/ 484474 w 1342244"/>
              <a:gd name="connsiteY38" fmla="*/ 4690749 h 6858000"/>
              <a:gd name="connsiteX39" fmla="*/ 479954 w 1342244"/>
              <a:gd name="connsiteY39" fmla="*/ 4584173 h 6858000"/>
              <a:gd name="connsiteX40" fmla="*/ 475037 w 1342244"/>
              <a:gd name="connsiteY40" fmla="*/ 4444346 h 6858000"/>
              <a:gd name="connsiteX41" fmla="*/ 471602 w 1342244"/>
              <a:gd name="connsiteY41" fmla="*/ 4375228 h 6858000"/>
              <a:gd name="connsiteX42" fmla="*/ 452255 w 1342244"/>
              <a:gd name="connsiteY42" fmla="*/ 4214165 h 6858000"/>
              <a:gd name="connsiteX43" fmla="*/ 453884 w 1342244"/>
              <a:gd name="connsiteY43" fmla="*/ 4076008 h 6858000"/>
              <a:gd name="connsiteX44" fmla="*/ 441584 w 1342244"/>
              <a:gd name="connsiteY44" fmla="*/ 4033999 h 6858000"/>
              <a:gd name="connsiteX45" fmla="*/ 441309 w 1342244"/>
              <a:gd name="connsiteY45" fmla="*/ 4013953 h 6858000"/>
              <a:gd name="connsiteX46" fmla="*/ 427604 w 1342244"/>
              <a:gd name="connsiteY46" fmla="*/ 3974753 h 6858000"/>
              <a:gd name="connsiteX47" fmla="*/ 433387 w 1342244"/>
              <a:gd name="connsiteY47" fmla="*/ 3901461 h 6858000"/>
              <a:gd name="connsiteX48" fmla="*/ 455981 w 1342244"/>
              <a:gd name="connsiteY48" fmla="*/ 3813873 h 6858000"/>
              <a:gd name="connsiteX49" fmla="*/ 453239 w 1342244"/>
              <a:gd name="connsiteY49" fmla="*/ 3777135 h 6858000"/>
              <a:gd name="connsiteX50" fmla="*/ 454972 w 1342244"/>
              <a:gd name="connsiteY50" fmla="*/ 3771656 h 6858000"/>
              <a:gd name="connsiteX51" fmla="*/ 458715 w 1342244"/>
              <a:gd name="connsiteY51" fmla="*/ 3769007 h 6858000"/>
              <a:gd name="connsiteX52" fmla="*/ 466877 w 1342244"/>
              <a:gd name="connsiteY52" fmla="*/ 3738082 h 6858000"/>
              <a:gd name="connsiteX53" fmla="*/ 474223 w 1342244"/>
              <a:gd name="connsiteY53" fmla="*/ 3673397 h 6858000"/>
              <a:gd name="connsiteX54" fmla="*/ 473519 w 1342244"/>
              <a:gd name="connsiteY54" fmla="*/ 3637109 h 6858000"/>
              <a:gd name="connsiteX55" fmla="*/ 476962 w 1342244"/>
              <a:gd name="connsiteY55" fmla="*/ 3536883 h 6858000"/>
              <a:gd name="connsiteX56" fmla="*/ 484500 w 1342244"/>
              <a:gd name="connsiteY56" fmla="*/ 3435652 h 6858000"/>
              <a:gd name="connsiteX57" fmla="*/ 498392 w 1342244"/>
              <a:gd name="connsiteY57" fmla="*/ 3295862 h 6858000"/>
              <a:gd name="connsiteX58" fmla="*/ 504159 w 1342244"/>
              <a:gd name="connsiteY58" fmla="*/ 3229163 h 6858000"/>
              <a:gd name="connsiteX59" fmla="*/ 480918 w 1342244"/>
              <a:gd name="connsiteY59" fmla="*/ 3158586 h 6858000"/>
              <a:gd name="connsiteX60" fmla="*/ 456326 w 1342244"/>
              <a:gd name="connsiteY60" fmla="*/ 3112365 h 6858000"/>
              <a:gd name="connsiteX61" fmla="*/ 441801 w 1342244"/>
              <a:gd name="connsiteY61" fmla="*/ 3072935 h 6858000"/>
              <a:gd name="connsiteX62" fmla="*/ 416975 w 1342244"/>
              <a:gd name="connsiteY62" fmla="*/ 2958185 h 6858000"/>
              <a:gd name="connsiteX63" fmla="*/ 374255 w 1342244"/>
              <a:gd name="connsiteY63" fmla="*/ 2843952 h 6858000"/>
              <a:gd name="connsiteX64" fmla="*/ 308507 w 1342244"/>
              <a:gd name="connsiteY64" fmla="*/ 2554718 h 6858000"/>
              <a:gd name="connsiteX65" fmla="*/ 279324 w 1342244"/>
              <a:gd name="connsiteY65" fmla="*/ 2447068 h 6858000"/>
              <a:gd name="connsiteX66" fmla="*/ 283394 w 1342244"/>
              <a:gd name="connsiteY66" fmla="*/ 2423438 h 6858000"/>
              <a:gd name="connsiteX67" fmla="*/ 272284 w 1342244"/>
              <a:gd name="connsiteY67" fmla="*/ 2402874 h 6858000"/>
              <a:gd name="connsiteX68" fmla="*/ 274896 w 1342244"/>
              <a:gd name="connsiteY68" fmla="*/ 2381443 h 6858000"/>
              <a:gd name="connsiteX69" fmla="*/ 251225 w 1342244"/>
              <a:gd name="connsiteY69" fmla="*/ 2261920 h 6858000"/>
              <a:gd name="connsiteX70" fmla="*/ 241112 w 1342244"/>
              <a:gd name="connsiteY70" fmla="*/ 2195378 h 6858000"/>
              <a:gd name="connsiteX71" fmla="*/ 225329 w 1342244"/>
              <a:gd name="connsiteY71" fmla="*/ 2155135 h 6858000"/>
              <a:gd name="connsiteX72" fmla="*/ 222787 w 1342244"/>
              <a:gd name="connsiteY72" fmla="*/ 2118008 h 6858000"/>
              <a:gd name="connsiteX73" fmla="*/ 223780 w 1342244"/>
              <a:gd name="connsiteY73" fmla="*/ 2050531 h 6858000"/>
              <a:gd name="connsiteX74" fmla="*/ 196764 w 1342244"/>
              <a:gd name="connsiteY74" fmla="*/ 1906352 h 6858000"/>
              <a:gd name="connsiteX75" fmla="*/ 173321 w 1342244"/>
              <a:gd name="connsiteY75" fmla="*/ 1861531 h 6858000"/>
              <a:gd name="connsiteX76" fmla="*/ 127120 w 1342244"/>
              <a:gd name="connsiteY76" fmla="*/ 1732919 h 6858000"/>
              <a:gd name="connsiteX77" fmla="*/ 99431 w 1342244"/>
              <a:gd name="connsiteY77" fmla="*/ 1663540 h 6858000"/>
              <a:gd name="connsiteX78" fmla="*/ 98557 w 1342244"/>
              <a:gd name="connsiteY78" fmla="*/ 1615777 h 6858000"/>
              <a:gd name="connsiteX79" fmla="*/ 79352 w 1342244"/>
              <a:gd name="connsiteY79" fmla="*/ 1563678 h 6858000"/>
              <a:gd name="connsiteX80" fmla="*/ 85174 w 1342244"/>
              <a:gd name="connsiteY80" fmla="*/ 1477995 h 6858000"/>
              <a:gd name="connsiteX81" fmla="*/ 71259 w 1342244"/>
              <a:gd name="connsiteY81" fmla="*/ 1373769 h 6858000"/>
              <a:gd name="connsiteX82" fmla="*/ 79566 w 1342244"/>
              <a:gd name="connsiteY82" fmla="*/ 1307086 h 6858000"/>
              <a:gd name="connsiteX83" fmla="*/ 85439 w 1342244"/>
              <a:gd name="connsiteY83" fmla="*/ 1168288 h 6858000"/>
              <a:gd name="connsiteX84" fmla="*/ 77721 w 1342244"/>
              <a:gd name="connsiteY84" fmla="*/ 1142577 h 6858000"/>
              <a:gd name="connsiteX85" fmla="*/ 67027 w 1342244"/>
              <a:gd name="connsiteY85" fmla="*/ 1088484 h 6858000"/>
              <a:gd name="connsiteX86" fmla="*/ 55763 w 1342244"/>
              <a:gd name="connsiteY86" fmla="*/ 1016103 h 6858000"/>
              <a:gd name="connsiteX87" fmla="*/ 57219 w 1342244"/>
              <a:gd name="connsiteY87" fmla="*/ 954054 h 6858000"/>
              <a:gd name="connsiteX88" fmla="*/ 52084 w 1342244"/>
              <a:gd name="connsiteY88" fmla="*/ 896999 h 6858000"/>
              <a:gd name="connsiteX89" fmla="*/ 21492 w 1342244"/>
              <a:gd name="connsiteY89" fmla="*/ 821517 h 6858000"/>
              <a:gd name="connsiteX90" fmla="*/ 442 w 1342244"/>
              <a:gd name="connsiteY90" fmla="*/ 751353 h 6858000"/>
              <a:gd name="connsiteX91" fmla="*/ 0 w 1342244"/>
              <a:gd name="connsiteY91" fmla="*/ 721230 h 6858000"/>
              <a:gd name="connsiteX92" fmla="*/ 9132 w 1342244"/>
              <a:gd name="connsiteY92" fmla="*/ 619315 h 6858000"/>
              <a:gd name="connsiteX93" fmla="*/ 2788 w 1342244"/>
              <a:gd name="connsiteY93" fmla="*/ 585934 h 6858000"/>
              <a:gd name="connsiteX94" fmla="*/ 84 w 1342244"/>
              <a:gd name="connsiteY94" fmla="*/ 538948 h 6858000"/>
              <a:gd name="connsiteX95" fmla="*/ 3992 w 1342244"/>
              <a:gd name="connsiteY95" fmla="*/ 525163 h 6858000"/>
              <a:gd name="connsiteX96" fmla="*/ 30116 w 1342244"/>
              <a:gd name="connsiteY96" fmla="*/ 446567 h 6858000"/>
              <a:gd name="connsiteX97" fmla="*/ 29364 w 1342244"/>
              <a:gd name="connsiteY97" fmla="*/ 393828 h 6858000"/>
              <a:gd name="connsiteX98" fmla="*/ 29194 w 1342244"/>
              <a:gd name="connsiteY98" fmla="*/ 353137 h 6858000"/>
              <a:gd name="connsiteX99" fmla="*/ 34887 w 1342244"/>
              <a:gd name="connsiteY99" fmla="*/ 275771 h 6858000"/>
              <a:gd name="connsiteX100" fmla="*/ 44581 w 1342244"/>
              <a:gd name="connsiteY100" fmla="*/ 236673 h 6858000"/>
              <a:gd name="connsiteX101" fmla="*/ 43624 w 1342244"/>
              <a:gd name="connsiteY101" fmla="*/ 144983 h 6858000"/>
              <a:gd name="connsiteX102" fmla="*/ 33909 w 1342244"/>
              <a:gd name="connsiteY102" fmla="*/ 33857 h 6858000"/>
              <a:gd name="connsiteX103" fmla="*/ 15462 w 1342244"/>
              <a:gd name="connsiteY103"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51160 w 1342244"/>
              <a:gd name="connsiteY13" fmla="*/ 6231403 h 6858000"/>
              <a:gd name="connsiteX14" fmla="*/ 243818 w 1342244"/>
              <a:gd name="connsiteY14" fmla="*/ 6202459 h 6858000"/>
              <a:gd name="connsiteX15" fmla="*/ 242616 w 1342244"/>
              <a:gd name="connsiteY15" fmla="*/ 6153037 h 6858000"/>
              <a:gd name="connsiteX16" fmla="*/ 255587 w 1342244"/>
              <a:gd name="connsiteY16" fmla="*/ 6061464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8400 w 1342244"/>
              <a:gd name="connsiteY22" fmla="*/ 5449031 h 6858000"/>
              <a:gd name="connsiteX23" fmla="*/ 359524 w 1342244"/>
              <a:gd name="connsiteY23" fmla="*/ 5396260 h 6858000"/>
              <a:gd name="connsiteX24" fmla="*/ 375505 w 1342244"/>
              <a:gd name="connsiteY24" fmla="*/ 5330009 h 6858000"/>
              <a:gd name="connsiteX25" fmla="*/ 423664 w 1342244"/>
              <a:gd name="connsiteY25" fmla="*/ 5273739 h 6858000"/>
              <a:gd name="connsiteX26" fmla="*/ 429823 w 1342244"/>
              <a:gd name="connsiteY26" fmla="*/ 5225268 h 6858000"/>
              <a:gd name="connsiteX27" fmla="*/ 438105 w 1342244"/>
              <a:gd name="connsiteY27" fmla="*/ 5159961 h 6858000"/>
              <a:gd name="connsiteX28" fmla="*/ 441715 w 1342244"/>
              <a:gd name="connsiteY28" fmla="*/ 5125185 h 6858000"/>
              <a:gd name="connsiteX29" fmla="*/ 455581 w 1342244"/>
              <a:gd name="connsiteY29" fmla="*/ 5067850 h 6858000"/>
              <a:gd name="connsiteX30" fmla="*/ 458312 w 1342244"/>
              <a:gd name="connsiteY30" fmla="*/ 5060861 h 6858000"/>
              <a:gd name="connsiteX31" fmla="*/ 455016 w 1342244"/>
              <a:gd name="connsiteY31" fmla="*/ 5034192 h 6858000"/>
              <a:gd name="connsiteX32" fmla="*/ 456570 w 1342244"/>
              <a:gd name="connsiteY32" fmla="*/ 4993030 h 6858000"/>
              <a:gd name="connsiteX33" fmla="*/ 463479 w 1342244"/>
              <a:gd name="connsiteY33" fmla="*/ 4946844 h 6858000"/>
              <a:gd name="connsiteX34" fmla="*/ 474738 w 1342244"/>
              <a:gd name="connsiteY34" fmla="*/ 4858827 h 6858000"/>
              <a:gd name="connsiteX35" fmla="*/ 480641 w 1342244"/>
              <a:gd name="connsiteY35" fmla="*/ 4821170 h 6858000"/>
              <a:gd name="connsiteX36" fmla="*/ 486667 w 1342244"/>
              <a:gd name="connsiteY36" fmla="*/ 4750867 h 6858000"/>
              <a:gd name="connsiteX37" fmla="*/ 484474 w 1342244"/>
              <a:gd name="connsiteY37" fmla="*/ 4690749 h 6858000"/>
              <a:gd name="connsiteX38" fmla="*/ 479954 w 1342244"/>
              <a:gd name="connsiteY38" fmla="*/ 4584173 h 6858000"/>
              <a:gd name="connsiteX39" fmla="*/ 475037 w 1342244"/>
              <a:gd name="connsiteY39" fmla="*/ 4444346 h 6858000"/>
              <a:gd name="connsiteX40" fmla="*/ 471602 w 1342244"/>
              <a:gd name="connsiteY40" fmla="*/ 4375228 h 6858000"/>
              <a:gd name="connsiteX41" fmla="*/ 452255 w 1342244"/>
              <a:gd name="connsiteY41" fmla="*/ 4214165 h 6858000"/>
              <a:gd name="connsiteX42" fmla="*/ 453884 w 1342244"/>
              <a:gd name="connsiteY42" fmla="*/ 4076008 h 6858000"/>
              <a:gd name="connsiteX43" fmla="*/ 441584 w 1342244"/>
              <a:gd name="connsiteY43" fmla="*/ 4033999 h 6858000"/>
              <a:gd name="connsiteX44" fmla="*/ 441309 w 1342244"/>
              <a:gd name="connsiteY44" fmla="*/ 4013953 h 6858000"/>
              <a:gd name="connsiteX45" fmla="*/ 427604 w 1342244"/>
              <a:gd name="connsiteY45" fmla="*/ 3974753 h 6858000"/>
              <a:gd name="connsiteX46" fmla="*/ 433387 w 1342244"/>
              <a:gd name="connsiteY46" fmla="*/ 3901461 h 6858000"/>
              <a:gd name="connsiteX47" fmla="*/ 455981 w 1342244"/>
              <a:gd name="connsiteY47" fmla="*/ 3813873 h 6858000"/>
              <a:gd name="connsiteX48" fmla="*/ 453239 w 1342244"/>
              <a:gd name="connsiteY48" fmla="*/ 3777135 h 6858000"/>
              <a:gd name="connsiteX49" fmla="*/ 454972 w 1342244"/>
              <a:gd name="connsiteY49" fmla="*/ 3771656 h 6858000"/>
              <a:gd name="connsiteX50" fmla="*/ 458715 w 1342244"/>
              <a:gd name="connsiteY50" fmla="*/ 3769007 h 6858000"/>
              <a:gd name="connsiteX51" fmla="*/ 466877 w 1342244"/>
              <a:gd name="connsiteY51" fmla="*/ 3738082 h 6858000"/>
              <a:gd name="connsiteX52" fmla="*/ 474223 w 1342244"/>
              <a:gd name="connsiteY52" fmla="*/ 3673397 h 6858000"/>
              <a:gd name="connsiteX53" fmla="*/ 473519 w 1342244"/>
              <a:gd name="connsiteY53" fmla="*/ 3637109 h 6858000"/>
              <a:gd name="connsiteX54" fmla="*/ 476962 w 1342244"/>
              <a:gd name="connsiteY54" fmla="*/ 3536883 h 6858000"/>
              <a:gd name="connsiteX55" fmla="*/ 484500 w 1342244"/>
              <a:gd name="connsiteY55" fmla="*/ 3435652 h 6858000"/>
              <a:gd name="connsiteX56" fmla="*/ 498392 w 1342244"/>
              <a:gd name="connsiteY56" fmla="*/ 3295862 h 6858000"/>
              <a:gd name="connsiteX57" fmla="*/ 504159 w 1342244"/>
              <a:gd name="connsiteY57" fmla="*/ 3229163 h 6858000"/>
              <a:gd name="connsiteX58" fmla="*/ 480918 w 1342244"/>
              <a:gd name="connsiteY58" fmla="*/ 3158586 h 6858000"/>
              <a:gd name="connsiteX59" fmla="*/ 456326 w 1342244"/>
              <a:gd name="connsiteY59" fmla="*/ 3112365 h 6858000"/>
              <a:gd name="connsiteX60" fmla="*/ 441801 w 1342244"/>
              <a:gd name="connsiteY60" fmla="*/ 3072935 h 6858000"/>
              <a:gd name="connsiteX61" fmla="*/ 416975 w 1342244"/>
              <a:gd name="connsiteY61" fmla="*/ 2958185 h 6858000"/>
              <a:gd name="connsiteX62" fmla="*/ 374255 w 1342244"/>
              <a:gd name="connsiteY62" fmla="*/ 2843952 h 6858000"/>
              <a:gd name="connsiteX63" fmla="*/ 308507 w 1342244"/>
              <a:gd name="connsiteY63" fmla="*/ 2554718 h 6858000"/>
              <a:gd name="connsiteX64" fmla="*/ 279324 w 1342244"/>
              <a:gd name="connsiteY64" fmla="*/ 2447068 h 6858000"/>
              <a:gd name="connsiteX65" fmla="*/ 283394 w 1342244"/>
              <a:gd name="connsiteY65" fmla="*/ 2423438 h 6858000"/>
              <a:gd name="connsiteX66" fmla="*/ 272284 w 1342244"/>
              <a:gd name="connsiteY66" fmla="*/ 2402874 h 6858000"/>
              <a:gd name="connsiteX67" fmla="*/ 274896 w 1342244"/>
              <a:gd name="connsiteY67" fmla="*/ 2381443 h 6858000"/>
              <a:gd name="connsiteX68" fmla="*/ 251225 w 1342244"/>
              <a:gd name="connsiteY68" fmla="*/ 2261920 h 6858000"/>
              <a:gd name="connsiteX69" fmla="*/ 241112 w 1342244"/>
              <a:gd name="connsiteY69" fmla="*/ 2195378 h 6858000"/>
              <a:gd name="connsiteX70" fmla="*/ 225329 w 1342244"/>
              <a:gd name="connsiteY70" fmla="*/ 2155135 h 6858000"/>
              <a:gd name="connsiteX71" fmla="*/ 222787 w 1342244"/>
              <a:gd name="connsiteY71" fmla="*/ 2118008 h 6858000"/>
              <a:gd name="connsiteX72" fmla="*/ 223780 w 1342244"/>
              <a:gd name="connsiteY72" fmla="*/ 2050531 h 6858000"/>
              <a:gd name="connsiteX73" fmla="*/ 196764 w 1342244"/>
              <a:gd name="connsiteY73" fmla="*/ 1906352 h 6858000"/>
              <a:gd name="connsiteX74" fmla="*/ 173321 w 1342244"/>
              <a:gd name="connsiteY74" fmla="*/ 1861531 h 6858000"/>
              <a:gd name="connsiteX75" fmla="*/ 127120 w 1342244"/>
              <a:gd name="connsiteY75" fmla="*/ 1732919 h 6858000"/>
              <a:gd name="connsiteX76" fmla="*/ 99431 w 1342244"/>
              <a:gd name="connsiteY76" fmla="*/ 1663540 h 6858000"/>
              <a:gd name="connsiteX77" fmla="*/ 98557 w 1342244"/>
              <a:gd name="connsiteY77" fmla="*/ 1615777 h 6858000"/>
              <a:gd name="connsiteX78" fmla="*/ 79352 w 1342244"/>
              <a:gd name="connsiteY78" fmla="*/ 1563678 h 6858000"/>
              <a:gd name="connsiteX79" fmla="*/ 85174 w 1342244"/>
              <a:gd name="connsiteY79" fmla="*/ 1477995 h 6858000"/>
              <a:gd name="connsiteX80" fmla="*/ 71259 w 1342244"/>
              <a:gd name="connsiteY80" fmla="*/ 1373769 h 6858000"/>
              <a:gd name="connsiteX81" fmla="*/ 79566 w 1342244"/>
              <a:gd name="connsiteY81" fmla="*/ 1307086 h 6858000"/>
              <a:gd name="connsiteX82" fmla="*/ 85439 w 1342244"/>
              <a:gd name="connsiteY82" fmla="*/ 1168288 h 6858000"/>
              <a:gd name="connsiteX83" fmla="*/ 77721 w 1342244"/>
              <a:gd name="connsiteY83" fmla="*/ 1142577 h 6858000"/>
              <a:gd name="connsiteX84" fmla="*/ 67027 w 1342244"/>
              <a:gd name="connsiteY84" fmla="*/ 1088484 h 6858000"/>
              <a:gd name="connsiteX85" fmla="*/ 55763 w 1342244"/>
              <a:gd name="connsiteY85" fmla="*/ 1016103 h 6858000"/>
              <a:gd name="connsiteX86" fmla="*/ 57219 w 1342244"/>
              <a:gd name="connsiteY86" fmla="*/ 954054 h 6858000"/>
              <a:gd name="connsiteX87" fmla="*/ 52084 w 1342244"/>
              <a:gd name="connsiteY87" fmla="*/ 896999 h 6858000"/>
              <a:gd name="connsiteX88" fmla="*/ 21492 w 1342244"/>
              <a:gd name="connsiteY88" fmla="*/ 821517 h 6858000"/>
              <a:gd name="connsiteX89" fmla="*/ 442 w 1342244"/>
              <a:gd name="connsiteY89" fmla="*/ 751353 h 6858000"/>
              <a:gd name="connsiteX90" fmla="*/ 0 w 1342244"/>
              <a:gd name="connsiteY90" fmla="*/ 721230 h 6858000"/>
              <a:gd name="connsiteX91" fmla="*/ 9132 w 1342244"/>
              <a:gd name="connsiteY91" fmla="*/ 619315 h 6858000"/>
              <a:gd name="connsiteX92" fmla="*/ 2788 w 1342244"/>
              <a:gd name="connsiteY92" fmla="*/ 585934 h 6858000"/>
              <a:gd name="connsiteX93" fmla="*/ 84 w 1342244"/>
              <a:gd name="connsiteY93" fmla="*/ 538948 h 6858000"/>
              <a:gd name="connsiteX94" fmla="*/ 3992 w 1342244"/>
              <a:gd name="connsiteY94" fmla="*/ 525163 h 6858000"/>
              <a:gd name="connsiteX95" fmla="*/ 30116 w 1342244"/>
              <a:gd name="connsiteY95" fmla="*/ 446567 h 6858000"/>
              <a:gd name="connsiteX96" fmla="*/ 29364 w 1342244"/>
              <a:gd name="connsiteY96" fmla="*/ 393828 h 6858000"/>
              <a:gd name="connsiteX97" fmla="*/ 29194 w 1342244"/>
              <a:gd name="connsiteY97" fmla="*/ 353137 h 6858000"/>
              <a:gd name="connsiteX98" fmla="*/ 34887 w 1342244"/>
              <a:gd name="connsiteY98" fmla="*/ 275771 h 6858000"/>
              <a:gd name="connsiteX99" fmla="*/ 44581 w 1342244"/>
              <a:gd name="connsiteY99" fmla="*/ 236673 h 6858000"/>
              <a:gd name="connsiteX100" fmla="*/ 43624 w 1342244"/>
              <a:gd name="connsiteY100" fmla="*/ 144983 h 6858000"/>
              <a:gd name="connsiteX101" fmla="*/ 33909 w 1342244"/>
              <a:gd name="connsiteY101" fmla="*/ 33857 h 6858000"/>
              <a:gd name="connsiteX102" fmla="*/ 15462 w 1342244"/>
              <a:gd name="connsiteY102"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51160 w 1342244"/>
              <a:gd name="connsiteY13" fmla="*/ 6231403 h 6858000"/>
              <a:gd name="connsiteX14" fmla="*/ 243818 w 1342244"/>
              <a:gd name="connsiteY14" fmla="*/ 6202459 h 6858000"/>
              <a:gd name="connsiteX15" fmla="*/ 242616 w 1342244"/>
              <a:gd name="connsiteY15" fmla="*/ 6153037 h 6858000"/>
              <a:gd name="connsiteX16" fmla="*/ 255587 w 1342244"/>
              <a:gd name="connsiteY16" fmla="*/ 6061464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8400 w 1342244"/>
              <a:gd name="connsiteY22" fmla="*/ 5449031 h 6858000"/>
              <a:gd name="connsiteX23" fmla="*/ 359524 w 1342244"/>
              <a:gd name="connsiteY23" fmla="*/ 5396260 h 6858000"/>
              <a:gd name="connsiteX24" fmla="*/ 375505 w 1342244"/>
              <a:gd name="connsiteY24" fmla="*/ 5330009 h 6858000"/>
              <a:gd name="connsiteX25" fmla="*/ 423664 w 1342244"/>
              <a:gd name="connsiteY25" fmla="*/ 5273739 h 6858000"/>
              <a:gd name="connsiteX26" fmla="*/ 429823 w 1342244"/>
              <a:gd name="connsiteY26" fmla="*/ 5225268 h 6858000"/>
              <a:gd name="connsiteX27" fmla="*/ 438105 w 1342244"/>
              <a:gd name="connsiteY27" fmla="*/ 5159961 h 6858000"/>
              <a:gd name="connsiteX28" fmla="*/ 441715 w 1342244"/>
              <a:gd name="connsiteY28" fmla="*/ 5125185 h 6858000"/>
              <a:gd name="connsiteX29" fmla="*/ 455581 w 1342244"/>
              <a:gd name="connsiteY29" fmla="*/ 5067850 h 6858000"/>
              <a:gd name="connsiteX30" fmla="*/ 458312 w 1342244"/>
              <a:gd name="connsiteY30" fmla="*/ 5060861 h 6858000"/>
              <a:gd name="connsiteX31" fmla="*/ 456570 w 1342244"/>
              <a:gd name="connsiteY31" fmla="*/ 4993030 h 6858000"/>
              <a:gd name="connsiteX32" fmla="*/ 463479 w 1342244"/>
              <a:gd name="connsiteY32" fmla="*/ 4946844 h 6858000"/>
              <a:gd name="connsiteX33" fmla="*/ 474738 w 1342244"/>
              <a:gd name="connsiteY33" fmla="*/ 4858827 h 6858000"/>
              <a:gd name="connsiteX34" fmla="*/ 480641 w 1342244"/>
              <a:gd name="connsiteY34" fmla="*/ 4821170 h 6858000"/>
              <a:gd name="connsiteX35" fmla="*/ 486667 w 1342244"/>
              <a:gd name="connsiteY35" fmla="*/ 4750867 h 6858000"/>
              <a:gd name="connsiteX36" fmla="*/ 484474 w 1342244"/>
              <a:gd name="connsiteY36" fmla="*/ 4690749 h 6858000"/>
              <a:gd name="connsiteX37" fmla="*/ 479954 w 1342244"/>
              <a:gd name="connsiteY37" fmla="*/ 4584173 h 6858000"/>
              <a:gd name="connsiteX38" fmla="*/ 475037 w 1342244"/>
              <a:gd name="connsiteY38" fmla="*/ 4444346 h 6858000"/>
              <a:gd name="connsiteX39" fmla="*/ 471602 w 1342244"/>
              <a:gd name="connsiteY39" fmla="*/ 4375228 h 6858000"/>
              <a:gd name="connsiteX40" fmla="*/ 452255 w 1342244"/>
              <a:gd name="connsiteY40" fmla="*/ 4214165 h 6858000"/>
              <a:gd name="connsiteX41" fmla="*/ 453884 w 1342244"/>
              <a:gd name="connsiteY41" fmla="*/ 4076008 h 6858000"/>
              <a:gd name="connsiteX42" fmla="*/ 441584 w 1342244"/>
              <a:gd name="connsiteY42" fmla="*/ 4033999 h 6858000"/>
              <a:gd name="connsiteX43" fmla="*/ 441309 w 1342244"/>
              <a:gd name="connsiteY43" fmla="*/ 4013953 h 6858000"/>
              <a:gd name="connsiteX44" fmla="*/ 427604 w 1342244"/>
              <a:gd name="connsiteY44" fmla="*/ 3974753 h 6858000"/>
              <a:gd name="connsiteX45" fmla="*/ 433387 w 1342244"/>
              <a:gd name="connsiteY45" fmla="*/ 3901461 h 6858000"/>
              <a:gd name="connsiteX46" fmla="*/ 455981 w 1342244"/>
              <a:gd name="connsiteY46" fmla="*/ 3813873 h 6858000"/>
              <a:gd name="connsiteX47" fmla="*/ 453239 w 1342244"/>
              <a:gd name="connsiteY47" fmla="*/ 3777135 h 6858000"/>
              <a:gd name="connsiteX48" fmla="*/ 454972 w 1342244"/>
              <a:gd name="connsiteY48" fmla="*/ 3771656 h 6858000"/>
              <a:gd name="connsiteX49" fmla="*/ 458715 w 1342244"/>
              <a:gd name="connsiteY49" fmla="*/ 3769007 h 6858000"/>
              <a:gd name="connsiteX50" fmla="*/ 466877 w 1342244"/>
              <a:gd name="connsiteY50" fmla="*/ 3738082 h 6858000"/>
              <a:gd name="connsiteX51" fmla="*/ 474223 w 1342244"/>
              <a:gd name="connsiteY51" fmla="*/ 3673397 h 6858000"/>
              <a:gd name="connsiteX52" fmla="*/ 473519 w 1342244"/>
              <a:gd name="connsiteY52" fmla="*/ 3637109 h 6858000"/>
              <a:gd name="connsiteX53" fmla="*/ 476962 w 1342244"/>
              <a:gd name="connsiteY53" fmla="*/ 3536883 h 6858000"/>
              <a:gd name="connsiteX54" fmla="*/ 484500 w 1342244"/>
              <a:gd name="connsiteY54" fmla="*/ 3435652 h 6858000"/>
              <a:gd name="connsiteX55" fmla="*/ 498392 w 1342244"/>
              <a:gd name="connsiteY55" fmla="*/ 3295862 h 6858000"/>
              <a:gd name="connsiteX56" fmla="*/ 504159 w 1342244"/>
              <a:gd name="connsiteY56" fmla="*/ 3229163 h 6858000"/>
              <a:gd name="connsiteX57" fmla="*/ 480918 w 1342244"/>
              <a:gd name="connsiteY57" fmla="*/ 3158586 h 6858000"/>
              <a:gd name="connsiteX58" fmla="*/ 456326 w 1342244"/>
              <a:gd name="connsiteY58" fmla="*/ 3112365 h 6858000"/>
              <a:gd name="connsiteX59" fmla="*/ 441801 w 1342244"/>
              <a:gd name="connsiteY59" fmla="*/ 3072935 h 6858000"/>
              <a:gd name="connsiteX60" fmla="*/ 416975 w 1342244"/>
              <a:gd name="connsiteY60" fmla="*/ 2958185 h 6858000"/>
              <a:gd name="connsiteX61" fmla="*/ 374255 w 1342244"/>
              <a:gd name="connsiteY61" fmla="*/ 2843952 h 6858000"/>
              <a:gd name="connsiteX62" fmla="*/ 308507 w 1342244"/>
              <a:gd name="connsiteY62" fmla="*/ 2554718 h 6858000"/>
              <a:gd name="connsiteX63" fmla="*/ 279324 w 1342244"/>
              <a:gd name="connsiteY63" fmla="*/ 2447068 h 6858000"/>
              <a:gd name="connsiteX64" fmla="*/ 283394 w 1342244"/>
              <a:gd name="connsiteY64" fmla="*/ 2423438 h 6858000"/>
              <a:gd name="connsiteX65" fmla="*/ 272284 w 1342244"/>
              <a:gd name="connsiteY65" fmla="*/ 2402874 h 6858000"/>
              <a:gd name="connsiteX66" fmla="*/ 274896 w 1342244"/>
              <a:gd name="connsiteY66" fmla="*/ 2381443 h 6858000"/>
              <a:gd name="connsiteX67" fmla="*/ 251225 w 1342244"/>
              <a:gd name="connsiteY67" fmla="*/ 2261920 h 6858000"/>
              <a:gd name="connsiteX68" fmla="*/ 241112 w 1342244"/>
              <a:gd name="connsiteY68" fmla="*/ 2195378 h 6858000"/>
              <a:gd name="connsiteX69" fmla="*/ 225329 w 1342244"/>
              <a:gd name="connsiteY69" fmla="*/ 2155135 h 6858000"/>
              <a:gd name="connsiteX70" fmla="*/ 222787 w 1342244"/>
              <a:gd name="connsiteY70" fmla="*/ 2118008 h 6858000"/>
              <a:gd name="connsiteX71" fmla="*/ 223780 w 1342244"/>
              <a:gd name="connsiteY71" fmla="*/ 2050531 h 6858000"/>
              <a:gd name="connsiteX72" fmla="*/ 196764 w 1342244"/>
              <a:gd name="connsiteY72" fmla="*/ 1906352 h 6858000"/>
              <a:gd name="connsiteX73" fmla="*/ 173321 w 1342244"/>
              <a:gd name="connsiteY73" fmla="*/ 1861531 h 6858000"/>
              <a:gd name="connsiteX74" fmla="*/ 127120 w 1342244"/>
              <a:gd name="connsiteY74" fmla="*/ 1732919 h 6858000"/>
              <a:gd name="connsiteX75" fmla="*/ 99431 w 1342244"/>
              <a:gd name="connsiteY75" fmla="*/ 1663540 h 6858000"/>
              <a:gd name="connsiteX76" fmla="*/ 98557 w 1342244"/>
              <a:gd name="connsiteY76" fmla="*/ 1615777 h 6858000"/>
              <a:gd name="connsiteX77" fmla="*/ 79352 w 1342244"/>
              <a:gd name="connsiteY77" fmla="*/ 1563678 h 6858000"/>
              <a:gd name="connsiteX78" fmla="*/ 85174 w 1342244"/>
              <a:gd name="connsiteY78" fmla="*/ 1477995 h 6858000"/>
              <a:gd name="connsiteX79" fmla="*/ 71259 w 1342244"/>
              <a:gd name="connsiteY79" fmla="*/ 1373769 h 6858000"/>
              <a:gd name="connsiteX80" fmla="*/ 79566 w 1342244"/>
              <a:gd name="connsiteY80" fmla="*/ 1307086 h 6858000"/>
              <a:gd name="connsiteX81" fmla="*/ 85439 w 1342244"/>
              <a:gd name="connsiteY81" fmla="*/ 1168288 h 6858000"/>
              <a:gd name="connsiteX82" fmla="*/ 77721 w 1342244"/>
              <a:gd name="connsiteY82" fmla="*/ 1142577 h 6858000"/>
              <a:gd name="connsiteX83" fmla="*/ 67027 w 1342244"/>
              <a:gd name="connsiteY83" fmla="*/ 1088484 h 6858000"/>
              <a:gd name="connsiteX84" fmla="*/ 55763 w 1342244"/>
              <a:gd name="connsiteY84" fmla="*/ 1016103 h 6858000"/>
              <a:gd name="connsiteX85" fmla="*/ 57219 w 1342244"/>
              <a:gd name="connsiteY85" fmla="*/ 954054 h 6858000"/>
              <a:gd name="connsiteX86" fmla="*/ 52084 w 1342244"/>
              <a:gd name="connsiteY86" fmla="*/ 896999 h 6858000"/>
              <a:gd name="connsiteX87" fmla="*/ 21492 w 1342244"/>
              <a:gd name="connsiteY87" fmla="*/ 821517 h 6858000"/>
              <a:gd name="connsiteX88" fmla="*/ 442 w 1342244"/>
              <a:gd name="connsiteY88" fmla="*/ 751353 h 6858000"/>
              <a:gd name="connsiteX89" fmla="*/ 0 w 1342244"/>
              <a:gd name="connsiteY89" fmla="*/ 721230 h 6858000"/>
              <a:gd name="connsiteX90" fmla="*/ 9132 w 1342244"/>
              <a:gd name="connsiteY90" fmla="*/ 619315 h 6858000"/>
              <a:gd name="connsiteX91" fmla="*/ 2788 w 1342244"/>
              <a:gd name="connsiteY91" fmla="*/ 585934 h 6858000"/>
              <a:gd name="connsiteX92" fmla="*/ 84 w 1342244"/>
              <a:gd name="connsiteY92" fmla="*/ 538948 h 6858000"/>
              <a:gd name="connsiteX93" fmla="*/ 3992 w 1342244"/>
              <a:gd name="connsiteY93" fmla="*/ 525163 h 6858000"/>
              <a:gd name="connsiteX94" fmla="*/ 30116 w 1342244"/>
              <a:gd name="connsiteY94" fmla="*/ 446567 h 6858000"/>
              <a:gd name="connsiteX95" fmla="*/ 29364 w 1342244"/>
              <a:gd name="connsiteY95" fmla="*/ 393828 h 6858000"/>
              <a:gd name="connsiteX96" fmla="*/ 29194 w 1342244"/>
              <a:gd name="connsiteY96" fmla="*/ 353137 h 6858000"/>
              <a:gd name="connsiteX97" fmla="*/ 34887 w 1342244"/>
              <a:gd name="connsiteY97" fmla="*/ 275771 h 6858000"/>
              <a:gd name="connsiteX98" fmla="*/ 44581 w 1342244"/>
              <a:gd name="connsiteY98" fmla="*/ 236673 h 6858000"/>
              <a:gd name="connsiteX99" fmla="*/ 43624 w 1342244"/>
              <a:gd name="connsiteY99" fmla="*/ 144983 h 6858000"/>
              <a:gd name="connsiteX100" fmla="*/ 33909 w 1342244"/>
              <a:gd name="connsiteY100" fmla="*/ 33857 h 6858000"/>
              <a:gd name="connsiteX101" fmla="*/ 15462 w 1342244"/>
              <a:gd name="connsiteY101"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51160 w 1342244"/>
              <a:gd name="connsiteY13" fmla="*/ 6231403 h 6858000"/>
              <a:gd name="connsiteX14" fmla="*/ 243818 w 1342244"/>
              <a:gd name="connsiteY14" fmla="*/ 6202459 h 6858000"/>
              <a:gd name="connsiteX15" fmla="*/ 242616 w 1342244"/>
              <a:gd name="connsiteY15" fmla="*/ 6153037 h 6858000"/>
              <a:gd name="connsiteX16" fmla="*/ 255587 w 1342244"/>
              <a:gd name="connsiteY16" fmla="*/ 6061464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8400 w 1342244"/>
              <a:gd name="connsiteY22" fmla="*/ 5449031 h 6858000"/>
              <a:gd name="connsiteX23" fmla="*/ 359524 w 1342244"/>
              <a:gd name="connsiteY23" fmla="*/ 5396260 h 6858000"/>
              <a:gd name="connsiteX24" fmla="*/ 375505 w 1342244"/>
              <a:gd name="connsiteY24" fmla="*/ 5330009 h 6858000"/>
              <a:gd name="connsiteX25" fmla="*/ 423664 w 1342244"/>
              <a:gd name="connsiteY25" fmla="*/ 5264214 h 6858000"/>
              <a:gd name="connsiteX26" fmla="*/ 429823 w 1342244"/>
              <a:gd name="connsiteY26" fmla="*/ 5225268 h 6858000"/>
              <a:gd name="connsiteX27" fmla="*/ 438105 w 1342244"/>
              <a:gd name="connsiteY27" fmla="*/ 5159961 h 6858000"/>
              <a:gd name="connsiteX28" fmla="*/ 441715 w 1342244"/>
              <a:gd name="connsiteY28" fmla="*/ 5125185 h 6858000"/>
              <a:gd name="connsiteX29" fmla="*/ 455581 w 1342244"/>
              <a:gd name="connsiteY29" fmla="*/ 5067850 h 6858000"/>
              <a:gd name="connsiteX30" fmla="*/ 458312 w 1342244"/>
              <a:gd name="connsiteY30" fmla="*/ 5060861 h 6858000"/>
              <a:gd name="connsiteX31" fmla="*/ 456570 w 1342244"/>
              <a:gd name="connsiteY31" fmla="*/ 4993030 h 6858000"/>
              <a:gd name="connsiteX32" fmla="*/ 463479 w 1342244"/>
              <a:gd name="connsiteY32" fmla="*/ 4946844 h 6858000"/>
              <a:gd name="connsiteX33" fmla="*/ 474738 w 1342244"/>
              <a:gd name="connsiteY33" fmla="*/ 4858827 h 6858000"/>
              <a:gd name="connsiteX34" fmla="*/ 480641 w 1342244"/>
              <a:gd name="connsiteY34" fmla="*/ 4821170 h 6858000"/>
              <a:gd name="connsiteX35" fmla="*/ 486667 w 1342244"/>
              <a:gd name="connsiteY35" fmla="*/ 4750867 h 6858000"/>
              <a:gd name="connsiteX36" fmla="*/ 484474 w 1342244"/>
              <a:gd name="connsiteY36" fmla="*/ 4690749 h 6858000"/>
              <a:gd name="connsiteX37" fmla="*/ 479954 w 1342244"/>
              <a:gd name="connsiteY37" fmla="*/ 4584173 h 6858000"/>
              <a:gd name="connsiteX38" fmla="*/ 475037 w 1342244"/>
              <a:gd name="connsiteY38" fmla="*/ 4444346 h 6858000"/>
              <a:gd name="connsiteX39" fmla="*/ 471602 w 1342244"/>
              <a:gd name="connsiteY39" fmla="*/ 4375228 h 6858000"/>
              <a:gd name="connsiteX40" fmla="*/ 452255 w 1342244"/>
              <a:gd name="connsiteY40" fmla="*/ 4214165 h 6858000"/>
              <a:gd name="connsiteX41" fmla="*/ 453884 w 1342244"/>
              <a:gd name="connsiteY41" fmla="*/ 4076008 h 6858000"/>
              <a:gd name="connsiteX42" fmla="*/ 441584 w 1342244"/>
              <a:gd name="connsiteY42" fmla="*/ 4033999 h 6858000"/>
              <a:gd name="connsiteX43" fmla="*/ 441309 w 1342244"/>
              <a:gd name="connsiteY43" fmla="*/ 4013953 h 6858000"/>
              <a:gd name="connsiteX44" fmla="*/ 427604 w 1342244"/>
              <a:gd name="connsiteY44" fmla="*/ 3974753 h 6858000"/>
              <a:gd name="connsiteX45" fmla="*/ 433387 w 1342244"/>
              <a:gd name="connsiteY45" fmla="*/ 3901461 h 6858000"/>
              <a:gd name="connsiteX46" fmla="*/ 455981 w 1342244"/>
              <a:gd name="connsiteY46" fmla="*/ 3813873 h 6858000"/>
              <a:gd name="connsiteX47" fmla="*/ 453239 w 1342244"/>
              <a:gd name="connsiteY47" fmla="*/ 3777135 h 6858000"/>
              <a:gd name="connsiteX48" fmla="*/ 454972 w 1342244"/>
              <a:gd name="connsiteY48" fmla="*/ 3771656 h 6858000"/>
              <a:gd name="connsiteX49" fmla="*/ 458715 w 1342244"/>
              <a:gd name="connsiteY49" fmla="*/ 3769007 h 6858000"/>
              <a:gd name="connsiteX50" fmla="*/ 466877 w 1342244"/>
              <a:gd name="connsiteY50" fmla="*/ 3738082 h 6858000"/>
              <a:gd name="connsiteX51" fmla="*/ 474223 w 1342244"/>
              <a:gd name="connsiteY51" fmla="*/ 3673397 h 6858000"/>
              <a:gd name="connsiteX52" fmla="*/ 473519 w 1342244"/>
              <a:gd name="connsiteY52" fmla="*/ 3637109 h 6858000"/>
              <a:gd name="connsiteX53" fmla="*/ 476962 w 1342244"/>
              <a:gd name="connsiteY53" fmla="*/ 3536883 h 6858000"/>
              <a:gd name="connsiteX54" fmla="*/ 484500 w 1342244"/>
              <a:gd name="connsiteY54" fmla="*/ 3435652 h 6858000"/>
              <a:gd name="connsiteX55" fmla="*/ 498392 w 1342244"/>
              <a:gd name="connsiteY55" fmla="*/ 3295862 h 6858000"/>
              <a:gd name="connsiteX56" fmla="*/ 504159 w 1342244"/>
              <a:gd name="connsiteY56" fmla="*/ 3229163 h 6858000"/>
              <a:gd name="connsiteX57" fmla="*/ 480918 w 1342244"/>
              <a:gd name="connsiteY57" fmla="*/ 3158586 h 6858000"/>
              <a:gd name="connsiteX58" fmla="*/ 456326 w 1342244"/>
              <a:gd name="connsiteY58" fmla="*/ 3112365 h 6858000"/>
              <a:gd name="connsiteX59" fmla="*/ 441801 w 1342244"/>
              <a:gd name="connsiteY59" fmla="*/ 3072935 h 6858000"/>
              <a:gd name="connsiteX60" fmla="*/ 416975 w 1342244"/>
              <a:gd name="connsiteY60" fmla="*/ 2958185 h 6858000"/>
              <a:gd name="connsiteX61" fmla="*/ 374255 w 1342244"/>
              <a:gd name="connsiteY61" fmla="*/ 2843952 h 6858000"/>
              <a:gd name="connsiteX62" fmla="*/ 308507 w 1342244"/>
              <a:gd name="connsiteY62" fmla="*/ 2554718 h 6858000"/>
              <a:gd name="connsiteX63" fmla="*/ 279324 w 1342244"/>
              <a:gd name="connsiteY63" fmla="*/ 2447068 h 6858000"/>
              <a:gd name="connsiteX64" fmla="*/ 283394 w 1342244"/>
              <a:gd name="connsiteY64" fmla="*/ 2423438 h 6858000"/>
              <a:gd name="connsiteX65" fmla="*/ 272284 w 1342244"/>
              <a:gd name="connsiteY65" fmla="*/ 2402874 h 6858000"/>
              <a:gd name="connsiteX66" fmla="*/ 274896 w 1342244"/>
              <a:gd name="connsiteY66" fmla="*/ 2381443 h 6858000"/>
              <a:gd name="connsiteX67" fmla="*/ 251225 w 1342244"/>
              <a:gd name="connsiteY67" fmla="*/ 2261920 h 6858000"/>
              <a:gd name="connsiteX68" fmla="*/ 241112 w 1342244"/>
              <a:gd name="connsiteY68" fmla="*/ 2195378 h 6858000"/>
              <a:gd name="connsiteX69" fmla="*/ 225329 w 1342244"/>
              <a:gd name="connsiteY69" fmla="*/ 2155135 h 6858000"/>
              <a:gd name="connsiteX70" fmla="*/ 222787 w 1342244"/>
              <a:gd name="connsiteY70" fmla="*/ 2118008 h 6858000"/>
              <a:gd name="connsiteX71" fmla="*/ 223780 w 1342244"/>
              <a:gd name="connsiteY71" fmla="*/ 2050531 h 6858000"/>
              <a:gd name="connsiteX72" fmla="*/ 196764 w 1342244"/>
              <a:gd name="connsiteY72" fmla="*/ 1906352 h 6858000"/>
              <a:gd name="connsiteX73" fmla="*/ 173321 w 1342244"/>
              <a:gd name="connsiteY73" fmla="*/ 1861531 h 6858000"/>
              <a:gd name="connsiteX74" fmla="*/ 127120 w 1342244"/>
              <a:gd name="connsiteY74" fmla="*/ 1732919 h 6858000"/>
              <a:gd name="connsiteX75" fmla="*/ 99431 w 1342244"/>
              <a:gd name="connsiteY75" fmla="*/ 1663540 h 6858000"/>
              <a:gd name="connsiteX76" fmla="*/ 98557 w 1342244"/>
              <a:gd name="connsiteY76" fmla="*/ 1615777 h 6858000"/>
              <a:gd name="connsiteX77" fmla="*/ 79352 w 1342244"/>
              <a:gd name="connsiteY77" fmla="*/ 1563678 h 6858000"/>
              <a:gd name="connsiteX78" fmla="*/ 85174 w 1342244"/>
              <a:gd name="connsiteY78" fmla="*/ 1477995 h 6858000"/>
              <a:gd name="connsiteX79" fmla="*/ 71259 w 1342244"/>
              <a:gd name="connsiteY79" fmla="*/ 1373769 h 6858000"/>
              <a:gd name="connsiteX80" fmla="*/ 79566 w 1342244"/>
              <a:gd name="connsiteY80" fmla="*/ 1307086 h 6858000"/>
              <a:gd name="connsiteX81" fmla="*/ 85439 w 1342244"/>
              <a:gd name="connsiteY81" fmla="*/ 1168288 h 6858000"/>
              <a:gd name="connsiteX82" fmla="*/ 77721 w 1342244"/>
              <a:gd name="connsiteY82" fmla="*/ 1142577 h 6858000"/>
              <a:gd name="connsiteX83" fmla="*/ 67027 w 1342244"/>
              <a:gd name="connsiteY83" fmla="*/ 1088484 h 6858000"/>
              <a:gd name="connsiteX84" fmla="*/ 55763 w 1342244"/>
              <a:gd name="connsiteY84" fmla="*/ 1016103 h 6858000"/>
              <a:gd name="connsiteX85" fmla="*/ 57219 w 1342244"/>
              <a:gd name="connsiteY85" fmla="*/ 954054 h 6858000"/>
              <a:gd name="connsiteX86" fmla="*/ 52084 w 1342244"/>
              <a:gd name="connsiteY86" fmla="*/ 896999 h 6858000"/>
              <a:gd name="connsiteX87" fmla="*/ 21492 w 1342244"/>
              <a:gd name="connsiteY87" fmla="*/ 821517 h 6858000"/>
              <a:gd name="connsiteX88" fmla="*/ 442 w 1342244"/>
              <a:gd name="connsiteY88" fmla="*/ 751353 h 6858000"/>
              <a:gd name="connsiteX89" fmla="*/ 0 w 1342244"/>
              <a:gd name="connsiteY89" fmla="*/ 721230 h 6858000"/>
              <a:gd name="connsiteX90" fmla="*/ 9132 w 1342244"/>
              <a:gd name="connsiteY90" fmla="*/ 619315 h 6858000"/>
              <a:gd name="connsiteX91" fmla="*/ 2788 w 1342244"/>
              <a:gd name="connsiteY91" fmla="*/ 585934 h 6858000"/>
              <a:gd name="connsiteX92" fmla="*/ 84 w 1342244"/>
              <a:gd name="connsiteY92" fmla="*/ 538948 h 6858000"/>
              <a:gd name="connsiteX93" fmla="*/ 3992 w 1342244"/>
              <a:gd name="connsiteY93" fmla="*/ 525163 h 6858000"/>
              <a:gd name="connsiteX94" fmla="*/ 30116 w 1342244"/>
              <a:gd name="connsiteY94" fmla="*/ 446567 h 6858000"/>
              <a:gd name="connsiteX95" fmla="*/ 29364 w 1342244"/>
              <a:gd name="connsiteY95" fmla="*/ 393828 h 6858000"/>
              <a:gd name="connsiteX96" fmla="*/ 29194 w 1342244"/>
              <a:gd name="connsiteY96" fmla="*/ 353137 h 6858000"/>
              <a:gd name="connsiteX97" fmla="*/ 34887 w 1342244"/>
              <a:gd name="connsiteY97" fmla="*/ 275771 h 6858000"/>
              <a:gd name="connsiteX98" fmla="*/ 44581 w 1342244"/>
              <a:gd name="connsiteY98" fmla="*/ 236673 h 6858000"/>
              <a:gd name="connsiteX99" fmla="*/ 43624 w 1342244"/>
              <a:gd name="connsiteY99" fmla="*/ 144983 h 6858000"/>
              <a:gd name="connsiteX100" fmla="*/ 33909 w 1342244"/>
              <a:gd name="connsiteY100" fmla="*/ 33857 h 6858000"/>
              <a:gd name="connsiteX101" fmla="*/ 15462 w 1342244"/>
              <a:gd name="connsiteY101"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51160 w 1342244"/>
              <a:gd name="connsiteY13" fmla="*/ 6231403 h 6858000"/>
              <a:gd name="connsiteX14" fmla="*/ 243818 w 1342244"/>
              <a:gd name="connsiteY14" fmla="*/ 6202459 h 6858000"/>
              <a:gd name="connsiteX15" fmla="*/ 242616 w 1342244"/>
              <a:gd name="connsiteY15" fmla="*/ 6153037 h 6858000"/>
              <a:gd name="connsiteX16" fmla="*/ 255587 w 1342244"/>
              <a:gd name="connsiteY16" fmla="*/ 6061464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19080 w 1342244"/>
              <a:gd name="connsiteY21" fmla="*/ 5563435 h 6858000"/>
              <a:gd name="connsiteX22" fmla="*/ 348400 w 1342244"/>
              <a:gd name="connsiteY22" fmla="*/ 5449031 h 6858000"/>
              <a:gd name="connsiteX23" fmla="*/ 359524 w 1342244"/>
              <a:gd name="connsiteY23" fmla="*/ 5396260 h 6858000"/>
              <a:gd name="connsiteX24" fmla="*/ 375506 w 1342244"/>
              <a:gd name="connsiteY24" fmla="*/ 5344297 h 6858000"/>
              <a:gd name="connsiteX25" fmla="*/ 423664 w 1342244"/>
              <a:gd name="connsiteY25" fmla="*/ 5264214 h 6858000"/>
              <a:gd name="connsiteX26" fmla="*/ 429823 w 1342244"/>
              <a:gd name="connsiteY26" fmla="*/ 5225268 h 6858000"/>
              <a:gd name="connsiteX27" fmla="*/ 438105 w 1342244"/>
              <a:gd name="connsiteY27" fmla="*/ 5159961 h 6858000"/>
              <a:gd name="connsiteX28" fmla="*/ 441715 w 1342244"/>
              <a:gd name="connsiteY28" fmla="*/ 5125185 h 6858000"/>
              <a:gd name="connsiteX29" fmla="*/ 455581 w 1342244"/>
              <a:gd name="connsiteY29" fmla="*/ 5067850 h 6858000"/>
              <a:gd name="connsiteX30" fmla="*/ 458312 w 1342244"/>
              <a:gd name="connsiteY30" fmla="*/ 5060861 h 6858000"/>
              <a:gd name="connsiteX31" fmla="*/ 456570 w 1342244"/>
              <a:gd name="connsiteY31" fmla="*/ 4993030 h 6858000"/>
              <a:gd name="connsiteX32" fmla="*/ 463479 w 1342244"/>
              <a:gd name="connsiteY32" fmla="*/ 4946844 h 6858000"/>
              <a:gd name="connsiteX33" fmla="*/ 474738 w 1342244"/>
              <a:gd name="connsiteY33" fmla="*/ 4858827 h 6858000"/>
              <a:gd name="connsiteX34" fmla="*/ 480641 w 1342244"/>
              <a:gd name="connsiteY34" fmla="*/ 4821170 h 6858000"/>
              <a:gd name="connsiteX35" fmla="*/ 486667 w 1342244"/>
              <a:gd name="connsiteY35" fmla="*/ 4750867 h 6858000"/>
              <a:gd name="connsiteX36" fmla="*/ 484474 w 1342244"/>
              <a:gd name="connsiteY36" fmla="*/ 4690749 h 6858000"/>
              <a:gd name="connsiteX37" fmla="*/ 479954 w 1342244"/>
              <a:gd name="connsiteY37" fmla="*/ 4584173 h 6858000"/>
              <a:gd name="connsiteX38" fmla="*/ 475037 w 1342244"/>
              <a:gd name="connsiteY38" fmla="*/ 4444346 h 6858000"/>
              <a:gd name="connsiteX39" fmla="*/ 471602 w 1342244"/>
              <a:gd name="connsiteY39" fmla="*/ 4375228 h 6858000"/>
              <a:gd name="connsiteX40" fmla="*/ 452255 w 1342244"/>
              <a:gd name="connsiteY40" fmla="*/ 4214165 h 6858000"/>
              <a:gd name="connsiteX41" fmla="*/ 453884 w 1342244"/>
              <a:gd name="connsiteY41" fmla="*/ 4076008 h 6858000"/>
              <a:gd name="connsiteX42" fmla="*/ 441584 w 1342244"/>
              <a:gd name="connsiteY42" fmla="*/ 4033999 h 6858000"/>
              <a:gd name="connsiteX43" fmla="*/ 441309 w 1342244"/>
              <a:gd name="connsiteY43" fmla="*/ 4013953 h 6858000"/>
              <a:gd name="connsiteX44" fmla="*/ 427604 w 1342244"/>
              <a:gd name="connsiteY44" fmla="*/ 3974753 h 6858000"/>
              <a:gd name="connsiteX45" fmla="*/ 433387 w 1342244"/>
              <a:gd name="connsiteY45" fmla="*/ 3901461 h 6858000"/>
              <a:gd name="connsiteX46" fmla="*/ 455981 w 1342244"/>
              <a:gd name="connsiteY46" fmla="*/ 3813873 h 6858000"/>
              <a:gd name="connsiteX47" fmla="*/ 453239 w 1342244"/>
              <a:gd name="connsiteY47" fmla="*/ 3777135 h 6858000"/>
              <a:gd name="connsiteX48" fmla="*/ 454972 w 1342244"/>
              <a:gd name="connsiteY48" fmla="*/ 3771656 h 6858000"/>
              <a:gd name="connsiteX49" fmla="*/ 458715 w 1342244"/>
              <a:gd name="connsiteY49" fmla="*/ 3769007 h 6858000"/>
              <a:gd name="connsiteX50" fmla="*/ 466877 w 1342244"/>
              <a:gd name="connsiteY50" fmla="*/ 3738082 h 6858000"/>
              <a:gd name="connsiteX51" fmla="*/ 474223 w 1342244"/>
              <a:gd name="connsiteY51" fmla="*/ 3673397 h 6858000"/>
              <a:gd name="connsiteX52" fmla="*/ 473519 w 1342244"/>
              <a:gd name="connsiteY52" fmla="*/ 3637109 h 6858000"/>
              <a:gd name="connsiteX53" fmla="*/ 476962 w 1342244"/>
              <a:gd name="connsiteY53" fmla="*/ 3536883 h 6858000"/>
              <a:gd name="connsiteX54" fmla="*/ 484500 w 1342244"/>
              <a:gd name="connsiteY54" fmla="*/ 3435652 h 6858000"/>
              <a:gd name="connsiteX55" fmla="*/ 498392 w 1342244"/>
              <a:gd name="connsiteY55" fmla="*/ 3295862 h 6858000"/>
              <a:gd name="connsiteX56" fmla="*/ 504159 w 1342244"/>
              <a:gd name="connsiteY56" fmla="*/ 3229163 h 6858000"/>
              <a:gd name="connsiteX57" fmla="*/ 480918 w 1342244"/>
              <a:gd name="connsiteY57" fmla="*/ 3158586 h 6858000"/>
              <a:gd name="connsiteX58" fmla="*/ 456326 w 1342244"/>
              <a:gd name="connsiteY58" fmla="*/ 3112365 h 6858000"/>
              <a:gd name="connsiteX59" fmla="*/ 441801 w 1342244"/>
              <a:gd name="connsiteY59" fmla="*/ 3072935 h 6858000"/>
              <a:gd name="connsiteX60" fmla="*/ 416975 w 1342244"/>
              <a:gd name="connsiteY60" fmla="*/ 2958185 h 6858000"/>
              <a:gd name="connsiteX61" fmla="*/ 374255 w 1342244"/>
              <a:gd name="connsiteY61" fmla="*/ 2843952 h 6858000"/>
              <a:gd name="connsiteX62" fmla="*/ 308507 w 1342244"/>
              <a:gd name="connsiteY62" fmla="*/ 2554718 h 6858000"/>
              <a:gd name="connsiteX63" fmla="*/ 279324 w 1342244"/>
              <a:gd name="connsiteY63" fmla="*/ 2447068 h 6858000"/>
              <a:gd name="connsiteX64" fmla="*/ 283394 w 1342244"/>
              <a:gd name="connsiteY64" fmla="*/ 2423438 h 6858000"/>
              <a:gd name="connsiteX65" fmla="*/ 272284 w 1342244"/>
              <a:gd name="connsiteY65" fmla="*/ 2402874 h 6858000"/>
              <a:gd name="connsiteX66" fmla="*/ 274896 w 1342244"/>
              <a:gd name="connsiteY66" fmla="*/ 2381443 h 6858000"/>
              <a:gd name="connsiteX67" fmla="*/ 251225 w 1342244"/>
              <a:gd name="connsiteY67" fmla="*/ 2261920 h 6858000"/>
              <a:gd name="connsiteX68" fmla="*/ 241112 w 1342244"/>
              <a:gd name="connsiteY68" fmla="*/ 2195378 h 6858000"/>
              <a:gd name="connsiteX69" fmla="*/ 225329 w 1342244"/>
              <a:gd name="connsiteY69" fmla="*/ 2155135 h 6858000"/>
              <a:gd name="connsiteX70" fmla="*/ 222787 w 1342244"/>
              <a:gd name="connsiteY70" fmla="*/ 2118008 h 6858000"/>
              <a:gd name="connsiteX71" fmla="*/ 223780 w 1342244"/>
              <a:gd name="connsiteY71" fmla="*/ 2050531 h 6858000"/>
              <a:gd name="connsiteX72" fmla="*/ 196764 w 1342244"/>
              <a:gd name="connsiteY72" fmla="*/ 1906352 h 6858000"/>
              <a:gd name="connsiteX73" fmla="*/ 173321 w 1342244"/>
              <a:gd name="connsiteY73" fmla="*/ 1861531 h 6858000"/>
              <a:gd name="connsiteX74" fmla="*/ 127120 w 1342244"/>
              <a:gd name="connsiteY74" fmla="*/ 1732919 h 6858000"/>
              <a:gd name="connsiteX75" fmla="*/ 99431 w 1342244"/>
              <a:gd name="connsiteY75" fmla="*/ 1663540 h 6858000"/>
              <a:gd name="connsiteX76" fmla="*/ 98557 w 1342244"/>
              <a:gd name="connsiteY76" fmla="*/ 1615777 h 6858000"/>
              <a:gd name="connsiteX77" fmla="*/ 79352 w 1342244"/>
              <a:gd name="connsiteY77" fmla="*/ 1563678 h 6858000"/>
              <a:gd name="connsiteX78" fmla="*/ 85174 w 1342244"/>
              <a:gd name="connsiteY78" fmla="*/ 1477995 h 6858000"/>
              <a:gd name="connsiteX79" fmla="*/ 71259 w 1342244"/>
              <a:gd name="connsiteY79" fmla="*/ 1373769 h 6858000"/>
              <a:gd name="connsiteX80" fmla="*/ 79566 w 1342244"/>
              <a:gd name="connsiteY80" fmla="*/ 1307086 h 6858000"/>
              <a:gd name="connsiteX81" fmla="*/ 85439 w 1342244"/>
              <a:gd name="connsiteY81" fmla="*/ 1168288 h 6858000"/>
              <a:gd name="connsiteX82" fmla="*/ 77721 w 1342244"/>
              <a:gd name="connsiteY82" fmla="*/ 1142577 h 6858000"/>
              <a:gd name="connsiteX83" fmla="*/ 67027 w 1342244"/>
              <a:gd name="connsiteY83" fmla="*/ 1088484 h 6858000"/>
              <a:gd name="connsiteX84" fmla="*/ 55763 w 1342244"/>
              <a:gd name="connsiteY84" fmla="*/ 1016103 h 6858000"/>
              <a:gd name="connsiteX85" fmla="*/ 57219 w 1342244"/>
              <a:gd name="connsiteY85" fmla="*/ 954054 h 6858000"/>
              <a:gd name="connsiteX86" fmla="*/ 52084 w 1342244"/>
              <a:gd name="connsiteY86" fmla="*/ 896999 h 6858000"/>
              <a:gd name="connsiteX87" fmla="*/ 21492 w 1342244"/>
              <a:gd name="connsiteY87" fmla="*/ 821517 h 6858000"/>
              <a:gd name="connsiteX88" fmla="*/ 442 w 1342244"/>
              <a:gd name="connsiteY88" fmla="*/ 751353 h 6858000"/>
              <a:gd name="connsiteX89" fmla="*/ 0 w 1342244"/>
              <a:gd name="connsiteY89" fmla="*/ 721230 h 6858000"/>
              <a:gd name="connsiteX90" fmla="*/ 9132 w 1342244"/>
              <a:gd name="connsiteY90" fmla="*/ 619315 h 6858000"/>
              <a:gd name="connsiteX91" fmla="*/ 2788 w 1342244"/>
              <a:gd name="connsiteY91" fmla="*/ 585934 h 6858000"/>
              <a:gd name="connsiteX92" fmla="*/ 84 w 1342244"/>
              <a:gd name="connsiteY92" fmla="*/ 538948 h 6858000"/>
              <a:gd name="connsiteX93" fmla="*/ 3992 w 1342244"/>
              <a:gd name="connsiteY93" fmla="*/ 525163 h 6858000"/>
              <a:gd name="connsiteX94" fmla="*/ 30116 w 1342244"/>
              <a:gd name="connsiteY94" fmla="*/ 446567 h 6858000"/>
              <a:gd name="connsiteX95" fmla="*/ 29364 w 1342244"/>
              <a:gd name="connsiteY95" fmla="*/ 393828 h 6858000"/>
              <a:gd name="connsiteX96" fmla="*/ 29194 w 1342244"/>
              <a:gd name="connsiteY96" fmla="*/ 353137 h 6858000"/>
              <a:gd name="connsiteX97" fmla="*/ 34887 w 1342244"/>
              <a:gd name="connsiteY97" fmla="*/ 275771 h 6858000"/>
              <a:gd name="connsiteX98" fmla="*/ 44581 w 1342244"/>
              <a:gd name="connsiteY98" fmla="*/ 236673 h 6858000"/>
              <a:gd name="connsiteX99" fmla="*/ 43624 w 1342244"/>
              <a:gd name="connsiteY99" fmla="*/ 144983 h 6858000"/>
              <a:gd name="connsiteX100" fmla="*/ 33909 w 1342244"/>
              <a:gd name="connsiteY100" fmla="*/ 33857 h 6858000"/>
              <a:gd name="connsiteX101" fmla="*/ 15462 w 1342244"/>
              <a:gd name="connsiteY101"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43794 w 1342244"/>
              <a:gd name="connsiteY7" fmla="*/ 6659970 h 6858000"/>
              <a:gd name="connsiteX8" fmla="*/ 161862 w 1342244"/>
              <a:gd name="connsiteY8" fmla="*/ 6594177 h 6858000"/>
              <a:gd name="connsiteX9" fmla="*/ 228859 w 1342244"/>
              <a:gd name="connsiteY9" fmla="*/ 6492130 h 6858000"/>
              <a:gd name="connsiteX10" fmla="*/ 244546 w 1342244"/>
              <a:gd name="connsiteY10" fmla="*/ 6431610 h 6858000"/>
              <a:gd name="connsiteX11" fmla="*/ 271474 w 1342244"/>
              <a:gd name="connsiteY11" fmla="*/ 6334727 h 6858000"/>
              <a:gd name="connsiteX12" fmla="*/ 263386 w 1342244"/>
              <a:gd name="connsiteY12" fmla="*/ 6294334 h 6858000"/>
              <a:gd name="connsiteX13" fmla="*/ 251160 w 1342244"/>
              <a:gd name="connsiteY13" fmla="*/ 6231403 h 6858000"/>
              <a:gd name="connsiteX14" fmla="*/ 243818 w 1342244"/>
              <a:gd name="connsiteY14" fmla="*/ 6202459 h 6858000"/>
              <a:gd name="connsiteX15" fmla="*/ 242616 w 1342244"/>
              <a:gd name="connsiteY15" fmla="*/ 6153037 h 6858000"/>
              <a:gd name="connsiteX16" fmla="*/ 255587 w 1342244"/>
              <a:gd name="connsiteY16" fmla="*/ 6061464 h 6858000"/>
              <a:gd name="connsiteX17" fmla="*/ 245418 w 1342244"/>
              <a:gd name="connsiteY17" fmla="*/ 6028119 h 6858000"/>
              <a:gd name="connsiteX18" fmla="*/ 230647 w 1342244"/>
              <a:gd name="connsiteY18" fmla="*/ 5926735 h 6858000"/>
              <a:gd name="connsiteX19" fmla="*/ 280159 w 1342244"/>
              <a:gd name="connsiteY19" fmla="*/ 5712857 h 6858000"/>
              <a:gd name="connsiteX20" fmla="*/ 309957 w 1342244"/>
              <a:gd name="connsiteY20" fmla="*/ 5660491 h 6858000"/>
              <a:gd name="connsiteX21" fmla="*/ 323969 w 1342244"/>
              <a:gd name="connsiteY21" fmla="*/ 5553910 h 6858000"/>
              <a:gd name="connsiteX22" fmla="*/ 348400 w 1342244"/>
              <a:gd name="connsiteY22" fmla="*/ 5449031 h 6858000"/>
              <a:gd name="connsiteX23" fmla="*/ 359524 w 1342244"/>
              <a:gd name="connsiteY23" fmla="*/ 5396260 h 6858000"/>
              <a:gd name="connsiteX24" fmla="*/ 375506 w 1342244"/>
              <a:gd name="connsiteY24" fmla="*/ 5344297 h 6858000"/>
              <a:gd name="connsiteX25" fmla="*/ 423664 w 1342244"/>
              <a:gd name="connsiteY25" fmla="*/ 5264214 h 6858000"/>
              <a:gd name="connsiteX26" fmla="*/ 429823 w 1342244"/>
              <a:gd name="connsiteY26" fmla="*/ 5225268 h 6858000"/>
              <a:gd name="connsiteX27" fmla="*/ 438105 w 1342244"/>
              <a:gd name="connsiteY27" fmla="*/ 5159961 h 6858000"/>
              <a:gd name="connsiteX28" fmla="*/ 441715 w 1342244"/>
              <a:gd name="connsiteY28" fmla="*/ 5125185 h 6858000"/>
              <a:gd name="connsiteX29" fmla="*/ 455581 w 1342244"/>
              <a:gd name="connsiteY29" fmla="*/ 5067850 h 6858000"/>
              <a:gd name="connsiteX30" fmla="*/ 458312 w 1342244"/>
              <a:gd name="connsiteY30" fmla="*/ 5060861 h 6858000"/>
              <a:gd name="connsiteX31" fmla="*/ 456570 w 1342244"/>
              <a:gd name="connsiteY31" fmla="*/ 4993030 h 6858000"/>
              <a:gd name="connsiteX32" fmla="*/ 463479 w 1342244"/>
              <a:gd name="connsiteY32" fmla="*/ 4946844 h 6858000"/>
              <a:gd name="connsiteX33" fmla="*/ 474738 w 1342244"/>
              <a:gd name="connsiteY33" fmla="*/ 4858827 h 6858000"/>
              <a:gd name="connsiteX34" fmla="*/ 480641 w 1342244"/>
              <a:gd name="connsiteY34" fmla="*/ 4821170 h 6858000"/>
              <a:gd name="connsiteX35" fmla="*/ 486667 w 1342244"/>
              <a:gd name="connsiteY35" fmla="*/ 4750867 h 6858000"/>
              <a:gd name="connsiteX36" fmla="*/ 484474 w 1342244"/>
              <a:gd name="connsiteY36" fmla="*/ 4690749 h 6858000"/>
              <a:gd name="connsiteX37" fmla="*/ 479954 w 1342244"/>
              <a:gd name="connsiteY37" fmla="*/ 4584173 h 6858000"/>
              <a:gd name="connsiteX38" fmla="*/ 475037 w 1342244"/>
              <a:gd name="connsiteY38" fmla="*/ 4444346 h 6858000"/>
              <a:gd name="connsiteX39" fmla="*/ 471602 w 1342244"/>
              <a:gd name="connsiteY39" fmla="*/ 4375228 h 6858000"/>
              <a:gd name="connsiteX40" fmla="*/ 452255 w 1342244"/>
              <a:gd name="connsiteY40" fmla="*/ 4214165 h 6858000"/>
              <a:gd name="connsiteX41" fmla="*/ 453884 w 1342244"/>
              <a:gd name="connsiteY41" fmla="*/ 4076008 h 6858000"/>
              <a:gd name="connsiteX42" fmla="*/ 441584 w 1342244"/>
              <a:gd name="connsiteY42" fmla="*/ 4033999 h 6858000"/>
              <a:gd name="connsiteX43" fmla="*/ 441309 w 1342244"/>
              <a:gd name="connsiteY43" fmla="*/ 4013953 h 6858000"/>
              <a:gd name="connsiteX44" fmla="*/ 427604 w 1342244"/>
              <a:gd name="connsiteY44" fmla="*/ 3974753 h 6858000"/>
              <a:gd name="connsiteX45" fmla="*/ 433387 w 1342244"/>
              <a:gd name="connsiteY45" fmla="*/ 3901461 h 6858000"/>
              <a:gd name="connsiteX46" fmla="*/ 455981 w 1342244"/>
              <a:gd name="connsiteY46" fmla="*/ 3813873 h 6858000"/>
              <a:gd name="connsiteX47" fmla="*/ 453239 w 1342244"/>
              <a:gd name="connsiteY47" fmla="*/ 3777135 h 6858000"/>
              <a:gd name="connsiteX48" fmla="*/ 454972 w 1342244"/>
              <a:gd name="connsiteY48" fmla="*/ 3771656 h 6858000"/>
              <a:gd name="connsiteX49" fmla="*/ 458715 w 1342244"/>
              <a:gd name="connsiteY49" fmla="*/ 3769007 h 6858000"/>
              <a:gd name="connsiteX50" fmla="*/ 466877 w 1342244"/>
              <a:gd name="connsiteY50" fmla="*/ 3738082 h 6858000"/>
              <a:gd name="connsiteX51" fmla="*/ 474223 w 1342244"/>
              <a:gd name="connsiteY51" fmla="*/ 3673397 h 6858000"/>
              <a:gd name="connsiteX52" fmla="*/ 473519 w 1342244"/>
              <a:gd name="connsiteY52" fmla="*/ 3637109 h 6858000"/>
              <a:gd name="connsiteX53" fmla="*/ 476962 w 1342244"/>
              <a:gd name="connsiteY53" fmla="*/ 3536883 h 6858000"/>
              <a:gd name="connsiteX54" fmla="*/ 484500 w 1342244"/>
              <a:gd name="connsiteY54" fmla="*/ 3435652 h 6858000"/>
              <a:gd name="connsiteX55" fmla="*/ 498392 w 1342244"/>
              <a:gd name="connsiteY55" fmla="*/ 3295862 h 6858000"/>
              <a:gd name="connsiteX56" fmla="*/ 504159 w 1342244"/>
              <a:gd name="connsiteY56" fmla="*/ 3229163 h 6858000"/>
              <a:gd name="connsiteX57" fmla="*/ 480918 w 1342244"/>
              <a:gd name="connsiteY57" fmla="*/ 3158586 h 6858000"/>
              <a:gd name="connsiteX58" fmla="*/ 456326 w 1342244"/>
              <a:gd name="connsiteY58" fmla="*/ 3112365 h 6858000"/>
              <a:gd name="connsiteX59" fmla="*/ 441801 w 1342244"/>
              <a:gd name="connsiteY59" fmla="*/ 3072935 h 6858000"/>
              <a:gd name="connsiteX60" fmla="*/ 416975 w 1342244"/>
              <a:gd name="connsiteY60" fmla="*/ 2958185 h 6858000"/>
              <a:gd name="connsiteX61" fmla="*/ 374255 w 1342244"/>
              <a:gd name="connsiteY61" fmla="*/ 2843952 h 6858000"/>
              <a:gd name="connsiteX62" fmla="*/ 308507 w 1342244"/>
              <a:gd name="connsiteY62" fmla="*/ 2554718 h 6858000"/>
              <a:gd name="connsiteX63" fmla="*/ 279324 w 1342244"/>
              <a:gd name="connsiteY63" fmla="*/ 2447068 h 6858000"/>
              <a:gd name="connsiteX64" fmla="*/ 283394 w 1342244"/>
              <a:gd name="connsiteY64" fmla="*/ 2423438 h 6858000"/>
              <a:gd name="connsiteX65" fmla="*/ 272284 w 1342244"/>
              <a:gd name="connsiteY65" fmla="*/ 2402874 h 6858000"/>
              <a:gd name="connsiteX66" fmla="*/ 274896 w 1342244"/>
              <a:gd name="connsiteY66" fmla="*/ 2381443 h 6858000"/>
              <a:gd name="connsiteX67" fmla="*/ 251225 w 1342244"/>
              <a:gd name="connsiteY67" fmla="*/ 2261920 h 6858000"/>
              <a:gd name="connsiteX68" fmla="*/ 241112 w 1342244"/>
              <a:gd name="connsiteY68" fmla="*/ 2195378 h 6858000"/>
              <a:gd name="connsiteX69" fmla="*/ 225329 w 1342244"/>
              <a:gd name="connsiteY69" fmla="*/ 2155135 h 6858000"/>
              <a:gd name="connsiteX70" fmla="*/ 222787 w 1342244"/>
              <a:gd name="connsiteY70" fmla="*/ 2118008 h 6858000"/>
              <a:gd name="connsiteX71" fmla="*/ 223780 w 1342244"/>
              <a:gd name="connsiteY71" fmla="*/ 2050531 h 6858000"/>
              <a:gd name="connsiteX72" fmla="*/ 196764 w 1342244"/>
              <a:gd name="connsiteY72" fmla="*/ 1906352 h 6858000"/>
              <a:gd name="connsiteX73" fmla="*/ 173321 w 1342244"/>
              <a:gd name="connsiteY73" fmla="*/ 1861531 h 6858000"/>
              <a:gd name="connsiteX74" fmla="*/ 127120 w 1342244"/>
              <a:gd name="connsiteY74" fmla="*/ 1732919 h 6858000"/>
              <a:gd name="connsiteX75" fmla="*/ 99431 w 1342244"/>
              <a:gd name="connsiteY75" fmla="*/ 1663540 h 6858000"/>
              <a:gd name="connsiteX76" fmla="*/ 98557 w 1342244"/>
              <a:gd name="connsiteY76" fmla="*/ 1615777 h 6858000"/>
              <a:gd name="connsiteX77" fmla="*/ 79352 w 1342244"/>
              <a:gd name="connsiteY77" fmla="*/ 1563678 h 6858000"/>
              <a:gd name="connsiteX78" fmla="*/ 85174 w 1342244"/>
              <a:gd name="connsiteY78" fmla="*/ 1477995 h 6858000"/>
              <a:gd name="connsiteX79" fmla="*/ 71259 w 1342244"/>
              <a:gd name="connsiteY79" fmla="*/ 1373769 h 6858000"/>
              <a:gd name="connsiteX80" fmla="*/ 79566 w 1342244"/>
              <a:gd name="connsiteY80" fmla="*/ 1307086 h 6858000"/>
              <a:gd name="connsiteX81" fmla="*/ 85439 w 1342244"/>
              <a:gd name="connsiteY81" fmla="*/ 1168288 h 6858000"/>
              <a:gd name="connsiteX82" fmla="*/ 77721 w 1342244"/>
              <a:gd name="connsiteY82" fmla="*/ 1142577 h 6858000"/>
              <a:gd name="connsiteX83" fmla="*/ 67027 w 1342244"/>
              <a:gd name="connsiteY83" fmla="*/ 1088484 h 6858000"/>
              <a:gd name="connsiteX84" fmla="*/ 55763 w 1342244"/>
              <a:gd name="connsiteY84" fmla="*/ 1016103 h 6858000"/>
              <a:gd name="connsiteX85" fmla="*/ 57219 w 1342244"/>
              <a:gd name="connsiteY85" fmla="*/ 954054 h 6858000"/>
              <a:gd name="connsiteX86" fmla="*/ 52084 w 1342244"/>
              <a:gd name="connsiteY86" fmla="*/ 896999 h 6858000"/>
              <a:gd name="connsiteX87" fmla="*/ 21492 w 1342244"/>
              <a:gd name="connsiteY87" fmla="*/ 821517 h 6858000"/>
              <a:gd name="connsiteX88" fmla="*/ 442 w 1342244"/>
              <a:gd name="connsiteY88" fmla="*/ 751353 h 6858000"/>
              <a:gd name="connsiteX89" fmla="*/ 0 w 1342244"/>
              <a:gd name="connsiteY89" fmla="*/ 721230 h 6858000"/>
              <a:gd name="connsiteX90" fmla="*/ 9132 w 1342244"/>
              <a:gd name="connsiteY90" fmla="*/ 619315 h 6858000"/>
              <a:gd name="connsiteX91" fmla="*/ 2788 w 1342244"/>
              <a:gd name="connsiteY91" fmla="*/ 585934 h 6858000"/>
              <a:gd name="connsiteX92" fmla="*/ 84 w 1342244"/>
              <a:gd name="connsiteY92" fmla="*/ 538948 h 6858000"/>
              <a:gd name="connsiteX93" fmla="*/ 3992 w 1342244"/>
              <a:gd name="connsiteY93" fmla="*/ 525163 h 6858000"/>
              <a:gd name="connsiteX94" fmla="*/ 30116 w 1342244"/>
              <a:gd name="connsiteY94" fmla="*/ 446567 h 6858000"/>
              <a:gd name="connsiteX95" fmla="*/ 29364 w 1342244"/>
              <a:gd name="connsiteY95" fmla="*/ 393828 h 6858000"/>
              <a:gd name="connsiteX96" fmla="*/ 29194 w 1342244"/>
              <a:gd name="connsiteY96" fmla="*/ 353137 h 6858000"/>
              <a:gd name="connsiteX97" fmla="*/ 34887 w 1342244"/>
              <a:gd name="connsiteY97" fmla="*/ 275771 h 6858000"/>
              <a:gd name="connsiteX98" fmla="*/ 44581 w 1342244"/>
              <a:gd name="connsiteY98" fmla="*/ 236673 h 6858000"/>
              <a:gd name="connsiteX99" fmla="*/ 43624 w 1342244"/>
              <a:gd name="connsiteY99" fmla="*/ 144983 h 6858000"/>
              <a:gd name="connsiteX100" fmla="*/ 33909 w 1342244"/>
              <a:gd name="connsiteY100" fmla="*/ 33857 h 6858000"/>
              <a:gd name="connsiteX101" fmla="*/ 15462 w 1342244"/>
              <a:gd name="connsiteY101"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43794 w 1342244"/>
              <a:gd name="connsiteY7" fmla="*/ 6659970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75506 w 1342244"/>
              <a:gd name="connsiteY23" fmla="*/ 5344297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27604 w 1342244"/>
              <a:gd name="connsiteY43" fmla="*/ 3974753 h 6858000"/>
              <a:gd name="connsiteX44" fmla="*/ 433387 w 1342244"/>
              <a:gd name="connsiteY44" fmla="*/ 3901461 h 6858000"/>
              <a:gd name="connsiteX45" fmla="*/ 455981 w 1342244"/>
              <a:gd name="connsiteY45" fmla="*/ 3813873 h 6858000"/>
              <a:gd name="connsiteX46" fmla="*/ 453239 w 1342244"/>
              <a:gd name="connsiteY46" fmla="*/ 3777135 h 6858000"/>
              <a:gd name="connsiteX47" fmla="*/ 454972 w 1342244"/>
              <a:gd name="connsiteY47" fmla="*/ 3771656 h 6858000"/>
              <a:gd name="connsiteX48" fmla="*/ 458715 w 1342244"/>
              <a:gd name="connsiteY48" fmla="*/ 3769007 h 6858000"/>
              <a:gd name="connsiteX49" fmla="*/ 466877 w 1342244"/>
              <a:gd name="connsiteY49" fmla="*/ 3738082 h 6858000"/>
              <a:gd name="connsiteX50" fmla="*/ 474223 w 1342244"/>
              <a:gd name="connsiteY50" fmla="*/ 3673397 h 6858000"/>
              <a:gd name="connsiteX51" fmla="*/ 473519 w 1342244"/>
              <a:gd name="connsiteY51" fmla="*/ 3637109 h 6858000"/>
              <a:gd name="connsiteX52" fmla="*/ 476962 w 1342244"/>
              <a:gd name="connsiteY52" fmla="*/ 3536883 h 6858000"/>
              <a:gd name="connsiteX53" fmla="*/ 484500 w 1342244"/>
              <a:gd name="connsiteY53" fmla="*/ 3435652 h 6858000"/>
              <a:gd name="connsiteX54" fmla="*/ 498392 w 1342244"/>
              <a:gd name="connsiteY54" fmla="*/ 3295862 h 6858000"/>
              <a:gd name="connsiteX55" fmla="*/ 504159 w 1342244"/>
              <a:gd name="connsiteY55" fmla="*/ 3229163 h 6858000"/>
              <a:gd name="connsiteX56" fmla="*/ 480918 w 1342244"/>
              <a:gd name="connsiteY56" fmla="*/ 3158586 h 6858000"/>
              <a:gd name="connsiteX57" fmla="*/ 456326 w 1342244"/>
              <a:gd name="connsiteY57" fmla="*/ 3112365 h 6858000"/>
              <a:gd name="connsiteX58" fmla="*/ 441801 w 1342244"/>
              <a:gd name="connsiteY58" fmla="*/ 3072935 h 6858000"/>
              <a:gd name="connsiteX59" fmla="*/ 416975 w 1342244"/>
              <a:gd name="connsiteY59" fmla="*/ 2958185 h 6858000"/>
              <a:gd name="connsiteX60" fmla="*/ 374255 w 1342244"/>
              <a:gd name="connsiteY60" fmla="*/ 2843952 h 6858000"/>
              <a:gd name="connsiteX61" fmla="*/ 308507 w 1342244"/>
              <a:gd name="connsiteY61" fmla="*/ 2554718 h 6858000"/>
              <a:gd name="connsiteX62" fmla="*/ 279324 w 1342244"/>
              <a:gd name="connsiteY62" fmla="*/ 2447068 h 6858000"/>
              <a:gd name="connsiteX63" fmla="*/ 283394 w 1342244"/>
              <a:gd name="connsiteY63" fmla="*/ 2423438 h 6858000"/>
              <a:gd name="connsiteX64" fmla="*/ 272284 w 1342244"/>
              <a:gd name="connsiteY64" fmla="*/ 2402874 h 6858000"/>
              <a:gd name="connsiteX65" fmla="*/ 274896 w 1342244"/>
              <a:gd name="connsiteY65" fmla="*/ 2381443 h 6858000"/>
              <a:gd name="connsiteX66" fmla="*/ 251225 w 1342244"/>
              <a:gd name="connsiteY66" fmla="*/ 2261920 h 6858000"/>
              <a:gd name="connsiteX67" fmla="*/ 241112 w 1342244"/>
              <a:gd name="connsiteY67" fmla="*/ 2195378 h 6858000"/>
              <a:gd name="connsiteX68" fmla="*/ 225329 w 1342244"/>
              <a:gd name="connsiteY68" fmla="*/ 2155135 h 6858000"/>
              <a:gd name="connsiteX69" fmla="*/ 222787 w 1342244"/>
              <a:gd name="connsiteY69" fmla="*/ 2118008 h 6858000"/>
              <a:gd name="connsiteX70" fmla="*/ 223780 w 1342244"/>
              <a:gd name="connsiteY70" fmla="*/ 2050531 h 6858000"/>
              <a:gd name="connsiteX71" fmla="*/ 196764 w 1342244"/>
              <a:gd name="connsiteY71" fmla="*/ 1906352 h 6858000"/>
              <a:gd name="connsiteX72" fmla="*/ 173321 w 1342244"/>
              <a:gd name="connsiteY72" fmla="*/ 1861531 h 6858000"/>
              <a:gd name="connsiteX73" fmla="*/ 127120 w 1342244"/>
              <a:gd name="connsiteY73" fmla="*/ 1732919 h 6858000"/>
              <a:gd name="connsiteX74" fmla="*/ 99431 w 1342244"/>
              <a:gd name="connsiteY74" fmla="*/ 1663540 h 6858000"/>
              <a:gd name="connsiteX75" fmla="*/ 98557 w 1342244"/>
              <a:gd name="connsiteY75" fmla="*/ 1615777 h 6858000"/>
              <a:gd name="connsiteX76" fmla="*/ 79352 w 1342244"/>
              <a:gd name="connsiteY76" fmla="*/ 1563678 h 6858000"/>
              <a:gd name="connsiteX77" fmla="*/ 85174 w 1342244"/>
              <a:gd name="connsiteY77" fmla="*/ 1477995 h 6858000"/>
              <a:gd name="connsiteX78" fmla="*/ 71259 w 1342244"/>
              <a:gd name="connsiteY78" fmla="*/ 1373769 h 6858000"/>
              <a:gd name="connsiteX79" fmla="*/ 79566 w 1342244"/>
              <a:gd name="connsiteY79" fmla="*/ 1307086 h 6858000"/>
              <a:gd name="connsiteX80" fmla="*/ 85439 w 1342244"/>
              <a:gd name="connsiteY80" fmla="*/ 1168288 h 6858000"/>
              <a:gd name="connsiteX81" fmla="*/ 77721 w 1342244"/>
              <a:gd name="connsiteY81" fmla="*/ 1142577 h 6858000"/>
              <a:gd name="connsiteX82" fmla="*/ 67027 w 1342244"/>
              <a:gd name="connsiteY82" fmla="*/ 1088484 h 6858000"/>
              <a:gd name="connsiteX83" fmla="*/ 55763 w 1342244"/>
              <a:gd name="connsiteY83" fmla="*/ 1016103 h 6858000"/>
              <a:gd name="connsiteX84" fmla="*/ 57219 w 1342244"/>
              <a:gd name="connsiteY84" fmla="*/ 954054 h 6858000"/>
              <a:gd name="connsiteX85" fmla="*/ 52084 w 1342244"/>
              <a:gd name="connsiteY85" fmla="*/ 896999 h 6858000"/>
              <a:gd name="connsiteX86" fmla="*/ 21492 w 1342244"/>
              <a:gd name="connsiteY86" fmla="*/ 821517 h 6858000"/>
              <a:gd name="connsiteX87" fmla="*/ 442 w 1342244"/>
              <a:gd name="connsiteY87" fmla="*/ 751353 h 6858000"/>
              <a:gd name="connsiteX88" fmla="*/ 0 w 1342244"/>
              <a:gd name="connsiteY88" fmla="*/ 721230 h 6858000"/>
              <a:gd name="connsiteX89" fmla="*/ 9132 w 1342244"/>
              <a:gd name="connsiteY89" fmla="*/ 619315 h 6858000"/>
              <a:gd name="connsiteX90" fmla="*/ 2788 w 1342244"/>
              <a:gd name="connsiteY90" fmla="*/ 585934 h 6858000"/>
              <a:gd name="connsiteX91" fmla="*/ 84 w 1342244"/>
              <a:gd name="connsiteY91" fmla="*/ 538948 h 6858000"/>
              <a:gd name="connsiteX92" fmla="*/ 3992 w 1342244"/>
              <a:gd name="connsiteY92" fmla="*/ 525163 h 6858000"/>
              <a:gd name="connsiteX93" fmla="*/ 30116 w 1342244"/>
              <a:gd name="connsiteY93" fmla="*/ 446567 h 6858000"/>
              <a:gd name="connsiteX94" fmla="*/ 29364 w 1342244"/>
              <a:gd name="connsiteY94" fmla="*/ 393828 h 6858000"/>
              <a:gd name="connsiteX95" fmla="*/ 29194 w 1342244"/>
              <a:gd name="connsiteY95" fmla="*/ 353137 h 6858000"/>
              <a:gd name="connsiteX96" fmla="*/ 34887 w 1342244"/>
              <a:gd name="connsiteY96" fmla="*/ 275771 h 6858000"/>
              <a:gd name="connsiteX97" fmla="*/ 44581 w 1342244"/>
              <a:gd name="connsiteY97" fmla="*/ 236673 h 6858000"/>
              <a:gd name="connsiteX98" fmla="*/ 43624 w 1342244"/>
              <a:gd name="connsiteY98" fmla="*/ 144983 h 6858000"/>
              <a:gd name="connsiteX99" fmla="*/ 33909 w 1342244"/>
              <a:gd name="connsiteY99" fmla="*/ 33857 h 6858000"/>
              <a:gd name="connsiteX100" fmla="*/ 15462 w 1342244"/>
              <a:gd name="connsiteY10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75506 w 1342244"/>
              <a:gd name="connsiteY23" fmla="*/ 5344297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27604 w 1342244"/>
              <a:gd name="connsiteY43" fmla="*/ 3974753 h 6858000"/>
              <a:gd name="connsiteX44" fmla="*/ 433387 w 1342244"/>
              <a:gd name="connsiteY44" fmla="*/ 3901461 h 6858000"/>
              <a:gd name="connsiteX45" fmla="*/ 455981 w 1342244"/>
              <a:gd name="connsiteY45" fmla="*/ 3813873 h 6858000"/>
              <a:gd name="connsiteX46" fmla="*/ 453239 w 1342244"/>
              <a:gd name="connsiteY46" fmla="*/ 3777135 h 6858000"/>
              <a:gd name="connsiteX47" fmla="*/ 454972 w 1342244"/>
              <a:gd name="connsiteY47" fmla="*/ 3771656 h 6858000"/>
              <a:gd name="connsiteX48" fmla="*/ 458715 w 1342244"/>
              <a:gd name="connsiteY48" fmla="*/ 3769007 h 6858000"/>
              <a:gd name="connsiteX49" fmla="*/ 466877 w 1342244"/>
              <a:gd name="connsiteY49" fmla="*/ 3738082 h 6858000"/>
              <a:gd name="connsiteX50" fmla="*/ 474223 w 1342244"/>
              <a:gd name="connsiteY50" fmla="*/ 3673397 h 6858000"/>
              <a:gd name="connsiteX51" fmla="*/ 473519 w 1342244"/>
              <a:gd name="connsiteY51" fmla="*/ 3637109 h 6858000"/>
              <a:gd name="connsiteX52" fmla="*/ 476962 w 1342244"/>
              <a:gd name="connsiteY52" fmla="*/ 3536883 h 6858000"/>
              <a:gd name="connsiteX53" fmla="*/ 484500 w 1342244"/>
              <a:gd name="connsiteY53" fmla="*/ 3435652 h 6858000"/>
              <a:gd name="connsiteX54" fmla="*/ 498392 w 1342244"/>
              <a:gd name="connsiteY54" fmla="*/ 3295862 h 6858000"/>
              <a:gd name="connsiteX55" fmla="*/ 504159 w 1342244"/>
              <a:gd name="connsiteY55" fmla="*/ 3229163 h 6858000"/>
              <a:gd name="connsiteX56" fmla="*/ 480918 w 1342244"/>
              <a:gd name="connsiteY56" fmla="*/ 3158586 h 6858000"/>
              <a:gd name="connsiteX57" fmla="*/ 456326 w 1342244"/>
              <a:gd name="connsiteY57" fmla="*/ 3112365 h 6858000"/>
              <a:gd name="connsiteX58" fmla="*/ 441801 w 1342244"/>
              <a:gd name="connsiteY58" fmla="*/ 3072935 h 6858000"/>
              <a:gd name="connsiteX59" fmla="*/ 416975 w 1342244"/>
              <a:gd name="connsiteY59" fmla="*/ 2958185 h 6858000"/>
              <a:gd name="connsiteX60" fmla="*/ 374255 w 1342244"/>
              <a:gd name="connsiteY60" fmla="*/ 2843952 h 6858000"/>
              <a:gd name="connsiteX61" fmla="*/ 308507 w 1342244"/>
              <a:gd name="connsiteY61" fmla="*/ 2554718 h 6858000"/>
              <a:gd name="connsiteX62" fmla="*/ 279324 w 1342244"/>
              <a:gd name="connsiteY62" fmla="*/ 2447068 h 6858000"/>
              <a:gd name="connsiteX63" fmla="*/ 283394 w 1342244"/>
              <a:gd name="connsiteY63" fmla="*/ 2423438 h 6858000"/>
              <a:gd name="connsiteX64" fmla="*/ 272284 w 1342244"/>
              <a:gd name="connsiteY64" fmla="*/ 2402874 h 6858000"/>
              <a:gd name="connsiteX65" fmla="*/ 274896 w 1342244"/>
              <a:gd name="connsiteY65" fmla="*/ 2381443 h 6858000"/>
              <a:gd name="connsiteX66" fmla="*/ 251225 w 1342244"/>
              <a:gd name="connsiteY66" fmla="*/ 2261920 h 6858000"/>
              <a:gd name="connsiteX67" fmla="*/ 241112 w 1342244"/>
              <a:gd name="connsiteY67" fmla="*/ 2195378 h 6858000"/>
              <a:gd name="connsiteX68" fmla="*/ 225329 w 1342244"/>
              <a:gd name="connsiteY68" fmla="*/ 2155135 h 6858000"/>
              <a:gd name="connsiteX69" fmla="*/ 222787 w 1342244"/>
              <a:gd name="connsiteY69" fmla="*/ 2118008 h 6858000"/>
              <a:gd name="connsiteX70" fmla="*/ 223780 w 1342244"/>
              <a:gd name="connsiteY70" fmla="*/ 2050531 h 6858000"/>
              <a:gd name="connsiteX71" fmla="*/ 196764 w 1342244"/>
              <a:gd name="connsiteY71" fmla="*/ 1906352 h 6858000"/>
              <a:gd name="connsiteX72" fmla="*/ 173321 w 1342244"/>
              <a:gd name="connsiteY72" fmla="*/ 1861531 h 6858000"/>
              <a:gd name="connsiteX73" fmla="*/ 127120 w 1342244"/>
              <a:gd name="connsiteY73" fmla="*/ 1732919 h 6858000"/>
              <a:gd name="connsiteX74" fmla="*/ 99431 w 1342244"/>
              <a:gd name="connsiteY74" fmla="*/ 1663540 h 6858000"/>
              <a:gd name="connsiteX75" fmla="*/ 98557 w 1342244"/>
              <a:gd name="connsiteY75" fmla="*/ 1615777 h 6858000"/>
              <a:gd name="connsiteX76" fmla="*/ 79352 w 1342244"/>
              <a:gd name="connsiteY76" fmla="*/ 1563678 h 6858000"/>
              <a:gd name="connsiteX77" fmla="*/ 85174 w 1342244"/>
              <a:gd name="connsiteY77" fmla="*/ 1477995 h 6858000"/>
              <a:gd name="connsiteX78" fmla="*/ 71259 w 1342244"/>
              <a:gd name="connsiteY78" fmla="*/ 1373769 h 6858000"/>
              <a:gd name="connsiteX79" fmla="*/ 79566 w 1342244"/>
              <a:gd name="connsiteY79" fmla="*/ 1307086 h 6858000"/>
              <a:gd name="connsiteX80" fmla="*/ 85439 w 1342244"/>
              <a:gd name="connsiteY80" fmla="*/ 1168288 h 6858000"/>
              <a:gd name="connsiteX81" fmla="*/ 77721 w 1342244"/>
              <a:gd name="connsiteY81" fmla="*/ 1142577 h 6858000"/>
              <a:gd name="connsiteX82" fmla="*/ 67027 w 1342244"/>
              <a:gd name="connsiteY82" fmla="*/ 1088484 h 6858000"/>
              <a:gd name="connsiteX83" fmla="*/ 55763 w 1342244"/>
              <a:gd name="connsiteY83" fmla="*/ 1016103 h 6858000"/>
              <a:gd name="connsiteX84" fmla="*/ 57219 w 1342244"/>
              <a:gd name="connsiteY84" fmla="*/ 954054 h 6858000"/>
              <a:gd name="connsiteX85" fmla="*/ 52084 w 1342244"/>
              <a:gd name="connsiteY85" fmla="*/ 896999 h 6858000"/>
              <a:gd name="connsiteX86" fmla="*/ 21492 w 1342244"/>
              <a:gd name="connsiteY86" fmla="*/ 821517 h 6858000"/>
              <a:gd name="connsiteX87" fmla="*/ 442 w 1342244"/>
              <a:gd name="connsiteY87" fmla="*/ 751353 h 6858000"/>
              <a:gd name="connsiteX88" fmla="*/ 0 w 1342244"/>
              <a:gd name="connsiteY88" fmla="*/ 721230 h 6858000"/>
              <a:gd name="connsiteX89" fmla="*/ 9132 w 1342244"/>
              <a:gd name="connsiteY89" fmla="*/ 619315 h 6858000"/>
              <a:gd name="connsiteX90" fmla="*/ 2788 w 1342244"/>
              <a:gd name="connsiteY90" fmla="*/ 585934 h 6858000"/>
              <a:gd name="connsiteX91" fmla="*/ 84 w 1342244"/>
              <a:gd name="connsiteY91" fmla="*/ 538948 h 6858000"/>
              <a:gd name="connsiteX92" fmla="*/ 3992 w 1342244"/>
              <a:gd name="connsiteY92" fmla="*/ 525163 h 6858000"/>
              <a:gd name="connsiteX93" fmla="*/ 30116 w 1342244"/>
              <a:gd name="connsiteY93" fmla="*/ 446567 h 6858000"/>
              <a:gd name="connsiteX94" fmla="*/ 29364 w 1342244"/>
              <a:gd name="connsiteY94" fmla="*/ 393828 h 6858000"/>
              <a:gd name="connsiteX95" fmla="*/ 29194 w 1342244"/>
              <a:gd name="connsiteY95" fmla="*/ 353137 h 6858000"/>
              <a:gd name="connsiteX96" fmla="*/ 34887 w 1342244"/>
              <a:gd name="connsiteY96" fmla="*/ 275771 h 6858000"/>
              <a:gd name="connsiteX97" fmla="*/ 44581 w 1342244"/>
              <a:gd name="connsiteY97" fmla="*/ 236673 h 6858000"/>
              <a:gd name="connsiteX98" fmla="*/ 43624 w 1342244"/>
              <a:gd name="connsiteY98" fmla="*/ 144983 h 6858000"/>
              <a:gd name="connsiteX99" fmla="*/ 33909 w 1342244"/>
              <a:gd name="connsiteY99" fmla="*/ 33857 h 6858000"/>
              <a:gd name="connsiteX100" fmla="*/ 15462 w 1342244"/>
              <a:gd name="connsiteY10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75506 w 1342244"/>
              <a:gd name="connsiteY23" fmla="*/ 5344297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27604 w 1342244"/>
              <a:gd name="connsiteY43" fmla="*/ 3974753 h 6858000"/>
              <a:gd name="connsiteX44" fmla="*/ 433387 w 1342244"/>
              <a:gd name="connsiteY44" fmla="*/ 3901461 h 6858000"/>
              <a:gd name="connsiteX45" fmla="*/ 455981 w 1342244"/>
              <a:gd name="connsiteY45" fmla="*/ 3813873 h 6858000"/>
              <a:gd name="connsiteX46" fmla="*/ 453239 w 1342244"/>
              <a:gd name="connsiteY46" fmla="*/ 3777135 h 6858000"/>
              <a:gd name="connsiteX47" fmla="*/ 454972 w 1342244"/>
              <a:gd name="connsiteY47" fmla="*/ 3771656 h 6858000"/>
              <a:gd name="connsiteX48" fmla="*/ 458715 w 1342244"/>
              <a:gd name="connsiteY48" fmla="*/ 3769007 h 6858000"/>
              <a:gd name="connsiteX49" fmla="*/ 466877 w 1342244"/>
              <a:gd name="connsiteY49" fmla="*/ 3738082 h 6858000"/>
              <a:gd name="connsiteX50" fmla="*/ 474223 w 1342244"/>
              <a:gd name="connsiteY50" fmla="*/ 3673397 h 6858000"/>
              <a:gd name="connsiteX51" fmla="*/ 473519 w 1342244"/>
              <a:gd name="connsiteY51" fmla="*/ 3637109 h 6858000"/>
              <a:gd name="connsiteX52" fmla="*/ 476962 w 1342244"/>
              <a:gd name="connsiteY52" fmla="*/ 3536883 h 6858000"/>
              <a:gd name="connsiteX53" fmla="*/ 484500 w 1342244"/>
              <a:gd name="connsiteY53" fmla="*/ 3435652 h 6858000"/>
              <a:gd name="connsiteX54" fmla="*/ 498392 w 1342244"/>
              <a:gd name="connsiteY54" fmla="*/ 3295862 h 6858000"/>
              <a:gd name="connsiteX55" fmla="*/ 504159 w 1342244"/>
              <a:gd name="connsiteY55" fmla="*/ 3229163 h 6858000"/>
              <a:gd name="connsiteX56" fmla="*/ 480918 w 1342244"/>
              <a:gd name="connsiteY56" fmla="*/ 3158586 h 6858000"/>
              <a:gd name="connsiteX57" fmla="*/ 456326 w 1342244"/>
              <a:gd name="connsiteY57" fmla="*/ 3112365 h 6858000"/>
              <a:gd name="connsiteX58" fmla="*/ 441801 w 1342244"/>
              <a:gd name="connsiteY58" fmla="*/ 3072935 h 6858000"/>
              <a:gd name="connsiteX59" fmla="*/ 416975 w 1342244"/>
              <a:gd name="connsiteY59" fmla="*/ 2958185 h 6858000"/>
              <a:gd name="connsiteX60" fmla="*/ 374255 w 1342244"/>
              <a:gd name="connsiteY60" fmla="*/ 2843952 h 6858000"/>
              <a:gd name="connsiteX61" fmla="*/ 308507 w 1342244"/>
              <a:gd name="connsiteY61" fmla="*/ 2554718 h 6858000"/>
              <a:gd name="connsiteX62" fmla="*/ 279324 w 1342244"/>
              <a:gd name="connsiteY62" fmla="*/ 2447068 h 6858000"/>
              <a:gd name="connsiteX63" fmla="*/ 283394 w 1342244"/>
              <a:gd name="connsiteY63" fmla="*/ 2423438 h 6858000"/>
              <a:gd name="connsiteX64" fmla="*/ 272284 w 1342244"/>
              <a:gd name="connsiteY64" fmla="*/ 2402874 h 6858000"/>
              <a:gd name="connsiteX65" fmla="*/ 274896 w 1342244"/>
              <a:gd name="connsiteY65" fmla="*/ 2381443 h 6858000"/>
              <a:gd name="connsiteX66" fmla="*/ 251225 w 1342244"/>
              <a:gd name="connsiteY66" fmla="*/ 2261920 h 6858000"/>
              <a:gd name="connsiteX67" fmla="*/ 241112 w 1342244"/>
              <a:gd name="connsiteY67" fmla="*/ 2195378 h 6858000"/>
              <a:gd name="connsiteX68" fmla="*/ 225329 w 1342244"/>
              <a:gd name="connsiteY68" fmla="*/ 2155135 h 6858000"/>
              <a:gd name="connsiteX69" fmla="*/ 222787 w 1342244"/>
              <a:gd name="connsiteY69" fmla="*/ 2118008 h 6858000"/>
              <a:gd name="connsiteX70" fmla="*/ 223780 w 1342244"/>
              <a:gd name="connsiteY70" fmla="*/ 2050531 h 6858000"/>
              <a:gd name="connsiteX71" fmla="*/ 196764 w 1342244"/>
              <a:gd name="connsiteY71" fmla="*/ 1906352 h 6858000"/>
              <a:gd name="connsiteX72" fmla="*/ 173321 w 1342244"/>
              <a:gd name="connsiteY72" fmla="*/ 1861531 h 6858000"/>
              <a:gd name="connsiteX73" fmla="*/ 127120 w 1342244"/>
              <a:gd name="connsiteY73" fmla="*/ 1732919 h 6858000"/>
              <a:gd name="connsiteX74" fmla="*/ 99431 w 1342244"/>
              <a:gd name="connsiteY74" fmla="*/ 1663540 h 6858000"/>
              <a:gd name="connsiteX75" fmla="*/ 98557 w 1342244"/>
              <a:gd name="connsiteY75" fmla="*/ 1615777 h 6858000"/>
              <a:gd name="connsiteX76" fmla="*/ 79352 w 1342244"/>
              <a:gd name="connsiteY76" fmla="*/ 1563678 h 6858000"/>
              <a:gd name="connsiteX77" fmla="*/ 85174 w 1342244"/>
              <a:gd name="connsiteY77" fmla="*/ 1477995 h 6858000"/>
              <a:gd name="connsiteX78" fmla="*/ 71259 w 1342244"/>
              <a:gd name="connsiteY78" fmla="*/ 1373769 h 6858000"/>
              <a:gd name="connsiteX79" fmla="*/ 79566 w 1342244"/>
              <a:gd name="connsiteY79" fmla="*/ 1307086 h 6858000"/>
              <a:gd name="connsiteX80" fmla="*/ 85439 w 1342244"/>
              <a:gd name="connsiteY80" fmla="*/ 1168288 h 6858000"/>
              <a:gd name="connsiteX81" fmla="*/ 77721 w 1342244"/>
              <a:gd name="connsiteY81" fmla="*/ 1142577 h 6858000"/>
              <a:gd name="connsiteX82" fmla="*/ 67027 w 1342244"/>
              <a:gd name="connsiteY82" fmla="*/ 1088484 h 6858000"/>
              <a:gd name="connsiteX83" fmla="*/ 55763 w 1342244"/>
              <a:gd name="connsiteY83" fmla="*/ 1016103 h 6858000"/>
              <a:gd name="connsiteX84" fmla="*/ 57219 w 1342244"/>
              <a:gd name="connsiteY84" fmla="*/ 954054 h 6858000"/>
              <a:gd name="connsiteX85" fmla="*/ 52084 w 1342244"/>
              <a:gd name="connsiteY85" fmla="*/ 896999 h 6858000"/>
              <a:gd name="connsiteX86" fmla="*/ 21492 w 1342244"/>
              <a:gd name="connsiteY86" fmla="*/ 821517 h 6858000"/>
              <a:gd name="connsiteX87" fmla="*/ 442 w 1342244"/>
              <a:gd name="connsiteY87" fmla="*/ 751353 h 6858000"/>
              <a:gd name="connsiteX88" fmla="*/ 0 w 1342244"/>
              <a:gd name="connsiteY88" fmla="*/ 721230 h 6858000"/>
              <a:gd name="connsiteX89" fmla="*/ 9132 w 1342244"/>
              <a:gd name="connsiteY89" fmla="*/ 619315 h 6858000"/>
              <a:gd name="connsiteX90" fmla="*/ 2788 w 1342244"/>
              <a:gd name="connsiteY90" fmla="*/ 585934 h 6858000"/>
              <a:gd name="connsiteX91" fmla="*/ 84 w 1342244"/>
              <a:gd name="connsiteY91" fmla="*/ 538948 h 6858000"/>
              <a:gd name="connsiteX92" fmla="*/ 3992 w 1342244"/>
              <a:gd name="connsiteY92" fmla="*/ 525163 h 6858000"/>
              <a:gd name="connsiteX93" fmla="*/ 30116 w 1342244"/>
              <a:gd name="connsiteY93" fmla="*/ 446567 h 6858000"/>
              <a:gd name="connsiteX94" fmla="*/ 29364 w 1342244"/>
              <a:gd name="connsiteY94" fmla="*/ 393828 h 6858000"/>
              <a:gd name="connsiteX95" fmla="*/ 29194 w 1342244"/>
              <a:gd name="connsiteY95" fmla="*/ 353137 h 6858000"/>
              <a:gd name="connsiteX96" fmla="*/ 34887 w 1342244"/>
              <a:gd name="connsiteY96" fmla="*/ 275771 h 6858000"/>
              <a:gd name="connsiteX97" fmla="*/ 44581 w 1342244"/>
              <a:gd name="connsiteY97" fmla="*/ 236673 h 6858000"/>
              <a:gd name="connsiteX98" fmla="*/ 43624 w 1342244"/>
              <a:gd name="connsiteY98" fmla="*/ 144983 h 6858000"/>
              <a:gd name="connsiteX99" fmla="*/ 33909 w 1342244"/>
              <a:gd name="connsiteY99" fmla="*/ 33857 h 6858000"/>
              <a:gd name="connsiteX100" fmla="*/ 15462 w 1342244"/>
              <a:gd name="connsiteY10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85283 w 1342244"/>
              <a:gd name="connsiteY23" fmla="*/ 5341916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27604 w 1342244"/>
              <a:gd name="connsiteY43" fmla="*/ 3974753 h 6858000"/>
              <a:gd name="connsiteX44" fmla="*/ 433387 w 1342244"/>
              <a:gd name="connsiteY44" fmla="*/ 3901461 h 6858000"/>
              <a:gd name="connsiteX45" fmla="*/ 455981 w 1342244"/>
              <a:gd name="connsiteY45" fmla="*/ 3813873 h 6858000"/>
              <a:gd name="connsiteX46" fmla="*/ 453239 w 1342244"/>
              <a:gd name="connsiteY46" fmla="*/ 3777135 h 6858000"/>
              <a:gd name="connsiteX47" fmla="*/ 454972 w 1342244"/>
              <a:gd name="connsiteY47" fmla="*/ 3771656 h 6858000"/>
              <a:gd name="connsiteX48" fmla="*/ 458715 w 1342244"/>
              <a:gd name="connsiteY48" fmla="*/ 3769007 h 6858000"/>
              <a:gd name="connsiteX49" fmla="*/ 466877 w 1342244"/>
              <a:gd name="connsiteY49" fmla="*/ 3738082 h 6858000"/>
              <a:gd name="connsiteX50" fmla="*/ 474223 w 1342244"/>
              <a:gd name="connsiteY50" fmla="*/ 3673397 h 6858000"/>
              <a:gd name="connsiteX51" fmla="*/ 473519 w 1342244"/>
              <a:gd name="connsiteY51" fmla="*/ 3637109 h 6858000"/>
              <a:gd name="connsiteX52" fmla="*/ 476962 w 1342244"/>
              <a:gd name="connsiteY52" fmla="*/ 3536883 h 6858000"/>
              <a:gd name="connsiteX53" fmla="*/ 484500 w 1342244"/>
              <a:gd name="connsiteY53" fmla="*/ 3435652 h 6858000"/>
              <a:gd name="connsiteX54" fmla="*/ 498392 w 1342244"/>
              <a:gd name="connsiteY54" fmla="*/ 3295862 h 6858000"/>
              <a:gd name="connsiteX55" fmla="*/ 504159 w 1342244"/>
              <a:gd name="connsiteY55" fmla="*/ 3229163 h 6858000"/>
              <a:gd name="connsiteX56" fmla="*/ 480918 w 1342244"/>
              <a:gd name="connsiteY56" fmla="*/ 3158586 h 6858000"/>
              <a:gd name="connsiteX57" fmla="*/ 456326 w 1342244"/>
              <a:gd name="connsiteY57" fmla="*/ 3112365 h 6858000"/>
              <a:gd name="connsiteX58" fmla="*/ 441801 w 1342244"/>
              <a:gd name="connsiteY58" fmla="*/ 3072935 h 6858000"/>
              <a:gd name="connsiteX59" fmla="*/ 416975 w 1342244"/>
              <a:gd name="connsiteY59" fmla="*/ 2958185 h 6858000"/>
              <a:gd name="connsiteX60" fmla="*/ 374255 w 1342244"/>
              <a:gd name="connsiteY60" fmla="*/ 2843952 h 6858000"/>
              <a:gd name="connsiteX61" fmla="*/ 308507 w 1342244"/>
              <a:gd name="connsiteY61" fmla="*/ 2554718 h 6858000"/>
              <a:gd name="connsiteX62" fmla="*/ 279324 w 1342244"/>
              <a:gd name="connsiteY62" fmla="*/ 2447068 h 6858000"/>
              <a:gd name="connsiteX63" fmla="*/ 283394 w 1342244"/>
              <a:gd name="connsiteY63" fmla="*/ 2423438 h 6858000"/>
              <a:gd name="connsiteX64" fmla="*/ 272284 w 1342244"/>
              <a:gd name="connsiteY64" fmla="*/ 2402874 h 6858000"/>
              <a:gd name="connsiteX65" fmla="*/ 274896 w 1342244"/>
              <a:gd name="connsiteY65" fmla="*/ 2381443 h 6858000"/>
              <a:gd name="connsiteX66" fmla="*/ 251225 w 1342244"/>
              <a:gd name="connsiteY66" fmla="*/ 2261920 h 6858000"/>
              <a:gd name="connsiteX67" fmla="*/ 241112 w 1342244"/>
              <a:gd name="connsiteY67" fmla="*/ 2195378 h 6858000"/>
              <a:gd name="connsiteX68" fmla="*/ 225329 w 1342244"/>
              <a:gd name="connsiteY68" fmla="*/ 2155135 h 6858000"/>
              <a:gd name="connsiteX69" fmla="*/ 222787 w 1342244"/>
              <a:gd name="connsiteY69" fmla="*/ 2118008 h 6858000"/>
              <a:gd name="connsiteX70" fmla="*/ 223780 w 1342244"/>
              <a:gd name="connsiteY70" fmla="*/ 2050531 h 6858000"/>
              <a:gd name="connsiteX71" fmla="*/ 196764 w 1342244"/>
              <a:gd name="connsiteY71" fmla="*/ 1906352 h 6858000"/>
              <a:gd name="connsiteX72" fmla="*/ 173321 w 1342244"/>
              <a:gd name="connsiteY72" fmla="*/ 1861531 h 6858000"/>
              <a:gd name="connsiteX73" fmla="*/ 127120 w 1342244"/>
              <a:gd name="connsiteY73" fmla="*/ 1732919 h 6858000"/>
              <a:gd name="connsiteX74" fmla="*/ 99431 w 1342244"/>
              <a:gd name="connsiteY74" fmla="*/ 1663540 h 6858000"/>
              <a:gd name="connsiteX75" fmla="*/ 98557 w 1342244"/>
              <a:gd name="connsiteY75" fmla="*/ 1615777 h 6858000"/>
              <a:gd name="connsiteX76" fmla="*/ 79352 w 1342244"/>
              <a:gd name="connsiteY76" fmla="*/ 1563678 h 6858000"/>
              <a:gd name="connsiteX77" fmla="*/ 85174 w 1342244"/>
              <a:gd name="connsiteY77" fmla="*/ 1477995 h 6858000"/>
              <a:gd name="connsiteX78" fmla="*/ 71259 w 1342244"/>
              <a:gd name="connsiteY78" fmla="*/ 1373769 h 6858000"/>
              <a:gd name="connsiteX79" fmla="*/ 79566 w 1342244"/>
              <a:gd name="connsiteY79" fmla="*/ 1307086 h 6858000"/>
              <a:gd name="connsiteX80" fmla="*/ 85439 w 1342244"/>
              <a:gd name="connsiteY80" fmla="*/ 1168288 h 6858000"/>
              <a:gd name="connsiteX81" fmla="*/ 77721 w 1342244"/>
              <a:gd name="connsiteY81" fmla="*/ 1142577 h 6858000"/>
              <a:gd name="connsiteX82" fmla="*/ 67027 w 1342244"/>
              <a:gd name="connsiteY82" fmla="*/ 1088484 h 6858000"/>
              <a:gd name="connsiteX83" fmla="*/ 55763 w 1342244"/>
              <a:gd name="connsiteY83" fmla="*/ 1016103 h 6858000"/>
              <a:gd name="connsiteX84" fmla="*/ 57219 w 1342244"/>
              <a:gd name="connsiteY84" fmla="*/ 954054 h 6858000"/>
              <a:gd name="connsiteX85" fmla="*/ 52084 w 1342244"/>
              <a:gd name="connsiteY85" fmla="*/ 896999 h 6858000"/>
              <a:gd name="connsiteX86" fmla="*/ 21492 w 1342244"/>
              <a:gd name="connsiteY86" fmla="*/ 821517 h 6858000"/>
              <a:gd name="connsiteX87" fmla="*/ 442 w 1342244"/>
              <a:gd name="connsiteY87" fmla="*/ 751353 h 6858000"/>
              <a:gd name="connsiteX88" fmla="*/ 0 w 1342244"/>
              <a:gd name="connsiteY88" fmla="*/ 721230 h 6858000"/>
              <a:gd name="connsiteX89" fmla="*/ 9132 w 1342244"/>
              <a:gd name="connsiteY89" fmla="*/ 619315 h 6858000"/>
              <a:gd name="connsiteX90" fmla="*/ 2788 w 1342244"/>
              <a:gd name="connsiteY90" fmla="*/ 585934 h 6858000"/>
              <a:gd name="connsiteX91" fmla="*/ 84 w 1342244"/>
              <a:gd name="connsiteY91" fmla="*/ 538948 h 6858000"/>
              <a:gd name="connsiteX92" fmla="*/ 3992 w 1342244"/>
              <a:gd name="connsiteY92" fmla="*/ 525163 h 6858000"/>
              <a:gd name="connsiteX93" fmla="*/ 30116 w 1342244"/>
              <a:gd name="connsiteY93" fmla="*/ 446567 h 6858000"/>
              <a:gd name="connsiteX94" fmla="*/ 29364 w 1342244"/>
              <a:gd name="connsiteY94" fmla="*/ 393828 h 6858000"/>
              <a:gd name="connsiteX95" fmla="*/ 29194 w 1342244"/>
              <a:gd name="connsiteY95" fmla="*/ 353137 h 6858000"/>
              <a:gd name="connsiteX96" fmla="*/ 34887 w 1342244"/>
              <a:gd name="connsiteY96" fmla="*/ 275771 h 6858000"/>
              <a:gd name="connsiteX97" fmla="*/ 44581 w 1342244"/>
              <a:gd name="connsiteY97" fmla="*/ 236673 h 6858000"/>
              <a:gd name="connsiteX98" fmla="*/ 43624 w 1342244"/>
              <a:gd name="connsiteY98" fmla="*/ 144983 h 6858000"/>
              <a:gd name="connsiteX99" fmla="*/ 33909 w 1342244"/>
              <a:gd name="connsiteY99" fmla="*/ 33857 h 6858000"/>
              <a:gd name="connsiteX100" fmla="*/ 15462 w 1342244"/>
              <a:gd name="connsiteY100"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85283 w 1342244"/>
              <a:gd name="connsiteY23" fmla="*/ 5341916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33387 w 1342244"/>
              <a:gd name="connsiteY43" fmla="*/ 3901461 h 6858000"/>
              <a:gd name="connsiteX44" fmla="*/ 455981 w 1342244"/>
              <a:gd name="connsiteY44" fmla="*/ 3813873 h 6858000"/>
              <a:gd name="connsiteX45" fmla="*/ 453239 w 1342244"/>
              <a:gd name="connsiteY45" fmla="*/ 3777135 h 6858000"/>
              <a:gd name="connsiteX46" fmla="*/ 454972 w 1342244"/>
              <a:gd name="connsiteY46" fmla="*/ 3771656 h 6858000"/>
              <a:gd name="connsiteX47" fmla="*/ 458715 w 1342244"/>
              <a:gd name="connsiteY47" fmla="*/ 3769007 h 6858000"/>
              <a:gd name="connsiteX48" fmla="*/ 466877 w 1342244"/>
              <a:gd name="connsiteY48" fmla="*/ 3738082 h 6858000"/>
              <a:gd name="connsiteX49" fmla="*/ 474223 w 1342244"/>
              <a:gd name="connsiteY49" fmla="*/ 3673397 h 6858000"/>
              <a:gd name="connsiteX50" fmla="*/ 473519 w 1342244"/>
              <a:gd name="connsiteY50" fmla="*/ 3637109 h 6858000"/>
              <a:gd name="connsiteX51" fmla="*/ 476962 w 1342244"/>
              <a:gd name="connsiteY51" fmla="*/ 3536883 h 6858000"/>
              <a:gd name="connsiteX52" fmla="*/ 484500 w 1342244"/>
              <a:gd name="connsiteY52" fmla="*/ 3435652 h 6858000"/>
              <a:gd name="connsiteX53" fmla="*/ 498392 w 1342244"/>
              <a:gd name="connsiteY53" fmla="*/ 3295862 h 6858000"/>
              <a:gd name="connsiteX54" fmla="*/ 504159 w 1342244"/>
              <a:gd name="connsiteY54" fmla="*/ 3229163 h 6858000"/>
              <a:gd name="connsiteX55" fmla="*/ 480918 w 1342244"/>
              <a:gd name="connsiteY55" fmla="*/ 3158586 h 6858000"/>
              <a:gd name="connsiteX56" fmla="*/ 456326 w 1342244"/>
              <a:gd name="connsiteY56" fmla="*/ 3112365 h 6858000"/>
              <a:gd name="connsiteX57" fmla="*/ 441801 w 1342244"/>
              <a:gd name="connsiteY57" fmla="*/ 3072935 h 6858000"/>
              <a:gd name="connsiteX58" fmla="*/ 416975 w 1342244"/>
              <a:gd name="connsiteY58" fmla="*/ 2958185 h 6858000"/>
              <a:gd name="connsiteX59" fmla="*/ 374255 w 1342244"/>
              <a:gd name="connsiteY59" fmla="*/ 2843952 h 6858000"/>
              <a:gd name="connsiteX60" fmla="*/ 308507 w 1342244"/>
              <a:gd name="connsiteY60" fmla="*/ 2554718 h 6858000"/>
              <a:gd name="connsiteX61" fmla="*/ 279324 w 1342244"/>
              <a:gd name="connsiteY61" fmla="*/ 2447068 h 6858000"/>
              <a:gd name="connsiteX62" fmla="*/ 283394 w 1342244"/>
              <a:gd name="connsiteY62" fmla="*/ 2423438 h 6858000"/>
              <a:gd name="connsiteX63" fmla="*/ 272284 w 1342244"/>
              <a:gd name="connsiteY63" fmla="*/ 2402874 h 6858000"/>
              <a:gd name="connsiteX64" fmla="*/ 274896 w 1342244"/>
              <a:gd name="connsiteY64" fmla="*/ 2381443 h 6858000"/>
              <a:gd name="connsiteX65" fmla="*/ 251225 w 1342244"/>
              <a:gd name="connsiteY65" fmla="*/ 2261920 h 6858000"/>
              <a:gd name="connsiteX66" fmla="*/ 241112 w 1342244"/>
              <a:gd name="connsiteY66" fmla="*/ 2195378 h 6858000"/>
              <a:gd name="connsiteX67" fmla="*/ 225329 w 1342244"/>
              <a:gd name="connsiteY67" fmla="*/ 2155135 h 6858000"/>
              <a:gd name="connsiteX68" fmla="*/ 222787 w 1342244"/>
              <a:gd name="connsiteY68" fmla="*/ 2118008 h 6858000"/>
              <a:gd name="connsiteX69" fmla="*/ 223780 w 1342244"/>
              <a:gd name="connsiteY69" fmla="*/ 2050531 h 6858000"/>
              <a:gd name="connsiteX70" fmla="*/ 196764 w 1342244"/>
              <a:gd name="connsiteY70" fmla="*/ 1906352 h 6858000"/>
              <a:gd name="connsiteX71" fmla="*/ 173321 w 1342244"/>
              <a:gd name="connsiteY71" fmla="*/ 1861531 h 6858000"/>
              <a:gd name="connsiteX72" fmla="*/ 127120 w 1342244"/>
              <a:gd name="connsiteY72" fmla="*/ 1732919 h 6858000"/>
              <a:gd name="connsiteX73" fmla="*/ 99431 w 1342244"/>
              <a:gd name="connsiteY73" fmla="*/ 1663540 h 6858000"/>
              <a:gd name="connsiteX74" fmla="*/ 98557 w 1342244"/>
              <a:gd name="connsiteY74" fmla="*/ 1615777 h 6858000"/>
              <a:gd name="connsiteX75" fmla="*/ 79352 w 1342244"/>
              <a:gd name="connsiteY75" fmla="*/ 1563678 h 6858000"/>
              <a:gd name="connsiteX76" fmla="*/ 85174 w 1342244"/>
              <a:gd name="connsiteY76" fmla="*/ 1477995 h 6858000"/>
              <a:gd name="connsiteX77" fmla="*/ 71259 w 1342244"/>
              <a:gd name="connsiteY77" fmla="*/ 1373769 h 6858000"/>
              <a:gd name="connsiteX78" fmla="*/ 79566 w 1342244"/>
              <a:gd name="connsiteY78" fmla="*/ 1307086 h 6858000"/>
              <a:gd name="connsiteX79" fmla="*/ 85439 w 1342244"/>
              <a:gd name="connsiteY79" fmla="*/ 1168288 h 6858000"/>
              <a:gd name="connsiteX80" fmla="*/ 77721 w 1342244"/>
              <a:gd name="connsiteY80" fmla="*/ 1142577 h 6858000"/>
              <a:gd name="connsiteX81" fmla="*/ 67027 w 1342244"/>
              <a:gd name="connsiteY81" fmla="*/ 1088484 h 6858000"/>
              <a:gd name="connsiteX82" fmla="*/ 55763 w 1342244"/>
              <a:gd name="connsiteY82" fmla="*/ 1016103 h 6858000"/>
              <a:gd name="connsiteX83" fmla="*/ 57219 w 1342244"/>
              <a:gd name="connsiteY83" fmla="*/ 954054 h 6858000"/>
              <a:gd name="connsiteX84" fmla="*/ 52084 w 1342244"/>
              <a:gd name="connsiteY84" fmla="*/ 896999 h 6858000"/>
              <a:gd name="connsiteX85" fmla="*/ 21492 w 1342244"/>
              <a:gd name="connsiteY85" fmla="*/ 821517 h 6858000"/>
              <a:gd name="connsiteX86" fmla="*/ 442 w 1342244"/>
              <a:gd name="connsiteY86" fmla="*/ 751353 h 6858000"/>
              <a:gd name="connsiteX87" fmla="*/ 0 w 1342244"/>
              <a:gd name="connsiteY87" fmla="*/ 721230 h 6858000"/>
              <a:gd name="connsiteX88" fmla="*/ 9132 w 1342244"/>
              <a:gd name="connsiteY88" fmla="*/ 619315 h 6858000"/>
              <a:gd name="connsiteX89" fmla="*/ 2788 w 1342244"/>
              <a:gd name="connsiteY89" fmla="*/ 585934 h 6858000"/>
              <a:gd name="connsiteX90" fmla="*/ 84 w 1342244"/>
              <a:gd name="connsiteY90" fmla="*/ 538948 h 6858000"/>
              <a:gd name="connsiteX91" fmla="*/ 3992 w 1342244"/>
              <a:gd name="connsiteY91" fmla="*/ 525163 h 6858000"/>
              <a:gd name="connsiteX92" fmla="*/ 30116 w 1342244"/>
              <a:gd name="connsiteY92" fmla="*/ 446567 h 6858000"/>
              <a:gd name="connsiteX93" fmla="*/ 29364 w 1342244"/>
              <a:gd name="connsiteY93" fmla="*/ 393828 h 6858000"/>
              <a:gd name="connsiteX94" fmla="*/ 29194 w 1342244"/>
              <a:gd name="connsiteY94" fmla="*/ 353137 h 6858000"/>
              <a:gd name="connsiteX95" fmla="*/ 34887 w 1342244"/>
              <a:gd name="connsiteY95" fmla="*/ 275771 h 6858000"/>
              <a:gd name="connsiteX96" fmla="*/ 44581 w 1342244"/>
              <a:gd name="connsiteY96" fmla="*/ 236673 h 6858000"/>
              <a:gd name="connsiteX97" fmla="*/ 43624 w 1342244"/>
              <a:gd name="connsiteY97" fmla="*/ 144983 h 6858000"/>
              <a:gd name="connsiteX98" fmla="*/ 33909 w 1342244"/>
              <a:gd name="connsiteY98" fmla="*/ 33857 h 6858000"/>
              <a:gd name="connsiteX99" fmla="*/ 15462 w 1342244"/>
              <a:gd name="connsiteY99"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85283 w 1342244"/>
              <a:gd name="connsiteY23" fmla="*/ 5341916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33387 w 1342244"/>
              <a:gd name="connsiteY43" fmla="*/ 3901461 h 6858000"/>
              <a:gd name="connsiteX44" fmla="*/ 455981 w 1342244"/>
              <a:gd name="connsiteY44" fmla="*/ 3813873 h 6858000"/>
              <a:gd name="connsiteX45" fmla="*/ 453239 w 1342244"/>
              <a:gd name="connsiteY45" fmla="*/ 3777135 h 6858000"/>
              <a:gd name="connsiteX46" fmla="*/ 454972 w 1342244"/>
              <a:gd name="connsiteY46" fmla="*/ 3771656 h 6858000"/>
              <a:gd name="connsiteX47" fmla="*/ 466877 w 1342244"/>
              <a:gd name="connsiteY47" fmla="*/ 3738082 h 6858000"/>
              <a:gd name="connsiteX48" fmla="*/ 474223 w 1342244"/>
              <a:gd name="connsiteY48" fmla="*/ 3673397 h 6858000"/>
              <a:gd name="connsiteX49" fmla="*/ 473519 w 1342244"/>
              <a:gd name="connsiteY49" fmla="*/ 3637109 h 6858000"/>
              <a:gd name="connsiteX50" fmla="*/ 476962 w 1342244"/>
              <a:gd name="connsiteY50" fmla="*/ 3536883 h 6858000"/>
              <a:gd name="connsiteX51" fmla="*/ 484500 w 1342244"/>
              <a:gd name="connsiteY51" fmla="*/ 3435652 h 6858000"/>
              <a:gd name="connsiteX52" fmla="*/ 498392 w 1342244"/>
              <a:gd name="connsiteY52" fmla="*/ 3295862 h 6858000"/>
              <a:gd name="connsiteX53" fmla="*/ 504159 w 1342244"/>
              <a:gd name="connsiteY53" fmla="*/ 3229163 h 6858000"/>
              <a:gd name="connsiteX54" fmla="*/ 480918 w 1342244"/>
              <a:gd name="connsiteY54" fmla="*/ 3158586 h 6858000"/>
              <a:gd name="connsiteX55" fmla="*/ 456326 w 1342244"/>
              <a:gd name="connsiteY55" fmla="*/ 3112365 h 6858000"/>
              <a:gd name="connsiteX56" fmla="*/ 441801 w 1342244"/>
              <a:gd name="connsiteY56" fmla="*/ 3072935 h 6858000"/>
              <a:gd name="connsiteX57" fmla="*/ 416975 w 1342244"/>
              <a:gd name="connsiteY57" fmla="*/ 2958185 h 6858000"/>
              <a:gd name="connsiteX58" fmla="*/ 374255 w 1342244"/>
              <a:gd name="connsiteY58" fmla="*/ 2843952 h 6858000"/>
              <a:gd name="connsiteX59" fmla="*/ 308507 w 1342244"/>
              <a:gd name="connsiteY59" fmla="*/ 2554718 h 6858000"/>
              <a:gd name="connsiteX60" fmla="*/ 279324 w 1342244"/>
              <a:gd name="connsiteY60" fmla="*/ 2447068 h 6858000"/>
              <a:gd name="connsiteX61" fmla="*/ 283394 w 1342244"/>
              <a:gd name="connsiteY61" fmla="*/ 2423438 h 6858000"/>
              <a:gd name="connsiteX62" fmla="*/ 272284 w 1342244"/>
              <a:gd name="connsiteY62" fmla="*/ 2402874 h 6858000"/>
              <a:gd name="connsiteX63" fmla="*/ 274896 w 1342244"/>
              <a:gd name="connsiteY63" fmla="*/ 2381443 h 6858000"/>
              <a:gd name="connsiteX64" fmla="*/ 251225 w 1342244"/>
              <a:gd name="connsiteY64" fmla="*/ 2261920 h 6858000"/>
              <a:gd name="connsiteX65" fmla="*/ 241112 w 1342244"/>
              <a:gd name="connsiteY65" fmla="*/ 2195378 h 6858000"/>
              <a:gd name="connsiteX66" fmla="*/ 225329 w 1342244"/>
              <a:gd name="connsiteY66" fmla="*/ 2155135 h 6858000"/>
              <a:gd name="connsiteX67" fmla="*/ 222787 w 1342244"/>
              <a:gd name="connsiteY67" fmla="*/ 2118008 h 6858000"/>
              <a:gd name="connsiteX68" fmla="*/ 223780 w 1342244"/>
              <a:gd name="connsiteY68" fmla="*/ 2050531 h 6858000"/>
              <a:gd name="connsiteX69" fmla="*/ 196764 w 1342244"/>
              <a:gd name="connsiteY69" fmla="*/ 1906352 h 6858000"/>
              <a:gd name="connsiteX70" fmla="*/ 173321 w 1342244"/>
              <a:gd name="connsiteY70" fmla="*/ 1861531 h 6858000"/>
              <a:gd name="connsiteX71" fmla="*/ 127120 w 1342244"/>
              <a:gd name="connsiteY71" fmla="*/ 1732919 h 6858000"/>
              <a:gd name="connsiteX72" fmla="*/ 99431 w 1342244"/>
              <a:gd name="connsiteY72" fmla="*/ 1663540 h 6858000"/>
              <a:gd name="connsiteX73" fmla="*/ 98557 w 1342244"/>
              <a:gd name="connsiteY73" fmla="*/ 1615777 h 6858000"/>
              <a:gd name="connsiteX74" fmla="*/ 79352 w 1342244"/>
              <a:gd name="connsiteY74" fmla="*/ 1563678 h 6858000"/>
              <a:gd name="connsiteX75" fmla="*/ 85174 w 1342244"/>
              <a:gd name="connsiteY75" fmla="*/ 1477995 h 6858000"/>
              <a:gd name="connsiteX76" fmla="*/ 71259 w 1342244"/>
              <a:gd name="connsiteY76" fmla="*/ 1373769 h 6858000"/>
              <a:gd name="connsiteX77" fmla="*/ 79566 w 1342244"/>
              <a:gd name="connsiteY77" fmla="*/ 1307086 h 6858000"/>
              <a:gd name="connsiteX78" fmla="*/ 85439 w 1342244"/>
              <a:gd name="connsiteY78" fmla="*/ 1168288 h 6858000"/>
              <a:gd name="connsiteX79" fmla="*/ 77721 w 1342244"/>
              <a:gd name="connsiteY79" fmla="*/ 1142577 h 6858000"/>
              <a:gd name="connsiteX80" fmla="*/ 67027 w 1342244"/>
              <a:gd name="connsiteY80" fmla="*/ 1088484 h 6858000"/>
              <a:gd name="connsiteX81" fmla="*/ 55763 w 1342244"/>
              <a:gd name="connsiteY81" fmla="*/ 1016103 h 6858000"/>
              <a:gd name="connsiteX82" fmla="*/ 57219 w 1342244"/>
              <a:gd name="connsiteY82" fmla="*/ 954054 h 6858000"/>
              <a:gd name="connsiteX83" fmla="*/ 52084 w 1342244"/>
              <a:gd name="connsiteY83" fmla="*/ 896999 h 6858000"/>
              <a:gd name="connsiteX84" fmla="*/ 21492 w 1342244"/>
              <a:gd name="connsiteY84" fmla="*/ 821517 h 6858000"/>
              <a:gd name="connsiteX85" fmla="*/ 442 w 1342244"/>
              <a:gd name="connsiteY85" fmla="*/ 751353 h 6858000"/>
              <a:gd name="connsiteX86" fmla="*/ 0 w 1342244"/>
              <a:gd name="connsiteY86" fmla="*/ 721230 h 6858000"/>
              <a:gd name="connsiteX87" fmla="*/ 9132 w 1342244"/>
              <a:gd name="connsiteY87" fmla="*/ 619315 h 6858000"/>
              <a:gd name="connsiteX88" fmla="*/ 2788 w 1342244"/>
              <a:gd name="connsiteY88" fmla="*/ 585934 h 6858000"/>
              <a:gd name="connsiteX89" fmla="*/ 84 w 1342244"/>
              <a:gd name="connsiteY89" fmla="*/ 538948 h 6858000"/>
              <a:gd name="connsiteX90" fmla="*/ 3992 w 1342244"/>
              <a:gd name="connsiteY90" fmla="*/ 525163 h 6858000"/>
              <a:gd name="connsiteX91" fmla="*/ 30116 w 1342244"/>
              <a:gd name="connsiteY91" fmla="*/ 446567 h 6858000"/>
              <a:gd name="connsiteX92" fmla="*/ 29364 w 1342244"/>
              <a:gd name="connsiteY92" fmla="*/ 393828 h 6858000"/>
              <a:gd name="connsiteX93" fmla="*/ 29194 w 1342244"/>
              <a:gd name="connsiteY93" fmla="*/ 353137 h 6858000"/>
              <a:gd name="connsiteX94" fmla="*/ 34887 w 1342244"/>
              <a:gd name="connsiteY94" fmla="*/ 275771 h 6858000"/>
              <a:gd name="connsiteX95" fmla="*/ 44581 w 1342244"/>
              <a:gd name="connsiteY95" fmla="*/ 236673 h 6858000"/>
              <a:gd name="connsiteX96" fmla="*/ 43624 w 1342244"/>
              <a:gd name="connsiteY96" fmla="*/ 144983 h 6858000"/>
              <a:gd name="connsiteX97" fmla="*/ 33909 w 1342244"/>
              <a:gd name="connsiteY97" fmla="*/ 33857 h 6858000"/>
              <a:gd name="connsiteX98" fmla="*/ 15462 w 1342244"/>
              <a:gd name="connsiteY98"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85283 w 1342244"/>
              <a:gd name="connsiteY23" fmla="*/ 5341916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33387 w 1342244"/>
              <a:gd name="connsiteY43" fmla="*/ 3901461 h 6858000"/>
              <a:gd name="connsiteX44" fmla="*/ 455981 w 1342244"/>
              <a:gd name="connsiteY44" fmla="*/ 3813873 h 6858000"/>
              <a:gd name="connsiteX45" fmla="*/ 453239 w 1342244"/>
              <a:gd name="connsiteY45" fmla="*/ 3777135 h 6858000"/>
              <a:gd name="connsiteX46" fmla="*/ 466877 w 1342244"/>
              <a:gd name="connsiteY46" fmla="*/ 3738082 h 6858000"/>
              <a:gd name="connsiteX47" fmla="*/ 474223 w 1342244"/>
              <a:gd name="connsiteY47" fmla="*/ 3673397 h 6858000"/>
              <a:gd name="connsiteX48" fmla="*/ 473519 w 1342244"/>
              <a:gd name="connsiteY48" fmla="*/ 3637109 h 6858000"/>
              <a:gd name="connsiteX49" fmla="*/ 476962 w 1342244"/>
              <a:gd name="connsiteY49" fmla="*/ 3536883 h 6858000"/>
              <a:gd name="connsiteX50" fmla="*/ 484500 w 1342244"/>
              <a:gd name="connsiteY50" fmla="*/ 3435652 h 6858000"/>
              <a:gd name="connsiteX51" fmla="*/ 498392 w 1342244"/>
              <a:gd name="connsiteY51" fmla="*/ 3295862 h 6858000"/>
              <a:gd name="connsiteX52" fmla="*/ 504159 w 1342244"/>
              <a:gd name="connsiteY52" fmla="*/ 3229163 h 6858000"/>
              <a:gd name="connsiteX53" fmla="*/ 480918 w 1342244"/>
              <a:gd name="connsiteY53" fmla="*/ 3158586 h 6858000"/>
              <a:gd name="connsiteX54" fmla="*/ 456326 w 1342244"/>
              <a:gd name="connsiteY54" fmla="*/ 3112365 h 6858000"/>
              <a:gd name="connsiteX55" fmla="*/ 441801 w 1342244"/>
              <a:gd name="connsiteY55" fmla="*/ 3072935 h 6858000"/>
              <a:gd name="connsiteX56" fmla="*/ 416975 w 1342244"/>
              <a:gd name="connsiteY56" fmla="*/ 2958185 h 6858000"/>
              <a:gd name="connsiteX57" fmla="*/ 374255 w 1342244"/>
              <a:gd name="connsiteY57" fmla="*/ 2843952 h 6858000"/>
              <a:gd name="connsiteX58" fmla="*/ 308507 w 1342244"/>
              <a:gd name="connsiteY58" fmla="*/ 2554718 h 6858000"/>
              <a:gd name="connsiteX59" fmla="*/ 279324 w 1342244"/>
              <a:gd name="connsiteY59" fmla="*/ 2447068 h 6858000"/>
              <a:gd name="connsiteX60" fmla="*/ 283394 w 1342244"/>
              <a:gd name="connsiteY60" fmla="*/ 2423438 h 6858000"/>
              <a:gd name="connsiteX61" fmla="*/ 272284 w 1342244"/>
              <a:gd name="connsiteY61" fmla="*/ 2402874 h 6858000"/>
              <a:gd name="connsiteX62" fmla="*/ 274896 w 1342244"/>
              <a:gd name="connsiteY62" fmla="*/ 2381443 h 6858000"/>
              <a:gd name="connsiteX63" fmla="*/ 251225 w 1342244"/>
              <a:gd name="connsiteY63" fmla="*/ 2261920 h 6858000"/>
              <a:gd name="connsiteX64" fmla="*/ 241112 w 1342244"/>
              <a:gd name="connsiteY64" fmla="*/ 2195378 h 6858000"/>
              <a:gd name="connsiteX65" fmla="*/ 225329 w 1342244"/>
              <a:gd name="connsiteY65" fmla="*/ 2155135 h 6858000"/>
              <a:gd name="connsiteX66" fmla="*/ 222787 w 1342244"/>
              <a:gd name="connsiteY66" fmla="*/ 2118008 h 6858000"/>
              <a:gd name="connsiteX67" fmla="*/ 223780 w 1342244"/>
              <a:gd name="connsiteY67" fmla="*/ 2050531 h 6858000"/>
              <a:gd name="connsiteX68" fmla="*/ 196764 w 1342244"/>
              <a:gd name="connsiteY68" fmla="*/ 1906352 h 6858000"/>
              <a:gd name="connsiteX69" fmla="*/ 173321 w 1342244"/>
              <a:gd name="connsiteY69" fmla="*/ 1861531 h 6858000"/>
              <a:gd name="connsiteX70" fmla="*/ 127120 w 1342244"/>
              <a:gd name="connsiteY70" fmla="*/ 1732919 h 6858000"/>
              <a:gd name="connsiteX71" fmla="*/ 99431 w 1342244"/>
              <a:gd name="connsiteY71" fmla="*/ 1663540 h 6858000"/>
              <a:gd name="connsiteX72" fmla="*/ 98557 w 1342244"/>
              <a:gd name="connsiteY72" fmla="*/ 1615777 h 6858000"/>
              <a:gd name="connsiteX73" fmla="*/ 79352 w 1342244"/>
              <a:gd name="connsiteY73" fmla="*/ 1563678 h 6858000"/>
              <a:gd name="connsiteX74" fmla="*/ 85174 w 1342244"/>
              <a:gd name="connsiteY74" fmla="*/ 1477995 h 6858000"/>
              <a:gd name="connsiteX75" fmla="*/ 71259 w 1342244"/>
              <a:gd name="connsiteY75" fmla="*/ 1373769 h 6858000"/>
              <a:gd name="connsiteX76" fmla="*/ 79566 w 1342244"/>
              <a:gd name="connsiteY76" fmla="*/ 1307086 h 6858000"/>
              <a:gd name="connsiteX77" fmla="*/ 85439 w 1342244"/>
              <a:gd name="connsiteY77" fmla="*/ 1168288 h 6858000"/>
              <a:gd name="connsiteX78" fmla="*/ 77721 w 1342244"/>
              <a:gd name="connsiteY78" fmla="*/ 1142577 h 6858000"/>
              <a:gd name="connsiteX79" fmla="*/ 67027 w 1342244"/>
              <a:gd name="connsiteY79" fmla="*/ 1088484 h 6858000"/>
              <a:gd name="connsiteX80" fmla="*/ 55763 w 1342244"/>
              <a:gd name="connsiteY80" fmla="*/ 1016103 h 6858000"/>
              <a:gd name="connsiteX81" fmla="*/ 57219 w 1342244"/>
              <a:gd name="connsiteY81" fmla="*/ 954054 h 6858000"/>
              <a:gd name="connsiteX82" fmla="*/ 52084 w 1342244"/>
              <a:gd name="connsiteY82" fmla="*/ 896999 h 6858000"/>
              <a:gd name="connsiteX83" fmla="*/ 21492 w 1342244"/>
              <a:gd name="connsiteY83" fmla="*/ 821517 h 6858000"/>
              <a:gd name="connsiteX84" fmla="*/ 442 w 1342244"/>
              <a:gd name="connsiteY84" fmla="*/ 751353 h 6858000"/>
              <a:gd name="connsiteX85" fmla="*/ 0 w 1342244"/>
              <a:gd name="connsiteY85" fmla="*/ 721230 h 6858000"/>
              <a:gd name="connsiteX86" fmla="*/ 9132 w 1342244"/>
              <a:gd name="connsiteY86" fmla="*/ 619315 h 6858000"/>
              <a:gd name="connsiteX87" fmla="*/ 2788 w 1342244"/>
              <a:gd name="connsiteY87" fmla="*/ 585934 h 6858000"/>
              <a:gd name="connsiteX88" fmla="*/ 84 w 1342244"/>
              <a:gd name="connsiteY88" fmla="*/ 538948 h 6858000"/>
              <a:gd name="connsiteX89" fmla="*/ 3992 w 1342244"/>
              <a:gd name="connsiteY89" fmla="*/ 525163 h 6858000"/>
              <a:gd name="connsiteX90" fmla="*/ 30116 w 1342244"/>
              <a:gd name="connsiteY90" fmla="*/ 446567 h 6858000"/>
              <a:gd name="connsiteX91" fmla="*/ 29364 w 1342244"/>
              <a:gd name="connsiteY91" fmla="*/ 393828 h 6858000"/>
              <a:gd name="connsiteX92" fmla="*/ 29194 w 1342244"/>
              <a:gd name="connsiteY92" fmla="*/ 353137 h 6858000"/>
              <a:gd name="connsiteX93" fmla="*/ 34887 w 1342244"/>
              <a:gd name="connsiteY93" fmla="*/ 275771 h 6858000"/>
              <a:gd name="connsiteX94" fmla="*/ 44581 w 1342244"/>
              <a:gd name="connsiteY94" fmla="*/ 236673 h 6858000"/>
              <a:gd name="connsiteX95" fmla="*/ 43624 w 1342244"/>
              <a:gd name="connsiteY95" fmla="*/ 144983 h 6858000"/>
              <a:gd name="connsiteX96" fmla="*/ 33909 w 1342244"/>
              <a:gd name="connsiteY96" fmla="*/ 33857 h 6858000"/>
              <a:gd name="connsiteX97" fmla="*/ 15462 w 1342244"/>
              <a:gd name="connsiteY97"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85283 w 1342244"/>
              <a:gd name="connsiteY23" fmla="*/ 5341916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33387 w 1342244"/>
              <a:gd name="connsiteY43" fmla="*/ 3901461 h 6858000"/>
              <a:gd name="connsiteX44" fmla="*/ 455981 w 1342244"/>
              <a:gd name="connsiteY44" fmla="*/ 3813873 h 6858000"/>
              <a:gd name="connsiteX45" fmla="*/ 466877 w 1342244"/>
              <a:gd name="connsiteY45" fmla="*/ 3738082 h 6858000"/>
              <a:gd name="connsiteX46" fmla="*/ 474223 w 1342244"/>
              <a:gd name="connsiteY46" fmla="*/ 3673397 h 6858000"/>
              <a:gd name="connsiteX47" fmla="*/ 473519 w 1342244"/>
              <a:gd name="connsiteY47" fmla="*/ 3637109 h 6858000"/>
              <a:gd name="connsiteX48" fmla="*/ 476962 w 1342244"/>
              <a:gd name="connsiteY48" fmla="*/ 3536883 h 6858000"/>
              <a:gd name="connsiteX49" fmla="*/ 484500 w 1342244"/>
              <a:gd name="connsiteY49" fmla="*/ 3435652 h 6858000"/>
              <a:gd name="connsiteX50" fmla="*/ 498392 w 1342244"/>
              <a:gd name="connsiteY50" fmla="*/ 3295862 h 6858000"/>
              <a:gd name="connsiteX51" fmla="*/ 504159 w 1342244"/>
              <a:gd name="connsiteY51" fmla="*/ 3229163 h 6858000"/>
              <a:gd name="connsiteX52" fmla="*/ 480918 w 1342244"/>
              <a:gd name="connsiteY52" fmla="*/ 3158586 h 6858000"/>
              <a:gd name="connsiteX53" fmla="*/ 456326 w 1342244"/>
              <a:gd name="connsiteY53" fmla="*/ 3112365 h 6858000"/>
              <a:gd name="connsiteX54" fmla="*/ 441801 w 1342244"/>
              <a:gd name="connsiteY54" fmla="*/ 3072935 h 6858000"/>
              <a:gd name="connsiteX55" fmla="*/ 416975 w 1342244"/>
              <a:gd name="connsiteY55" fmla="*/ 2958185 h 6858000"/>
              <a:gd name="connsiteX56" fmla="*/ 374255 w 1342244"/>
              <a:gd name="connsiteY56" fmla="*/ 2843952 h 6858000"/>
              <a:gd name="connsiteX57" fmla="*/ 308507 w 1342244"/>
              <a:gd name="connsiteY57" fmla="*/ 2554718 h 6858000"/>
              <a:gd name="connsiteX58" fmla="*/ 279324 w 1342244"/>
              <a:gd name="connsiteY58" fmla="*/ 2447068 h 6858000"/>
              <a:gd name="connsiteX59" fmla="*/ 283394 w 1342244"/>
              <a:gd name="connsiteY59" fmla="*/ 2423438 h 6858000"/>
              <a:gd name="connsiteX60" fmla="*/ 272284 w 1342244"/>
              <a:gd name="connsiteY60" fmla="*/ 2402874 h 6858000"/>
              <a:gd name="connsiteX61" fmla="*/ 274896 w 1342244"/>
              <a:gd name="connsiteY61" fmla="*/ 2381443 h 6858000"/>
              <a:gd name="connsiteX62" fmla="*/ 251225 w 1342244"/>
              <a:gd name="connsiteY62" fmla="*/ 2261920 h 6858000"/>
              <a:gd name="connsiteX63" fmla="*/ 241112 w 1342244"/>
              <a:gd name="connsiteY63" fmla="*/ 2195378 h 6858000"/>
              <a:gd name="connsiteX64" fmla="*/ 225329 w 1342244"/>
              <a:gd name="connsiteY64" fmla="*/ 2155135 h 6858000"/>
              <a:gd name="connsiteX65" fmla="*/ 222787 w 1342244"/>
              <a:gd name="connsiteY65" fmla="*/ 2118008 h 6858000"/>
              <a:gd name="connsiteX66" fmla="*/ 223780 w 1342244"/>
              <a:gd name="connsiteY66" fmla="*/ 2050531 h 6858000"/>
              <a:gd name="connsiteX67" fmla="*/ 196764 w 1342244"/>
              <a:gd name="connsiteY67" fmla="*/ 1906352 h 6858000"/>
              <a:gd name="connsiteX68" fmla="*/ 173321 w 1342244"/>
              <a:gd name="connsiteY68" fmla="*/ 1861531 h 6858000"/>
              <a:gd name="connsiteX69" fmla="*/ 127120 w 1342244"/>
              <a:gd name="connsiteY69" fmla="*/ 1732919 h 6858000"/>
              <a:gd name="connsiteX70" fmla="*/ 99431 w 1342244"/>
              <a:gd name="connsiteY70" fmla="*/ 1663540 h 6858000"/>
              <a:gd name="connsiteX71" fmla="*/ 98557 w 1342244"/>
              <a:gd name="connsiteY71" fmla="*/ 1615777 h 6858000"/>
              <a:gd name="connsiteX72" fmla="*/ 79352 w 1342244"/>
              <a:gd name="connsiteY72" fmla="*/ 1563678 h 6858000"/>
              <a:gd name="connsiteX73" fmla="*/ 85174 w 1342244"/>
              <a:gd name="connsiteY73" fmla="*/ 1477995 h 6858000"/>
              <a:gd name="connsiteX74" fmla="*/ 71259 w 1342244"/>
              <a:gd name="connsiteY74" fmla="*/ 1373769 h 6858000"/>
              <a:gd name="connsiteX75" fmla="*/ 79566 w 1342244"/>
              <a:gd name="connsiteY75" fmla="*/ 1307086 h 6858000"/>
              <a:gd name="connsiteX76" fmla="*/ 85439 w 1342244"/>
              <a:gd name="connsiteY76" fmla="*/ 1168288 h 6858000"/>
              <a:gd name="connsiteX77" fmla="*/ 77721 w 1342244"/>
              <a:gd name="connsiteY77" fmla="*/ 1142577 h 6858000"/>
              <a:gd name="connsiteX78" fmla="*/ 67027 w 1342244"/>
              <a:gd name="connsiteY78" fmla="*/ 1088484 h 6858000"/>
              <a:gd name="connsiteX79" fmla="*/ 55763 w 1342244"/>
              <a:gd name="connsiteY79" fmla="*/ 1016103 h 6858000"/>
              <a:gd name="connsiteX80" fmla="*/ 57219 w 1342244"/>
              <a:gd name="connsiteY80" fmla="*/ 954054 h 6858000"/>
              <a:gd name="connsiteX81" fmla="*/ 52084 w 1342244"/>
              <a:gd name="connsiteY81" fmla="*/ 896999 h 6858000"/>
              <a:gd name="connsiteX82" fmla="*/ 21492 w 1342244"/>
              <a:gd name="connsiteY82" fmla="*/ 821517 h 6858000"/>
              <a:gd name="connsiteX83" fmla="*/ 442 w 1342244"/>
              <a:gd name="connsiteY83" fmla="*/ 751353 h 6858000"/>
              <a:gd name="connsiteX84" fmla="*/ 0 w 1342244"/>
              <a:gd name="connsiteY84" fmla="*/ 721230 h 6858000"/>
              <a:gd name="connsiteX85" fmla="*/ 9132 w 1342244"/>
              <a:gd name="connsiteY85" fmla="*/ 619315 h 6858000"/>
              <a:gd name="connsiteX86" fmla="*/ 2788 w 1342244"/>
              <a:gd name="connsiteY86" fmla="*/ 585934 h 6858000"/>
              <a:gd name="connsiteX87" fmla="*/ 84 w 1342244"/>
              <a:gd name="connsiteY87" fmla="*/ 538948 h 6858000"/>
              <a:gd name="connsiteX88" fmla="*/ 3992 w 1342244"/>
              <a:gd name="connsiteY88" fmla="*/ 525163 h 6858000"/>
              <a:gd name="connsiteX89" fmla="*/ 30116 w 1342244"/>
              <a:gd name="connsiteY89" fmla="*/ 446567 h 6858000"/>
              <a:gd name="connsiteX90" fmla="*/ 29364 w 1342244"/>
              <a:gd name="connsiteY90" fmla="*/ 393828 h 6858000"/>
              <a:gd name="connsiteX91" fmla="*/ 29194 w 1342244"/>
              <a:gd name="connsiteY91" fmla="*/ 353137 h 6858000"/>
              <a:gd name="connsiteX92" fmla="*/ 34887 w 1342244"/>
              <a:gd name="connsiteY92" fmla="*/ 275771 h 6858000"/>
              <a:gd name="connsiteX93" fmla="*/ 44581 w 1342244"/>
              <a:gd name="connsiteY93" fmla="*/ 236673 h 6858000"/>
              <a:gd name="connsiteX94" fmla="*/ 43624 w 1342244"/>
              <a:gd name="connsiteY94" fmla="*/ 144983 h 6858000"/>
              <a:gd name="connsiteX95" fmla="*/ 33909 w 1342244"/>
              <a:gd name="connsiteY95" fmla="*/ 33857 h 6858000"/>
              <a:gd name="connsiteX96" fmla="*/ 15462 w 1342244"/>
              <a:gd name="connsiteY96"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85283 w 1342244"/>
              <a:gd name="connsiteY23" fmla="*/ 5341916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33387 w 1342244"/>
              <a:gd name="connsiteY43" fmla="*/ 3901461 h 6858000"/>
              <a:gd name="connsiteX44" fmla="*/ 455981 w 1342244"/>
              <a:gd name="connsiteY44" fmla="*/ 3813873 h 6858000"/>
              <a:gd name="connsiteX45" fmla="*/ 466877 w 1342244"/>
              <a:gd name="connsiteY45" fmla="*/ 3738082 h 6858000"/>
              <a:gd name="connsiteX46" fmla="*/ 474223 w 1342244"/>
              <a:gd name="connsiteY46" fmla="*/ 3673397 h 6858000"/>
              <a:gd name="connsiteX47" fmla="*/ 473519 w 1342244"/>
              <a:gd name="connsiteY47" fmla="*/ 3637109 h 6858000"/>
              <a:gd name="connsiteX48" fmla="*/ 476962 w 1342244"/>
              <a:gd name="connsiteY48" fmla="*/ 3536883 h 6858000"/>
              <a:gd name="connsiteX49" fmla="*/ 484500 w 1342244"/>
              <a:gd name="connsiteY49" fmla="*/ 3435652 h 6858000"/>
              <a:gd name="connsiteX50" fmla="*/ 498392 w 1342244"/>
              <a:gd name="connsiteY50" fmla="*/ 3295862 h 6858000"/>
              <a:gd name="connsiteX51" fmla="*/ 480918 w 1342244"/>
              <a:gd name="connsiteY51" fmla="*/ 3158586 h 6858000"/>
              <a:gd name="connsiteX52" fmla="*/ 456326 w 1342244"/>
              <a:gd name="connsiteY52" fmla="*/ 3112365 h 6858000"/>
              <a:gd name="connsiteX53" fmla="*/ 441801 w 1342244"/>
              <a:gd name="connsiteY53" fmla="*/ 3072935 h 6858000"/>
              <a:gd name="connsiteX54" fmla="*/ 416975 w 1342244"/>
              <a:gd name="connsiteY54" fmla="*/ 2958185 h 6858000"/>
              <a:gd name="connsiteX55" fmla="*/ 374255 w 1342244"/>
              <a:gd name="connsiteY55" fmla="*/ 2843952 h 6858000"/>
              <a:gd name="connsiteX56" fmla="*/ 308507 w 1342244"/>
              <a:gd name="connsiteY56" fmla="*/ 2554718 h 6858000"/>
              <a:gd name="connsiteX57" fmla="*/ 279324 w 1342244"/>
              <a:gd name="connsiteY57" fmla="*/ 2447068 h 6858000"/>
              <a:gd name="connsiteX58" fmla="*/ 283394 w 1342244"/>
              <a:gd name="connsiteY58" fmla="*/ 2423438 h 6858000"/>
              <a:gd name="connsiteX59" fmla="*/ 272284 w 1342244"/>
              <a:gd name="connsiteY59" fmla="*/ 2402874 h 6858000"/>
              <a:gd name="connsiteX60" fmla="*/ 274896 w 1342244"/>
              <a:gd name="connsiteY60" fmla="*/ 2381443 h 6858000"/>
              <a:gd name="connsiteX61" fmla="*/ 251225 w 1342244"/>
              <a:gd name="connsiteY61" fmla="*/ 2261920 h 6858000"/>
              <a:gd name="connsiteX62" fmla="*/ 241112 w 1342244"/>
              <a:gd name="connsiteY62" fmla="*/ 2195378 h 6858000"/>
              <a:gd name="connsiteX63" fmla="*/ 225329 w 1342244"/>
              <a:gd name="connsiteY63" fmla="*/ 2155135 h 6858000"/>
              <a:gd name="connsiteX64" fmla="*/ 222787 w 1342244"/>
              <a:gd name="connsiteY64" fmla="*/ 2118008 h 6858000"/>
              <a:gd name="connsiteX65" fmla="*/ 223780 w 1342244"/>
              <a:gd name="connsiteY65" fmla="*/ 2050531 h 6858000"/>
              <a:gd name="connsiteX66" fmla="*/ 196764 w 1342244"/>
              <a:gd name="connsiteY66" fmla="*/ 1906352 h 6858000"/>
              <a:gd name="connsiteX67" fmla="*/ 173321 w 1342244"/>
              <a:gd name="connsiteY67" fmla="*/ 1861531 h 6858000"/>
              <a:gd name="connsiteX68" fmla="*/ 127120 w 1342244"/>
              <a:gd name="connsiteY68" fmla="*/ 1732919 h 6858000"/>
              <a:gd name="connsiteX69" fmla="*/ 99431 w 1342244"/>
              <a:gd name="connsiteY69" fmla="*/ 1663540 h 6858000"/>
              <a:gd name="connsiteX70" fmla="*/ 98557 w 1342244"/>
              <a:gd name="connsiteY70" fmla="*/ 1615777 h 6858000"/>
              <a:gd name="connsiteX71" fmla="*/ 79352 w 1342244"/>
              <a:gd name="connsiteY71" fmla="*/ 1563678 h 6858000"/>
              <a:gd name="connsiteX72" fmla="*/ 85174 w 1342244"/>
              <a:gd name="connsiteY72" fmla="*/ 1477995 h 6858000"/>
              <a:gd name="connsiteX73" fmla="*/ 71259 w 1342244"/>
              <a:gd name="connsiteY73" fmla="*/ 1373769 h 6858000"/>
              <a:gd name="connsiteX74" fmla="*/ 79566 w 1342244"/>
              <a:gd name="connsiteY74" fmla="*/ 1307086 h 6858000"/>
              <a:gd name="connsiteX75" fmla="*/ 85439 w 1342244"/>
              <a:gd name="connsiteY75" fmla="*/ 1168288 h 6858000"/>
              <a:gd name="connsiteX76" fmla="*/ 77721 w 1342244"/>
              <a:gd name="connsiteY76" fmla="*/ 1142577 h 6858000"/>
              <a:gd name="connsiteX77" fmla="*/ 67027 w 1342244"/>
              <a:gd name="connsiteY77" fmla="*/ 1088484 h 6858000"/>
              <a:gd name="connsiteX78" fmla="*/ 55763 w 1342244"/>
              <a:gd name="connsiteY78" fmla="*/ 1016103 h 6858000"/>
              <a:gd name="connsiteX79" fmla="*/ 57219 w 1342244"/>
              <a:gd name="connsiteY79" fmla="*/ 954054 h 6858000"/>
              <a:gd name="connsiteX80" fmla="*/ 52084 w 1342244"/>
              <a:gd name="connsiteY80" fmla="*/ 896999 h 6858000"/>
              <a:gd name="connsiteX81" fmla="*/ 21492 w 1342244"/>
              <a:gd name="connsiteY81" fmla="*/ 821517 h 6858000"/>
              <a:gd name="connsiteX82" fmla="*/ 442 w 1342244"/>
              <a:gd name="connsiteY82" fmla="*/ 751353 h 6858000"/>
              <a:gd name="connsiteX83" fmla="*/ 0 w 1342244"/>
              <a:gd name="connsiteY83" fmla="*/ 721230 h 6858000"/>
              <a:gd name="connsiteX84" fmla="*/ 9132 w 1342244"/>
              <a:gd name="connsiteY84" fmla="*/ 619315 h 6858000"/>
              <a:gd name="connsiteX85" fmla="*/ 2788 w 1342244"/>
              <a:gd name="connsiteY85" fmla="*/ 585934 h 6858000"/>
              <a:gd name="connsiteX86" fmla="*/ 84 w 1342244"/>
              <a:gd name="connsiteY86" fmla="*/ 538948 h 6858000"/>
              <a:gd name="connsiteX87" fmla="*/ 3992 w 1342244"/>
              <a:gd name="connsiteY87" fmla="*/ 525163 h 6858000"/>
              <a:gd name="connsiteX88" fmla="*/ 30116 w 1342244"/>
              <a:gd name="connsiteY88" fmla="*/ 446567 h 6858000"/>
              <a:gd name="connsiteX89" fmla="*/ 29364 w 1342244"/>
              <a:gd name="connsiteY89" fmla="*/ 393828 h 6858000"/>
              <a:gd name="connsiteX90" fmla="*/ 29194 w 1342244"/>
              <a:gd name="connsiteY90" fmla="*/ 353137 h 6858000"/>
              <a:gd name="connsiteX91" fmla="*/ 34887 w 1342244"/>
              <a:gd name="connsiteY91" fmla="*/ 275771 h 6858000"/>
              <a:gd name="connsiteX92" fmla="*/ 44581 w 1342244"/>
              <a:gd name="connsiteY92" fmla="*/ 236673 h 6858000"/>
              <a:gd name="connsiteX93" fmla="*/ 43624 w 1342244"/>
              <a:gd name="connsiteY93" fmla="*/ 144983 h 6858000"/>
              <a:gd name="connsiteX94" fmla="*/ 33909 w 1342244"/>
              <a:gd name="connsiteY94" fmla="*/ 33857 h 6858000"/>
              <a:gd name="connsiteX95" fmla="*/ 15462 w 1342244"/>
              <a:gd name="connsiteY95"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85283 w 1342244"/>
              <a:gd name="connsiteY23" fmla="*/ 5341916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33387 w 1342244"/>
              <a:gd name="connsiteY43" fmla="*/ 3901461 h 6858000"/>
              <a:gd name="connsiteX44" fmla="*/ 455981 w 1342244"/>
              <a:gd name="connsiteY44" fmla="*/ 3813873 h 6858000"/>
              <a:gd name="connsiteX45" fmla="*/ 466877 w 1342244"/>
              <a:gd name="connsiteY45" fmla="*/ 3738082 h 6858000"/>
              <a:gd name="connsiteX46" fmla="*/ 474223 w 1342244"/>
              <a:gd name="connsiteY46" fmla="*/ 3673397 h 6858000"/>
              <a:gd name="connsiteX47" fmla="*/ 473519 w 1342244"/>
              <a:gd name="connsiteY47" fmla="*/ 3637109 h 6858000"/>
              <a:gd name="connsiteX48" fmla="*/ 476962 w 1342244"/>
              <a:gd name="connsiteY48" fmla="*/ 3536883 h 6858000"/>
              <a:gd name="connsiteX49" fmla="*/ 484500 w 1342244"/>
              <a:gd name="connsiteY49" fmla="*/ 3435652 h 6858000"/>
              <a:gd name="connsiteX50" fmla="*/ 498392 w 1342244"/>
              <a:gd name="connsiteY50" fmla="*/ 3295862 h 6858000"/>
              <a:gd name="connsiteX51" fmla="*/ 480918 w 1342244"/>
              <a:gd name="connsiteY51" fmla="*/ 3158586 h 6858000"/>
              <a:gd name="connsiteX52" fmla="*/ 456326 w 1342244"/>
              <a:gd name="connsiteY52" fmla="*/ 3112365 h 6858000"/>
              <a:gd name="connsiteX53" fmla="*/ 441801 w 1342244"/>
              <a:gd name="connsiteY53" fmla="*/ 3072935 h 6858000"/>
              <a:gd name="connsiteX54" fmla="*/ 416975 w 1342244"/>
              <a:gd name="connsiteY54" fmla="*/ 2958185 h 6858000"/>
              <a:gd name="connsiteX55" fmla="*/ 374255 w 1342244"/>
              <a:gd name="connsiteY55" fmla="*/ 2843952 h 6858000"/>
              <a:gd name="connsiteX56" fmla="*/ 308507 w 1342244"/>
              <a:gd name="connsiteY56" fmla="*/ 2554718 h 6858000"/>
              <a:gd name="connsiteX57" fmla="*/ 279324 w 1342244"/>
              <a:gd name="connsiteY57" fmla="*/ 2447068 h 6858000"/>
              <a:gd name="connsiteX58" fmla="*/ 283394 w 1342244"/>
              <a:gd name="connsiteY58" fmla="*/ 2423438 h 6858000"/>
              <a:gd name="connsiteX59" fmla="*/ 272284 w 1342244"/>
              <a:gd name="connsiteY59" fmla="*/ 2402874 h 6858000"/>
              <a:gd name="connsiteX60" fmla="*/ 251225 w 1342244"/>
              <a:gd name="connsiteY60" fmla="*/ 2261920 h 6858000"/>
              <a:gd name="connsiteX61" fmla="*/ 241112 w 1342244"/>
              <a:gd name="connsiteY61" fmla="*/ 2195378 h 6858000"/>
              <a:gd name="connsiteX62" fmla="*/ 225329 w 1342244"/>
              <a:gd name="connsiteY62" fmla="*/ 2155135 h 6858000"/>
              <a:gd name="connsiteX63" fmla="*/ 222787 w 1342244"/>
              <a:gd name="connsiteY63" fmla="*/ 2118008 h 6858000"/>
              <a:gd name="connsiteX64" fmla="*/ 223780 w 1342244"/>
              <a:gd name="connsiteY64" fmla="*/ 2050531 h 6858000"/>
              <a:gd name="connsiteX65" fmla="*/ 196764 w 1342244"/>
              <a:gd name="connsiteY65" fmla="*/ 1906352 h 6858000"/>
              <a:gd name="connsiteX66" fmla="*/ 173321 w 1342244"/>
              <a:gd name="connsiteY66" fmla="*/ 1861531 h 6858000"/>
              <a:gd name="connsiteX67" fmla="*/ 127120 w 1342244"/>
              <a:gd name="connsiteY67" fmla="*/ 1732919 h 6858000"/>
              <a:gd name="connsiteX68" fmla="*/ 99431 w 1342244"/>
              <a:gd name="connsiteY68" fmla="*/ 1663540 h 6858000"/>
              <a:gd name="connsiteX69" fmla="*/ 98557 w 1342244"/>
              <a:gd name="connsiteY69" fmla="*/ 1615777 h 6858000"/>
              <a:gd name="connsiteX70" fmla="*/ 79352 w 1342244"/>
              <a:gd name="connsiteY70" fmla="*/ 1563678 h 6858000"/>
              <a:gd name="connsiteX71" fmla="*/ 85174 w 1342244"/>
              <a:gd name="connsiteY71" fmla="*/ 1477995 h 6858000"/>
              <a:gd name="connsiteX72" fmla="*/ 71259 w 1342244"/>
              <a:gd name="connsiteY72" fmla="*/ 1373769 h 6858000"/>
              <a:gd name="connsiteX73" fmla="*/ 79566 w 1342244"/>
              <a:gd name="connsiteY73" fmla="*/ 1307086 h 6858000"/>
              <a:gd name="connsiteX74" fmla="*/ 85439 w 1342244"/>
              <a:gd name="connsiteY74" fmla="*/ 1168288 h 6858000"/>
              <a:gd name="connsiteX75" fmla="*/ 77721 w 1342244"/>
              <a:gd name="connsiteY75" fmla="*/ 1142577 h 6858000"/>
              <a:gd name="connsiteX76" fmla="*/ 67027 w 1342244"/>
              <a:gd name="connsiteY76" fmla="*/ 1088484 h 6858000"/>
              <a:gd name="connsiteX77" fmla="*/ 55763 w 1342244"/>
              <a:gd name="connsiteY77" fmla="*/ 1016103 h 6858000"/>
              <a:gd name="connsiteX78" fmla="*/ 57219 w 1342244"/>
              <a:gd name="connsiteY78" fmla="*/ 954054 h 6858000"/>
              <a:gd name="connsiteX79" fmla="*/ 52084 w 1342244"/>
              <a:gd name="connsiteY79" fmla="*/ 896999 h 6858000"/>
              <a:gd name="connsiteX80" fmla="*/ 21492 w 1342244"/>
              <a:gd name="connsiteY80" fmla="*/ 821517 h 6858000"/>
              <a:gd name="connsiteX81" fmla="*/ 442 w 1342244"/>
              <a:gd name="connsiteY81" fmla="*/ 751353 h 6858000"/>
              <a:gd name="connsiteX82" fmla="*/ 0 w 1342244"/>
              <a:gd name="connsiteY82" fmla="*/ 721230 h 6858000"/>
              <a:gd name="connsiteX83" fmla="*/ 9132 w 1342244"/>
              <a:gd name="connsiteY83" fmla="*/ 619315 h 6858000"/>
              <a:gd name="connsiteX84" fmla="*/ 2788 w 1342244"/>
              <a:gd name="connsiteY84" fmla="*/ 585934 h 6858000"/>
              <a:gd name="connsiteX85" fmla="*/ 84 w 1342244"/>
              <a:gd name="connsiteY85" fmla="*/ 538948 h 6858000"/>
              <a:gd name="connsiteX86" fmla="*/ 3992 w 1342244"/>
              <a:gd name="connsiteY86" fmla="*/ 525163 h 6858000"/>
              <a:gd name="connsiteX87" fmla="*/ 30116 w 1342244"/>
              <a:gd name="connsiteY87" fmla="*/ 446567 h 6858000"/>
              <a:gd name="connsiteX88" fmla="*/ 29364 w 1342244"/>
              <a:gd name="connsiteY88" fmla="*/ 393828 h 6858000"/>
              <a:gd name="connsiteX89" fmla="*/ 29194 w 1342244"/>
              <a:gd name="connsiteY89" fmla="*/ 353137 h 6858000"/>
              <a:gd name="connsiteX90" fmla="*/ 34887 w 1342244"/>
              <a:gd name="connsiteY90" fmla="*/ 275771 h 6858000"/>
              <a:gd name="connsiteX91" fmla="*/ 44581 w 1342244"/>
              <a:gd name="connsiteY91" fmla="*/ 236673 h 6858000"/>
              <a:gd name="connsiteX92" fmla="*/ 43624 w 1342244"/>
              <a:gd name="connsiteY92" fmla="*/ 144983 h 6858000"/>
              <a:gd name="connsiteX93" fmla="*/ 33909 w 1342244"/>
              <a:gd name="connsiteY93" fmla="*/ 33857 h 6858000"/>
              <a:gd name="connsiteX94" fmla="*/ 15462 w 1342244"/>
              <a:gd name="connsiteY94"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85283 w 1342244"/>
              <a:gd name="connsiteY23" fmla="*/ 5341916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33387 w 1342244"/>
              <a:gd name="connsiteY43" fmla="*/ 3901461 h 6858000"/>
              <a:gd name="connsiteX44" fmla="*/ 455981 w 1342244"/>
              <a:gd name="connsiteY44" fmla="*/ 3813873 h 6858000"/>
              <a:gd name="connsiteX45" fmla="*/ 466877 w 1342244"/>
              <a:gd name="connsiteY45" fmla="*/ 3738082 h 6858000"/>
              <a:gd name="connsiteX46" fmla="*/ 474223 w 1342244"/>
              <a:gd name="connsiteY46" fmla="*/ 3673397 h 6858000"/>
              <a:gd name="connsiteX47" fmla="*/ 473519 w 1342244"/>
              <a:gd name="connsiteY47" fmla="*/ 3637109 h 6858000"/>
              <a:gd name="connsiteX48" fmla="*/ 476962 w 1342244"/>
              <a:gd name="connsiteY48" fmla="*/ 3536883 h 6858000"/>
              <a:gd name="connsiteX49" fmla="*/ 484500 w 1342244"/>
              <a:gd name="connsiteY49" fmla="*/ 3435652 h 6858000"/>
              <a:gd name="connsiteX50" fmla="*/ 498392 w 1342244"/>
              <a:gd name="connsiteY50" fmla="*/ 3295862 h 6858000"/>
              <a:gd name="connsiteX51" fmla="*/ 480918 w 1342244"/>
              <a:gd name="connsiteY51" fmla="*/ 3158586 h 6858000"/>
              <a:gd name="connsiteX52" fmla="*/ 456326 w 1342244"/>
              <a:gd name="connsiteY52" fmla="*/ 3112365 h 6858000"/>
              <a:gd name="connsiteX53" fmla="*/ 441801 w 1342244"/>
              <a:gd name="connsiteY53" fmla="*/ 3072935 h 6858000"/>
              <a:gd name="connsiteX54" fmla="*/ 416975 w 1342244"/>
              <a:gd name="connsiteY54" fmla="*/ 2958185 h 6858000"/>
              <a:gd name="connsiteX55" fmla="*/ 374255 w 1342244"/>
              <a:gd name="connsiteY55" fmla="*/ 2843952 h 6858000"/>
              <a:gd name="connsiteX56" fmla="*/ 308507 w 1342244"/>
              <a:gd name="connsiteY56" fmla="*/ 2554718 h 6858000"/>
              <a:gd name="connsiteX57" fmla="*/ 279324 w 1342244"/>
              <a:gd name="connsiteY57" fmla="*/ 2447068 h 6858000"/>
              <a:gd name="connsiteX58" fmla="*/ 283394 w 1342244"/>
              <a:gd name="connsiteY58" fmla="*/ 2423438 h 6858000"/>
              <a:gd name="connsiteX59" fmla="*/ 272284 w 1342244"/>
              <a:gd name="connsiteY59" fmla="*/ 2402874 h 6858000"/>
              <a:gd name="connsiteX60" fmla="*/ 251225 w 1342244"/>
              <a:gd name="connsiteY60" fmla="*/ 2261920 h 6858000"/>
              <a:gd name="connsiteX61" fmla="*/ 241112 w 1342244"/>
              <a:gd name="connsiteY61" fmla="*/ 2195378 h 6858000"/>
              <a:gd name="connsiteX62" fmla="*/ 225329 w 1342244"/>
              <a:gd name="connsiteY62" fmla="*/ 2155135 h 6858000"/>
              <a:gd name="connsiteX63" fmla="*/ 222787 w 1342244"/>
              <a:gd name="connsiteY63" fmla="*/ 2118008 h 6858000"/>
              <a:gd name="connsiteX64" fmla="*/ 223780 w 1342244"/>
              <a:gd name="connsiteY64" fmla="*/ 2050531 h 6858000"/>
              <a:gd name="connsiteX65" fmla="*/ 196764 w 1342244"/>
              <a:gd name="connsiteY65" fmla="*/ 1906352 h 6858000"/>
              <a:gd name="connsiteX66" fmla="*/ 173321 w 1342244"/>
              <a:gd name="connsiteY66" fmla="*/ 1861531 h 6858000"/>
              <a:gd name="connsiteX67" fmla="*/ 127120 w 1342244"/>
              <a:gd name="connsiteY67" fmla="*/ 1732919 h 6858000"/>
              <a:gd name="connsiteX68" fmla="*/ 98557 w 1342244"/>
              <a:gd name="connsiteY68" fmla="*/ 1615777 h 6858000"/>
              <a:gd name="connsiteX69" fmla="*/ 79352 w 1342244"/>
              <a:gd name="connsiteY69" fmla="*/ 1563678 h 6858000"/>
              <a:gd name="connsiteX70" fmla="*/ 85174 w 1342244"/>
              <a:gd name="connsiteY70" fmla="*/ 1477995 h 6858000"/>
              <a:gd name="connsiteX71" fmla="*/ 71259 w 1342244"/>
              <a:gd name="connsiteY71" fmla="*/ 1373769 h 6858000"/>
              <a:gd name="connsiteX72" fmla="*/ 79566 w 1342244"/>
              <a:gd name="connsiteY72" fmla="*/ 1307086 h 6858000"/>
              <a:gd name="connsiteX73" fmla="*/ 85439 w 1342244"/>
              <a:gd name="connsiteY73" fmla="*/ 1168288 h 6858000"/>
              <a:gd name="connsiteX74" fmla="*/ 77721 w 1342244"/>
              <a:gd name="connsiteY74" fmla="*/ 1142577 h 6858000"/>
              <a:gd name="connsiteX75" fmla="*/ 67027 w 1342244"/>
              <a:gd name="connsiteY75" fmla="*/ 1088484 h 6858000"/>
              <a:gd name="connsiteX76" fmla="*/ 55763 w 1342244"/>
              <a:gd name="connsiteY76" fmla="*/ 1016103 h 6858000"/>
              <a:gd name="connsiteX77" fmla="*/ 57219 w 1342244"/>
              <a:gd name="connsiteY77" fmla="*/ 954054 h 6858000"/>
              <a:gd name="connsiteX78" fmla="*/ 52084 w 1342244"/>
              <a:gd name="connsiteY78" fmla="*/ 896999 h 6858000"/>
              <a:gd name="connsiteX79" fmla="*/ 21492 w 1342244"/>
              <a:gd name="connsiteY79" fmla="*/ 821517 h 6858000"/>
              <a:gd name="connsiteX80" fmla="*/ 442 w 1342244"/>
              <a:gd name="connsiteY80" fmla="*/ 751353 h 6858000"/>
              <a:gd name="connsiteX81" fmla="*/ 0 w 1342244"/>
              <a:gd name="connsiteY81" fmla="*/ 721230 h 6858000"/>
              <a:gd name="connsiteX82" fmla="*/ 9132 w 1342244"/>
              <a:gd name="connsiteY82" fmla="*/ 619315 h 6858000"/>
              <a:gd name="connsiteX83" fmla="*/ 2788 w 1342244"/>
              <a:gd name="connsiteY83" fmla="*/ 585934 h 6858000"/>
              <a:gd name="connsiteX84" fmla="*/ 84 w 1342244"/>
              <a:gd name="connsiteY84" fmla="*/ 538948 h 6858000"/>
              <a:gd name="connsiteX85" fmla="*/ 3992 w 1342244"/>
              <a:gd name="connsiteY85" fmla="*/ 525163 h 6858000"/>
              <a:gd name="connsiteX86" fmla="*/ 30116 w 1342244"/>
              <a:gd name="connsiteY86" fmla="*/ 446567 h 6858000"/>
              <a:gd name="connsiteX87" fmla="*/ 29364 w 1342244"/>
              <a:gd name="connsiteY87" fmla="*/ 393828 h 6858000"/>
              <a:gd name="connsiteX88" fmla="*/ 29194 w 1342244"/>
              <a:gd name="connsiteY88" fmla="*/ 353137 h 6858000"/>
              <a:gd name="connsiteX89" fmla="*/ 34887 w 1342244"/>
              <a:gd name="connsiteY89" fmla="*/ 275771 h 6858000"/>
              <a:gd name="connsiteX90" fmla="*/ 44581 w 1342244"/>
              <a:gd name="connsiteY90" fmla="*/ 236673 h 6858000"/>
              <a:gd name="connsiteX91" fmla="*/ 43624 w 1342244"/>
              <a:gd name="connsiteY91" fmla="*/ 144983 h 6858000"/>
              <a:gd name="connsiteX92" fmla="*/ 33909 w 1342244"/>
              <a:gd name="connsiteY92" fmla="*/ 33857 h 6858000"/>
              <a:gd name="connsiteX93" fmla="*/ 15462 w 1342244"/>
              <a:gd name="connsiteY93"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85283 w 1342244"/>
              <a:gd name="connsiteY23" fmla="*/ 5341916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33387 w 1342244"/>
              <a:gd name="connsiteY43" fmla="*/ 3901461 h 6858000"/>
              <a:gd name="connsiteX44" fmla="*/ 455981 w 1342244"/>
              <a:gd name="connsiteY44" fmla="*/ 3813873 h 6858000"/>
              <a:gd name="connsiteX45" fmla="*/ 466877 w 1342244"/>
              <a:gd name="connsiteY45" fmla="*/ 3738082 h 6858000"/>
              <a:gd name="connsiteX46" fmla="*/ 474223 w 1342244"/>
              <a:gd name="connsiteY46" fmla="*/ 3673397 h 6858000"/>
              <a:gd name="connsiteX47" fmla="*/ 473519 w 1342244"/>
              <a:gd name="connsiteY47" fmla="*/ 3637109 h 6858000"/>
              <a:gd name="connsiteX48" fmla="*/ 476962 w 1342244"/>
              <a:gd name="connsiteY48" fmla="*/ 3536883 h 6858000"/>
              <a:gd name="connsiteX49" fmla="*/ 484500 w 1342244"/>
              <a:gd name="connsiteY49" fmla="*/ 3435652 h 6858000"/>
              <a:gd name="connsiteX50" fmla="*/ 498392 w 1342244"/>
              <a:gd name="connsiteY50" fmla="*/ 3295862 h 6858000"/>
              <a:gd name="connsiteX51" fmla="*/ 480918 w 1342244"/>
              <a:gd name="connsiteY51" fmla="*/ 3158586 h 6858000"/>
              <a:gd name="connsiteX52" fmla="*/ 456326 w 1342244"/>
              <a:gd name="connsiteY52" fmla="*/ 3112365 h 6858000"/>
              <a:gd name="connsiteX53" fmla="*/ 441801 w 1342244"/>
              <a:gd name="connsiteY53" fmla="*/ 3072935 h 6858000"/>
              <a:gd name="connsiteX54" fmla="*/ 416975 w 1342244"/>
              <a:gd name="connsiteY54" fmla="*/ 2958185 h 6858000"/>
              <a:gd name="connsiteX55" fmla="*/ 374255 w 1342244"/>
              <a:gd name="connsiteY55" fmla="*/ 2843952 h 6858000"/>
              <a:gd name="connsiteX56" fmla="*/ 308507 w 1342244"/>
              <a:gd name="connsiteY56" fmla="*/ 2554718 h 6858000"/>
              <a:gd name="connsiteX57" fmla="*/ 279324 w 1342244"/>
              <a:gd name="connsiteY57" fmla="*/ 2447068 h 6858000"/>
              <a:gd name="connsiteX58" fmla="*/ 283394 w 1342244"/>
              <a:gd name="connsiteY58" fmla="*/ 2423438 h 6858000"/>
              <a:gd name="connsiteX59" fmla="*/ 272284 w 1342244"/>
              <a:gd name="connsiteY59" fmla="*/ 2402874 h 6858000"/>
              <a:gd name="connsiteX60" fmla="*/ 251225 w 1342244"/>
              <a:gd name="connsiteY60" fmla="*/ 2261920 h 6858000"/>
              <a:gd name="connsiteX61" fmla="*/ 241112 w 1342244"/>
              <a:gd name="connsiteY61" fmla="*/ 2195378 h 6858000"/>
              <a:gd name="connsiteX62" fmla="*/ 225329 w 1342244"/>
              <a:gd name="connsiteY62" fmla="*/ 2155135 h 6858000"/>
              <a:gd name="connsiteX63" fmla="*/ 222787 w 1342244"/>
              <a:gd name="connsiteY63" fmla="*/ 2118008 h 6858000"/>
              <a:gd name="connsiteX64" fmla="*/ 223780 w 1342244"/>
              <a:gd name="connsiteY64" fmla="*/ 2050531 h 6858000"/>
              <a:gd name="connsiteX65" fmla="*/ 196764 w 1342244"/>
              <a:gd name="connsiteY65" fmla="*/ 1906352 h 6858000"/>
              <a:gd name="connsiteX66" fmla="*/ 173321 w 1342244"/>
              <a:gd name="connsiteY66" fmla="*/ 1861531 h 6858000"/>
              <a:gd name="connsiteX67" fmla="*/ 127120 w 1342244"/>
              <a:gd name="connsiteY67" fmla="*/ 1732919 h 6858000"/>
              <a:gd name="connsiteX68" fmla="*/ 98557 w 1342244"/>
              <a:gd name="connsiteY68" fmla="*/ 1615777 h 6858000"/>
              <a:gd name="connsiteX69" fmla="*/ 79352 w 1342244"/>
              <a:gd name="connsiteY69" fmla="*/ 1563678 h 6858000"/>
              <a:gd name="connsiteX70" fmla="*/ 85174 w 1342244"/>
              <a:gd name="connsiteY70" fmla="*/ 1477995 h 6858000"/>
              <a:gd name="connsiteX71" fmla="*/ 71259 w 1342244"/>
              <a:gd name="connsiteY71" fmla="*/ 1373769 h 6858000"/>
              <a:gd name="connsiteX72" fmla="*/ 79566 w 1342244"/>
              <a:gd name="connsiteY72" fmla="*/ 1307086 h 6858000"/>
              <a:gd name="connsiteX73" fmla="*/ 85439 w 1342244"/>
              <a:gd name="connsiteY73" fmla="*/ 1168288 h 6858000"/>
              <a:gd name="connsiteX74" fmla="*/ 77721 w 1342244"/>
              <a:gd name="connsiteY74" fmla="*/ 1142577 h 6858000"/>
              <a:gd name="connsiteX75" fmla="*/ 67027 w 1342244"/>
              <a:gd name="connsiteY75" fmla="*/ 1088484 h 6858000"/>
              <a:gd name="connsiteX76" fmla="*/ 55763 w 1342244"/>
              <a:gd name="connsiteY76" fmla="*/ 1016103 h 6858000"/>
              <a:gd name="connsiteX77" fmla="*/ 57219 w 1342244"/>
              <a:gd name="connsiteY77" fmla="*/ 954054 h 6858000"/>
              <a:gd name="connsiteX78" fmla="*/ 52084 w 1342244"/>
              <a:gd name="connsiteY78" fmla="*/ 896999 h 6858000"/>
              <a:gd name="connsiteX79" fmla="*/ 21492 w 1342244"/>
              <a:gd name="connsiteY79" fmla="*/ 821517 h 6858000"/>
              <a:gd name="connsiteX80" fmla="*/ 442 w 1342244"/>
              <a:gd name="connsiteY80" fmla="*/ 751353 h 6858000"/>
              <a:gd name="connsiteX81" fmla="*/ 0 w 1342244"/>
              <a:gd name="connsiteY81" fmla="*/ 721230 h 6858000"/>
              <a:gd name="connsiteX82" fmla="*/ 9132 w 1342244"/>
              <a:gd name="connsiteY82" fmla="*/ 619315 h 6858000"/>
              <a:gd name="connsiteX83" fmla="*/ 2788 w 1342244"/>
              <a:gd name="connsiteY83" fmla="*/ 585934 h 6858000"/>
              <a:gd name="connsiteX84" fmla="*/ 84 w 1342244"/>
              <a:gd name="connsiteY84" fmla="*/ 538948 h 6858000"/>
              <a:gd name="connsiteX85" fmla="*/ 3992 w 1342244"/>
              <a:gd name="connsiteY85" fmla="*/ 525163 h 6858000"/>
              <a:gd name="connsiteX86" fmla="*/ 30116 w 1342244"/>
              <a:gd name="connsiteY86" fmla="*/ 446567 h 6858000"/>
              <a:gd name="connsiteX87" fmla="*/ 29364 w 1342244"/>
              <a:gd name="connsiteY87" fmla="*/ 393828 h 6858000"/>
              <a:gd name="connsiteX88" fmla="*/ 29194 w 1342244"/>
              <a:gd name="connsiteY88" fmla="*/ 353137 h 6858000"/>
              <a:gd name="connsiteX89" fmla="*/ 34887 w 1342244"/>
              <a:gd name="connsiteY89" fmla="*/ 275771 h 6858000"/>
              <a:gd name="connsiteX90" fmla="*/ 44581 w 1342244"/>
              <a:gd name="connsiteY90" fmla="*/ 236673 h 6858000"/>
              <a:gd name="connsiteX91" fmla="*/ 43624 w 1342244"/>
              <a:gd name="connsiteY91" fmla="*/ 144983 h 6858000"/>
              <a:gd name="connsiteX92" fmla="*/ 33909 w 1342244"/>
              <a:gd name="connsiteY92" fmla="*/ 33857 h 6858000"/>
              <a:gd name="connsiteX93" fmla="*/ 15462 w 1342244"/>
              <a:gd name="connsiteY93" fmla="*/ 0 h 6858000"/>
              <a:gd name="connsiteX0" fmla="*/ 15462 w 1342244"/>
              <a:gd name="connsiteY0" fmla="*/ 0 h 6858000"/>
              <a:gd name="connsiteX1" fmla="*/ 1342244 w 1342244"/>
              <a:gd name="connsiteY1" fmla="*/ 0 h 6858000"/>
              <a:gd name="connsiteX2" fmla="*/ 1342244 w 1342244"/>
              <a:gd name="connsiteY2" fmla="*/ 6858000 h 6858000"/>
              <a:gd name="connsiteX3" fmla="*/ 78938 w 1342244"/>
              <a:gd name="connsiteY3" fmla="*/ 6857735 h 6858000"/>
              <a:gd name="connsiteX4" fmla="*/ 115531 w 1342244"/>
              <a:gd name="connsiteY4" fmla="*/ 6776847 h 6858000"/>
              <a:gd name="connsiteX5" fmla="*/ 127031 w 1342244"/>
              <a:gd name="connsiteY5" fmla="*/ 6737706 h 6858000"/>
              <a:gd name="connsiteX6" fmla="*/ 144438 w 1342244"/>
              <a:gd name="connsiteY6" fmla="*/ 6686827 h 6858000"/>
              <a:gd name="connsiteX7" fmla="*/ 156016 w 1342244"/>
              <a:gd name="connsiteY7" fmla="*/ 6633777 h 6858000"/>
              <a:gd name="connsiteX8" fmla="*/ 228859 w 1342244"/>
              <a:gd name="connsiteY8" fmla="*/ 6492130 h 6858000"/>
              <a:gd name="connsiteX9" fmla="*/ 244546 w 1342244"/>
              <a:gd name="connsiteY9" fmla="*/ 6431610 h 6858000"/>
              <a:gd name="connsiteX10" fmla="*/ 271474 w 1342244"/>
              <a:gd name="connsiteY10" fmla="*/ 6334727 h 6858000"/>
              <a:gd name="connsiteX11" fmla="*/ 263386 w 1342244"/>
              <a:gd name="connsiteY11" fmla="*/ 6294334 h 6858000"/>
              <a:gd name="connsiteX12" fmla="*/ 251160 w 1342244"/>
              <a:gd name="connsiteY12" fmla="*/ 6231403 h 6858000"/>
              <a:gd name="connsiteX13" fmla="*/ 243818 w 1342244"/>
              <a:gd name="connsiteY13" fmla="*/ 6202459 h 6858000"/>
              <a:gd name="connsiteX14" fmla="*/ 242616 w 1342244"/>
              <a:gd name="connsiteY14" fmla="*/ 6153037 h 6858000"/>
              <a:gd name="connsiteX15" fmla="*/ 255587 w 1342244"/>
              <a:gd name="connsiteY15" fmla="*/ 6061464 h 6858000"/>
              <a:gd name="connsiteX16" fmla="*/ 245418 w 1342244"/>
              <a:gd name="connsiteY16" fmla="*/ 6028119 h 6858000"/>
              <a:gd name="connsiteX17" fmla="*/ 230647 w 1342244"/>
              <a:gd name="connsiteY17" fmla="*/ 5926735 h 6858000"/>
              <a:gd name="connsiteX18" fmla="*/ 280159 w 1342244"/>
              <a:gd name="connsiteY18" fmla="*/ 5712857 h 6858000"/>
              <a:gd name="connsiteX19" fmla="*/ 309957 w 1342244"/>
              <a:gd name="connsiteY19" fmla="*/ 5660491 h 6858000"/>
              <a:gd name="connsiteX20" fmla="*/ 323969 w 1342244"/>
              <a:gd name="connsiteY20" fmla="*/ 5553910 h 6858000"/>
              <a:gd name="connsiteX21" fmla="*/ 348400 w 1342244"/>
              <a:gd name="connsiteY21" fmla="*/ 5449031 h 6858000"/>
              <a:gd name="connsiteX22" fmla="*/ 359524 w 1342244"/>
              <a:gd name="connsiteY22" fmla="*/ 5396260 h 6858000"/>
              <a:gd name="connsiteX23" fmla="*/ 385283 w 1342244"/>
              <a:gd name="connsiteY23" fmla="*/ 5341916 h 6858000"/>
              <a:gd name="connsiteX24" fmla="*/ 423664 w 1342244"/>
              <a:gd name="connsiteY24" fmla="*/ 5264214 h 6858000"/>
              <a:gd name="connsiteX25" fmla="*/ 429823 w 1342244"/>
              <a:gd name="connsiteY25" fmla="*/ 5225268 h 6858000"/>
              <a:gd name="connsiteX26" fmla="*/ 438105 w 1342244"/>
              <a:gd name="connsiteY26" fmla="*/ 5159961 h 6858000"/>
              <a:gd name="connsiteX27" fmla="*/ 441715 w 1342244"/>
              <a:gd name="connsiteY27" fmla="*/ 5125185 h 6858000"/>
              <a:gd name="connsiteX28" fmla="*/ 455581 w 1342244"/>
              <a:gd name="connsiteY28" fmla="*/ 5067850 h 6858000"/>
              <a:gd name="connsiteX29" fmla="*/ 458312 w 1342244"/>
              <a:gd name="connsiteY29" fmla="*/ 5060861 h 6858000"/>
              <a:gd name="connsiteX30" fmla="*/ 456570 w 1342244"/>
              <a:gd name="connsiteY30" fmla="*/ 4993030 h 6858000"/>
              <a:gd name="connsiteX31" fmla="*/ 463479 w 1342244"/>
              <a:gd name="connsiteY31" fmla="*/ 4946844 h 6858000"/>
              <a:gd name="connsiteX32" fmla="*/ 474738 w 1342244"/>
              <a:gd name="connsiteY32" fmla="*/ 4858827 h 6858000"/>
              <a:gd name="connsiteX33" fmla="*/ 480641 w 1342244"/>
              <a:gd name="connsiteY33" fmla="*/ 4821170 h 6858000"/>
              <a:gd name="connsiteX34" fmla="*/ 486667 w 1342244"/>
              <a:gd name="connsiteY34" fmla="*/ 4750867 h 6858000"/>
              <a:gd name="connsiteX35" fmla="*/ 484474 w 1342244"/>
              <a:gd name="connsiteY35" fmla="*/ 4690749 h 6858000"/>
              <a:gd name="connsiteX36" fmla="*/ 479954 w 1342244"/>
              <a:gd name="connsiteY36" fmla="*/ 4584173 h 6858000"/>
              <a:gd name="connsiteX37" fmla="*/ 475037 w 1342244"/>
              <a:gd name="connsiteY37" fmla="*/ 4444346 h 6858000"/>
              <a:gd name="connsiteX38" fmla="*/ 471602 w 1342244"/>
              <a:gd name="connsiteY38" fmla="*/ 4375228 h 6858000"/>
              <a:gd name="connsiteX39" fmla="*/ 452255 w 1342244"/>
              <a:gd name="connsiteY39" fmla="*/ 4214165 h 6858000"/>
              <a:gd name="connsiteX40" fmla="*/ 453884 w 1342244"/>
              <a:gd name="connsiteY40" fmla="*/ 4076008 h 6858000"/>
              <a:gd name="connsiteX41" fmla="*/ 441584 w 1342244"/>
              <a:gd name="connsiteY41" fmla="*/ 4033999 h 6858000"/>
              <a:gd name="connsiteX42" fmla="*/ 441309 w 1342244"/>
              <a:gd name="connsiteY42" fmla="*/ 4013953 h 6858000"/>
              <a:gd name="connsiteX43" fmla="*/ 433387 w 1342244"/>
              <a:gd name="connsiteY43" fmla="*/ 3901461 h 6858000"/>
              <a:gd name="connsiteX44" fmla="*/ 455981 w 1342244"/>
              <a:gd name="connsiteY44" fmla="*/ 3813873 h 6858000"/>
              <a:gd name="connsiteX45" fmla="*/ 466877 w 1342244"/>
              <a:gd name="connsiteY45" fmla="*/ 3738082 h 6858000"/>
              <a:gd name="connsiteX46" fmla="*/ 474223 w 1342244"/>
              <a:gd name="connsiteY46" fmla="*/ 3673397 h 6858000"/>
              <a:gd name="connsiteX47" fmla="*/ 473519 w 1342244"/>
              <a:gd name="connsiteY47" fmla="*/ 3637109 h 6858000"/>
              <a:gd name="connsiteX48" fmla="*/ 476962 w 1342244"/>
              <a:gd name="connsiteY48" fmla="*/ 3536883 h 6858000"/>
              <a:gd name="connsiteX49" fmla="*/ 484500 w 1342244"/>
              <a:gd name="connsiteY49" fmla="*/ 3435652 h 6858000"/>
              <a:gd name="connsiteX50" fmla="*/ 498392 w 1342244"/>
              <a:gd name="connsiteY50" fmla="*/ 3295862 h 6858000"/>
              <a:gd name="connsiteX51" fmla="*/ 480918 w 1342244"/>
              <a:gd name="connsiteY51" fmla="*/ 3158586 h 6858000"/>
              <a:gd name="connsiteX52" fmla="*/ 456326 w 1342244"/>
              <a:gd name="connsiteY52" fmla="*/ 3112365 h 6858000"/>
              <a:gd name="connsiteX53" fmla="*/ 441801 w 1342244"/>
              <a:gd name="connsiteY53" fmla="*/ 3072935 h 6858000"/>
              <a:gd name="connsiteX54" fmla="*/ 416975 w 1342244"/>
              <a:gd name="connsiteY54" fmla="*/ 2958185 h 6858000"/>
              <a:gd name="connsiteX55" fmla="*/ 374255 w 1342244"/>
              <a:gd name="connsiteY55" fmla="*/ 2843952 h 6858000"/>
              <a:gd name="connsiteX56" fmla="*/ 308507 w 1342244"/>
              <a:gd name="connsiteY56" fmla="*/ 2554718 h 6858000"/>
              <a:gd name="connsiteX57" fmla="*/ 279324 w 1342244"/>
              <a:gd name="connsiteY57" fmla="*/ 2447068 h 6858000"/>
              <a:gd name="connsiteX58" fmla="*/ 283394 w 1342244"/>
              <a:gd name="connsiteY58" fmla="*/ 2423438 h 6858000"/>
              <a:gd name="connsiteX59" fmla="*/ 272284 w 1342244"/>
              <a:gd name="connsiteY59" fmla="*/ 2402874 h 6858000"/>
              <a:gd name="connsiteX60" fmla="*/ 251225 w 1342244"/>
              <a:gd name="connsiteY60" fmla="*/ 2261920 h 6858000"/>
              <a:gd name="connsiteX61" fmla="*/ 241112 w 1342244"/>
              <a:gd name="connsiteY61" fmla="*/ 2195378 h 6858000"/>
              <a:gd name="connsiteX62" fmla="*/ 225329 w 1342244"/>
              <a:gd name="connsiteY62" fmla="*/ 2155135 h 6858000"/>
              <a:gd name="connsiteX63" fmla="*/ 222787 w 1342244"/>
              <a:gd name="connsiteY63" fmla="*/ 2118008 h 6858000"/>
              <a:gd name="connsiteX64" fmla="*/ 223780 w 1342244"/>
              <a:gd name="connsiteY64" fmla="*/ 2050531 h 6858000"/>
              <a:gd name="connsiteX65" fmla="*/ 196764 w 1342244"/>
              <a:gd name="connsiteY65" fmla="*/ 1906352 h 6858000"/>
              <a:gd name="connsiteX66" fmla="*/ 173321 w 1342244"/>
              <a:gd name="connsiteY66" fmla="*/ 1861531 h 6858000"/>
              <a:gd name="connsiteX67" fmla="*/ 127120 w 1342244"/>
              <a:gd name="connsiteY67" fmla="*/ 1732919 h 6858000"/>
              <a:gd name="connsiteX68" fmla="*/ 98557 w 1342244"/>
              <a:gd name="connsiteY68" fmla="*/ 1615777 h 6858000"/>
              <a:gd name="connsiteX69" fmla="*/ 79352 w 1342244"/>
              <a:gd name="connsiteY69" fmla="*/ 1563678 h 6858000"/>
              <a:gd name="connsiteX70" fmla="*/ 85174 w 1342244"/>
              <a:gd name="connsiteY70" fmla="*/ 1477995 h 6858000"/>
              <a:gd name="connsiteX71" fmla="*/ 71259 w 1342244"/>
              <a:gd name="connsiteY71" fmla="*/ 1373769 h 6858000"/>
              <a:gd name="connsiteX72" fmla="*/ 79566 w 1342244"/>
              <a:gd name="connsiteY72" fmla="*/ 1307086 h 6858000"/>
              <a:gd name="connsiteX73" fmla="*/ 85439 w 1342244"/>
              <a:gd name="connsiteY73" fmla="*/ 1168288 h 6858000"/>
              <a:gd name="connsiteX74" fmla="*/ 77721 w 1342244"/>
              <a:gd name="connsiteY74" fmla="*/ 1142577 h 6858000"/>
              <a:gd name="connsiteX75" fmla="*/ 67027 w 1342244"/>
              <a:gd name="connsiteY75" fmla="*/ 1088484 h 6858000"/>
              <a:gd name="connsiteX76" fmla="*/ 55763 w 1342244"/>
              <a:gd name="connsiteY76" fmla="*/ 1016103 h 6858000"/>
              <a:gd name="connsiteX77" fmla="*/ 57219 w 1342244"/>
              <a:gd name="connsiteY77" fmla="*/ 954054 h 6858000"/>
              <a:gd name="connsiteX78" fmla="*/ 52084 w 1342244"/>
              <a:gd name="connsiteY78" fmla="*/ 896999 h 6858000"/>
              <a:gd name="connsiteX79" fmla="*/ 21492 w 1342244"/>
              <a:gd name="connsiteY79" fmla="*/ 821517 h 6858000"/>
              <a:gd name="connsiteX80" fmla="*/ 0 w 1342244"/>
              <a:gd name="connsiteY80" fmla="*/ 721230 h 6858000"/>
              <a:gd name="connsiteX81" fmla="*/ 9132 w 1342244"/>
              <a:gd name="connsiteY81" fmla="*/ 619315 h 6858000"/>
              <a:gd name="connsiteX82" fmla="*/ 2788 w 1342244"/>
              <a:gd name="connsiteY82" fmla="*/ 585934 h 6858000"/>
              <a:gd name="connsiteX83" fmla="*/ 84 w 1342244"/>
              <a:gd name="connsiteY83" fmla="*/ 538948 h 6858000"/>
              <a:gd name="connsiteX84" fmla="*/ 3992 w 1342244"/>
              <a:gd name="connsiteY84" fmla="*/ 525163 h 6858000"/>
              <a:gd name="connsiteX85" fmla="*/ 30116 w 1342244"/>
              <a:gd name="connsiteY85" fmla="*/ 446567 h 6858000"/>
              <a:gd name="connsiteX86" fmla="*/ 29364 w 1342244"/>
              <a:gd name="connsiteY86" fmla="*/ 393828 h 6858000"/>
              <a:gd name="connsiteX87" fmla="*/ 29194 w 1342244"/>
              <a:gd name="connsiteY87" fmla="*/ 353137 h 6858000"/>
              <a:gd name="connsiteX88" fmla="*/ 34887 w 1342244"/>
              <a:gd name="connsiteY88" fmla="*/ 275771 h 6858000"/>
              <a:gd name="connsiteX89" fmla="*/ 44581 w 1342244"/>
              <a:gd name="connsiteY89" fmla="*/ 236673 h 6858000"/>
              <a:gd name="connsiteX90" fmla="*/ 43624 w 1342244"/>
              <a:gd name="connsiteY90" fmla="*/ 144983 h 6858000"/>
              <a:gd name="connsiteX91" fmla="*/ 33909 w 1342244"/>
              <a:gd name="connsiteY91" fmla="*/ 33857 h 6858000"/>
              <a:gd name="connsiteX92" fmla="*/ 15462 w 1342244"/>
              <a:gd name="connsiteY92"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71393 w 1342163"/>
              <a:gd name="connsiteY10" fmla="*/ 6334727 h 6858000"/>
              <a:gd name="connsiteX11" fmla="*/ 263305 w 1342163"/>
              <a:gd name="connsiteY11" fmla="*/ 6294334 h 6858000"/>
              <a:gd name="connsiteX12" fmla="*/ 251079 w 1342163"/>
              <a:gd name="connsiteY12" fmla="*/ 6231403 h 6858000"/>
              <a:gd name="connsiteX13" fmla="*/ 243737 w 1342163"/>
              <a:gd name="connsiteY13" fmla="*/ 6202459 h 6858000"/>
              <a:gd name="connsiteX14" fmla="*/ 242535 w 1342163"/>
              <a:gd name="connsiteY14" fmla="*/ 6153037 h 6858000"/>
              <a:gd name="connsiteX15" fmla="*/ 255506 w 1342163"/>
              <a:gd name="connsiteY15" fmla="*/ 6061464 h 6858000"/>
              <a:gd name="connsiteX16" fmla="*/ 245337 w 1342163"/>
              <a:gd name="connsiteY16" fmla="*/ 6028119 h 6858000"/>
              <a:gd name="connsiteX17" fmla="*/ 230566 w 1342163"/>
              <a:gd name="connsiteY17" fmla="*/ 5926735 h 6858000"/>
              <a:gd name="connsiteX18" fmla="*/ 280078 w 1342163"/>
              <a:gd name="connsiteY18" fmla="*/ 5712857 h 6858000"/>
              <a:gd name="connsiteX19" fmla="*/ 309876 w 1342163"/>
              <a:gd name="connsiteY19" fmla="*/ 5660491 h 6858000"/>
              <a:gd name="connsiteX20" fmla="*/ 323888 w 1342163"/>
              <a:gd name="connsiteY20" fmla="*/ 5553910 h 6858000"/>
              <a:gd name="connsiteX21" fmla="*/ 348319 w 1342163"/>
              <a:gd name="connsiteY21" fmla="*/ 5449031 h 6858000"/>
              <a:gd name="connsiteX22" fmla="*/ 359443 w 1342163"/>
              <a:gd name="connsiteY22" fmla="*/ 5396260 h 6858000"/>
              <a:gd name="connsiteX23" fmla="*/ 385202 w 1342163"/>
              <a:gd name="connsiteY23" fmla="*/ 5341916 h 6858000"/>
              <a:gd name="connsiteX24" fmla="*/ 423583 w 1342163"/>
              <a:gd name="connsiteY24" fmla="*/ 5264214 h 6858000"/>
              <a:gd name="connsiteX25" fmla="*/ 429742 w 1342163"/>
              <a:gd name="connsiteY25" fmla="*/ 5225268 h 6858000"/>
              <a:gd name="connsiteX26" fmla="*/ 438024 w 1342163"/>
              <a:gd name="connsiteY26" fmla="*/ 5159961 h 6858000"/>
              <a:gd name="connsiteX27" fmla="*/ 441634 w 1342163"/>
              <a:gd name="connsiteY27" fmla="*/ 5125185 h 6858000"/>
              <a:gd name="connsiteX28" fmla="*/ 455500 w 1342163"/>
              <a:gd name="connsiteY28" fmla="*/ 5067850 h 6858000"/>
              <a:gd name="connsiteX29" fmla="*/ 458231 w 1342163"/>
              <a:gd name="connsiteY29" fmla="*/ 5060861 h 6858000"/>
              <a:gd name="connsiteX30" fmla="*/ 456489 w 1342163"/>
              <a:gd name="connsiteY30" fmla="*/ 4993030 h 6858000"/>
              <a:gd name="connsiteX31" fmla="*/ 463398 w 1342163"/>
              <a:gd name="connsiteY31" fmla="*/ 4946844 h 6858000"/>
              <a:gd name="connsiteX32" fmla="*/ 474657 w 1342163"/>
              <a:gd name="connsiteY32" fmla="*/ 4858827 h 6858000"/>
              <a:gd name="connsiteX33" fmla="*/ 480560 w 1342163"/>
              <a:gd name="connsiteY33" fmla="*/ 4821170 h 6858000"/>
              <a:gd name="connsiteX34" fmla="*/ 486586 w 1342163"/>
              <a:gd name="connsiteY34" fmla="*/ 4750867 h 6858000"/>
              <a:gd name="connsiteX35" fmla="*/ 484393 w 1342163"/>
              <a:gd name="connsiteY35" fmla="*/ 4690749 h 6858000"/>
              <a:gd name="connsiteX36" fmla="*/ 479873 w 1342163"/>
              <a:gd name="connsiteY36" fmla="*/ 4584173 h 6858000"/>
              <a:gd name="connsiteX37" fmla="*/ 474956 w 1342163"/>
              <a:gd name="connsiteY37" fmla="*/ 4444346 h 6858000"/>
              <a:gd name="connsiteX38" fmla="*/ 471521 w 1342163"/>
              <a:gd name="connsiteY38" fmla="*/ 4375228 h 6858000"/>
              <a:gd name="connsiteX39" fmla="*/ 452174 w 1342163"/>
              <a:gd name="connsiteY39" fmla="*/ 4214165 h 6858000"/>
              <a:gd name="connsiteX40" fmla="*/ 453803 w 1342163"/>
              <a:gd name="connsiteY40" fmla="*/ 4076008 h 6858000"/>
              <a:gd name="connsiteX41" fmla="*/ 441503 w 1342163"/>
              <a:gd name="connsiteY41" fmla="*/ 4033999 h 6858000"/>
              <a:gd name="connsiteX42" fmla="*/ 441228 w 1342163"/>
              <a:gd name="connsiteY42" fmla="*/ 4013953 h 6858000"/>
              <a:gd name="connsiteX43" fmla="*/ 433306 w 1342163"/>
              <a:gd name="connsiteY43" fmla="*/ 3901461 h 6858000"/>
              <a:gd name="connsiteX44" fmla="*/ 455900 w 1342163"/>
              <a:gd name="connsiteY44" fmla="*/ 3813873 h 6858000"/>
              <a:gd name="connsiteX45" fmla="*/ 466796 w 1342163"/>
              <a:gd name="connsiteY45" fmla="*/ 3738082 h 6858000"/>
              <a:gd name="connsiteX46" fmla="*/ 474142 w 1342163"/>
              <a:gd name="connsiteY46" fmla="*/ 3673397 h 6858000"/>
              <a:gd name="connsiteX47" fmla="*/ 473438 w 1342163"/>
              <a:gd name="connsiteY47" fmla="*/ 3637109 h 6858000"/>
              <a:gd name="connsiteX48" fmla="*/ 476881 w 1342163"/>
              <a:gd name="connsiteY48" fmla="*/ 3536883 h 6858000"/>
              <a:gd name="connsiteX49" fmla="*/ 484419 w 1342163"/>
              <a:gd name="connsiteY49" fmla="*/ 3435652 h 6858000"/>
              <a:gd name="connsiteX50" fmla="*/ 498311 w 1342163"/>
              <a:gd name="connsiteY50" fmla="*/ 3295862 h 6858000"/>
              <a:gd name="connsiteX51" fmla="*/ 480837 w 1342163"/>
              <a:gd name="connsiteY51" fmla="*/ 3158586 h 6858000"/>
              <a:gd name="connsiteX52" fmla="*/ 456245 w 1342163"/>
              <a:gd name="connsiteY52" fmla="*/ 3112365 h 6858000"/>
              <a:gd name="connsiteX53" fmla="*/ 441720 w 1342163"/>
              <a:gd name="connsiteY53" fmla="*/ 3072935 h 6858000"/>
              <a:gd name="connsiteX54" fmla="*/ 416894 w 1342163"/>
              <a:gd name="connsiteY54" fmla="*/ 2958185 h 6858000"/>
              <a:gd name="connsiteX55" fmla="*/ 374174 w 1342163"/>
              <a:gd name="connsiteY55" fmla="*/ 2843952 h 6858000"/>
              <a:gd name="connsiteX56" fmla="*/ 308426 w 1342163"/>
              <a:gd name="connsiteY56" fmla="*/ 2554718 h 6858000"/>
              <a:gd name="connsiteX57" fmla="*/ 279243 w 1342163"/>
              <a:gd name="connsiteY57" fmla="*/ 2447068 h 6858000"/>
              <a:gd name="connsiteX58" fmla="*/ 283313 w 1342163"/>
              <a:gd name="connsiteY58" fmla="*/ 2423438 h 6858000"/>
              <a:gd name="connsiteX59" fmla="*/ 272203 w 1342163"/>
              <a:gd name="connsiteY59" fmla="*/ 2402874 h 6858000"/>
              <a:gd name="connsiteX60" fmla="*/ 251144 w 1342163"/>
              <a:gd name="connsiteY60" fmla="*/ 2261920 h 6858000"/>
              <a:gd name="connsiteX61" fmla="*/ 241031 w 1342163"/>
              <a:gd name="connsiteY61" fmla="*/ 2195378 h 6858000"/>
              <a:gd name="connsiteX62" fmla="*/ 225248 w 1342163"/>
              <a:gd name="connsiteY62" fmla="*/ 2155135 h 6858000"/>
              <a:gd name="connsiteX63" fmla="*/ 222706 w 1342163"/>
              <a:gd name="connsiteY63" fmla="*/ 2118008 h 6858000"/>
              <a:gd name="connsiteX64" fmla="*/ 223699 w 1342163"/>
              <a:gd name="connsiteY64" fmla="*/ 2050531 h 6858000"/>
              <a:gd name="connsiteX65" fmla="*/ 196683 w 1342163"/>
              <a:gd name="connsiteY65" fmla="*/ 1906352 h 6858000"/>
              <a:gd name="connsiteX66" fmla="*/ 173240 w 1342163"/>
              <a:gd name="connsiteY66" fmla="*/ 1861531 h 6858000"/>
              <a:gd name="connsiteX67" fmla="*/ 127039 w 1342163"/>
              <a:gd name="connsiteY67" fmla="*/ 1732919 h 6858000"/>
              <a:gd name="connsiteX68" fmla="*/ 98476 w 1342163"/>
              <a:gd name="connsiteY68" fmla="*/ 1615777 h 6858000"/>
              <a:gd name="connsiteX69" fmla="*/ 79271 w 1342163"/>
              <a:gd name="connsiteY69" fmla="*/ 1563678 h 6858000"/>
              <a:gd name="connsiteX70" fmla="*/ 85093 w 1342163"/>
              <a:gd name="connsiteY70" fmla="*/ 1477995 h 6858000"/>
              <a:gd name="connsiteX71" fmla="*/ 71178 w 1342163"/>
              <a:gd name="connsiteY71" fmla="*/ 1373769 h 6858000"/>
              <a:gd name="connsiteX72" fmla="*/ 79485 w 1342163"/>
              <a:gd name="connsiteY72" fmla="*/ 1307086 h 6858000"/>
              <a:gd name="connsiteX73" fmla="*/ 85358 w 1342163"/>
              <a:gd name="connsiteY73" fmla="*/ 1168288 h 6858000"/>
              <a:gd name="connsiteX74" fmla="*/ 77640 w 1342163"/>
              <a:gd name="connsiteY74" fmla="*/ 1142577 h 6858000"/>
              <a:gd name="connsiteX75" fmla="*/ 66946 w 1342163"/>
              <a:gd name="connsiteY75" fmla="*/ 1088484 h 6858000"/>
              <a:gd name="connsiteX76" fmla="*/ 55682 w 1342163"/>
              <a:gd name="connsiteY76" fmla="*/ 1016103 h 6858000"/>
              <a:gd name="connsiteX77" fmla="*/ 57138 w 1342163"/>
              <a:gd name="connsiteY77" fmla="*/ 954054 h 6858000"/>
              <a:gd name="connsiteX78" fmla="*/ 52003 w 1342163"/>
              <a:gd name="connsiteY78" fmla="*/ 896999 h 6858000"/>
              <a:gd name="connsiteX79" fmla="*/ 21411 w 1342163"/>
              <a:gd name="connsiteY79" fmla="*/ 821517 h 6858000"/>
              <a:gd name="connsiteX80" fmla="*/ 12141 w 1342163"/>
              <a:gd name="connsiteY80" fmla="*/ 711705 h 6858000"/>
              <a:gd name="connsiteX81" fmla="*/ 9051 w 1342163"/>
              <a:gd name="connsiteY81" fmla="*/ 619315 h 6858000"/>
              <a:gd name="connsiteX82" fmla="*/ 2707 w 1342163"/>
              <a:gd name="connsiteY82" fmla="*/ 585934 h 6858000"/>
              <a:gd name="connsiteX83" fmla="*/ 3 w 1342163"/>
              <a:gd name="connsiteY83" fmla="*/ 538948 h 6858000"/>
              <a:gd name="connsiteX84" fmla="*/ 3911 w 1342163"/>
              <a:gd name="connsiteY84" fmla="*/ 525163 h 6858000"/>
              <a:gd name="connsiteX85" fmla="*/ 30035 w 1342163"/>
              <a:gd name="connsiteY85" fmla="*/ 446567 h 6858000"/>
              <a:gd name="connsiteX86" fmla="*/ 29283 w 1342163"/>
              <a:gd name="connsiteY86" fmla="*/ 393828 h 6858000"/>
              <a:gd name="connsiteX87" fmla="*/ 29113 w 1342163"/>
              <a:gd name="connsiteY87" fmla="*/ 353137 h 6858000"/>
              <a:gd name="connsiteX88" fmla="*/ 34806 w 1342163"/>
              <a:gd name="connsiteY88" fmla="*/ 275771 h 6858000"/>
              <a:gd name="connsiteX89" fmla="*/ 44500 w 1342163"/>
              <a:gd name="connsiteY89" fmla="*/ 236673 h 6858000"/>
              <a:gd name="connsiteX90" fmla="*/ 43543 w 1342163"/>
              <a:gd name="connsiteY90" fmla="*/ 144983 h 6858000"/>
              <a:gd name="connsiteX91" fmla="*/ 33828 w 1342163"/>
              <a:gd name="connsiteY91" fmla="*/ 33857 h 6858000"/>
              <a:gd name="connsiteX92" fmla="*/ 15381 w 1342163"/>
              <a:gd name="connsiteY92"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71393 w 1342163"/>
              <a:gd name="connsiteY10" fmla="*/ 6334727 h 6858000"/>
              <a:gd name="connsiteX11" fmla="*/ 263305 w 1342163"/>
              <a:gd name="connsiteY11" fmla="*/ 6294334 h 6858000"/>
              <a:gd name="connsiteX12" fmla="*/ 251079 w 1342163"/>
              <a:gd name="connsiteY12" fmla="*/ 6231403 h 6858000"/>
              <a:gd name="connsiteX13" fmla="*/ 243737 w 1342163"/>
              <a:gd name="connsiteY13" fmla="*/ 6202459 h 6858000"/>
              <a:gd name="connsiteX14" fmla="*/ 242535 w 1342163"/>
              <a:gd name="connsiteY14" fmla="*/ 6153037 h 6858000"/>
              <a:gd name="connsiteX15" fmla="*/ 255506 w 1342163"/>
              <a:gd name="connsiteY15" fmla="*/ 6061464 h 6858000"/>
              <a:gd name="connsiteX16" fmla="*/ 245337 w 1342163"/>
              <a:gd name="connsiteY16" fmla="*/ 6028119 h 6858000"/>
              <a:gd name="connsiteX17" fmla="*/ 230566 w 1342163"/>
              <a:gd name="connsiteY17" fmla="*/ 5926735 h 6858000"/>
              <a:gd name="connsiteX18" fmla="*/ 280078 w 1342163"/>
              <a:gd name="connsiteY18" fmla="*/ 5712857 h 6858000"/>
              <a:gd name="connsiteX19" fmla="*/ 309876 w 1342163"/>
              <a:gd name="connsiteY19" fmla="*/ 5660491 h 6858000"/>
              <a:gd name="connsiteX20" fmla="*/ 323888 w 1342163"/>
              <a:gd name="connsiteY20" fmla="*/ 5553910 h 6858000"/>
              <a:gd name="connsiteX21" fmla="*/ 348319 w 1342163"/>
              <a:gd name="connsiteY21" fmla="*/ 5449031 h 6858000"/>
              <a:gd name="connsiteX22" fmla="*/ 359443 w 1342163"/>
              <a:gd name="connsiteY22" fmla="*/ 5396260 h 6858000"/>
              <a:gd name="connsiteX23" fmla="*/ 385202 w 1342163"/>
              <a:gd name="connsiteY23" fmla="*/ 5341916 h 6858000"/>
              <a:gd name="connsiteX24" fmla="*/ 423583 w 1342163"/>
              <a:gd name="connsiteY24" fmla="*/ 5264214 h 6858000"/>
              <a:gd name="connsiteX25" fmla="*/ 429742 w 1342163"/>
              <a:gd name="connsiteY25" fmla="*/ 5225268 h 6858000"/>
              <a:gd name="connsiteX26" fmla="*/ 438024 w 1342163"/>
              <a:gd name="connsiteY26" fmla="*/ 5159961 h 6858000"/>
              <a:gd name="connsiteX27" fmla="*/ 441634 w 1342163"/>
              <a:gd name="connsiteY27" fmla="*/ 5125185 h 6858000"/>
              <a:gd name="connsiteX28" fmla="*/ 455500 w 1342163"/>
              <a:gd name="connsiteY28" fmla="*/ 5067850 h 6858000"/>
              <a:gd name="connsiteX29" fmla="*/ 458231 w 1342163"/>
              <a:gd name="connsiteY29" fmla="*/ 5060861 h 6858000"/>
              <a:gd name="connsiteX30" fmla="*/ 456489 w 1342163"/>
              <a:gd name="connsiteY30" fmla="*/ 4993030 h 6858000"/>
              <a:gd name="connsiteX31" fmla="*/ 463398 w 1342163"/>
              <a:gd name="connsiteY31" fmla="*/ 4946844 h 6858000"/>
              <a:gd name="connsiteX32" fmla="*/ 474657 w 1342163"/>
              <a:gd name="connsiteY32" fmla="*/ 4858827 h 6858000"/>
              <a:gd name="connsiteX33" fmla="*/ 480560 w 1342163"/>
              <a:gd name="connsiteY33" fmla="*/ 4821170 h 6858000"/>
              <a:gd name="connsiteX34" fmla="*/ 486586 w 1342163"/>
              <a:gd name="connsiteY34" fmla="*/ 4750867 h 6858000"/>
              <a:gd name="connsiteX35" fmla="*/ 484393 w 1342163"/>
              <a:gd name="connsiteY35" fmla="*/ 4690749 h 6858000"/>
              <a:gd name="connsiteX36" fmla="*/ 479873 w 1342163"/>
              <a:gd name="connsiteY36" fmla="*/ 4584173 h 6858000"/>
              <a:gd name="connsiteX37" fmla="*/ 474956 w 1342163"/>
              <a:gd name="connsiteY37" fmla="*/ 4444346 h 6858000"/>
              <a:gd name="connsiteX38" fmla="*/ 471521 w 1342163"/>
              <a:gd name="connsiteY38" fmla="*/ 4375228 h 6858000"/>
              <a:gd name="connsiteX39" fmla="*/ 452174 w 1342163"/>
              <a:gd name="connsiteY39" fmla="*/ 4214165 h 6858000"/>
              <a:gd name="connsiteX40" fmla="*/ 453803 w 1342163"/>
              <a:gd name="connsiteY40" fmla="*/ 4076008 h 6858000"/>
              <a:gd name="connsiteX41" fmla="*/ 441503 w 1342163"/>
              <a:gd name="connsiteY41" fmla="*/ 4033999 h 6858000"/>
              <a:gd name="connsiteX42" fmla="*/ 441228 w 1342163"/>
              <a:gd name="connsiteY42" fmla="*/ 4013953 h 6858000"/>
              <a:gd name="connsiteX43" fmla="*/ 433306 w 1342163"/>
              <a:gd name="connsiteY43" fmla="*/ 3901461 h 6858000"/>
              <a:gd name="connsiteX44" fmla="*/ 455900 w 1342163"/>
              <a:gd name="connsiteY44" fmla="*/ 3813873 h 6858000"/>
              <a:gd name="connsiteX45" fmla="*/ 466796 w 1342163"/>
              <a:gd name="connsiteY45" fmla="*/ 3738082 h 6858000"/>
              <a:gd name="connsiteX46" fmla="*/ 474142 w 1342163"/>
              <a:gd name="connsiteY46" fmla="*/ 3673397 h 6858000"/>
              <a:gd name="connsiteX47" fmla="*/ 473438 w 1342163"/>
              <a:gd name="connsiteY47" fmla="*/ 3637109 h 6858000"/>
              <a:gd name="connsiteX48" fmla="*/ 476881 w 1342163"/>
              <a:gd name="connsiteY48" fmla="*/ 3536883 h 6858000"/>
              <a:gd name="connsiteX49" fmla="*/ 484419 w 1342163"/>
              <a:gd name="connsiteY49" fmla="*/ 3435652 h 6858000"/>
              <a:gd name="connsiteX50" fmla="*/ 498311 w 1342163"/>
              <a:gd name="connsiteY50" fmla="*/ 3295862 h 6858000"/>
              <a:gd name="connsiteX51" fmla="*/ 480837 w 1342163"/>
              <a:gd name="connsiteY51" fmla="*/ 3158586 h 6858000"/>
              <a:gd name="connsiteX52" fmla="*/ 456245 w 1342163"/>
              <a:gd name="connsiteY52" fmla="*/ 3112365 h 6858000"/>
              <a:gd name="connsiteX53" fmla="*/ 441720 w 1342163"/>
              <a:gd name="connsiteY53" fmla="*/ 3072935 h 6858000"/>
              <a:gd name="connsiteX54" fmla="*/ 416894 w 1342163"/>
              <a:gd name="connsiteY54" fmla="*/ 2958185 h 6858000"/>
              <a:gd name="connsiteX55" fmla="*/ 374174 w 1342163"/>
              <a:gd name="connsiteY55" fmla="*/ 2843952 h 6858000"/>
              <a:gd name="connsiteX56" fmla="*/ 308426 w 1342163"/>
              <a:gd name="connsiteY56" fmla="*/ 2554718 h 6858000"/>
              <a:gd name="connsiteX57" fmla="*/ 279243 w 1342163"/>
              <a:gd name="connsiteY57" fmla="*/ 2447068 h 6858000"/>
              <a:gd name="connsiteX58" fmla="*/ 283313 w 1342163"/>
              <a:gd name="connsiteY58" fmla="*/ 2423438 h 6858000"/>
              <a:gd name="connsiteX59" fmla="*/ 272203 w 1342163"/>
              <a:gd name="connsiteY59" fmla="*/ 2402874 h 6858000"/>
              <a:gd name="connsiteX60" fmla="*/ 251144 w 1342163"/>
              <a:gd name="connsiteY60" fmla="*/ 2261920 h 6858000"/>
              <a:gd name="connsiteX61" fmla="*/ 241031 w 1342163"/>
              <a:gd name="connsiteY61" fmla="*/ 2195378 h 6858000"/>
              <a:gd name="connsiteX62" fmla="*/ 225248 w 1342163"/>
              <a:gd name="connsiteY62" fmla="*/ 2155135 h 6858000"/>
              <a:gd name="connsiteX63" fmla="*/ 222706 w 1342163"/>
              <a:gd name="connsiteY63" fmla="*/ 2118008 h 6858000"/>
              <a:gd name="connsiteX64" fmla="*/ 223699 w 1342163"/>
              <a:gd name="connsiteY64" fmla="*/ 2050531 h 6858000"/>
              <a:gd name="connsiteX65" fmla="*/ 196683 w 1342163"/>
              <a:gd name="connsiteY65" fmla="*/ 1906352 h 6858000"/>
              <a:gd name="connsiteX66" fmla="*/ 173240 w 1342163"/>
              <a:gd name="connsiteY66" fmla="*/ 1861531 h 6858000"/>
              <a:gd name="connsiteX67" fmla="*/ 127039 w 1342163"/>
              <a:gd name="connsiteY67" fmla="*/ 1732919 h 6858000"/>
              <a:gd name="connsiteX68" fmla="*/ 98476 w 1342163"/>
              <a:gd name="connsiteY68" fmla="*/ 1615777 h 6858000"/>
              <a:gd name="connsiteX69" fmla="*/ 79271 w 1342163"/>
              <a:gd name="connsiteY69" fmla="*/ 1563678 h 6858000"/>
              <a:gd name="connsiteX70" fmla="*/ 85093 w 1342163"/>
              <a:gd name="connsiteY70" fmla="*/ 1477995 h 6858000"/>
              <a:gd name="connsiteX71" fmla="*/ 71178 w 1342163"/>
              <a:gd name="connsiteY71" fmla="*/ 1373769 h 6858000"/>
              <a:gd name="connsiteX72" fmla="*/ 79485 w 1342163"/>
              <a:gd name="connsiteY72" fmla="*/ 1307086 h 6858000"/>
              <a:gd name="connsiteX73" fmla="*/ 85358 w 1342163"/>
              <a:gd name="connsiteY73" fmla="*/ 1168288 h 6858000"/>
              <a:gd name="connsiteX74" fmla="*/ 77640 w 1342163"/>
              <a:gd name="connsiteY74" fmla="*/ 1142577 h 6858000"/>
              <a:gd name="connsiteX75" fmla="*/ 66946 w 1342163"/>
              <a:gd name="connsiteY75" fmla="*/ 1088484 h 6858000"/>
              <a:gd name="connsiteX76" fmla="*/ 55682 w 1342163"/>
              <a:gd name="connsiteY76" fmla="*/ 1016103 h 6858000"/>
              <a:gd name="connsiteX77" fmla="*/ 57138 w 1342163"/>
              <a:gd name="connsiteY77" fmla="*/ 954054 h 6858000"/>
              <a:gd name="connsiteX78" fmla="*/ 52003 w 1342163"/>
              <a:gd name="connsiteY78" fmla="*/ 896999 h 6858000"/>
              <a:gd name="connsiteX79" fmla="*/ 21411 w 1342163"/>
              <a:gd name="connsiteY79" fmla="*/ 821517 h 6858000"/>
              <a:gd name="connsiteX80" fmla="*/ 12141 w 1342163"/>
              <a:gd name="connsiteY80" fmla="*/ 711705 h 6858000"/>
              <a:gd name="connsiteX81" fmla="*/ 9051 w 1342163"/>
              <a:gd name="connsiteY81" fmla="*/ 619315 h 6858000"/>
              <a:gd name="connsiteX82" fmla="*/ 2707 w 1342163"/>
              <a:gd name="connsiteY82" fmla="*/ 585934 h 6858000"/>
              <a:gd name="connsiteX83" fmla="*/ 3 w 1342163"/>
              <a:gd name="connsiteY83" fmla="*/ 538948 h 6858000"/>
              <a:gd name="connsiteX84" fmla="*/ 3911 w 1342163"/>
              <a:gd name="connsiteY84" fmla="*/ 525163 h 6858000"/>
              <a:gd name="connsiteX85" fmla="*/ 29283 w 1342163"/>
              <a:gd name="connsiteY85" fmla="*/ 393828 h 6858000"/>
              <a:gd name="connsiteX86" fmla="*/ 29113 w 1342163"/>
              <a:gd name="connsiteY86" fmla="*/ 353137 h 6858000"/>
              <a:gd name="connsiteX87" fmla="*/ 34806 w 1342163"/>
              <a:gd name="connsiteY87" fmla="*/ 275771 h 6858000"/>
              <a:gd name="connsiteX88" fmla="*/ 44500 w 1342163"/>
              <a:gd name="connsiteY88" fmla="*/ 236673 h 6858000"/>
              <a:gd name="connsiteX89" fmla="*/ 43543 w 1342163"/>
              <a:gd name="connsiteY89" fmla="*/ 144983 h 6858000"/>
              <a:gd name="connsiteX90" fmla="*/ 33828 w 1342163"/>
              <a:gd name="connsiteY90" fmla="*/ 33857 h 6858000"/>
              <a:gd name="connsiteX91" fmla="*/ 15381 w 1342163"/>
              <a:gd name="connsiteY91"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71393 w 1342163"/>
              <a:gd name="connsiteY10" fmla="*/ 6334727 h 6858000"/>
              <a:gd name="connsiteX11" fmla="*/ 263305 w 1342163"/>
              <a:gd name="connsiteY11" fmla="*/ 6294334 h 6858000"/>
              <a:gd name="connsiteX12" fmla="*/ 251079 w 1342163"/>
              <a:gd name="connsiteY12" fmla="*/ 6231403 h 6858000"/>
              <a:gd name="connsiteX13" fmla="*/ 243737 w 1342163"/>
              <a:gd name="connsiteY13" fmla="*/ 6202459 h 6858000"/>
              <a:gd name="connsiteX14" fmla="*/ 242535 w 1342163"/>
              <a:gd name="connsiteY14" fmla="*/ 6153037 h 6858000"/>
              <a:gd name="connsiteX15" fmla="*/ 255506 w 1342163"/>
              <a:gd name="connsiteY15" fmla="*/ 6061464 h 6858000"/>
              <a:gd name="connsiteX16" fmla="*/ 245337 w 1342163"/>
              <a:gd name="connsiteY16" fmla="*/ 6028119 h 6858000"/>
              <a:gd name="connsiteX17" fmla="*/ 230566 w 1342163"/>
              <a:gd name="connsiteY17" fmla="*/ 5926735 h 6858000"/>
              <a:gd name="connsiteX18" fmla="*/ 280078 w 1342163"/>
              <a:gd name="connsiteY18" fmla="*/ 5712857 h 6858000"/>
              <a:gd name="connsiteX19" fmla="*/ 309876 w 1342163"/>
              <a:gd name="connsiteY19" fmla="*/ 5660491 h 6858000"/>
              <a:gd name="connsiteX20" fmla="*/ 323888 w 1342163"/>
              <a:gd name="connsiteY20" fmla="*/ 5553910 h 6858000"/>
              <a:gd name="connsiteX21" fmla="*/ 348319 w 1342163"/>
              <a:gd name="connsiteY21" fmla="*/ 5449031 h 6858000"/>
              <a:gd name="connsiteX22" fmla="*/ 359443 w 1342163"/>
              <a:gd name="connsiteY22" fmla="*/ 5396260 h 6858000"/>
              <a:gd name="connsiteX23" fmla="*/ 385202 w 1342163"/>
              <a:gd name="connsiteY23" fmla="*/ 5341916 h 6858000"/>
              <a:gd name="connsiteX24" fmla="*/ 423583 w 1342163"/>
              <a:gd name="connsiteY24" fmla="*/ 5264214 h 6858000"/>
              <a:gd name="connsiteX25" fmla="*/ 429742 w 1342163"/>
              <a:gd name="connsiteY25" fmla="*/ 5225268 h 6858000"/>
              <a:gd name="connsiteX26" fmla="*/ 438024 w 1342163"/>
              <a:gd name="connsiteY26" fmla="*/ 5159961 h 6858000"/>
              <a:gd name="connsiteX27" fmla="*/ 441634 w 1342163"/>
              <a:gd name="connsiteY27" fmla="*/ 5125185 h 6858000"/>
              <a:gd name="connsiteX28" fmla="*/ 455500 w 1342163"/>
              <a:gd name="connsiteY28" fmla="*/ 5067850 h 6858000"/>
              <a:gd name="connsiteX29" fmla="*/ 458231 w 1342163"/>
              <a:gd name="connsiteY29" fmla="*/ 5060861 h 6858000"/>
              <a:gd name="connsiteX30" fmla="*/ 456489 w 1342163"/>
              <a:gd name="connsiteY30" fmla="*/ 4993030 h 6858000"/>
              <a:gd name="connsiteX31" fmla="*/ 463398 w 1342163"/>
              <a:gd name="connsiteY31" fmla="*/ 4946844 h 6858000"/>
              <a:gd name="connsiteX32" fmla="*/ 474657 w 1342163"/>
              <a:gd name="connsiteY32" fmla="*/ 4858827 h 6858000"/>
              <a:gd name="connsiteX33" fmla="*/ 480560 w 1342163"/>
              <a:gd name="connsiteY33" fmla="*/ 4821170 h 6858000"/>
              <a:gd name="connsiteX34" fmla="*/ 486586 w 1342163"/>
              <a:gd name="connsiteY34" fmla="*/ 4750867 h 6858000"/>
              <a:gd name="connsiteX35" fmla="*/ 484393 w 1342163"/>
              <a:gd name="connsiteY35" fmla="*/ 4690749 h 6858000"/>
              <a:gd name="connsiteX36" fmla="*/ 479873 w 1342163"/>
              <a:gd name="connsiteY36" fmla="*/ 4584173 h 6858000"/>
              <a:gd name="connsiteX37" fmla="*/ 474956 w 1342163"/>
              <a:gd name="connsiteY37" fmla="*/ 4444346 h 6858000"/>
              <a:gd name="connsiteX38" fmla="*/ 471521 w 1342163"/>
              <a:gd name="connsiteY38" fmla="*/ 4375228 h 6858000"/>
              <a:gd name="connsiteX39" fmla="*/ 452174 w 1342163"/>
              <a:gd name="connsiteY39" fmla="*/ 4214165 h 6858000"/>
              <a:gd name="connsiteX40" fmla="*/ 453803 w 1342163"/>
              <a:gd name="connsiteY40" fmla="*/ 4076008 h 6858000"/>
              <a:gd name="connsiteX41" fmla="*/ 441503 w 1342163"/>
              <a:gd name="connsiteY41" fmla="*/ 4033999 h 6858000"/>
              <a:gd name="connsiteX42" fmla="*/ 441228 w 1342163"/>
              <a:gd name="connsiteY42" fmla="*/ 4013953 h 6858000"/>
              <a:gd name="connsiteX43" fmla="*/ 433306 w 1342163"/>
              <a:gd name="connsiteY43" fmla="*/ 3901461 h 6858000"/>
              <a:gd name="connsiteX44" fmla="*/ 455900 w 1342163"/>
              <a:gd name="connsiteY44" fmla="*/ 3813873 h 6858000"/>
              <a:gd name="connsiteX45" fmla="*/ 466796 w 1342163"/>
              <a:gd name="connsiteY45" fmla="*/ 3738082 h 6858000"/>
              <a:gd name="connsiteX46" fmla="*/ 474142 w 1342163"/>
              <a:gd name="connsiteY46" fmla="*/ 3673397 h 6858000"/>
              <a:gd name="connsiteX47" fmla="*/ 473438 w 1342163"/>
              <a:gd name="connsiteY47" fmla="*/ 3637109 h 6858000"/>
              <a:gd name="connsiteX48" fmla="*/ 476881 w 1342163"/>
              <a:gd name="connsiteY48" fmla="*/ 3536883 h 6858000"/>
              <a:gd name="connsiteX49" fmla="*/ 484419 w 1342163"/>
              <a:gd name="connsiteY49" fmla="*/ 3435652 h 6858000"/>
              <a:gd name="connsiteX50" fmla="*/ 498311 w 1342163"/>
              <a:gd name="connsiteY50" fmla="*/ 3295862 h 6858000"/>
              <a:gd name="connsiteX51" fmla="*/ 480837 w 1342163"/>
              <a:gd name="connsiteY51" fmla="*/ 3158586 h 6858000"/>
              <a:gd name="connsiteX52" fmla="*/ 456245 w 1342163"/>
              <a:gd name="connsiteY52" fmla="*/ 3112365 h 6858000"/>
              <a:gd name="connsiteX53" fmla="*/ 441720 w 1342163"/>
              <a:gd name="connsiteY53" fmla="*/ 3072935 h 6858000"/>
              <a:gd name="connsiteX54" fmla="*/ 416894 w 1342163"/>
              <a:gd name="connsiteY54" fmla="*/ 2958185 h 6858000"/>
              <a:gd name="connsiteX55" fmla="*/ 374174 w 1342163"/>
              <a:gd name="connsiteY55" fmla="*/ 2843952 h 6858000"/>
              <a:gd name="connsiteX56" fmla="*/ 308426 w 1342163"/>
              <a:gd name="connsiteY56" fmla="*/ 2554718 h 6858000"/>
              <a:gd name="connsiteX57" fmla="*/ 279243 w 1342163"/>
              <a:gd name="connsiteY57" fmla="*/ 2447068 h 6858000"/>
              <a:gd name="connsiteX58" fmla="*/ 283313 w 1342163"/>
              <a:gd name="connsiteY58" fmla="*/ 2423438 h 6858000"/>
              <a:gd name="connsiteX59" fmla="*/ 272203 w 1342163"/>
              <a:gd name="connsiteY59" fmla="*/ 2402874 h 6858000"/>
              <a:gd name="connsiteX60" fmla="*/ 251144 w 1342163"/>
              <a:gd name="connsiteY60" fmla="*/ 2261920 h 6858000"/>
              <a:gd name="connsiteX61" fmla="*/ 241031 w 1342163"/>
              <a:gd name="connsiteY61" fmla="*/ 2195378 h 6858000"/>
              <a:gd name="connsiteX62" fmla="*/ 225248 w 1342163"/>
              <a:gd name="connsiteY62" fmla="*/ 2155135 h 6858000"/>
              <a:gd name="connsiteX63" fmla="*/ 222706 w 1342163"/>
              <a:gd name="connsiteY63" fmla="*/ 2118008 h 6858000"/>
              <a:gd name="connsiteX64" fmla="*/ 223699 w 1342163"/>
              <a:gd name="connsiteY64" fmla="*/ 2050531 h 6858000"/>
              <a:gd name="connsiteX65" fmla="*/ 196683 w 1342163"/>
              <a:gd name="connsiteY65" fmla="*/ 1906352 h 6858000"/>
              <a:gd name="connsiteX66" fmla="*/ 173240 w 1342163"/>
              <a:gd name="connsiteY66" fmla="*/ 1861531 h 6858000"/>
              <a:gd name="connsiteX67" fmla="*/ 127039 w 1342163"/>
              <a:gd name="connsiteY67" fmla="*/ 1732919 h 6858000"/>
              <a:gd name="connsiteX68" fmla="*/ 98476 w 1342163"/>
              <a:gd name="connsiteY68" fmla="*/ 1615777 h 6858000"/>
              <a:gd name="connsiteX69" fmla="*/ 79271 w 1342163"/>
              <a:gd name="connsiteY69" fmla="*/ 1563678 h 6858000"/>
              <a:gd name="connsiteX70" fmla="*/ 85093 w 1342163"/>
              <a:gd name="connsiteY70" fmla="*/ 1477995 h 6858000"/>
              <a:gd name="connsiteX71" fmla="*/ 71178 w 1342163"/>
              <a:gd name="connsiteY71" fmla="*/ 1373769 h 6858000"/>
              <a:gd name="connsiteX72" fmla="*/ 79485 w 1342163"/>
              <a:gd name="connsiteY72" fmla="*/ 1307086 h 6858000"/>
              <a:gd name="connsiteX73" fmla="*/ 85358 w 1342163"/>
              <a:gd name="connsiteY73" fmla="*/ 1168288 h 6858000"/>
              <a:gd name="connsiteX74" fmla="*/ 77640 w 1342163"/>
              <a:gd name="connsiteY74" fmla="*/ 1142577 h 6858000"/>
              <a:gd name="connsiteX75" fmla="*/ 66946 w 1342163"/>
              <a:gd name="connsiteY75" fmla="*/ 1088484 h 6858000"/>
              <a:gd name="connsiteX76" fmla="*/ 55682 w 1342163"/>
              <a:gd name="connsiteY76" fmla="*/ 1016103 h 6858000"/>
              <a:gd name="connsiteX77" fmla="*/ 57138 w 1342163"/>
              <a:gd name="connsiteY77" fmla="*/ 954054 h 6858000"/>
              <a:gd name="connsiteX78" fmla="*/ 52003 w 1342163"/>
              <a:gd name="connsiteY78" fmla="*/ 896999 h 6858000"/>
              <a:gd name="connsiteX79" fmla="*/ 21411 w 1342163"/>
              <a:gd name="connsiteY79" fmla="*/ 821517 h 6858000"/>
              <a:gd name="connsiteX80" fmla="*/ 12141 w 1342163"/>
              <a:gd name="connsiteY80" fmla="*/ 711705 h 6858000"/>
              <a:gd name="connsiteX81" fmla="*/ 9051 w 1342163"/>
              <a:gd name="connsiteY81" fmla="*/ 619315 h 6858000"/>
              <a:gd name="connsiteX82" fmla="*/ 2707 w 1342163"/>
              <a:gd name="connsiteY82" fmla="*/ 585934 h 6858000"/>
              <a:gd name="connsiteX83" fmla="*/ 3 w 1342163"/>
              <a:gd name="connsiteY83" fmla="*/ 538948 h 6858000"/>
              <a:gd name="connsiteX84" fmla="*/ 3911 w 1342163"/>
              <a:gd name="connsiteY84" fmla="*/ 525163 h 6858000"/>
              <a:gd name="connsiteX85" fmla="*/ 29283 w 1342163"/>
              <a:gd name="connsiteY85" fmla="*/ 393828 h 6858000"/>
              <a:gd name="connsiteX86" fmla="*/ 29113 w 1342163"/>
              <a:gd name="connsiteY86" fmla="*/ 353137 h 6858000"/>
              <a:gd name="connsiteX87" fmla="*/ 34806 w 1342163"/>
              <a:gd name="connsiteY87" fmla="*/ 275771 h 6858000"/>
              <a:gd name="connsiteX88" fmla="*/ 44500 w 1342163"/>
              <a:gd name="connsiteY88" fmla="*/ 236673 h 6858000"/>
              <a:gd name="connsiteX89" fmla="*/ 43543 w 1342163"/>
              <a:gd name="connsiteY89" fmla="*/ 144983 h 6858000"/>
              <a:gd name="connsiteX90" fmla="*/ 33828 w 1342163"/>
              <a:gd name="connsiteY90" fmla="*/ 33857 h 6858000"/>
              <a:gd name="connsiteX91" fmla="*/ 15381 w 1342163"/>
              <a:gd name="connsiteY91"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71393 w 1342163"/>
              <a:gd name="connsiteY10" fmla="*/ 6334727 h 6858000"/>
              <a:gd name="connsiteX11" fmla="*/ 263305 w 1342163"/>
              <a:gd name="connsiteY11" fmla="*/ 6294334 h 6858000"/>
              <a:gd name="connsiteX12" fmla="*/ 251079 w 1342163"/>
              <a:gd name="connsiteY12" fmla="*/ 6231403 h 6858000"/>
              <a:gd name="connsiteX13" fmla="*/ 243737 w 1342163"/>
              <a:gd name="connsiteY13" fmla="*/ 6202459 h 6858000"/>
              <a:gd name="connsiteX14" fmla="*/ 242535 w 1342163"/>
              <a:gd name="connsiteY14" fmla="*/ 6153037 h 6858000"/>
              <a:gd name="connsiteX15" fmla="*/ 255506 w 1342163"/>
              <a:gd name="connsiteY15" fmla="*/ 6061464 h 6858000"/>
              <a:gd name="connsiteX16" fmla="*/ 245337 w 1342163"/>
              <a:gd name="connsiteY16" fmla="*/ 6028119 h 6858000"/>
              <a:gd name="connsiteX17" fmla="*/ 230566 w 1342163"/>
              <a:gd name="connsiteY17" fmla="*/ 5926735 h 6858000"/>
              <a:gd name="connsiteX18" fmla="*/ 280078 w 1342163"/>
              <a:gd name="connsiteY18" fmla="*/ 5712857 h 6858000"/>
              <a:gd name="connsiteX19" fmla="*/ 309876 w 1342163"/>
              <a:gd name="connsiteY19" fmla="*/ 5660491 h 6858000"/>
              <a:gd name="connsiteX20" fmla="*/ 323888 w 1342163"/>
              <a:gd name="connsiteY20" fmla="*/ 5553910 h 6858000"/>
              <a:gd name="connsiteX21" fmla="*/ 348319 w 1342163"/>
              <a:gd name="connsiteY21" fmla="*/ 5449031 h 6858000"/>
              <a:gd name="connsiteX22" fmla="*/ 359443 w 1342163"/>
              <a:gd name="connsiteY22" fmla="*/ 5396260 h 6858000"/>
              <a:gd name="connsiteX23" fmla="*/ 385202 w 1342163"/>
              <a:gd name="connsiteY23" fmla="*/ 5341916 h 6858000"/>
              <a:gd name="connsiteX24" fmla="*/ 423583 w 1342163"/>
              <a:gd name="connsiteY24" fmla="*/ 5264214 h 6858000"/>
              <a:gd name="connsiteX25" fmla="*/ 429742 w 1342163"/>
              <a:gd name="connsiteY25" fmla="*/ 5225268 h 6858000"/>
              <a:gd name="connsiteX26" fmla="*/ 438024 w 1342163"/>
              <a:gd name="connsiteY26" fmla="*/ 5159961 h 6858000"/>
              <a:gd name="connsiteX27" fmla="*/ 441634 w 1342163"/>
              <a:gd name="connsiteY27" fmla="*/ 5125185 h 6858000"/>
              <a:gd name="connsiteX28" fmla="*/ 455500 w 1342163"/>
              <a:gd name="connsiteY28" fmla="*/ 5067850 h 6858000"/>
              <a:gd name="connsiteX29" fmla="*/ 458231 w 1342163"/>
              <a:gd name="connsiteY29" fmla="*/ 5060861 h 6858000"/>
              <a:gd name="connsiteX30" fmla="*/ 456489 w 1342163"/>
              <a:gd name="connsiteY30" fmla="*/ 4993030 h 6858000"/>
              <a:gd name="connsiteX31" fmla="*/ 463398 w 1342163"/>
              <a:gd name="connsiteY31" fmla="*/ 4946844 h 6858000"/>
              <a:gd name="connsiteX32" fmla="*/ 474657 w 1342163"/>
              <a:gd name="connsiteY32" fmla="*/ 4858827 h 6858000"/>
              <a:gd name="connsiteX33" fmla="*/ 480560 w 1342163"/>
              <a:gd name="connsiteY33" fmla="*/ 4821170 h 6858000"/>
              <a:gd name="connsiteX34" fmla="*/ 486586 w 1342163"/>
              <a:gd name="connsiteY34" fmla="*/ 4750867 h 6858000"/>
              <a:gd name="connsiteX35" fmla="*/ 484393 w 1342163"/>
              <a:gd name="connsiteY35" fmla="*/ 4690749 h 6858000"/>
              <a:gd name="connsiteX36" fmla="*/ 479873 w 1342163"/>
              <a:gd name="connsiteY36" fmla="*/ 4584173 h 6858000"/>
              <a:gd name="connsiteX37" fmla="*/ 474956 w 1342163"/>
              <a:gd name="connsiteY37" fmla="*/ 4444346 h 6858000"/>
              <a:gd name="connsiteX38" fmla="*/ 471521 w 1342163"/>
              <a:gd name="connsiteY38" fmla="*/ 4375228 h 6858000"/>
              <a:gd name="connsiteX39" fmla="*/ 452174 w 1342163"/>
              <a:gd name="connsiteY39" fmla="*/ 4214165 h 6858000"/>
              <a:gd name="connsiteX40" fmla="*/ 453803 w 1342163"/>
              <a:gd name="connsiteY40" fmla="*/ 4076008 h 6858000"/>
              <a:gd name="connsiteX41" fmla="*/ 441503 w 1342163"/>
              <a:gd name="connsiteY41" fmla="*/ 4033999 h 6858000"/>
              <a:gd name="connsiteX42" fmla="*/ 441228 w 1342163"/>
              <a:gd name="connsiteY42" fmla="*/ 4013953 h 6858000"/>
              <a:gd name="connsiteX43" fmla="*/ 433306 w 1342163"/>
              <a:gd name="connsiteY43" fmla="*/ 3901461 h 6858000"/>
              <a:gd name="connsiteX44" fmla="*/ 455900 w 1342163"/>
              <a:gd name="connsiteY44" fmla="*/ 3813873 h 6858000"/>
              <a:gd name="connsiteX45" fmla="*/ 466796 w 1342163"/>
              <a:gd name="connsiteY45" fmla="*/ 3738082 h 6858000"/>
              <a:gd name="connsiteX46" fmla="*/ 474142 w 1342163"/>
              <a:gd name="connsiteY46" fmla="*/ 3673397 h 6858000"/>
              <a:gd name="connsiteX47" fmla="*/ 473438 w 1342163"/>
              <a:gd name="connsiteY47" fmla="*/ 3637109 h 6858000"/>
              <a:gd name="connsiteX48" fmla="*/ 476881 w 1342163"/>
              <a:gd name="connsiteY48" fmla="*/ 3536883 h 6858000"/>
              <a:gd name="connsiteX49" fmla="*/ 484419 w 1342163"/>
              <a:gd name="connsiteY49" fmla="*/ 3435652 h 6858000"/>
              <a:gd name="connsiteX50" fmla="*/ 498311 w 1342163"/>
              <a:gd name="connsiteY50" fmla="*/ 3295862 h 6858000"/>
              <a:gd name="connsiteX51" fmla="*/ 480837 w 1342163"/>
              <a:gd name="connsiteY51" fmla="*/ 3158586 h 6858000"/>
              <a:gd name="connsiteX52" fmla="*/ 456245 w 1342163"/>
              <a:gd name="connsiteY52" fmla="*/ 3112365 h 6858000"/>
              <a:gd name="connsiteX53" fmla="*/ 441720 w 1342163"/>
              <a:gd name="connsiteY53" fmla="*/ 3072935 h 6858000"/>
              <a:gd name="connsiteX54" fmla="*/ 416894 w 1342163"/>
              <a:gd name="connsiteY54" fmla="*/ 2958185 h 6858000"/>
              <a:gd name="connsiteX55" fmla="*/ 374174 w 1342163"/>
              <a:gd name="connsiteY55" fmla="*/ 2843952 h 6858000"/>
              <a:gd name="connsiteX56" fmla="*/ 308426 w 1342163"/>
              <a:gd name="connsiteY56" fmla="*/ 2554718 h 6858000"/>
              <a:gd name="connsiteX57" fmla="*/ 279243 w 1342163"/>
              <a:gd name="connsiteY57" fmla="*/ 2447068 h 6858000"/>
              <a:gd name="connsiteX58" fmla="*/ 283313 w 1342163"/>
              <a:gd name="connsiteY58" fmla="*/ 2423438 h 6858000"/>
              <a:gd name="connsiteX59" fmla="*/ 272203 w 1342163"/>
              <a:gd name="connsiteY59" fmla="*/ 2402874 h 6858000"/>
              <a:gd name="connsiteX60" fmla="*/ 251144 w 1342163"/>
              <a:gd name="connsiteY60" fmla="*/ 2261920 h 6858000"/>
              <a:gd name="connsiteX61" fmla="*/ 241031 w 1342163"/>
              <a:gd name="connsiteY61" fmla="*/ 2195378 h 6858000"/>
              <a:gd name="connsiteX62" fmla="*/ 225248 w 1342163"/>
              <a:gd name="connsiteY62" fmla="*/ 2155135 h 6858000"/>
              <a:gd name="connsiteX63" fmla="*/ 222706 w 1342163"/>
              <a:gd name="connsiteY63" fmla="*/ 2118008 h 6858000"/>
              <a:gd name="connsiteX64" fmla="*/ 223699 w 1342163"/>
              <a:gd name="connsiteY64" fmla="*/ 2050531 h 6858000"/>
              <a:gd name="connsiteX65" fmla="*/ 196683 w 1342163"/>
              <a:gd name="connsiteY65" fmla="*/ 1906352 h 6858000"/>
              <a:gd name="connsiteX66" fmla="*/ 173240 w 1342163"/>
              <a:gd name="connsiteY66" fmla="*/ 1861531 h 6858000"/>
              <a:gd name="connsiteX67" fmla="*/ 127039 w 1342163"/>
              <a:gd name="connsiteY67" fmla="*/ 1732919 h 6858000"/>
              <a:gd name="connsiteX68" fmla="*/ 98476 w 1342163"/>
              <a:gd name="connsiteY68" fmla="*/ 1615777 h 6858000"/>
              <a:gd name="connsiteX69" fmla="*/ 79271 w 1342163"/>
              <a:gd name="connsiteY69" fmla="*/ 1563678 h 6858000"/>
              <a:gd name="connsiteX70" fmla="*/ 85093 w 1342163"/>
              <a:gd name="connsiteY70" fmla="*/ 1477995 h 6858000"/>
              <a:gd name="connsiteX71" fmla="*/ 71178 w 1342163"/>
              <a:gd name="connsiteY71" fmla="*/ 1373769 h 6858000"/>
              <a:gd name="connsiteX72" fmla="*/ 79485 w 1342163"/>
              <a:gd name="connsiteY72" fmla="*/ 1307086 h 6858000"/>
              <a:gd name="connsiteX73" fmla="*/ 85358 w 1342163"/>
              <a:gd name="connsiteY73" fmla="*/ 1168288 h 6858000"/>
              <a:gd name="connsiteX74" fmla="*/ 66946 w 1342163"/>
              <a:gd name="connsiteY74" fmla="*/ 1088484 h 6858000"/>
              <a:gd name="connsiteX75" fmla="*/ 55682 w 1342163"/>
              <a:gd name="connsiteY75" fmla="*/ 1016103 h 6858000"/>
              <a:gd name="connsiteX76" fmla="*/ 57138 w 1342163"/>
              <a:gd name="connsiteY76" fmla="*/ 954054 h 6858000"/>
              <a:gd name="connsiteX77" fmla="*/ 52003 w 1342163"/>
              <a:gd name="connsiteY77" fmla="*/ 896999 h 6858000"/>
              <a:gd name="connsiteX78" fmla="*/ 21411 w 1342163"/>
              <a:gd name="connsiteY78" fmla="*/ 821517 h 6858000"/>
              <a:gd name="connsiteX79" fmla="*/ 12141 w 1342163"/>
              <a:gd name="connsiteY79" fmla="*/ 711705 h 6858000"/>
              <a:gd name="connsiteX80" fmla="*/ 9051 w 1342163"/>
              <a:gd name="connsiteY80" fmla="*/ 619315 h 6858000"/>
              <a:gd name="connsiteX81" fmla="*/ 2707 w 1342163"/>
              <a:gd name="connsiteY81" fmla="*/ 585934 h 6858000"/>
              <a:gd name="connsiteX82" fmla="*/ 3 w 1342163"/>
              <a:gd name="connsiteY82" fmla="*/ 538948 h 6858000"/>
              <a:gd name="connsiteX83" fmla="*/ 3911 w 1342163"/>
              <a:gd name="connsiteY83" fmla="*/ 525163 h 6858000"/>
              <a:gd name="connsiteX84" fmla="*/ 29283 w 1342163"/>
              <a:gd name="connsiteY84" fmla="*/ 393828 h 6858000"/>
              <a:gd name="connsiteX85" fmla="*/ 29113 w 1342163"/>
              <a:gd name="connsiteY85" fmla="*/ 353137 h 6858000"/>
              <a:gd name="connsiteX86" fmla="*/ 34806 w 1342163"/>
              <a:gd name="connsiteY86" fmla="*/ 275771 h 6858000"/>
              <a:gd name="connsiteX87" fmla="*/ 44500 w 1342163"/>
              <a:gd name="connsiteY87" fmla="*/ 236673 h 6858000"/>
              <a:gd name="connsiteX88" fmla="*/ 43543 w 1342163"/>
              <a:gd name="connsiteY88" fmla="*/ 144983 h 6858000"/>
              <a:gd name="connsiteX89" fmla="*/ 33828 w 1342163"/>
              <a:gd name="connsiteY89" fmla="*/ 33857 h 6858000"/>
              <a:gd name="connsiteX90" fmla="*/ 15381 w 1342163"/>
              <a:gd name="connsiteY90"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71393 w 1342163"/>
              <a:gd name="connsiteY10" fmla="*/ 6334727 h 6858000"/>
              <a:gd name="connsiteX11" fmla="*/ 263305 w 1342163"/>
              <a:gd name="connsiteY11" fmla="*/ 6294334 h 6858000"/>
              <a:gd name="connsiteX12" fmla="*/ 251079 w 1342163"/>
              <a:gd name="connsiteY12" fmla="*/ 6231403 h 6858000"/>
              <a:gd name="connsiteX13" fmla="*/ 243737 w 1342163"/>
              <a:gd name="connsiteY13" fmla="*/ 6202459 h 6858000"/>
              <a:gd name="connsiteX14" fmla="*/ 242535 w 1342163"/>
              <a:gd name="connsiteY14" fmla="*/ 6153037 h 6858000"/>
              <a:gd name="connsiteX15" fmla="*/ 255506 w 1342163"/>
              <a:gd name="connsiteY15" fmla="*/ 6061464 h 6858000"/>
              <a:gd name="connsiteX16" fmla="*/ 245337 w 1342163"/>
              <a:gd name="connsiteY16" fmla="*/ 6028119 h 6858000"/>
              <a:gd name="connsiteX17" fmla="*/ 230566 w 1342163"/>
              <a:gd name="connsiteY17" fmla="*/ 5926735 h 6858000"/>
              <a:gd name="connsiteX18" fmla="*/ 280078 w 1342163"/>
              <a:gd name="connsiteY18" fmla="*/ 5712857 h 6858000"/>
              <a:gd name="connsiteX19" fmla="*/ 309876 w 1342163"/>
              <a:gd name="connsiteY19" fmla="*/ 5660491 h 6858000"/>
              <a:gd name="connsiteX20" fmla="*/ 323888 w 1342163"/>
              <a:gd name="connsiteY20" fmla="*/ 5553910 h 6858000"/>
              <a:gd name="connsiteX21" fmla="*/ 348319 w 1342163"/>
              <a:gd name="connsiteY21" fmla="*/ 5449031 h 6858000"/>
              <a:gd name="connsiteX22" fmla="*/ 359443 w 1342163"/>
              <a:gd name="connsiteY22" fmla="*/ 5396260 h 6858000"/>
              <a:gd name="connsiteX23" fmla="*/ 385202 w 1342163"/>
              <a:gd name="connsiteY23" fmla="*/ 5341916 h 6858000"/>
              <a:gd name="connsiteX24" fmla="*/ 423583 w 1342163"/>
              <a:gd name="connsiteY24" fmla="*/ 5264214 h 6858000"/>
              <a:gd name="connsiteX25" fmla="*/ 429742 w 1342163"/>
              <a:gd name="connsiteY25" fmla="*/ 5225268 h 6858000"/>
              <a:gd name="connsiteX26" fmla="*/ 438024 w 1342163"/>
              <a:gd name="connsiteY26" fmla="*/ 5159961 h 6858000"/>
              <a:gd name="connsiteX27" fmla="*/ 441634 w 1342163"/>
              <a:gd name="connsiteY27" fmla="*/ 5125185 h 6858000"/>
              <a:gd name="connsiteX28" fmla="*/ 455500 w 1342163"/>
              <a:gd name="connsiteY28" fmla="*/ 5067850 h 6858000"/>
              <a:gd name="connsiteX29" fmla="*/ 458231 w 1342163"/>
              <a:gd name="connsiteY29" fmla="*/ 5060861 h 6858000"/>
              <a:gd name="connsiteX30" fmla="*/ 456489 w 1342163"/>
              <a:gd name="connsiteY30" fmla="*/ 4993030 h 6858000"/>
              <a:gd name="connsiteX31" fmla="*/ 463398 w 1342163"/>
              <a:gd name="connsiteY31" fmla="*/ 4946844 h 6858000"/>
              <a:gd name="connsiteX32" fmla="*/ 474657 w 1342163"/>
              <a:gd name="connsiteY32" fmla="*/ 4858827 h 6858000"/>
              <a:gd name="connsiteX33" fmla="*/ 480560 w 1342163"/>
              <a:gd name="connsiteY33" fmla="*/ 4821170 h 6858000"/>
              <a:gd name="connsiteX34" fmla="*/ 484393 w 1342163"/>
              <a:gd name="connsiteY34" fmla="*/ 4690749 h 6858000"/>
              <a:gd name="connsiteX35" fmla="*/ 479873 w 1342163"/>
              <a:gd name="connsiteY35" fmla="*/ 4584173 h 6858000"/>
              <a:gd name="connsiteX36" fmla="*/ 474956 w 1342163"/>
              <a:gd name="connsiteY36" fmla="*/ 4444346 h 6858000"/>
              <a:gd name="connsiteX37" fmla="*/ 471521 w 1342163"/>
              <a:gd name="connsiteY37" fmla="*/ 4375228 h 6858000"/>
              <a:gd name="connsiteX38" fmla="*/ 452174 w 1342163"/>
              <a:gd name="connsiteY38" fmla="*/ 4214165 h 6858000"/>
              <a:gd name="connsiteX39" fmla="*/ 453803 w 1342163"/>
              <a:gd name="connsiteY39" fmla="*/ 4076008 h 6858000"/>
              <a:gd name="connsiteX40" fmla="*/ 441503 w 1342163"/>
              <a:gd name="connsiteY40" fmla="*/ 4033999 h 6858000"/>
              <a:gd name="connsiteX41" fmla="*/ 441228 w 1342163"/>
              <a:gd name="connsiteY41" fmla="*/ 4013953 h 6858000"/>
              <a:gd name="connsiteX42" fmla="*/ 433306 w 1342163"/>
              <a:gd name="connsiteY42" fmla="*/ 3901461 h 6858000"/>
              <a:gd name="connsiteX43" fmla="*/ 455900 w 1342163"/>
              <a:gd name="connsiteY43" fmla="*/ 3813873 h 6858000"/>
              <a:gd name="connsiteX44" fmla="*/ 466796 w 1342163"/>
              <a:gd name="connsiteY44" fmla="*/ 3738082 h 6858000"/>
              <a:gd name="connsiteX45" fmla="*/ 474142 w 1342163"/>
              <a:gd name="connsiteY45" fmla="*/ 3673397 h 6858000"/>
              <a:gd name="connsiteX46" fmla="*/ 473438 w 1342163"/>
              <a:gd name="connsiteY46" fmla="*/ 3637109 h 6858000"/>
              <a:gd name="connsiteX47" fmla="*/ 476881 w 1342163"/>
              <a:gd name="connsiteY47" fmla="*/ 3536883 h 6858000"/>
              <a:gd name="connsiteX48" fmla="*/ 484419 w 1342163"/>
              <a:gd name="connsiteY48" fmla="*/ 3435652 h 6858000"/>
              <a:gd name="connsiteX49" fmla="*/ 498311 w 1342163"/>
              <a:gd name="connsiteY49" fmla="*/ 3295862 h 6858000"/>
              <a:gd name="connsiteX50" fmla="*/ 480837 w 1342163"/>
              <a:gd name="connsiteY50" fmla="*/ 3158586 h 6858000"/>
              <a:gd name="connsiteX51" fmla="*/ 456245 w 1342163"/>
              <a:gd name="connsiteY51" fmla="*/ 3112365 h 6858000"/>
              <a:gd name="connsiteX52" fmla="*/ 441720 w 1342163"/>
              <a:gd name="connsiteY52" fmla="*/ 3072935 h 6858000"/>
              <a:gd name="connsiteX53" fmla="*/ 416894 w 1342163"/>
              <a:gd name="connsiteY53" fmla="*/ 2958185 h 6858000"/>
              <a:gd name="connsiteX54" fmla="*/ 374174 w 1342163"/>
              <a:gd name="connsiteY54" fmla="*/ 2843952 h 6858000"/>
              <a:gd name="connsiteX55" fmla="*/ 308426 w 1342163"/>
              <a:gd name="connsiteY55" fmla="*/ 2554718 h 6858000"/>
              <a:gd name="connsiteX56" fmla="*/ 279243 w 1342163"/>
              <a:gd name="connsiteY56" fmla="*/ 2447068 h 6858000"/>
              <a:gd name="connsiteX57" fmla="*/ 283313 w 1342163"/>
              <a:gd name="connsiteY57" fmla="*/ 2423438 h 6858000"/>
              <a:gd name="connsiteX58" fmla="*/ 272203 w 1342163"/>
              <a:gd name="connsiteY58" fmla="*/ 2402874 h 6858000"/>
              <a:gd name="connsiteX59" fmla="*/ 251144 w 1342163"/>
              <a:gd name="connsiteY59" fmla="*/ 2261920 h 6858000"/>
              <a:gd name="connsiteX60" fmla="*/ 241031 w 1342163"/>
              <a:gd name="connsiteY60" fmla="*/ 2195378 h 6858000"/>
              <a:gd name="connsiteX61" fmla="*/ 225248 w 1342163"/>
              <a:gd name="connsiteY61" fmla="*/ 2155135 h 6858000"/>
              <a:gd name="connsiteX62" fmla="*/ 222706 w 1342163"/>
              <a:gd name="connsiteY62" fmla="*/ 2118008 h 6858000"/>
              <a:gd name="connsiteX63" fmla="*/ 223699 w 1342163"/>
              <a:gd name="connsiteY63" fmla="*/ 2050531 h 6858000"/>
              <a:gd name="connsiteX64" fmla="*/ 196683 w 1342163"/>
              <a:gd name="connsiteY64" fmla="*/ 1906352 h 6858000"/>
              <a:gd name="connsiteX65" fmla="*/ 173240 w 1342163"/>
              <a:gd name="connsiteY65" fmla="*/ 1861531 h 6858000"/>
              <a:gd name="connsiteX66" fmla="*/ 127039 w 1342163"/>
              <a:gd name="connsiteY66" fmla="*/ 1732919 h 6858000"/>
              <a:gd name="connsiteX67" fmla="*/ 98476 w 1342163"/>
              <a:gd name="connsiteY67" fmla="*/ 1615777 h 6858000"/>
              <a:gd name="connsiteX68" fmla="*/ 79271 w 1342163"/>
              <a:gd name="connsiteY68" fmla="*/ 1563678 h 6858000"/>
              <a:gd name="connsiteX69" fmla="*/ 85093 w 1342163"/>
              <a:gd name="connsiteY69" fmla="*/ 1477995 h 6858000"/>
              <a:gd name="connsiteX70" fmla="*/ 71178 w 1342163"/>
              <a:gd name="connsiteY70" fmla="*/ 1373769 h 6858000"/>
              <a:gd name="connsiteX71" fmla="*/ 79485 w 1342163"/>
              <a:gd name="connsiteY71" fmla="*/ 1307086 h 6858000"/>
              <a:gd name="connsiteX72" fmla="*/ 85358 w 1342163"/>
              <a:gd name="connsiteY72" fmla="*/ 1168288 h 6858000"/>
              <a:gd name="connsiteX73" fmla="*/ 66946 w 1342163"/>
              <a:gd name="connsiteY73" fmla="*/ 1088484 h 6858000"/>
              <a:gd name="connsiteX74" fmla="*/ 55682 w 1342163"/>
              <a:gd name="connsiteY74" fmla="*/ 1016103 h 6858000"/>
              <a:gd name="connsiteX75" fmla="*/ 57138 w 1342163"/>
              <a:gd name="connsiteY75" fmla="*/ 954054 h 6858000"/>
              <a:gd name="connsiteX76" fmla="*/ 52003 w 1342163"/>
              <a:gd name="connsiteY76" fmla="*/ 896999 h 6858000"/>
              <a:gd name="connsiteX77" fmla="*/ 21411 w 1342163"/>
              <a:gd name="connsiteY77" fmla="*/ 821517 h 6858000"/>
              <a:gd name="connsiteX78" fmla="*/ 12141 w 1342163"/>
              <a:gd name="connsiteY78" fmla="*/ 711705 h 6858000"/>
              <a:gd name="connsiteX79" fmla="*/ 9051 w 1342163"/>
              <a:gd name="connsiteY79" fmla="*/ 619315 h 6858000"/>
              <a:gd name="connsiteX80" fmla="*/ 2707 w 1342163"/>
              <a:gd name="connsiteY80" fmla="*/ 585934 h 6858000"/>
              <a:gd name="connsiteX81" fmla="*/ 3 w 1342163"/>
              <a:gd name="connsiteY81" fmla="*/ 538948 h 6858000"/>
              <a:gd name="connsiteX82" fmla="*/ 3911 w 1342163"/>
              <a:gd name="connsiteY82" fmla="*/ 525163 h 6858000"/>
              <a:gd name="connsiteX83" fmla="*/ 29283 w 1342163"/>
              <a:gd name="connsiteY83" fmla="*/ 393828 h 6858000"/>
              <a:gd name="connsiteX84" fmla="*/ 29113 w 1342163"/>
              <a:gd name="connsiteY84" fmla="*/ 353137 h 6858000"/>
              <a:gd name="connsiteX85" fmla="*/ 34806 w 1342163"/>
              <a:gd name="connsiteY85" fmla="*/ 275771 h 6858000"/>
              <a:gd name="connsiteX86" fmla="*/ 44500 w 1342163"/>
              <a:gd name="connsiteY86" fmla="*/ 236673 h 6858000"/>
              <a:gd name="connsiteX87" fmla="*/ 43543 w 1342163"/>
              <a:gd name="connsiteY87" fmla="*/ 144983 h 6858000"/>
              <a:gd name="connsiteX88" fmla="*/ 33828 w 1342163"/>
              <a:gd name="connsiteY88" fmla="*/ 33857 h 6858000"/>
              <a:gd name="connsiteX89" fmla="*/ 15381 w 1342163"/>
              <a:gd name="connsiteY89"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71393 w 1342163"/>
              <a:gd name="connsiteY10" fmla="*/ 6334727 h 6858000"/>
              <a:gd name="connsiteX11" fmla="*/ 263305 w 1342163"/>
              <a:gd name="connsiteY11" fmla="*/ 6294334 h 6858000"/>
              <a:gd name="connsiteX12" fmla="*/ 251079 w 1342163"/>
              <a:gd name="connsiteY12" fmla="*/ 6231403 h 6858000"/>
              <a:gd name="connsiteX13" fmla="*/ 243737 w 1342163"/>
              <a:gd name="connsiteY13" fmla="*/ 6202459 h 6858000"/>
              <a:gd name="connsiteX14" fmla="*/ 242535 w 1342163"/>
              <a:gd name="connsiteY14" fmla="*/ 6153037 h 6858000"/>
              <a:gd name="connsiteX15" fmla="*/ 255506 w 1342163"/>
              <a:gd name="connsiteY15" fmla="*/ 6061464 h 6858000"/>
              <a:gd name="connsiteX16" fmla="*/ 245337 w 1342163"/>
              <a:gd name="connsiteY16" fmla="*/ 6028119 h 6858000"/>
              <a:gd name="connsiteX17" fmla="*/ 230566 w 1342163"/>
              <a:gd name="connsiteY17" fmla="*/ 5926735 h 6858000"/>
              <a:gd name="connsiteX18" fmla="*/ 280078 w 1342163"/>
              <a:gd name="connsiteY18" fmla="*/ 5712857 h 6858000"/>
              <a:gd name="connsiteX19" fmla="*/ 309876 w 1342163"/>
              <a:gd name="connsiteY19" fmla="*/ 5660491 h 6858000"/>
              <a:gd name="connsiteX20" fmla="*/ 323888 w 1342163"/>
              <a:gd name="connsiteY20" fmla="*/ 5553910 h 6858000"/>
              <a:gd name="connsiteX21" fmla="*/ 348319 w 1342163"/>
              <a:gd name="connsiteY21" fmla="*/ 5449031 h 6858000"/>
              <a:gd name="connsiteX22" fmla="*/ 359443 w 1342163"/>
              <a:gd name="connsiteY22" fmla="*/ 5396260 h 6858000"/>
              <a:gd name="connsiteX23" fmla="*/ 385202 w 1342163"/>
              <a:gd name="connsiteY23" fmla="*/ 5341916 h 6858000"/>
              <a:gd name="connsiteX24" fmla="*/ 423583 w 1342163"/>
              <a:gd name="connsiteY24" fmla="*/ 5264214 h 6858000"/>
              <a:gd name="connsiteX25" fmla="*/ 429742 w 1342163"/>
              <a:gd name="connsiteY25" fmla="*/ 5225268 h 6858000"/>
              <a:gd name="connsiteX26" fmla="*/ 438024 w 1342163"/>
              <a:gd name="connsiteY26" fmla="*/ 5159961 h 6858000"/>
              <a:gd name="connsiteX27" fmla="*/ 441634 w 1342163"/>
              <a:gd name="connsiteY27" fmla="*/ 5125185 h 6858000"/>
              <a:gd name="connsiteX28" fmla="*/ 455500 w 1342163"/>
              <a:gd name="connsiteY28" fmla="*/ 5067850 h 6858000"/>
              <a:gd name="connsiteX29" fmla="*/ 458231 w 1342163"/>
              <a:gd name="connsiteY29" fmla="*/ 5060861 h 6858000"/>
              <a:gd name="connsiteX30" fmla="*/ 456489 w 1342163"/>
              <a:gd name="connsiteY30" fmla="*/ 4993030 h 6858000"/>
              <a:gd name="connsiteX31" fmla="*/ 463398 w 1342163"/>
              <a:gd name="connsiteY31" fmla="*/ 4946844 h 6858000"/>
              <a:gd name="connsiteX32" fmla="*/ 474657 w 1342163"/>
              <a:gd name="connsiteY32" fmla="*/ 4858827 h 6858000"/>
              <a:gd name="connsiteX33" fmla="*/ 480560 w 1342163"/>
              <a:gd name="connsiteY33" fmla="*/ 4821170 h 6858000"/>
              <a:gd name="connsiteX34" fmla="*/ 484393 w 1342163"/>
              <a:gd name="connsiteY34" fmla="*/ 4690749 h 6858000"/>
              <a:gd name="connsiteX35" fmla="*/ 479873 w 1342163"/>
              <a:gd name="connsiteY35" fmla="*/ 4584173 h 6858000"/>
              <a:gd name="connsiteX36" fmla="*/ 471521 w 1342163"/>
              <a:gd name="connsiteY36" fmla="*/ 4375228 h 6858000"/>
              <a:gd name="connsiteX37" fmla="*/ 452174 w 1342163"/>
              <a:gd name="connsiteY37" fmla="*/ 4214165 h 6858000"/>
              <a:gd name="connsiteX38" fmla="*/ 453803 w 1342163"/>
              <a:gd name="connsiteY38" fmla="*/ 4076008 h 6858000"/>
              <a:gd name="connsiteX39" fmla="*/ 441503 w 1342163"/>
              <a:gd name="connsiteY39" fmla="*/ 4033999 h 6858000"/>
              <a:gd name="connsiteX40" fmla="*/ 441228 w 1342163"/>
              <a:gd name="connsiteY40" fmla="*/ 4013953 h 6858000"/>
              <a:gd name="connsiteX41" fmla="*/ 433306 w 1342163"/>
              <a:gd name="connsiteY41" fmla="*/ 3901461 h 6858000"/>
              <a:gd name="connsiteX42" fmla="*/ 455900 w 1342163"/>
              <a:gd name="connsiteY42" fmla="*/ 3813873 h 6858000"/>
              <a:gd name="connsiteX43" fmla="*/ 466796 w 1342163"/>
              <a:gd name="connsiteY43" fmla="*/ 3738082 h 6858000"/>
              <a:gd name="connsiteX44" fmla="*/ 474142 w 1342163"/>
              <a:gd name="connsiteY44" fmla="*/ 3673397 h 6858000"/>
              <a:gd name="connsiteX45" fmla="*/ 473438 w 1342163"/>
              <a:gd name="connsiteY45" fmla="*/ 3637109 h 6858000"/>
              <a:gd name="connsiteX46" fmla="*/ 476881 w 1342163"/>
              <a:gd name="connsiteY46" fmla="*/ 3536883 h 6858000"/>
              <a:gd name="connsiteX47" fmla="*/ 484419 w 1342163"/>
              <a:gd name="connsiteY47" fmla="*/ 3435652 h 6858000"/>
              <a:gd name="connsiteX48" fmla="*/ 498311 w 1342163"/>
              <a:gd name="connsiteY48" fmla="*/ 3295862 h 6858000"/>
              <a:gd name="connsiteX49" fmla="*/ 480837 w 1342163"/>
              <a:gd name="connsiteY49" fmla="*/ 3158586 h 6858000"/>
              <a:gd name="connsiteX50" fmla="*/ 456245 w 1342163"/>
              <a:gd name="connsiteY50" fmla="*/ 3112365 h 6858000"/>
              <a:gd name="connsiteX51" fmla="*/ 441720 w 1342163"/>
              <a:gd name="connsiteY51" fmla="*/ 3072935 h 6858000"/>
              <a:gd name="connsiteX52" fmla="*/ 416894 w 1342163"/>
              <a:gd name="connsiteY52" fmla="*/ 2958185 h 6858000"/>
              <a:gd name="connsiteX53" fmla="*/ 374174 w 1342163"/>
              <a:gd name="connsiteY53" fmla="*/ 2843952 h 6858000"/>
              <a:gd name="connsiteX54" fmla="*/ 308426 w 1342163"/>
              <a:gd name="connsiteY54" fmla="*/ 2554718 h 6858000"/>
              <a:gd name="connsiteX55" fmla="*/ 279243 w 1342163"/>
              <a:gd name="connsiteY55" fmla="*/ 2447068 h 6858000"/>
              <a:gd name="connsiteX56" fmla="*/ 283313 w 1342163"/>
              <a:gd name="connsiteY56" fmla="*/ 2423438 h 6858000"/>
              <a:gd name="connsiteX57" fmla="*/ 272203 w 1342163"/>
              <a:gd name="connsiteY57" fmla="*/ 2402874 h 6858000"/>
              <a:gd name="connsiteX58" fmla="*/ 251144 w 1342163"/>
              <a:gd name="connsiteY58" fmla="*/ 2261920 h 6858000"/>
              <a:gd name="connsiteX59" fmla="*/ 241031 w 1342163"/>
              <a:gd name="connsiteY59" fmla="*/ 2195378 h 6858000"/>
              <a:gd name="connsiteX60" fmla="*/ 225248 w 1342163"/>
              <a:gd name="connsiteY60" fmla="*/ 2155135 h 6858000"/>
              <a:gd name="connsiteX61" fmla="*/ 222706 w 1342163"/>
              <a:gd name="connsiteY61" fmla="*/ 2118008 h 6858000"/>
              <a:gd name="connsiteX62" fmla="*/ 223699 w 1342163"/>
              <a:gd name="connsiteY62" fmla="*/ 2050531 h 6858000"/>
              <a:gd name="connsiteX63" fmla="*/ 196683 w 1342163"/>
              <a:gd name="connsiteY63" fmla="*/ 1906352 h 6858000"/>
              <a:gd name="connsiteX64" fmla="*/ 173240 w 1342163"/>
              <a:gd name="connsiteY64" fmla="*/ 1861531 h 6858000"/>
              <a:gd name="connsiteX65" fmla="*/ 127039 w 1342163"/>
              <a:gd name="connsiteY65" fmla="*/ 1732919 h 6858000"/>
              <a:gd name="connsiteX66" fmla="*/ 98476 w 1342163"/>
              <a:gd name="connsiteY66" fmla="*/ 1615777 h 6858000"/>
              <a:gd name="connsiteX67" fmla="*/ 79271 w 1342163"/>
              <a:gd name="connsiteY67" fmla="*/ 1563678 h 6858000"/>
              <a:gd name="connsiteX68" fmla="*/ 85093 w 1342163"/>
              <a:gd name="connsiteY68" fmla="*/ 1477995 h 6858000"/>
              <a:gd name="connsiteX69" fmla="*/ 71178 w 1342163"/>
              <a:gd name="connsiteY69" fmla="*/ 1373769 h 6858000"/>
              <a:gd name="connsiteX70" fmla="*/ 79485 w 1342163"/>
              <a:gd name="connsiteY70" fmla="*/ 1307086 h 6858000"/>
              <a:gd name="connsiteX71" fmla="*/ 85358 w 1342163"/>
              <a:gd name="connsiteY71" fmla="*/ 1168288 h 6858000"/>
              <a:gd name="connsiteX72" fmla="*/ 66946 w 1342163"/>
              <a:gd name="connsiteY72" fmla="*/ 1088484 h 6858000"/>
              <a:gd name="connsiteX73" fmla="*/ 55682 w 1342163"/>
              <a:gd name="connsiteY73" fmla="*/ 1016103 h 6858000"/>
              <a:gd name="connsiteX74" fmla="*/ 57138 w 1342163"/>
              <a:gd name="connsiteY74" fmla="*/ 954054 h 6858000"/>
              <a:gd name="connsiteX75" fmla="*/ 52003 w 1342163"/>
              <a:gd name="connsiteY75" fmla="*/ 896999 h 6858000"/>
              <a:gd name="connsiteX76" fmla="*/ 21411 w 1342163"/>
              <a:gd name="connsiteY76" fmla="*/ 821517 h 6858000"/>
              <a:gd name="connsiteX77" fmla="*/ 12141 w 1342163"/>
              <a:gd name="connsiteY77" fmla="*/ 711705 h 6858000"/>
              <a:gd name="connsiteX78" fmla="*/ 9051 w 1342163"/>
              <a:gd name="connsiteY78" fmla="*/ 619315 h 6858000"/>
              <a:gd name="connsiteX79" fmla="*/ 2707 w 1342163"/>
              <a:gd name="connsiteY79" fmla="*/ 585934 h 6858000"/>
              <a:gd name="connsiteX80" fmla="*/ 3 w 1342163"/>
              <a:gd name="connsiteY80" fmla="*/ 538948 h 6858000"/>
              <a:gd name="connsiteX81" fmla="*/ 3911 w 1342163"/>
              <a:gd name="connsiteY81" fmla="*/ 525163 h 6858000"/>
              <a:gd name="connsiteX82" fmla="*/ 29283 w 1342163"/>
              <a:gd name="connsiteY82" fmla="*/ 393828 h 6858000"/>
              <a:gd name="connsiteX83" fmla="*/ 29113 w 1342163"/>
              <a:gd name="connsiteY83" fmla="*/ 353137 h 6858000"/>
              <a:gd name="connsiteX84" fmla="*/ 34806 w 1342163"/>
              <a:gd name="connsiteY84" fmla="*/ 275771 h 6858000"/>
              <a:gd name="connsiteX85" fmla="*/ 44500 w 1342163"/>
              <a:gd name="connsiteY85" fmla="*/ 236673 h 6858000"/>
              <a:gd name="connsiteX86" fmla="*/ 43543 w 1342163"/>
              <a:gd name="connsiteY86" fmla="*/ 144983 h 6858000"/>
              <a:gd name="connsiteX87" fmla="*/ 33828 w 1342163"/>
              <a:gd name="connsiteY87" fmla="*/ 33857 h 6858000"/>
              <a:gd name="connsiteX88" fmla="*/ 15381 w 1342163"/>
              <a:gd name="connsiteY88"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71393 w 1342163"/>
              <a:gd name="connsiteY10" fmla="*/ 6334727 h 6858000"/>
              <a:gd name="connsiteX11" fmla="*/ 263305 w 1342163"/>
              <a:gd name="connsiteY11" fmla="*/ 6294334 h 6858000"/>
              <a:gd name="connsiteX12" fmla="*/ 251079 w 1342163"/>
              <a:gd name="connsiteY12" fmla="*/ 6231403 h 6858000"/>
              <a:gd name="connsiteX13" fmla="*/ 243737 w 1342163"/>
              <a:gd name="connsiteY13" fmla="*/ 6202459 h 6858000"/>
              <a:gd name="connsiteX14" fmla="*/ 242535 w 1342163"/>
              <a:gd name="connsiteY14" fmla="*/ 6153037 h 6858000"/>
              <a:gd name="connsiteX15" fmla="*/ 255506 w 1342163"/>
              <a:gd name="connsiteY15" fmla="*/ 6061464 h 6858000"/>
              <a:gd name="connsiteX16" fmla="*/ 245337 w 1342163"/>
              <a:gd name="connsiteY16" fmla="*/ 6028119 h 6858000"/>
              <a:gd name="connsiteX17" fmla="*/ 230566 w 1342163"/>
              <a:gd name="connsiteY17" fmla="*/ 5926735 h 6858000"/>
              <a:gd name="connsiteX18" fmla="*/ 280078 w 1342163"/>
              <a:gd name="connsiteY18" fmla="*/ 5712857 h 6858000"/>
              <a:gd name="connsiteX19" fmla="*/ 309876 w 1342163"/>
              <a:gd name="connsiteY19" fmla="*/ 5660491 h 6858000"/>
              <a:gd name="connsiteX20" fmla="*/ 323888 w 1342163"/>
              <a:gd name="connsiteY20" fmla="*/ 5553910 h 6858000"/>
              <a:gd name="connsiteX21" fmla="*/ 348319 w 1342163"/>
              <a:gd name="connsiteY21" fmla="*/ 5449031 h 6858000"/>
              <a:gd name="connsiteX22" fmla="*/ 359443 w 1342163"/>
              <a:gd name="connsiteY22" fmla="*/ 5396260 h 6858000"/>
              <a:gd name="connsiteX23" fmla="*/ 385202 w 1342163"/>
              <a:gd name="connsiteY23" fmla="*/ 5341916 h 6858000"/>
              <a:gd name="connsiteX24" fmla="*/ 423583 w 1342163"/>
              <a:gd name="connsiteY24" fmla="*/ 5264214 h 6858000"/>
              <a:gd name="connsiteX25" fmla="*/ 429742 w 1342163"/>
              <a:gd name="connsiteY25" fmla="*/ 5225268 h 6858000"/>
              <a:gd name="connsiteX26" fmla="*/ 438024 w 1342163"/>
              <a:gd name="connsiteY26" fmla="*/ 5159961 h 6858000"/>
              <a:gd name="connsiteX27" fmla="*/ 441634 w 1342163"/>
              <a:gd name="connsiteY27" fmla="*/ 5125185 h 6858000"/>
              <a:gd name="connsiteX28" fmla="*/ 455500 w 1342163"/>
              <a:gd name="connsiteY28" fmla="*/ 5067850 h 6858000"/>
              <a:gd name="connsiteX29" fmla="*/ 458231 w 1342163"/>
              <a:gd name="connsiteY29" fmla="*/ 5060861 h 6858000"/>
              <a:gd name="connsiteX30" fmla="*/ 456489 w 1342163"/>
              <a:gd name="connsiteY30" fmla="*/ 4993030 h 6858000"/>
              <a:gd name="connsiteX31" fmla="*/ 463398 w 1342163"/>
              <a:gd name="connsiteY31" fmla="*/ 4946844 h 6858000"/>
              <a:gd name="connsiteX32" fmla="*/ 474657 w 1342163"/>
              <a:gd name="connsiteY32" fmla="*/ 4858827 h 6858000"/>
              <a:gd name="connsiteX33" fmla="*/ 480560 w 1342163"/>
              <a:gd name="connsiteY33" fmla="*/ 4821170 h 6858000"/>
              <a:gd name="connsiteX34" fmla="*/ 484393 w 1342163"/>
              <a:gd name="connsiteY34" fmla="*/ 4690749 h 6858000"/>
              <a:gd name="connsiteX35" fmla="*/ 479873 w 1342163"/>
              <a:gd name="connsiteY35" fmla="*/ 4584173 h 6858000"/>
              <a:gd name="connsiteX36" fmla="*/ 471521 w 1342163"/>
              <a:gd name="connsiteY36" fmla="*/ 4375228 h 6858000"/>
              <a:gd name="connsiteX37" fmla="*/ 452174 w 1342163"/>
              <a:gd name="connsiteY37" fmla="*/ 4214165 h 6858000"/>
              <a:gd name="connsiteX38" fmla="*/ 453803 w 1342163"/>
              <a:gd name="connsiteY38" fmla="*/ 4076008 h 6858000"/>
              <a:gd name="connsiteX39" fmla="*/ 441503 w 1342163"/>
              <a:gd name="connsiteY39" fmla="*/ 4033999 h 6858000"/>
              <a:gd name="connsiteX40" fmla="*/ 441228 w 1342163"/>
              <a:gd name="connsiteY40" fmla="*/ 4013953 h 6858000"/>
              <a:gd name="connsiteX41" fmla="*/ 433306 w 1342163"/>
              <a:gd name="connsiteY41" fmla="*/ 3901461 h 6858000"/>
              <a:gd name="connsiteX42" fmla="*/ 455900 w 1342163"/>
              <a:gd name="connsiteY42" fmla="*/ 3813873 h 6858000"/>
              <a:gd name="connsiteX43" fmla="*/ 466796 w 1342163"/>
              <a:gd name="connsiteY43" fmla="*/ 3738082 h 6858000"/>
              <a:gd name="connsiteX44" fmla="*/ 474142 w 1342163"/>
              <a:gd name="connsiteY44" fmla="*/ 3673397 h 6858000"/>
              <a:gd name="connsiteX45" fmla="*/ 473438 w 1342163"/>
              <a:gd name="connsiteY45" fmla="*/ 3637109 h 6858000"/>
              <a:gd name="connsiteX46" fmla="*/ 476881 w 1342163"/>
              <a:gd name="connsiteY46" fmla="*/ 3536883 h 6858000"/>
              <a:gd name="connsiteX47" fmla="*/ 484419 w 1342163"/>
              <a:gd name="connsiteY47" fmla="*/ 3435652 h 6858000"/>
              <a:gd name="connsiteX48" fmla="*/ 498311 w 1342163"/>
              <a:gd name="connsiteY48" fmla="*/ 3295862 h 6858000"/>
              <a:gd name="connsiteX49" fmla="*/ 480837 w 1342163"/>
              <a:gd name="connsiteY49" fmla="*/ 3158586 h 6858000"/>
              <a:gd name="connsiteX50" fmla="*/ 456245 w 1342163"/>
              <a:gd name="connsiteY50" fmla="*/ 3112365 h 6858000"/>
              <a:gd name="connsiteX51" fmla="*/ 441720 w 1342163"/>
              <a:gd name="connsiteY51" fmla="*/ 3072935 h 6858000"/>
              <a:gd name="connsiteX52" fmla="*/ 416894 w 1342163"/>
              <a:gd name="connsiteY52" fmla="*/ 2958185 h 6858000"/>
              <a:gd name="connsiteX53" fmla="*/ 374174 w 1342163"/>
              <a:gd name="connsiteY53" fmla="*/ 2843952 h 6858000"/>
              <a:gd name="connsiteX54" fmla="*/ 308426 w 1342163"/>
              <a:gd name="connsiteY54" fmla="*/ 2554718 h 6858000"/>
              <a:gd name="connsiteX55" fmla="*/ 279243 w 1342163"/>
              <a:gd name="connsiteY55" fmla="*/ 2447068 h 6858000"/>
              <a:gd name="connsiteX56" fmla="*/ 283313 w 1342163"/>
              <a:gd name="connsiteY56" fmla="*/ 2423438 h 6858000"/>
              <a:gd name="connsiteX57" fmla="*/ 272203 w 1342163"/>
              <a:gd name="connsiteY57" fmla="*/ 2402874 h 6858000"/>
              <a:gd name="connsiteX58" fmla="*/ 251144 w 1342163"/>
              <a:gd name="connsiteY58" fmla="*/ 2261920 h 6858000"/>
              <a:gd name="connsiteX59" fmla="*/ 241031 w 1342163"/>
              <a:gd name="connsiteY59" fmla="*/ 2195378 h 6858000"/>
              <a:gd name="connsiteX60" fmla="*/ 225248 w 1342163"/>
              <a:gd name="connsiteY60" fmla="*/ 2155135 h 6858000"/>
              <a:gd name="connsiteX61" fmla="*/ 222706 w 1342163"/>
              <a:gd name="connsiteY61" fmla="*/ 2118008 h 6858000"/>
              <a:gd name="connsiteX62" fmla="*/ 223699 w 1342163"/>
              <a:gd name="connsiteY62" fmla="*/ 2050531 h 6858000"/>
              <a:gd name="connsiteX63" fmla="*/ 196683 w 1342163"/>
              <a:gd name="connsiteY63" fmla="*/ 1906352 h 6858000"/>
              <a:gd name="connsiteX64" fmla="*/ 173240 w 1342163"/>
              <a:gd name="connsiteY64" fmla="*/ 1861531 h 6858000"/>
              <a:gd name="connsiteX65" fmla="*/ 127039 w 1342163"/>
              <a:gd name="connsiteY65" fmla="*/ 1732919 h 6858000"/>
              <a:gd name="connsiteX66" fmla="*/ 98476 w 1342163"/>
              <a:gd name="connsiteY66" fmla="*/ 1615777 h 6858000"/>
              <a:gd name="connsiteX67" fmla="*/ 79271 w 1342163"/>
              <a:gd name="connsiteY67" fmla="*/ 1563678 h 6858000"/>
              <a:gd name="connsiteX68" fmla="*/ 85093 w 1342163"/>
              <a:gd name="connsiteY68" fmla="*/ 1477995 h 6858000"/>
              <a:gd name="connsiteX69" fmla="*/ 71178 w 1342163"/>
              <a:gd name="connsiteY69" fmla="*/ 1373769 h 6858000"/>
              <a:gd name="connsiteX70" fmla="*/ 79485 w 1342163"/>
              <a:gd name="connsiteY70" fmla="*/ 1307086 h 6858000"/>
              <a:gd name="connsiteX71" fmla="*/ 85358 w 1342163"/>
              <a:gd name="connsiteY71" fmla="*/ 1168288 h 6858000"/>
              <a:gd name="connsiteX72" fmla="*/ 66946 w 1342163"/>
              <a:gd name="connsiteY72" fmla="*/ 1088484 h 6858000"/>
              <a:gd name="connsiteX73" fmla="*/ 55682 w 1342163"/>
              <a:gd name="connsiteY73" fmla="*/ 1016103 h 6858000"/>
              <a:gd name="connsiteX74" fmla="*/ 57138 w 1342163"/>
              <a:gd name="connsiteY74" fmla="*/ 954054 h 6858000"/>
              <a:gd name="connsiteX75" fmla="*/ 52003 w 1342163"/>
              <a:gd name="connsiteY75" fmla="*/ 896999 h 6858000"/>
              <a:gd name="connsiteX76" fmla="*/ 21411 w 1342163"/>
              <a:gd name="connsiteY76" fmla="*/ 821517 h 6858000"/>
              <a:gd name="connsiteX77" fmla="*/ 12141 w 1342163"/>
              <a:gd name="connsiteY77" fmla="*/ 711705 h 6858000"/>
              <a:gd name="connsiteX78" fmla="*/ 9051 w 1342163"/>
              <a:gd name="connsiteY78" fmla="*/ 619315 h 6858000"/>
              <a:gd name="connsiteX79" fmla="*/ 2707 w 1342163"/>
              <a:gd name="connsiteY79" fmla="*/ 585934 h 6858000"/>
              <a:gd name="connsiteX80" fmla="*/ 3 w 1342163"/>
              <a:gd name="connsiteY80" fmla="*/ 538948 h 6858000"/>
              <a:gd name="connsiteX81" fmla="*/ 3911 w 1342163"/>
              <a:gd name="connsiteY81" fmla="*/ 525163 h 6858000"/>
              <a:gd name="connsiteX82" fmla="*/ 29283 w 1342163"/>
              <a:gd name="connsiteY82" fmla="*/ 393828 h 6858000"/>
              <a:gd name="connsiteX83" fmla="*/ 29113 w 1342163"/>
              <a:gd name="connsiteY83" fmla="*/ 353137 h 6858000"/>
              <a:gd name="connsiteX84" fmla="*/ 34806 w 1342163"/>
              <a:gd name="connsiteY84" fmla="*/ 275771 h 6858000"/>
              <a:gd name="connsiteX85" fmla="*/ 44500 w 1342163"/>
              <a:gd name="connsiteY85" fmla="*/ 236673 h 6858000"/>
              <a:gd name="connsiteX86" fmla="*/ 43543 w 1342163"/>
              <a:gd name="connsiteY86" fmla="*/ 144983 h 6858000"/>
              <a:gd name="connsiteX87" fmla="*/ 33828 w 1342163"/>
              <a:gd name="connsiteY87" fmla="*/ 33857 h 6858000"/>
              <a:gd name="connsiteX88" fmla="*/ 15381 w 1342163"/>
              <a:gd name="connsiteY88"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71393 w 1342163"/>
              <a:gd name="connsiteY10" fmla="*/ 6334727 h 6858000"/>
              <a:gd name="connsiteX11" fmla="*/ 263305 w 1342163"/>
              <a:gd name="connsiteY11" fmla="*/ 6294334 h 6858000"/>
              <a:gd name="connsiteX12" fmla="*/ 251079 w 1342163"/>
              <a:gd name="connsiteY12" fmla="*/ 6231403 h 6858000"/>
              <a:gd name="connsiteX13" fmla="*/ 243737 w 1342163"/>
              <a:gd name="connsiteY13" fmla="*/ 6202459 h 6858000"/>
              <a:gd name="connsiteX14" fmla="*/ 242535 w 1342163"/>
              <a:gd name="connsiteY14" fmla="*/ 6153037 h 6858000"/>
              <a:gd name="connsiteX15" fmla="*/ 255506 w 1342163"/>
              <a:gd name="connsiteY15" fmla="*/ 6061464 h 6858000"/>
              <a:gd name="connsiteX16" fmla="*/ 245337 w 1342163"/>
              <a:gd name="connsiteY16" fmla="*/ 6028119 h 6858000"/>
              <a:gd name="connsiteX17" fmla="*/ 250120 w 1342163"/>
              <a:gd name="connsiteY17" fmla="*/ 5905303 h 6858000"/>
              <a:gd name="connsiteX18" fmla="*/ 280078 w 1342163"/>
              <a:gd name="connsiteY18" fmla="*/ 5712857 h 6858000"/>
              <a:gd name="connsiteX19" fmla="*/ 309876 w 1342163"/>
              <a:gd name="connsiteY19" fmla="*/ 5660491 h 6858000"/>
              <a:gd name="connsiteX20" fmla="*/ 323888 w 1342163"/>
              <a:gd name="connsiteY20" fmla="*/ 5553910 h 6858000"/>
              <a:gd name="connsiteX21" fmla="*/ 348319 w 1342163"/>
              <a:gd name="connsiteY21" fmla="*/ 5449031 h 6858000"/>
              <a:gd name="connsiteX22" fmla="*/ 359443 w 1342163"/>
              <a:gd name="connsiteY22" fmla="*/ 5396260 h 6858000"/>
              <a:gd name="connsiteX23" fmla="*/ 385202 w 1342163"/>
              <a:gd name="connsiteY23" fmla="*/ 5341916 h 6858000"/>
              <a:gd name="connsiteX24" fmla="*/ 423583 w 1342163"/>
              <a:gd name="connsiteY24" fmla="*/ 5264214 h 6858000"/>
              <a:gd name="connsiteX25" fmla="*/ 429742 w 1342163"/>
              <a:gd name="connsiteY25" fmla="*/ 5225268 h 6858000"/>
              <a:gd name="connsiteX26" fmla="*/ 438024 w 1342163"/>
              <a:gd name="connsiteY26" fmla="*/ 5159961 h 6858000"/>
              <a:gd name="connsiteX27" fmla="*/ 441634 w 1342163"/>
              <a:gd name="connsiteY27" fmla="*/ 5125185 h 6858000"/>
              <a:gd name="connsiteX28" fmla="*/ 455500 w 1342163"/>
              <a:gd name="connsiteY28" fmla="*/ 5067850 h 6858000"/>
              <a:gd name="connsiteX29" fmla="*/ 458231 w 1342163"/>
              <a:gd name="connsiteY29" fmla="*/ 5060861 h 6858000"/>
              <a:gd name="connsiteX30" fmla="*/ 456489 w 1342163"/>
              <a:gd name="connsiteY30" fmla="*/ 4993030 h 6858000"/>
              <a:gd name="connsiteX31" fmla="*/ 463398 w 1342163"/>
              <a:gd name="connsiteY31" fmla="*/ 4946844 h 6858000"/>
              <a:gd name="connsiteX32" fmla="*/ 474657 w 1342163"/>
              <a:gd name="connsiteY32" fmla="*/ 4858827 h 6858000"/>
              <a:gd name="connsiteX33" fmla="*/ 480560 w 1342163"/>
              <a:gd name="connsiteY33" fmla="*/ 4821170 h 6858000"/>
              <a:gd name="connsiteX34" fmla="*/ 484393 w 1342163"/>
              <a:gd name="connsiteY34" fmla="*/ 4690749 h 6858000"/>
              <a:gd name="connsiteX35" fmla="*/ 479873 w 1342163"/>
              <a:gd name="connsiteY35" fmla="*/ 4584173 h 6858000"/>
              <a:gd name="connsiteX36" fmla="*/ 471521 w 1342163"/>
              <a:gd name="connsiteY36" fmla="*/ 4375228 h 6858000"/>
              <a:gd name="connsiteX37" fmla="*/ 452174 w 1342163"/>
              <a:gd name="connsiteY37" fmla="*/ 4214165 h 6858000"/>
              <a:gd name="connsiteX38" fmla="*/ 453803 w 1342163"/>
              <a:gd name="connsiteY38" fmla="*/ 4076008 h 6858000"/>
              <a:gd name="connsiteX39" fmla="*/ 441503 w 1342163"/>
              <a:gd name="connsiteY39" fmla="*/ 4033999 h 6858000"/>
              <a:gd name="connsiteX40" fmla="*/ 441228 w 1342163"/>
              <a:gd name="connsiteY40" fmla="*/ 4013953 h 6858000"/>
              <a:gd name="connsiteX41" fmla="*/ 433306 w 1342163"/>
              <a:gd name="connsiteY41" fmla="*/ 3901461 h 6858000"/>
              <a:gd name="connsiteX42" fmla="*/ 455900 w 1342163"/>
              <a:gd name="connsiteY42" fmla="*/ 3813873 h 6858000"/>
              <a:gd name="connsiteX43" fmla="*/ 466796 w 1342163"/>
              <a:gd name="connsiteY43" fmla="*/ 3738082 h 6858000"/>
              <a:gd name="connsiteX44" fmla="*/ 474142 w 1342163"/>
              <a:gd name="connsiteY44" fmla="*/ 3673397 h 6858000"/>
              <a:gd name="connsiteX45" fmla="*/ 473438 w 1342163"/>
              <a:gd name="connsiteY45" fmla="*/ 3637109 h 6858000"/>
              <a:gd name="connsiteX46" fmla="*/ 476881 w 1342163"/>
              <a:gd name="connsiteY46" fmla="*/ 3536883 h 6858000"/>
              <a:gd name="connsiteX47" fmla="*/ 484419 w 1342163"/>
              <a:gd name="connsiteY47" fmla="*/ 3435652 h 6858000"/>
              <a:gd name="connsiteX48" fmla="*/ 498311 w 1342163"/>
              <a:gd name="connsiteY48" fmla="*/ 3295862 h 6858000"/>
              <a:gd name="connsiteX49" fmla="*/ 480837 w 1342163"/>
              <a:gd name="connsiteY49" fmla="*/ 3158586 h 6858000"/>
              <a:gd name="connsiteX50" fmla="*/ 456245 w 1342163"/>
              <a:gd name="connsiteY50" fmla="*/ 3112365 h 6858000"/>
              <a:gd name="connsiteX51" fmla="*/ 441720 w 1342163"/>
              <a:gd name="connsiteY51" fmla="*/ 3072935 h 6858000"/>
              <a:gd name="connsiteX52" fmla="*/ 416894 w 1342163"/>
              <a:gd name="connsiteY52" fmla="*/ 2958185 h 6858000"/>
              <a:gd name="connsiteX53" fmla="*/ 374174 w 1342163"/>
              <a:gd name="connsiteY53" fmla="*/ 2843952 h 6858000"/>
              <a:gd name="connsiteX54" fmla="*/ 308426 w 1342163"/>
              <a:gd name="connsiteY54" fmla="*/ 2554718 h 6858000"/>
              <a:gd name="connsiteX55" fmla="*/ 279243 w 1342163"/>
              <a:gd name="connsiteY55" fmla="*/ 2447068 h 6858000"/>
              <a:gd name="connsiteX56" fmla="*/ 283313 w 1342163"/>
              <a:gd name="connsiteY56" fmla="*/ 2423438 h 6858000"/>
              <a:gd name="connsiteX57" fmla="*/ 272203 w 1342163"/>
              <a:gd name="connsiteY57" fmla="*/ 2402874 h 6858000"/>
              <a:gd name="connsiteX58" fmla="*/ 251144 w 1342163"/>
              <a:gd name="connsiteY58" fmla="*/ 2261920 h 6858000"/>
              <a:gd name="connsiteX59" fmla="*/ 241031 w 1342163"/>
              <a:gd name="connsiteY59" fmla="*/ 2195378 h 6858000"/>
              <a:gd name="connsiteX60" fmla="*/ 225248 w 1342163"/>
              <a:gd name="connsiteY60" fmla="*/ 2155135 h 6858000"/>
              <a:gd name="connsiteX61" fmla="*/ 222706 w 1342163"/>
              <a:gd name="connsiteY61" fmla="*/ 2118008 h 6858000"/>
              <a:gd name="connsiteX62" fmla="*/ 223699 w 1342163"/>
              <a:gd name="connsiteY62" fmla="*/ 2050531 h 6858000"/>
              <a:gd name="connsiteX63" fmla="*/ 196683 w 1342163"/>
              <a:gd name="connsiteY63" fmla="*/ 1906352 h 6858000"/>
              <a:gd name="connsiteX64" fmla="*/ 173240 w 1342163"/>
              <a:gd name="connsiteY64" fmla="*/ 1861531 h 6858000"/>
              <a:gd name="connsiteX65" fmla="*/ 127039 w 1342163"/>
              <a:gd name="connsiteY65" fmla="*/ 1732919 h 6858000"/>
              <a:gd name="connsiteX66" fmla="*/ 98476 w 1342163"/>
              <a:gd name="connsiteY66" fmla="*/ 1615777 h 6858000"/>
              <a:gd name="connsiteX67" fmla="*/ 79271 w 1342163"/>
              <a:gd name="connsiteY67" fmla="*/ 1563678 h 6858000"/>
              <a:gd name="connsiteX68" fmla="*/ 85093 w 1342163"/>
              <a:gd name="connsiteY68" fmla="*/ 1477995 h 6858000"/>
              <a:gd name="connsiteX69" fmla="*/ 71178 w 1342163"/>
              <a:gd name="connsiteY69" fmla="*/ 1373769 h 6858000"/>
              <a:gd name="connsiteX70" fmla="*/ 79485 w 1342163"/>
              <a:gd name="connsiteY70" fmla="*/ 1307086 h 6858000"/>
              <a:gd name="connsiteX71" fmla="*/ 85358 w 1342163"/>
              <a:gd name="connsiteY71" fmla="*/ 1168288 h 6858000"/>
              <a:gd name="connsiteX72" fmla="*/ 66946 w 1342163"/>
              <a:gd name="connsiteY72" fmla="*/ 1088484 h 6858000"/>
              <a:gd name="connsiteX73" fmla="*/ 55682 w 1342163"/>
              <a:gd name="connsiteY73" fmla="*/ 1016103 h 6858000"/>
              <a:gd name="connsiteX74" fmla="*/ 57138 w 1342163"/>
              <a:gd name="connsiteY74" fmla="*/ 954054 h 6858000"/>
              <a:gd name="connsiteX75" fmla="*/ 52003 w 1342163"/>
              <a:gd name="connsiteY75" fmla="*/ 896999 h 6858000"/>
              <a:gd name="connsiteX76" fmla="*/ 21411 w 1342163"/>
              <a:gd name="connsiteY76" fmla="*/ 821517 h 6858000"/>
              <a:gd name="connsiteX77" fmla="*/ 12141 w 1342163"/>
              <a:gd name="connsiteY77" fmla="*/ 711705 h 6858000"/>
              <a:gd name="connsiteX78" fmla="*/ 9051 w 1342163"/>
              <a:gd name="connsiteY78" fmla="*/ 619315 h 6858000"/>
              <a:gd name="connsiteX79" fmla="*/ 2707 w 1342163"/>
              <a:gd name="connsiteY79" fmla="*/ 585934 h 6858000"/>
              <a:gd name="connsiteX80" fmla="*/ 3 w 1342163"/>
              <a:gd name="connsiteY80" fmla="*/ 538948 h 6858000"/>
              <a:gd name="connsiteX81" fmla="*/ 3911 w 1342163"/>
              <a:gd name="connsiteY81" fmla="*/ 525163 h 6858000"/>
              <a:gd name="connsiteX82" fmla="*/ 29283 w 1342163"/>
              <a:gd name="connsiteY82" fmla="*/ 393828 h 6858000"/>
              <a:gd name="connsiteX83" fmla="*/ 29113 w 1342163"/>
              <a:gd name="connsiteY83" fmla="*/ 353137 h 6858000"/>
              <a:gd name="connsiteX84" fmla="*/ 34806 w 1342163"/>
              <a:gd name="connsiteY84" fmla="*/ 275771 h 6858000"/>
              <a:gd name="connsiteX85" fmla="*/ 44500 w 1342163"/>
              <a:gd name="connsiteY85" fmla="*/ 236673 h 6858000"/>
              <a:gd name="connsiteX86" fmla="*/ 43543 w 1342163"/>
              <a:gd name="connsiteY86" fmla="*/ 144983 h 6858000"/>
              <a:gd name="connsiteX87" fmla="*/ 33828 w 1342163"/>
              <a:gd name="connsiteY87" fmla="*/ 33857 h 6858000"/>
              <a:gd name="connsiteX88" fmla="*/ 15381 w 1342163"/>
              <a:gd name="connsiteY88"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71393 w 1342163"/>
              <a:gd name="connsiteY10" fmla="*/ 6334727 h 6858000"/>
              <a:gd name="connsiteX11" fmla="*/ 263305 w 1342163"/>
              <a:gd name="connsiteY11" fmla="*/ 6294334 h 6858000"/>
              <a:gd name="connsiteX12" fmla="*/ 251079 w 1342163"/>
              <a:gd name="connsiteY12" fmla="*/ 6231403 h 6858000"/>
              <a:gd name="connsiteX13" fmla="*/ 243737 w 1342163"/>
              <a:gd name="connsiteY13" fmla="*/ 6202459 h 6858000"/>
              <a:gd name="connsiteX14" fmla="*/ 242535 w 1342163"/>
              <a:gd name="connsiteY14" fmla="*/ 6153037 h 6858000"/>
              <a:gd name="connsiteX15" fmla="*/ 255506 w 1342163"/>
              <a:gd name="connsiteY15" fmla="*/ 6061464 h 6858000"/>
              <a:gd name="connsiteX16" fmla="*/ 250120 w 1342163"/>
              <a:gd name="connsiteY16" fmla="*/ 5905303 h 6858000"/>
              <a:gd name="connsiteX17" fmla="*/ 280078 w 1342163"/>
              <a:gd name="connsiteY17" fmla="*/ 5712857 h 6858000"/>
              <a:gd name="connsiteX18" fmla="*/ 309876 w 1342163"/>
              <a:gd name="connsiteY18" fmla="*/ 5660491 h 6858000"/>
              <a:gd name="connsiteX19" fmla="*/ 323888 w 1342163"/>
              <a:gd name="connsiteY19" fmla="*/ 5553910 h 6858000"/>
              <a:gd name="connsiteX20" fmla="*/ 348319 w 1342163"/>
              <a:gd name="connsiteY20" fmla="*/ 5449031 h 6858000"/>
              <a:gd name="connsiteX21" fmla="*/ 359443 w 1342163"/>
              <a:gd name="connsiteY21" fmla="*/ 5396260 h 6858000"/>
              <a:gd name="connsiteX22" fmla="*/ 385202 w 1342163"/>
              <a:gd name="connsiteY22" fmla="*/ 5341916 h 6858000"/>
              <a:gd name="connsiteX23" fmla="*/ 423583 w 1342163"/>
              <a:gd name="connsiteY23" fmla="*/ 5264214 h 6858000"/>
              <a:gd name="connsiteX24" fmla="*/ 429742 w 1342163"/>
              <a:gd name="connsiteY24" fmla="*/ 5225268 h 6858000"/>
              <a:gd name="connsiteX25" fmla="*/ 438024 w 1342163"/>
              <a:gd name="connsiteY25" fmla="*/ 5159961 h 6858000"/>
              <a:gd name="connsiteX26" fmla="*/ 441634 w 1342163"/>
              <a:gd name="connsiteY26" fmla="*/ 5125185 h 6858000"/>
              <a:gd name="connsiteX27" fmla="*/ 455500 w 1342163"/>
              <a:gd name="connsiteY27" fmla="*/ 5067850 h 6858000"/>
              <a:gd name="connsiteX28" fmla="*/ 458231 w 1342163"/>
              <a:gd name="connsiteY28" fmla="*/ 5060861 h 6858000"/>
              <a:gd name="connsiteX29" fmla="*/ 456489 w 1342163"/>
              <a:gd name="connsiteY29" fmla="*/ 4993030 h 6858000"/>
              <a:gd name="connsiteX30" fmla="*/ 463398 w 1342163"/>
              <a:gd name="connsiteY30" fmla="*/ 4946844 h 6858000"/>
              <a:gd name="connsiteX31" fmla="*/ 474657 w 1342163"/>
              <a:gd name="connsiteY31" fmla="*/ 4858827 h 6858000"/>
              <a:gd name="connsiteX32" fmla="*/ 480560 w 1342163"/>
              <a:gd name="connsiteY32" fmla="*/ 4821170 h 6858000"/>
              <a:gd name="connsiteX33" fmla="*/ 484393 w 1342163"/>
              <a:gd name="connsiteY33" fmla="*/ 4690749 h 6858000"/>
              <a:gd name="connsiteX34" fmla="*/ 479873 w 1342163"/>
              <a:gd name="connsiteY34" fmla="*/ 4584173 h 6858000"/>
              <a:gd name="connsiteX35" fmla="*/ 471521 w 1342163"/>
              <a:gd name="connsiteY35" fmla="*/ 4375228 h 6858000"/>
              <a:gd name="connsiteX36" fmla="*/ 452174 w 1342163"/>
              <a:gd name="connsiteY36" fmla="*/ 4214165 h 6858000"/>
              <a:gd name="connsiteX37" fmla="*/ 453803 w 1342163"/>
              <a:gd name="connsiteY37" fmla="*/ 4076008 h 6858000"/>
              <a:gd name="connsiteX38" fmla="*/ 441503 w 1342163"/>
              <a:gd name="connsiteY38" fmla="*/ 4033999 h 6858000"/>
              <a:gd name="connsiteX39" fmla="*/ 441228 w 1342163"/>
              <a:gd name="connsiteY39" fmla="*/ 4013953 h 6858000"/>
              <a:gd name="connsiteX40" fmla="*/ 433306 w 1342163"/>
              <a:gd name="connsiteY40" fmla="*/ 3901461 h 6858000"/>
              <a:gd name="connsiteX41" fmla="*/ 455900 w 1342163"/>
              <a:gd name="connsiteY41" fmla="*/ 3813873 h 6858000"/>
              <a:gd name="connsiteX42" fmla="*/ 466796 w 1342163"/>
              <a:gd name="connsiteY42" fmla="*/ 3738082 h 6858000"/>
              <a:gd name="connsiteX43" fmla="*/ 474142 w 1342163"/>
              <a:gd name="connsiteY43" fmla="*/ 3673397 h 6858000"/>
              <a:gd name="connsiteX44" fmla="*/ 473438 w 1342163"/>
              <a:gd name="connsiteY44" fmla="*/ 3637109 h 6858000"/>
              <a:gd name="connsiteX45" fmla="*/ 476881 w 1342163"/>
              <a:gd name="connsiteY45" fmla="*/ 3536883 h 6858000"/>
              <a:gd name="connsiteX46" fmla="*/ 484419 w 1342163"/>
              <a:gd name="connsiteY46" fmla="*/ 3435652 h 6858000"/>
              <a:gd name="connsiteX47" fmla="*/ 498311 w 1342163"/>
              <a:gd name="connsiteY47" fmla="*/ 3295862 h 6858000"/>
              <a:gd name="connsiteX48" fmla="*/ 480837 w 1342163"/>
              <a:gd name="connsiteY48" fmla="*/ 3158586 h 6858000"/>
              <a:gd name="connsiteX49" fmla="*/ 456245 w 1342163"/>
              <a:gd name="connsiteY49" fmla="*/ 3112365 h 6858000"/>
              <a:gd name="connsiteX50" fmla="*/ 441720 w 1342163"/>
              <a:gd name="connsiteY50" fmla="*/ 3072935 h 6858000"/>
              <a:gd name="connsiteX51" fmla="*/ 416894 w 1342163"/>
              <a:gd name="connsiteY51" fmla="*/ 2958185 h 6858000"/>
              <a:gd name="connsiteX52" fmla="*/ 374174 w 1342163"/>
              <a:gd name="connsiteY52" fmla="*/ 2843952 h 6858000"/>
              <a:gd name="connsiteX53" fmla="*/ 308426 w 1342163"/>
              <a:gd name="connsiteY53" fmla="*/ 2554718 h 6858000"/>
              <a:gd name="connsiteX54" fmla="*/ 279243 w 1342163"/>
              <a:gd name="connsiteY54" fmla="*/ 2447068 h 6858000"/>
              <a:gd name="connsiteX55" fmla="*/ 283313 w 1342163"/>
              <a:gd name="connsiteY55" fmla="*/ 2423438 h 6858000"/>
              <a:gd name="connsiteX56" fmla="*/ 272203 w 1342163"/>
              <a:gd name="connsiteY56" fmla="*/ 2402874 h 6858000"/>
              <a:gd name="connsiteX57" fmla="*/ 251144 w 1342163"/>
              <a:gd name="connsiteY57" fmla="*/ 2261920 h 6858000"/>
              <a:gd name="connsiteX58" fmla="*/ 241031 w 1342163"/>
              <a:gd name="connsiteY58" fmla="*/ 2195378 h 6858000"/>
              <a:gd name="connsiteX59" fmla="*/ 225248 w 1342163"/>
              <a:gd name="connsiteY59" fmla="*/ 2155135 h 6858000"/>
              <a:gd name="connsiteX60" fmla="*/ 222706 w 1342163"/>
              <a:gd name="connsiteY60" fmla="*/ 2118008 h 6858000"/>
              <a:gd name="connsiteX61" fmla="*/ 223699 w 1342163"/>
              <a:gd name="connsiteY61" fmla="*/ 2050531 h 6858000"/>
              <a:gd name="connsiteX62" fmla="*/ 196683 w 1342163"/>
              <a:gd name="connsiteY62" fmla="*/ 1906352 h 6858000"/>
              <a:gd name="connsiteX63" fmla="*/ 173240 w 1342163"/>
              <a:gd name="connsiteY63" fmla="*/ 1861531 h 6858000"/>
              <a:gd name="connsiteX64" fmla="*/ 127039 w 1342163"/>
              <a:gd name="connsiteY64" fmla="*/ 1732919 h 6858000"/>
              <a:gd name="connsiteX65" fmla="*/ 98476 w 1342163"/>
              <a:gd name="connsiteY65" fmla="*/ 1615777 h 6858000"/>
              <a:gd name="connsiteX66" fmla="*/ 79271 w 1342163"/>
              <a:gd name="connsiteY66" fmla="*/ 1563678 h 6858000"/>
              <a:gd name="connsiteX67" fmla="*/ 85093 w 1342163"/>
              <a:gd name="connsiteY67" fmla="*/ 1477995 h 6858000"/>
              <a:gd name="connsiteX68" fmla="*/ 71178 w 1342163"/>
              <a:gd name="connsiteY68" fmla="*/ 1373769 h 6858000"/>
              <a:gd name="connsiteX69" fmla="*/ 79485 w 1342163"/>
              <a:gd name="connsiteY69" fmla="*/ 1307086 h 6858000"/>
              <a:gd name="connsiteX70" fmla="*/ 85358 w 1342163"/>
              <a:gd name="connsiteY70" fmla="*/ 1168288 h 6858000"/>
              <a:gd name="connsiteX71" fmla="*/ 66946 w 1342163"/>
              <a:gd name="connsiteY71" fmla="*/ 1088484 h 6858000"/>
              <a:gd name="connsiteX72" fmla="*/ 55682 w 1342163"/>
              <a:gd name="connsiteY72" fmla="*/ 1016103 h 6858000"/>
              <a:gd name="connsiteX73" fmla="*/ 57138 w 1342163"/>
              <a:gd name="connsiteY73" fmla="*/ 954054 h 6858000"/>
              <a:gd name="connsiteX74" fmla="*/ 52003 w 1342163"/>
              <a:gd name="connsiteY74" fmla="*/ 896999 h 6858000"/>
              <a:gd name="connsiteX75" fmla="*/ 21411 w 1342163"/>
              <a:gd name="connsiteY75" fmla="*/ 821517 h 6858000"/>
              <a:gd name="connsiteX76" fmla="*/ 12141 w 1342163"/>
              <a:gd name="connsiteY76" fmla="*/ 711705 h 6858000"/>
              <a:gd name="connsiteX77" fmla="*/ 9051 w 1342163"/>
              <a:gd name="connsiteY77" fmla="*/ 619315 h 6858000"/>
              <a:gd name="connsiteX78" fmla="*/ 2707 w 1342163"/>
              <a:gd name="connsiteY78" fmla="*/ 585934 h 6858000"/>
              <a:gd name="connsiteX79" fmla="*/ 3 w 1342163"/>
              <a:gd name="connsiteY79" fmla="*/ 538948 h 6858000"/>
              <a:gd name="connsiteX80" fmla="*/ 3911 w 1342163"/>
              <a:gd name="connsiteY80" fmla="*/ 525163 h 6858000"/>
              <a:gd name="connsiteX81" fmla="*/ 29283 w 1342163"/>
              <a:gd name="connsiteY81" fmla="*/ 393828 h 6858000"/>
              <a:gd name="connsiteX82" fmla="*/ 29113 w 1342163"/>
              <a:gd name="connsiteY82" fmla="*/ 353137 h 6858000"/>
              <a:gd name="connsiteX83" fmla="*/ 34806 w 1342163"/>
              <a:gd name="connsiteY83" fmla="*/ 275771 h 6858000"/>
              <a:gd name="connsiteX84" fmla="*/ 44500 w 1342163"/>
              <a:gd name="connsiteY84" fmla="*/ 236673 h 6858000"/>
              <a:gd name="connsiteX85" fmla="*/ 43543 w 1342163"/>
              <a:gd name="connsiteY85" fmla="*/ 144983 h 6858000"/>
              <a:gd name="connsiteX86" fmla="*/ 33828 w 1342163"/>
              <a:gd name="connsiteY86" fmla="*/ 33857 h 6858000"/>
              <a:gd name="connsiteX87" fmla="*/ 15381 w 1342163"/>
              <a:gd name="connsiteY87"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84419 w 1342163"/>
              <a:gd name="connsiteY45" fmla="*/ 3435652 h 6858000"/>
              <a:gd name="connsiteX46" fmla="*/ 498311 w 1342163"/>
              <a:gd name="connsiteY46" fmla="*/ 3295862 h 6858000"/>
              <a:gd name="connsiteX47" fmla="*/ 480837 w 1342163"/>
              <a:gd name="connsiteY47" fmla="*/ 3158586 h 6858000"/>
              <a:gd name="connsiteX48" fmla="*/ 456245 w 1342163"/>
              <a:gd name="connsiteY48" fmla="*/ 3112365 h 6858000"/>
              <a:gd name="connsiteX49" fmla="*/ 441720 w 1342163"/>
              <a:gd name="connsiteY49" fmla="*/ 3072935 h 6858000"/>
              <a:gd name="connsiteX50" fmla="*/ 416894 w 1342163"/>
              <a:gd name="connsiteY50" fmla="*/ 2958185 h 6858000"/>
              <a:gd name="connsiteX51" fmla="*/ 374174 w 1342163"/>
              <a:gd name="connsiteY51" fmla="*/ 2843952 h 6858000"/>
              <a:gd name="connsiteX52" fmla="*/ 308426 w 1342163"/>
              <a:gd name="connsiteY52" fmla="*/ 2554718 h 6858000"/>
              <a:gd name="connsiteX53" fmla="*/ 279243 w 1342163"/>
              <a:gd name="connsiteY53" fmla="*/ 2447068 h 6858000"/>
              <a:gd name="connsiteX54" fmla="*/ 283313 w 1342163"/>
              <a:gd name="connsiteY54" fmla="*/ 2423438 h 6858000"/>
              <a:gd name="connsiteX55" fmla="*/ 272203 w 1342163"/>
              <a:gd name="connsiteY55" fmla="*/ 2402874 h 6858000"/>
              <a:gd name="connsiteX56" fmla="*/ 251144 w 1342163"/>
              <a:gd name="connsiteY56" fmla="*/ 2261920 h 6858000"/>
              <a:gd name="connsiteX57" fmla="*/ 241031 w 1342163"/>
              <a:gd name="connsiteY57" fmla="*/ 2195378 h 6858000"/>
              <a:gd name="connsiteX58" fmla="*/ 225248 w 1342163"/>
              <a:gd name="connsiteY58" fmla="*/ 2155135 h 6858000"/>
              <a:gd name="connsiteX59" fmla="*/ 222706 w 1342163"/>
              <a:gd name="connsiteY59" fmla="*/ 2118008 h 6858000"/>
              <a:gd name="connsiteX60" fmla="*/ 223699 w 1342163"/>
              <a:gd name="connsiteY60" fmla="*/ 2050531 h 6858000"/>
              <a:gd name="connsiteX61" fmla="*/ 196683 w 1342163"/>
              <a:gd name="connsiteY61" fmla="*/ 1906352 h 6858000"/>
              <a:gd name="connsiteX62" fmla="*/ 173240 w 1342163"/>
              <a:gd name="connsiteY62" fmla="*/ 1861531 h 6858000"/>
              <a:gd name="connsiteX63" fmla="*/ 127039 w 1342163"/>
              <a:gd name="connsiteY63" fmla="*/ 1732919 h 6858000"/>
              <a:gd name="connsiteX64" fmla="*/ 98476 w 1342163"/>
              <a:gd name="connsiteY64" fmla="*/ 1615777 h 6858000"/>
              <a:gd name="connsiteX65" fmla="*/ 79271 w 1342163"/>
              <a:gd name="connsiteY65" fmla="*/ 1563678 h 6858000"/>
              <a:gd name="connsiteX66" fmla="*/ 85093 w 1342163"/>
              <a:gd name="connsiteY66" fmla="*/ 1477995 h 6858000"/>
              <a:gd name="connsiteX67" fmla="*/ 71178 w 1342163"/>
              <a:gd name="connsiteY67" fmla="*/ 1373769 h 6858000"/>
              <a:gd name="connsiteX68" fmla="*/ 79485 w 1342163"/>
              <a:gd name="connsiteY68" fmla="*/ 1307086 h 6858000"/>
              <a:gd name="connsiteX69" fmla="*/ 85358 w 1342163"/>
              <a:gd name="connsiteY69" fmla="*/ 1168288 h 6858000"/>
              <a:gd name="connsiteX70" fmla="*/ 66946 w 1342163"/>
              <a:gd name="connsiteY70" fmla="*/ 1088484 h 6858000"/>
              <a:gd name="connsiteX71" fmla="*/ 55682 w 1342163"/>
              <a:gd name="connsiteY71" fmla="*/ 1016103 h 6858000"/>
              <a:gd name="connsiteX72" fmla="*/ 57138 w 1342163"/>
              <a:gd name="connsiteY72" fmla="*/ 954054 h 6858000"/>
              <a:gd name="connsiteX73" fmla="*/ 52003 w 1342163"/>
              <a:gd name="connsiteY73" fmla="*/ 896999 h 6858000"/>
              <a:gd name="connsiteX74" fmla="*/ 21411 w 1342163"/>
              <a:gd name="connsiteY74" fmla="*/ 821517 h 6858000"/>
              <a:gd name="connsiteX75" fmla="*/ 12141 w 1342163"/>
              <a:gd name="connsiteY75" fmla="*/ 711705 h 6858000"/>
              <a:gd name="connsiteX76" fmla="*/ 9051 w 1342163"/>
              <a:gd name="connsiteY76" fmla="*/ 619315 h 6858000"/>
              <a:gd name="connsiteX77" fmla="*/ 2707 w 1342163"/>
              <a:gd name="connsiteY77" fmla="*/ 585934 h 6858000"/>
              <a:gd name="connsiteX78" fmla="*/ 3 w 1342163"/>
              <a:gd name="connsiteY78" fmla="*/ 538948 h 6858000"/>
              <a:gd name="connsiteX79" fmla="*/ 3911 w 1342163"/>
              <a:gd name="connsiteY79" fmla="*/ 525163 h 6858000"/>
              <a:gd name="connsiteX80" fmla="*/ 29283 w 1342163"/>
              <a:gd name="connsiteY80" fmla="*/ 393828 h 6858000"/>
              <a:gd name="connsiteX81" fmla="*/ 29113 w 1342163"/>
              <a:gd name="connsiteY81" fmla="*/ 353137 h 6858000"/>
              <a:gd name="connsiteX82" fmla="*/ 34806 w 1342163"/>
              <a:gd name="connsiteY82" fmla="*/ 275771 h 6858000"/>
              <a:gd name="connsiteX83" fmla="*/ 44500 w 1342163"/>
              <a:gd name="connsiteY83" fmla="*/ 236673 h 6858000"/>
              <a:gd name="connsiteX84" fmla="*/ 43543 w 1342163"/>
              <a:gd name="connsiteY84" fmla="*/ 144983 h 6858000"/>
              <a:gd name="connsiteX85" fmla="*/ 33828 w 1342163"/>
              <a:gd name="connsiteY85" fmla="*/ 33857 h 6858000"/>
              <a:gd name="connsiteX86" fmla="*/ 15381 w 1342163"/>
              <a:gd name="connsiteY86"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84419 w 1342163"/>
              <a:gd name="connsiteY45" fmla="*/ 3435652 h 6858000"/>
              <a:gd name="connsiteX46" fmla="*/ 498311 w 1342163"/>
              <a:gd name="connsiteY46" fmla="*/ 3295862 h 6858000"/>
              <a:gd name="connsiteX47" fmla="*/ 480837 w 1342163"/>
              <a:gd name="connsiteY47" fmla="*/ 3158586 h 6858000"/>
              <a:gd name="connsiteX48" fmla="*/ 456245 w 1342163"/>
              <a:gd name="connsiteY48" fmla="*/ 3112365 h 6858000"/>
              <a:gd name="connsiteX49" fmla="*/ 441720 w 1342163"/>
              <a:gd name="connsiteY49" fmla="*/ 3072935 h 6858000"/>
              <a:gd name="connsiteX50" fmla="*/ 416894 w 1342163"/>
              <a:gd name="connsiteY50" fmla="*/ 2958185 h 6858000"/>
              <a:gd name="connsiteX51" fmla="*/ 374174 w 1342163"/>
              <a:gd name="connsiteY51" fmla="*/ 2843952 h 6858000"/>
              <a:gd name="connsiteX52" fmla="*/ 308426 w 1342163"/>
              <a:gd name="connsiteY52" fmla="*/ 2554718 h 6858000"/>
              <a:gd name="connsiteX53" fmla="*/ 279243 w 1342163"/>
              <a:gd name="connsiteY53" fmla="*/ 2447068 h 6858000"/>
              <a:gd name="connsiteX54" fmla="*/ 283313 w 1342163"/>
              <a:gd name="connsiteY54" fmla="*/ 2423438 h 6858000"/>
              <a:gd name="connsiteX55" fmla="*/ 272203 w 1342163"/>
              <a:gd name="connsiteY55" fmla="*/ 2402874 h 6858000"/>
              <a:gd name="connsiteX56" fmla="*/ 251144 w 1342163"/>
              <a:gd name="connsiteY56" fmla="*/ 2261920 h 6858000"/>
              <a:gd name="connsiteX57" fmla="*/ 241031 w 1342163"/>
              <a:gd name="connsiteY57" fmla="*/ 2195378 h 6858000"/>
              <a:gd name="connsiteX58" fmla="*/ 225248 w 1342163"/>
              <a:gd name="connsiteY58" fmla="*/ 2155135 h 6858000"/>
              <a:gd name="connsiteX59" fmla="*/ 222706 w 1342163"/>
              <a:gd name="connsiteY59" fmla="*/ 2118008 h 6858000"/>
              <a:gd name="connsiteX60" fmla="*/ 223699 w 1342163"/>
              <a:gd name="connsiteY60" fmla="*/ 2050531 h 6858000"/>
              <a:gd name="connsiteX61" fmla="*/ 196683 w 1342163"/>
              <a:gd name="connsiteY61" fmla="*/ 1906352 h 6858000"/>
              <a:gd name="connsiteX62" fmla="*/ 173240 w 1342163"/>
              <a:gd name="connsiteY62" fmla="*/ 1861531 h 6858000"/>
              <a:gd name="connsiteX63" fmla="*/ 127039 w 1342163"/>
              <a:gd name="connsiteY63" fmla="*/ 1732919 h 6858000"/>
              <a:gd name="connsiteX64" fmla="*/ 98476 w 1342163"/>
              <a:gd name="connsiteY64" fmla="*/ 1615777 h 6858000"/>
              <a:gd name="connsiteX65" fmla="*/ 79271 w 1342163"/>
              <a:gd name="connsiteY65" fmla="*/ 1563678 h 6858000"/>
              <a:gd name="connsiteX66" fmla="*/ 85093 w 1342163"/>
              <a:gd name="connsiteY66" fmla="*/ 1477995 h 6858000"/>
              <a:gd name="connsiteX67" fmla="*/ 71178 w 1342163"/>
              <a:gd name="connsiteY67" fmla="*/ 1373769 h 6858000"/>
              <a:gd name="connsiteX68" fmla="*/ 79485 w 1342163"/>
              <a:gd name="connsiteY68" fmla="*/ 1307086 h 6858000"/>
              <a:gd name="connsiteX69" fmla="*/ 85358 w 1342163"/>
              <a:gd name="connsiteY69" fmla="*/ 1168288 h 6858000"/>
              <a:gd name="connsiteX70" fmla="*/ 66946 w 1342163"/>
              <a:gd name="connsiteY70" fmla="*/ 1088484 h 6858000"/>
              <a:gd name="connsiteX71" fmla="*/ 55682 w 1342163"/>
              <a:gd name="connsiteY71" fmla="*/ 1016103 h 6858000"/>
              <a:gd name="connsiteX72" fmla="*/ 57138 w 1342163"/>
              <a:gd name="connsiteY72" fmla="*/ 954054 h 6858000"/>
              <a:gd name="connsiteX73" fmla="*/ 52003 w 1342163"/>
              <a:gd name="connsiteY73" fmla="*/ 896999 h 6858000"/>
              <a:gd name="connsiteX74" fmla="*/ 12141 w 1342163"/>
              <a:gd name="connsiteY74" fmla="*/ 711705 h 6858000"/>
              <a:gd name="connsiteX75" fmla="*/ 9051 w 1342163"/>
              <a:gd name="connsiteY75" fmla="*/ 619315 h 6858000"/>
              <a:gd name="connsiteX76" fmla="*/ 2707 w 1342163"/>
              <a:gd name="connsiteY76" fmla="*/ 585934 h 6858000"/>
              <a:gd name="connsiteX77" fmla="*/ 3 w 1342163"/>
              <a:gd name="connsiteY77" fmla="*/ 538948 h 6858000"/>
              <a:gd name="connsiteX78" fmla="*/ 3911 w 1342163"/>
              <a:gd name="connsiteY78" fmla="*/ 525163 h 6858000"/>
              <a:gd name="connsiteX79" fmla="*/ 29283 w 1342163"/>
              <a:gd name="connsiteY79" fmla="*/ 393828 h 6858000"/>
              <a:gd name="connsiteX80" fmla="*/ 29113 w 1342163"/>
              <a:gd name="connsiteY80" fmla="*/ 353137 h 6858000"/>
              <a:gd name="connsiteX81" fmla="*/ 34806 w 1342163"/>
              <a:gd name="connsiteY81" fmla="*/ 275771 h 6858000"/>
              <a:gd name="connsiteX82" fmla="*/ 44500 w 1342163"/>
              <a:gd name="connsiteY82" fmla="*/ 236673 h 6858000"/>
              <a:gd name="connsiteX83" fmla="*/ 43543 w 1342163"/>
              <a:gd name="connsiteY83" fmla="*/ 144983 h 6858000"/>
              <a:gd name="connsiteX84" fmla="*/ 33828 w 1342163"/>
              <a:gd name="connsiteY84" fmla="*/ 33857 h 6858000"/>
              <a:gd name="connsiteX85" fmla="*/ 15381 w 1342163"/>
              <a:gd name="connsiteY85"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84419 w 1342163"/>
              <a:gd name="connsiteY45" fmla="*/ 3435652 h 6858000"/>
              <a:gd name="connsiteX46" fmla="*/ 498311 w 1342163"/>
              <a:gd name="connsiteY46" fmla="*/ 3295862 h 6858000"/>
              <a:gd name="connsiteX47" fmla="*/ 480837 w 1342163"/>
              <a:gd name="connsiteY47" fmla="*/ 3158586 h 6858000"/>
              <a:gd name="connsiteX48" fmla="*/ 456245 w 1342163"/>
              <a:gd name="connsiteY48" fmla="*/ 3112365 h 6858000"/>
              <a:gd name="connsiteX49" fmla="*/ 441720 w 1342163"/>
              <a:gd name="connsiteY49" fmla="*/ 3072935 h 6858000"/>
              <a:gd name="connsiteX50" fmla="*/ 416894 w 1342163"/>
              <a:gd name="connsiteY50" fmla="*/ 2958185 h 6858000"/>
              <a:gd name="connsiteX51" fmla="*/ 374174 w 1342163"/>
              <a:gd name="connsiteY51" fmla="*/ 2843952 h 6858000"/>
              <a:gd name="connsiteX52" fmla="*/ 308426 w 1342163"/>
              <a:gd name="connsiteY52" fmla="*/ 2554718 h 6858000"/>
              <a:gd name="connsiteX53" fmla="*/ 279243 w 1342163"/>
              <a:gd name="connsiteY53" fmla="*/ 2447068 h 6858000"/>
              <a:gd name="connsiteX54" fmla="*/ 283313 w 1342163"/>
              <a:gd name="connsiteY54" fmla="*/ 2423438 h 6858000"/>
              <a:gd name="connsiteX55" fmla="*/ 272203 w 1342163"/>
              <a:gd name="connsiteY55" fmla="*/ 2402874 h 6858000"/>
              <a:gd name="connsiteX56" fmla="*/ 251144 w 1342163"/>
              <a:gd name="connsiteY56" fmla="*/ 2261920 h 6858000"/>
              <a:gd name="connsiteX57" fmla="*/ 241031 w 1342163"/>
              <a:gd name="connsiteY57" fmla="*/ 2195378 h 6858000"/>
              <a:gd name="connsiteX58" fmla="*/ 225248 w 1342163"/>
              <a:gd name="connsiteY58" fmla="*/ 2155135 h 6858000"/>
              <a:gd name="connsiteX59" fmla="*/ 222706 w 1342163"/>
              <a:gd name="connsiteY59" fmla="*/ 2118008 h 6858000"/>
              <a:gd name="connsiteX60" fmla="*/ 223699 w 1342163"/>
              <a:gd name="connsiteY60" fmla="*/ 2050531 h 6858000"/>
              <a:gd name="connsiteX61" fmla="*/ 196683 w 1342163"/>
              <a:gd name="connsiteY61" fmla="*/ 1906352 h 6858000"/>
              <a:gd name="connsiteX62" fmla="*/ 173240 w 1342163"/>
              <a:gd name="connsiteY62" fmla="*/ 1861531 h 6858000"/>
              <a:gd name="connsiteX63" fmla="*/ 127039 w 1342163"/>
              <a:gd name="connsiteY63" fmla="*/ 1732919 h 6858000"/>
              <a:gd name="connsiteX64" fmla="*/ 98476 w 1342163"/>
              <a:gd name="connsiteY64" fmla="*/ 1615777 h 6858000"/>
              <a:gd name="connsiteX65" fmla="*/ 79271 w 1342163"/>
              <a:gd name="connsiteY65" fmla="*/ 1563678 h 6858000"/>
              <a:gd name="connsiteX66" fmla="*/ 85093 w 1342163"/>
              <a:gd name="connsiteY66" fmla="*/ 1477995 h 6858000"/>
              <a:gd name="connsiteX67" fmla="*/ 71178 w 1342163"/>
              <a:gd name="connsiteY67" fmla="*/ 1373769 h 6858000"/>
              <a:gd name="connsiteX68" fmla="*/ 79485 w 1342163"/>
              <a:gd name="connsiteY68" fmla="*/ 1307086 h 6858000"/>
              <a:gd name="connsiteX69" fmla="*/ 85358 w 1342163"/>
              <a:gd name="connsiteY69" fmla="*/ 1168288 h 6858000"/>
              <a:gd name="connsiteX70" fmla="*/ 66946 w 1342163"/>
              <a:gd name="connsiteY70" fmla="*/ 1088484 h 6858000"/>
              <a:gd name="connsiteX71" fmla="*/ 55682 w 1342163"/>
              <a:gd name="connsiteY71" fmla="*/ 1016103 h 6858000"/>
              <a:gd name="connsiteX72" fmla="*/ 57138 w 1342163"/>
              <a:gd name="connsiteY72" fmla="*/ 954054 h 6858000"/>
              <a:gd name="connsiteX73" fmla="*/ 52003 w 1342163"/>
              <a:gd name="connsiteY73" fmla="*/ 896999 h 6858000"/>
              <a:gd name="connsiteX74" fmla="*/ 12141 w 1342163"/>
              <a:gd name="connsiteY74" fmla="*/ 711705 h 6858000"/>
              <a:gd name="connsiteX75" fmla="*/ 9051 w 1342163"/>
              <a:gd name="connsiteY75" fmla="*/ 619315 h 6858000"/>
              <a:gd name="connsiteX76" fmla="*/ 2707 w 1342163"/>
              <a:gd name="connsiteY76" fmla="*/ 585934 h 6858000"/>
              <a:gd name="connsiteX77" fmla="*/ 3 w 1342163"/>
              <a:gd name="connsiteY77" fmla="*/ 538948 h 6858000"/>
              <a:gd name="connsiteX78" fmla="*/ 3911 w 1342163"/>
              <a:gd name="connsiteY78" fmla="*/ 525163 h 6858000"/>
              <a:gd name="connsiteX79" fmla="*/ 29283 w 1342163"/>
              <a:gd name="connsiteY79" fmla="*/ 393828 h 6858000"/>
              <a:gd name="connsiteX80" fmla="*/ 29113 w 1342163"/>
              <a:gd name="connsiteY80" fmla="*/ 353137 h 6858000"/>
              <a:gd name="connsiteX81" fmla="*/ 34806 w 1342163"/>
              <a:gd name="connsiteY81" fmla="*/ 275771 h 6858000"/>
              <a:gd name="connsiteX82" fmla="*/ 44500 w 1342163"/>
              <a:gd name="connsiteY82" fmla="*/ 236673 h 6858000"/>
              <a:gd name="connsiteX83" fmla="*/ 43543 w 1342163"/>
              <a:gd name="connsiteY83" fmla="*/ 144983 h 6858000"/>
              <a:gd name="connsiteX84" fmla="*/ 33828 w 1342163"/>
              <a:gd name="connsiteY84" fmla="*/ 33857 h 6858000"/>
              <a:gd name="connsiteX85" fmla="*/ 15381 w 1342163"/>
              <a:gd name="connsiteY85"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84419 w 1342163"/>
              <a:gd name="connsiteY45" fmla="*/ 3435652 h 6858000"/>
              <a:gd name="connsiteX46" fmla="*/ 498311 w 1342163"/>
              <a:gd name="connsiteY46" fmla="*/ 3295862 h 6858000"/>
              <a:gd name="connsiteX47" fmla="*/ 480837 w 1342163"/>
              <a:gd name="connsiteY47" fmla="*/ 3158586 h 6858000"/>
              <a:gd name="connsiteX48" fmla="*/ 456245 w 1342163"/>
              <a:gd name="connsiteY48" fmla="*/ 3112365 h 6858000"/>
              <a:gd name="connsiteX49" fmla="*/ 441720 w 1342163"/>
              <a:gd name="connsiteY49" fmla="*/ 3072935 h 6858000"/>
              <a:gd name="connsiteX50" fmla="*/ 416894 w 1342163"/>
              <a:gd name="connsiteY50" fmla="*/ 2958185 h 6858000"/>
              <a:gd name="connsiteX51" fmla="*/ 374174 w 1342163"/>
              <a:gd name="connsiteY51" fmla="*/ 2843952 h 6858000"/>
              <a:gd name="connsiteX52" fmla="*/ 308426 w 1342163"/>
              <a:gd name="connsiteY52" fmla="*/ 2554718 h 6858000"/>
              <a:gd name="connsiteX53" fmla="*/ 279243 w 1342163"/>
              <a:gd name="connsiteY53" fmla="*/ 2447068 h 6858000"/>
              <a:gd name="connsiteX54" fmla="*/ 283313 w 1342163"/>
              <a:gd name="connsiteY54" fmla="*/ 2423438 h 6858000"/>
              <a:gd name="connsiteX55" fmla="*/ 272203 w 1342163"/>
              <a:gd name="connsiteY55" fmla="*/ 2402874 h 6858000"/>
              <a:gd name="connsiteX56" fmla="*/ 251144 w 1342163"/>
              <a:gd name="connsiteY56" fmla="*/ 2261920 h 6858000"/>
              <a:gd name="connsiteX57" fmla="*/ 241031 w 1342163"/>
              <a:gd name="connsiteY57" fmla="*/ 2195378 h 6858000"/>
              <a:gd name="connsiteX58" fmla="*/ 225248 w 1342163"/>
              <a:gd name="connsiteY58" fmla="*/ 2155135 h 6858000"/>
              <a:gd name="connsiteX59" fmla="*/ 222706 w 1342163"/>
              <a:gd name="connsiteY59" fmla="*/ 2118008 h 6858000"/>
              <a:gd name="connsiteX60" fmla="*/ 223699 w 1342163"/>
              <a:gd name="connsiteY60" fmla="*/ 2050531 h 6858000"/>
              <a:gd name="connsiteX61" fmla="*/ 196683 w 1342163"/>
              <a:gd name="connsiteY61" fmla="*/ 1906352 h 6858000"/>
              <a:gd name="connsiteX62" fmla="*/ 173240 w 1342163"/>
              <a:gd name="connsiteY62" fmla="*/ 1861531 h 6858000"/>
              <a:gd name="connsiteX63" fmla="*/ 127039 w 1342163"/>
              <a:gd name="connsiteY63" fmla="*/ 1732919 h 6858000"/>
              <a:gd name="connsiteX64" fmla="*/ 98476 w 1342163"/>
              <a:gd name="connsiteY64" fmla="*/ 1615777 h 6858000"/>
              <a:gd name="connsiteX65" fmla="*/ 79271 w 1342163"/>
              <a:gd name="connsiteY65" fmla="*/ 1563678 h 6858000"/>
              <a:gd name="connsiteX66" fmla="*/ 85093 w 1342163"/>
              <a:gd name="connsiteY66" fmla="*/ 1477995 h 6858000"/>
              <a:gd name="connsiteX67" fmla="*/ 71178 w 1342163"/>
              <a:gd name="connsiteY67" fmla="*/ 1373769 h 6858000"/>
              <a:gd name="connsiteX68" fmla="*/ 79485 w 1342163"/>
              <a:gd name="connsiteY68" fmla="*/ 1307086 h 6858000"/>
              <a:gd name="connsiteX69" fmla="*/ 85358 w 1342163"/>
              <a:gd name="connsiteY69" fmla="*/ 1168288 h 6858000"/>
              <a:gd name="connsiteX70" fmla="*/ 66946 w 1342163"/>
              <a:gd name="connsiteY70" fmla="*/ 1088484 h 6858000"/>
              <a:gd name="connsiteX71" fmla="*/ 55682 w 1342163"/>
              <a:gd name="connsiteY71" fmla="*/ 1016103 h 6858000"/>
              <a:gd name="connsiteX72" fmla="*/ 57138 w 1342163"/>
              <a:gd name="connsiteY72" fmla="*/ 954054 h 6858000"/>
              <a:gd name="connsiteX73" fmla="*/ 52003 w 1342163"/>
              <a:gd name="connsiteY73" fmla="*/ 896999 h 6858000"/>
              <a:gd name="connsiteX74" fmla="*/ 12141 w 1342163"/>
              <a:gd name="connsiteY74" fmla="*/ 711705 h 6858000"/>
              <a:gd name="connsiteX75" fmla="*/ 9051 w 1342163"/>
              <a:gd name="connsiteY75" fmla="*/ 619315 h 6858000"/>
              <a:gd name="connsiteX76" fmla="*/ 2707 w 1342163"/>
              <a:gd name="connsiteY76" fmla="*/ 585934 h 6858000"/>
              <a:gd name="connsiteX77" fmla="*/ 3 w 1342163"/>
              <a:gd name="connsiteY77" fmla="*/ 538948 h 6858000"/>
              <a:gd name="connsiteX78" fmla="*/ 3911 w 1342163"/>
              <a:gd name="connsiteY78" fmla="*/ 525163 h 6858000"/>
              <a:gd name="connsiteX79" fmla="*/ 29283 w 1342163"/>
              <a:gd name="connsiteY79" fmla="*/ 393828 h 6858000"/>
              <a:gd name="connsiteX80" fmla="*/ 29113 w 1342163"/>
              <a:gd name="connsiteY80" fmla="*/ 353137 h 6858000"/>
              <a:gd name="connsiteX81" fmla="*/ 34806 w 1342163"/>
              <a:gd name="connsiteY81" fmla="*/ 275771 h 6858000"/>
              <a:gd name="connsiteX82" fmla="*/ 44500 w 1342163"/>
              <a:gd name="connsiteY82" fmla="*/ 236673 h 6858000"/>
              <a:gd name="connsiteX83" fmla="*/ 43543 w 1342163"/>
              <a:gd name="connsiteY83" fmla="*/ 144983 h 6858000"/>
              <a:gd name="connsiteX84" fmla="*/ 33828 w 1342163"/>
              <a:gd name="connsiteY84" fmla="*/ 33857 h 6858000"/>
              <a:gd name="connsiteX85" fmla="*/ 15381 w 1342163"/>
              <a:gd name="connsiteY85"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84419 w 1342163"/>
              <a:gd name="connsiteY45" fmla="*/ 3435652 h 6858000"/>
              <a:gd name="connsiteX46" fmla="*/ 498311 w 1342163"/>
              <a:gd name="connsiteY46" fmla="*/ 3295862 h 6858000"/>
              <a:gd name="connsiteX47" fmla="*/ 480837 w 1342163"/>
              <a:gd name="connsiteY47" fmla="*/ 3158586 h 6858000"/>
              <a:gd name="connsiteX48" fmla="*/ 456245 w 1342163"/>
              <a:gd name="connsiteY48" fmla="*/ 3112365 h 6858000"/>
              <a:gd name="connsiteX49" fmla="*/ 441720 w 1342163"/>
              <a:gd name="connsiteY49" fmla="*/ 3072935 h 6858000"/>
              <a:gd name="connsiteX50" fmla="*/ 416894 w 1342163"/>
              <a:gd name="connsiteY50" fmla="*/ 2958185 h 6858000"/>
              <a:gd name="connsiteX51" fmla="*/ 374174 w 1342163"/>
              <a:gd name="connsiteY51" fmla="*/ 2843952 h 6858000"/>
              <a:gd name="connsiteX52" fmla="*/ 308426 w 1342163"/>
              <a:gd name="connsiteY52" fmla="*/ 2554718 h 6858000"/>
              <a:gd name="connsiteX53" fmla="*/ 279243 w 1342163"/>
              <a:gd name="connsiteY53" fmla="*/ 2447068 h 6858000"/>
              <a:gd name="connsiteX54" fmla="*/ 283313 w 1342163"/>
              <a:gd name="connsiteY54" fmla="*/ 2423438 h 6858000"/>
              <a:gd name="connsiteX55" fmla="*/ 272203 w 1342163"/>
              <a:gd name="connsiteY55" fmla="*/ 2402874 h 6858000"/>
              <a:gd name="connsiteX56" fmla="*/ 251144 w 1342163"/>
              <a:gd name="connsiteY56" fmla="*/ 2261920 h 6858000"/>
              <a:gd name="connsiteX57" fmla="*/ 241031 w 1342163"/>
              <a:gd name="connsiteY57" fmla="*/ 2195378 h 6858000"/>
              <a:gd name="connsiteX58" fmla="*/ 225248 w 1342163"/>
              <a:gd name="connsiteY58" fmla="*/ 2155135 h 6858000"/>
              <a:gd name="connsiteX59" fmla="*/ 222706 w 1342163"/>
              <a:gd name="connsiteY59" fmla="*/ 2118008 h 6858000"/>
              <a:gd name="connsiteX60" fmla="*/ 223699 w 1342163"/>
              <a:gd name="connsiteY60" fmla="*/ 2050531 h 6858000"/>
              <a:gd name="connsiteX61" fmla="*/ 196683 w 1342163"/>
              <a:gd name="connsiteY61" fmla="*/ 1906352 h 6858000"/>
              <a:gd name="connsiteX62" fmla="*/ 173240 w 1342163"/>
              <a:gd name="connsiteY62" fmla="*/ 1861531 h 6858000"/>
              <a:gd name="connsiteX63" fmla="*/ 127039 w 1342163"/>
              <a:gd name="connsiteY63" fmla="*/ 1732919 h 6858000"/>
              <a:gd name="connsiteX64" fmla="*/ 98476 w 1342163"/>
              <a:gd name="connsiteY64" fmla="*/ 1615777 h 6858000"/>
              <a:gd name="connsiteX65" fmla="*/ 79271 w 1342163"/>
              <a:gd name="connsiteY65" fmla="*/ 1563678 h 6858000"/>
              <a:gd name="connsiteX66" fmla="*/ 85093 w 1342163"/>
              <a:gd name="connsiteY66" fmla="*/ 1477995 h 6858000"/>
              <a:gd name="connsiteX67" fmla="*/ 71178 w 1342163"/>
              <a:gd name="connsiteY67" fmla="*/ 1373769 h 6858000"/>
              <a:gd name="connsiteX68" fmla="*/ 79485 w 1342163"/>
              <a:gd name="connsiteY68" fmla="*/ 1307086 h 6858000"/>
              <a:gd name="connsiteX69" fmla="*/ 85358 w 1342163"/>
              <a:gd name="connsiteY69" fmla="*/ 1168288 h 6858000"/>
              <a:gd name="connsiteX70" fmla="*/ 66946 w 1342163"/>
              <a:gd name="connsiteY70" fmla="*/ 1088484 h 6858000"/>
              <a:gd name="connsiteX71" fmla="*/ 55682 w 1342163"/>
              <a:gd name="connsiteY71" fmla="*/ 1016103 h 6858000"/>
              <a:gd name="connsiteX72" fmla="*/ 57138 w 1342163"/>
              <a:gd name="connsiteY72" fmla="*/ 954054 h 6858000"/>
              <a:gd name="connsiteX73" fmla="*/ 52003 w 1342163"/>
              <a:gd name="connsiteY73" fmla="*/ 896999 h 6858000"/>
              <a:gd name="connsiteX74" fmla="*/ 12141 w 1342163"/>
              <a:gd name="connsiteY74" fmla="*/ 711705 h 6858000"/>
              <a:gd name="connsiteX75" fmla="*/ 9051 w 1342163"/>
              <a:gd name="connsiteY75" fmla="*/ 619315 h 6858000"/>
              <a:gd name="connsiteX76" fmla="*/ 2707 w 1342163"/>
              <a:gd name="connsiteY76" fmla="*/ 585934 h 6858000"/>
              <a:gd name="connsiteX77" fmla="*/ 3 w 1342163"/>
              <a:gd name="connsiteY77" fmla="*/ 538948 h 6858000"/>
              <a:gd name="connsiteX78" fmla="*/ 3911 w 1342163"/>
              <a:gd name="connsiteY78" fmla="*/ 525163 h 6858000"/>
              <a:gd name="connsiteX79" fmla="*/ 29283 w 1342163"/>
              <a:gd name="connsiteY79" fmla="*/ 393828 h 6858000"/>
              <a:gd name="connsiteX80" fmla="*/ 29113 w 1342163"/>
              <a:gd name="connsiteY80" fmla="*/ 353137 h 6858000"/>
              <a:gd name="connsiteX81" fmla="*/ 34806 w 1342163"/>
              <a:gd name="connsiteY81" fmla="*/ 275771 h 6858000"/>
              <a:gd name="connsiteX82" fmla="*/ 44500 w 1342163"/>
              <a:gd name="connsiteY82" fmla="*/ 236673 h 6858000"/>
              <a:gd name="connsiteX83" fmla="*/ 43543 w 1342163"/>
              <a:gd name="connsiteY83" fmla="*/ 144983 h 6858000"/>
              <a:gd name="connsiteX84" fmla="*/ 33828 w 1342163"/>
              <a:gd name="connsiteY84" fmla="*/ 33857 h 6858000"/>
              <a:gd name="connsiteX85" fmla="*/ 15381 w 1342163"/>
              <a:gd name="connsiteY85"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84419 w 1342163"/>
              <a:gd name="connsiteY45" fmla="*/ 3435652 h 6858000"/>
              <a:gd name="connsiteX46" fmla="*/ 498311 w 1342163"/>
              <a:gd name="connsiteY46" fmla="*/ 3295862 h 6858000"/>
              <a:gd name="connsiteX47" fmla="*/ 480837 w 1342163"/>
              <a:gd name="connsiteY47" fmla="*/ 3158586 h 6858000"/>
              <a:gd name="connsiteX48" fmla="*/ 456245 w 1342163"/>
              <a:gd name="connsiteY48" fmla="*/ 3112365 h 6858000"/>
              <a:gd name="connsiteX49" fmla="*/ 441720 w 1342163"/>
              <a:gd name="connsiteY49" fmla="*/ 3072935 h 6858000"/>
              <a:gd name="connsiteX50" fmla="*/ 416894 w 1342163"/>
              <a:gd name="connsiteY50" fmla="*/ 2958185 h 6858000"/>
              <a:gd name="connsiteX51" fmla="*/ 374174 w 1342163"/>
              <a:gd name="connsiteY51" fmla="*/ 2843952 h 6858000"/>
              <a:gd name="connsiteX52" fmla="*/ 308426 w 1342163"/>
              <a:gd name="connsiteY52" fmla="*/ 2554718 h 6858000"/>
              <a:gd name="connsiteX53" fmla="*/ 279243 w 1342163"/>
              <a:gd name="connsiteY53" fmla="*/ 2447068 h 6858000"/>
              <a:gd name="connsiteX54" fmla="*/ 283313 w 1342163"/>
              <a:gd name="connsiteY54" fmla="*/ 2423438 h 6858000"/>
              <a:gd name="connsiteX55" fmla="*/ 272203 w 1342163"/>
              <a:gd name="connsiteY55" fmla="*/ 2402874 h 6858000"/>
              <a:gd name="connsiteX56" fmla="*/ 251144 w 1342163"/>
              <a:gd name="connsiteY56" fmla="*/ 2261920 h 6858000"/>
              <a:gd name="connsiteX57" fmla="*/ 241031 w 1342163"/>
              <a:gd name="connsiteY57" fmla="*/ 2195378 h 6858000"/>
              <a:gd name="connsiteX58" fmla="*/ 225248 w 1342163"/>
              <a:gd name="connsiteY58" fmla="*/ 2155135 h 6858000"/>
              <a:gd name="connsiteX59" fmla="*/ 222706 w 1342163"/>
              <a:gd name="connsiteY59" fmla="*/ 2118008 h 6858000"/>
              <a:gd name="connsiteX60" fmla="*/ 223699 w 1342163"/>
              <a:gd name="connsiteY60" fmla="*/ 2050531 h 6858000"/>
              <a:gd name="connsiteX61" fmla="*/ 196683 w 1342163"/>
              <a:gd name="connsiteY61" fmla="*/ 1906352 h 6858000"/>
              <a:gd name="connsiteX62" fmla="*/ 173240 w 1342163"/>
              <a:gd name="connsiteY62" fmla="*/ 1861531 h 6858000"/>
              <a:gd name="connsiteX63" fmla="*/ 127039 w 1342163"/>
              <a:gd name="connsiteY63" fmla="*/ 1732919 h 6858000"/>
              <a:gd name="connsiteX64" fmla="*/ 98476 w 1342163"/>
              <a:gd name="connsiteY64" fmla="*/ 1615777 h 6858000"/>
              <a:gd name="connsiteX65" fmla="*/ 79271 w 1342163"/>
              <a:gd name="connsiteY65" fmla="*/ 1563678 h 6858000"/>
              <a:gd name="connsiteX66" fmla="*/ 85093 w 1342163"/>
              <a:gd name="connsiteY66" fmla="*/ 1477995 h 6858000"/>
              <a:gd name="connsiteX67" fmla="*/ 71178 w 1342163"/>
              <a:gd name="connsiteY67" fmla="*/ 1373769 h 6858000"/>
              <a:gd name="connsiteX68" fmla="*/ 79485 w 1342163"/>
              <a:gd name="connsiteY68" fmla="*/ 1307086 h 6858000"/>
              <a:gd name="connsiteX69" fmla="*/ 85358 w 1342163"/>
              <a:gd name="connsiteY69" fmla="*/ 1168288 h 6858000"/>
              <a:gd name="connsiteX70" fmla="*/ 66946 w 1342163"/>
              <a:gd name="connsiteY70" fmla="*/ 1088484 h 6858000"/>
              <a:gd name="connsiteX71" fmla="*/ 55682 w 1342163"/>
              <a:gd name="connsiteY71" fmla="*/ 1016103 h 6858000"/>
              <a:gd name="connsiteX72" fmla="*/ 57138 w 1342163"/>
              <a:gd name="connsiteY72" fmla="*/ 954054 h 6858000"/>
              <a:gd name="connsiteX73" fmla="*/ 52003 w 1342163"/>
              <a:gd name="connsiteY73" fmla="*/ 896999 h 6858000"/>
              <a:gd name="connsiteX74" fmla="*/ 12141 w 1342163"/>
              <a:gd name="connsiteY74" fmla="*/ 711705 h 6858000"/>
              <a:gd name="connsiteX75" fmla="*/ 9051 w 1342163"/>
              <a:gd name="connsiteY75" fmla="*/ 619315 h 6858000"/>
              <a:gd name="connsiteX76" fmla="*/ 2707 w 1342163"/>
              <a:gd name="connsiteY76" fmla="*/ 585934 h 6858000"/>
              <a:gd name="connsiteX77" fmla="*/ 3 w 1342163"/>
              <a:gd name="connsiteY77" fmla="*/ 538948 h 6858000"/>
              <a:gd name="connsiteX78" fmla="*/ 3911 w 1342163"/>
              <a:gd name="connsiteY78" fmla="*/ 525163 h 6858000"/>
              <a:gd name="connsiteX79" fmla="*/ 29283 w 1342163"/>
              <a:gd name="connsiteY79" fmla="*/ 393828 h 6858000"/>
              <a:gd name="connsiteX80" fmla="*/ 29113 w 1342163"/>
              <a:gd name="connsiteY80" fmla="*/ 353137 h 6858000"/>
              <a:gd name="connsiteX81" fmla="*/ 34806 w 1342163"/>
              <a:gd name="connsiteY81" fmla="*/ 275771 h 6858000"/>
              <a:gd name="connsiteX82" fmla="*/ 44500 w 1342163"/>
              <a:gd name="connsiteY82" fmla="*/ 236673 h 6858000"/>
              <a:gd name="connsiteX83" fmla="*/ 43543 w 1342163"/>
              <a:gd name="connsiteY83" fmla="*/ 144983 h 6858000"/>
              <a:gd name="connsiteX84" fmla="*/ 33828 w 1342163"/>
              <a:gd name="connsiteY84" fmla="*/ 33857 h 6858000"/>
              <a:gd name="connsiteX85" fmla="*/ 15381 w 1342163"/>
              <a:gd name="connsiteY85"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84419 w 1342163"/>
              <a:gd name="connsiteY45" fmla="*/ 3435652 h 6858000"/>
              <a:gd name="connsiteX46" fmla="*/ 498311 w 1342163"/>
              <a:gd name="connsiteY46" fmla="*/ 3295862 h 6858000"/>
              <a:gd name="connsiteX47" fmla="*/ 480837 w 1342163"/>
              <a:gd name="connsiteY47" fmla="*/ 3158586 h 6858000"/>
              <a:gd name="connsiteX48" fmla="*/ 456245 w 1342163"/>
              <a:gd name="connsiteY48" fmla="*/ 3112365 h 6858000"/>
              <a:gd name="connsiteX49" fmla="*/ 441720 w 1342163"/>
              <a:gd name="connsiteY49" fmla="*/ 3072935 h 6858000"/>
              <a:gd name="connsiteX50" fmla="*/ 416894 w 1342163"/>
              <a:gd name="connsiteY50" fmla="*/ 2958185 h 6858000"/>
              <a:gd name="connsiteX51" fmla="*/ 374174 w 1342163"/>
              <a:gd name="connsiteY51" fmla="*/ 2843952 h 6858000"/>
              <a:gd name="connsiteX52" fmla="*/ 308426 w 1342163"/>
              <a:gd name="connsiteY52" fmla="*/ 2554718 h 6858000"/>
              <a:gd name="connsiteX53" fmla="*/ 279243 w 1342163"/>
              <a:gd name="connsiteY53" fmla="*/ 2447068 h 6858000"/>
              <a:gd name="connsiteX54" fmla="*/ 283313 w 1342163"/>
              <a:gd name="connsiteY54" fmla="*/ 2423438 h 6858000"/>
              <a:gd name="connsiteX55" fmla="*/ 272203 w 1342163"/>
              <a:gd name="connsiteY55" fmla="*/ 2402874 h 6858000"/>
              <a:gd name="connsiteX56" fmla="*/ 251144 w 1342163"/>
              <a:gd name="connsiteY56" fmla="*/ 2261920 h 6858000"/>
              <a:gd name="connsiteX57" fmla="*/ 241031 w 1342163"/>
              <a:gd name="connsiteY57" fmla="*/ 2195378 h 6858000"/>
              <a:gd name="connsiteX58" fmla="*/ 225248 w 1342163"/>
              <a:gd name="connsiteY58" fmla="*/ 2155135 h 6858000"/>
              <a:gd name="connsiteX59" fmla="*/ 222706 w 1342163"/>
              <a:gd name="connsiteY59" fmla="*/ 2118008 h 6858000"/>
              <a:gd name="connsiteX60" fmla="*/ 223699 w 1342163"/>
              <a:gd name="connsiteY60" fmla="*/ 2050531 h 6858000"/>
              <a:gd name="connsiteX61" fmla="*/ 196683 w 1342163"/>
              <a:gd name="connsiteY61" fmla="*/ 1906352 h 6858000"/>
              <a:gd name="connsiteX62" fmla="*/ 173240 w 1342163"/>
              <a:gd name="connsiteY62" fmla="*/ 1861531 h 6858000"/>
              <a:gd name="connsiteX63" fmla="*/ 127039 w 1342163"/>
              <a:gd name="connsiteY63" fmla="*/ 1732919 h 6858000"/>
              <a:gd name="connsiteX64" fmla="*/ 98476 w 1342163"/>
              <a:gd name="connsiteY64" fmla="*/ 1615777 h 6858000"/>
              <a:gd name="connsiteX65" fmla="*/ 79271 w 1342163"/>
              <a:gd name="connsiteY65" fmla="*/ 1563678 h 6858000"/>
              <a:gd name="connsiteX66" fmla="*/ 85093 w 1342163"/>
              <a:gd name="connsiteY66" fmla="*/ 1477995 h 6858000"/>
              <a:gd name="connsiteX67" fmla="*/ 79485 w 1342163"/>
              <a:gd name="connsiteY67" fmla="*/ 1307086 h 6858000"/>
              <a:gd name="connsiteX68" fmla="*/ 85358 w 1342163"/>
              <a:gd name="connsiteY68" fmla="*/ 1168288 h 6858000"/>
              <a:gd name="connsiteX69" fmla="*/ 66946 w 1342163"/>
              <a:gd name="connsiteY69" fmla="*/ 1088484 h 6858000"/>
              <a:gd name="connsiteX70" fmla="*/ 55682 w 1342163"/>
              <a:gd name="connsiteY70" fmla="*/ 1016103 h 6858000"/>
              <a:gd name="connsiteX71" fmla="*/ 57138 w 1342163"/>
              <a:gd name="connsiteY71" fmla="*/ 954054 h 6858000"/>
              <a:gd name="connsiteX72" fmla="*/ 52003 w 1342163"/>
              <a:gd name="connsiteY72" fmla="*/ 896999 h 6858000"/>
              <a:gd name="connsiteX73" fmla="*/ 12141 w 1342163"/>
              <a:gd name="connsiteY73" fmla="*/ 711705 h 6858000"/>
              <a:gd name="connsiteX74" fmla="*/ 9051 w 1342163"/>
              <a:gd name="connsiteY74" fmla="*/ 619315 h 6858000"/>
              <a:gd name="connsiteX75" fmla="*/ 2707 w 1342163"/>
              <a:gd name="connsiteY75" fmla="*/ 585934 h 6858000"/>
              <a:gd name="connsiteX76" fmla="*/ 3 w 1342163"/>
              <a:gd name="connsiteY76" fmla="*/ 538948 h 6858000"/>
              <a:gd name="connsiteX77" fmla="*/ 3911 w 1342163"/>
              <a:gd name="connsiteY77" fmla="*/ 525163 h 6858000"/>
              <a:gd name="connsiteX78" fmla="*/ 29283 w 1342163"/>
              <a:gd name="connsiteY78" fmla="*/ 393828 h 6858000"/>
              <a:gd name="connsiteX79" fmla="*/ 29113 w 1342163"/>
              <a:gd name="connsiteY79" fmla="*/ 353137 h 6858000"/>
              <a:gd name="connsiteX80" fmla="*/ 34806 w 1342163"/>
              <a:gd name="connsiteY80" fmla="*/ 275771 h 6858000"/>
              <a:gd name="connsiteX81" fmla="*/ 44500 w 1342163"/>
              <a:gd name="connsiteY81" fmla="*/ 236673 h 6858000"/>
              <a:gd name="connsiteX82" fmla="*/ 43543 w 1342163"/>
              <a:gd name="connsiteY82" fmla="*/ 144983 h 6858000"/>
              <a:gd name="connsiteX83" fmla="*/ 33828 w 1342163"/>
              <a:gd name="connsiteY83" fmla="*/ 33857 h 6858000"/>
              <a:gd name="connsiteX84" fmla="*/ 15381 w 1342163"/>
              <a:gd name="connsiteY84"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84419 w 1342163"/>
              <a:gd name="connsiteY45" fmla="*/ 3435652 h 6858000"/>
              <a:gd name="connsiteX46" fmla="*/ 498311 w 1342163"/>
              <a:gd name="connsiteY46" fmla="*/ 3295862 h 6858000"/>
              <a:gd name="connsiteX47" fmla="*/ 480837 w 1342163"/>
              <a:gd name="connsiteY47" fmla="*/ 3158586 h 6858000"/>
              <a:gd name="connsiteX48" fmla="*/ 456245 w 1342163"/>
              <a:gd name="connsiteY48" fmla="*/ 3112365 h 6858000"/>
              <a:gd name="connsiteX49" fmla="*/ 441720 w 1342163"/>
              <a:gd name="connsiteY49" fmla="*/ 3072935 h 6858000"/>
              <a:gd name="connsiteX50" fmla="*/ 416894 w 1342163"/>
              <a:gd name="connsiteY50" fmla="*/ 2958185 h 6858000"/>
              <a:gd name="connsiteX51" fmla="*/ 374174 w 1342163"/>
              <a:gd name="connsiteY51" fmla="*/ 2843952 h 6858000"/>
              <a:gd name="connsiteX52" fmla="*/ 308426 w 1342163"/>
              <a:gd name="connsiteY52" fmla="*/ 2554718 h 6858000"/>
              <a:gd name="connsiteX53" fmla="*/ 279243 w 1342163"/>
              <a:gd name="connsiteY53" fmla="*/ 2447068 h 6858000"/>
              <a:gd name="connsiteX54" fmla="*/ 283313 w 1342163"/>
              <a:gd name="connsiteY54" fmla="*/ 2423438 h 6858000"/>
              <a:gd name="connsiteX55" fmla="*/ 272203 w 1342163"/>
              <a:gd name="connsiteY55" fmla="*/ 2402874 h 6858000"/>
              <a:gd name="connsiteX56" fmla="*/ 251144 w 1342163"/>
              <a:gd name="connsiteY56" fmla="*/ 2261920 h 6858000"/>
              <a:gd name="connsiteX57" fmla="*/ 241031 w 1342163"/>
              <a:gd name="connsiteY57" fmla="*/ 2195378 h 6858000"/>
              <a:gd name="connsiteX58" fmla="*/ 225248 w 1342163"/>
              <a:gd name="connsiteY58" fmla="*/ 2155135 h 6858000"/>
              <a:gd name="connsiteX59" fmla="*/ 222706 w 1342163"/>
              <a:gd name="connsiteY59" fmla="*/ 2118008 h 6858000"/>
              <a:gd name="connsiteX60" fmla="*/ 223699 w 1342163"/>
              <a:gd name="connsiteY60" fmla="*/ 2050531 h 6858000"/>
              <a:gd name="connsiteX61" fmla="*/ 196683 w 1342163"/>
              <a:gd name="connsiteY61" fmla="*/ 1906352 h 6858000"/>
              <a:gd name="connsiteX62" fmla="*/ 173240 w 1342163"/>
              <a:gd name="connsiteY62" fmla="*/ 1861531 h 6858000"/>
              <a:gd name="connsiteX63" fmla="*/ 127039 w 1342163"/>
              <a:gd name="connsiteY63" fmla="*/ 1732919 h 6858000"/>
              <a:gd name="connsiteX64" fmla="*/ 98476 w 1342163"/>
              <a:gd name="connsiteY64" fmla="*/ 1615777 h 6858000"/>
              <a:gd name="connsiteX65" fmla="*/ 79271 w 1342163"/>
              <a:gd name="connsiteY65" fmla="*/ 1563678 h 6858000"/>
              <a:gd name="connsiteX66" fmla="*/ 85093 w 1342163"/>
              <a:gd name="connsiteY66" fmla="*/ 1477995 h 6858000"/>
              <a:gd name="connsiteX67" fmla="*/ 79485 w 1342163"/>
              <a:gd name="connsiteY67" fmla="*/ 1307086 h 6858000"/>
              <a:gd name="connsiteX68" fmla="*/ 85358 w 1342163"/>
              <a:gd name="connsiteY68" fmla="*/ 1168288 h 6858000"/>
              <a:gd name="connsiteX69" fmla="*/ 66946 w 1342163"/>
              <a:gd name="connsiteY69" fmla="*/ 1088484 h 6858000"/>
              <a:gd name="connsiteX70" fmla="*/ 55682 w 1342163"/>
              <a:gd name="connsiteY70" fmla="*/ 1016103 h 6858000"/>
              <a:gd name="connsiteX71" fmla="*/ 57138 w 1342163"/>
              <a:gd name="connsiteY71" fmla="*/ 954054 h 6858000"/>
              <a:gd name="connsiteX72" fmla="*/ 52003 w 1342163"/>
              <a:gd name="connsiteY72" fmla="*/ 896999 h 6858000"/>
              <a:gd name="connsiteX73" fmla="*/ 12141 w 1342163"/>
              <a:gd name="connsiteY73" fmla="*/ 711705 h 6858000"/>
              <a:gd name="connsiteX74" fmla="*/ 9051 w 1342163"/>
              <a:gd name="connsiteY74" fmla="*/ 619315 h 6858000"/>
              <a:gd name="connsiteX75" fmla="*/ 2707 w 1342163"/>
              <a:gd name="connsiteY75" fmla="*/ 585934 h 6858000"/>
              <a:gd name="connsiteX76" fmla="*/ 3 w 1342163"/>
              <a:gd name="connsiteY76" fmla="*/ 538948 h 6858000"/>
              <a:gd name="connsiteX77" fmla="*/ 3911 w 1342163"/>
              <a:gd name="connsiteY77" fmla="*/ 525163 h 6858000"/>
              <a:gd name="connsiteX78" fmla="*/ 29283 w 1342163"/>
              <a:gd name="connsiteY78" fmla="*/ 393828 h 6858000"/>
              <a:gd name="connsiteX79" fmla="*/ 29113 w 1342163"/>
              <a:gd name="connsiteY79" fmla="*/ 353137 h 6858000"/>
              <a:gd name="connsiteX80" fmla="*/ 34806 w 1342163"/>
              <a:gd name="connsiteY80" fmla="*/ 275771 h 6858000"/>
              <a:gd name="connsiteX81" fmla="*/ 44500 w 1342163"/>
              <a:gd name="connsiteY81" fmla="*/ 236673 h 6858000"/>
              <a:gd name="connsiteX82" fmla="*/ 43543 w 1342163"/>
              <a:gd name="connsiteY82" fmla="*/ 144983 h 6858000"/>
              <a:gd name="connsiteX83" fmla="*/ 33828 w 1342163"/>
              <a:gd name="connsiteY83" fmla="*/ 33857 h 6858000"/>
              <a:gd name="connsiteX84" fmla="*/ 15381 w 1342163"/>
              <a:gd name="connsiteY84"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84419 w 1342163"/>
              <a:gd name="connsiteY45" fmla="*/ 3435652 h 6858000"/>
              <a:gd name="connsiteX46" fmla="*/ 498311 w 1342163"/>
              <a:gd name="connsiteY46" fmla="*/ 3295862 h 6858000"/>
              <a:gd name="connsiteX47" fmla="*/ 480837 w 1342163"/>
              <a:gd name="connsiteY47" fmla="*/ 3158586 h 6858000"/>
              <a:gd name="connsiteX48" fmla="*/ 456245 w 1342163"/>
              <a:gd name="connsiteY48" fmla="*/ 3112365 h 6858000"/>
              <a:gd name="connsiteX49" fmla="*/ 441720 w 1342163"/>
              <a:gd name="connsiteY49" fmla="*/ 3072935 h 6858000"/>
              <a:gd name="connsiteX50" fmla="*/ 416894 w 1342163"/>
              <a:gd name="connsiteY50" fmla="*/ 2958185 h 6858000"/>
              <a:gd name="connsiteX51" fmla="*/ 374174 w 1342163"/>
              <a:gd name="connsiteY51" fmla="*/ 2843952 h 6858000"/>
              <a:gd name="connsiteX52" fmla="*/ 308426 w 1342163"/>
              <a:gd name="connsiteY52" fmla="*/ 2554718 h 6858000"/>
              <a:gd name="connsiteX53" fmla="*/ 279243 w 1342163"/>
              <a:gd name="connsiteY53" fmla="*/ 2447068 h 6858000"/>
              <a:gd name="connsiteX54" fmla="*/ 283313 w 1342163"/>
              <a:gd name="connsiteY54" fmla="*/ 2423438 h 6858000"/>
              <a:gd name="connsiteX55" fmla="*/ 251144 w 1342163"/>
              <a:gd name="connsiteY55" fmla="*/ 2261920 h 6858000"/>
              <a:gd name="connsiteX56" fmla="*/ 241031 w 1342163"/>
              <a:gd name="connsiteY56" fmla="*/ 2195378 h 6858000"/>
              <a:gd name="connsiteX57" fmla="*/ 225248 w 1342163"/>
              <a:gd name="connsiteY57" fmla="*/ 2155135 h 6858000"/>
              <a:gd name="connsiteX58" fmla="*/ 222706 w 1342163"/>
              <a:gd name="connsiteY58" fmla="*/ 2118008 h 6858000"/>
              <a:gd name="connsiteX59" fmla="*/ 223699 w 1342163"/>
              <a:gd name="connsiteY59" fmla="*/ 2050531 h 6858000"/>
              <a:gd name="connsiteX60" fmla="*/ 196683 w 1342163"/>
              <a:gd name="connsiteY60" fmla="*/ 1906352 h 6858000"/>
              <a:gd name="connsiteX61" fmla="*/ 173240 w 1342163"/>
              <a:gd name="connsiteY61" fmla="*/ 1861531 h 6858000"/>
              <a:gd name="connsiteX62" fmla="*/ 127039 w 1342163"/>
              <a:gd name="connsiteY62" fmla="*/ 1732919 h 6858000"/>
              <a:gd name="connsiteX63" fmla="*/ 98476 w 1342163"/>
              <a:gd name="connsiteY63" fmla="*/ 1615777 h 6858000"/>
              <a:gd name="connsiteX64" fmla="*/ 79271 w 1342163"/>
              <a:gd name="connsiteY64" fmla="*/ 1563678 h 6858000"/>
              <a:gd name="connsiteX65" fmla="*/ 85093 w 1342163"/>
              <a:gd name="connsiteY65" fmla="*/ 1477995 h 6858000"/>
              <a:gd name="connsiteX66" fmla="*/ 79485 w 1342163"/>
              <a:gd name="connsiteY66" fmla="*/ 1307086 h 6858000"/>
              <a:gd name="connsiteX67" fmla="*/ 85358 w 1342163"/>
              <a:gd name="connsiteY67" fmla="*/ 1168288 h 6858000"/>
              <a:gd name="connsiteX68" fmla="*/ 66946 w 1342163"/>
              <a:gd name="connsiteY68" fmla="*/ 1088484 h 6858000"/>
              <a:gd name="connsiteX69" fmla="*/ 55682 w 1342163"/>
              <a:gd name="connsiteY69" fmla="*/ 1016103 h 6858000"/>
              <a:gd name="connsiteX70" fmla="*/ 57138 w 1342163"/>
              <a:gd name="connsiteY70" fmla="*/ 954054 h 6858000"/>
              <a:gd name="connsiteX71" fmla="*/ 52003 w 1342163"/>
              <a:gd name="connsiteY71" fmla="*/ 896999 h 6858000"/>
              <a:gd name="connsiteX72" fmla="*/ 12141 w 1342163"/>
              <a:gd name="connsiteY72" fmla="*/ 711705 h 6858000"/>
              <a:gd name="connsiteX73" fmla="*/ 9051 w 1342163"/>
              <a:gd name="connsiteY73" fmla="*/ 619315 h 6858000"/>
              <a:gd name="connsiteX74" fmla="*/ 2707 w 1342163"/>
              <a:gd name="connsiteY74" fmla="*/ 585934 h 6858000"/>
              <a:gd name="connsiteX75" fmla="*/ 3 w 1342163"/>
              <a:gd name="connsiteY75" fmla="*/ 538948 h 6858000"/>
              <a:gd name="connsiteX76" fmla="*/ 3911 w 1342163"/>
              <a:gd name="connsiteY76" fmla="*/ 525163 h 6858000"/>
              <a:gd name="connsiteX77" fmla="*/ 29283 w 1342163"/>
              <a:gd name="connsiteY77" fmla="*/ 393828 h 6858000"/>
              <a:gd name="connsiteX78" fmla="*/ 29113 w 1342163"/>
              <a:gd name="connsiteY78" fmla="*/ 353137 h 6858000"/>
              <a:gd name="connsiteX79" fmla="*/ 34806 w 1342163"/>
              <a:gd name="connsiteY79" fmla="*/ 275771 h 6858000"/>
              <a:gd name="connsiteX80" fmla="*/ 44500 w 1342163"/>
              <a:gd name="connsiteY80" fmla="*/ 236673 h 6858000"/>
              <a:gd name="connsiteX81" fmla="*/ 43543 w 1342163"/>
              <a:gd name="connsiteY81" fmla="*/ 144983 h 6858000"/>
              <a:gd name="connsiteX82" fmla="*/ 33828 w 1342163"/>
              <a:gd name="connsiteY82" fmla="*/ 33857 h 6858000"/>
              <a:gd name="connsiteX83" fmla="*/ 15381 w 1342163"/>
              <a:gd name="connsiteY83"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84419 w 1342163"/>
              <a:gd name="connsiteY45" fmla="*/ 3435652 h 6858000"/>
              <a:gd name="connsiteX46" fmla="*/ 498311 w 1342163"/>
              <a:gd name="connsiteY46" fmla="*/ 3295862 h 6858000"/>
              <a:gd name="connsiteX47" fmla="*/ 480837 w 1342163"/>
              <a:gd name="connsiteY47" fmla="*/ 3158586 h 6858000"/>
              <a:gd name="connsiteX48" fmla="*/ 456245 w 1342163"/>
              <a:gd name="connsiteY48" fmla="*/ 3112365 h 6858000"/>
              <a:gd name="connsiteX49" fmla="*/ 441720 w 1342163"/>
              <a:gd name="connsiteY49" fmla="*/ 3072935 h 6858000"/>
              <a:gd name="connsiteX50" fmla="*/ 416894 w 1342163"/>
              <a:gd name="connsiteY50" fmla="*/ 2958185 h 6858000"/>
              <a:gd name="connsiteX51" fmla="*/ 374174 w 1342163"/>
              <a:gd name="connsiteY51" fmla="*/ 2843952 h 6858000"/>
              <a:gd name="connsiteX52" fmla="*/ 308426 w 1342163"/>
              <a:gd name="connsiteY52" fmla="*/ 2554718 h 6858000"/>
              <a:gd name="connsiteX53" fmla="*/ 279243 w 1342163"/>
              <a:gd name="connsiteY53" fmla="*/ 2447068 h 6858000"/>
              <a:gd name="connsiteX54" fmla="*/ 283313 w 1342163"/>
              <a:gd name="connsiteY54" fmla="*/ 2423438 h 6858000"/>
              <a:gd name="connsiteX55" fmla="*/ 251144 w 1342163"/>
              <a:gd name="connsiteY55" fmla="*/ 2261920 h 6858000"/>
              <a:gd name="connsiteX56" fmla="*/ 241031 w 1342163"/>
              <a:gd name="connsiteY56" fmla="*/ 2195378 h 6858000"/>
              <a:gd name="connsiteX57" fmla="*/ 225248 w 1342163"/>
              <a:gd name="connsiteY57" fmla="*/ 2155135 h 6858000"/>
              <a:gd name="connsiteX58" fmla="*/ 222706 w 1342163"/>
              <a:gd name="connsiteY58" fmla="*/ 2118008 h 6858000"/>
              <a:gd name="connsiteX59" fmla="*/ 223699 w 1342163"/>
              <a:gd name="connsiteY59" fmla="*/ 2050531 h 6858000"/>
              <a:gd name="connsiteX60" fmla="*/ 196683 w 1342163"/>
              <a:gd name="connsiteY60" fmla="*/ 1906352 h 6858000"/>
              <a:gd name="connsiteX61" fmla="*/ 173240 w 1342163"/>
              <a:gd name="connsiteY61" fmla="*/ 1861531 h 6858000"/>
              <a:gd name="connsiteX62" fmla="*/ 127039 w 1342163"/>
              <a:gd name="connsiteY62" fmla="*/ 1732919 h 6858000"/>
              <a:gd name="connsiteX63" fmla="*/ 98476 w 1342163"/>
              <a:gd name="connsiteY63" fmla="*/ 1615777 h 6858000"/>
              <a:gd name="connsiteX64" fmla="*/ 79271 w 1342163"/>
              <a:gd name="connsiteY64" fmla="*/ 1563678 h 6858000"/>
              <a:gd name="connsiteX65" fmla="*/ 85093 w 1342163"/>
              <a:gd name="connsiteY65" fmla="*/ 1477995 h 6858000"/>
              <a:gd name="connsiteX66" fmla="*/ 79485 w 1342163"/>
              <a:gd name="connsiteY66" fmla="*/ 1307086 h 6858000"/>
              <a:gd name="connsiteX67" fmla="*/ 85358 w 1342163"/>
              <a:gd name="connsiteY67" fmla="*/ 1168288 h 6858000"/>
              <a:gd name="connsiteX68" fmla="*/ 66946 w 1342163"/>
              <a:gd name="connsiteY68" fmla="*/ 1088484 h 6858000"/>
              <a:gd name="connsiteX69" fmla="*/ 55682 w 1342163"/>
              <a:gd name="connsiteY69" fmla="*/ 1016103 h 6858000"/>
              <a:gd name="connsiteX70" fmla="*/ 57138 w 1342163"/>
              <a:gd name="connsiteY70" fmla="*/ 954054 h 6858000"/>
              <a:gd name="connsiteX71" fmla="*/ 52003 w 1342163"/>
              <a:gd name="connsiteY71" fmla="*/ 896999 h 6858000"/>
              <a:gd name="connsiteX72" fmla="*/ 12141 w 1342163"/>
              <a:gd name="connsiteY72" fmla="*/ 711705 h 6858000"/>
              <a:gd name="connsiteX73" fmla="*/ 9051 w 1342163"/>
              <a:gd name="connsiteY73" fmla="*/ 619315 h 6858000"/>
              <a:gd name="connsiteX74" fmla="*/ 2707 w 1342163"/>
              <a:gd name="connsiteY74" fmla="*/ 585934 h 6858000"/>
              <a:gd name="connsiteX75" fmla="*/ 3 w 1342163"/>
              <a:gd name="connsiteY75" fmla="*/ 538948 h 6858000"/>
              <a:gd name="connsiteX76" fmla="*/ 3911 w 1342163"/>
              <a:gd name="connsiteY76" fmla="*/ 525163 h 6858000"/>
              <a:gd name="connsiteX77" fmla="*/ 29283 w 1342163"/>
              <a:gd name="connsiteY77" fmla="*/ 393828 h 6858000"/>
              <a:gd name="connsiteX78" fmla="*/ 29113 w 1342163"/>
              <a:gd name="connsiteY78" fmla="*/ 353137 h 6858000"/>
              <a:gd name="connsiteX79" fmla="*/ 34806 w 1342163"/>
              <a:gd name="connsiteY79" fmla="*/ 275771 h 6858000"/>
              <a:gd name="connsiteX80" fmla="*/ 44500 w 1342163"/>
              <a:gd name="connsiteY80" fmla="*/ 236673 h 6858000"/>
              <a:gd name="connsiteX81" fmla="*/ 43543 w 1342163"/>
              <a:gd name="connsiteY81" fmla="*/ 144983 h 6858000"/>
              <a:gd name="connsiteX82" fmla="*/ 33828 w 1342163"/>
              <a:gd name="connsiteY82" fmla="*/ 33857 h 6858000"/>
              <a:gd name="connsiteX83" fmla="*/ 15381 w 1342163"/>
              <a:gd name="connsiteY83"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98311 w 1342163"/>
              <a:gd name="connsiteY45" fmla="*/ 3295862 h 6858000"/>
              <a:gd name="connsiteX46" fmla="*/ 480837 w 1342163"/>
              <a:gd name="connsiteY46" fmla="*/ 3158586 h 6858000"/>
              <a:gd name="connsiteX47" fmla="*/ 456245 w 1342163"/>
              <a:gd name="connsiteY47" fmla="*/ 3112365 h 6858000"/>
              <a:gd name="connsiteX48" fmla="*/ 441720 w 1342163"/>
              <a:gd name="connsiteY48" fmla="*/ 3072935 h 6858000"/>
              <a:gd name="connsiteX49" fmla="*/ 416894 w 1342163"/>
              <a:gd name="connsiteY49" fmla="*/ 2958185 h 6858000"/>
              <a:gd name="connsiteX50" fmla="*/ 374174 w 1342163"/>
              <a:gd name="connsiteY50" fmla="*/ 2843952 h 6858000"/>
              <a:gd name="connsiteX51" fmla="*/ 308426 w 1342163"/>
              <a:gd name="connsiteY51" fmla="*/ 2554718 h 6858000"/>
              <a:gd name="connsiteX52" fmla="*/ 279243 w 1342163"/>
              <a:gd name="connsiteY52" fmla="*/ 2447068 h 6858000"/>
              <a:gd name="connsiteX53" fmla="*/ 283313 w 1342163"/>
              <a:gd name="connsiteY53" fmla="*/ 2423438 h 6858000"/>
              <a:gd name="connsiteX54" fmla="*/ 251144 w 1342163"/>
              <a:gd name="connsiteY54" fmla="*/ 2261920 h 6858000"/>
              <a:gd name="connsiteX55" fmla="*/ 241031 w 1342163"/>
              <a:gd name="connsiteY55" fmla="*/ 2195378 h 6858000"/>
              <a:gd name="connsiteX56" fmla="*/ 225248 w 1342163"/>
              <a:gd name="connsiteY56" fmla="*/ 2155135 h 6858000"/>
              <a:gd name="connsiteX57" fmla="*/ 222706 w 1342163"/>
              <a:gd name="connsiteY57" fmla="*/ 2118008 h 6858000"/>
              <a:gd name="connsiteX58" fmla="*/ 223699 w 1342163"/>
              <a:gd name="connsiteY58" fmla="*/ 2050531 h 6858000"/>
              <a:gd name="connsiteX59" fmla="*/ 196683 w 1342163"/>
              <a:gd name="connsiteY59" fmla="*/ 1906352 h 6858000"/>
              <a:gd name="connsiteX60" fmla="*/ 173240 w 1342163"/>
              <a:gd name="connsiteY60" fmla="*/ 1861531 h 6858000"/>
              <a:gd name="connsiteX61" fmla="*/ 127039 w 1342163"/>
              <a:gd name="connsiteY61" fmla="*/ 1732919 h 6858000"/>
              <a:gd name="connsiteX62" fmla="*/ 98476 w 1342163"/>
              <a:gd name="connsiteY62" fmla="*/ 1615777 h 6858000"/>
              <a:gd name="connsiteX63" fmla="*/ 79271 w 1342163"/>
              <a:gd name="connsiteY63" fmla="*/ 1563678 h 6858000"/>
              <a:gd name="connsiteX64" fmla="*/ 85093 w 1342163"/>
              <a:gd name="connsiteY64" fmla="*/ 1477995 h 6858000"/>
              <a:gd name="connsiteX65" fmla="*/ 79485 w 1342163"/>
              <a:gd name="connsiteY65" fmla="*/ 1307086 h 6858000"/>
              <a:gd name="connsiteX66" fmla="*/ 85358 w 1342163"/>
              <a:gd name="connsiteY66" fmla="*/ 1168288 h 6858000"/>
              <a:gd name="connsiteX67" fmla="*/ 66946 w 1342163"/>
              <a:gd name="connsiteY67" fmla="*/ 1088484 h 6858000"/>
              <a:gd name="connsiteX68" fmla="*/ 55682 w 1342163"/>
              <a:gd name="connsiteY68" fmla="*/ 1016103 h 6858000"/>
              <a:gd name="connsiteX69" fmla="*/ 57138 w 1342163"/>
              <a:gd name="connsiteY69" fmla="*/ 954054 h 6858000"/>
              <a:gd name="connsiteX70" fmla="*/ 52003 w 1342163"/>
              <a:gd name="connsiteY70" fmla="*/ 896999 h 6858000"/>
              <a:gd name="connsiteX71" fmla="*/ 12141 w 1342163"/>
              <a:gd name="connsiteY71" fmla="*/ 711705 h 6858000"/>
              <a:gd name="connsiteX72" fmla="*/ 9051 w 1342163"/>
              <a:gd name="connsiteY72" fmla="*/ 619315 h 6858000"/>
              <a:gd name="connsiteX73" fmla="*/ 2707 w 1342163"/>
              <a:gd name="connsiteY73" fmla="*/ 585934 h 6858000"/>
              <a:gd name="connsiteX74" fmla="*/ 3 w 1342163"/>
              <a:gd name="connsiteY74" fmla="*/ 538948 h 6858000"/>
              <a:gd name="connsiteX75" fmla="*/ 3911 w 1342163"/>
              <a:gd name="connsiteY75" fmla="*/ 525163 h 6858000"/>
              <a:gd name="connsiteX76" fmla="*/ 29283 w 1342163"/>
              <a:gd name="connsiteY76" fmla="*/ 393828 h 6858000"/>
              <a:gd name="connsiteX77" fmla="*/ 29113 w 1342163"/>
              <a:gd name="connsiteY77" fmla="*/ 353137 h 6858000"/>
              <a:gd name="connsiteX78" fmla="*/ 34806 w 1342163"/>
              <a:gd name="connsiteY78" fmla="*/ 275771 h 6858000"/>
              <a:gd name="connsiteX79" fmla="*/ 44500 w 1342163"/>
              <a:gd name="connsiteY79" fmla="*/ 236673 h 6858000"/>
              <a:gd name="connsiteX80" fmla="*/ 43543 w 1342163"/>
              <a:gd name="connsiteY80" fmla="*/ 144983 h 6858000"/>
              <a:gd name="connsiteX81" fmla="*/ 33828 w 1342163"/>
              <a:gd name="connsiteY81" fmla="*/ 33857 h 6858000"/>
              <a:gd name="connsiteX82" fmla="*/ 15381 w 1342163"/>
              <a:gd name="connsiteY82"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33306 w 1342163"/>
              <a:gd name="connsiteY39" fmla="*/ 3901461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98311 w 1342163"/>
              <a:gd name="connsiteY45" fmla="*/ 3295862 h 6858000"/>
              <a:gd name="connsiteX46" fmla="*/ 480837 w 1342163"/>
              <a:gd name="connsiteY46" fmla="*/ 3158586 h 6858000"/>
              <a:gd name="connsiteX47" fmla="*/ 456245 w 1342163"/>
              <a:gd name="connsiteY47" fmla="*/ 3112365 h 6858000"/>
              <a:gd name="connsiteX48" fmla="*/ 441720 w 1342163"/>
              <a:gd name="connsiteY48" fmla="*/ 3072935 h 6858000"/>
              <a:gd name="connsiteX49" fmla="*/ 416894 w 1342163"/>
              <a:gd name="connsiteY49" fmla="*/ 2958185 h 6858000"/>
              <a:gd name="connsiteX50" fmla="*/ 374174 w 1342163"/>
              <a:gd name="connsiteY50" fmla="*/ 2843952 h 6858000"/>
              <a:gd name="connsiteX51" fmla="*/ 308426 w 1342163"/>
              <a:gd name="connsiteY51" fmla="*/ 2554718 h 6858000"/>
              <a:gd name="connsiteX52" fmla="*/ 279243 w 1342163"/>
              <a:gd name="connsiteY52" fmla="*/ 2447068 h 6858000"/>
              <a:gd name="connsiteX53" fmla="*/ 283313 w 1342163"/>
              <a:gd name="connsiteY53" fmla="*/ 2423438 h 6858000"/>
              <a:gd name="connsiteX54" fmla="*/ 251144 w 1342163"/>
              <a:gd name="connsiteY54" fmla="*/ 2261920 h 6858000"/>
              <a:gd name="connsiteX55" fmla="*/ 241031 w 1342163"/>
              <a:gd name="connsiteY55" fmla="*/ 2195378 h 6858000"/>
              <a:gd name="connsiteX56" fmla="*/ 225248 w 1342163"/>
              <a:gd name="connsiteY56" fmla="*/ 2155135 h 6858000"/>
              <a:gd name="connsiteX57" fmla="*/ 222706 w 1342163"/>
              <a:gd name="connsiteY57" fmla="*/ 2118008 h 6858000"/>
              <a:gd name="connsiteX58" fmla="*/ 223699 w 1342163"/>
              <a:gd name="connsiteY58" fmla="*/ 2050531 h 6858000"/>
              <a:gd name="connsiteX59" fmla="*/ 196683 w 1342163"/>
              <a:gd name="connsiteY59" fmla="*/ 1906352 h 6858000"/>
              <a:gd name="connsiteX60" fmla="*/ 173240 w 1342163"/>
              <a:gd name="connsiteY60" fmla="*/ 1861531 h 6858000"/>
              <a:gd name="connsiteX61" fmla="*/ 127039 w 1342163"/>
              <a:gd name="connsiteY61" fmla="*/ 1732919 h 6858000"/>
              <a:gd name="connsiteX62" fmla="*/ 98476 w 1342163"/>
              <a:gd name="connsiteY62" fmla="*/ 1615777 h 6858000"/>
              <a:gd name="connsiteX63" fmla="*/ 79271 w 1342163"/>
              <a:gd name="connsiteY63" fmla="*/ 1563678 h 6858000"/>
              <a:gd name="connsiteX64" fmla="*/ 85093 w 1342163"/>
              <a:gd name="connsiteY64" fmla="*/ 1477995 h 6858000"/>
              <a:gd name="connsiteX65" fmla="*/ 79485 w 1342163"/>
              <a:gd name="connsiteY65" fmla="*/ 1307086 h 6858000"/>
              <a:gd name="connsiteX66" fmla="*/ 85358 w 1342163"/>
              <a:gd name="connsiteY66" fmla="*/ 1168288 h 6858000"/>
              <a:gd name="connsiteX67" fmla="*/ 66946 w 1342163"/>
              <a:gd name="connsiteY67" fmla="*/ 1088484 h 6858000"/>
              <a:gd name="connsiteX68" fmla="*/ 55682 w 1342163"/>
              <a:gd name="connsiteY68" fmla="*/ 1016103 h 6858000"/>
              <a:gd name="connsiteX69" fmla="*/ 57138 w 1342163"/>
              <a:gd name="connsiteY69" fmla="*/ 954054 h 6858000"/>
              <a:gd name="connsiteX70" fmla="*/ 52003 w 1342163"/>
              <a:gd name="connsiteY70" fmla="*/ 896999 h 6858000"/>
              <a:gd name="connsiteX71" fmla="*/ 12141 w 1342163"/>
              <a:gd name="connsiteY71" fmla="*/ 711705 h 6858000"/>
              <a:gd name="connsiteX72" fmla="*/ 9051 w 1342163"/>
              <a:gd name="connsiteY72" fmla="*/ 619315 h 6858000"/>
              <a:gd name="connsiteX73" fmla="*/ 2707 w 1342163"/>
              <a:gd name="connsiteY73" fmla="*/ 585934 h 6858000"/>
              <a:gd name="connsiteX74" fmla="*/ 3 w 1342163"/>
              <a:gd name="connsiteY74" fmla="*/ 538948 h 6858000"/>
              <a:gd name="connsiteX75" fmla="*/ 3911 w 1342163"/>
              <a:gd name="connsiteY75" fmla="*/ 525163 h 6858000"/>
              <a:gd name="connsiteX76" fmla="*/ 29283 w 1342163"/>
              <a:gd name="connsiteY76" fmla="*/ 393828 h 6858000"/>
              <a:gd name="connsiteX77" fmla="*/ 29113 w 1342163"/>
              <a:gd name="connsiteY77" fmla="*/ 353137 h 6858000"/>
              <a:gd name="connsiteX78" fmla="*/ 34806 w 1342163"/>
              <a:gd name="connsiteY78" fmla="*/ 275771 h 6858000"/>
              <a:gd name="connsiteX79" fmla="*/ 44500 w 1342163"/>
              <a:gd name="connsiteY79" fmla="*/ 236673 h 6858000"/>
              <a:gd name="connsiteX80" fmla="*/ 43543 w 1342163"/>
              <a:gd name="connsiteY80" fmla="*/ 144983 h 6858000"/>
              <a:gd name="connsiteX81" fmla="*/ 33828 w 1342163"/>
              <a:gd name="connsiteY81" fmla="*/ 33857 h 6858000"/>
              <a:gd name="connsiteX82" fmla="*/ 15381 w 1342163"/>
              <a:gd name="connsiteY82"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84393 w 1342163"/>
              <a:gd name="connsiteY32" fmla="*/ 4690749 h 6858000"/>
              <a:gd name="connsiteX33" fmla="*/ 479873 w 1342163"/>
              <a:gd name="connsiteY33" fmla="*/ 4584173 h 6858000"/>
              <a:gd name="connsiteX34" fmla="*/ 471521 w 1342163"/>
              <a:gd name="connsiteY34" fmla="*/ 4375228 h 6858000"/>
              <a:gd name="connsiteX35" fmla="*/ 452174 w 1342163"/>
              <a:gd name="connsiteY35" fmla="*/ 4214165 h 6858000"/>
              <a:gd name="connsiteX36" fmla="*/ 453803 w 1342163"/>
              <a:gd name="connsiteY36" fmla="*/ 4076008 h 6858000"/>
              <a:gd name="connsiteX37" fmla="*/ 441503 w 1342163"/>
              <a:gd name="connsiteY37" fmla="*/ 4033999 h 6858000"/>
              <a:gd name="connsiteX38" fmla="*/ 441228 w 1342163"/>
              <a:gd name="connsiteY38" fmla="*/ 4013953 h 6858000"/>
              <a:gd name="connsiteX39" fmla="*/ 445527 w 1342163"/>
              <a:gd name="connsiteY39" fmla="*/ 3872886 h 6858000"/>
              <a:gd name="connsiteX40" fmla="*/ 455900 w 1342163"/>
              <a:gd name="connsiteY40" fmla="*/ 3813873 h 6858000"/>
              <a:gd name="connsiteX41" fmla="*/ 466796 w 1342163"/>
              <a:gd name="connsiteY41" fmla="*/ 3738082 h 6858000"/>
              <a:gd name="connsiteX42" fmla="*/ 474142 w 1342163"/>
              <a:gd name="connsiteY42" fmla="*/ 3673397 h 6858000"/>
              <a:gd name="connsiteX43" fmla="*/ 473438 w 1342163"/>
              <a:gd name="connsiteY43" fmla="*/ 3637109 h 6858000"/>
              <a:gd name="connsiteX44" fmla="*/ 476881 w 1342163"/>
              <a:gd name="connsiteY44" fmla="*/ 3536883 h 6858000"/>
              <a:gd name="connsiteX45" fmla="*/ 498311 w 1342163"/>
              <a:gd name="connsiteY45" fmla="*/ 3295862 h 6858000"/>
              <a:gd name="connsiteX46" fmla="*/ 480837 w 1342163"/>
              <a:gd name="connsiteY46" fmla="*/ 3158586 h 6858000"/>
              <a:gd name="connsiteX47" fmla="*/ 456245 w 1342163"/>
              <a:gd name="connsiteY47" fmla="*/ 3112365 h 6858000"/>
              <a:gd name="connsiteX48" fmla="*/ 441720 w 1342163"/>
              <a:gd name="connsiteY48" fmla="*/ 3072935 h 6858000"/>
              <a:gd name="connsiteX49" fmla="*/ 416894 w 1342163"/>
              <a:gd name="connsiteY49" fmla="*/ 2958185 h 6858000"/>
              <a:gd name="connsiteX50" fmla="*/ 374174 w 1342163"/>
              <a:gd name="connsiteY50" fmla="*/ 2843952 h 6858000"/>
              <a:gd name="connsiteX51" fmla="*/ 308426 w 1342163"/>
              <a:gd name="connsiteY51" fmla="*/ 2554718 h 6858000"/>
              <a:gd name="connsiteX52" fmla="*/ 279243 w 1342163"/>
              <a:gd name="connsiteY52" fmla="*/ 2447068 h 6858000"/>
              <a:gd name="connsiteX53" fmla="*/ 283313 w 1342163"/>
              <a:gd name="connsiteY53" fmla="*/ 2423438 h 6858000"/>
              <a:gd name="connsiteX54" fmla="*/ 251144 w 1342163"/>
              <a:gd name="connsiteY54" fmla="*/ 2261920 h 6858000"/>
              <a:gd name="connsiteX55" fmla="*/ 241031 w 1342163"/>
              <a:gd name="connsiteY55" fmla="*/ 2195378 h 6858000"/>
              <a:gd name="connsiteX56" fmla="*/ 225248 w 1342163"/>
              <a:gd name="connsiteY56" fmla="*/ 2155135 h 6858000"/>
              <a:gd name="connsiteX57" fmla="*/ 222706 w 1342163"/>
              <a:gd name="connsiteY57" fmla="*/ 2118008 h 6858000"/>
              <a:gd name="connsiteX58" fmla="*/ 223699 w 1342163"/>
              <a:gd name="connsiteY58" fmla="*/ 2050531 h 6858000"/>
              <a:gd name="connsiteX59" fmla="*/ 196683 w 1342163"/>
              <a:gd name="connsiteY59" fmla="*/ 1906352 h 6858000"/>
              <a:gd name="connsiteX60" fmla="*/ 173240 w 1342163"/>
              <a:gd name="connsiteY60" fmla="*/ 1861531 h 6858000"/>
              <a:gd name="connsiteX61" fmla="*/ 127039 w 1342163"/>
              <a:gd name="connsiteY61" fmla="*/ 1732919 h 6858000"/>
              <a:gd name="connsiteX62" fmla="*/ 98476 w 1342163"/>
              <a:gd name="connsiteY62" fmla="*/ 1615777 h 6858000"/>
              <a:gd name="connsiteX63" fmla="*/ 79271 w 1342163"/>
              <a:gd name="connsiteY63" fmla="*/ 1563678 h 6858000"/>
              <a:gd name="connsiteX64" fmla="*/ 85093 w 1342163"/>
              <a:gd name="connsiteY64" fmla="*/ 1477995 h 6858000"/>
              <a:gd name="connsiteX65" fmla="*/ 79485 w 1342163"/>
              <a:gd name="connsiteY65" fmla="*/ 1307086 h 6858000"/>
              <a:gd name="connsiteX66" fmla="*/ 85358 w 1342163"/>
              <a:gd name="connsiteY66" fmla="*/ 1168288 h 6858000"/>
              <a:gd name="connsiteX67" fmla="*/ 66946 w 1342163"/>
              <a:gd name="connsiteY67" fmla="*/ 1088484 h 6858000"/>
              <a:gd name="connsiteX68" fmla="*/ 55682 w 1342163"/>
              <a:gd name="connsiteY68" fmla="*/ 1016103 h 6858000"/>
              <a:gd name="connsiteX69" fmla="*/ 57138 w 1342163"/>
              <a:gd name="connsiteY69" fmla="*/ 954054 h 6858000"/>
              <a:gd name="connsiteX70" fmla="*/ 52003 w 1342163"/>
              <a:gd name="connsiteY70" fmla="*/ 896999 h 6858000"/>
              <a:gd name="connsiteX71" fmla="*/ 12141 w 1342163"/>
              <a:gd name="connsiteY71" fmla="*/ 711705 h 6858000"/>
              <a:gd name="connsiteX72" fmla="*/ 9051 w 1342163"/>
              <a:gd name="connsiteY72" fmla="*/ 619315 h 6858000"/>
              <a:gd name="connsiteX73" fmla="*/ 2707 w 1342163"/>
              <a:gd name="connsiteY73" fmla="*/ 585934 h 6858000"/>
              <a:gd name="connsiteX74" fmla="*/ 3 w 1342163"/>
              <a:gd name="connsiteY74" fmla="*/ 538948 h 6858000"/>
              <a:gd name="connsiteX75" fmla="*/ 3911 w 1342163"/>
              <a:gd name="connsiteY75" fmla="*/ 525163 h 6858000"/>
              <a:gd name="connsiteX76" fmla="*/ 29283 w 1342163"/>
              <a:gd name="connsiteY76" fmla="*/ 393828 h 6858000"/>
              <a:gd name="connsiteX77" fmla="*/ 29113 w 1342163"/>
              <a:gd name="connsiteY77" fmla="*/ 353137 h 6858000"/>
              <a:gd name="connsiteX78" fmla="*/ 34806 w 1342163"/>
              <a:gd name="connsiteY78" fmla="*/ 275771 h 6858000"/>
              <a:gd name="connsiteX79" fmla="*/ 44500 w 1342163"/>
              <a:gd name="connsiteY79" fmla="*/ 236673 h 6858000"/>
              <a:gd name="connsiteX80" fmla="*/ 43543 w 1342163"/>
              <a:gd name="connsiteY80" fmla="*/ 144983 h 6858000"/>
              <a:gd name="connsiteX81" fmla="*/ 33828 w 1342163"/>
              <a:gd name="connsiteY81" fmla="*/ 33857 h 6858000"/>
              <a:gd name="connsiteX82" fmla="*/ 15381 w 1342163"/>
              <a:gd name="connsiteY82"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79873 w 1342163"/>
              <a:gd name="connsiteY32" fmla="*/ 4584173 h 6858000"/>
              <a:gd name="connsiteX33" fmla="*/ 471521 w 1342163"/>
              <a:gd name="connsiteY33" fmla="*/ 4375228 h 6858000"/>
              <a:gd name="connsiteX34" fmla="*/ 452174 w 1342163"/>
              <a:gd name="connsiteY34" fmla="*/ 4214165 h 6858000"/>
              <a:gd name="connsiteX35" fmla="*/ 453803 w 1342163"/>
              <a:gd name="connsiteY35" fmla="*/ 4076008 h 6858000"/>
              <a:gd name="connsiteX36" fmla="*/ 441503 w 1342163"/>
              <a:gd name="connsiteY36" fmla="*/ 4033999 h 6858000"/>
              <a:gd name="connsiteX37" fmla="*/ 441228 w 1342163"/>
              <a:gd name="connsiteY37" fmla="*/ 4013953 h 6858000"/>
              <a:gd name="connsiteX38" fmla="*/ 445527 w 1342163"/>
              <a:gd name="connsiteY38" fmla="*/ 3872886 h 6858000"/>
              <a:gd name="connsiteX39" fmla="*/ 455900 w 1342163"/>
              <a:gd name="connsiteY39" fmla="*/ 3813873 h 6858000"/>
              <a:gd name="connsiteX40" fmla="*/ 466796 w 1342163"/>
              <a:gd name="connsiteY40" fmla="*/ 3738082 h 6858000"/>
              <a:gd name="connsiteX41" fmla="*/ 474142 w 1342163"/>
              <a:gd name="connsiteY41" fmla="*/ 3673397 h 6858000"/>
              <a:gd name="connsiteX42" fmla="*/ 473438 w 1342163"/>
              <a:gd name="connsiteY42" fmla="*/ 3637109 h 6858000"/>
              <a:gd name="connsiteX43" fmla="*/ 476881 w 1342163"/>
              <a:gd name="connsiteY43" fmla="*/ 3536883 h 6858000"/>
              <a:gd name="connsiteX44" fmla="*/ 498311 w 1342163"/>
              <a:gd name="connsiteY44" fmla="*/ 3295862 h 6858000"/>
              <a:gd name="connsiteX45" fmla="*/ 480837 w 1342163"/>
              <a:gd name="connsiteY45" fmla="*/ 3158586 h 6858000"/>
              <a:gd name="connsiteX46" fmla="*/ 456245 w 1342163"/>
              <a:gd name="connsiteY46" fmla="*/ 3112365 h 6858000"/>
              <a:gd name="connsiteX47" fmla="*/ 441720 w 1342163"/>
              <a:gd name="connsiteY47" fmla="*/ 3072935 h 6858000"/>
              <a:gd name="connsiteX48" fmla="*/ 416894 w 1342163"/>
              <a:gd name="connsiteY48" fmla="*/ 2958185 h 6858000"/>
              <a:gd name="connsiteX49" fmla="*/ 374174 w 1342163"/>
              <a:gd name="connsiteY49" fmla="*/ 2843952 h 6858000"/>
              <a:gd name="connsiteX50" fmla="*/ 308426 w 1342163"/>
              <a:gd name="connsiteY50" fmla="*/ 2554718 h 6858000"/>
              <a:gd name="connsiteX51" fmla="*/ 279243 w 1342163"/>
              <a:gd name="connsiteY51" fmla="*/ 2447068 h 6858000"/>
              <a:gd name="connsiteX52" fmla="*/ 283313 w 1342163"/>
              <a:gd name="connsiteY52" fmla="*/ 2423438 h 6858000"/>
              <a:gd name="connsiteX53" fmla="*/ 251144 w 1342163"/>
              <a:gd name="connsiteY53" fmla="*/ 2261920 h 6858000"/>
              <a:gd name="connsiteX54" fmla="*/ 241031 w 1342163"/>
              <a:gd name="connsiteY54" fmla="*/ 2195378 h 6858000"/>
              <a:gd name="connsiteX55" fmla="*/ 225248 w 1342163"/>
              <a:gd name="connsiteY55" fmla="*/ 2155135 h 6858000"/>
              <a:gd name="connsiteX56" fmla="*/ 222706 w 1342163"/>
              <a:gd name="connsiteY56" fmla="*/ 2118008 h 6858000"/>
              <a:gd name="connsiteX57" fmla="*/ 223699 w 1342163"/>
              <a:gd name="connsiteY57" fmla="*/ 2050531 h 6858000"/>
              <a:gd name="connsiteX58" fmla="*/ 196683 w 1342163"/>
              <a:gd name="connsiteY58" fmla="*/ 1906352 h 6858000"/>
              <a:gd name="connsiteX59" fmla="*/ 173240 w 1342163"/>
              <a:gd name="connsiteY59" fmla="*/ 1861531 h 6858000"/>
              <a:gd name="connsiteX60" fmla="*/ 127039 w 1342163"/>
              <a:gd name="connsiteY60" fmla="*/ 1732919 h 6858000"/>
              <a:gd name="connsiteX61" fmla="*/ 98476 w 1342163"/>
              <a:gd name="connsiteY61" fmla="*/ 1615777 h 6858000"/>
              <a:gd name="connsiteX62" fmla="*/ 79271 w 1342163"/>
              <a:gd name="connsiteY62" fmla="*/ 1563678 h 6858000"/>
              <a:gd name="connsiteX63" fmla="*/ 85093 w 1342163"/>
              <a:gd name="connsiteY63" fmla="*/ 1477995 h 6858000"/>
              <a:gd name="connsiteX64" fmla="*/ 79485 w 1342163"/>
              <a:gd name="connsiteY64" fmla="*/ 1307086 h 6858000"/>
              <a:gd name="connsiteX65" fmla="*/ 85358 w 1342163"/>
              <a:gd name="connsiteY65" fmla="*/ 1168288 h 6858000"/>
              <a:gd name="connsiteX66" fmla="*/ 66946 w 1342163"/>
              <a:gd name="connsiteY66" fmla="*/ 1088484 h 6858000"/>
              <a:gd name="connsiteX67" fmla="*/ 55682 w 1342163"/>
              <a:gd name="connsiteY67" fmla="*/ 1016103 h 6858000"/>
              <a:gd name="connsiteX68" fmla="*/ 57138 w 1342163"/>
              <a:gd name="connsiteY68" fmla="*/ 954054 h 6858000"/>
              <a:gd name="connsiteX69" fmla="*/ 52003 w 1342163"/>
              <a:gd name="connsiteY69" fmla="*/ 896999 h 6858000"/>
              <a:gd name="connsiteX70" fmla="*/ 12141 w 1342163"/>
              <a:gd name="connsiteY70" fmla="*/ 711705 h 6858000"/>
              <a:gd name="connsiteX71" fmla="*/ 9051 w 1342163"/>
              <a:gd name="connsiteY71" fmla="*/ 619315 h 6858000"/>
              <a:gd name="connsiteX72" fmla="*/ 2707 w 1342163"/>
              <a:gd name="connsiteY72" fmla="*/ 585934 h 6858000"/>
              <a:gd name="connsiteX73" fmla="*/ 3 w 1342163"/>
              <a:gd name="connsiteY73" fmla="*/ 538948 h 6858000"/>
              <a:gd name="connsiteX74" fmla="*/ 3911 w 1342163"/>
              <a:gd name="connsiteY74" fmla="*/ 525163 h 6858000"/>
              <a:gd name="connsiteX75" fmla="*/ 29283 w 1342163"/>
              <a:gd name="connsiteY75" fmla="*/ 393828 h 6858000"/>
              <a:gd name="connsiteX76" fmla="*/ 29113 w 1342163"/>
              <a:gd name="connsiteY76" fmla="*/ 353137 h 6858000"/>
              <a:gd name="connsiteX77" fmla="*/ 34806 w 1342163"/>
              <a:gd name="connsiteY77" fmla="*/ 275771 h 6858000"/>
              <a:gd name="connsiteX78" fmla="*/ 44500 w 1342163"/>
              <a:gd name="connsiteY78" fmla="*/ 236673 h 6858000"/>
              <a:gd name="connsiteX79" fmla="*/ 43543 w 1342163"/>
              <a:gd name="connsiteY79" fmla="*/ 144983 h 6858000"/>
              <a:gd name="connsiteX80" fmla="*/ 33828 w 1342163"/>
              <a:gd name="connsiteY80" fmla="*/ 33857 h 6858000"/>
              <a:gd name="connsiteX81" fmla="*/ 15381 w 1342163"/>
              <a:gd name="connsiteY81"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59443 w 1342163"/>
              <a:gd name="connsiteY20" fmla="*/ 5396260 h 6858000"/>
              <a:gd name="connsiteX21" fmla="*/ 385202 w 1342163"/>
              <a:gd name="connsiteY21" fmla="*/ 5341916 h 6858000"/>
              <a:gd name="connsiteX22" fmla="*/ 423583 w 1342163"/>
              <a:gd name="connsiteY22" fmla="*/ 5264214 h 6858000"/>
              <a:gd name="connsiteX23" fmla="*/ 429742 w 1342163"/>
              <a:gd name="connsiteY23" fmla="*/ 5225268 h 6858000"/>
              <a:gd name="connsiteX24" fmla="*/ 438024 w 1342163"/>
              <a:gd name="connsiteY24" fmla="*/ 5159961 h 6858000"/>
              <a:gd name="connsiteX25" fmla="*/ 441634 w 1342163"/>
              <a:gd name="connsiteY25" fmla="*/ 5125185 h 6858000"/>
              <a:gd name="connsiteX26" fmla="*/ 455500 w 1342163"/>
              <a:gd name="connsiteY26" fmla="*/ 5067850 h 6858000"/>
              <a:gd name="connsiteX27" fmla="*/ 458231 w 1342163"/>
              <a:gd name="connsiteY27" fmla="*/ 5060861 h 6858000"/>
              <a:gd name="connsiteX28" fmla="*/ 456489 w 1342163"/>
              <a:gd name="connsiteY28" fmla="*/ 4993030 h 6858000"/>
              <a:gd name="connsiteX29" fmla="*/ 463398 w 1342163"/>
              <a:gd name="connsiteY29" fmla="*/ 4946844 h 6858000"/>
              <a:gd name="connsiteX30" fmla="*/ 474657 w 1342163"/>
              <a:gd name="connsiteY30" fmla="*/ 4858827 h 6858000"/>
              <a:gd name="connsiteX31" fmla="*/ 480560 w 1342163"/>
              <a:gd name="connsiteY31" fmla="*/ 4821170 h 6858000"/>
              <a:gd name="connsiteX32" fmla="*/ 479873 w 1342163"/>
              <a:gd name="connsiteY32" fmla="*/ 4584173 h 6858000"/>
              <a:gd name="connsiteX33" fmla="*/ 471521 w 1342163"/>
              <a:gd name="connsiteY33" fmla="*/ 4375228 h 6858000"/>
              <a:gd name="connsiteX34" fmla="*/ 452174 w 1342163"/>
              <a:gd name="connsiteY34" fmla="*/ 4214165 h 6858000"/>
              <a:gd name="connsiteX35" fmla="*/ 453803 w 1342163"/>
              <a:gd name="connsiteY35" fmla="*/ 4076008 h 6858000"/>
              <a:gd name="connsiteX36" fmla="*/ 441503 w 1342163"/>
              <a:gd name="connsiteY36" fmla="*/ 4033999 h 6858000"/>
              <a:gd name="connsiteX37" fmla="*/ 441228 w 1342163"/>
              <a:gd name="connsiteY37" fmla="*/ 4013953 h 6858000"/>
              <a:gd name="connsiteX38" fmla="*/ 445527 w 1342163"/>
              <a:gd name="connsiteY38" fmla="*/ 3872886 h 6858000"/>
              <a:gd name="connsiteX39" fmla="*/ 455900 w 1342163"/>
              <a:gd name="connsiteY39" fmla="*/ 3813873 h 6858000"/>
              <a:gd name="connsiteX40" fmla="*/ 466796 w 1342163"/>
              <a:gd name="connsiteY40" fmla="*/ 3738082 h 6858000"/>
              <a:gd name="connsiteX41" fmla="*/ 474142 w 1342163"/>
              <a:gd name="connsiteY41" fmla="*/ 3673397 h 6858000"/>
              <a:gd name="connsiteX42" fmla="*/ 473438 w 1342163"/>
              <a:gd name="connsiteY42" fmla="*/ 3637109 h 6858000"/>
              <a:gd name="connsiteX43" fmla="*/ 476881 w 1342163"/>
              <a:gd name="connsiteY43" fmla="*/ 3536883 h 6858000"/>
              <a:gd name="connsiteX44" fmla="*/ 498311 w 1342163"/>
              <a:gd name="connsiteY44" fmla="*/ 3295862 h 6858000"/>
              <a:gd name="connsiteX45" fmla="*/ 480837 w 1342163"/>
              <a:gd name="connsiteY45" fmla="*/ 3158586 h 6858000"/>
              <a:gd name="connsiteX46" fmla="*/ 456245 w 1342163"/>
              <a:gd name="connsiteY46" fmla="*/ 3112365 h 6858000"/>
              <a:gd name="connsiteX47" fmla="*/ 441720 w 1342163"/>
              <a:gd name="connsiteY47" fmla="*/ 3072935 h 6858000"/>
              <a:gd name="connsiteX48" fmla="*/ 416894 w 1342163"/>
              <a:gd name="connsiteY48" fmla="*/ 2958185 h 6858000"/>
              <a:gd name="connsiteX49" fmla="*/ 374174 w 1342163"/>
              <a:gd name="connsiteY49" fmla="*/ 2843952 h 6858000"/>
              <a:gd name="connsiteX50" fmla="*/ 308426 w 1342163"/>
              <a:gd name="connsiteY50" fmla="*/ 2554718 h 6858000"/>
              <a:gd name="connsiteX51" fmla="*/ 279243 w 1342163"/>
              <a:gd name="connsiteY51" fmla="*/ 2447068 h 6858000"/>
              <a:gd name="connsiteX52" fmla="*/ 283313 w 1342163"/>
              <a:gd name="connsiteY52" fmla="*/ 2423438 h 6858000"/>
              <a:gd name="connsiteX53" fmla="*/ 251144 w 1342163"/>
              <a:gd name="connsiteY53" fmla="*/ 2261920 h 6858000"/>
              <a:gd name="connsiteX54" fmla="*/ 241031 w 1342163"/>
              <a:gd name="connsiteY54" fmla="*/ 2195378 h 6858000"/>
              <a:gd name="connsiteX55" fmla="*/ 225248 w 1342163"/>
              <a:gd name="connsiteY55" fmla="*/ 2155135 h 6858000"/>
              <a:gd name="connsiteX56" fmla="*/ 222706 w 1342163"/>
              <a:gd name="connsiteY56" fmla="*/ 2118008 h 6858000"/>
              <a:gd name="connsiteX57" fmla="*/ 223699 w 1342163"/>
              <a:gd name="connsiteY57" fmla="*/ 2050531 h 6858000"/>
              <a:gd name="connsiteX58" fmla="*/ 196683 w 1342163"/>
              <a:gd name="connsiteY58" fmla="*/ 1906352 h 6858000"/>
              <a:gd name="connsiteX59" fmla="*/ 173240 w 1342163"/>
              <a:gd name="connsiteY59" fmla="*/ 1861531 h 6858000"/>
              <a:gd name="connsiteX60" fmla="*/ 127039 w 1342163"/>
              <a:gd name="connsiteY60" fmla="*/ 1732919 h 6858000"/>
              <a:gd name="connsiteX61" fmla="*/ 98476 w 1342163"/>
              <a:gd name="connsiteY61" fmla="*/ 1615777 h 6858000"/>
              <a:gd name="connsiteX62" fmla="*/ 79271 w 1342163"/>
              <a:gd name="connsiteY62" fmla="*/ 1563678 h 6858000"/>
              <a:gd name="connsiteX63" fmla="*/ 85093 w 1342163"/>
              <a:gd name="connsiteY63" fmla="*/ 1477995 h 6858000"/>
              <a:gd name="connsiteX64" fmla="*/ 79485 w 1342163"/>
              <a:gd name="connsiteY64" fmla="*/ 1307086 h 6858000"/>
              <a:gd name="connsiteX65" fmla="*/ 85358 w 1342163"/>
              <a:gd name="connsiteY65" fmla="*/ 1168288 h 6858000"/>
              <a:gd name="connsiteX66" fmla="*/ 66946 w 1342163"/>
              <a:gd name="connsiteY66" fmla="*/ 1088484 h 6858000"/>
              <a:gd name="connsiteX67" fmla="*/ 55682 w 1342163"/>
              <a:gd name="connsiteY67" fmla="*/ 1016103 h 6858000"/>
              <a:gd name="connsiteX68" fmla="*/ 57138 w 1342163"/>
              <a:gd name="connsiteY68" fmla="*/ 954054 h 6858000"/>
              <a:gd name="connsiteX69" fmla="*/ 52003 w 1342163"/>
              <a:gd name="connsiteY69" fmla="*/ 896999 h 6858000"/>
              <a:gd name="connsiteX70" fmla="*/ 12141 w 1342163"/>
              <a:gd name="connsiteY70" fmla="*/ 711705 h 6858000"/>
              <a:gd name="connsiteX71" fmla="*/ 9051 w 1342163"/>
              <a:gd name="connsiteY71" fmla="*/ 619315 h 6858000"/>
              <a:gd name="connsiteX72" fmla="*/ 2707 w 1342163"/>
              <a:gd name="connsiteY72" fmla="*/ 585934 h 6858000"/>
              <a:gd name="connsiteX73" fmla="*/ 3 w 1342163"/>
              <a:gd name="connsiteY73" fmla="*/ 538948 h 6858000"/>
              <a:gd name="connsiteX74" fmla="*/ 3911 w 1342163"/>
              <a:gd name="connsiteY74" fmla="*/ 525163 h 6858000"/>
              <a:gd name="connsiteX75" fmla="*/ 29283 w 1342163"/>
              <a:gd name="connsiteY75" fmla="*/ 393828 h 6858000"/>
              <a:gd name="connsiteX76" fmla="*/ 29113 w 1342163"/>
              <a:gd name="connsiteY76" fmla="*/ 353137 h 6858000"/>
              <a:gd name="connsiteX77" fmla="*/ 34806 w 1342163"/>
              <a:gd name="connsiteY77" fmla="*/ 275771 h 6858000"/>
              <a:gd name="connsiteX78" fmla="*/ 44500 w 1342163"/>
              <a:gd name="connsiteY78" fmla="*/ 236673 h 6858000"/>
              <a:gd name="connsiteX79" fmla="*/ 43543 w 1342163"/>
              <a:gd name="connsiteY79" fmla="*/ 144983 h 6858000"/>
              <a:gd name="connsiteX80" fmla="*/ 33828 w 1342163"/>
              <a:gd name="connsiteY80" fmla="*/ 33857 h 6858000"/>
              <a:gd name="connsiteX81" fmla="*/ 15381 w 1342163"/>
              <a:gd name="connsiteY81"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85202 w 1342163"/>
              <a:gd name="connsiteY20" fmla="*/ 5341916 h 6858000"/>
              <a:gd name="connsiteX21" fmla="*/ 423583 w 1342163"/>
              <a:gd name="connsiteY21" fmla="*/ 5264214 h 6858000"/>
              <a:gd name="connsiteX22" fmla="*/ 429742 w 1342163"/>
              <a:gd name="connsiteY22" fmla="*/ 5225268 h 6858000"/>
              <a:gd name="connsiteX23" fmla="*/ 438024 w 1342163"/>
              <a:gd name="connsiteY23" fmla="*/ 5159961 h 6858000"/>
              <a:gd name="connsiteX24" fmla="*/ 441634 w 1342163"/>
              <a:gd name="connsiteY24" fmla="*/ 5125185 h 6858000"/>
              <a:gd name="connsiteX25" fmla="*/ 455500 w 1342163"/>
              <a:gd name="connsiteY25" fmla="*/ 5067850 h 6858000"/>
              <a:gd name="connsiteX26" fmla="*/ 458231 w 1342163"/>
              <a:gd name="connsiteY26" fmla="*/ 5060861 h 6858000"/>
              <a:gd name="connsiteX27" fmla="*/ 456489 w 1342163"/>
              <a:gd name="connsiteY27" fmla="*/ 4993030 h 6858000"/>
              <a:gd name="connsiteX28" fmla="*/ 463398 w 1342163"/>
              <a:gd name="connsiteY28" fmla="*/ 4946844 h 6858000"/>
              <a:gd name="connsiteX29" fmla="*/ 474657 w 1342163"/>
              <a:gd name="connsiteY29" fmla="*/ 4858827 h 6858000"/>
              <a:gd name="connsiteX30" fmla="*/ 480560 w 1342163"/>
              <a:gd name="connsiteY30" fmla="*/ 4821170 h 6858000"/>
              <a:gd name="connsiteX31" fmla="*/ 479873 w 1342163"/>
              <a:gd name="connsiteY31" fmla="*/ 4584173 h 6858000"/>
              <a:gd name="connsiteX32" fmla="*/ 471521 w 1342163"/>
              <a:gd name="connsiteY32" fmla="*/ 4375228 h 6858000"/>
              <a:gd name="connsiteX33" fmla="*/ 452174 w 1342163"/>
              <a:gd name="connsiteY33" fmla="*/ 4214165 h 6858000"/>
              <a:gd name="connsiteX34" fmla="*/ 453803 w 1342163"/>
              <a:gd name="connsiteY34" fmla="*/ 4076008 h 6858000"/>
              <a:gd name="connsiteX35" fmla="*/ 441503 w 1342163"/>
              <a:gd name="connsiteY35" fmla="*/ 4033999 h 6858000"/>
              <a:gd name="connsiteX36" fmla="*/ 441228 w 1342163"/>
              <a:gd name="connsiteY36" fmla="*/ 4013953 h 6858000"/>
              <a:gd name="connsiteX37" fmla="*/ 445527 w 1342163"/>
              <a:gd name="connsiteY37" fmla="*/ 3872886 h 6858000"/>
              <a:gd name="connsiteX38" fmla="*/ 455900 w 1342163"/>
              <a:gd name="connsiteY38" fmla="*/ 3813873 h 6858000"/>
              <a:gd name="connsiteX39" fmla="*/ 466796 w 1342163"/>
              <a:gd name="connsiteY39" fmla="*/ 3738082 h 6858000"/>
              <a:gd name="connsiteX40" fmla="*/ 474142 w 1342163"/>
              <a:gd name="connsiteY40" fmla="*/ 3673397 h 6858000"/>
              <a:gd name="connsiteX41" fmla="*/ 473438 w 1342163"/>
              <a:gd name="connsiteY41" fmla="*/ 3637109 h 6858000"/>
              <a:gd name="connsiteX42" fmla="*/ 476881 w 1342163"/>
              <a:gd name="connsiteY42" fmla="*/ 3536883 h 6858000"/>
              <a:gd name="connsiteX43" fmla="*/ 498311 w 1342163"/>
              <a:gd name="connsiteY43" fmla="*/ 3295862 h 6858000"/>
              <a:gd name="connsiteX44" fmla="*/ 480837 w 1342163"/>
              <a:gd name="connsiteY44" fmla="*/ 3158586 h 6858000"/>
              <a:gd name="connsiteX45" fmla="*/ 456245 w 1342163"/>
              <a:gd name="connsiteY45" fmla="*/ 3112365 h 6858000"/>
              <a:gd name="connsiteX46" fmla="*/ 441720 w 1342163"/>
              <a:gd name="connsiteY46" fmla="*/ 3072935 h 6858000"/>
              <a:gd name="connsiteX47" fmla="*/ 416894 w 1342163"/>
              <a:gd name="connsiteY47" fmla="*/ 2958185 h 6858000"/>
              <a:gd name="connsiteX48" fmla="*/ 374174 w 1342163"/>
              <a:gd name="connsiteY48" fmla="*/ 2843952 h 6858000"/>
              <a:gd name="connsiteX49" fmla="*/ 308426 w 1342163"/>
              <a:gd name="connsiteY49" fmla="*/ 2554718 h 6858000"/>
              <a:gd name="connsiteX50" fmla="*/ 279243 w 1342163"/>
              <a:gd name="connsiteY50" fmla="*/ 2447068 h 6858000"/>
              <a:gd name="connsiteX51" fmla="*/ 283313 w 1342163"/>
              <a:gd name="connsiteY51" fmla="*/ 2423438 h 6858000"/>
              <a:gd name="connsiteX52" fmla="*/ 251144 w 1342163"/>
              <a:gd name="connsiteY52" fmla="*/ 2261920 h 6858000"/>
              <a:gd name="connsiteX53" fmla="*/ 241031 w 1342163"/>
              <a:gd name="connsiteY53" fmla="*/ 2195378 h 6858000"/>
              <a:gd name="connsiteX54" fmla="*/ 225248 w 1342163"/>
              <a:gd name="connsiteY54" fmla="*/ 2155135 h 6858000"/>
              <a:gd name="connsiteX55" fmla="*/ 222706 w 1342163"/>
              <a:gd name="connsiteY55" fmla="*/ 2118008 h 6858000"/>
              <a:gd name="connsiteX56" fmla="*/ 223699 w 1342163"/>
              <a:gd name="connsiteY56" fmla="*/ 2050531 h 6858000"/>
              <a:gd name="connsiteX57" fmla="*/ 196683 w 1342163"/>
              <a:gd name="connsiteY57" fmla="*/ 1906352 h 6858000"/>
              <a:gd name="connsiteX58" fmla="*/ 173240 w 1342163"/>
              <a:gd name="connsiteY58" fmla="*/ 1861531 h 6858000"/>
              <a:gd name="connsiteX59" fmla="*/ 127039 w 1342163"/>
              <a:gd name="connsiteY59" fmla="*/ 1732919 h 6858000"/>
              <a:gd name="connsiteX60" fmla="*/ 98476 w 1342163"/>
              <a:gd name="connsiteY60" fmla="*/ 1615777 h 6858000"/>
              <a:gd name="connsiteX61" fmla="*/ 79271 w 1342163"/>
              <a:gd name="connsiteY61" fmla="*/ 1563678 h 6858000"/>
              <a:gd name="connsiteX62" fmla="*/ 85093 w 1342163"/>
              <a:gd name="connsiteY62" fmla="*/ 1477995 h 6858000"/>
              <a:gd name="connsiteX63" fmla="*/ 79485 w 1342163"/>
              <a:gd name="connsiteY63" fmla="*/ 1307086 h 6858000"/>
              <a:gd name="connsiteX64" fmla="*/ 85358 w 1342163"/>
              <a:gd name="connsiteY64" fmla="*/ 1168288 h 6858000"/>
              <a:gd name="connsiteX65" fmla="*/ 66946 w 1342163"/>
              <a:gd name="connsiteY65" fmla="*/ 1088484 h 6858000"/>
              <a:gd name="connsiteX66" fmla="*/ 55682 w 1342163"/>
              <a:gd name="connsiteY66" fmla="*/ 1016103 h 6858000"/>
              <a:gd name="connsiteX67" fmla="*/ 57138 w 1342163"/>
              <a:gd name="connsiteY67" fmla="*/ 954054 h 6858000"/>
              <a:gd name="connsiteX68" fmla="*/ 52003 w 1342163"/>
              <a:gd name="connsiteY68" fmla="*/ 896999 h 6858000"/>
              <a:gd name="connsiteX69" fmla="*/ 12141 w 1342163"/>
              <a:gd name="connsiteY69" fmla="*/ 711705 h 6858000"/>
              <a:gd name="connsiteX70" fmla="*/ 9051 w 1342163"/>
              <a:gd name="connsiteY70" fmla="*/ 619315 h 6858000"/>
              <a:gd name="connsiteX71" fmla="*/ 2707 w 1342163"/>
              <a:gd name="connsiteY71" fmla="*/ 585934 h 6858000"/>
              <a:gd name="connsiteX72" fmla="*/ 3 w 1342163"/>
              <a:gd name="connsiteY72" fmla="*/ 538948 h 6858000"/>
              <a:gd name="connsiteX73" fmla="*/ 3911 w 1342163"/>
              <a:gd name="connsiteY73" fmla="*/ 525163 h 6858000"/>
              <a:gd name="connsiteX74" fmla="*/ 29283 w 1342163"/>
              <a:gd name="connsiteY74" fmla="*/ 393828 h 6858000"/>
              <a:gd name="connsiteX75" fmla="*/ 29113 w 1342163"/>
              <a:gd name="connsiteY75" fmla="*/ 353137 h 6858000"/>
              <a:gd name="connsiteX76" fmla="*/ 34806 w 1342163"/>
              <a:gd name="connsiteY76" fmla="*/ 275771 h 6858000"/>
              <a:gd name="connsiteX77" fmla="*/ 44500 w 1342163"/>
              <a:gd name="connsiteY77" fmla="*/ 236673 h 6858000"/>
              <a:gd name="connsiteX78" fmla="*/ 43543 w 1342163"/>
              <a:gd name="connsiteY78" fmla="*/ 144983 h 6858000"/>
              <a:gd name="connsiteX79" fmla="*/ 33828 w 1342163"/>
              <a:gd name="connsiteY79" fmla="*/ 33857 h 6858000"/>
              <a:gd name="connsiteX80" fmla="*/ 15381 w 1342163"/>
              <a:gd name="connsiteY80"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5506 w 1342163"/>
              <a:gd name="connsiteY14" fmla="*/ 6061464 h 6858000"/>
              <a:gd name="connsiteX15" fmla="*/ 250120 w 1342163"/>
              <a:gd name="connsiteY15" fmla="*/ 5905303 h 6858000"/>
              <a:gd name="connsiteX16" fmla="*/ 280078 w 1342163"/>
              <a:gd name="connsiteY16" fmla="*/ 5712857 h 6858000"/>
              <a:gd name="connsiteX17" fmla="*/ 309876 w 1342163"/>
              <a:gd name="connsiteY17" fmla="*/ 5660491 h 6858000"/>
              <a:gd name="connsiteX18" fmla="*/ 323888 w 1342163"/>
              <a:gd name="connsiteY18" fmla="*/ 5553910 h 6858000"/>
              <a:gd name="connsiteX19" fmla="*/ 348319 w 1342163"/>
              <a:gd name="connsiteY19" fmla="*/ 5449031 h 6858000"/>
              <a:gd name="connsiteX20" fmla="*/ 385202 w 1342163"/>
              <a:gd name="connsiteY20" fmla="*/ 5341916 h 6858000"/>
              <a:gd name="connsiteX21" fmla="*/ 423583 w 1342163"/>
              <a:gd name="connsiteY21" fmla="*/ 5264214 h 6858000"/>
              <a:gd name="connsiteX22" fmla="*/ 429742 w 1342163"/>
              <a:gd name="connsiteY22" fmla="*/ 5225268 h 6858000"/>
              <a:gd name="connsiteX23" fmla="*/ 438024 w 1342163"/>
              <a:gd name="connsiteY23" fmla="*/ 5159961 h 6858000"/>
              <a:gd name="connsiteX24" fmla="*/ 441634 w 1342163"/>
              <a:gd name="connsiteY24" fmla="*/ 5125185 h 6858000"/>
              <a:gd name="connsiteX25" fmla="*/ 455500 w 1342163"/>
              <a:gd name="connsiteY25" fmla="*/ 5067850 h 6858000"/>
              <a:gd name="connsiteX26" fmla="*/ 458231 w 1342163"/>
              <a:gd name="connsiteY26" fmla="*/ 5060861 h 6858000"/>
              <a:gd name="connsiteX27" fmla="*/ 456489 w 1342163"/>
              <a:gd name="connsiteY27" fmla="*/ 4993030 h 6858000"/>
              <a:gd name="connsiteX28" fmla="*/ 463398 w 1342163"/>
              <a:gd name="connsiteY28" fmla="*/ 4946844 h 6858000"/>
              <a:gd name="connsiteX29" fmla="*/ 474657 w 1342163"/>
              <a:gd name="connsiteY29" fmla="*/ 4858827 h 6858000"/>
              <a:gd name="connsiteX30" fmla="*/ 480560 w 1342163"/>
              <a:gd name="connsiteY30" fmla="*/ 4821170 h 6858000"/>
              <a:gd name="connsiteX31" fmla="*/ 479873 w 1342163"/>
              <a:gd name="connsiteY31" fmla="*/ 4584173 h 6858000"/>
              <a:gd name="connsiteX32" fmla="*/ 471521 w 1342163"/>
              <a:gd name="connsiteY32" fmla="*/ 4375228 h 6858000"/>
              <a:gd name="connsiteX33" fmla="*/ 452174 w 1342163"/>
              <a:gd name="connsiteY33" fmla="*/ 4214165 h 6858000"/>
              <a:gd name="connsiteX34" fmla="*/ 453803 w 1342163"/>
              <a:gd name="connsiteY34" fmla="*/ 4076008 h 6858000"/>
              <a:gd name="connsiteX35" fmla="*/ 441503 w 1342163"/>
              <a:gd name="connsiteY35" fmla="*/ 4033999 h 6858000"/>
              <a:gd name="connsiteX36" fmla="*/ 441228 w 1342163"/>
              <a:gd name="connsiteY36" fmla="*/ 4013953 h 6858000"/>
              <a:gd name="connsiteX37" fmla="*/ 445527 w 1342163"/>
              <a:gd name="connsiteY37" fmla="*/ 3872886 h 6858000"/>
              <a:gd name="connsiteX38" fmla="*/ 455900 w 1342163"/>
              <a:gd name="connsiteY38" fmla="*/ 3813873 h 6858000"/>
              <a:gd name="connsiteX39" fmla="*/ 466796 w 1342163"/>
              <a:gd name="connsiteY39" fmla="*/ 3738082 h 6858000"/>
              <a:gd name="connsiteX40" fmla="*/ 474142 w 1342163"/>
              <a:gd name="connsiteY40" fmla="*/ 3673397 h 6858000"/>
              <a:gd name="connsiteX41" fmla="*/ 473438 w 1342163"/>
              <a:gd name="connsiteY41" fmla="*/ 3637109 h 6858000"/>
              <a:gd name="connsiteX42" fmla="*/ 476881 w 1342163"/>
              <a:gd name="connsiteY42" fmla="*/ 3536883 h 6858000"/>
              <a:gd name="connsiteX43" fmla="*/ 498311 w 1342163"/>
              <a:gd name="connsiteY43" fmla="*/ 3295862 h 6858000"/>
              <a:gd name="connsiteX44" fmla="*/ 480837 w 1342163"/>
              <a:gd name="connsiteY44" fmla="*/ 3158586 h 6858000"/>
              <a:gd name="connsiteX45" fmla="*/ 456245 w 1342163"/>
              <a:gd name="connsiteY45" fmla="*/ 3112365 h 6858000"/>
              <a:gd name="connsiteX46" fmla="*/ 441720 w 1342163"/>
              <a:gd name="connsiteY46" fmla="*/ 3072935 h 6858000"/>
              <a:gd name="connsiteX47" fmla="*/ 416894 w 1342163"/>
              <a:gd name="connsiteY47" fmla="*/ 2958185 h 6858000"/>
              <a:gd name="connsiteX48" fmla="*/ 374174 w 1342163"/>
              <a:gd name="connsiteY48" fmla="*/ 2843952 h 6858000"/>
              <a:gd name="connsiteX49" fmla="*/ 308426 w 1342163"/>
              <a:gd name="connsiteY49" fmla="*/ 2554718 h 6858000"/>
              <a:gd name="connsiteX50" fmla="*/ 279243 w 1342163"/>
              <a:gd name="connsiteY50" fmla="*/ 2447068 h 6858000"/>
              <a:gd name="connsiteX51" fmla="*/ 283313 w 1342163"/>
              <a:gd name="connsiteY51" fmla="*/ 2423438 h 6858000"/>
              <a:gd name="connsiteX52" fmla="*/ 251144 w 1342163"/>
              <a:gd name="connsiteY52" fmla="*/ 2261920 h 6858000"/>
              <a:gd name="connsiteX53" fmla="*/ 241031 w 1342163"/>
              <a:gd name="connsiteY53" fmla="*/ 2195378 h 6858000"/>
              <a:gd name="connsiteX54" fmla="*/ 225248 w 1342163"/>
              <a:gd name="connsiteY54" fmla="*/ 2155135 h 6858000"/>
              <a:gd name="connsiteX55" fmla="*/ 222706 w 1342163"/>
              <a:gd name="connsiteY55" fmla="*/ 2118008 h 6858000"/>
              <a:gd name="connsiteX56" fmla="*/ 223699 w 1342163"/>
              <a:gd name="connsiteY56" fmla="*/ 2050531 h 6858000"/>
              <a:gd name="connsiteX57" fmla="*/ 196683 w 1342163"/>
              <a:gd name="connsiteY57" fmla="*/ 1906352 h 6858000"/>
              <a:gd name="connsiteX58" fmla="*/ 173240 w 1342163"/>
              <a:gd name="connsiteY58" fmla="*/ 1861531 h 6858000"/>
              <a:gd name="connsiteX59" fmla="*/ 127039 w 1342163"/>
              <a:gd name="connsiteY59" fmla="*/ 1732919 h 6858000"/>
              <a:gd name="connsiteX60" fmla="*/ 98476 w 1342163"/>
              <a:gd name="connsiteY60" fmla="*/ 1615777 h 6858000"/>
              <a:gd name="connsiteX61" fmla="*/ 79271 w 1342163"/>
              <a:gd name="connsiteY61" fmla="*/ 1563678 h 6858000"/>
              <a:gd name="connsiteX62" fmla="*/ 85093 w 1342163"/>
              <a:gd name="connsiteY62" fmla="*/ 1477995 h 6858000"/>
              <a:gd name="connsiteX63" fmla="*/ 79485 w 1342163"/>
              <a:gd name="connsiteY63" fmla="*/ 1307086 h 6858000"/>
              <a:gd name="connsiteX64" fmla="*/ 85358 w 1342163"/>
              <a:gd name="connsiteY64" fmla="*/ 1168288 h 6858000"/>
              <a:gd name="connsiteX65" fmla="*/ 66946 w 1342163"/>
              <a:gd name="connsiteY65" fmla="*/ 1088484 h 6858000"/>
              <a:gd name="connsiteX66" fmla="*/ 55682 w 1342163"/>
              <a:gd name="connsiteY66" fmla="*/ 1016103 h 6858000"/>
              <a:gd name="connsiteX67" fmla="*/ 57138 w 1342163"/>
              <a:gd name="connsiteY67" fmla="*/ 954054 h 6858000"/>
              <a:gd name="connsiteX68" fmla="*/ 52003 w 1342163"/>
              <a:gd name="connsiteY68" fmla="*/ 896999 h 6858000"/>
              <a:gd name="connsiteX69" fmla="*/ 12141 w 1342163"/>
              <a:gd name="connsiteY69" fmla="*/ 711705 h 6858000"/>
              <a:gd name="connsiteX70" fmla="*/ 9051 w 1342163"/>
              <a:gd name="connsiteY70" fmla="*/ 619315 h 6858000"/>
              <a:gd name="connsiteX71" fmla="*/ 2707 w 1342163"/>
              <a:gd name="connsiteY71" fmla="*/ 585934 h 6858000"/>
              <a:gd name="connsiteX72" fmla="*/ 3 w 1342163"/>
              <a:gd name="connsiteY72" fmla="*/ 538948 h 6858000"/>
              <a:gd name="connsiteX73" fmla="*/ 3911 w 1342163"/>
              <a:gd name="connsiteY73" fmla="*/ 525163 h 6858000"/>
              <a:gd name="connsiteX74" fmla="*/ 29283 w 1342163"/>
              <a:gd name="connsiteY74" fmla="*/ 393828 h 6858000"/>
              <a:gd name="connsiteX75" fmla="*/ 29113 w 1342163"/>
              <a:gd name="connsiteY75" fmla="*/ 353137 h 6858000"/>
              <a:gd name="connsiteX76" fmla="*/ 34806 w 1342163"/>
              <a:gd name="connsiteY76" fmla="*/ 275771 h 6858000"/>
              <a:gd name="connsiteX77" fmla="*/ 44500 w 1342163"/>
              <a:gd name="connsiteY77" fmla="*/ 236673 h 6858000"/>
              <a:gd name="connsiteX78" fmla="*/ 43543 w 1342163"/>
              <a:gd name="connsiteY78" fmla="*/ 144983 h 6858000"/>
              <a:gd name="connsiteX79" fmla="*/ 33828 w 1342163"/>
              <a:gd name="connsiteY79" fmla="*/ 33857 h 6858000"/>
              <a:gd name="connsiteX80" fmla="*/ 15381 w 1342163"/>
              <a:gd name="connsiteY80"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0120 w 1342163"/>
              <a:gd name="connsiteY14" fmla="*/ 5905303 h 6858000"/>
              <a:gd name="connsiteX15" fmla="*/ 280078 w 1342163"/>
              <a:gd name="connsiteY15" fmla="*/ 5712857 h 6858000"/>
              <a:gd name="connsiteX16" fmla="*/ 309876 w 1342163"/>
              <a:gd name="connsiteY16" fmla="*/ 5660491 h 6858000"/>
              <a:gd name="connsiteX17" fmla="*/ 323888 w 1342163"/>
              <a:gd name="connsiteY17" fmla="*/ 5553910 h 6858000"/>
              <a:gd name="connsiteX18" fmla="*/ 348319 w 1342163"/>
              <a:gd name="connsiteY18" fmla="*/ 5449031 h 6858000"/>
              <a:gd name="connsiteX19" fmla="*/ 385202 w 1342163"/>
              <a:gd name="connsiteY19" fmla="*/ 5341916 h 6858000"/>
              <a:gd name="connsiteX20" fmla="*/ 423583 w 1342163"/>
              <a:gd name="connsiteY20" fmla="*/ 5264214 h 6858000"/>
              <a:gd name="connsiteX21" fmla="*/ 429742 w 1342163"/>
              <a:gd name="connsiteY21" fmla="*/ 5225268 h 6858000"/>
              <a:gd name="connsiteX22" fmla="*/ 438024 w 1342163"/>
              <a:gd name="connsiteY22" fmla="*/ 5159961 h 6858000"/>
              <a:gd name="connsiteX23" fmla="*/ 441634 w 1342163"/>
              <a:gd name="connsiteY23" fmla="*/ 5125185 h 6858000"/>
              <a:gd name="connsiteX24" fmla="*/ 455500 w 1342163"/>
              <a:gd name="connsiteY24" fmla="*/ 5067850 h 6858000"/>
              <a:gd name="connsiteX25" fmla="*/ 458231 w 1342163"/>
              <a:gd name="connsiteY25" fmla="*/ 5060861 h 6858000"/>
              <a:gd name="connsiteX26" fmla="*/ 456489 w 1342163"/>
              <a:gd name="connsiteY26" fmla="*/ 4993030 h 6858000"/>
              <a:gd name="connsiteX27" fmla="*/ 463398 w 1342163"/>
              <a:gd name="connsiteY27" fmla="*/ 4946844 h 6858000"/>
              <a:gd name="connsiteX28" fmla="*/ 474657 w 1342163"/>
              <a:gd name="connsiteY28" fmla="*/ 4858827 h 6858000"/>
              <a:gd name="connsiteX29" fmla="*/ 480560 w 1342163"/>
              <a:gd name="connsiteY29" fmla="*/ 4821170 h 6858000"/>
              <a:gd name="connsiteX30" fmla="*/ 479873 w 1342163"/>
              <a:gd name="connsiteY30" fmla="*/ 4584173 h 6858000"/>
              <a:gd name="connsiteX31" fmla="*/ 471521 w 1342163"/>
              <a:gd name="connsiteY31" fmla="*/ 4375228 h 6858000"/>
              <a:gd name="connsiteX32" fmla="*/ 452174 w 1342163"/>
              <a:gd name="connsiteY32" fmla="*/ 4214165 h 6858000"/>
              <a:gd name="connsiteX33" fmla="*/ 453803 w 1342163"/>
              <a:gd name="connsiteY33" fmla="*/ 4076008 h 6858000"/>
              <a:gd name="connsiteX34" fmla="*/ 441503 w 1342163"/>
              <a:gd name="connsiteY34" fmla="*/ 4033999 h 6858000"/>
              <a:gd name="connsiteX35" fmla="*/ 441228 w 1342163"/>
              <a:gd name="connsiteY35" fmla="*/ 4013953 h 6858000"/>
              <a:gd name="connsiteX36" fmla="*/ 445527 w 1342163"/>
              <a:gd name="connsiteY36" fmla="*/ 3872886 h 6858000"/>
              <a:gd name="connsiteX37" fmla="*/ 455900 w 1342163"/>
              <a:gd name="connsiteY37" fmla="*/ 3813873 h 6858000"/>
              <a:gd name="connsiteX38" fmla="*/ 466796 w 1342163"/>
              <a:gd name="connsiteY38" fmla="*/ 3738082 h 6858000"/>
              <a:gd name="connsiteX39" fmla="*/ 474142 w 1342163"/>
              <a:gd name="connsiteY39" fmla="*/ 3673397 h 6858000"/>
              <a:gd name="connsiteX40" fmla="*/ 473438 w 1342163"/>
              <a:gd name="connsiteY40" fmla="*/ 3637109 h 6858000"/>
              <a:gd name="connsiteX41" fmla="*/ 476881 w 1342163"/>
              <a:gd name="connsiteY41" fmla="*/ 3536883 h 6858000"/>
              <a:gd name="connsiteX42" fmla="*/ 498311 w 1342163"/>
              <a:gd name="connsiteY42" fmla="*/ 3295862 h 6858000"/>
              <a:gd name="connsiteX43" fmla="*/ 480837 w 1342163"/>
              <a:gd name="connsiteY43" fmla="*/ 3158586 h 6858000"/>
              <a:gd name="connsiteX44" fmla="*/ 456245 w 1342163"/>
              <a:gd name="connsiteY44" fmla="*/ 3112365 h 6858000"/>
              <a:gd name="connsiteX45" fmla="*/ 441720 w 1342163"/>
              <a:gd name="connsiteY45" fmla="*/ 3072935 h 6858000"/>
              <a:gd name="connsiteX46" fmla="*/ 416894 w 1342163"/>
              <a:gd name="connsiteY46" fmla="*/ 2958185 h 6858000"/>
              <a:gd name="connsiteX47" fmla="*/ 374174 w 1342163"/>
              <a:gd name="connsiteY47" fmla="*/ 2843952 h 6858000"/>
              <a:gd name="connsiteX48" fmla="*/ 308426 w 1342163"/>
              <a:gd name="connsiteY48" fmla="*/ 2554718 h 6858000"/>
              <a:gd name="connsiteX49" fmla="*/ 279243 w 1342163"/>
              <a:gd name="connsiteY49" fmla="*/ 2447068 h 6858000"/>
              <a:gd name="connsiteX50" fmla="*/ 283313 w 1342163"/>
              <a:gd name="connsiteY50" fmla="*/ 2423438 h 6858000"/>
              <a:gd name="connsiteX51" fmla="*/ 251144 w 1342163"/>
              <a:gd name="connsiteY51" fmla="*/ 2261920 h 6858000"/>
              <a:gd name="connsiteX52" fmla="*/ 241031 w 1342163"/>
              <a:gd name="connsiteY52" fmla="*/ 2195378 h 6858000"/>
              <a:gd name="connsiteX53" fmla="*/ 225248 w 1342163"/>
              <a:gd name="connsiteY53" fmla="*/ 2155135 h 6858000"/>
              <a:gd name="connsiteX54" fmla="*/ 222706 w 1342163"/>
              <a:gd name="connsiteY54" fmla="*/ 2118008 h 6858000"/>
              <a:gd name="connsiteX55" fmla="*/ 223699 w 1342163"/>
              <a:gd name="connsiteY55" fmla="*/ 2050531 h 6858000"/>
              <a:gd name="connsiteX56" fmla="*/ 196683 w 1342163"/>
              <a:gd name="connsiteY56" fmla="*/ 1906352 h 6858000"/>
              <a:gd name="connsiteX57" fmla="*/ 173240 w 1342163"/>
              <a:gd name="connsiteY57" fmla="*/ 1861531 h 6858000"/>
              <a:gd name="connsiteX58" fmla="*/ 127039 w 1342163"/>
              <a:gd name="connsiteY58" fmla="*/ 1732919 h 6858000"/>
              <a:gd name="connsiteX59" fmla="*/ 98476 w 1342163"/>
              <a:gd name="connsiteY59" fmla="*/ 1615777 h 6858000"/>
              <a:gd name="connsiteX60" fmla="*/ 79271 w 1342163"/>
              <a:gd name="connsiteY60" fmla="*/ 1563678 h 6858000"/>
              <a:gd name="connsiteX61" fmla="*/ 85093 w 1342163"/>
              <a:gd name="connsiteY61" fmla="*/ 1477995 h 6858000"/>
              <a:gd name="connsiteX62" fmla="*/ 79485 w 1342163"/>
              <a:gd name="connsiteY62" fmla="*/ 1307086 h 6858000"/>
              <a:gd name="connsiteX63" fmla="*/ 85358 w 1342163"/>
              <a:gd name="connsiteY63" fmla="*/ 1168288 h 6858000"/>
              <a:gd name="connsiteX64" fmla="*/ 66946 w 1342163"/>
              <a:gd name="connsiteY64" fmla="*/ 1088484 h 6858000"/>
              <a:gd name="connsiteX65" fmla="*/ 55682 w 1342163"/>
              <a:gd name="connsiteY65" fmla="*/ 1016103 h 6858000"/>
              <a:gd name="connsiteX66" fmla="*/ 57138 w 1342163"/>
              <a:gd name="connsiteY66" fmla="*/ 954054 h 6858000"/>
              <a:gd name="connsiteX67" fmla="*/ 52003 w 1342163"/>
              <a:gd name="connsiteY67" fmla="*/ 896999 h 6858000"/>
              <a:gd name="connsiteX68" fmla="*/ 12141 w 1342163"/>
              <a:gd name="connsiteY68" fmla="*/ 711705 h 6858000"/>
              <a:gd name="connsiteX69" fmla="*/ 9051 w 1342163"/>
              <a:gd name="connsiteY69" fmla="*/ 619315 h 6858000"/>
              <a:gd name="connsiteX70" fmla="*/ 2707 w 1342163"/>
              <a:gd name="connsiteY70" fmla="*/ 585934 h 6858000"/>
              <a:gd name="connsiteX71" fmla="*/ 3 w 1342163"/>
              <a:gd name="connsiteY71" fmla="*/ 538948 h 6858000"/>
              <a:gd name="connsiteX72" fmla="*/ 3911 w 1342163"/>
              <a:gd name="connsiteY72" fmla="*/ 525163 h 6858000"/>
              <a:gd name="connsiteX73" fmla="*/ 29283 w 1342163"/>
              <a:gd name="connsiteY73" fmla="*/ 393828 h 6858000"/>
              <a:gd name="connsiteX74" fmla="*/ 29113 w 1342163"/>
              <a:gd name="connsiteY74" fmla="*/ 353137 h 6858000"/>
              <a:gd name="connsiteX75" fmla="*/ 34806 w 1342163"/>
              <a:gd name="connsiteY75" fmla="*/ 275771 h 6858000"/>
              <a:gd name="connsiteX76" fmla="*/ 44500 w 1342163"/>
              <a:gd name="connsiteY76" fmla="*/ 236673 h 6858000"/>
              <a:gd name="connsiteX77" fmla="*/ 43543 w 1342163"/>
              <a:gd name="connsiteY77" fmla="*/ 144983 h 6858000"/>
              <a:gd name="connsiteX78" fmla="*/ 33828 w 1342163"/>
              <a:gd name="connsiteY78" fmla="*/ 33857 h 6858000"/>
              <a:gd name="connsiteX79" fmla="*/ 15381 w 1342163"/>
              <a:gd name="connsiteY79"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0120 w 1342163"/>
              <a:gd name="connsiteY14" fmla="*/ 5905303 h 6858000"/>
              <a:gd name="connsiteX15" fmla="*/ 280078 w 1342163"/>
              <a:gd name="connsiteY15" fmla="*/ 5712857 h 6858000"/>
              <a:gd name="connsiteX16" fmla="*/ 309876 w 1342163"/>
              <a:gd name="connsiteY16" fmla="*/ 5660491 h 6858000"/>
              <a:gd name="connsiteX17" fmla="*/ 323888 w 1342163"/>
              <a:gd name="connsiteY17" fmla="*/ 5553910 h 6858000"/>
              <a:gd name="connsiteX18" fmla="*/ 348319 w 1342163"/>
              <a:gd name="connsiteY18" fmla="*/ 5449031 h 6858000"/>
              <a:gd name="connsiteX19" fmla="*/ 385202 w 1342163"/>
              <a:gd name="connsiteY19" fmla="*/ 5341916 h 6858000"/>
              <a:gd name="connsiteX20" fmla="*/ 423583 w 1342163"/>
              <a:gd name="connsiteY20" fmla="*/ 5264214 h 6858000"/>
              <a:gd name="connsiteX21" fmla="*/ 429742 w 1342163"/>
              <a:gd name="connsiteY21" fmla="*/ 5225268 h 6858000"/>
              <a:gd name="connsiteX22" fmla="*/ 438024 w 1342163"/>
              <a:gd name="connsiteY22" fmla="*/ 5159961 h 6858000"/>
              <a:gd name="connsiteX23" fmla="*/ 441634 w 1342163"/>
              <a:gd name="connsiteY23" fmla="*/ 5125185 h 6858000"/>
              <a:gd name="connsiteX24" fmla="*/ 455500 w 1342163"/>
              <a:gd name="connsiteY24" fmla="*/ 5067850 h 6858000"/>
              <a:gd name="connsiteX25" fmla="*/ 458231 w 1342163"/>
              <a:gd name="connsiteY25" fmla="*/ 5060861 h 6858000"/>
              <a:gd name="connsiteX26" fmla="*/ 456489 w 1342163"/>
              <a:gd name="connsiteY26" fmla="*/ 4993030 h 6858000"/>
              <a:gd name="connsiteX27" fmla="*/ 463398 w 1342163"/>
              <a:gd name="connsiteY27" fmla="*/ 4946844 h 6858000"/>
              <a:gd name="connsiteX28" fmla="*/ 474657 w 1342163"/>
              <a:gd name="connsiteY28" fmla="*/ 4858827 h 6858000"/>
              <a:gd name="connsiteX29" fmla="*/ 480560 w 1342163"/>
              <a:gd name="connsiteY29" fmla="*/ 4821170 h 6858000"/>
              <a:gd name="connsiteX30" fmla="*/ 479873 w 1342163"/>
              <a:gd name="connsiteY30" fmla="*/ 4584173 h 6858000"/>
              <a:gd name="connsiteX31" fmla="*/ 471521 w 1342163"/>
              <a:gd name="connsiteY31" fmla="*/ 4375228 h 6858000"/>
              <a:gd name="connsiteX32" fmla="*/ 452174 w 1342163"/>
              <a:gd name="connsiteY32" fmla="*/ 4214165 h 6858000"/>
              <a:gd name="connsiteX33" fmla="*/ 453803 w 1342163"/>
              <a:gd name="connsiteY33" fmla="*/ 4076008 h 6858000"/>
              <a:gd name="connsiteX34" fmla="*/ 441503 w 1342163"/>
              <a:gd name="connsiteY34" fmla="*/ 4033999 h 6858000"/>
              <a:gd name="connsiteX35" fmla="*/ 441228 w 1342163"/>
              <a:gd name="connsiteY35" fmla="*/ 4013953 h 6858000"/>
              <a:gd name="connsiteX36" fmla="*/ 445527 w 1342163"/>
              <a:gd name="connsiteY36" fmla="*/ 3872886 h 6858000"/>
              <a:gd name="connsiteX37" fmla="*/ 455900 w 1342163"/>
              <a:gd name="connsiteY37" fmla="*/ 3813873 h 6858000"/>
              <a:gd name="connsiteX38" fmla="*/ 466796 w 1342163"/>
              <a:gd name="connsiteY38" fmla="*/ 3738082 h 6858000"/>
              <a:gd name="connsiteX39" fmla="*/ 474142 w 1342163"/>
              <a:gd name="connsiteY39" fmla="*/ 3673397 h 6858000"/>
              <a:gd name="connsiteX40" fmla="*/ 473438 w 1342163"/>
              <a:gd name="connsiteY40" fmla="*/ 3637109 h 6858000"/>
              <a:gd name="connsiteX41" fmla="*/ 476881 w 1342163"/>
              <a:gd name="connsiteY41" fmla="*/ 3536883 h 6858000"/>
              <a:gd name="connsiteX42" fmla="*/ 498311 w 1342163"/>
              <a:gd name="connsiteY42" fmla="*/ 3295862 h 6858000"/>
              <a:gd name="connsiteX43" fmla="*/ 480837 w 1342163"/>
              <a:gd name="connsiteY43" fmla="*/ 3158586 h 6858000"/>
              <a:gd name="connsiteX44" fmla="*/ 456245 w 1342163"/>
              <a:gd name="connsiteY44" fmla="*/ 3112365 h 6858000"/>
              <a:gd name="connsiteX45" fmla="*/ 441720 w 1342163"/>
              <a:gd name="connsiteY45" fmla="*/ 3072935 h 6858000"/>
              <a:gd name="connsiteX46" fmla="*/ 416894 w 1342163"/>
              <a:gd name="connsiteY46" fmla="*/ 2958185 h 6858000"/>
              <a:gd name="connsiteX47" fmla="*/ 374174 w 1342163"/>
              <a:gd name="connsiteY47" fmla="*/ 2843952 h 6858000"/>
              <a:gd name="connsiteX48" fmla="*/ 308426 w 1342163"/>
              <a:gd name="connsiteY48" fmla="*/ 2554718 h 6858000"/>
              <a:gd name="connsiteX49" fmla="*/ 279243 w 1342163"/>
              <a:gd name="connsiteY49" fmla="*/ 2447068 h 6858000"/>
              <a:gd name="connsiteX50" fmla="*/ 283313 w 1342163"/>
              <a:gd name="connsiteY50" fmla="*/ 2423438 h 6858000"/>
              <a:gd name="connsiteX51" fmla="*/ 251144 w 1342163"/>
              <a:gd name="connsiteY51" fmla="*/ 2261920 h 6858000"/>
              <a:gd name="connsiteX52" fmla="*/ 241031 w 1342163"/>
              <a:gd name="connsiteY52" fmla="*/ 2195378 h 6858000"/>
              <a:gd name="connsiteX53" fmla="*/ 225248 w 1342163"/>
              <a:gd name="connsiteY53" fmla="*/ 2155135 h 6858000"/>
              <a:gd name="connsiteX54" fmla="*/ 222706 w 1342163"/>
              <a:gd name="connsiteY54" fmla="*/ 2118008 h 6858000"/>
              <a:gd name="connsiteX55" fmla="*/ 223699 w 1342163"/>
              <a:gd name="connsiteY55" fmla="*/ 2050531 h 6858000"/>
              <a:gd name="connsiteX56" fmla="*/ 196683 w 1342163"/>
              <a:gd name="connsiteY56" fmla="*/ 1906352 h 6858000"/>
              <a:gd name="connsiteX57" fmla="*/ 173240 w 1342163"/>
              <a:gd name="connsiteY57" fmla="*/ 1861531 h 6858000"/>
              <a:gd name="connsiteX58" fmla="*/ 127039 w 1342163"/>
              <a:gd name="connsiteY58" fmla="*/ 1732919 h 6858000"/>
              <a:gd name="connsiteX59" fmla="*/ 98476 w 1342163"/>
              <a:gd name="connsiteY59" fmla="*/ 1615777 h 6858000"/>
              <a:gd name="connsiteX60" fmla="*/ 79271 w 1342163"/>
              <a:gd name="connsiteY60" fmla="*/ 1563678 h 6858000"/>
              <a:gd name="connsiteX61" fmla="*/ 85093 w 1342163"/>
              <a:gd name="connsiteY61" fmla="*/ 1477995 h 6858000"/>
              <a:gd name="connsiteX62" fmla="*/ 79485 w 1342163"/>
              <a:gd name="connsiteY62" fmla="*/ 1307086 h 6858000"/>
              <a:gd name="connsiteX63" fmla="*/ 85358 w 1342163"/>
              <a:gd name="connsiteY63" fmla="*/ 1168288 h 6858000"/>
              <a:gd name="connsiteX64" fmla="*/ 66946 w 1342163"/>
              <a:gd name="connsiteY64" fmla="*/ 1088484 h 6858000"/>
              <a:gd name="connsiteX65" fmla="*/ 55682 w 1342163"/>
              <a:gd name="connsiteY65" fmla="*/ 1016103 h 6858000"/>
              <a:gd name="connsiteX66" fmla="*/ 57138 w 1342163"/>
              <a:gd name="connsiteY66" fmla="*/ 954054 h 6858000"/>
              <a:gd name="connsiteX67" fmla="*/ 52003 w 1342163"/>
              <a:gd name="connsiteY67" fmla="*/ 896999 h 6858000"/>
              <a:gd name="connsiteX68" fmla="*/ 12141 w 1342163"/>
              <a:gd name="connsiteY68" fmla="*/ 711705 h 6858000"/>
              <a:gd name="connsiteX69" fmla="*/ 9051 w 1342163"/>
              <a:gd name="connsiteY69" fmla="*/ 619315 h 6858000"/>
              <a:gd name="connsiteX70" fmla="*/ 2707 w 1342163"/>
              <a:gd name="connsiteY70" fmla="*/ 585934 h 6858000"/>
              <a:gd name="connsiteX71" fmla="*/ 3 w 1342163"/>
              <a:gd name="connsiteY71" fmla="*/ 538948 h 6858000"/>
              <a:gd name="connsiteX72" fmla="*/ 3911 w 1342163"/>
              <a:gd name="connsiteY72" fmla="*/ 525163 h 6858000"/>
              <a:gd name="connsiteX73" fmla="*/ 29283 w 1342163"/>
              <a:gd name="connsiteY73" fmla="*/ 393828 h 6858000"/>
              <a:gd name="connsiteX74" fmla="*/ 29113 w 1342163"/>
              <a:gd name="connsiteY74" fmla="*/ 353137 h 6858000"/>
              <a:gd name="connsiteX75" fmla="*/ 34806 w 1342163"/>
              <a:gd name="connsiteY75" fmla="*/ 275771 h 6858000"/>
              <a:gd name="connsiteX76" fmla="*/ 44500 w 1342163"/>
              <a:gd name="connsiteY76" fmla="*/ 236673 h 6858000"/>
              <a:gd name="connsiteX77" fmla="*/ 43543 w 1342163"/>
              <a:gd name="connsiteY77" fmla="*/ 144983 h 6858000"/>
              <a:gd name="connsiteX78" fmla="*/ 33828 w 1342163"/>
              <a:gd name="connsiteY78" fmla="*/ 33857 h 6858000"/>
              <a:gd name="connsiteX79" fmla="*/ 15381 w 1342163"/>
              <a:gd name="connsiteY79"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0120 w 1342163"/>
              <a:gd name="connsiteY14" fmla="*/ 5905303 h 6858000"/>
              <a:gd name="connsiteX15" fmla="*/ 280078 w 1342163"/>
              <a:gd name="connsiteY15" fmla="*/ 5712857 h 6858000"/>
              <a:gd name="connsiteX16" fmla="*/ 309876 w 1342163"/>
              <a:gd name="connsiteY16" fmla="*/ 5660491 h 6858000"/>
              <a:gd name="connsiteX17" fmla="*/ 323888 w 1342163"/>
              <a:gd name="connsiteY17" fmla="*/ 5553910 h 6858000"/>
              <a:gd name="connsiteX18" fmla="*/ 348319 w 1342163"/>
              <a:gd name="connsiteY18" fmla="*/ 5449031 h 6858000"/>
              <a:gd name="connsiteX19" fmla="*/ 385202 w 1342163"/>
              <a:gd name="connsiteY19" fmla="*/ 5341916 h 6858000"/>
              <a:gd name="connsiteX20" fmla="*/ 423583 w 1342163"/>
              <a:gd name="connsiteY20" fmla="*/ 5264214 h 6858000"/>
              <a:gd name="connsiteX21" fmla="*/ 429742 w 1342163"/>
              <a:gd name="connsiteY21" fmla="*/ 5225268 h 6858000"/>
              <a:gd name="connsiteX22" fmla="*/ 438024 w 1342163"/>
              <a:gd name="connsiteY22" fmla="*/ 5159961 h 6858000"/>
              <a:gd name="connsiteX23" fmla="*/ 441634 w 1342163"/>
              <a:gd name="connsiteY23" fmla="*/ 5125185 h 6858000"/>
              <a:gd name="connsiteX24" fmla="*/ 455500 w 1342163"/>
              <a:gd name="connsiteY24" fmla="*/ 5067850 h 6858000"/>
              <a:gd name="connsiteX25" fmla="*/ 458231 w 1342163"/>
              <a:gd name="connsiteY25" fmla="*/ 5060861 h 6858000"/>
              <a:gd name="connsiteX26" fmla="*/ 456489 w 1342163"/>
              <a:gd name="connsiteY26" fmla="*/ 4993030 h 6858000"/>
              <a:gd name="connsiteX27" fmla="*/ 463398 w 1342163"/>
              <a:gd name="connsiteY27" fmla="*/ 4946844 h 6858000"/>
              <a:gd name="connsiteX28" fmla="*/ 474657 w 1342163"/>
              <a:gd name="connsiteY28" fmla="*/ 4858827 h 6858000"/>
              <a:gd name="connsiteX29" fmla="*/ 480560 w 1342163"/>
              <a:gd name="connsiteY29" fmla="*/ 4821170 h 6858000"/>
              <a:gd name="connsiteX30" fmla="*/ 479873 w 1342163"/>
              <a:gd name="connsiteY30" fmla="*/ 4584173 h 6858000"/>
              <a:gd name="connsiteX31" fmla="*/ 471521 w 1342163"/>
              <a:gd name="connsiteY31" fmla="*/ 4375228 h 6858000"/>
              <a:gd name="connsiteX32" fmla="*/ 452174 w 1342163"/>
              <a:gd name="connsiteY32" fmla="*/ 4214165 h 6858000"/>
              <a:gd name="connsiteX33" fmla="*/ 453803 w 1342163"/>
              <a:gd name="connsiteY33" fmla="*/ 4076008 h 6858000"/>
              <a:gd name="connsiteX34" fmla="*/ 441503 w 1342163"/>
              <a:gd name="connsiteY34" fmla="*/ 4033999 h 6858000"/>
              <a:gd name="connsiteX35" fmla="*/ 441228 w 1342163"/>
              <a:gd name="connsiteY35" fmla="*/ 4013953 h 6858000"/>
              <a:gd name="connsiteX36" fmla="*/ 445527 w 1342163"/>
              <a:gd name="connsiteY36" fmla="*/ 3872886 h 6858000"/>
              <a:gd name="connsiteX37" fmla="*/ 455900 w 1342163"/>
              <a:gd name="connsiteY37" fmla="*/ 3813873 h 6858000"/>
              <a:gd name="connsiteX38" fmla="*/ 466796 w 1342163"/>
              <a:gd name="connsiteY38" fmla="*/ 3738082 h 6858000"/>
              <a:gd name="connsiteX39" fmla="*/ 474142 w 1342163"/>
              <a:gd name="connsiteY39" fmla="*/ 3673397 h 6858000"/>
              <a:gd name="connsiteX40" fmla="*/ 473438 w 1342163"/>
              <a:gd name="connsiteY40" fmla="*/ 3637109 h 6858000"/>
              <a:gd name="connsiteX41" fmla="*/ 476881 w 1342163"/>
              <a:gd name="connsiteY41" fmla="*/ 3536883 h 6858000"/>
              <a:gd name="connsiteX42" fmla="*/ 498311 w 1342163"/>
              <a:gd name="connsiteY42" fmla="*/ 3295862 h 6858000"/>
              <a:gd name="connsiteX43" fmla="*/ 480837 w 1342163"/>
              <a:gd name="connsiteY43" fmla="*/ 3158586 h 6858000"/>
              <a:gd name="connsiteX44" fmla="*/ 456245 w 1342163"/>
              <a:gd name="connsiteY44" fmla="*/ 3112365 h 6858000"/>
              <a:gd name="connsiteX45" fmla="*/ 441720 w 1342163"/>
              <a:gd name="connsiteY45" fmla="*/ 3072935 h 6858000"/>
              <a:gd name="connsiteX46" fmla="*/ 416894 w 1342163"/>
              <a:gd name="connsiteY46" fmla="*/ 2958185 h 6858000"/>
              <a:gd name="connsiteX47" fmla="*/ 374174 w 1342163"/>
              <a:gd name="connsiteY47" fmla="*/ 2843952 h 6858000"/>
              <a:gd name="connsiteX48" fmla="*/ 308426 w 1342163"/>
              <a:gd name="connsiteY48" fmla="*/ 2554718 h 6858000"/>
              <a:gd name="connsiteX49" fmla="*/ 279243 w 1342163"/>
              <a:gd name="connsiteY49" fmla="*/ 2447068 h 6858000"/>
              <a:gd name="connsiteX50" fmla="*/ 283313 w 1342163"/>
              <a:gd name="connsiteY50" fmla="*/ 2423438 h 6858000"/>
              <a:gd name="connsiteX51" fmla="*/ 251144 w 1342163"/>
              <a:gd name="connsiteY51" fmla="*/ 2261920 h 6858000"/>
              <a:gd name="connsiteX52" fmla="*/ 241031 w 1342163"/>
              <a:gd name="connsiteY52" fmla="*/ 2195378 h 6858000"/>
              <a:gd name="connsiteX53" fmla="*/ 225248 w 1342163"/>
              <a:gd name="connsiteY53" fmla="*/ 2155135 h 6858000"/>
              <a:gd name="connsiteX54" fmla="*/ 222706 w 1342163"/>
              <a:gd name="connsiteY54" fmla="*/ 2118008 h 6858000"/>
              <a:gd name="connsiteX55" fmla="*/ 223699 w 1342163"/>
              <a:gd name="connsiteY55" fmla="*/ 2050531 h 6858000"/>
              <a:gd name="connsiteX56" fmla="*/ 196683 w 1342163"/>
              <a:gd name="connsiteY56" fmla="*/ 1906352 h 6858000"/>
              <a:gd name="connsiteX57" fmla="*/ 173240 w 1342163"/>
              <a:gd name="connsiteY57" fmla="*/ 1861531 h 6858000"/>
              <a:gd name="connsiteX58" fmla="*/ 127039 w 1342163"/>
              <a:gd name="connsiteY58" fmla="*/ 1732919 h 6858000"/>
              <a:gd name="connsiteX59" fmla="*/ 98476 w 1342163"/>
              <a:gd name="connsiteY59" fmla="*/ 1615777 h 6858000"/>
              <a:gd name="connsiteX60" fmla="*/ 79271 w 1342163"/>
              <a:gd name="connsiteY60" fmla="*/ 1563678 h 6858000"/>
              <a:gd name="connsiteX61" fmla="*/ 85093 w 1342163"/>
              <a:gd name="connsiteY61" fmla="*/ 1477995 h 6858000"/>
              <a:gd name="connsiteX62" fmla="*/ 79485 w 1342163"/>
              <a:gd name="connsiteY62" fmla="*/ 1307086 h 6858000"/>
              <a:gd name="connsiteX63" fmla="*/ 85358 w 1342163"/>
              <a:gd name="connsiteY63" fmla="*/ 1168288 h 6858000"/>
              <a:gd name="connsiteX64" fmla="*/ 66946 w 1342163"/>
              <a:gd name="connsiteY64" fmla="*/ 1088484 h 6858000"/>
              <a:gd name="connsiteX65" fmla="*/ 55682 w 1342163"/>
              <a:gd name="connsiteY65" fmla="*/ 1016103 h 6858000"/>
              <a:gd name="connsiteX66" fmla="*/ 57138 w 1342163"/>
              <a:gd name="connsiteY66" fmla="*/ 954054 h 6858000"/>
              <a:gd name="connsiteX67" fmla="*/ 52003 w 1342163"/>
              <a:gd name="connsiteY67" fmla="*/ 896999 h 6858000"/>
              <a:gd name="connsiteX68" fmla="*/ 12141 w 1342163"/>
              <a:gd name="connsiteY68" fmla="*/ 711705 h 6858000"/>
              <a:gd name="connsiteX69" fmla="*/ 9051 w 1342163"/>
              <a:gd name="connsiteY69" fmla="*/ 619315 h 6858000"/>
              <a:gd name="connsiteX70" fmla="*/ 2707 w 1342163"/>
              <a:gd name="connsiteY70" fmla="*/ 585934 h 6858000"/>
              <a:gd name="connsiteX71" fmla="*/ 3 w 1342163"/>
              <a:gd name="connsiteY71" fmla="*/ 538948 h 6858000"/>
              <a:gd name="connsiteX72" fmla="*/ 3911 w 1342163"/>
              <a:gd name="connsiteY72" fmla="*/ 525163 h 6858000"/>
              <a:gd name="connsiteX73" fmla="*/ 29283 w 1342163"/>
              <a:gd name="connsiteY73" fmla="*/ 393828 h 6858000"/>
              <a:gd name="connsiteX74" fmla="*/ 29113 w 1342163"/>
              <a:gd name="connsiteY74" fmla="*/ 353137 h 6858000"/>
              <a:gd name="connsiteX75" fmla="*/ 44500 w 1342163"/>
              <a:gd name="connsiteY75" fmla="*/ 236673 h 6858000"/>
              <a:gd name="connsiteX76" fmla="*/ 43543 w 1342163"/>
              <a:gd name="connsiteY76" fmla="*/ 144983 h 6858000"/>
              <a:gd name="connsiteX77" fmla="*/ 33828 w 1342163"/>
              <a:gd name="connsiteY77" fmla="*/ 33857 h 6858000"/>
              <a:gd name="connsiteX78" fmla="*/ 15381 w 1342163"/>
              <a:gd name="connsiteY78"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0120 w 1342163"/>
              <a:gd name="connsiteY14" fmla="*/ 5905303 h 6858000"/>
              <a:gd name="connsiteX15" fmla="*/ 280078 w 1342163"/>
              <a:gd name="connsiteY15" fmla="*/ 5712857 h 6858000"/>
              <a:gd name="connsiteX16" fmla="*/ 309876 w 1342163"/>
              <a:gd name="connsiteY16" fmla="*/ 5660491 h 6858000"/>
              <a:gd name="connsiteX17" fmla="*/ 323888 w 1342163"/>
              <a:gd name="connsiteY17" fmla="*/ 5553910 h 6858000"/>
              <a:gd name="connsiteX18" fmla="*/ 348319 w 1342163"/>
              <a:gd name="connsiteY18" fmla="*/ 5449031 h 6858000"/>
              <a:gd name="connsiteX19" fmla="*/ 385202 w 1342163"/>
              <a:gd name="connsiteY19" fmla="*/ 5341916 h 6858000"/>
              <a:gd name="connsiteX20" fmla="*/ 423583 w 1342163"/>
              <a:gd name="connsiteY20" fmla="*/ 5264214 h 6858000"/>
              <a:gd name="connsiteX21" fmla="*/ 429742 w 1342163"/>
              <a:gd name="connsiteY21" fmla="*/ 5225268 h 6858000"/>
              <a:gd name="connsiteX22" fmla="*/ 438024 w 1342163"/>
              <a:gd name="connsiteY22" fmla="*/ 5159961 h 6858000"/>
              <a:gd name="connsiteX23" fmla="*/ 441634 w 1342163"/>
              <a:gd name="connsiteY23" fmla="*/ 5125185 h 6858000"/>
              <a:gd name="connsiteX24" fmla="*/ 455500 w 1342163"/>
              <a:gd name="connsiteY24" fmla="*/ 5067850 h 6858000"/>
              <a:gd name="connsiteX25" fmla="*/ 458231 w 1342163"/>
              <a:gd name="connsiteY25" fmla="*/ 5060861 h 6858000"/>
              <a:gd name="connsiteX26" fmla="*/ 456489 w 1342163"/>
              <a:gd name="connsiteY26" fmla="*/ 4993030 h 6858000"/>
              <a:gd name="connsiteX27" fmla="*/ 463398 w 1342163"/>
              <a:gd name="connsiteY27" fmla="*/ 4946844 h 6858000"/>
              <a:gd name="connsiteX28" fmla="*/ 474657 w 1342163"/>
              <a:gd name="connsiteY28" fmla="*/ 4858827 h 6858000"/>
              <a:gd name="connsiteX29" fmla="*/ 480560 w 1342163"/>
              <a:gd name="connsiteY29" fmla="*/ 4821170 h 6858000"/>
              <a:gd name="connsiteX30" fmla="*/ 479873 w 1342163"/>
              <a:gd name="connsiteY30" fmla="*/ 4584173 h 6858000"/>
              <a:gd name="connsiteX31" fmla="*/ 471521 w 1342163"/>
              <a:gd name="connsiteY31" fmla="*/ 4375228 h 6858000"/>
              <a:gd name="connsiteX32" fmla="*/ 452174 w 1342163"/>
              <a:gd name="connsiteY32" fmla="*/ 4214165 h 6858000"/>
              <a:gd name="connsiteX33" fmla="*/ 453803 w 1342163"/>
              <a:gd name="connsiteY33" fmla="*/ 4076008 h 6858000"/>
              <a:gd name="connsiteX34" fmla="*/ 441503 w 1342163"/>
              <a:gd name="connsiteY34" fmla="*/ 4033999 h 6858000"/>
              <a:gd name="connsiteX35" fmla="*/ 441228 w 1342163"/>
              <a:gd name="connsiteY35" fmla="*/ 4013953 h 6858000"/>
              <a:gd name="connsiteX36" fmla="*/ 445527 w 1342163"/>
              <a:gd name="connsiteY36" fmla="*/ 3872886 h 6858000"/>
              <a:gd name="connsiteX37" fmla="*/ 455900 w 1342163"/>
              <a:gd name="connsiteY37" fmla="*/ 3813873 h 6858000"/>
              <a:gd name="connsiteX38" fmla="*/ 466796 w 1342163"/>
              <a:gd name="connsiteY38" fmla="*/ 3738082 h 6858000"/>
              <a:gd name="connsiteX39" fmla="*/ 474142 w 1342163"/>
              <a:gd name="connsiteY39" fmla="*/ 3673397 h 6858000"/>
              <a:gd name="connsiteX40" fmla="*/ 473438 w 1342163"/>
              <a:gd name="connsiteY40" fmla="*/ 3637109 h 6858000"/>
              <a:gd name="connsiteX41" fmla="*/ 476881 w 1342163"/>
              <a:gd name="connsiteY41" fmla="*/ 3536883 h 6858000"/>
              <a:gd name="connsiteX42" fmla="*/ 498311 w 1342163"/>
              <a:gd name="connsiteY42" fmla="*/ 3295862 h 6858000"/>
              <a:gd name="connsiteX43" fmla="*/ 480837 w 1342163"/>
              <a:gd name="connsiteY43" fmla="*/ 3158586 h 6858000"/>
              <a:gd name="connsiteX44" fmla="*/ 456245 w 1342163"/>
              <a:gd name="connsiteY44" fmla="*/ 3112365 h 6858000"/>
              <a:gd name="connsiteX45" fmla="*/ 441720 w 1342163"/>
              <a:gd name="connsiteY45" fmla="*/ 3072935 h 6858000"/>
              <a:gd name="connsiteX46" fmla="*/ 416894 w 1342163"/>
              <a:gd name="connsiteY46" fmla="*/ 2958185 h 6858000"/>
              <a:gd name="connsiteX47" fmla="*/ 374174 w 1342163"/>
              <a:gd name="connsiteY47" fmla="*/ 2843952 h 6858000"/>
              <a:gd name="connsiteX48" fmla="*/ 308426 w 1342163"/>
              <a:gd name="connsiteY48" fmla="*/ 2554718 h 6858000"/>
              <a:gd name="connsiteX49" fmla="*/ 279243 w 1342163"/>
              <a:gd name="connsiteY49" fmla="*/ 2447068 h 6858000"/>
              <a:gd name="connsiteX50" fmla="*/ 283313 w 1342163"/>
              <a:gd name="connsiteY50" fmla="*/ 2423438 h 6858000"/>
              <a:gd name="connsiteX51" fmla="*/ 251144 w 1342163"/>
              <a:gd name="connsiteY51" fmla="*/ 2261920 h 6858000"/>
              <a:gd name="connsiteX52" fmla="*/ 241031 w 1342163"/>
              <a:gd name="connsiteY52" fmla="*/ 2195378 h 6858000"/>
              <a:gd name="connsiteX53" fmla="*/ 225248 w 1342163"/>
              <a:gd name="connsiteY53" fmla="*/ 2155135 h 6858000"/>
              <a:gd name="connsiteX54" fmla="*/ 222706 w 1342163"/>
              <a:gd name="connsiteY54" fmla="*/ 2118008 h 6858000"/>
              <a:gd name="connsiteX55" fmla="*/ 223699 w 1342163"/>
              <a:gd name="connsiteY55" fmla="*/ 2050531 h 6858000"/>
              <a:gd name="connsiteX56" fmla="*/ 196683 w 1342163"/>
              <a:gd name="connsiteY56" fmla="*/ 1906352 h 6858000"/>
              <a:gd name="connsiteX57" fmla="*/ 173240 w 1342163"/>
              <a:gd name="connsiteY57" fmla="*/ 1861531 h 6858000"/>
              <a:gd name="connsiteX58" fmla="*/ 127039 w 1342163"/>
              <a:gd name="connsiteY58" fmla="*/ 1732919 h 6858000"/>
              <a:gd name="connsiteX59" fmla="*/ 98476 w 1342163"/>
              <a:gd name="connsiteY59" fmla="*/ 1615777 h 6858000"/>
              <a:gd name="connsiteX60" fmla="*/ 79271 w 1342163"/>
              <a:gd name="connsiteY60" fmla="*/ 1563678 h 6858000"/>
              <a:gd name="connsiteX61" fmla="*/ 85093 w 1342163"/>
              <a:gd name="connsiteY61" fmla="*/ 1477995 h 6858000"/>
              <a:gd name="connsiteX62" fmla="*/ 79485 w 1342163"/>
              <a:gd name="connsiteY62" fmla="*/ 1307086 h 6858000"/>
              <a:gd name="connsiteX63" fmla="*/ 85358 w 1342163"/>
              <a:gd name="connsiteY63" fmla="*/ 1168288 h 6858000"/>
              <a:gd name="connsiteX64" fmla="*/ 66946 w 1342163"/>
              <a:gd name="connsiteY64" fmla="*/ 1088484 h 6858000"/>
              <a:gd name="connsiteX65" fmla="*/ 55682 w 1342163"/>
              <a:gd name="connsiteY65" fmla="*/ 1016103 h 6858000"/>
              <a:gd name="connsiteX66" fmla="*/ 57138 w 1342163"/>
              <a:gd name="connsiteY66" fmla="*/ 954054 h 6858000"/>
              <a:gd name="connsiteX67" fmla="*/ 52003 w 1342163"/>
              <a:gd name="connsiteY67" fmla="*/ 896999 h 6858000"/>
              <a:gd name="connsiteX68" fmla="*/ 12141 w 1342163"/>
              <a:gd name="connsiteY68" fmla="*/ 711705 h 6858000"/>
              <a:gd name="connsiteX69" fmla="*/ 9051 w 1342163"/>
              <a:gd name="connsiteY69" fmla="*/ 619315 h 6858000"/>
              <a:gd name="connsiteX70" fmla="*/ 2707 w 1342163"/>
              <a:gd name="connsiteY70" fmla="*/ 585934 h 6858000"/>
              <a:gd name="connsiteX71" fmla="*/ 3 w 1342163"/>
              <a:gd name="connsiteY71" fmla="*/ 538948 h 6858000"/>
              <a:gd name="connsiteX72" fmla="*/ 3911 w 1342163"/>
              <a:gd name="connsiteY72" fmla="*/ 525163 h 6858000"/>
              <a:gd name="connsiteX73" fmla="*/ 29113 w 1342163"/>
              <a:gd name="connsiteY73" fmla="*/ 353137 h 6858000"/>
              <a:gd name="connsiteX74" fmla="*/ 44500 w 1342163"/>
              <a:gd name="connsiteY74" fmla="*/ 236673 h 6858000"/>
              <a:gd name="connsiteX75" fmla="*/ 43543 w 1342163"/>
              <a:gd name="connsiteY75" fmla="*/ 144983 h 6858000"/>
              <a:gd name="connsiteX76" fmla="*/ 33828 w 1342163"/>
              <a:gd name="connsiteY76" fmla="*/ 33857 h 6858000"/>
              <a:gd name="connsiteX77" fmla="*/ 15381 w 1342163"/>
              <a:gd name="connsiteY77" fmla="*/ 0 h 6858000"/>
              <a:gd name="connsiteX0" fmla="*/ 15381 w 1342163"/>
              <a:gd name="connsiteY0" fmla="*/ 0 h 6858000"/>
              <a:gd name="connsiteX1" fmla="*/ 1342163 w 1342163"/>
              <a:gd name="connsiteY1" fmla="*/ 0 h 6858000"/>
              <a:gd name="connsiteX2" fmla="*/ 1342163 w 1342163"/>
              <a:gd name="connsiteY2" fmla="*/ 6858000 h 6858000"/>
              <a:gd name="connsiteX3" fmla="*/ 78857 w 1342163"/>
              <a:gd name="connsiteY3" fmla="*/ 6857735 h 6858000"/>
              <a:gd name="connsiteX4" fmla="*/ 115450 w 1342163"/>
              <a:gd name="connsiteY4" fmla="*/ 6776847 h 6858000"/>
              <a:gd name="connsiteX5" fmla="*/ 126950 w 1342163"/>
              <a:gd name="connsiteY5" fmla="*/ 6737706 h 6858000"/>
              <a:gd name="connsiteX6" fmla="*/ 144357 w 1342163"/>
              <a:gd name="connsiteY6" fmla="*/ 6686827 h 6858000"/>
              <a:gd name="connsiteX7" fmla="*/ 155935 w 1342163"/>
              <a:gd name="connsiteY7" fmla="*/ 6633777 h 6858000"/>
              <a:gd name="connsiteX8" fmla="*/ 228778 w 1342163"/>
              <a:gd name="connsiteY8" fmla="*/ 6492130 h 6858000"/>
              <a:gd name="connsiteX9" fmla="*/ 244465 w 1342163"/>
              <a:gd name="connsiteY9" fmla="*/ 6431610 h 6858000"/>
              <a:gd name="connsiteX10" fmla="*/ 263305 w 1342163"/>
              <a:gd name="connsiteY10" fmla="*/ 6294334 h 6858000"/>
              <a:gd name="connsiteX11" fmla="*/ 251079 w 1342163"/>
              <a:gd name="connsiteY11" fmla="*/ 6231403 h 6858000"/>
              <a:gd name="connsiteX12" fmla="*/ 243737 w 1342163"/>
              <a:gd name="connsiteY12" fmla="*/ 6202459 h 6858000"/>
              <a:gd name="connsiteX13" fmla="*/ 242535 w 1342163"/>
              <a:gd name="connsiteY13" fmla="*/ 6153037 h 6858000"/>
              <a:gd name="connsiteX14" fmla="*/ 250120 w 1342163"/>
              <a:gd name="connsiteY14" fmla="*/ 5905303 h 6858000"/>
              <a:gd name="connsiteX15" fmla="*/ 280078 w 1342163"/>
              <a:gd name="connsiteY15" fmla="*/ 5712857 h 6858000"/>
              <a:gd name="connsiteX16" fmla="*/ 309876 w 1342163"/>
              <a:gd name="connsiteY16" fmla="*/ 5660491 h 6858000"/>
              <a:gd name="connsiteX17" fmla="*/ 323888 w 1342163"/>
              <a:gd name="connsiteY17" fmla="*/ 5553910 h 6858000"/>
              <a:gd name="connsiteX18" fmla="*/ 348319 w 1342163"/>
              <a:gd name="connsiteY18" fmla="*/ 5449031 h 6858000"/>
              <a:gd name="connsiteX19" fmla="*/ 385202 w 1342163"/>
              <a:gd name="connsiteY19" fmla="*/ 5341916 h 6858000"/>
              <a:gd name="connsiteX20" fmla="*/ 423583 w 1342163"/>
              <a:gd name="connsiteY20" fmla="*/ 5264214 h 6858000"/>
              <a:gd name="connsiteX21" fmla="*/ 429742 w 1342163"/>
              <a:gd name="connsiteY21" fmla="*/ 5225268 h 6858000"/>
              <a:gd name="connsiteX22" fmla="*/ 438024 w 1342163"/>
              <a:gd name="connsiteY22" fmla="*/ 5159961 h 6858000"/>
              <a:gd name="connsiteX23" fmla="*/ 441634 w 1342163"/>
              <a:gd name="connsiteY23" fmla="*/ 5125185 h 6858000"/>
              <a:gd name="connsiteX24" fmla="*/ 455500 w 1342163"/>
              <a:gd name="connsiteY24" fmla="*/ 5067850 h 6858000"/>
              <a:gd name="connsiteX25" fmla="*/ 458231 w 1342163"/>
              <a:gd name="connsiteY25" fmla="*/ 5060861 h 6858000"/>
              <a:gd name="connsiteX26" fmla="*/ 456489 w 1342163"/>
              <a:gd name="connsiteY26" fmla="*/ 4993030 h 6858000"/>
              <a:gd name="connsiteX27" fmla="*/ 463398 w 1342163"/>
              <a:gd name="connsiteY27" fmla="*/ 4946844 h 6858000"/>
              <a:gd name="connsiteX28" fmla="*/ 474657 w 1342163"/>
              <a:gd name="connsiteY28" fmla="*/ 4858827 h 6858000"/>
              <a:gd name="connsiteX29" fmla="*/ 480560 w 1342163"/>
              <a:gd name="connsiteY29" fmla="*/ 4821170 h 6858000"/>
              <a:gd name="connsiteX30" fmla="*/ 479873 w 1342163"/>
              <a:gd name="connsiteY30" fmla="*/ 4584173 h 6858000"/>
              <a:gd name="connsiteX31" fmla="*/ 471521 w 1342163"/>
              <a:gd name="connsiteY31" fmla="*/ 4375228 h 6858000"/>
              <a:gd name="connsiteX32" fmla="*/ 452174 w 1342163"/>
              <a:gd name="connsiteY32" fmla="*/ 4214165 h 6858000"/>
              <a:gd name="connsiteX33" fmla="*/ 453803 w 1342163"/>
              <a:gd name="connsiteY33" fmla="*/ 4076008 h 6858000"/>
              <a:gd name="connsiteX34" fmla="*/ 441503 w 1342163"/>
              <a:gd name="connsiteY34" fmla="*/ 4033999 h 6858000"/>
              <a:gd name="connsiteX35" fmla="*/ 441228 w 1342163"/>
              <a:gd name="connsiteY35" fmla="*/ 4013953 h 6858000"/>
              <a:gd name="connsiteX36" fmla="*/ 445527 w 1342163"/>
              <a:gd name="connsiteY36" fmla="*/ 3872886 h 6858000"/>
              <a:gd name="connsiteX37" fmla="*/ 455900 w 1342163"/>
              <a:gd name="connsiteY37" fmla="*/ 3813873 h 6858000"/>
              <a:gd name="connsiteX38" fmla="*/ 466796 w 1342163"/>
              <a:gd name="connsiteY38" fmla="*/ 3738082 h 6858000"/>
              <a:gd name="connsiteX39" fmla="*/ 474142 w 1342163"/>
              <a:gd name="connsiteY39" fmla="*/ 3673397 h 6858000"/>
              <a:gd name="connsiteX40" fmla="*/ 473438 w 1342163"/>
              <a:gd name="connsiteY40" fmla="*/ 3637109 h 6858000"/>
              <a:gd name="connsiteX41" fmla="*/ 476881 w 1342163"/>
              <a:gd name="connsiteY41" fmla="*/ 3536883 h 6858000"/>
              <a:gd name="connsiteX42" fmla="*/ 498311 w 1342163"/>
              <a:gd name="connsiteY42" fmla="*/ 3295862 h 6858000"/>
              <a:gd name="connsiteX43" fmla="*/ 480837 w 1342163"/>
              <a:gd name="connsiteY43" fmla="*/ 3158586 h 6858000"/>
              <a:gd name="connsiteX44" fmla="*/ 456245 w 1342163"/>
              <a:gd name="connsiteY44" fmla="*/ 3112365 h 6858000"/>
              <a:gd name="connsiteX45" fmla="*/ 441720 w 1342163"/>
              <a:gd name="connsiteY45" fmla="*/ 3072935 h 6858000"/>
              <a:gd name="connsiteX46" fmla="*/ 416894 w 1342163"/>
              <a:gd name="connsiteY46" fmla="*/ 2958185 h 6858000"/>
              <a:gd name="connsiteX47" fmla="*/ 374174 w 1342163"/>
              <a:gd name="connsiteY47" fmla="*/ 2843952 h 6858000"/>
              <a:gd name="connsiteX48" fmla="*/ 308426 w 1342163"/>
              <a:gd name="connsiteY48" fmla="*/ 2554718 h 6858000"/>
              <a:gd name="connsiteX49" fmla="*/ 279243 w 1342163"/>
              <a:gd name="connsiteY49" fmla="*/ 2447068 h 6858000"/>
              <a:gd name="connsiteX50" fmla="*/ 283313 w 1342163"/>
              <a:gd name="connsiteY50" fmla="*/ 2423438 h 6858000"/>
              <a:gd name="connsiteX51" fmla="*/ 251144 w 1342163"/>
              <a:gd name="connsiteY51" fmla="*/ 2261920 h 6858000"/>
              <a:gd name="connsiteX52" fmla="*/ 241031 w 1342163"/>
              <a:gd name="connsiteY52" fmla="*/ 2195378 h 6858000"/>
              <a:gd name="connsiteX53" fmla="*/ 225248 w 1342163"/>
              <a:gd name="connsiteY53" fmla="*/ 2155135 h 6858000"/>
              <a:gd name="connsiteX54" fmla="*/ 222706 w 1342163"/>
              <a:gd name="connsiteY54" fmla="*/ 2118008 h 6858000"/>
              <a:gd name="connsiteX55" fmla="*/ 223699 w 1342163"/>
              <a:gd name="connsiteY55" fmla="*/ 2050531 h 6858000"/>
              <a:gd name="connsiteX56" fmla="*/ 196683 w 1342163"/>
              <a:gd name="connsiteY56" fmla="*/ 1906352 h 6858000"/>
              <a:gd name="connsiteX57" fmla="*/ 173240 w 1342163"/>
              <a:gd name="connsiteY57" fmla="*/ 1861531 h 6858000"/>
              <a:gd name="connsiteX58" fmla="*/ 127039 w 1342163"/>
              <a:gd name="connsiteY58" fmla="*/ 1732919 h 6858000"/>
              <a:gd name="connsiteX59" fmla="*/ 98476 w 1342163"/>
              <a:gd name="connsiteY59" fmla="*/ 1615777 h 6858000"/>
              <a:gd name="connsiteX60" fmla="*/ 79271 w 1342163"/>
              <a:gd name="connsiteY60" fmla="*/ 1563678 h 6858000"/>
              <a:gd name="connsiteX61" fmla="*/ 85093 w 1342163"/>
              <a:gd name="connsiteY61" fmla="*/ 1477995 h 6858000"/>
              <a:gd name="connsiteX62" fmla="*/ 79485 w 1342163"/>
              <a:gd name="connsiteY62" fmla="*/ 1307086 h 6858000"/>
              <a:gd name="connsiteX63" fmla="*/ 85358 w 1342163"/>
              <a:gd name="connsiteY63" fmla="*/ 1168288 h 6858000"/>
              <a:gd name="connsiteX64" fmla="*/ 66946 w 1342163"/>
              <a:gd name="connsiteY64" fmla="*/ 1088484 h 6858000"/>
              <a:gd name="connsiteX65" fmla="*/ 55682 w 1342163"/>
              <a:gd name="connsiteY65" fmla="*/ 1016103 h 6858000"/>
              <a:gd name="connsiteX66" fmla="*/ 57138 w 1342163"/>
              <a:gd name="connsiteY66" fmla="*/ 954054 h 6858000"/>
              <a:gd name="connsiteX67" fmla="*/ 52003 w 1342163"/>
              <a:gd name="connsiteY67" fmla="*/ 896999 h 6858000"/>
              <a:gd name="connsiteX68" fmla="*/ 12141 w 1342163"/>
              <a:gd name="connsiteY68" fmla="*/ 711705 h 6858000"/>
              <a:gd name="connsiteX69" fmla="*/ 9051 w 1342163"/>
              <a:gd name="connsiteY69" fmla="*/ 619315 h 6858000"/>
              <a:gd name="connsiteX70" fmla="*/ 2707 w 1342163"/>
              <a:gd name="connsiteY70" fmla="*/ 585934 h 6858000"/>
              <a:gd name="connsiteX71" fmla="*/ 3 w 1342163"/>
              <a:gd name="connsiteY71" fmla="*/ 538948 h 6858000"/>
              <a:gd name="connsiteX72" fmla="*/ 3911 w 1342163"/>
              <a:gd name="connsiteY72" fmla="*/ 525163 h 6858000"/>
              <a:gd name="connsiteX73" fmla="*/ 44500 w 1342163"/>
              <a:gd name="connsiteY73" fmla="*/ 236673 h 6858000"/>
              <a:gd name="connsiteX74" fmla="*/ 43543 w 1342163"/>
              <a:gd name="connsiteY74" fmla="*/ 144983 h 6858000"/>
              <a:gd name="connsiteX75" fmla="*/ 33828 w 1342163"/>
              <a:gd name="connsiteY75" fmla="*/ 33857 h 6858000"/>
              <a:gd name="connsiteX76" fmla="*/ 15381 w 1342163"/>
              <a:gd name="connsiteY76" fmla="*/ 0 h 6858000"/>
              <a:gd name="connsiteX0" fmla="*/ 82549 w 1409331"/>
              <a:gd name="connsiteY0" fmla="*/ 0 h 6858000"/>
              <a:gd name="connsiteX1" fmla="*/ 1409331 w 1409331"/>
              <a:gd name="connsiteY1" fmla="*/ 0 h 6858000"/>
              <a:gd name="connsiteX2" fmla="*/ 1409331 w 1409331"/>
              <a:gd name="connsiteY2" fmla="*/ 6858000 h 6858000"/>
              <a:gd name="connsiteX3" fmla="*/ 146025 w 1409331"/>
              <a:gd name="connsiteY3" fmla="*/ 6857735 h 6858000"/>
              <a:gd name="connsiteX4" fmla="*/ 182618 w 1409331"/>
              <a:gd name="connsiteY4" fmla="*/ 6776847 h 6858000"/>
              <a:gd name="connsiteX5" fmla="*/ 194118 w 1409331"/>
              <a:gd name="connsiteY5" fmla="*/ 6737706 h 6858000"/>
              <a:gd name="connsiteX6" fmla="*/ 211525 w 1409331"/>
              <a:gd name="connsiteY6" fmla="*/ 6686827 h 6858000"/>
              <a:gd name="connsiteX7" fmla="*/ 223103 w 1409331"/>
              <a:gd name="connsiteY7" fmla="*/ 6633777 h 6858000"/>
              <a:gd name="connsiteX8" fmla="*/ 295946 w 1409331"/>
              <a:gd name="connsiteY8" fmla="*/ 6492130 h 6858000"/>
              <a:gd name="connsiteX9" fmla="*/ 311633 w 1409331"/>
              <a:gd name="connsiteY9" fmla="*/ 6431610 h 6858000"/>
              <a:gd name="connsiteX10" fmla="*/ 330473 w 1409331"/>
              <a:gd name="connsiteY10" fmla="*/ 6294334 h 6858000"/>
              <a:gd name="connsiteX11" fmla="*/ 318247 w 1409331"/>
              <a:gd name="connsiteY11" fmla="*/ 6231403 h 6858000"/>
              <a:gd name="connsiteX12" fmla="*/ 310905 w 1409331"/>
              <a:gd name="connsiteY12" fmla="*/ 6202459 h 6858000"/>
              <a:gd name="connsiteX13" fmla="*/ 309703 w 1409331"/>
              <a:gd name="connsiteY13" fmla="*/ 6153037 h 6858000"/>
              <a:gd name="connsiteX14" fmla="*/ 317288 w 1409331"/>
              <a:gd name="connsiteY14" fmla="*/ 5905303 h 6858000"/>
              <a:gd name="connsiteX15" fmla="*/ 347246 w 1409331"/>
              <a:gd name="connsiteY15" fmla="*/ 5712857 h 6858000"/>
              <a:gd name="connsiteX16" fmla="*/ 377044 w 1409331"/>
              <a:gd name="connsiteY16" fmla="*/ 5660491 h 6858000"/>
              <a:gd name="connsiteX17" fmla="*/ 391056 w 1409331"/>
              <a:gd name="connsiteY17" fmla="*/ 5553910 h 6858000"/>
              <a:gd name="connsiteX18" fmla="*/ 415487 w 1409331"/>
              <a:gd name="connsiteY18" fmla="*/ 5449031 h 6858000"/>
              <a:gd name="connsiteX19" fmla="*/ 452370 w 1409331"/>
              <a:gd name="connsiteY19" fmla="*/ 5341916 h 6858000"/>
              <a:gd name="connsiteX20" fmla="*/ 490751 w 1409331"/>
              <a:gd name="connsiteY20" fmla="*/ 5264214 h 6858000"/>
              <a:gd name="connsiteX21" fmla="*/ 496910 w 1409331"/>
              <a:gd name="connsiteY21" fmla="*/ 5225268 h 6858000"/>
              <a:gd name="connsiteX22" fmla="*/ 505192 w 1409331"/>
              <a:gd name="connsiteY22" fmla="*/ 5159961 h 6858000"/>
              <a:gd name="connsiteX23" fmla="*/ 508802 w 1409331"/>
              <a:gd name="connsiteY23" fmla="*/ 5125185 h 6858000"/>
              <a:gd name="connsiteX24" fmla="*/ 522668 w 1409331"/>
              <a:gd name="connsiteY24" fmla="*/ 5067850 h 6858000"/>
              <a:gd name="connsiteX25" fmla="*/ 525399 w 1409331"/>
              <a:gd name="connsiteY25" fmla="*/ 5060861 h 6858000"/>
              <a:gd name="connsiteX26" fmla="*/ 523657 w 1409331"/>
              <a:gd name="connsiteY26" fmla="*/ 4993030 h 6858000"/>
              <a:gd name="connsiteX27" fmla="*/ 530566 w 1409331"/>
              <a:gd name="connsiteY27" fmla="*/ 4946844 h 6858000"/>
              <a:gd name="connsiteX28" fmla="*/ 541825 w 1409331"/>
              <a:gd name="connsiteY28" fmla="*/ 4858827 h 6858000"/>
              <a:gd name="connsiteX29" fmla="*/ 547728 w 1409331"/>
              <a:gd name="connsiteY29" fmla="*/ 4821170 h 6858000"/>
              <a:gd name="connsiteX30" fmla="*/ 547041 w 1409331"/>
              <a:gd name="connsiteY30" fmla="*/ 4584173 h 6858000"/>
              <a:gd name="connsiteX31" fmla="*/ 538689 w 1409331"/>
              <a:gd name="connsiteY31" fmla="*/ 4375228 h 6858000"/>
              <a:gd name="connsiteX32" fmla="*/ 519342 w 1409331"/>
              <a:gd name="connsiteY32" fmla="*/ 4214165 h 6858000"/>
              <a:gd name="connsiteX33" fmla="*/ 520971 w 1409331"/>
              <a:gd name="connsiteY33" fmla="*/ 4076008 h 6858000"/>
              <a:gd name="connsiteX34" fmla="*/ 508671 w 1409331"/>
              <a:gd name="connsiteY34" fmla="*/ 4033999 h 6858000"/>
              <a:gd name="connsiteX35" fmla="*/ 508396 w 1409331"/>
              <a:gd name="connsiteY35" fmla="*/ 4013953 h 6858000"/>
              <a:gd name="connsiteX36" fmla="*/ 512695 w 1409331"/>
              <a:gd name="connsiteY36" fmla="*/ 3872886 h 6858000"/>
              <a:gd name="connsiteX37" fmla="*/ 523068 w 1409331"/>
              <a:gd name="connsiteY37" fmla="*/ 3813873 h 6858000"/>
              <a:gd name="connsiteX38" fmla="*/ 533964 w 1409331"/>
              <a:gd name="connsiteY38" fmla="*/ 3738082 h 6858000"/>
              <a:gd name="connsiteX39" fmla="*/ 541310 w 1409331"/>
              <a:gd name="connsiteY39" fmla="*/ 3673397 h 6858000"/>
              <a:gd name="connsiteX40" fmla="*/ 540606 w 1409331"/>
              <a:gd name="connsiteY40" fmla="*/ 3637109 h 6858000"/>
              <a:gd name="connsiteX41" fmla="*/ 544049 w 1409331"/>
              <a:gd name="connsiteY41" fmla="*/ 3536883 h 6858000"/>
              <a:gd name="connsiteX42" fmla="*/ 565479 w 1409331"/>
              <a:gd name="connsiteY42" fmla="*/ 3295862 h 6858000"/>
              <a:gd name="connsiteX43" fmla="*/ 548005 w 1409331"/>
              <a:gd name="connsiteY43" fmla="*/ 3158586 h 6858000"/>
              <a:gd name="connsiteX44" fmla="*/ 523413 w 1409331"/>
              <a:gd name="connsiteY44" fmla="*/ 3112365 h 6858000"/>
              <a:gd name="connsiteX45" fmla="*/ 508888 w 1409331"/>
              <a:gd name="connsiteY45" fmla="*/ 3072935 h 6858000"/>
              <a:gd name="connsiteX46" fmla="*/ 484062 w 1409331"/>
              <a:gd name="connsiteY46" fmla="*/ 2958185 h 6858000"/>
              <a:gd name="connsiteX47" fmla="*/ 441342 w 1409331"/>
              <a:gd name="connsiteY47" fmla="*/ 2843952 h 6858000"/>
              <a:gd name="connsiteX48" fmla="*/ 375594 w 1409331"/>
              <a:gd name="connsiteY48" fmla="*/ 2554718 h 6858000"/>
              <a:gd name="connsiteX49" fmla="*/ 346411 w 1409331"/>
              <a:gd name="connsiteY49" fmla="*/ 2447068 h 6858000"/>
              <a:gd name="connsiteX50" fmla="*/ 350481 w 1409331"/>
              <a:gd name="connsiteY50" fmla="*/ 2423438 h 6858000"/>
              <a:gd name="connsiteX51" fmla="*/ 318312 w 1409331"/>
              <a:gd name="connsiteY51" fmla="*/ 2261920 h 6858000"/>
              <a:gd name="connsiteX52" fmla="*/ 308199 w 1409331"/>
              <a:gd name="connsiteY52" fmla="*/ 2195378 h 6858000"/>
              <a:gd name="connsiteX53" fmla="*/ 292416 w 1409331"/>
              <a:gd name="connsiteY53" fmla="*/ 2155135 h 6858000"/>
              <a:gd name="connsiteX54" fmla="*/ 289874 w 1409331"/>
              <a:gd name="connsiteY54" fmla="*/ 2118008 h 6858000"/>
              <a:gd name="connsiteX55" fmla="*/ 290867 w 1409331"/>
              <a:gd name="connsiteY55" fmla="*/ 2050531 h 6858000"/>
              <a:gd name="connsiteX56" fmla="*/ 263851 w 1409331"/>
              <a:gd name="connsiteY56" fmla="*/ 1906352 h 6858000"/>
              <a:gd name="connsiteX57" fmla="*/ 240408 w 1409331"/>
              <a:gd name="connsiteY57" fmla="*/ 1861531 h 6858000"/>
              <a:gd name="connsiteX58" fmla="*/ 194207 w 1409331"/>
              <a:gd name="connsiteY58" fmla="*/ 1732919 h 6858000"/>
              <a:gd name="connsiteX59" fmla="*/ 165644 w 1409331"/>
              <a:gd name="connsiteY59" fmla="*/ 1615777 h 6858000"/>
              <a:gd name="connsiteX60" fmla="*/ 146439 w 1409331"/>
              <a:gd name="connsiteY60" fmla="*/ 1563678 h 6858000"/>
              <a:gd name="connsiteX61" fmla="*/ 152261 w 1409331"/>
              <a:gd name="connsiteY61" fmla="*/ 1477995 h 6858000"/>
              <a:gd name="connsiteX62" fmla="*/ 146653 w 1409331"/>
              <a:gd name="connsiteY62" fmla="*/ 1307086 h 6858000"/>
              <a:gd name="connsiteX63" fmla="*/ 152526 w 1409331"/>
              <a:gd name="connsiteY63" fmla="*/ 1168288 h 6858000"/>
              <a:gd name="connsiteX64" fmla="*/ 134114 w 1409331"/>
              <a:gd name="connsiteY64" fmla="*/ 1088484 h 6858000"/>
              <a:gd name="connsiteX65" fmla="*/ 122850 w 1409331"/>
              <a:gd name="connsiteY65" fmla="*/ 1016103 h 6858000"/>
              <a:gd name="connsiteX66" fmla="*/ 124306 w 1409331"/>
              <a:gd name="connsiteY66" fmla="*/ 954054 h 6858000"/>
              <a:gd name="connsiteX67" fmla="*/ 119171 w 1409331"/>
              <a:gd name="connsiteY67" fmla="*/ 896999 h 6858000"/>
              <a:gd name="connsiteX68" fmla="*/ 79309 w 1409331"/>
              <a:gd name="connsiteY68" fmla="*/ 711705 h 6858000"/>
              <a:gd name="connsiteX69" fmla="*/ 76219 w 1409331"/>
              <a:gd name="connsiteY69" fmla="*/ 619315 h 6858000"/>
              <a:gd name="connsiteX70" fmla="*/ 69875 w 1409331"/>
              <a:gd name="connsiteY70" fmla="*/ 585934 h 6858000"/>
              <a:gd name="connsiteX71" fmla="*/ 67171 w 1409331"/>
              <a:gd name="connsiteY71" fmla="*/ 538948 h 6858000"/>
              <a:gd name="connsiteX72" fmla="*/ 71079 w 1409331"/>
              <a:gd name="connsiteY72" fmla="*/ 525163 h 6858000"/>
              <a:gd name="connsiteX73" fmla="*/ 367 w 1409331"/>
              <a:gd name="connsiteY73" fmla="*/ 236673 h 6858000"/>
              <a:gd name="connsiteX74" fmla="*/ 110711 w 1409331"/>
              <a:gd name="connsiteY74" fmla="*/ 144983 h 6858000"/>
              <a:gd name="connsiteX75" fmla="*/ 100996 w 1409331"/>
              <a:gd name="connsiteY75" fmla="*/ 33857 h 6858000"/>
              <a:gd name="connsiteX76" fmla="*/ 82549 w 1409331"/>
              <a:gd name="connsiteY76" fmla="*/ 0 h 6858000"/>
              <a:gd name="connsiteX0" fmla="*/ 82549 w 1409331"/>
              <a:gd name="connsiteY0" fmla="*/ 0 h 6858000"/>
              <a:gd name="connsiteX1" fmla="*/ 1409331 w 1409331"/>
              <a:gd name="connsiteY1" fmla="*/ 0 h 6858000"/>
              <a:gd name="connsiteX2" fmla="*/ 1409331 w 1409331"/>
              <a:gd name="connsiteY2" fmla="*/ 6858000 h 6858000"/>
              <a:gd name="connsiteX3" fmla="*/ 146025 w 1409331"/>
              <a:gd name="connsiteY3" fmla="*/ 6857735 h 6858000"/>
              <a:gd name="connsiteX4" fmla="*/ 182618 w 1409331"/>
              <a:gd name="connsiteY4" fmla="*/ 6776847 h 6858000"/>
              <a:gd name="connsiteX5" fmla="*/ 194118 w 1409331"/>
              <a:gd name="connsiteY5" fmla="*/ 6737706 h 6858000"/>
              <a:gd name="connsiteX6" fmla="*/ 211525 w 1409331"/>
              <a:gd name="connsiteY6" fmla="*/ 6686827 h 6858000"/>
              <a:gd name="connsiteX7" fmla="*/ 223103 w 1409331"/>
              <a:gd name="connsiteY7" fmla="*/ 6633777 h 6858000"/>
              <a:gd name="connsiteX8" fmla="*/ 295946 w 1409331"/>
              <a:gd name="connsiteY8" fmla="*/ 6492130 h 6858000"/>
              <a:gd name="connsiteX9" fmla="*/ 311633 w 1409331"/>
              <a:gd name="connsiteY9" fmla="*/ 6431610 h 6858000"/>
              <a:gd name="connsiteX10" fmla="*/ 330473 w 1409331"/>
              <a:gd name="connsiteY10" fmla="*/ 6294334 h 6858000"/>
              <a:gd name="connsiteX11" fmla="*/ 318247 w 1409331"/>
              <a:gd name="connsiteY11" fmla="*/ 6231403 h 6858000"/>
              <a:gd name="connsiteX12" fmla="*/ 310905 w 1409331"/>
              <a:gd name="connsiteY12" fmla="*/ 6202459 h 6858000"/>
              <a:gd name="connsiteX13" fmla="*/ 309703 w 1409331"/>
              <a:gd name="connsiteY13" fmla="*/ 6153037 h 6858000"/>
              <a:gd name="connsiteX14" fmla="*/ 317288 w 1409331"/>
              <a:gd name="connsiteY14" fmla="*/ 5905303 h 6858000"/>
              <a:gd name="connsiteX15" fmla="*/ 347246 w 1409331"/>
              <a:gd name="connsiteY15" fmla="*/ 5712857 h 6858000"/>
              <a:gd name="connsiteX16" fmla="*/ 377044 w 1409331"/>
              <a:gd name="connsiteY16" fmla="*/ 5660491 h 6858000"/>
              <a:gd name="connsiteX17" fmla="*/ 391056 w 1409331"/>
              <a:gd name="connsiteY17" fmla="*/ 5553910 h 6858000"/>
              <a:gd name="connsiteX18" fmla="*/ 415487 w 1409331"/>
              <a:gd name="connsiteY18" fmla="*/ 5449031 h 6858000"/>
              <a:gd name="connsiteX19" fmla="*/ 452370 w 1409331"/>
              <a:gd name="connsiteY19" fmla="*/ 5341916 h 6858000"/>
              <a:gd name="connsiteX20" fmla="*/ 490751 w 1409331"/>
              <a:gd name="connsiteY20" fmla="*/ 5264214 h 6858000"/>
              <a:gd name="connsiteX21" fmla="*/ 496910 w 1409331"/>
              <a:gd name="connsiteY21" fmla="*/ 5225268 h 6858000"/>
              <a:gd name="connsiteX22" fmla="*/ 505192 w 1409331"/>
              <a:gd name="connsiteY22" fmla="*/ 5159961 h 6858000"/>
              <a:gd name="connsiteX23" fmla="*/ 508802 w 1409331"/>
              <a:gd name="connsiteY23" fmla="*/ 5125185 h 6858000"/>
              <a:gd name="connsiteX24" fmla="*/ 522668 w 1409331"/>
              <a:gd name="connsiteY24" fmla="*/ 5067850 h 6858000"/>
              <a:gd name="connsiteX25" fmla="*/ 525399 w 1409331"/>
              <a:gd name="connsiteY25" fmla="*/ 5060861 h 6858000"/>
              <a:gd name="connsiteX26" fmla="*/ 523657 w 1409331"/>
              <a:gd name="connsiteY26" fmla="*/ 4993030 h 6858000"/>
              <a:gd name="connsiteX27" fmla="*/ 530566 w 1409331"/>
              <a:gd name="connsiteY27" fmla="*/ 4946844 h 6858000"/>
              <a:gd name="connsiteX28" fmla="*/ 541825 w 1409331"/>
              <a:gd name="connsiteY28" fmla="*/ 4858827 h 6858000"/>
              <a:gd name="connsiteX29" fmla="*/ 547728 w 1409331"/>
              <a:gd name="connsiteY29" fmla="*/ 4821170 h 6858000"/>
              <a:gd name="connsiteX30" fmla="*/ 547041 w 1409331"/>
              <a:gd name="connsiteY30" fmla="*/ 4584173 h 6858000"/>
              <a:gd name="connsiteX31" fmla="*/ 538689 w 1409331"/>
              <a:gd name="connsiteY31" fmla="*/ 4375228 h 6858000"/>
              <a:gd name="connsiteX32" fmla="*/ 519342 w 1409331"/>
              <a:gd name="connsiteY32" fmla="*/ 4214165 h 6858000"/>
              <a:gd name="connsiteX33" fmla="*/ 520971 w 1409331"/>
              <a:gd name="connsiteY33" fmla="*/ 4076008 h 6858000"/>
              <a:gd name="connsiteX34" fmla="*/ 508671 w 1409331"/>
              <a:gd name="connsiteY34" fmla="*/ 4033999 h 6858000"/>
              <a:gd name="connsiteX35" fmla="*/ 508396 w 1409331"/>
              <a:gd name="connsiteY35" fmla="*/ 4013953 h 6858000"/>
              <a:gd name="connsiteX36" fmla="*/ 512695 w 1409331"/>
              <a:gd name="connsiteY36" fmla="*/ 3872886 h 6858000"/>
              <a:gd name="connsiteX37" fmla="*/ 523068 w 1409331"/>
              <a:gd name="connsiteY37" fmla="*/ 3813873 h 6858000"/>
              <a:gd name="connsiteX38" fmla="*/ 533964 w 1409331"/>
              <a:gd name="connsiteY38" fmla="*/ 3738082 h 6858000"/>
              <a:gd name="connsiteX39" fmla="*/ 541310 w 1409331"/>
              <a:gd name="connsiteY39" fmla="*/ 3673397 h 6858000"/>
              <a:gd name="connsiteX40" fmla="*/ 540606 w 1409331"/>
              <a:gd name="connsiteY40" fmla="*/ 3637109 h 6858000"/>
              <a:gd name="connsiteX41" fmla="*/ 544049 w 1409331"/>
              <a:gd name="connsiteY41" fmla="*/ 3536883 h 6858000"/>
              <a:gd name="connsiteX42" fmla="*/ 565479 w 1409331"/>
              <a:gd name="connsiteY42" fmla="*/ 3295862 h 6858000"/>
              <a:gd name="connsiteX43" fmla="*/ 548005 w 1409331"/>
              <a:gd name="connsiteY43" fmla="*/ 3158586 h 6858000"/>
              <a:gd name="connsiteX44" fmla="*/ 523413 w 1409331"/>
              <a:gd name="connsiteY44" fmla="*/ 3112365 h 6858000"/>
              <a:gd name="connsiteX45" fmla="*/ 508888 w 1409331"/>
              <a:gd name="connsiteY45" fmla="*/ 3072935 h 6858000"/>
              <a:gd name="connsiteX46" fmla="*/ 484062 w 1409331"/>
              <a:gd name="connsiteY46" fmla="*/ 2958185 h 6858000"/>
              <a:gd name="connsiteX47" fmla="*/ 441342 w 1409331"/>
              <a:gd name="connsiteY47" fmla="*/ 2843952 h 6858000"/>
              <a:gd name="connsiteX48" fmla="*/ 375594 w 1409331"/>
              <a:gd name="connsiteY48" fmla="*/ 2554718 h 6858000"/>
              <a:gd name="connsiteX49" fmla="*/ 346411 w 1409331"/>
              <a:gd name="connsiteY49" fmla="*/ 2447068 h 6858000"/>
              <a:gd name="connsiteX50" fmla="*/ 350481 w 1409331"/>
              <a:gd name="connsiteY50" fmla="*/ 2423438 h 6858000"/>
              <a:gd name="connsiteX51" fmla="*/ 318312 w 1409331"/>
              <a:gd name="connsiteY51" fmla="*/ 2261920 h 6858000"/>
              <a:gd name="connsiteX52" fmla="*/ 308199 w 1409331"/>
              <a:gd name="connsiteY52" fmla="*/ 2195378 h 6858000"/>
              <a:gd name="connsiteX53" fmla="*/ 292416 w 1409331"/>
              <a:gd name="connsiteY53" fmla="*/ 2155135 h 6858000"/>
              <a:gd name="connsiteX54" fmla="*/ 289874 w 1409331"/>
              <a:gd name="connsiteY54" fmla="*/ 2118008 h 6858000"/>
              <a:gd name="connsiteX55" fmla="*/ 290867 w 1409331"/>
              <a:gd name="connsiteY55" fmla="*/ 2050531 h 6858000"/>
              <a:gd name="connsiteX56" fmla="*/ 263851 w 1409331"/>
              <a:gd name="connsiteY56" fmla="*/ 1906352 h 6858000"/>
              <a:gd name="connsiteX57" fmla="*/ 240408 w 1409331"/>
              <a:gd name="connsiteY57" fmla="*/ 1861531 h 6858000"/>
              <a:gd name="connsiteX58" fmla="*/ 194207 w 1409331"/>
              <a:gd name="connsiteY58" fmla="*/ 1732919 h 6858000"/>
              <a:gd name="connsiteX59" fmla="*/ 165644 w 1409331"/>
              <a:gd name="connsiteY59" fmla="*/ 1615777 h 6858000"/>
              <a:gd name="connsiteX60" fmla="*/ 146439 w 1409331"/>
              <a:gd name="connsiteY60" fmla="*/ 1563678 h 6858000"/>
              <a:gd name="connsiteX61" fmla="*/ 152261 w 1409331"/>
              <a:gd name="connsiteY61" fmla="*/ 1477995 h 6858000"/>
              <a:gd name="connsiteX62" fmla="*/ 146653 w 1409331"/>
              <a:gd name="connsiteY62" fmla="*/ 1307086 h 6858000"/>
              <a:gd name="connsiteX63" fmla="*/ 152526 w 1409331"/>
              <a:gd name="connsiteY63" fmla="*/ 1168288 h 6858000"/>
              <a:gd name="connsiteX64" fmla="*/ 134114 w 1409331"/>
              <a:gd name="connsiteY64" fmla="*/ 1088484 h 6858000"/>
              <a:gd name="connsiteX65" fmla="*/ 122850 w 1409331"/>
              <a:gd name="connsiteY65" fmla="*/ 1016103 h 6858000"/>
              <a:gd name="connsiteX66" fmla="*/ 124306 w 1409331"/>
              <a:gd name="connsiteY66" fmla="*/ 954054 h 6858000"/>
              <a:gd name="connsiteX67" fmla="*/ 119171 w 1409331"/>
              <a:gd name="connsiteY67" fmla="*/ 896999 h 6858000"/>
              <a:gd name="connsiteX68" fmla="*/ 79309 w 1409331"/>
              <a:gd name="connsiteY68" fmla="*/ 711705 h 6858000"/>
              <a:gd name="connsiteX69" fmla="*/ 76219 w 1409331"/>
              <a:gd name="connsiteY69" fmla="*/ 619315 h 6858000"/>
              <a:gd name="connsiteX70" fmla="*/ 69875 w 1409331"/>
              <a:gd name="connsiteY70" fmla="*/ 585934 h 6858000"/>
              <a:gd name="connsiteX71" fmla="*/ 67171 w 1409331"/>
              <a:gd name="connsiteY71" fmla="*/ 538948 h 6858000"/>
              <a:gd name="connsiteX72" fmla="*/ 71079 w 1409331"/>
              <a:gd name="connsiteY72" fmla="*/ 525163 h 6858000"/>
              <a:gd name="connsiteX73" fmla="*/ 367 w 1409331"/>
              <a:gd name="connsiteY73" fmla="*/ 236673 h 6858000"/>
              <a:gd name="connsiteX74" fmla="*/ 100996 w 1409331"/>
              <a:gd name="connsiteY74" fmla="*/ 33857 h 6858000"/>
              <a:gd name="connsiteX75" fmla="*/ 82549 w 1409331"/>
              <a:gd name="connsiteY75" fmla="*/ 0 h 6858000"/>
              <a:gd name="connsiteX0" fmla="*/ 102722 w 1429504"/>
              <a:gd name="connsiteY0" fmla="*/ 0 h 6858000"/>
              <a:gd name="connsiteX1" fmla="*/ 1429504 w 1429504"/>
              <a:gd name="connsiteY1" fmla="*/ 0 h 6858000"/>
              <a:gd name="connsiteX2" fmla="*/ 1429504 w 1429504"/>
              <a:gd name="connsiteY2" fmla="*/ 6858000 h 6858000"/>
              <a:gd name="connsiteX3" fmla="*/ 166198 w 1429504"/>
              <a:gd name="connsiteY3" fmla="*/ 6857735 h 6858000"/>
              <a:gd name="connsiteX4" fmla="*/ 202791 w 1429504"/>
              <a:gd name="connsiteY4" fmla="*/ 6776847 h 6858000"/>
              <a:gd name="connsiteX5" fmla="*/ 214291 w 1429504"/>
              <a:gd name="connsiteY5" fmla="*/ 6737706 h 6858000"/>
              <a:gd name="connsiteX6" fmla="*/ 231698 w 1429504"/>
              <a:gd name="connsiteY6" fmla="*/ 6686827 h 6858000"/>
              <a:gd name="connsiteX7" fmla="*/ 243276 w 1429504"/>
              <a:gd name="connsiteY7" fmla="*/ 6633777 h 6858000"/>
              <a:gd name="connsiteX8" fmla="*/ 316119 w 1429504"/>
              <a:gd name="connsiteY8" fmla="*/ 6492130 h 6858000"/>
              <a:gd name="connsiteX9" fmla="*/ 331806 w 1429504"/>
              <a:gd name="connsiteY9" fmla="*/ 6431610 h 6858000"/>
              <a:gd name="connsiteX10" fmla="*/ 350646 w 1429504"/>
              <a:gd name="connsiteY10" fmla="*/ 6294334 h 6858000"/>
              <a:gd name="connsiteX11" fmla="*/ 338420 w 1429504"/>
              <a:gd name="connsiteY11" fmla="*/ 6231403 h 6858000"/>
              <a:gd name="connsiteX12" fmla="*/ 331078 w 1429504"/>
              <a:gd name="connsiteY12" fmla="*/ 6202459 h 6858000"/>
              <a:gd name="connsiteX13" fmla="*/ 329876 w 1429504"/>
              <a:gd name="connsiteY13" fmla="*/ 6153037 h 6858000"/>
              <a:gd name="connsiteX14" fmla="*/ 337461 w 1429504"/>
              <a:gd name="connsiteY14" fmla="*/ 5905303 h 6858000"/>
              <a:gd name="connsiteX15" fmla="*/ 367419 w 1429504"/>
              <a:gd name="connsiteY15" fmla="*/ 5712857 h 6858000"/>
              <a:gd name="connsiteX16" fmla="*/ 397217 w 1429504"/>
              <a:gd name="connsiteY16" fmla="*/ 5660491 h 6858000"/>
              <a:gd name="connsiteX17" fmla="*/ 411229 w 1429504"/>
              <a:gd name="connsiteY17" fmla="*/ 5553910 h 6858000"/>
              <a:gd name="connsiteX18" fmla="*/ 435660 w 1429504"/>
              <a:gd name="connsiteY18" fmla="*/ 5449031 h 6858000"/>
              <a:gd name="connsiteX19" fmla="*/ 472543 w 1429504"/>
              <a:gd name="connsiteY19" fmla="*/ 5341916 h 6858000"/>
              <a:gd name="connsiteX20" fmla="*/ 510924 w 1429504"/>
              <a:gd name="connsiteY20" fmla="*/ 5264214 h 6858000"/>
              <a:gd name="connsiteX21" fmla="*/ 517083 w 1429504"/>
              <a:gd name="connsiteY21" fmla="*/ 5225268 h 6858000"/>
              <a:gd name="connsiteX22" fmla="*/ 525365 w 1429504"/>
              <a:gd name="connsiteY22" fmla="*/ 5159961 h 6858000"/>
              <a:gd name="connsiteX23" fmla="*/ 528975 w 1429504"/>
              <a:gd name="connsiteY23" fmla="*/ 5125185 h 6858000"/>
              <a:gd name="connsiteX24" fmla="*/ 542841 w 1429504"/>
              <a:gd name="connsiteY24" fmla="*/ 5067850 h 6858000"/>
              <a:gd name="connsiteX25" fmla="*/ 545572 w 1429504"/>
              <a:gd name="connsiteY25" fmla="*/ 5060861 h 6858000"/>
              <a:gd name="connsiteX26" fmla="*/ 543830 w 1429504"/>
              <a:gd name="connsiteY26" fmla="*/ 4993030 h 6858000"/>
              <a:gd name="connsiteX27" fmla="*/ 550739 w 1429504"/>
              <a:gd name="connsiteY27" fmla="*/ 4946844 h 6858000"/>
              <a:gd name="connsiteX28" fmla="*/ 561998 w 1429504"/>
              <a:gd name="connsiteY28" fmla="*/ 4858827 h 6858000"/>
              <a:gd name="connsiteX29" fmla="*/ 567901 w 1429504"/>
              <a:gd name="connsiteY29" fmla="*/ 4821170 h 6858000"/>
              <a:gd name="connsiteX30" fmla="*/ 567214 w 1429504"/>
              <a:gd name="connsiteY30" fmla="*/ 4584173 h 6858000"/>
              <a:gd name="connsiteX31" fmla="*/ 558862 w 1429504"/>
              <a:gd name="connsiteY31" fmla="*/ 4375228 h 6858000"/>
              <a:gd name="connsiteX32" fmla="*/ 539515 w 1429504"/>
              <a:gd name="connsiteY32" fmla="*/ 4214165 h 6858000"/>
              <a:gd name="connsiteX33" fmla="*/ 541144 w 1429504"/>
              <a:gd name="connsiteY33" fmla="*/ 4076008 h 6858000"/>
              <a:gd name="connsiteX34" fmla="*/ 528844 w 1429504"/>
              <a:gd name="connsiteY34" fmla="*/ 4033999 h 6858000"/>
              <a:gd name="connsiteX35" fmla="*/ 528569 w 1429504"/>
              <a:gd name="connsiteY35" fmla="*/ 4013953 h 6858000"/>
              <a:gd name="connsiteX36" fmla="*/ 532868 w 1429504"/>
              <a:gd name="connsiteY36" fmla="*/ 3872886 h 6858000"/>
              <a:gd name="connsiteX37" fmla="*/ 543241 w 1429504"/>
              <a:gd name="connsiteY37" fmla="*/ 3813873 h 6858000"/>
              <a:gd name="connsiteX38" fmla="*/ 554137 w 1429504"/>
              <a:gd name="connsiteY38" fmla="*/ 3738082 h 6858000"/>
              <a:gd name="connsiteX39" fmla="*/ 561483 w 1429504"/>
              <a:gd name="connsiteY39" fmla="*/ 3673397 h 6858000"/>
              <a:gd name="connsiteX40" fmla="*/ 560779 w 1429504"/>
              <a:gd name="connsiteY40" fmla="*/ 3637109 h 6858000"/>
              <a:gd name="connsiteX41" fmla="*/ 564222 w 1429504"/>
              <a:gd name="connsiteY41" fmla="*/ 3536883 h 6858000"/>
              <a:gd name="connsiteX42" fmla="*/ 585652 w 1429504"/>
              <a:gd name="connsiteY42" fmla="*/ 3295862 h 6858000"/>
              <a:gd name="connsiteX43" fmla="*/ 568178 w 1429504"/>
              <a:gd name="connsiteY43" fmla="*/ 3158586 h 6858000"/>
              <a:gd name="connsiteX44" fmla="*/ 543586 w 1429504"/>
              <a:gd name="connsiteY44" fmla="*/ 3112365 h 6858000"/>
              <a:gd name="connsiteX45" fmla="*/ 529061 w 1429504"/>
              <a:gd name="connsiteY45" fmla="*/ 3072935 h 6858000"/>
              <a:gd name="connsiteX46" fmla="*/ 504235 w 1429504"/>
              <a:gd name="connsiteY46" fmla="*/ 2958185 h 6858000"/>
              <a:gd name="connsiteX47" fmla="*/ 461515 w 1429504"/>
              <a:gd name="connsiteY47" fmla="*/ 2843952 h 6858000"/>
              <a:gd name="connsiteX48" fmla="*/ 395767 w 1429504"/>
              <a:gd name="connsiteY48" fmla="*/ 2554718 h 6858000"/>
              <a:gd name="connsiteX49" fmla="*/ 366584 w 1429504"/>
              <a:gd name="connsiteY49" fmla="*/ 2447068 h 6858000"/>
              <a:gd name="connsiteX50" fmla="*/ 370654 w 1429504"/>
              <a:gd name="connsiteY50" fmla="*/ 2423438 h 6858000"/>
              <a:gd name="connsiteX51" fmla="*/ 338485 w 1429504"/>
              <a:gd name="connsiteY51" fmla="*/ 2261920 h 6858000"/>
              <a:gd name="connsiteX52" fmla="*/ 328372 w 1429504"/>
              <a:gd name="connsiteY52" fmla="*/ 2195378 h 6858000"/>
              <a:gd name="connsiteX53" fmla="*/ 312589 w 1429504"/>
              <a:gd name="connsiteY53" fmla="*/ 2155135 h 6858000"/>
              <a:gd name="connsiteX54" fmla="*/ 310047 w 1429504"/>
              <a:gd name="connsiteY54" fmla="*/ 2118008 h 6858000"/>
              <a:gd name="connsiteX55" fmla="*/ 311040 w 1429504"/>
              <a:gd name="connsiteY55" fmla="*/ 2050531 h 6858000"/>
              <a:gd name="connsiteX56" fmla="*/ 284024 w 1429504"/>
              <a:gd name="connsiteY56" fmla="*/ 1906352 h 6858000"/>
              <a:gd name="connsiteX57" fmla="*/ 260581 w 1429504"/>
              <a:gd name="connsiteY57" fmla="*/ 1861531 h 6858000"/>
              <a:gd name="connsiteX58" fmla="*/ 214380 w 1429504"/>
              <a:gd name="connsiteY58" fmla="*/ 1732919 h 6858000"/>
              <a:gd name="connsiteX59" fmla="*/ 185817 w 1429504"/>
              <a:gd name="connsiteY59" fmla="*/ 1615777 h 6858000"/>
              <a:gd name="connsiteX60" fmla="*/ 166612 w 1429504"/>
              <a:gd name="connsiteY60" fmla="*/ 1563678 h 6858000"/>
              <a:gd name="connsiteX61" fmla="*/ 172434 w 1429504"/>
              <a:gd name="connsiteY61" fmla="*/ 1477995 h 6858000"/>
              <a:gd name="connsiteX62" fmla="*/ 166826 w 1429504"/>
              <a:gd name="connsiteY62" fmla="*/ 1307086 h 6858000"/>
              <a:gd name="connsiteX63" fmla="*/ 172699 w 1429504"/>
              <a:gd name="connsiteY63" fmla="*/ 1168288 h 6858000"/>
              <a:gd name="connsiteX64" fmla="*/ 154287 w 1429504"/>
              <a:gd name="connsiteY64" fmla="*/ 1088484 h 6858000"/>
              <a:gd name="connsiteX65" fmla="*/ 143023 w 1429504"/>
              <a:gd name="connsiteY65" fmla="*/ 1016103 h 6858000"/>
              <a:gd name="connsiteX66" fmla="*/ 144479 w 1429504"/>
              <a:gd name="connsiteY66" fmla="*/ 954054 h 6858000"/>
              <a:gd name="connsiteX67" fmla="*/ 139344 w 1429504"/>
              <a:gd name="connsiteY67" fmla="*/ 896999 h 6858000"/>
              <a:gd name="connsiteX68" fmla="*/ 99482 w 1429504"/>
              <a:gd name="connsiteY68" fmla="*/ 711705 h 6858000"/>
              <a:gd name="connsiteX69" fmla="*/ 96392 w 1429504"/>
              <a:gd name="connsiteY69" fmla="*/ 619315 h 6858000"/>
              <a:gd name="connsiteX70" fmla="*/ 90048 w 1429504"/>
              <a:gd name="connsiteY70" fmla="*/ 585934 h 6858000"/>
              <a:gd name="connsiteX71" fmla="*/ 87344 w 1429504"/>
              <a:gd name="connsiteY71" fmla="*/ 538948 h 6858000"/>
              <a:gd name="connsiteX72" fmla="*/ 91252 w 1429504"/>
              <a:gd name="connsiteY72" fmla="*/ 525163 h 6858000"/>
              <a:gd name="connsiteX73" fmla="*/ 20540 w 1429504"/>
              <a:gd name="connsiteY73" fmla="*/ 236673 h 6858000"/>
              <a:gd name="connsiteX74" fmla="*/ 3122 w 1429504"/>
              <a:gd name="connsiteY74" fmla="*/ 74954 h 6858000"/>
              <a:gd name="connsiteX75" fmla="*/ 102722 w 1429504"/>
              <a:gd name="connsiteY75" fmla="*/ 0 h 6858000"/>
              <a:gd name="connsiteX0" fmla="*/ 109280 w 1436062"/>
              <a:gd name="connsiteY0" fmla="*/ 0 h 6858000"/>
              <a:gd name="connsiteX1" fmla="*/ 1436062 w 1436062"/>
              <a:gd name="connsiteY1" fmla="*/ 0 h 6858000"/>
              <a:gd name="connsiteX2" fmla="*/ 1436062 w 1436062"/>
              <a:gd name="connsiteY2" fmla="*/ 6858000 h 6858000"/>
              <a:gd name="connsiteX3" fmla="*/ 172756 w 1436062"/>
              <a:gd name="connsiteY3" fmla="*/ 6857735 h 6858000"/>
              <a:gd name="connsiteX4" fmla="*/ 209349 w 1436062"/>
              <a:gd name="connsiteY4" fmla="*/ 6776847 h 6858000"/>
              <a:gd name="connsiteX5" fmla="*/ 220849 w 1436062"/>
              <a:gd name="connsiteY5" fmla="*/ 6737706 h 6858000"/>
              <a:gd name="connsiteX6" fmla="*/ 238256 w 1436062"/>
              <a:gd name="connsiteY6" fmla="*/ 6686827 h 6858000"/>
              <a:gd name="connsiteX7" fmla="*/ 249834 w 1436062"/>
              <a:gd name="connsiteY7" fmla="*/ 6633777 h 6858000"/>
              <a:gd name="connsiteX8" fmla="*/ 322677 w 1436062"/>
              <a:gd name="connsiteY8" fmla="*/ 6492130 h 6858000"/>
              <a:gd name="connsiteX9" fmla="*/ 338364 w 1436062"/>
              <a:gd name="connsiteY9" fmla="*/ 6431610 h 6858000"/>
              <a:gd name="connsiteX10" fmla="*/ 357204 w 1436062"/>
              <a:gd name="connsiteY10" fmla="*/ 6294334 h 6858000"/>
              <a:gd name="connsiteX11" fmla="*/ 344978 w 1436062"/>
              <a:gd name="connsiteY11" fmla="*/ 6231403 h 6858000"/>
              <a:gd name="connsiteX12" fmla="*/ 337636 w 1436062"/>
              <a:gd name="connsiteY12" fmla="*/ 6202459 h 6858000"/>
              <a:gd name="connsiteX13" fmla="*/ 336434 w 1436062"/>
              <a:gd name="connsiteY13" fmla="*/ 6153037 h 6858000"/>
              <a:gd name="connsiteX14" fmla="*/ 344019 w 1436062"/>
              <a:gd name="connsiteY14" fmla="*/ 5905303 h 6858000"/>
              <a:gd name="connsiteX15" fmla="*/ 373977 w 1436062"/>
              <a:gd name="connsiteY15" fmla="*/ 5712857 h 6858000"/>
              <a:gd name="connsiteX16" fmla="*/ 403775 w 1436062"/>
              <a:gd name="connsiteY16" fmla="*/ 5660491 h 6858000"/>
              <a:gd name="connsiteX17" fmla="*/ 417787 w 1436062"/>
              <a:gd name="connsiteY17" fmla="*/ 5553910 h 6858000"/>
              <a:gd name="connsiteX18" fmla="*/ 442218 w 1436062"/>
              <a:gd name="connsiteY18" fmla="*/ 5449031 h 6858000"/>
              <a:gd name="connsiteX19" fmla="*/ 479101 w 1436062"/>
              <a:gd name="connsiteY19" fmla="*/ 5341916 h 6858000"/>
              <a:gd name="connsiteX20" fmla="*/ 517482 w 1436062"/>
              <a:gd name="connsiteY20" fmla="*/ 5264214 h 6858000"/>
              <a:gd name="connsiteX21" fmla="*/ 523641 w 1436062"/>
              <a:gd name="connsiteY21" fmla="*/ 5225268 h 6858000"/>
              <a:gd name="connsiteX22" fmla="*/ 531923 w 1436062"/>
              <a:gd name="connsiteY22" fmla="*/ 5159961 h 6858000"/>
              <a:gd name="connsiteX23" fmla="*/ 535533 w 1436062"/>
              <a:gd name="connsiteY23" fmla="*/ 5125185 h 6858000"/>
              <a:gd name="connsiteX24" fmla="*/ 549399 w 1436062"/>
              <a:gd name="connsiteY24" fmla="*/ 5067850 h 6858000"/>
              <a:gd name="connsiteX25" fmla="*/ 552130 w 1436062"/>
              <a:gd name="connsiteY25" fmla="*/ 5060861 h 6858000"/>
              <a:gd name="connsiteX26" fmla="*/ 550388 w 1436062"/>
              <a:gd name="connsiteY26" fmla="*/ 4993030 h 6858000"/>
              <a:gd name="connsiteX27" fmla="*/ 557297 w 1436062"/>
              <a:gd name="connsiteY27" fmla="*/ 4946844 h 6858000"/>
              <a:gd name="connsiteX28" fmla="*/ 568556 w 1436062"/>
              <a:gd name="connsiteY28" fmla="*/ 4858827 h 6858000"/>
              <a:gd name="connsiteX29" fmla="*/ 574459 w 1436062"/>
              <a:gd name="connsiteY29" fmla="*/ 4821170 h 6858000"/>
              <a:gd name="connsiteX30" fmla="*/ 573772 w 1436062"/>
              <a:gd name="connsiteY30" fmla="*/ 4584173 h 6858000"/>
              <a:gd name="connsiteX31" fmla="*/ 565420 w 1436062"/>
              <a:gd name="connsiteY31" fmla="*/ 4375228 h 6858000"/>
              <a:gd name="connsiteX32" fmla="*/ 546073 w 1436062"/>
              <a:gd name="connsiteY32" fmla="*/ 4214165 h 6858000"/>
              <a:gd name="connsiteX33" fmla="*/ 547702 w 1436062"/>
              <a:gd name="connsiteY33" fmla="*/ 4076008 h 6858000"/>
              <a:gd name="connsiteX34" fmla="*/ 535402 w 1436062"/>
              <a:gd name="connsiteY34" fmla="*/ 4033999 h 6858000"/>
              <a:gd name="connsiteX35" fmla="*/ 535127 w 1436062"/>
              <a:gd name="connsiteY35" fmla="*/ 4013953 h 6858000"/>
              <a:gd name="connsiteX36" fmla="*/ 539426 w 1436062"/>
              <a:gd name="connsiteY36" fmla="*/ 3872886 h 6858000"/>
              <a:gd name="connsiteX37" fmla="*/ 549799 w 1436062"/>
              <a:gd name="connsiteY37" fmla="*/ 3813873 h 6858000"/>
              <a:gd name="connsiteX38" fmla="*/ 560695 w 1436062"/>
              <a:gd name="connsiteY38" fmla="*/ 3738082 h 6858000"/>
              <a:gd name="connsiteX39" fmla="*/ 568041 w 1436062"/>
              <a:gd name="connsiteY39" fmla="*/ 3673397 h 6858000"/>
              <a:gd name="connsiteX40" fmla="*/ 567337 w 1436062"/>
              <a:gd name="connsiteY40" fmla="*/ 3637109 h 6858000"/>
              <a:gd name="connsiteX41" fmla="*/ 570780 w 1436062"/>
              <a:gd name="connsiteY41" fmla="*/ 3536883 h 6858000"/>
              <a:gd name="connsiteX42" fmla="*/ 592210 w 1436062"/>
              <a:gd name="connsiteY42" fmla="*/ 3295862 h 6858000"/>
              <a:gd name="connsiteX43" fmla="*/ 574736 w 1436062"/>
              <a:gd name="connsiteY43" fmla="*/ 3158586 h 6858000"/>
              <a:gd name="connsiteX44" fmla="*/ 550144 w 1436062"/>
              <a:gd name="connsiteY44" fmla="*/ 3112365 h 6858000"/>
              <a:gd name="connsiteX45" fmla="*/ 535619 w 1436062"/>
              <a:gd name="connsiteY45" fmla="*/ 3072935 h 6858000"/>
              <a:gd name="connsiteX46" fmla="*/ 510793 w 1436062"/>
              <a:gd name="connsiteY46" fmla="*/ 2958185 h 6858000"/>
              <a:gd name="connsiteX47" fmla="*/ 468073 w 1436062"/>
              <a:gd name="connsiteY47" fmla="*/ 2843952 h 6858000"/>
              <a:gd name="connsiteX48" fmla="*/ 402325 w 1436062"/>
              <a:gd name="connsiteY48" fmla="*/ 2554718 h 6858000"/>
              <a:gd name="connsiteX49" fmla="*/ 373142 w 1436062"/>
              <a:gd name="connsiteY49" fmla="*/ 2447068 h 6858000"/>
              <a:gd name="connsiteX50" fmla="*/ 377212 w 1436062"/>
              <a:gd name="connsiteY50" fmla="*/ 2423438 h 6858000"/>
              <a:gd name="connsiteX51" fmla="*/ 345043 w 1436062"/>
              <a:gd name="connsiteY51" fmla="*/ 2261920 h 6858000"/>
              <a:gd name="connsiteX52" fmla="*/ 334930 w 1436062"/>
              <a:gd name="connsiteY52" fmla="*/ 2195378 h 6858000"/>
              <a:gd name="connsiteX53" fmla="*/ 319147 w 1436062"/>
              <a:gd name="connsiteY53" fmla="*/ 2155135 h 6858000"/>
              <a:gd name="connsiteX54" fmla="*/ 316605 w 1436062"/>
              <a:gd name="connsiteY54" fmla="*/ 2118008 h 6858000"/>
              <a:gd name="connsiteX55" fmla="*/ 317598 w 1436062"/>
              <a:gd name="connsiteY55" fmla="*/ 2050531 h 6858000"/>
              <a:gd name="connsiteX56" fmla="*/ 290582 w 1436062"/>
              <a:gd name="connsiteY56" fmla="*/ 1906352 h 6858000"/>
              <a:gd name="connsiteX57" fmla="*/ 267139 w 1436062"/>
              <a:gd name="connsiteY57" fmla="*/ 1861531 h 6858000"/>
              <a:gd name="connsiteX58" fmla="*/ 220938 w 1436062"/>
              <a:gd name="connsiteY58" fmla="*/ 1732919 h 6858000"/>
              <a:gd name="connsiteX59" fmla="*/ 192375 w 1436062"/>
              <a:gd name="connsiteY59" fmla="*/ 1615777 h 6858000"/>
              <a:gd name="connsiteX60" fmla="*/ 173170 w 1436062"/>
              <a:gd name="connsiteY60" fmla="*/ 1563678 h 6858000"/>
              <a:gd name="connsiteX61" fmla="*/ 178992 w 1436062"/>
              <a:gd name="connsiteY61" fmla="*/ 1477995 h 6858000"/>
              <a:gd name="connsiteX62" fmla="*/ 173384 w 1436062"/>
              <a:gd name="connsiteY62" fmla="*/ 1307086 h 6858000"/>
              <a:gd name="connsiteX63" fmla="*/ 179257 w 1436062"/>
              <a:gd name="connsiteY63" fmla="*/ 1168288 h 6858000"/>
              <a:gd name="connsiteX64" fmla="*/ 160845 w 1436062"/>
              <a:gd name="connsiteY64" fmla="*/ 1088484 h 6858000"/>
              <a:gd name="connsiteX65" fmla="*/ 149581 w 1436062"/>
              <a:gd name="connsiteY65" fmla="*/ 1016103 h 6858000"/>
              <a:gd name="connsiteX66" fmla="*/ 151037 w 1436062"/>
              <a:gd name="connsiteY66" fmla="*/ 954054 h 6858000"/>
              <a:gd name="connsiteX67" fmla="*/ 145902 w 1436062"/>
              <a:gd name="connsiteY67" fmla="*/ 896999 h 6858000"/>
              <a:gd name="connsiteX68" fmla="*/ 106040 w 1436062"/>
              <a:gd name="connsiteY68" fmla="*/ 711705 h 6858000"/>
              <a:gd name="connsiteX69" fmla="*/ 102950 w 1436062"/>
              <a:gd name="connsiteY69" fmla="*/ 619315 h 6858000"/>
              <a:gd name="connsiteX70" fmla="*/ 96606 w 1436062"/>
              <a:gd name="connsiteY70" fmla="*/ 585934 h 6858000"/>
              <a:gd name="connsiteX71" fmla="*/ 93902 w 1436062"/>
              <a:gd name="connsiteY71" fmla="*/ 538948 h 6858000"/>
              <a:gd name="connsiteX72" fmla="*/ 0 w 1436062"/>
              <a:gd name="connsiteY72" fmla="*/ 455299 h 6858000"/>
              <a:gd name="connsiteX73" fmla="*/ 27098 w 1436062"/>
              <a:gd name="connsiteY73" fmla="*/ 236673 h 6858000"/>
              <a:gd name="connsiteX74" fmla="*/ 9680 w 1436062"/>
              <a:gd name="connsiteY74" fmla="*/ 74954 h 6858000"/>
              <a:gd name="connsiteX75" fmla="*/ 109280 w 1436062"/>
              <a:gd name="connsiteY75" fmla="*/ 0 h 6858000"/>
              <a:gd name="connsiteX0" fmla="*/ 126963 w 1453745"/>
              <a:gd name="connsiteY0" fmla="*/ 0 h 6858000"/>
              <a:gd name="connsiteX1" fmla="*/ 1453745 w 1453745"/>
              <a:gd name="connsiteY1" fmla="*/ 0 h 6858000"/>
              <a:gd name="connsiteX2" fmla="*/ 1453745 w 1453745"/>
              <a:gd name="connsiteY2" fmla="*/ 6858000 h 6858000"/>
              <a:gd name="connsiteX3" fmla="*/ 190439 w 1453745"/>
              <a:gd name="connsiteY3" fmla="*/ 6857735 h 6858000"/>
              <a:gd name="connsiteX4" fmla="*/ 227032 w 1453745"/>
              <a:gd name="connsiteY4" fmla="*/ 6776847 h 6858000"/>
              <a:gd name="connsiteX5" fmla="*/ 238532 w 1453745"/>
              <a:gd name="connsiteY5" fmla="*/ 6737706 h 6858000"/>
              <a:gd name="connsiteX6" fmla="*/ 255939 w 1453745"/>
              <a:gd name="connsiteY6" fmla="*/ 6686827 h 6858000"/>
              <a:gd name="connsiteX7" fmla="*/ 267517 w 1453745"/>
              <a:gd name="connsiteY7" fmla="*/ 6633777 h 6858000"/>
              <a:gd name="connsiteX8" fmla="*/ 340360 w 1453745"/>
              <a:gd name="connsiteY8" fmla="*/ 6492130 h 6858000"/>
              <a:gd name="connsiteX9" fmla="*/ 356047 w 1453745"/>
              <a:gd name="connsiteY9" fmla="*/ 6431610 h 6858000"/>
              <a:gd name="connsiteX10" fmla="*/ 374887 w 1453745"/>
              <a:gd name="connsiteY10" fmla="*/ 6294334 h 6858000"/>
              <a:gd name="connsiteX11" fmla="*/ 362661 w 1453745"/>
              <a:gd name="connsiteY11" fmla="*/ 6231403 h 6858000"/>
              <a:gd name="connsiteX12" fmla="*/ 355319 w 1453745"/>
              <a:gd name="connsiteY12" fmla="*/ 6202459 h 6858000"/>
              <a:gd name="connsiteX13" fmla="*/ 354117 w 1453745"/>
              <a:gd name="connsiteY13" fmla="*/ 6153037 h 6858000"/>
              <a:gd name="connsiteX14" fmla="*/ 361702 w 1453745"/>
              <a:gd name="connsiteY14" fmla="*/ 5905303 h 6858000"/>
              <a:gd name="connsiteX15" fmla="*/ 391660 w 1453745"/>
              <a:gd name="connsiteY15" fmla="*/ 5712857 h 6858000"/>
              <a:gd name="connsiteX16" fmla="*/ 421458 w 1453745"/>
              <a:gd name="connsiteY16" fmla="*/ 5660491 h 6858000"/>
              <a:gd name="connsiteX17" fmla="*/ 435470 w 1453745"/>
              <a:gd name="connsiteY17" fmla="*/ 5553910 h 6858000"/>
              <a:gd name="connsiteX18" fmla="*/ 459901 w 1453745"/>
              <a:gd name="connsiteY18" fmla="*/ 5449031 h 6858000"/>
              <a:gd name="connsiteX19" fmla="*/ 496784 w 1453745"/>
              <a:gd name="connsiteY19" fmla="*/ 5341916 h 6858000"/>
              <a:gd name="connsiteX20" fmla="*/ 535165 w 1453745"/>
              <a:gd name="connsiteY20" fmla="*/ 5264214 h 6858000"/>
              <a:gd name="connsiteX21" fmla="*/ 541324 w 1453745"/>
              <a:gd name="connsiteY21" fmla="*/ 5225268 h 6858000"/>
              <a:gd name="connsiteX22" fmla="*/ 549606 w 1453745"/>
              <a:gd name="connsiteY22" fmla="*/ 5159961 h 6858000"/>
              <a:gd name="connsiteX23" fmla="*/ 553216 w 1453745"/>
              <a:gd name="connsiteY23" fmla="*/ 5125185 h 6858000"/>
              <a:gd name="connsiteX24" fmla="*/ 567082 w 1453745"/>
              <a:gd name="connsiteY24" fmla="*/ 5067850 h 6858000"/>
              <a:gd name="connsiteX25" fmla="*/ 569813 w 1453745"/>
              <a:gd name="connsiteY25" fmla="*/ 5060861 h 6858000"/>
              <a:gd name="connsiteX26" fmla="*/ 568071 w 1453745"/>
              <a:gd name="connsiteY26" fmla="*/ 4993030 h 6858000"/>
              <a:gd name="connsiteX27" fmla="*/ 574980 w 1453745"/>
              <a:gd name="connsiteY27" fmla="*/ 4946844 h 6858000"/>
              <a:gd name="connsiteX28" fmla="*/ 586239 w 1453745"/>
              <a:gd name="connsiteY28" fmla="*/ 4858827 h 6858000"/>
              <a:gd name="connsiteX29" fmla="*/ 592142 w 1453745"/>
              <a:gd name="connsiteY29" fmla="*/ 4821170 h 6858000"/>
              <a:gd name="connsiteX30" fmla="*/ 591455 w 1453745"/>
              <a:gd name="connsiteY30" fmla="*/ 4584173 h 6858000"/>
              <a:gd name="connsiteX31" fmla="*/ 583103 w 1453745"/>
              <a:gd name="connsiteY31" fmla="*/ 4375228 h 6858000"/>
              <a:gd name="connsiteX32" fmla="*/ 563756 w 1453745"/>
              <a:gd name="connsiteY32" fmla="*/ 4214165 h 6858000"/>
              <a:gd name="connsiteX33" fmla="*/ 565385 w 1453745"/>
              <a:gd name="connsiteY33" fmla="*/ 4076008 h 6858000"/>
              <a:gd name="connsiteX34" fmla="*/ 553085 w 1453745"/>
              <a:gd name="connsiteY34" fmla="*/ 4033999 h 6858000"/>
              <a:gd name="connsiteX35" fmla="*/ 552810 w 1453745"/>
              <a:gd name="connsiteY35" fmla="*/ 4013953 h 6858000"/>
              <a:gd name="connsiteX36" fmla="*/ 557109 w 1453745"/>
              <a:gd name="connsiteY36" fmla="*/ 3872886 h 6858000"/>
              <a:gd name="connsiteX37" fmla="*/ 567482 w 1453745"/>
              <a:gd name="connsiteY37" fmla="*/ 3813873 h 6858000"/>
              <a:gd name="connsiteX38" fmla="*/ 578378 w 1453745"/>
              <a:gd name="connsiteY38" fmla="*/ 3738082 h 6858000"/>
              <a:gd name="connsiteX39" fmla="*/ 585724 w 1453745"/>
              <a:gd name="connsiteY39" fmla="*/ 3673397 h 6858000"/>
              <a:gd name="connsiteX40" fmla="*/ 585020 w 1453745"/>
              <a:gd name="connsiteY40" fmla="*/ 3637109 h 6858000"/>
              <a:gd name="connsiteX41" fmla="*/ 588463 w 1453745"/>
              <a:gd name="connsiteY41" fmla="*/ 3536883 h 6858000"/>
              <a:gd name="connsiteX42" fmla="*/ 609893 w 1453745"/>
              <a:gd name="connsiteY42" fmla="*/ 3295862 h 6858000"/>
              <a:gd name="connsiteX43" fmla="*/ 592419 w 1453745"/>
              <a:gd name="connsiteY43" fmla="*/ 3158586 h 6858000"/>
              <a:gd name="connsiteX44" fmla="*/ 567827 w 1453745"/>
              <a:gd name="connsiteY44" fmla="*/ 3112365 h 6858000"/>
              <a:gd name="connsiteX45" fmla="*/ 553302 w 1453745"/>
              <a:gd name="connsiteY45" fmla="*/ 3072935 h 6858000"/>
              <a:gd name="connsiteX46" fmla="*/ 528476 w 1453745"/>
              <a:gd name="connsiteY46" fmla="*/ 2958185 h 6858000"/>
              <a:gd name="connsiteX47" fmla="*/ 485756 w 1453745"/>
              <a:gd name="connsiteY47" fmla="*/ 2843952 h 6858000"/>
              <a:gd name="connsiteX48" fmla="*/ 420008 w 1453745"/>
              <a:gd name="connsiteY48" fmla="*/ 2554718 h 6858000"/>
              <a:gd name="connsiteX49" fmla="*/ 390825 w 1453745"/>
              <a:gd name="connsiteY49" fmla="*/ 2447068 h 6858000"/>
              <a:gd name="connsiteX50" fmla="*/ 394895 w 1453745"/>
              <a:gd name="connsiteY50" fmla="*/ 2423438 h 6858000"/>
              <a:gd name="connsiteX51" fmla="*/ 362726 w 1453745"/>
              <a:gd name="connsiteY51" fmla="*/ 2261920 h 6858000"/>
              <a:gd name="connsiteX52" fmla="*/ 352613 w 1453745"/>
              <a:gd name="connsiteY52" fmla="*/ 2195378 h 6858000"/>
              <a:gd name="connsiteX53" fmla="*/ 336830 w 1453745"/>
              <a:gd name="connsiteY53" fmla="*/ 2155135 h 6858000"/>
              <a:gd name="connsiteX54" fmla="*/ 334288 w 1453745"/>
              <a:gd name="connsiteY54" fmla="*/ 2118008 h 6858000"/>
              <a:gd name="connsiteX55" fmla="*/ 335281 w 1453745"/>
              <a:gd name="connsiteY55" fmla="*/ 2050531 h 6858000"/>
              <a:gd name="connsiteX56" fmla="*/ 308265 w 1453745"/>
              <a:gd name="connsiteY56" fmla="*/ 1906352 h 6858000"/>
              <a:gd name="connsiteX57" fmla="*/ 284822 w 1453745"/>
              <a:gd name="connsiteY57" fmla="*/ 1861531 h 6858000"/>
              <a:gd name="connsiteX58" fmla="*/ 238621 w 1453745"/>
              <a:gd name="connsiteY58" fmla="*/ 1732919 h 6858000"/>
              <a:gd name="connsiteX59" fmla="*/ 210058 w 1453745"/>
              <a:gd name="connsiteY59" fmla="*/ 1615777 h 6858000"/>
              <a:gd name="connsiteX60" fmla="*/ 190853 w 1453745"/>
              <a:gd name="connsiteY60" fmla="*/ 1563678 h 6858000"/>
              <a:gd name="connsiteX61" fmla="*/ 196675 w 1453745"/>
              <a:gd name="connsiteY61" fmla="*/ 1477995 h 6858000"/>
              <a:gd name="connsiteX62" fmla="*/ 191067 w 1453745"/>
              <a:gd name="connsiteY62" fmla="*/ 1307086 h 6858000"/>
              <a:gd name="connsiteX63" fmla="*/ 196940 w 1453745"/>
              <a:gd name="connsiteY63" fmla="*/ 1168288 h 6858000"/>
              <a:gd name="connsiteX64" fmla="*/ 178528 w 1453745"/>
              <a:gd name="connsiteY64" fmla="*/ 1088484 h 6858000"/>
              <a:gd name="connsiteX65" fmla="*/ 167264 w 1453745"/>
              <a:gd name="connsiteY65" fmla="*/ 1016103 h 6858000"/>
              <a:gd name="connsiteX66" fmla="*/ 168720 w 1453745"/>
              <a:gd name="connsiteY66" fmla="*/ 954054 h 6858000"/>
              <a:gd name="connsiteX67" fmla="*/ 163585 w 1453745"/>
              <a:gd name="connsiteY67" fmla="*/ 896999 h 6858000"/>
              <a:gd name="connsiteX68" fmla="*/ 123723 w 1453745"/>
              <a:gd name="connsiteY68" fmla="*/ 711705 h 6858000"/>
              <a:gd name="connsiteX69" fmla="*/ 120633 w 1453745"/>
              <a:gd name="connsiteY69" fmla="*/ 619315 h 6858000"/>
              <a:gd name="connsiteX70" fmla="*/ 114289 w 1453745"/>
              <a:gd name="connsiteY70" fmla="*/ 585934 h 6858000"/>
              <a:gd name="connsiteX71" fmla="*/ 111585 w 1453745"/>
              <a:gd name="connsiteY71" fmla="*/ 538948 h 6858000"/>
              <a:gd name="connsiteX72" fmla="*/ 17683 w 1453745"/>
              <a:gd name="connsiteY72" fmla="*/ 455299 h 6858000"/>
              <a:gd name="connsiteX73" fmla="*/ 936 w 1453745"/>
              <a:gd name="connsiteY73" fmla="*/ 224344 h 6858000"/>
              <a:gd name="connsiteX74" fmla="*/ 27363 w 1453745"/>
              <a:gd name="connsiteY74" fmla="*/ 74954 h 6858000"/>
              <a:gd name="connsiteX75" fmla="*/ 126963 w 1453745"/>
              <a:gd name="connsiteY75" fmla="*/ 0 h 6858000"/>
              <a:gd name="connsiteX0" fmla="*/ 66253 w 1453745"/>
              <a:gd name="connsiteY0" fmla="*/ 0 h 6858000"/>
              <a:gd name="connsiteX1" fmla="*/ 1453745 w 1453745"/>
              <a:gd name="connsiteY1" fmla="*/ 0 h 6858000"/>
              <a:gd name="connsiteX2" fmla="*/ 1453745 w 1453745"/>
              <a:gd name="connsiteY2" fmla="*/ 6858000 h 6858000"/>
              <a:gd name="connsiteX3" fmla="*/ 190439 w 1453745"/>
              <a:gd name="connsiteY3" fmla="*/ 6857735 h 6858000"/>
              <a:gd name="connsiteX4" fmla="*/ 227032 w 1453745"/>
              <a:gd name="connsiteY4" fmla="*/ 6776847 h 6858000"/>
              <a:gd name="connsiteX5" fmla="*/ 238532 w 1453745"/>
              <a:gd name="connsiteY5" fmla="*/ 6737706 h 6858000"/>
              <a:gd name="connsiteX6" fmla="*/ 255939 w 1453745"/>
              <a:gd name="connsiteY6" fmla="*/ 6686827 h 6858000"/>
              <a:gd name="connsiteX7" fmla="*/ 267517 w 1453745"/>
              <a:gd name="connsiteY7" fmla="*/ 6633777 h 6858000"/>
              <a:gd name="connsiteX8" fmla="*/ 340360 w 1453745"/>
              <a:gd name="connsiteY8" fmla="*/ 6492130 h 6858000"/>
              <a:gd name="connsiteX9" fmla="*/ 356047 w 1453745"/>
              <a:gd name="connsiteY9" fmla="*/ 6431610 h 6858000"/>
              <a:gd name="connsiteX10" fmla="*/ 374887 w 1453745"/>
              <a:gd name="connsiteY10" fmla="*/ 6294334 h 6858000"/>
              <a:gd name="connsiteX11" fmla="*/ 362661 w 1453745"/>
              <a:gd name="connsiteY11" fmla="*/ 6231403 h 6858000"/>
              <a:gd name="connsiteX12" fmla="*/ 355319 w 1453745"/>
              <a:gd name="connsiteY12" fmla="*/ 6202459 h 6858000"/>
              <a:gd name="connsiteX13" fmla="*/ 354117 w 1453745"/>
              <a:gd name="connsiteY13" fmla="*/ 6153037 h 6858000"/>
              <a:gd name="connsiteX14" fmla="*/ 361702 w 1453745"/>
              <a:gd name="connsiteY14" fmla="*/ 5905303 h 6858000"/>
              <a:gd name="connsiteX15" fmla="*/ 391660 w 1453745"/>
              <a:gd name="connsiteY15" fmla="*/ 5712857 h 6858000"/>
              <a:gd name="connsiteX16" fmla="*/ 421458 w 1453745"/>
              <a:gd name="connsiteY16" fmla="*/ 5660491 h 6858000"/>
              <a:gd name="connsiteX17" fmla="*/ 435470 w 1453745"/>
              <a:gd name="connsiteY17" fmla="*/ 5553910 h 6858000"/>
              <a:gd name="connsiteX18" fmla="*/ 459901 w 1453745"/>
              <a:gd name="connsiteY18" fmla="*/ 5449031 h 6858000"/>
              <a:gd name="connsiteX19" fmla="*/ 496784 w 1453745"/>
              <a:gd name="connsiteY19" fmla="*/ 5341916 h 6858000"/>
              <a:gd name="connsiteX20" fmla="*/ 535165 w 1453745"/>
              <a:gd name="connsiteY20" fmla="*/ 5264214 h 6858000"/>
              <a:gd name="connsiteX21" fmla="*/ 541324 w 1453745"/>
              <a:gd name="connsiteY21" fmla="*/ 5225268 h 6858000"/>
              <a:gd name="connsiteX22" fmla="*/ 549606 w 1453745"/>
              <a:gd name="connsiteY22" fmla="*/ 5159961 h 6858000"/>
              <a:gd name="connsiteX23" fmla="*/ 553216 w 1453745"/>
              <a:gd name="connsiteY23" fmla="*/ 5125185 h 6858000"/>
              <a:gd name="connsiteX24" fmla="*/ 567082 w 1453745"/>
              <a:gd name="connsiteY24" fmla="*/ 5067850 h 6858000"/>
              <a:gd name="connsiteX25" fmla="*/ 569813 w 1453745"/>
              <a:gd name="connsiteY25" fmla="*/ 5060861 h 6858000"/>
              <a:gd name="connsiteX26" fmla="*/ 568071 w 1453745"/>
              <a:gd name="connsiteY26" fmla="*/ 4993030 h 6858000"/>
              <a:gd name="connsiteX27" fmla="*/ 574980 w 1453745"/>
              <a:gd name="connsiteY27" fmla="*/ 4946844 h 6858000"/>
              <a:gd name="connsiteX28" fmla="*/ 586239 w 1453745"/>
              <a:gd name="connsiteY28" fmla="*/ 4858827 h 6858000"/>
              <a:gd name="connsiteX29" fmla="*/ 592142 w 1453745"/>
              <a:gd name="connsiteY29" fmla="*/ 4821170 h 6858000"/>
              <a:gd name="connsiteX30" fmla="*/ 591455 w 1453745"/>
              <a:gd name="connsiteY30" fmla="*/ 4584173 h 6858000"/>
              <a:gd name="connsiteX31" fmla="*/ 583103 w 1453745"/>
              <a:gd name="connsiteY31" fmla="*/ 4375228 h 6858000"/>
              <a:gd name="connsiteX32" fmla="*/ 563756 w 1453745"/>
              <a:gd name="connsiteY32" fmla="*/ 4214165 h 6858000"/>
              <a:gd name="connsiteX33" fmla="*/ 565385 w 1453745"/>
              <a:gd name="connsiteY33" fmla="*/ 4076008 h 6858000"/>
              <a:gd name="connsiteX34" fmla="*/ 553085 w 1453745"/>
              <a:gd name="connsiteY34" fmla="*/ 4033999 h 6858000"/>
              <a:gd name="connsiteX35" fmla="*/ 552810 w 1453745"/>
              <a:gd name="connsiteY35" fmla="*/ 4013953 h 6858000"/>
              <a:gd name="connsiteX36" fmla="*/ 557109 w 1453745"/>
              <a:gd name="connsiteY36" fmla="*/ 3872886 h 6858000"/>
              <a:gd name="connsiteX37" fmla="*/ 567482 w 1453745"/>
              <a:gd name="connsiteY37" fmla="*/ 3813873 h 6858000"/>
              <a:gd name="connsiteX38" fmla="*/ 578378 w 1453745"/>
              <a:gd name="connsiteY38" fmla="*/ 3738082 h 6858000"/>
              <a:gd name="connsiteX39" fmla="*/ 585724 w 1453745"/>
              <a:gd name="connsiteY39" fmla="*/ 3673397 h 6858000"/>
              <a:gd name="connsiteX40" fmla="*/ 585020 w 1453745"/>
              <a:gd name="connsiteY40" fmla="*/ 3637109 h 6858000"/>
              <a:gd name="connsiteX41" fmla="*/ 588463 w 1453745"/>
              <a:gd name="connsiteY41" fmla="*/ 3536883 h 6858000"/>
              <a:gd name="connsiteX42" fmla="*/ 609893 w 1453745"/>
              <a:gd name="connsiteY42" fmla="*/ 3295862 h 6858000"/>
              <a:gd name="connsiteX43" fmla="*/ 592419 w 1453745"/>
              <a:gd name="connsiteY43" fmla="*/ 3158586 h 6858000"/>
              <a:gd name="connsiteX44" fmla="*/ 567827 w 1453745"/>
              <a:gd name="connsiteY44" fmla="*/ 3112365 h 6858000"/>
              <a:gd name="connsiteX45" fmla="*/ 553302 w 1453745"/>
              <a:gd name="connsiteY45" fmla="*/ 3072935 h 6858000"/>
              <a:gd name="connsiteX46" fmla="*/ 528476 w 1453745"/>
              <a:gd name="connsiteY46" fmla="*/ 2958185 h 6858000"/>
              <a:gd name="connsiteX47" fmla="*/ 485756 w 1453745"/>
              <a:gd name="connsiteY47" fmla="*/ 2843952 h 6858000"/>
              <a:gd name="connsiteX48" fmla="*/ 420008 w 1453745"/>
              <a:gd name="connsiteY48" fmla="*/ 2554718 h 6858000"/>
              <a:gd name="connsiteX49" fmla="*/ 390825 w 1453745"/>
              <a:gd name="connsiteY49" fmla="*/ 2447068 h 6858000"/>
              <a:gd name="connsiteX50" fmla="*/ 394895 w 1453745"/>
              <a:gd name="connsiteY50" fmla="*/ 2423438 h 6858000"/>
              <a:gd name="connsiteX51" fmla="*/ 362726 w 1453745"/>
              <a:gd name="connsiteY51" fmla="*/ 2261920 h 6858000"/>
              <a:gd name="connsiteX52" fmla="*/ 352613 w 1453745"/>
              <a:gd name="connsiteY52" fmla="*/ 2195378 h 6858000"/>
              <a:gd name="connsiteX53" fmla="*/ 336830 w 1453745"/>
              <a:gd name="connsiteY53" fmla="*/ 2155135 h 6858000"/>
              <a:gd name="connsiteX54" fmla="*/ 334288 w 1453745"/>
              <a:gd name="connsiteY54" fmla="*/ 2118008 h 6858000"/>
              <a:gd name="connsiteX55" fmla="*/ 335281 w 1453745"/>
              <a:gd name="connsiteY55" fmla="*/ 2050531 h 6858000"/>
              <a:gd name="connsiteX56" fmla="*/ 308265 w 1453745"/>
              <a:gd name="connsiteY56" fmla="*/ 1906352 h 6858000"/>
              <a:gd name="connsiteX57" fmla="*/ 284822 w 1453745"/>
              <a:gd name="connsiteY57" fmla="*/ 1861531 h 6858000"/>
              <a:gd name="connsiteX58" fmla="*/ 238621 w 1453745"/>
              <a:gd name="connsiteY58" fmla="*/ 1732919 h 6858000"/>
              <a:gd name="connsiteX59" fmla="*/ 210058 w 1453745"/>
              <a:gd name="connsiteY59" fmla="*/ 1615777 h 6858000"/>
              <a:gd name="connsiteX60" fmla="*/ 190853 w 1453745"/>
              <a:gd name="connsiteY60" fmla="*/ 1563678 h 6858000"/>
              <a:gd name="connsiteX61" fmla="*/ 196675 w 1453745"/>
              <a:gd name="connsiteY61" fmla="*/ 1477995 h 6858000"/>
              <a:gd name="connsiteX62" fmla="*/ 191067 w 1453745"/>
              <a:gd name="connsiteY62" fmla="*/ 1307086 h 6858000"/>
              <a:gd name="connsiteX63" fmla="*/ 196940 w 1453745"/>
              <a:gd name="connsiteY63" fmla="*/ 1168288 h 6858000"/>
              <a:gd name="connsiteX64" fmla="*/ 178528 w 1453745"/>
              <a:gd name="connsiteY64" fmla="*/ 1088484 h 6858000"/>
              <a:gd name="connsiteX65" fmla="*/ 167264 w 1453745"/>
              <a:gd name="connsiteY65" fmla="*/ 1016103 h 6858000"/>
              <a:gd name="connsiteX66" fmla="*/ 168720 w 1453745"/>
              <a:gd name="connsiteY66" fmla="*/ 954054 h 6858000"/>
              <a:gd name="connsiteX67" fmla="*/ 163585 w 1453745"/>
              <a:gd name="connsiteY67" fmla="*/ 896999 h 6858000"/>
              <a:gd name="connsiteX68" fmla="*/ 123723 w 1453745"/>
              <a:gd name="connsiteY68" fmla="*/ 711705 h 6858000"/>
              <a:gd name="connsiteX69" fmla="*/ 120633 w 1453745"/>
              <a:gd name="connsiteY69" fmla="*/ 619315 h 6858000"/>
              <a:gd name="connsiteX70" fmla="*/ 114289 w 1453745"/>
              <a:gd name="connsiteY70" fmla="*/ 585934 h 6858000"/>
              <a:gd name="connsiteX71" fmla="*/ 111585 w 1453745"/>
              <a:gd name="connsiteY71" fmla="*/ 538948 h 6858000"/>
              <a:gd name="connsiteX72" fmla="*/ 17683 w 1453745"/>
              <a:gd name="connsiteY72" fmla="*/ 455299 h 6858000"/>
              <a:gd name="connsiteX73" fmla="*/ 936 w 1453745"/>
              <a:gd name="connsiteY73" fmla="*/ 224344 h 6858000"/>
              <a:gd name="connsiteX74" fmla="*/ 27363 w 1453745"/>
              <a:gd name="connsiteY74" fmla="*/ 74954 h 6858000"/>
              <a:gd name="connsiteX75" fmla="*/ 66253 w 1453745"/>
              <a:gd name="connsiteY75" fmla="*/ 0 h 6858000"/>
              <a:gd name="connsiteX0" fmla="*/ 66253 w 1453745"/>
              <a:gd name="connsiteY0" fmla="*/ 0 h 6858000"/>
              <a:gd name="connsiteX1" fmla="*/ 1453745 w 1453745"/>
              <a:gd name="connsiteY1" fmla="*/ 0 h 6858000"/>
              <a:gd name="connsiteX2" fmla="*/ 1453745 w 1453745"/>
              <a:gd name="connsiteY2" fmla="*/ 6858000 h 6858000"/>
              <a:gd name="connsiteX3" fmla="*/ 190439 w 1453745"/>
              <a:gd name="connsiteY3" fmla="*/ 6857735 h 6858000"/>
              <a:gd name="connsiteX4" fmla="*/ 227032 w 1453745"/>
              <a:gd name="connsiteY4" fmla="*/ 6776847 h 6858000"/>
              <a:gd name="connsiteX5" fmla="*/ 238532 w 1453745"/>
              <a:gd name="connsiteY5" fmla="*/ 6737706 h 6858000"/>
              <a:gd name="connsiteX6" fmla="*/ 255939 w 1453745"/>
              <a:gd name="connsiteY6" fmla="*/ 6686827 h 6858000"/>
              <a:gd name="connsiteX7" fmla="*/ 267517 w 1453745"/>
              <a:gd name="connsiteY7" fmla="*/ 6633777 h 6858000"/>
              <a:gd name="connsiteX8" fmla="*/ 340360 w 1453745"/>
              <a:gd name="connsiteY8" fmla="*/ 6492130 h 6858000"/>
              <a:gd name="connsiteX9" fmla="*/ 356047 w 1453745"/>
              <a:gd name="connsiteY9" fmla="*/ 6431610 h 6858000"/>
              <a:gd name="connsiteX10" fmla="*/ 374887 w 1453745"/>
              <a:gd name="connsiteY10" fmla="*/ 6294334 h 6858000"/>
              <a:gd name="connsiteX11" fmla="*/ 362661 w 1453745"/>
              <a:gd name="connsiteY11" fmla="*/ 6231403 h 6858000"/>
              <a:gd name="connsiteX12" fmla="*/ 355319 w 1453745"/>
              <a:gd name="connsiteY12" fmla="*/ 6202459 h 6858000"/>
              <a:gd name="connsiteX13" fmla="*/ 354117 w 1453745"/>
              <a:gd name="connsiteY13" fmla="*/ 6153037 h 6858000"/>
              <a:gd name="connsiteX14" fmla="*/ 361702 w 1453745"/>
              <a:gd name="connsiteY14" fmla="*/ 5905303 h 6858000"/>
              <a:gd name="connsiteX15" fmla="*/ 391660 w 1453745"/>
              <a:gd name="connsiteY15" fmla="*/ 5712857 h 6858000"/>
              <a:gd name="connsiteX16" fmla="*/ 421458 w 1453745"/>
              <a:gd name="connsiteY16" fmla="*/ 5660491 h 6858000"/>
              <a:gd name="connsiteX17" fmla="*/ 435470 w 1453745"/>
              <a:gd name="connsiteY17" fmla="*/ 5553910 h 6858000"/>
              <a:gd name="connsiteX18" fmla="*/ 459901 w 1453745"/>
              <a:gd name="connsiteY18" fmla="*/ 5449031 h 6858000"/>
              <a:gd name="connsiteX19" fmla="*/ 496784 w 1453745"/>
              <a:gd name="connsiteY19" fmla="*/ 5341916 h 6858000"/>
              <a:gd name="connsiteX20" fmla="*/ 535165 w 1453745"/>
              <a:gd name="connsiteY20" fmla="*/ 5264214 h 6858000"/>
              <a:gd name="connsiteX21" fmla="*/ 541324 w 1453745"/>
              <a:gd name="connsiteY21" fmla="*/ 5225268 h 6858000"/>
              <a:gd name="connsiteX22" fmla="*/ 549606 w 1453745"/>
              <a:gd name="connsiteY22" fmla="*/ 5159961 h 6858000"/>
              <a:gd name="connsiteX23" fmla="*/ 553216 w 1453745"/>
              <a:gd name="connsiteY23" fmla="*/ 5125185 h 6858000"/>
              <a:gd name="connsiteX24" fmla="*/ 567082 w 1453745"/>
              <a:gd name="connsiteY24" fmla="*/ 5067850 h 6858000"/>
              <a:gd name="connsiteX25" fmla="*/ 569813 w 1453745"/>
              <a:gd name="connsiteY25" fmla="*/ 5060861 h 6858000"/>
              <a:gd name="connsiteX26" fmla="*/ 568071 w 1453745"/>
              <a:gd name="connsiteY26" fmla="*/ 4993030 h 6858000"/>
              <a:gd name="connsiteX27" fmla="*/ 574980 w 1453745"/>
              <a:gd name="connsiteY27" fmla="*/ 4946844 h 6858000"/>
              <a:gd name="connsiteX28" fmla="*/ 586239 w 1453745"/>
              <a:gd name="connsiteY28" fmla="*/ 4858827 h 6858000"/>
              <a:gd name="connsiteX29" fmla="*/ 592142 w 1453745"/>
              <a:gd name="connsiteY29" fmla="*/ 4821170 h 6858000"/>
              <a:gd name="connsiteX30" fmla="*/ 591455 w 1453745"/>
              <a:gd name="connsiteY30" fmla="*/ 4584173 h 6858000"/>
              <a:gd name="connsiteX31" fmla="*/ 583103 w 1453745"/>
              <a:gd name="connsiteY31" fmla="*/ 4375228 h 6858000"/>
              <a:gd name="connsiteX32" fmla="*/ 563756 w 1453745"/>
              <a:gd name="connsiteY32" fmla="*/ 4214165 h 6858000"/>
              <a:gd name="connsiteX33" fmla="*/ 565385 w 1453745"/>
              <a:gd name="connsiteY33" fmla="*/ 4076008 h 6858000"/>
              <a:gd name="connsiteX34" fmla="*/ 553085 w 1453745"/>
              <a:gd name="connsiteY34" fmla="*/ 4033999 h 6858000"/>
              <a:gd name="connsiteX35" fmla="*/ 552810 w 1453745"/>
              <a:gd name="connsiteY35" fmla="*/ 4013953 h 6858000"/>
              <a:gd name="connsiteX36" fmla="*/ 557109 w 1453745"/>
              <a:gd name="connsiteY36" fmla="*/ 3872886 h 6858000"/>
              <a:gd name="connsiteX37" fmla="*/ 567482 w 1453745"/>
              <a:gd name="connsiteY37" fmla="*/ 3813873 h 6858000"/>
              <a:gd name="connsiteX38" fmla="*/ 578378 w 1453745"/>
              <a:gd name="connsiteY38" fmla="*/ 3738082 h 6858000"/>
              <a:gd name="connsiteX39" fmla="*/ 585724 w 1453745"/>
              <a:gd name="connsiteY39" fmla="*/ 3673397 h 6858000"/>
              <a:gd name="connsiteX40" fmla="*/ 585020 w 1453745"/>
              <a:gd name="connsiteY40" fmla="*/ 3637109 h 6858000"/>
              <a:gd name="connsiteX41" fmla="*/ 588463 w 1453745"/>
              <a:gd name="connsiteY41" fmla="*/ 3536883 h 6858000"/>
              <a:gd name="connsiteX42" fmla="*/ 609893 w 1453745"/>
              <a:gd name="connsiteY42" fmla="*/ 3295862 h 6858000"/>
              <a:gd name="connsiteX43" fmla="*/ 592419 w 1453745"/>
              <a:gd name="connsiteY43" fmla="*/ 3158586 h 6858000"/>
              <a:gd name="connsiteX44" fmla="*/ 567827 w 1453745"/>
              <a:gd name="connsiteY44" fmla="*/ 3112365 h 6858000"/>
              <a:gd name="connsiteX45" fmla="*/ 553302 w 1453745"/>
              <a:gd name="connsiteY45" fmla="*/ 3072935 h 6858000"/>
              <a:gd name="connsiteX46" fmla="*/ 528476 w 1453745"/>
              <a:gd name="connsiteY46" fmla="*/ 2958185 h 6858000"/>
              <a:gd name="connsiteX47" fmla="*/ 485756 w 1453745"/>
              <a:gd name="connsiteY47" fmla="*/ 2843952 h 6858000"/>
              <a:gd name="connsiteX48" fmla="*/ 420008 w 1453745"/>
              <a:gd name="connsiteY48" fmla="*/ 2554718 h 6858000"/>
              <a:gd name="connsiteX49" fmla="*/ 390825 w 1453745"/>
              <a:gd name="connsiteY49" fmla="*/ 2447068 h 6858000"/>
              <a:gd name="connsiteX50" fmla="*/ 394895 w 1453745"/>
              <a:gd name="connsiteY50" fmla="*/ 2423438 h 6858000"/>
              <a:gd name="connsiteX51" fmla="*/ 362726 w 1453745"/>
              <a:gd name="connsiteY51" fmla="*/ 2261920 h 6858000"/>
              <a:gd name="connsiteX52" fmla="*/ 352613 w 1453745"/>
              <a:gd name="connsiteY52" fmla="*/ 2195378 h 6858000"/>
              <a:gd name="connsiteX53" fmla="*/ 336830 w 1453745"/>
              <a:gd name="connsiteY53" fmla="*/ 2155135 h 6858000"/>
              <a:gd name="connsiteX54" fmla="*/ 334288 w 1453745"/>
              <a:gd name="connsiteY54" fmla="*/ 2118008 h 6858000"/>
              <a:gd name="connsiteX55" fmla="*/ 335281 w 1453745"/>
              <a:gd name="connsiteY55" fmla="*/ 2050531 h 6858000"/>
              <a:gd name="connsiteX56" fmla="*/ 308265 w 1453745"/>
              <a:gd name="connsiteY56" fmla="*/ 1906352 h 6858000"/>
              <a:gd name="connsiteX57" fmla="*/ 284822 w 1453745"/>
              <a:gd name="connsiteY57" fmla="*/ 1861531 h 6858000"/>
              <a:gd name="connsiteX58" fmla="*/ 238621 w 1453745"/>
              <a:gd name="connsiteY58" fmla="*/ 1732919 h 6858000"/>
              <a:gd name="connsiteX59" fmla="*/ 210058 w 1453745"/>
              <a:gd name="connsiteY59" fmla="*/ 1615777 h 6858000"/>
              <a:gd name="connsiteX60" fmla="*/ 190853 w 1453745"/>
              <a:gd name="connsiteY60" fmla="*/ 1563678 h 6858000"/>
              <a:gd name="connsiteX61" fmla="*/ 196675 w 1453745"/>
              <a:gd name="connsiteY61" fmla="*/ 1477995 h 6858000"/>
              <a:gd name="connsiteX62" fmla="*/ 191067 w 1453745"/>
              <a:gd name="connsiteY62" fmla="*/ 1307086 h 6858000"/>
              <a:gd name="connsiteX63" fmla="*/ 196940 w 1453745"/>
              <a:gd name="connsiteY63" fmla="*/ 1168288 h 6858000"/>
              <a:gd name="connsiteX64" fmla="*/ 178528 w 1453745"/>
              <a:gd name="connsiteY64" fmla="*/ 1088484 h 6858000"/>
              <a:gd name="connsiteX65" fmla="*/ 167264 w 1453745"/>
              <a:gd name="connsiteY65" fmla="*/ 1016103 h 6858000"/>
              <a:gd name="connsiteX66" fmla="*/ 168720 w 1453745"/>
              <a:gd name="connsiteY66" fmla="*/ 954054 h 6858000"/>
              <a:gd name="connsiteX67" fmla="*/ 163585 w 1453745"/>
              <a:gd name="connsiteY67" fmla="*/ 896999 h 6858000"/>
              <a:gd name="connsiteX68" fmla="*/ 123723 w 1453745"/>
              <a:gd name="connsiteY68" fmla="*/ 711705 h 6858000"/>
              <a:gd name="connsiteX69" fmla="*/ 120633 w 1453745"/>
              <a:gd name="connsiteY69" fmla="*/ 619315 h 6858000"/>
              <a:gd name="connsiteX70" fmla="*/ 114289 w 1453745"/>
              <a:gd name="connsiteY70" fmla="*/ 585934 h 6858000"/>
              <a:gd name="connsiteX71" fmla="*/ 54248 w 1453745"/>
              <a:gd name="connsiteY71" fmla="*/ 538948 h 6858000"/>
              <a:gd name="connsiteX72" fmla="*/ 17683 w 1453745"/>
              <a:gd name="connsiteY72" fmla="*/ 455299 h 6858000"/>
              <a:gd name="connsiteX73" fmla="*/ 936 w 1453745"/>
              <a:gd name="connsiteY73" fmla="*/ 224344 h 6858000"/>
              <a:gd name="connsiteX74" fmla="*/ 27363 w 1453745"/>
              <a:gd name="connsiteY74" fmla="*/ 74954 h 6858000"/>
              <a:gd name="connsiteX75" fmla="*/ 66253 w 1453745"/>
              <a:gd name="connsiteY75" fmla="*/ 0 h 6858000"/>
              <a:gd name="connsiteX0" fmla="*/ 66253 w 1453745"/>
              <a:gd name="connsiteY0" fmla="*/ 0 h 6858000"/>
              <a:gd name="connsiteX1" fmla="*/ 1453745 w 1453745"/>
              <a:gd name="connsiteY1" fmla="*/ 0 h 6858000"/>
              <a:gd name="connsiteX2" fmla="*/ 1453745 w 1453745"/>
              <a:gd name="connsiteY2" fmla="*/ 6858000 h 6858000"/>
              <a:gd name="connsiteX3" fmla="*/ 190439 w 1453745"/>
              <a:gd name="connsiteY3" fmla="*/ 6857735 h 6858000"/>
              <a:gd name="connsiteX4" fmla="*/ 227032 w 1453745"/>
              <a:gd name="connsiteY4" fmla="*/ 6776847 h 6858000"/>
              <a:gd name="connsiteX5" fmla="*/ 238532 w 1453745"/>
              <a:gd name="connsiteY5" fmla="*/ 6737706 h 6858000"/>
              <a:gd name="connsiteX6" fmla="*/ 255939 w 1453745"/>
              <a:gd name="connsiteY6" fmla="*/ 6686827 h 6858000"/>
              <a:gd name="connsiteX7" fmla="*/ 267517 w 1453745"/>
              <a:gd name="connsiteY7" fmla="*/ 6633777 h 6858000"/>
              <a:gd name="connsiteX8" fmla="*/ 340360 w 1453745"/>
              <a:gd name="connsiteY8" fmla="*/ 6492130 h 6858000"/>
              <a:gd name="connsiteX9" fmla="*/ 356047 w 1453745"/>
              <a:gd name="connsiteY9" fmla="*/ 6431610 h 6858000"/>
              <a:gd name="connsiteX10" fmla="*/ 374887 w 1453745"/>
              <a:gd name="connsiteY10" fmla="*/ 6294334 h 6858000"/>
              <a:gd name="connsiteX11" fmla="*/ 362661 w 1453745"/>
              <a:gd name="connsiteY11" fmla="*/ 6231403 h 6858000"/>
              <a:gd name="connsiteX12" fmla="*/ 355319 w 1453745"/>
              <a:gd name="connsiteY12" fmla="*/ 6202459 h 6858000"/>
              <a:gd name="connsiteX13" fmla="*/ 354117 w 1453745"/>
              <a:gd name="connsiteY13" fmla="*/ 6153037 h 6858000"/>
              <a:gd name="connsiteX14" fmla="*/ 361702 w 1453745"/>
              <a:gd name="connsiteY14" fmla="*/ 5905303 h 6858000"/>
              <a:gd name="connsiteX15" fmla="*/ 391660 w 1453745"/>
              <a:gd name="connsiteY15" fmla="*/ 5712857 h 6858000"/>
              <a:gd name="connsiteX16" fmla="*/ 421458 w 1453745"/>
              <a:gd name="connsiteY16" fmla="*/ 5660491 h 6858000"/>
              <a:gd name="connsiteX17" fmla="*/ 435470 w 1453745"/>
              <a:gd name="connsiteY17" fmla="*/ 5553910 h 6858000"/>
              <a:gd name="connsiteX18" fmla="*/ 459901 w 1453745"/>
              <a:gd name="connsiteY18" fmla="*/ 5449031 h 6858000"/>
              <a:gd name="connsiteX19" fmla="*/ 496784 w 1453745"/>
              <a:gd name="connsiteY19" fmla="*/ 5341916 h 6858000"/>
              <a:gd name="connsiteX20" fmla="*/ 535165 w 1453745"/>
              <a:gd name="connsiteY20" fmla="*/ 5264214 h 6858000"/>
              <a:gd name="connsiteX21" fmla="*/ 541324 w 1453745"/>
              <a:gd name="connsiteY21" fmla="*/ 5225268 h 6858000"/>
              <a:gd name="connsiteX22" fmla="*/ 549606 w 1453745"/>
              <a:gd name="connsiteY22" fmla="*/ 5159961 h 6858000"/>
              <a:gd name="connsiteX23" fmla="*/ 553216 w 1453745"/>
              <a:gd name="connsiteY23" fmla="*/ 5125185 h 6858000"/>
              <a:gd name="connsiteX24" fmla="*/ 567082 w 1453745"/>
              <a:gd name="connsiteY24" fmla="*/ 5067850 h 6858000"/>
              <a:gd name="connsiteX25" fmla="*/ 569813 w 1453745"/>
              <a:gd name="connsiteY25" fmla="*/ 5060861 h 6858000"/>
              <a:gd name="connsiteX26" fmla="*/ 568071 w 1453745"/>
              <a:gd name="connsiteY26" fmla="*/ 4993030 h 6858000"/>
              <a:gd name="connsiteX27" fmla="*/ 574980 w 1453745"/>
              <a:gd name="connsiteY27" fmla="*/ 4946844 h 6858000"/>
              <a:gd name="connsiteX28" fmla="*/ 586239 w 1453745"/>
              <a:gd name="connsiteY28" fmla="*/ 4858827 h 6858000"/>
              <a:gd name="connsiteX29" fmla="*/ 592142 w 1453745"/>
              <a:gd name="connsiteY29" fmla="*/ 4821170 h 6858000"/>
              <a:gd name="connsiteX30" fmla="*/ 591455 w 1453745"/>
              <a:gd name="connsiteY30" fmla="*/ 4584173 h 6858000"/>
              <a:gd name="connsiteX31" fmla="*/ 583103 w 1453745"/>
              <a:gd name="connsiteY31" fmla="*/ 4375228 h 6858000"/>
              <a:gd name="connsiteX32" fmla="*/ 563756 w 1453745"/>
              <a:gd name="connsiteY32" fmla="*/ 4214165 h 6858000"/>
              <a:gd name="connsiteX33" fmla="*/ 565385 w 1453745"/>
              <a:gd name="connsiteY33" fmla="*/ 4076008 h 6858000"/>
              <a:gd name="connsiteX34" fmla="*/ 553085 w 1453745"/>
              <a:gd name="connsiteY34" fmla="*/ 4033999 h 6858000"/>
              <a:gd name="connsiteX35" fmla="*/ 552810 w 1453745"/>
              <a:gd name="connsiteY35" fmla="*/ 4013953 h 6858000"/>
              <a:gd name="connsiteX36" fmla="*/ 557109 w 1453745"/>
              <a:gd name="connsiteY36" fmla="*/ 3872886 h 6858000"/>
              <a:gd name="connsiteX37" fmla="*/ 567482 w 1453745"/>
              <a:gd name="connsiteY37" fmla="*/ 3813873 h 6858000"/>
              <a:gd name="connsiteX38" fmla="*/ 578378 w 1453745"/>
              <a:gd name="connsiteY38" fmla="*/ 3738082 h 6858000"/>
              <a:gd name="connsiteX39" fmla="*/ 585724 w 1453745"/>
              <a:gd name="connsiteY39" fmla="*/ 3673397 h 6858000"/>
              <a:gd name="connsiteX40" fmla="*/ 585020 w 1453745"/>
              <a:gd name="connsiteY40" fmla="*/ 3637109 h 6858000"/>
              <a:gd name="connsiteX41" fmla="*/ 588463 w 1453745"/>
              <a:gd name="connsiteY41" fmla="*/ 3536883 h 6858000"/>
              <a:gd name="connsiteX42" fmla="*/ 609893 w 1453745"/>
              <a:gd name="connsiteY42" fmla="*/ 3295862 h 6858000"/>
              <a:gd name="connsiteX43" fmla="*/ 592419 w 1453745"/>
              <a:gd name="connsiteY43" fmla="*/ 3158586 h 6858000"/>
              <a:gd name="connsiteX44" fmla="*/ 567827 w 1453745"/>
              <a:gd name="connsiteY44" fmla="*/ 3112365 h 6858000"/>
              <a:gd name="connsiteX45" fmla="*/ 553302 w 1453745"/>
              <a:gd name="connsiteY45" fmla="*/ 3072935 h 6858000"/>
              <a:gd name="connsiteX46" fmla="*/ 528476 w 1453745"/>
              <a:gd name="connsiteY46" fmla="*/ 2958185 h 6858000"/>
              <a:gd name="connsiteX47" fmla="*/ 485756 w 1453745"/>
              <a:gd name="connsiteY47" fmla="*/ 2843952 h 6858000"/>
              <a:gd name="connsiteX48" fmla="*/ 420008 w 1453745"/>
              <a:gd name="connsiteY48" fmla="*/ 2554718 h 6858000"/>
              <a:gd name="connsiteX49" fmla="*/ 390825 w 1453745"/>
              <a:gd name="connsiteY49" fmla="*/ 2447068 h 6858000"/>
              <a:gd name="connsiteX50" fmla="*/ 394895 w 1453745"/>
              <a:gd name="connsiteY50" fmla="*/ 2423438 h 6858000"/>
              <a:gd name="connsiteX51" fmla="*/ 362726 w 1453745"/>
              <a:gd name="connsiteY51" fmla="*/ 2261920 h 6858000"/>
              <a:gd name="connsiteX52" fmla="*/ 352613 w 1453745"/>
              <a:gd name="connsiteY52" fmla="*/ 2195378 h 6858000"/>
              <a:gd name="connsiteX53" fmla="*/ 336830 w 1453745"/>
              <a:gd name="connsiteY53" fmla="*/ 2155135 h 6858000"/>
              <a:gd name="connsiteX54" fmla="*/ 334288 w 1453745"/>
              <a:gd name="connsiteY54" fmla="*/ 2118008 h 6858000"/>
              <a:gd name="connsiteX55" fmla="*/ 335281 w 1453745"/>
              <a:gd name="connsiteY55" fmla="*/ 2050531 h 6858000"/>
              <a:gd name="connsiteX56" fmla="*/ 308265 w 1453745"/>
              <a:gd name="connsiteY56" fmla="*/ 1906352 h 6858000"/>
              <a:gd name="connsiteX57" fmla="*/ 284822 w 1453745"/>
              <a:gd name="connsiteY57" fmla="*/ 1861531 h 6858000"/>
              <a:gd name="connsiteX58" fmla="*/ 238621 w 1453745"/>
              <a:gd name="connsiteY58" fmla="*/ 1732919 h 6858000"/>
              <a:gd name="connsiteX59" fmla="*/ 210058 w 1453745"/>
              <a:gd name="connsiteY59" fmla="*/ 1615777 h 6858000"/>
              <a:gd name="connsiteX60" fmla="*/ 190853 w 1453745"/>
              <a:gd name="connsiteY60" fmla="*/ 1563678 h 6858000"/>
              <a:gd name="connsiteX61" fmla="*/ 196675 w 1453745"/>
              <a:gd name="connsiteY61" fmla="*/ 1477995 h 6858000"/>
              <a:gd name="connsiteX62" fmla="*/ 191067 w 1453745"/>
              <a:gd name="connsiteY62" fmla="*/ 1307086 h 6858000"/>
              <a:gd name="connsiteX63" fmla="*/ 196940 w 1453745"/>
              <a:gd name="connsiteY63" fmla="*/ 1168288 h 6858000"/>
              <a:gd name="connsiteX64" fmla="*/ 178528 w 1453745"/>
              <a:gd name="connsiteY64" fmla="*/ 1088484 h 6858000"/>
              <a:gd name="connsiteX65" fmla="*/ 167264 w 1453745"/>
              <a:gd name="connsiteY65" fmla="*/ 1016103 h 6858000"/>
              <a:gd name="connsiteX66" fmla="*/ 168720 w 1453745"/>
              <a:gd name="connsiteY66" fmla="*/ 954054 h 6858000"/>
              <a:gd name="connsiteX67" fmla="*/ 163585 w 1453745"/>
              <a:gd name="connsiteY67" fmla="*/ 896999 h 6858000"/>
              <a:gd name="connsiteX68" fmla="*/ 123723 w 1453745"/>
              <a:gd name="connsiteY68" fmla="*/ 711705 h 6858000"/>
              <a:gd name="connsiteX69" fmla="*/ 120633 w 1453745"/>
              <a:gd name="connsiteY69" fmla="*/ 619315 h 6858000"/>
              <a:gd name="connsiteX70" fmla="*/ 54248 w 1453745"/>
              <a:gd name="connsiteY70" fmla="*/ 538948 h 6858000"/>
              <a:gd name="connsiteX71" fmla="*/ 17683 w 1453745"/>
              <a:gd name="connsiteY71" fmla="*/ 455299 h 6858000"/>
              <a:gd name="connsiteX72" fmla="*/ 936 w 1453745"/>
              <a:gd name="connsiteY72" fmla="*/ 224344 h 6858000"/>
              <a:gd name="connsiteX73" fmla="*/ 27363 w 1453745"/>
              <a:gd name="connsiteY73" fmla="*/ 74954 h 6858000"/>
              <a:gd name="connsiteX74" fmla="*/ 66253 w 1453745"/>
              <a:gd name="connsiteY74" fmla="*/ 0 h 6858000"/>
              <a:gd name="connsiteX0" fmla="*/ 66253 w 1453745"/>
              <a:gd name="connsiteY0" fmla="*/ 0 h 6858000"/>
              <a:gd name="connsiteX1" fmla="*/ 1453745 w 1453745"/>
              <a:gd name="connsiteY1" fmla="*/ 0 h 6858000"/>
              <a:gd name="connsiteX2" fmla="*/ 1453745 w 1453745"/>
              <a:gd name="connsiteY2" fmla="*/ 6858000 h 6858000"/>
              <a:gd name="connsiteX3" fmla="*/ 190439 w 1453745"/>
              <a:gd name="connsiteY3" fmla="*/ 6857735 h 6858000"/>
              <a:gd name="connsiteX4" fmla="*/ 227032 w 1453745"/>
              <a:gd name="connsiteY4" fmla="*/ 6776847 h 6858000"/>
              <a:gd name="connsiteX5" fmla="*/ 238532 w 1453745"/>
              <a:gd name="connsiteY5" fmla="*/ 6737706 h 6858000"/>
              <a:gd name="connsiteX6" fmla="*/ 255939 w 1453745"/>
              <a:gd name="connsiteY6" fmla="*/ 6686827 h 6858000"/>
              <a:gd name="connsiteX7" fmla="*/ 267517 w 1453745"/>
              <a:gd name="connsiteY7" fmla="*/ 6633777 h 6858000"/>
              <a:gd name="connsiteX8" fmla="*/ 340360 w 1453745"/>
              <a:gd name="connsiteY8" fmla="*/ 6492130 h 6858000"/>
              <a:gd name="connsiteX9" fmla="*/ 356047 w 1453745"/>
              <a:gd name="connsiteY9" fmla="*/ 6431610 h 6858000"/>
              <a:gd name="connsiteX10" fmla="*/ 374887 w 1453745"/>
              <a:gd name="connsiteY10" fmla="*/ 6294334 h 6858000"/>
              <a:gd name="connsiteX11" fmla="*/ 362661 w 1453745"/>
              <a:gd name="connsiteY11" fmla="*/ 6231403 h 6858000"/>
              <a:gd name="connsiteX12" fmla="*/ 355319 w 1453745"/>
              <a:gd name="connsiteY12" fmla="*/ 6202459 h 6858000"/>
              <a:gd name="connsiteX13" fmla="*/ 354117 w 1453745"/>
              <a:gd name="connsiteY13" fmla="*/ 6153037 h 6858000"/>
              <a:gd name="connsiteX14" fmla="*/ 361702 w 1453745"/>
              <a:gd name="connsiteY14" fmla="*/ 5905303 h 6858000"/>
              <a:gd name="connsiteX15" fmla="*/ 391660 w 1453745"/>
              <a:gd name="connsiteY15" fmla="*/ 5712857 h 6858000"/>
              <a:gd name="connsiteX16" fmla="*/ 421458 w 1453745"/>
              <a:gd name="connsiteY16" fmla="*/ 5660491 h 6858000"/>
              <a:gd name="connsiteX17" fmla="*/ 435470 w 1453745"/>
              <a:gd name="connsiteY17" fmla="*/ 5553910 h 6858000"/>
              <a:gd name="connsiteX18" fmla="*/ 459901 w 1453745"/>
              <a:gd name="connsiteY18" fmla="*/ 5449031 h 6858000"/>
              <a:gd name="connsiteX19" fmla="*/ 496784 w 1453745"/>
              <a:gd name="connsiteY19" fmla="*/ 5341916 h 6858000"/>
              <a:gd name="connsiteX20" fmla="*/ 535165 w 1453745"/>
              <a:gd name="connsiteY20" fmla="*/ 5264214 h 6858000"/>
              <a:gd name="connsiteX21" fmla="*/ 541324 w 1453745"/>
              <a:gd name="connsiteY21" fmla="*/ 5225268 h 6858000"/>
              <a:gd name="connsiteX22" fmla="*/ 549606 w 1453745"/>
              <a:gd name="connsiteY22" fmla="*/ 5159961 h 6858000"/>
              <a:gd name="connsiteX23" fmla="*/ 553216 w 1453745"/>
              <a:gd name="connsiteY23" fmla="*/ 5125185 h 6858000"/>
              <a:gd name="connsiteX24" fmla="*/ 567082 w 1453745"/>
              <a:gd name="connsiteY24" fmla="*/ 5067850 h 6858000"/>
              <a:gd name="connsiteX25" fmla="*/ 569813 w 1453745"/>
              <a:gd name="connsiteY25" fmla="*/ 5060861 h 6858000"/>
              <a:gd name="connsiteX26" fmla="*/ 568071 w 1453745"/>
              <a:gd name="connsiteY26" fmla="*/ 4993030 h 6858000"/>
              <a:gd name="connsiteX27" fmla="*/ 574980 w 1453745"/>
              <a:gd name="connsiteY27" fmla="*/ 4946844 h 6858000"/>
              <a:gd name="connsiteX28" fmla="*/ 586239 w 1453745"/>
              <a:gd name="connsiteY28" fmla="*/ 4858827 h 6858000"/>
              <a:gd name="connsiteX29" fmla="*/ 592142 w 1453745"/>
              <a:gd name="connsiteY29" fmla="*/ 4821170 h 6858000"/>
              <a:gd name="connsiteX30" fmla="*/ 591455 w 1453745"/>
              <a:gd name="connsiteY30" fmla="*/ 4584173 h 6858000"/>
              <a:gd name="connsiteX31" fmla="*/ 583103 w 1453745"/>
              <a:gd name="connsiteY31" fmla="*/ 4375228 h 6858000"/>
              <a:gd name="connsiteX32" fmla="*/ 563756 w 1453745"/>
              <a:gd name="connsiteY32" fmla="*/ 4214165 h 6858000"/>
              <a:gd name="connsiteX33" fmla="*/ 565385 w 1453745"/>
              <a:gd name="connsiteY33" fmla="*/ 4076008 h 6858000"/>
              <a:gd name="connsiteX34" fmla="*/ 553085 w 1453745"/>
              <a:gd name="connsiteY34" fmla="*/ 4033999 h 6858000"/>
              <a:gd name="connsiteX35" fmla="*/ 552810 w 1453745"/>
              <a:gd name="connsiteY35" fmla="*/ 4013953 h 6858000"/>
              <a:gd name="connsiteX36" fmla="*/ 557109 w 1453745"/>
              <a:gd name="connsiteY36" fmla="*/ 3872886 h 6858000"/>
              <a:gd name="connsiteX37" fmla="*/ 567482 w 1453745"/>
              <a:gd name="connsiteY37" fmla="*/ 3813873 h 6858000"/>
              <a:gd name="connsiteX38" fmla="*/ 578378 w 1453745"/>
              <a:gd name="connsiteY38" fmla="*/ 3738082 h 6858000"/>
              <a:gd name="connsiteX39" fmla="*/ 585724 w 1453745"/>
              <a:gd name="connsiteY39" fmla="*/ 3673397 h 6858000"/>
              <a:gd name="connsiteX40" fmla="*/ 585020 w 1453745"/>
              <a:gd name="connsiteY40" fmla="*/ 3637109 h 6858000"/>
              <a:gd name="connsiteX41" fmla="*/ 588463 w 1453745"/>
              <a:gd name="connsiteY41" fmla="*/ 3536883 h 6858000"/>
              <a:gd name="connsiteX42" fmla="*/ 609893 w 1453745"/>
              <a:gd name="connsiteY42" fmla="*/ 3295862 h 6858000"/>
              <a:gd name="connsiteX43" fmla="*/ 592419 w 1453745"/>
              <a:gd name="connsiteY43" fmla="*/ 3158586 h 6858000"/>
              <a:gd name="connsiteX44" fmla="*/ 567827 w 1453745"/>
              <a:gd name="connsiteY44" fmla="*/ 3112365 h 6858000"/>
              <a:gd name="connsiteX45" fmla="*/ 553302 w 1453745"/>
              <a:gd name="connsiteY45" fmla="*/ 3072935 h 6858000"/>
              <a:gd name="connsiteX46" fmla="*/ 528476 w 1453745"/>
              <a:gd name="connsiteY46" fmla="*/ 2958185 h 6858000"/>
              <a:gd name="connsiteX47" fmla="*/ 485756 w 1453745"/>
              <a:gd name="connsiteY47" fmla="*/ 2843952 h 6858000"/>
              <a:gd name="connsiteX48" fmla="*/ 420008 w 1453745"/>
              <a:gd name="connsiteY48" fmla="*/ 2554718 h 6858000"/>
              <a:gd name="connsiteX49" fmla="*/ 390825 w 1453745"/>
              <a:gd name="connsiteY49" fmla="*/ 2447068 h 6858000"/>
              <a:gd name="connsiteX50" fmla="*/ 394895 w 1453745"/>
              <a:gd name="connsiteY50" fmla="*/ 2423438 h 6858000"/>
              <a:gd name="connsiteX51" fmla="*/ 362726 w 1453745"/>
              <a:gd name="connsiteY51" fmla="*/ 2261920 h 6858000"/>
              <a:gd name="connsiteX52" fmla="*/ 352613 w 1453745"/>
              <a:gd name="connsiteY52" fmla="*/ 2195378 h 6858000"/>
              <a:gd name="connsiteX53" fmla="*/ 336830 w 1453745"/>
              <a:gd name="connsiteY53" fmla="*/ 2155135 h 6858000"/>
              <a:gd name="connsiteX54" fmla="*/ 334288 w 1453745"/>
              <a:gd name="connsiteY54" fmla="*/ 2118008 h 6858000"/>
              <a:gd name="connsiteX55" fmla="*/ 335281 w 1453745"/>
              <a:gd name="connsiteY55" fmla="*/ 2050531 h 6858000"/>
              <a:gd name="connsiteX56" fmla="*/ 308265 w 1453745"/>
              <a:gd name="connsiteY56" fmla="*/ 1906352 h 6858000"/>
              <a:gd name="connsiteX57" fmla="*/ 284822 w 1453745"/>
              <a:gd name="connsiteY57" fmla="*/ 1861531 h 6858000"/>
              <a:gd name="connsiteX58" fmla="*/ 238621 w 1453745"/>
              <a:gd name="connsiteY58" fmla="*/ 1732919 h 6858000"/>
              <a:gd name="connsiteX59" fmla="*/ 210058 w 1453745"/>
              <a:gd name="connsiteY59" fmla="*/ 1615777 h 6858000"/>
              <a:gd name="connsiteX60" fmla="*/ 190853 w 1453745"/>
              <a:gd name="connsiteY60" fmla="*/ 1563678 h 6858000"/>
              <a:gd name="connsiteX61" fmla="*/ 196675 w 1453745"/>
              <a:gd name="connsiteY61" fmla="*/ 1477995 h 6858000"/>
              <a:gd name="connsiteX62" fmla="*/ 191067 w 1453745"/>
              <a:gd name="connsiteY62" fmla="*/ 1307086 h 6858000"/>
              <a:gd name="connsiteX63" fmla="*/ 196940 w 1453745"/>
              <a:gd name="connsiteY63" fmla="*/ 1168288 h 6858000"/>
              <a:gd name="connsiteX64" fmla="*/ 178528 w 1453745"/>
              <a:gd name="connsiteY64" fmla="*/ 1088484 h 6858000"/>
              <a:gd name="connsiteX65" fmla="*/ 167264 w 1453745"/>
              <a:gd name="connsiteY65" fmla="*/ 1016103 h 6858000"/>
              <a:gd name="connsiteX66" fmla="*/ 168720 w 1453745"/>
              <a:gd name="connsiteY66" fmla="*/ 954054 h 6858000"/>
              <a:gd name="connsiteX67" fmla="*/ 163585 w 1453745"/>
              <a:gd name="connsiteY67" fmla="*/ 896999 h 6858000"/>
              <a:gd name="connsiteX68" fmla="*/ 123723 w 1453745"/>
              <a:gd name="connsiteY68" fmla="*/ 711705 h 6858000"/>
              <a:gd name="connsiteX69" fmla="*/ 54248 w 1453745"/>
              <a:gd name="connsiteY69" fmla="*/ 538948 h 6858000"/>
              <a:gd name="connsiteX70" fmla="*/ 17683 w 1453745"/>
              <a:gd name="connsiteY70" fmla="*/ 455299 h 6858000"/>
              <a:gd name="connsiteX71" fmla="*/ 936 w 1453745"/>
              <a:gd name="connsiteY71" fmla="*/ 224344 h 6858000"/>
              <a:gd name="connsiteX72" fmla="*/ 27363 w 1453745"/>
              <a:gd name="connsiteY72" fmla="*/ 74954 h 6858000"/>
              <a:gd name="connsiteX73" fmla="*/ 66253 w 1453745"/>
              <a:gd name="connsiteY73" fmla="*/ 0 h 6858000"/>
              <a:gd name="connsiteX0" fmla="*/ 66253 w 1453745"/>
              <a:gd name="connsiteY0" fmla="*/ 0 h 6858000"/>
              <a:gd name="connsiteX1" fmla="*/ 1453745 w 1453745"/>
              <a:gd name="connsiteY1" fmla="*/ 0 h 6858000"/>
              <a:gd name="connsiteX2" fmla="*/ 1453745 w 1453745"/>
              <a:gd name="connsiteY2" fmla="*/ 6858000 h 6858000"/>
              <a:gd name="connsiteX3" fmla="*/ 190439 w 1453745"/>
              <a:gd name="connsiteY3" fmla="*/ 6857735 h 6858000"/>
              <a:gd name="connsiteX4" fmla="*/ 227032 w 1453745"/>
              <a:gd name="connsiteY4" fmla="*/ 6776847 h 6858000"/>
              <a:gd name="connsiteX5" fmla="*/ 238532 w 1453745"/>
              <a:gd name="connsiteY5" fmla="*/ 6737706 h 6858000"/>
              <a:gd name="connsiteX6" fmla="*/ 255939 w 1453745"/>
              <a:gd name="connsiteY6" fmla="*/ 6686827 h 6858000"/>
              <a:gd name="connsiteX7" fmla="*/ 267517 w 1453745"/>
              <a:gd name="connsiteY7" fmla="*/ 6633777 h 6858000"/>
              <a:gd name="connsiteX8" fmla="*/ 340360 w 1453745"/>
              <a:gd name="connsiteY8" fmla="*/ 6492130 h 6858000"/>
              <a:gd name="connsiteX9" fmla="*/ 356047 w 1453745"/>
              <a:gd name="connsiteY9" fmla="*/ 6431610 h 6858000"/>
              <a:gd name="connsiteX10" fmla="*/ 374887 w 1453745"/>
              <a:gd name="connsiteY10" fmla="*/ 6294334 h 6858000"/>
              <a:gd name="connsiteX11" fmla="*/ 362661 w 1453745"/>
              <a:gd name="connsiteY11" fmla="*/ 6231403 h 6858000"/>
              <a:gd name="connsiteX12" fmla="*/ 355319 w 1453745"/>
              <a:gd name="connsiteY12" fmla="*/ 6202459 h 6858000"/>
              <a:gd name="connsiteX13" fmla="*/ 354117 w 1453745"/>
              <a:gd name="connsiteY13" fmla="*/ 6153037 h 6858000"/>
              <a:gd name="connsiteX14" fmla="*/ 361702 w 1453745"/>
              <a:gd name="connsiteY14" fmla="*/ 5905303 h 6858000"/>
              <a:gd name="connsiteX15" fmla="*/ 391660 w 1453745"/>
              <a:gd name="connsiteY15" fmla="*/ 5712857 h 6858000"/>
              <a:gd name="connsiteX16" fmla="*/ 421458 w 1453745"/>
              <a:gd name="connsiteY16" fmla="*/ 5660491 h 6858000"/>
              <a:gd name="connsiteX17" fmla="*/ 435470 w 1453745"/>
              <a:gd name="connsiteY17" fmla="*/ 5553910 h 6858000"/>
              <a:gd name="connsiteX18" fmla="*/ 459901 w 1453745"/>
              <a:gd name="connsiteY18" fmla="*/ 5449031 h 6858000"/>
              <a:gd name="connsiteX19" fmla="*/ 496784 w 1453745"/>
              <a:gd name="connsiteY19" fmla="*/ 5341916 h 6858000"/>
              <a:gd name="connsiteX20" fmla="*/ 535165 w 1453745"/>
              <a:gd name="connsiteY20" fmla="*/ 5264214 h 6858000"/>
              <a:gd name="connsiteX21" fmla="*/ 541324 w 1453745"/>
              <a:gd name="connsiteY21" fmla="*/ 5225268 h 6858000"/>
              <a:gd name="connsiteX22" fmla="*/ 549606 w 1453745"/>
              <a:gd name="connsiteY22" fmla="*/ 5159961 h 6858000"/>
              <a:gd name="connsiteX23" fmla="*/ 553216 w 1453745"/>
              <a:gd name="connsiteY23" fmla="*/ 5125185 h 6858000"/>
              <a:gd name="connsiteX24" fmla="*/ 567082 w 1453745"/>
              <a:gd name="connsiteY24" fmla="*/ 5067850 h 6858000"/>
              <a:gd name="connsiteX25" fmla="*/ 569813 w 1453745"/>
              <a:gd name="connsiteY25" fmla="*/ 5060861 h 6858000"/>
              <a:gd name="connsiteX26" fmla="*/ 568071 w 1453745"/>
              <a:gd name="connsiteY26" fmla="*/ 4993030 h 6858000"/>
              <a:gd name="connsiteX27" fmla="*/ 574980 w 1453745"/>
              <a:gd name="connsiteY27" fmla="*/ 4946844 h 6858000"/>
              <a:gd name="connsiteX28" fmla="*/ 586239 w 1453745"/>
              <a:gd name="connsiteY28" fmla="*/ 4858827 h 6858000"/>
              <a:gd name="connsiteX29" fmla="*/ 592142 w 1453745"/>
              <a:gd name="connsiteY29" fmla="*/ 4821170 h 6858000"/>
              <a:gd name="connsiteX30" fmla="*/ 591455 w 1453745"/>
              <a:gd name="connsiteY30" fmla="*/ 4584173 h 6858000"/>
              <a:gd name="connsiteX31" fmla="*/ 583103 w 1453745"/>
              <a:gd name="connsiteY31" fmla="*/ 4375228 h 6858000"/>
              <a:gd name="connsiteX32" fmla="*/ 563756 w 1453745"/>
              <a:gd name="connsiteY32" fmla="*/ 4214165 h 6858000"/>
              <a:gd name="connsiteX33" fmla="*/ 565385 w 1453745"/>
              <a:gd name="connsiteY33" fmla="*/ 4076008 h 6858000"/>
              <a:gd name="connsiteX34" fmla="*/ 553085 w 1453745"/>
              <a:gd name="connsiteY34" fmla="*/ 4033999 h 6858000"/>
              <a:gd name="connsiteX35" fmla="*/ 552810 w 1453745"/>
              <a:gd name="connsiteY35" fmla="*/ 4013953 h 6858000"/>
              <a:gd name="connsiteX36" fmla="*/ 557109 w 1453745"/>
              <a:gd name="connsiteY36" fmla="*/ 3872886 h 6858000"/>
              <a:gd name="connsiteX37" fmla="*/ 567482 w 1453745"/>
              <a:gd name="connsiteY37" fmla="*/ 3813873 h 6858000"/>
              <a:gd name="connsiteX38" fmla="*/ 578378 w 1453745"/>
              <a:gd name="connsiteY38" fmla="*/ 3738082 h 6858000"/>
              <a:gd name="connsiteX39" fmla="*/ 585724 w 1453745"/>
              <a:gd name="connsiteY39" fmla="*/ 3673397 h 6858000"/>
              <a:gd name="connsiteX40" fmla="*/ 585020 w 1453745"/>
              <a:gd name="connsiteY40" fmla="*/ 3637109 h 6858000"/>
              <a:gd name="connsiteX41" fmla="*/ 588463 w 1453745"/>
              <a:gd name="connsiteY41" fmla="*/ 3536883 h 6858000"/>
              <a:gd name="connsiteX42" fmla="*/ 609893 w 1453745"/>
              <a:gd name="connsiteY42" fmla="*/ 3295862 h 6858000"/>
              <a:gd name="connsiteX43" fmla="*/ 592419 w 1453745"/>
              <a:gd name="connsiteY43" fmla="*/ 3158586 h 6858000"/>
              <a:gd name="connsiteX44" fmla="*/ 567827 w 1453745"/>
              <a:gd name="connsiteY44" fmla="*/ 3112365 h 6858000"/>
              <a:gd name="connsiteX45" fmla="*/ 553302 w 1453745"/>
              <a:gd name="connsiteY45" fmla="*/ 3072935 h 6858000"/>
              <a:gd name="connsiteX46" fmla="*/ 528476 w 1453745"/>
              <a:gd name="connsiteY46" fmla="*/ 2958185 h 6858000"/>
              <a:gd name="connsiteX47" fmla="*/ 485756 w 1453745"/>
              <a:gd name="connsiteY47" fmla="*/ 2843952 h 6858000"/>
              <a:gd name="connsiteX48" fmla="*/ 420008 w 1453745"/>
              <a:gd name="connsiteY48" fmla="*/ 2554718 h 6858000"/>
              <a:gd name="connsiteX49" fmla="*/ 390825 w 1453745"/>
              <a:gd name="connsiteY49" fmla="*/ 2447068 h 6858000"/>
              <a:gd name="connsiteX50" fmla="*/ 394895 w 1453745"/>
              <a:gd name="connsiteY50" fmla="*/ 2423438 h 6858000"/>
              <a:gd name="connsiteX51" fmla="*/ 362726 w 1453745"/>
              <a:gd name="connsiteY51" fmla="*/ 2261920 h 6858000"/>
              <a:gd name="connsiteX52" fmla="*/ 352613 w 1453745"/>
              <a:gd name="connsiteY52" fmla="*/ 2195378 h 6858000"/>
              <a:gd name="connsiteX53" fmla="*/ 336830 w 1453745"/>
              <a:gd name="connsiteY53" fmla="*/ 2155135 h 6858000"/>
              <a:gd name="connsiteX54" fmla="*/ 334288 w 1453745"/>
              <a:gd name="connsiteY54" fmla="*/ 2118008 h 6858000"/>
              <a:gd name="connsiteX55" fmla="*/ 335281 w 1453745"/>
              <a:gd name="connsiteY55" fmla="*/ 2050531 h 6858000"/>
              <a:gd name="connsiteX56" fmla="*/ 308265 w 1453745"/>
              <a:gd name="connsiteY56" fmla="*/ 1906352 h 6858000"/>
              <a:gd name="connsiteX57" fmla="*/ 284822 w 1453745"/>
              <a:gd name="connsiteY57" fmla="*/ 1861531 h 6858000"/>
              <a:gd name="connsiteX58" fmla="*/ 238621 w 1453745"/>
              <a:gd name="connsiteY58" fmla="*/ 1732919 h 6858000"/>
              <a:gd name="connsiteX59" fmla="*/ 210058 w 1453745"/>
              <a:gd name="connsiteY59" fmla="*/ 1615777 h 6858000"/>
              <a:gd name="connsiteX60" fmla="*/ 190853 w 1453745"/>
              <a:gd name="connsiteY60" fmla="*/ 1563678 h 6858000"/>
              <a:gd name="connsiteX61" fmla="*/ 196675 w 1453745"/>
              <a:gd name="connsiteY61" fmla="*/ 1477995 h 6858000"/>
              <a:gd name="connsiteX62" fmla="*/ 191067 w 1453745"/>
              <a:gd name="connsiteY62" fmla="*/ 1307086 h 6858000"/>
              <a:gd name="connsiteX63" fmla="*/ 196940 w 1453745"/>
              <a:gd name="connsiteY63" fmla="*/ 1168288 h 6858000"/>
              <a:gd name="connsiteX64" fmla="*/ 178528 w 1453745"/>
              <a:gd name="connsiteY64" fmla="*/ 1088484 h 6858000"/>
              <a:gd name="connsiteX65" fmla="*/ 167264 w 1453745"/>
              <a:gd name="connsiteY65" fmla="*/ 1016103 h 6858000"/>
              <a:gd name="connsiteX66" fmla="*/ 168720 w 1453745"/>
              <a:gd name="connsiteY66" fmla="*/ 954054 h 6858000"/>
              <a:gd name="connsiteX67" fmla="*/ 163585 w 1453745"/>
              <a:gd name="connsiteY67" fmla="*/ 896999 h 6858000"/>
              <a:gd name="connsiteX68" fmla="*/ 123723 w 1453745"/>
              <a:gd name="connsiteY68" fmla="*/ 711705 h 6858000"/>
              <a:gd name="connsiteX69" fmla="*/ 54248 w 1453745"/>
              <a:gd name="connsiteY69" fmla="*/ 538948 h 6858000"/>
              <a:gd name="connsiteX70" fmla="*/ 17683 w 1453745"/>
              <a:gd name="connsiteY70" fmla="*/ 455299 h 6858000"/>
              <a:gd name="connsiteX71" fmla="*/ 936 w 1453745"/>
              <a:gd name="connsiteY71" fmla="*/ 224344 h 6858000"/>
              <a:gd name="connsiteX72" fmla="*/ 27363 w 1453745"/>
              <a:gd name="connsiteY72" fmla="*/ 74954 h 6858000"/>
              <a:gd name="connsiteX73" fmla="*/ 66253 w 1453745"/>
              <a:gd name="connsiteY73" fmla="*/ 0 h 6858000"/>
              <a:gd name="connsiteX0" fmla="*/ 72846 w 1460338"/>
              <a:gd name="connsiteY0" fmla="*/ 0 h 6858000"/>
              <a:gd name="connsiteX1" fmla="*/ 1460338 w 1460338"/>
              <a:gd name="connsiteY1" fmla="*/ 0 h 6858000"/>
              <a:gd name="connsiteX2" fmla="*/ 1460338 w 1460338"/>
              <a:gd name="connsiteY2" fmla="*/ 6858000 h 6858000"/>
              <a:gd name="connsiteX3" fmla="*/ 197032 w 1460338"/>
              <a:gd name="connsiteY3" fmla="*/ 6857735 h 6858000"/>
              <a:gd name="connsiteX4" fmla="*/ 233625 w 1460338"/>
              <a:gd name="connsiteY4" fmla="*/ 6776847 h 6858000"/>
              <a:gd name="connsiteX5" fmla="*/ 245125 w 1460338"/>
              <a:gd name="connsiteY5" fmla="*/ 6737706 h 6858000"/>
              <a:gd name="connsiteX6" fmla="*/ 262532 w 1460338"/>
              <a:gd name="connsiteY6" fmla="*/ 6686827 h 6858000"/>
              <a:gd name="connsiteX7" fmla="*/ 274110 w 1460338"/>
              <a:gd name="connsiteY7" fmla="*/ 6633777 h 6858000"/>
              <a:gd name="connsiteX8" fmla="*/ 346953 w 1460338"/>
              <a:gd name="connsiteY8" fmla="*/ 6492130 h 6858000"/>
              <a:gd name="connsiteX9" fmla="*/ 362640 w 1460338"/>
              <a:gd name="connsiteY9" fmla="*/ 6431610 h 6858000"/>
              <a:gd name="connsiteX10" fmla="*/ 381480 w 1460338"/>
              <a:gd name="connsiteY10" fmla="*/ 6294334 h 6858000"/>
              <a:gd name="connsiteX11" fmla="*/ 369254 w 1460338"/>
              <a:gd name="connsiteY11" fmla="*/ 6231403 h 6858000"/>
              <a:gd name="connsiteX12" fmla="*/ 361912 w 1460338"/>
              <a:gd name="connsiteY12" fmla="*/ 6202459 h 6858000"/>
              <a:gd name="connsiteX13" fmla="*/ 360710 w 1460338"/>
              <a:gd name="connsiteY13" fmla="*/ 6153037 h 6858000"/>
              <a:gd name="connsiteX14" fmla="*/ 368295 w 1460338"/>
              <a:gd name="connsiteY14" fmla="*/ 5905303 h 6858000"/>
              <a:gd name="connsiteX15" fmla="*/ 398253 w 1460338"/>
              <a:gd name="connsiteY15" fmla="*/ 5712857 h 6858000"/>
              <a:gd name="connsiteX16" fmla="*/ 428051 w 1460338"/>
              <a:gd name="connsiteY16" fmla="*/ 5660491 h 6858000"/>
              <a:gd name="connsiteX17" fmla="*/ 442063 w 1460338"/>
              <a:gd name="connsiteY17" fmla="*/ 5553910 h 6858000"/>
              <a:gd name="connsiteX18" fmla="*/ 466494 w 1460338"/>
              <a:gd name="connsiteY18" fmla="*/ 5449031 h 6858000"/>
              <a:gd name="connsiteX19" fmla="*/ 503377 w 1460338"/>
              <a:gd name="connsiteY19" fmla="*/ 5341916 h 6858000"/>
              <a:gd name="connsiteX20" fmla="*/ 541758 w 1460338"/>
              <a:gd name="connsiteY20" fmla="*/ 5264214 h 6858000"/>
              <a:gd name="connsiteX21" fmla="*/ 547917 w 1460338"/>
              <a:gd name="connsiteY21" fmla="*/ 5225268 h 6858000"/>
              <a:gd name="connsiteX22" fmla="*/ 556199 w 1460338"/>
              <a:gd name="connsiteY22" fmla="*/ 5159961 h 6858000"/>
              <a:gd name="connsiteX23" fmla="*/ 559809 w 1460338"/>
              <a:gd name="connsiteY23" fmla="*/ 5125185 h 6858000"/>
              <a:gd name="connsiteX24" fmla="*/ 573675 w 1460338"/>
              <a:gd name="connsiteY24" fmla="*/ 5067850 h 6858000"/>
              <a:gd name="connsiteX25" fmla="*/ 576406 w 1460338"/>
              <a:gd name="connsiteY25" fmla="*/ 5060861 h 6858000"/>
              <a:gd name="connsiteX26" fmla="*/ 574664 w 1460338"/>
              <a:gd name="connsiteY26" fmla="*/ 4993030 h 6858000"/>
              <a:gd name="connsiteX27" fmla="*/ 581573 w 1460338"/>
              <a:gd name="connsiteY27" fmla="*/ 4946844 h 6858000"/>
              <a:gd name="connsiteX28" fmla="*/ 592832 w 1460338"/>
              <a:gd name="connsiteY28" fmla="*/ 4858827 h 6858000"/>
              <a:gd name="connsiteX29" fmla="*/ 598735 w 1460338"/>
              <a:gd name="connsiteY29" fmla="*/ 4821170 h 6858000"/>
              <a:gd name="connsiteX30" fmla="*/ 598048 w 1460338"/>
              <a:gd name="connsiteY30" fmla="*/ 4584173 h 6858000"/>
              <a:gd name="connsiteX31" fmla="*/ 589696 w 1460338"/>
              <a:gd name="connsiteY31" fmla="*/ 4375228 h 6858000"/>
              <a:gd name="connsiteX32" fmla="*/ 570349 w 1460338"/>
              <a:gd name="connsiteY32" fmla="*/ 4214165 h 6858000"/>
              <a:gd name="connsiteX33" fmla="*/ 571978 w 1460338"/>
              <a:gd name="connsiteY33" fmla="*/ 4076008 h 6858000"/>
              <a:gd name="connsiteX34" fmla="*/ 559678 w 1460338"/>
              <a:gd name="connsiteY34" fmla="*/ 4033999 h 6858000"/>
              <a:gd name="connsiteX35" fmla="*/ 559403 w 1460338"/>
              <a:gd name="connsiteY35" fmla="*/ 4013953 h 6858000"/>
              <a:gd name="connsiteX36" fmla="*/ 563702 w 1460338"/>
              <a:gd name="connsiteY36" fmla="*/ 3872886 h 6858000"/>
              <a:gd name="connsiteX37" fmla="*/ 574075 w 1460338"/>
              <a:gd name="connsiteY37" fmla="*/ 3813873 h 6858000"/>
              <a:gd name="connsiteX38" fmla="*/ 584971 w 1460338"/>
              <a:gd name="connsiteY38" fmla="*/ 3738082 h 6858000"/>
              <a:gd name="connsiteX39" fmla="*/ 592317 w 1460338"/>
              <a:gd name="connsiteY39" fmla="*/ 3673397 h 6858000"/>
              <a:gd name="connsiteX40" fmla="*/ 591613 w 1460338"/>
              <a:gd name="connsiteY40" fmla="*/ 3637109 h 6858000"/>
              <a:gd name="connsiteX41" fmla="*/ 595056 w 1460338"/>
              <a:gd name="connsiteY41" fmla="*/ 3536883 h 6858000"/>
              <a:gd name="connsiteX42" fmla="*/ 616486 w 1460338"/>
              <a:gd name="connsiteY42" fmla="*/ 3295862 h 6858000"/>
              <a:gd name="connsiteX43" fmla="*/ 599012 w 1460338"/>
              <a:gd name="connsiteY43" fmla="*/ 3158586 h 6858000"/>
              <a:gd name="connsiteX44" fmla="*/ 574420 w 1460338"/>
              <a:gd name="connsiteY44" fmla="*/ 3112365 h 6858000"/>
              <a:gd name="connsiteX45" fmla="*/ 559895 w 1460338"/>
              <a:gd name="connsiteY45" fmla="*/ 3072935 h 6858000"/>
              <a:gd name="connsiteX46" fmla="*/ 535069 w 1460338"/>
              <a:gd name="connsiteY46" fmla="*/ 2958185 h 6858000"/>
              <a:gd name="connsiteX47" fmla="*/ 492349 w 1460338"/>
              <a:gd name="connsiteY47" fmla="*/ 2843952 h 6858000"/>
              <a:gd name="connsiteX48" fmla="*/ 426601 w 1460338"/>
              <a:gd name="connsiteY48" fmla="*/ 2554718 h 6858000"/>
              <a:gd name="connsiteX49" fmla="*/ 397418 w 1460338"/>
              <a:gd name="connsiteY49" fmla="*/ 2447068 h 6858000"/>
              <a:gd name="connsiteX50" fmla="*/ 401488 w 1460338"/>
              <a:gd name="connsiteY50" fmla="*/ 2423438 h 6858000"/>
              <a:gd name="connsiteX51" fmla="*/ 369319 w 1460338"/>
              <a:gd name="connsiteY51" fmla="*/ 2261920 h 6858000"/>
              <a:gd name="connsiteX52" fmla="*/ 359206 w 1460338"/>
              <a:gd name="connsiteY52" fmla="*/ 2195378 h 6858000"/>
              <a:gd name="connsiteX53" fmla="*/ 343423 w 1460338"/>
              <a:gd name="connsiteY53" fmla="*/ 2155135 h 6858000"/>
              <a:gd name="connsiteX54" fmla="*/ 340881 w 1460338"/>
              <a:gd name="connsiteY54" fmla="*/ 2118008 h 6858000"/>
              <a:gd name="connsiteX55" fmla="*/ 341874 w 1460338"/>
              <a:gd name="connsiteY55" fmla="*/ 2050531 h 6858000"/>
              <a:gd name="connsiteX56" fmla="*/ 314858 w 1460338"/>
              <a:gd name="connsiteY56" fmla="*/ 1906352 h 6858000"/>
              <a:gd name="connsiteX57" fmla="*/ 291415 w 1460338"/>
              <a:gd name="connsiteY57" fmla="*/ 1861531 h 6858000"/>
              <a:gd name="connsiteX58" fmla="*/ 245214 w 1460338"/>
              <a:gd name="connsiteY58" fmla="*/ 1732919 h 6858000"/>
              <a:gd name="connsiteX59" fmla="*/ 216651 w 1460338"/>
              <a:gd name="connsiteY59" fmla="*/ 1615777 h 6858000"/>
              <a:gd name="connsiteX60" fmla="*/ 197446 w 1460338"/>
              <a:gd name="connsiteY60" fmla="*/ 1563678 h 6858000"/>
              <a:gd name="connsiteX61" fmla="*/ 203268 w 1460338"/>
              <a:gd name="connsiteY61" fmla="*/ 1477995 h 6858000"/>
              <a:gd name="connsiteX62" fmla="*/ 197660 w 1460338"/>
              <a:gd name="connsiteY62" fmla="*/ 1307086 h 6858000"/>
              <a:gd name="connsiteX63" fmla="*/ 203533 w 1460338"/>
              <a:gd name="connsiteY63" fmla="*/ 1168288 h 6858000"/>
              <a:gd name="connsiteX64" fmla="*/ 185121 w 1460338"/>
              <a:gd name="connsiteY64" fmla="*/ 1088484 h 6858000"/>
              <a:gd name="connsiteX65" fmla="*/ 173857 w 1460338"/>
              <a:gd name="connsiteY65" fmla="*/ 1016103 h 6858000"/>
              <a:gd name="connsiteX66" fmla="*/ 175313 w 1460338"/>
              <a:gd name="connsiteY66" fmla="*/ 954054 h 6858000"/>
              <a:gd name="connsiteX67" fmla="*/ 170178 w 1460338"/>
              <a:gd name="connsiteY67" fmla="*/ 896999 h 6858000"/>
              <a:gd name="connsiteX68" fmla="*/ 130316 w 1460338"/>
              <a:gd name="connsiteY68" fmla="*/ 711705 h 6858000"/>
              <a:gd name="connsiteX69" fmla="*/ 60841 w 1460338"/>
              <a:gd name="connsiteY69" fmla="*/ 538948 h 6858000"/>
              <a:gd name="connsiteX70" fmla="*/ 24276 w 1460338"/>
              <a:gd name="connsiteY70" fmla="*/ 455299 h 6858000"/>
              <a:gd name="connsiteX71" fmla="*/ 783 w 1460338"/>
              <a:gd name="connsiteY71" fmla="*/ 224344 h 6858000"/>
              <a:gd name="connsiteX72" fmla="*/ 33956 w 1460338"/>
              <a:gd name="connsiteY72" fmla="*/ 74954 h 6858000"/>
              <a:gd name="connsiteX73" fmla="*/ 72846 w 1460338"/>
              <a:gd name="connsiteY73" fmla="*/ 0 h 6858000"/>
              <a:gd name="connsiteX0" fmla="*/ 75647 w 1463139"/>
              <a:gd name="connsiteY0" fmla="*/ 0 h 6858000"/>
              <a:gd name="connsiteX1" fmla="*/ 1463139 w 1463139"/>
              <a:gd name="connsiteY1" fmla="*/ 0 h 6858000"/>
              <a:gd name="connsiteX2" fmla="*/ 1463139 w 1463139"/>
              <a:gd name="connsiteY2" fmla="*/ 6858000 h 6858000"/>
              <a:gd name="connsiteX3" fmla="*/ 199833 w 1463139"/>
              <a:gd name="connsiteY3" fmla="*/ 6857735 h 6858000"/>
              <a:gd name="connsiteX4" fmla="*/ 236426 w 1463139"/>
              <a:gd name="connsiteY4" fmla="*/ 6776847 h 6858000"/>
              <a:gd name="connsiteX5" fmla="*/ 247926 w 1463139"/>
              <a:gd name="connsiteY5" fmla="*/ 6737706 h 6858000"/>
              <a:gd name="connsiteX6" fmla="*/ 265333 w 1463139"/>
              <a:gd name="connsiteY6" fmla="*/ 6686827 h 6858000"/>
              <a:gd name="connsiteX7" fmla="*/ 276911 w 1463139"/>
              <a:gd name="connsiteY7" fmla="*/ 6633777 h 6858000"/>
              <a:gd name="connsiteX8" fmla="*/ 349754 w 1463139"/>
              <a:gd name="connsiteY8" fmla="*/ 6492130 h 6858000"/>
              <a:gd name="connsiteX9" fmla="*/ 365441 w 1463139"/>
              <a:gd name="connsiteY9" fmla="*/ 6431610 h 6858000"/>
              <a:gd name="connsiteX10" fmla="*/ 384281 w 1463139"/>
              <a:gd name="connsiteY10" fmla="*/ 6294334 h 6858000"/>
              <a:gd name="connsiteX11" fmla="*/ 372055 w 1463139"/>
              <a:gd name="connsiteY11" fmla="*/ 6231403 h 6858000"/>
              <a:gd name="connsiteX12" fmla="*/ 364713 w 1463139"/>
              <a:gd name="connsiteY12" fmla="*/ 6202459 h 6858000"/>
              <a:gd name="connsiteX13" fmla="*/ 363511 w 1463139"/>
              <a:gd name="connsiteY13" fmla="*/ 6153037 h 6858000"/>
              <a:gd name="connsiteX14" fmla="*/ 371096 w 1463139"/>
              <a:gd name="connsiteY14" fmla="*/ 5905303 h 6858000"/>
              <a:gd name="connsiteX15" fmla="*/ 401054 w 1463139"/>
              <a:gd name="connsiteY15" fmla="*/ 5712857 h 6858000"/>
              <a:gd name="connsiteX16" fmla="*/ 430852 w 1463139"/>
              <a:gd name="connsiteY16" fmla="*/ 5660491 h 6858000"/>
              <a:gd name="connsiteX17" fmla="*/ 444864 w 1463139"/>
              <a:gd name="connsiteY17" fmla="*/ 5553910 h 6858000"/>
              <a:gd name="connsiteX18" fmla="*/ 469295 w 1463139"/>
              <a:gd name="connsiteY18" fmla="*/ 5449031 h 6858000"/>
              <a:gd name="connsiteX19" fmla="*/ 506178 w 1463139"/>
              <a:gd name="connsiteY19" fmla="*/ 5341916 h 6858000"/>
              <a:gd name="connsiteX20" fmla="*/ 544559 w 1463139"/>
              <a:gd name="connsiteY20" fmla="*/ 5264214 h 6858000"/>
              <a:gd name="connsiteX21" fmla="*/ 550718 w 1463139"/>
              <a:gd name="connsiteY21" fmla="*/ 5225268 h 6858000"/>
              <a:gd name="connsiteX22" fmla="*/ 559000 w 1463139"/>
              <a:gd name="connsiteY22" fmla="*/ 5159961 h 6858000"/>
              <a:gd name="connsiteX23" fmla="*/ 562610 w 1463139"/>
              <a:gd name="connsiteY23" fmla="*/ 5125185 h 6858000"/>
              <a:gd name="connsiteX24" fmla="*/ 576476 w 1463139"/>
              <a:gd name="connsiteY24" fmla="*/ 5067850 h 6858000"/>
              <a:gd name="connsiteX25" fmla="*/ 579207 w 1463139"/>
              <a:gd name="connsiteY25" fmla="*/ 5060861 h 6858000"/>
              <a:gd name="connsiteX26" fmla="*/ 577465 w 1463139"/>
              <a:gd name="connsiteY26" fmla="*/ 4993030 h 6858000"/>
              <a:gd name="connsiteX27" fmla="*/ 584374 w 1463139"/>
              <a:gd name="connsiteY27" fmla="*/ 4946844 h 6858000"/>
              <a:gd name="connsiteX28" fmla="*/ 595633 w 1463139"/>
              <a:gd name="connsiteY28" fmla="*/ 4858827 h 6858000"/>
              <a:gd name="connsiteX29" fmla="*/ 601536 w 1463139"/>
              <a:gd name="connsiteY29" fmla="*/ 4821170 h 6858000"/>
              <a:gd name="connsiteX30" fmla="*/ 600849 w 1463139"/>
              <a:gd name="connsiteY30" fmla="*/ 4584173 h 6858000"/>
              <a:gd name="connsiteX31" fmla="*/ 592497 w 1463139"/>
              <a:gd name="connsiteY31" fmla="*/ 4375228 h 6858000"/>
              <a:gd name="connsiteX32" fmla="*/ 573150 w 1463139"/>
              <a:gd name="connsiteY32" fmla="*/ 4214165 h 6858000"/>
              <a:gd name="connsiteX33" fmla="*/ 574779 w 1463139"/>
              <a:gd name="connsiteY33" fmla="*/ 4076008 h 6858000"/>
              <a:gd name="connsiteX34" fmla="*/ 562479 w 1463139"/>
              <a:gd name="connsiteY34" fmla="*/ 4033999 h 6858000"/>
              <a:gd name="connsiteX35" fmla="*/ 562204 w 1463139"/>
              <a:gd name="connsiteY35" fmla="*/ 4013953 h 6858000"/>
              <a:gd name="connsiteX36" fmla="*/ 566503 w 1463139"/>
              <a:gd name="connsiteY36" fmla="*/ 3872886 h 6858000"/>
              <a:gd name="connsiteX37" fmla="*/ 576876 w 1463139"/>
              <a:gd name="connsiteY37" fmla="*/ 3813873 h 6858000"/>
              <a:gd name="connsiteX38" fmla="*/ 587772 w 1463139"/>
              <a:gd name="connsiteY38" fmla="*/ 3738082 h 6858000"/>
              <a:gd name="connsiteX39" fmla="*/ 595118 w 1463139"/>
              <a:gd name="connsiteY39" fmla="*/ 3673397 h 6858000"/>
              <a:gd name="connsiteX40" fmla="*/ 594414 w 1463139"/>
              <a:gd name="connsiteY40" fmla="*/ 3637109 h 6858000"/>
              <a:gd name="connsiteX41" fmla="*/ 597857 w 1463139"/>
              <a:gd name="connsiteY41" fmla="*/ 3536883 h 6858000"/>
              <a:gd name="connsiteX42" fmla="*/ 619287 w 1463139"/>
              <a:gd name="connsiteY42" fmla="*/ 3295862 h 6858000"/>
              <a:gd name="connsiteX43" fmla="*/ 601813 w 1463139"/>
              <a:gd name="connsiteY43" fmla="*/ 3158586 h 6858000"/>
              <a:gd name="connsiteX44" fmla="*/ 577221 w 1463139"/>
              <a:gd name="connsiteY44" fmla="*/ 3112365 h 6858000"/>
              <a:gd name="connsiteX45" fmla="*/ 562696 w 1463139"/>
              <a:gd name="connsiteY45" fmla="*/ 3072935 h 6858000"/>
              <a:gd name="connsiteX46" fmla="*/ 537870 w 1463139"/>
              <a:gd name="connsiteY46" fmla="*/ 2958185 h 6858000"/>
              <a:gd name="connsiteX47" fmla="*/ 495150 w 1463139"/>
              <a:gd name="connsiteY47" fmla="*/ 2843952 h 6858000"/>
              <a:gd name="connsiteX48" fmla="*/ 429402 w 1463139"/>
              <a:gd name="connsiteY48" fmla="*/ 2554718 h 6858000"/>
              <a:gd name="connsiteX49" fmla="*/ 400219 w 1463139"/>
              <a:gd name="connsiteY49" fmla="*/ 2447068 h 6858000"/>
              <a:gd name="connsiteX50" fmla="*/ 404289 w 1463139"/>
              <a:gd name="connsiteY50" fmla="*/ 2423438 h 6858000"/>
              <a:gd name="connsiteX51" fmla="*/ 372120 w 1463139"/>
              <a:gd name="connsiteY51" fmla="*/ 2261920 h 6858000"/>
              <a:gd name="connsiteX52" fmla="*/ 362007 w 1463139"/>
              <a:gd name="connsiteY52" fmla="*/ 2195378 h 6858000"/>
              <a:gd name="connsiteX53" fmla="*/ 346224 w 1463139"/>
              <a:gd name="connsiteY53" fmla="*/ 2155135 h 6858000"/>
              <a:gd name="connsiteX54" fmla="*/ 343682 w 1463139"/>
              <a:gd name="connsiteY54" fmla="*/ 2118008 h 6858000"/>
              <a:gd name="connsiteX55" fmla="*/ 344675 w 1463139"/>
              <a:gd name="connsiteY55" fmla="*/ 2050531 h 6858000"/>
              <a:gd name="connsiteX56" fmla="*/ 317659 w 1463139"/>
              <a:gd name="connsiteY56" fmla="*/ 1906352 h 6858000"/>
              <a:gd name="connsiteX57" fmla="*/ 294216 w 1463139"/>
              <a:gd name="connsiteY57" fmla="*/ 1861531 h 6858000"/>
              <a:gd name="connsiteX58" fmla="*/ 248015 w 1463139"/>
              <a:gd name="connsiteY58" fmla="*/ 1732919 h 6858000"/>
              <a:gd name="connsiteX59" fmla="*/ 219452 w 1463139"/>
              <a:gd name="connsiteY59" fmla="*/ 1615777 h 6858000"/>
              <a:gd name="connsiteX60" fmla="*/ 200247 w 1463139"/>
              <a:gd name="connsiteY60" fmla="*/ 1563678 h 6858000"/>
              <a:gd name="connsiteX61" fmla="*/ 206069 w 1463139"/>
              <a:gd name="connsiteY61" fmla="*/ 1477995 h 6858000"/>
              <a:gd name="connsiteX62" fmla="*/ 200461 w 1463139"/>
              <a:gd name="connsiteY62" fmla="*/ 1307086 h 6858000"/>
              <a:gd name="connsiteX63" fmla="*/ 206334 w 1463139"/>
              <a:gd name="connsiteY63" fmla="*/ 1168288 h 6858000"/>
              <a:gd name="connsiteX64" fmla="*/ 187922 w 1463139"/>
              <a:gd name="connsiteY64" fmla="*/ 1088484 h 6858000"/>
              <a:gd name="connsiteX65" fmla="*/ 176658 w 1463139"/>
              <a:gd name="connsiteY65" fmla="*/ 1016103 h 6858000"/>
              <a:gd name="connsiteX66" fmla="*/ 178114 w 1463139"/>
              <a:gd name="connsiteY66" fmla="*/ 954054 h 6858000"/>
              <a:gd name="connsiteX67" fmla="*/ 172979 w 1463139"/>
              <a:gd name="connsiteY67" fmla="*/ 896999 h 6858000"/>
              <a:gd name="connsiteX68" fmla="*/ 133117 w 1463139"/>
              <a:gd name="connsiteY68" fmla="*/ 711705 h 6858000"/>
              <a:gd name="connsiteX69" fmla="*/ 63642 w 1463139"/>
              <a:gd name="connsiteY69" fmla="*/ 538948 h 6858000"/>
              <a:gd name="connsiteX70" fmla="*/ 27077 w 1463139"/>
              <a:gd name="connsiteY70" fmla="*/ 455299 h 6858000"/>
              <a:gd name="connsiteX71" fmla="*/ 3584 w 1463139"/>
              <a:gd name="connsiteY71" fmla="*/ 224344 h 6858000"/>
              <a:gd name="connsiteX72" fmla="*/ 36757 w 1463139"/>
              <a:gd name="connsiteY72" fmla="*/ 74954 h 6858000"/>
              <a:gd name="connsiteX73" fmla="*/ 75647 w 1463139"/>
              <a:gd name="connsiteY73" fmla="*/ 0 h 6858000"/>
              <a:gd name="connsiteX0" fmla="*/ 75647 w 1463139"/>
              <a:gd name="connsiteY0" fmla="*/ 0 h 6858000"/>
              <a:gd name="connsiteX1" fmla="*/ 1463139 w 1463139"/>
              <a:gd name="connsiteY1" fmla="*/ 0 h 6858000"/>
              <a:gd name="connsiteX2" fmla="*/ 1463139 w 1463139"/>
              <a:gd name="connsiteY2" fmla="*/ 6858000 h 6858000"/>
              <a:gd name="connsiteX3" fmla="*/ 199833 w 1463139"/>
              <a:gd name="connsiteY3" fmla="*/ 6857735 h 6858000"/>
              <a:gd name="connsiteX4" fmla="*/ 236426 w 1463139"/>
              <a:gd name="connsiteY4" fmla="*/ 6776847 h 6858000"/>
              <a:gd name="connsiteX5" fmla="*/ 247926 w 1463139"/>
              <a:gd name="connsiteY5" fmla="*/ 6737706 h 6858000"/>
              <a:gd name="connsiteX6" fmla="*/ 265333 w 1463139"/>
              <a:gd name="connsiteY6" fmla="*/ 6686827 h 6858000"/>
              <a:gd name="connsiteX7" fmla="*/ 276911 w 1463139"/>
              <a:gd name="connsiteY7" fmla="*/ 6633777 h 6858000"/>
              <a:gd name="connsiteX8" fmla="*/ 349754 w 1463139"/>
              <a:gd name="connsiteY8" fmla="*/ 6492130 h 6858000"/>
              <a:gd name="connsiteX9" fmla="*/ 365441 w 1463139"/>
              <a:gd name="connsiteY9" fmla="*/ 6431610 h 6858000"/>
              <a:gd name="connsiteX10" fmla="*/ 384281 w 1463139"/>
              <a:gd name="connsiteY10" fmla="*/ 6294334 h 6858000"/>
              <a:gd name="connsiteX11" fmla="*/ 372055 w 1463139"/>
              <a:gd name="connsiteY11" fmla="*/ 6231403 h 6858000"/>
              <a:gd name="connsiteX12" fmla="*/ 364713 w 1463139"/>
              <a:gd name="connsiteY12" fmla="*/ 6202459 h 6858000"/>
              <a:gd name="connsiteX13" fmla="*/ 363511 w 1463139"/>
              <a:gd name="connsiteY13" fmla="*/ 6153037 h 6858000"/>
              <a:gd name="connsiteX14" fmla="*/ 371096 w 1463139"/>
              <a:gd name="connsiteY14" fmla="*/ 5905303 h 6858000"/>
              <a:gd name="connsiteX15" fmla="*/ 401054 w 1463139"/>
              <a:gd name="connsiteY15" fmla="*/ 5712857 h 6858000"/>
              <a:gd name="connsiteX16" fmla="*/ 430852 w 1463139"/>
              <a:gd name="connsiteY16" fmla="*/ 5660491 h 6858000"/>
              <a:gd name="connsiteX17" fmla="*/ 444864 w 1463139"/>
              <a:gd name="connsiteY17" fmla="*/ 5553910 h 6858000"/>
              <a:gd name="connsiteX18" fmla="*/ 469295 w 1463139"/>
              <a:gd name="connsiteY18" fmla="*/ 5449031 h 6858000"/>
              <a:gd name="connsiteX19" fmla="*/ 506178 w 1463139"/>
              <a:gd name="connsiteY19" fmla="*/ 5341916 h 6858000"/>
              <a:gd name="connsiteX20" fmla="*/ 544559 w 1463139"/>
              <a:gd name="connsiteY20" fmla="*/ 5264214 h 6858000"/>
              <a:gd name="connsiteX21" fmla="*/ 550718 w 1463139"/>
              <a:gd name="connsiteY21" fmla="*/ 5225268 h 6858000"/>
              <a:gd name="connsiteX22" fmla="*/ 559000 w 1463139"/>
              <a:gd name="connsiteY22" fmla="*/ 5159961 h 6858000"/>
              <a:gd name="connsiteX23" fmla="*/ 562610 w 1463139"/>
              <a:gd name="connsiteY23" fmla="*/ 5125185 h 6858000"/>
              <a:gd name="connsiteX24" fmla="*/ 576476 w 1463139"/>
              <a:gd name="connsiteY24" fmla="*/ 5067850 h 6858000"/>
              <a:gd name="connsiteX25" fmla="*/ 579207 w 1463139"/>
              <a:gd name="connsiteY25" fmla="*/ 5060861 h 6858000"/>
              <a:gd name="connsiteX26" fmla="*/ 577465 w 1463139"/>
              <a:gd name="connsiteY26" fmla="*/ 4993030 h 6858000"/>
              <a:gd name="connsiteX27" fmla="*/ 584374 w 1463139"/>
              <a:gd name="connsiteY27" fmla="*/ 4946844 h 6858000"/>
              <a:gd name="connsiteX28" fmla="*/ 595633 w 1463139"/>
              <a:gd name="connsiteY28" fmla="*/ 4858827 h 6858000"/>
              <a:gd name="connsiteX29" fmla="*/ 601536 w 1463139"/>
              <a:gd name="connsiteY29" fmla="*/ 4821170 h 6858000"/>
              <a:gd name="connsiteX30" fmla="*/ 600849 w 1463139"/>
              <a:gd name="connsiteY30" fmla="*/ 4584173 h 6858000"/>
              <a:gd name="connsiteX31" fmla="*/ 592497 w 1463139"/>
              <a:gd name="connsiteY31" fmla="*/ 4375228 h 6858000"/>
              <a:gd name="connsiteX32" fmla="*/ 573150 w 1463139"/>
              <a:gd name="connsiteY32" fmla="*/ 4214165 h 6858000"/>
              <a:gd name="connsiteX33" fmla="*/ 574779 w 1463139"/>
              <a:gd name="connsiteY33" fmla="*/ 4076008 h 6858000"/>
              <a:gd name="connsiteX34" fmla="*/ 562479 w 1463139"/>
              <a:gd name="connsiteY34" fmla="*/ 4033999 h 6858000"/>
              <a:gd name="connsiteX35" fmla="*/ 562204 w 1463139"/>
              <a:gd name="connsiteY35" fmla="*/ 4013953 h 6858000"/>
              <a:gd name="connsiteX36" fmla="*/ 566503 w 1463139"/>
              <a:gd name="connsiteY36" fmla="*/ 3872886 h 6858000"/>
              <a:gd name="connsiteX37" fmla="*/ 576876 w 1463139"/>
              <a:gd name="connsiteY37" fmla="*/ 3813873 h 6858000"/>
              <a:gd name="connsiteX38" fmla="*/ 587772 w 1463139"/>
              <a:gd name="connsiteY38" fmla="*/ 3738082 h 6858000"/>
              <a:gd name="connsiteX39" fmla="*/ 595118 w 1463139"/>
              <a:gd name="connsiteY39" fmla="*/ 3673397 h 6858000"/>
              <a:gd name="connsiteX40" fmla="*/ 594414 w 1463139"/>
              <a:gd name="connsiteY40" fmla="*/ 3637109 h 6858000"/>
              <a:gd name="connsiteX41" fmla="*/ 597857 w 1463139"/>
              <a:gd name="connsiteY41" fmla="*/ 3536883 h 6858000"/>
              <a:gd name="connsiteX42" fmla="*/ 619287 w 1463139"/>
              <a:gd name="connsiteY42" fmla="*/ 3295862 h 6858000"/>
              <a:gd name="connsiteX43" fmla="*/ 601813 w 1463139"/>
              <a:gd name="connsiteY43" fmla="*/ 3158586 h 6858000"/>
              <a:gd name="connsiteX44" fmla="*/ 577221 w 1463139"/>
              <a:gd name="connsiteY44" fmla="*/ 3112365 h 6858000"/>
              <a:gd name="connsiteX45" fmla="*/ 562696 w 1463139"/>
              <a:gd name="connsiteY45" fmla="*/ 3072935 h 6858000"/>
              <a:gd name="connsiteX46" fmla="*/ 537870 w 1463139"/>
              <a:gd name="connsiteY46" fmla="*/ 2958185 h 6858000"/>
              <a:gd name="connsiteX47" fmla="*/ 495150 w 1463139"/>
              <a:gd name="connsiteY47" fmla="*/ 2843952 h 6858000"/>
              <a:gd name="connsiteX48" fmla="*/ 429402 w 1463139"/>
              <a:gd name="connsiteY48" fmla="*/ 2554718 h 6858000"/>
              <a:gd name="connsiteX49" fmla="*/ 400219 w 1463139"/>
              <a:gd name="connsiteY49" fmla="*/ 2447068 h 6858000"/>
              <a:gd name="connsiteX50" fmla="*/ 404289 w 1463139"/>
              <a:gd name="connsiteY50" fmla="*/ 2423438 h 6858000"/>
              <a:gd name="connsiteX51" fmla="*/ 372120 w 1463139"/>
              <a:gd name="connsiteY51" fmla="*/ 2261920 h 6858000"/>
              <a:gd name="connsiteX52" fmla="*/ 362007 w 1463139"/>
              <a:gd name="connsiteY52" fmla="*/ 2195378 h 6858000"/>
              <a:gd name="connsiteX53" fmla="*/ 346224 w 1463139"/>
              <a:gd name="connsiteY53" fmla="*/ 2155135 h 6858000"/>
              <a:gd name="connsiteX54" fmla="*/ 343682 w 1463139"/>
              <a:gd name="connsiteY54" fmla="*/ 2118008 h 6858000"/>
              <a:gd name="connsiteX55" fmla="*/ 344675 w 1463139"/>
              <a:gd name="connsiteY55" fmla="*/ 2050531 h 6858000"/>
              <a:gd name="connsiteX56" fmla="*/ 317659 w 1463139"/>
              <a:gd name="connsiteY56" fmla="*/ 1906352 h 6858000"/>
              <a:gd name="connsiteX57" fmla="*/ 294216 w 1463139"/>
              <a:gd name="connsiteY57" fmla="*/ 1861531 h 6858000"/>
              <a:gd name="connsiteX58" fmla="*/ 248015 w 1463139"/>
              <a:gd name="connsiteY58" fmla="*/ 1732919 h 6858000"/>
              <a:gd name="connsiteX59" fmla="*/ 219452 w 1463139"/>
              <a:gd name="connsiteY59" fmla="*/ 1615777 h 6858000"/>
              <a:gd name="connsiteX60" fmla="*/ 200247 w 1463139"/>
              <a:gd name="connsiteY60" fmla="*/ 1563678 h 6858000"/>
              <a:gd name="connsiteX61" fmla="*/ 206069 w 1463139"/>
              <a:gd name="connsiteY61" fmla="*/ 1477995 h 6858000"/>
              <a:gd name="connsiteX62" fmla="*/ 200461 w 1463139"/>
              <a:gd name="connsiteY62" fmla="*/ 1307086 h 6858000"/>
              <a:gd name="connsiteX63" fmla="*/ 206334 w 1463139"/>
              <a:gd name="connsiteY63" fmla="*/ 1168288 h 6858000"/>
              <a:gd name="connsiteX64" fmla="*/ 187922 w 1463139"/>
              <a:gd name="connsiteY64" fmla="*/ 1088484 h 6858000"/>
              <a:gd name="connsiteX65" fmla="*/ 176658 w 1463139"/>
              <a:gd name="connsiteY65" fmla="*/ 1016103 h 6858000"/>
              <a:gd name="connsiteX66" fmla="*/ 178114 w 1463139"/>
              <a:gd name="connsiteY66" fmla="*/ 954054 h 6858000"/>
              <a:gd name="connsiteX67" fmla="*/ 172979 w 1463139"/>
              <a:gd name="connsiteY67" fmla="*/ 896999 h 6858000"/>
              <a:gd name="connsiteX68" fmla="*/ 133117 w 1463139"/>
              <a:gd name="connsiteY68" fmla="*/ 711705 h 6858000"/>
              <a:gd name="connsiteX69" fmla="*/ 60269 w 1463139"/>
              <a:gd name="connsiteY69" fmla="*/ 604703 h 6858000"/>
              <a:gd name="connsiteX70" fmla="*/ 27077 w 1463139"/>
              <a:gd name="connsiteY70" fmla="*/ 455299 h 6858000"/>
              <a:gd name="connsiteX71" fmla="*/ 3584 w 1463139"/>
              <a:gd name="connsiteY71" fmla="*/ 224344 h 6858000"/>
              <a:gd name="connsiteX72" fmla="*/ 36757 w 1463139"/>
              <a:gd name="connsiteY72" fmla="*/ 74954 h 6858000"/>
              <a:gd name="connsiteX73" fmla="*/ 75647 w 1463139"/>
              <a:gd name="connsiteY73" fmla="*/ 0 h 6858000"/>
              <a:gd name="connsiteX0" fmla="*/ 75647 w 1463139"/>
              <a:gd name="connsiteY0" fmla="*/ 0 h 6858000"/>
              <a:gd name="connsiteX1" fmla="*/ 1463139 w 1463139"/>
              <a:gd name="connsiteY1" fmla="*/ 0 h 6858000"/>
              <a:gd name="connsiteX2" fmla="*/ 1463139 w 1463139"/>
              <a:gd name="connsiteY2" fmla="*/ 6858000 h 6858000"/>
              <a:gd name="connsiteX3" fmla="*/ 199833 w 1463139"/>
              <a:gd name="connsiteY3" fmla="*/ 6857735 h 6858000"/>
              <a:gd name="connsiteX4" fmla="*/ 236426 w 1463139"/>
              <a:gd name="connsiteY4" fmla="*/ 6776847 h 6858000"/>
              <a:gd name="connsiteX5" fmla="*/ 247926 w 1463139"/>
              <a:gd name="connsiteY5" fmla="*/ 6737706 h 6858000"/>
              <a:gd name="connsiteX6" fmla="*/ 265333 w 1463139"/>
              <a:gd name="connsiteY6" fmla="*/ 6686827 h 6858000"/>
              <a:gd name="connsiteX7" fmla="*/ 276911 w 1463139"/>
              <a:gd name="connsiteY7" fmla="*/ 6633777 h 6858000"/>
              <a:gd name="connsiteX8" fmla="*/ 349754 w 1463139"/>
              <a:gd name="connsiteY8" fmla="*/ 6492130 h 6858000"/>
              <a:gd name="connsiteX9" fmla="*/ 365441 w 1463139"/>
              <a:gd name="connsiteY9" fmla="*/ 6431610 h 6858000"/>
              <a:gd name="connsiteX10" fmla="*/ 384281 w 1463139"/>
              <a:gd name="connsiteY10" fmla="*/ 6294334 h 6858000"/>
              <a:gd name="connsiteX11" fmla="*/ 372055 w 1463139"/>
              <a:gd name="connsiteY11" fmla="*/ 6231403 h 6858000"/>
              <a:gd name="connsiteX12" fmla="*/ 364713 w 1463139"/>
              <a:gd name="connsiteY12" fmla="*/ 6202459 h 6858000"/>
              <a:gd name="connsiteX13" fmla="*/ 363511 w 1463139"/>
              <a:gd name="connsiteY13" fmla="*/ 6153037 h 6858000"/>
              <a:gd name="connsiteX14" fmla="*/ 371096 w 1463139"/>
              <a:gd name="connsiteY14" fmla="*/ 5905303 h 6858000"/>
              <a:gd name="connsiteX15" fmla="*/ 401054 w 1463139"/>
              <a:gd name="connsiteY15" fmla="*/ 5712857 h 6858000"/>
              <a:gd name="connsiteX16" fmla="*/ 430852 w 1463139"/>
              <a:gd name="connsiteY16" fmla="*/ 5660491 h 6858000"/>
              <a:gd name="connsiteX17" fmla="*/ 444864 w 1463139"/>
              <a:gd name="connsiteY17" fmla="*/ 5553910 h 6858000"/>
              <a:gd name="connsiteX18" fmla="*/ 469295 w 1463139"/>
              <a:gd name="connsiteY18" fmla="*/ 5449031 h 6858000"/>
              <a:gd name="connsiteX19" fmla="*/ 506178 w 1463139"/>
              <a:gd name="connsiteY19" fmla="*/ 5341916 h 6858000"/>
              <a:gd name="connsiteX20" fmla="*/ 544559 w 1463139"/>
              <a:gd name="connsiteY20" fmla="*/ 5264214 h 6858000"/>
              <a:gd name="connsiteX21" fmla="*/ 550718 w 1463139"/>
              <a:gd name="connsiteY21" fmla="*/ 5225268 h 6858000"/>
              <a:gd name="connsiteX22" fmla="*/ 559000 w 1463139"/>
              <a:gd name="connsiteY22" fmla="*/ 5159961 h 6858000"/>
              <a:gd name="connsiteX23" fmla="*/ 562610 w 1463139"/>
              <a:gd name="connsiteY23" fmla="*/ 5125185 h 6858000"/>
              <a:gd name="connsiteX24" fmla="*/ 576476 w 1463139"/>
              <a:gd name="connsiteY24" fmla="*/ 5067850 h 6858000"/>
              <a:gd name="connsiteX25" fmla="*/ 579207 w 1463139"/>
              <a:gd name="connsiteY25" fmla="*/ 5060861 h 6858000"/>
              <a:gd name="connsiteX26" fmla="*/ 577465 w 1463139"/>
              <a:gd name="connsiteY26" fmla="*/ 4993030 h 6858000"/>
              <a:gd name="connsiteX27" fmla="*/ 584374 w 1463139"/>
              <a:gd name="connsiteY27" fmla="*/ 4946844 h 6858000"/>
              <a:gd name="connsiteX28" fmla="*/ 595633 w 1463139"/>
              <a:gd name="connsiteY28" fmla="*/ 4858827 h 6858000"/>
              <a:gd name="connsiteX29" fmla="*/ 601536 w 1463139"/>
              <a:gd name="connsiteY29" fmla="*/ 4821170 h 6858000"/>
              <a:gd name="connsiteX30" fmla="*/ 600849 w 1463139"/>
              <a:gd name="connsiteY30" fmla="*/ 4584173 h 6858000"/>
              <a:gd name="connsiteX31" fmla="*/ 592497 w 1463139"/>
              <a:gd name="connsiteY31" fmla="*/ 4375228 h 6858000"/>
              <a:gd name="connsiteX32" fmla="*/ 573150 w 1463139"/>
              <a:gd name="connsiteY32" fmla="*/ 4214165 h 6858000"/>
              <a:gd name="connsiteX33" fmla="*/ 574779 w 1463139"/>
              <a:gd name="connsiteY33" fmla="*/ 4076008 h 6858000"/>
              <a:gd name="connsiteX34" fmla="*/ 562479 w 1463139"/>
              <a:gd name="connsiteY34" fmla="*/ 4033999 h 6858000"/>
              <a:gd name="connsiteX35" fmla="*/ 562204 w 1463139"/>
              <a:gd name="connsiteY35" fmla="*/ 4013953 h 6858000"/>
              <a:gd name="connsiteX36" fmla="*/ 566503 w 1463139"/>
              <a:gd name="connsiteY36" fmla="*/ 3872886 h 6858000"/>
              <a:gd name="connsiteX37" fmla="*/ 576876 w 1463139"/>
              <a:gd name="connsiteY37" fmla="*/ 3813873 h 6858000"/>
              <a:gd name="connsiteX38" fmla="*/ 587772 w 1463139"/>
              <a:gd name="connsiteY38" fmla="*/ 3738082 h 6858000"/>
              <a:gd name="connsiteX39" fmla="*/ 595118 w 1463139"/>
              <a:gd name="connsiteY39" fmla="*/ 3673397 h 6858000"/>
              <a:gd name="connsiteX40" fmla="*/ 594414 w 1463139"/>
              <a:gd name="connsiteY40" fmla="*/ 3637109 h 6858000"/>
              <a:gd name="connsiteX41" fmla="*/ 597857 w 1463139"/>
              <a:gd name="connsiteY41" fmla="*/ 3536883 h 6858000"/>
              <a:gd name="connsiteX42" fmla="*/ 619287 w 1463139"/>
              <a:gd name="connsiteY42" fmla="*/ 3295862 h 6858000"/>
              <a:gd name="connsiteX43" fmla="*/ 601813 w 1463139"/>
              <a:gd name="connsiteY43" fmla="*/ 3158586 h 6858000"/>
              <a:gd name="connsiteX44" fmla="*/ 577221 w 1463139"/>
              <a:gd name="connsiteY44" fmla="*/ 3112365 h 6858000"/>
              <a:gd name="connsiteX45" fmla="*/ 562696 w 1463139"/>
              <a:gd name="connsiteY45" fmla="*/ 3072935 h 6858000"/>
              <a:gd name="connsiteX46" fmla="*/ 537870 w 1463139"/>
              <a:gd name="connsiteY46" fmla="*/ 2958185 h 6858000"/>
              <a:gd name="connsiteX47" fmla="*/ 495150 w 1463139"/>
              <a:gd name="connsiteY47" fmla="*/ 2843952 h 6858000"/>
              <a:gd name="connsiteX48" fmla="*/ 429402 w 1463139"/>
              <a:gd name="connsiteY48" fmla="*/ 2554718 h 6858000"/>
              <a:gd name="connsiteX49" fmla="*/ 400219 w 1463139"/>
              <a:gd name="connsiteY49" fmla="*/ 2447068 h 6858000"/>
              <a:gd name="connsiteX50" fmla="*/ 404289 w 1463139"/>
              <a:gd name="connsiteY50" fmla="*/ 2423438 h 6858000"/>
              <a:gd name="connsiteX51" fmla="*/ 372120 w 1463139"/>
              <a:gd name="connsiteY51" fmla="*/ 2261920 h 6858000"/>
              <a:gd name="connsiteX52" fmla="*/ 362007 w 1463139"/>
              <a:gd name="connsiteY52" fmla="*/ 2195378 h 6858000"/>
              <a:gd name="connsiteX53" fmla="*/ 346224 w 1463139"/>
              <a:gd name="connsiteY53" fmla="*/ 2155135 h 6858000"/>
              <a:gd name="connsiteX54" fmla="*/ 343682 w 1463139"/>
              <a:gd name="connsiteY54" fmla="*/ 2118008 h 6858000"/>
              <a:gd name="connsiteX55" fmla="*/ 344675 w 1463139"/>
              <a:gd name="connsiteY55" fmla="*/ 2050531 h 6858000"/>
              <a:gd name="connsiteX56" fmla="*/ 317659 w 1463139"/>
              <a:gd name="connsiteY56" fmla="*/ 1906352 h 6858000"/>
              <a:gd name="connsiteX57" fmla="*/ 294216 w 1463139"/>
              <a:gd name="connsiteY57" fmla="*/ 1861531 h 6858000"/>
              <a:gd name="connsiteX58" fmla="*/ 248015 w 1463139"/>
              <a:gd name="connsiteY58" fmla="*/ 1732919 h 6858000"/>
              <a:gd name="connsiteX59" fmla="*/ 219452 w 1463139"/>
              <a:gd name="connsiteY59" fmla="*/ 1615777 h 6858000"/>
              <a:gd name="connsiteX60" fmla="*/ 200247 w 1463139"/>
              <a:gd name="connsiteY60" fmla="*/ 1563678 h 6858000"/>
              <a:gd name="connsiteX61" fmla="*/ 206069 w 1463139"/>
              <a:gd name="connsiteY61" fmla="*/ 1477995 h 6858000"/>
              <a:gd name="connsiteX62" fmla="*/ 200461 w 1463139"/>
              <a:gd name="connsiteY62" fmla="*/ 1307086 h 6858000"/>
              <a:gd name="connsiteX63" fmla="*/ 206334 w 1463139"/>
              <a:gd name="connsiteY63" fmla="*/ 1168288 h 6858000"/>
              <a:gd name="connsiteX64" fmla="*/ 187922 w 1463139"/>
              <a:gd name="connsiteY64" fmla="*/ 1088484 h 6858000"/>
              <a:gd name="connsiteX65" fmla="*/ 176658 w 1463139"/>
              <a:gd name="connsiteY65" fmla="*/ 1016103 h 6858000"/>
              <a:gd name="connsiteX66" fmla="*/ 172979 w 1463139"/>
              <a:gd name="connsiteY66" fmla="*/ 896999 h 6858000"/>
              <a:gd name="connsiteX67" fmla="*/ 133117 w 1463139"/>
              <a:gd name="connsiteY67" fmla="*/ 711705 h 6858000"/>
              <a:gd name="connsiteX68" fmla="*/ 60269 w 1463139"/>
              <a:gd name="connsiteY68" fmla="*/ 604703 h 6858000"/>
              <a:gd name="connsiteX69" fmla="*/ 27077 w 1463139"/>
              <a:gd name="connsiteY69" fmla="*/ 455299 h 6858000"/>
              <a:gd name="connsiteX70" fmla="*/ 3584 w 1463139"/>
              <a:gd name="connsiteY70" fmla="*/ 224344 h 6858000"/>
              <a:gd name="connsiteX71" fmla="*/ 36757 w 1463139"/>
              <a:gd name="connsiteY71" fmla="*/ 74954 h 6858000"/>
              <a:gd name="connsiteX72" fmla="*/ 75647 w 1463139"/>
              <a:gd name="connsiteY72" fmla="*/ 0 h 6858000"/>
              <a:gd name="connsiteX0" fmla="*/ 0 w 1596604"/>
              <a:gd name="connsiteY0" fmla="*/ 0 h 6858000"/>
              <a:gd name="connsiteX1" fmla="*/ 1596604 w 1596604"/>
              <a:gd name="connsiteY1" fmla="*/ 0 h 6858000"/>
              <a:gd name="connsiteX2" fmla="*/ 1596604 w 1596604"/>
              <a:gd name="connsiteY2" fmla="*/ 6858000 h 6858000"/>
              <a:gd name="connsiteX3" fmla="*/ 333298 w 1596604"/>
              <a:gd name="connsiteY3" fmla="*/ 6857735 h 6858000"/>
              <a:gd name="connsiteX4" fmla="*/ 369891 w 1596604"/>
              <a:gd name="connsiteY4" fmla="*/ 6776847 h 6858000"/>
              <a:gd name="connsiteX5" fmla="*/ 381391 w 1596604"/>
              <a:gd name="connsiteY5" fmla="*/ 6737706 h 6858000"/>
              <a:gd name="connsiteX6" fmla="*/ 398798 w 1596604"/>
              <a:gd name="connsiteY6" fmla="*/ 6686827 h 6858000"/>
              <a:gd name="connsiteX7" fmla="*/ 410376 w 1596604"/>
              <a:gd name="connsiteY7" fmla="*/ 6633777 h 6858000"/>
              <a:gd name="connsiteX8" fmla="*/ 483219 w 1596604"/>
              <a:gd name="connsiteY8" fmla="*/ 6492130 h 6858000"/>
              <a:gd name="connsiteX9" fmla="*/ 498906 w 1596604"/>
              <a:gd name="connsiteY9" fmla="*/ 6431610 h 6858000"/>
              <a:gd name="connsiteX10" fmla="*/ 517746 w 1596604"/>
              <a:gd name="connsiteY10" fmla="*/ 6294334 h 6858000"/>
              <a:gd name="connsiteX11" fmla="*/ 505520 w 1596604"/>
              <a:gd name="connsiteY11" fmla="*/ 6231403 h 6858000"/>
              <a:gd name="connsiteX12" fmla="*/ 498178 w 1596604"/>
              <a:gd name="connsiteY12" fmla="*/ 6202459 h 6858000"/>
              <a:gd name="connsiteX13" fmla="*/ 496976 w 1596604"/>
              <a:gd name="connsiteY13" fmla="*/ 6153037 h 6858000"/>
              <a:gd name="connsiteX14" fmla="*/ 504561 w 1596604"/>
              <a:gd name="connsiteY14" fmla="*/ 5905303 h 6858000"/>
              <a:gd name="connsiteX15" fmla="*/ 534519 w 1596604"/>
              <a:gd name="connsiteY15" fmla="*/ 5712857 h 6858000"/>
              <a:gd name="connsiteX16" fmla="*/ 564317 w 1596604"/>
              <a:gd name="connsiteY16" fmla="*/ 5660491 h 6858000"/>
              <a:gd name="connsiteX17" fmla="*/ 578329 w 1596604"/>
              <a:gd name="connsiteY17" fmla="*/ 5553910 h 6858000"/>
              <a:gd name="connsiteX18" fmla="*/ 602760 w 1596604"/>
              <a:gd name="connsiteY18" fmla="*/ 5449031 h 6858000"/>
              <a:gd name="connsiteX19" fmla="*/ 639643 w 1596604"/>
              <a:gd name="connsiteY19" fmla="*/ 5341916 h 6858000"/>
              <a:gd name="connsiteX20" fmla="*/ 678024 w 1596604"/>
              <a:gd name="connsiteY20" fmla="*/ 5264214 h 6858000"/>
              <a:gd name="connsiteX21" fmla="*/ 684183 w 1596604"/>
              <a:gd name="connsiteY21" fmla="*/ 5225268 h 6858000"/>
              <a:gd name="connsiteX22" fmla="*/ 692465 w 1596604"/>
              <a:gd name="connsiteY22" fmla="*/ 5159961 h 6858000"/>
              <a:gd name="connsiteX23" fmla="*/ 696075 w 1596604"/>
              <a:gd name="connsiteY23" fmla="*/ 5125185 h 6858000"/>
              <a:gd name="connsiteX24" fmla="*/ 709941 w 1596604"/>
              <a:gd name="connsiteY24" fmla="*/ 5067850 h 6858000"/>
              <a:gd name="connsiteX25" fmla="*/ 712672 w 1596604"/>
              <a:gd name="connsiteY25" fmla="*/ 5060861 h 6858000"/>
              <a:gd name="connsiteX26" fmla="*/ 710930 w 1596604"/>
              <a:gd name="connsiteY26" fmla="*/ 4993030 h 6858000"/>
              <a:gd name="connsiteX27" fmla="*/ 717839 w 1596604"/>
              <a:gd name="connsiteY27" fmla="*/ 4946844 h 6858000"/>
              <a:gd name="connsiteX28" fmla="*/ 729098 w 1596604"/>
              <a:gd name="connsiteY28" fmla="*/ 4858827 h 6858000"/>
              <a:gd name="connsiteX29" fmla="*/ 735001 w 1596604"/>
              <a:gd name="connsiteY29" fmla="*/ 4821170 h 6858000"/>
              <a:gd name="connsiteX30" fmla="*/ 734314 w 1596604"/>
              <a:gd name="connsiteY30" fmla="*/ 4584173 h 6858000"/>
              <a:gd name="connsiteX31" fmla="*/ 725962 w 1596604"/>
              <a:gd name="connsiteY31" fmla="*/ 4375228 h 6858000"/>
              <a:gd name="connsiteX32" fmla="*/ 706615 w 1596604"/>
              <a:gd name="connsiteY32" fmla="*/ 4214165 h 6858000"/>
              <a:gd name="connsiteX33" fmla="*/ 708244 w 1596604"/>
              <a:gd name="connsiteY33" fmla="*/ 4076008 h 6858000"/>
              <a:gd name="connsiteX34" fmla="*/ 695944 w 1596604"/>
              <a:gd name="connsiteY34" fmla="*/ 4033999 h 6858000"/>
              <a:gd name="connsiteX35" fmla="*/ 695669 w 1596604"/>
              <a:gd name="connsiteY35" fmla="*/ 4013953 h 6858000"/>
              <a:gd name="connsiteX36" fmla="*/ 699968 w 1596604"/>
              <a:gd name="connsiteY36" fmla="*/ 3872886 h 6858000"/>
              <a:gd name="connsiteX37" fmla="*/ 710341 w 1596604"/>
              <a:gd name="connsiteY37" fmla="*/ 3813873 h 6858000"/>
              <a:gd name="connsiteX38" fmla="*/ 721237 w 1596604"/>
              <a:gd name="connsiteY38" fmla="*/ 3738082 h 6858000"/>
              <a:gd name="connsiteX39" fmla="*/ 728583 w 1596604"/>
              <a:gd name="connsiteY39" fmla="*/ 3673397 h 6858000"/>
              <a:gd name="connsiteX40" fmla="*/ 727879 w 1596604"/>
              <a:gd name="connsiteY40" fmla="*/ 3637109 h 6858000"/>
              <a:gd name="connsiteX41" fmla="*/ 731322 w 1596604"/>
              <a:gd name="connsiteY41" fmla="*/ 3536883 h 6858000"/>
              <a:gd name="connsiteX42" fmla="*/ 752752 w 1596604"/>
              <a:gd name="connsiteY42" fmla="*/ 3295862 h 6858000"/>
              <a:gd name="connsiteX43" fmla="*/ 735278 w 1596604"/>
              <a:gd name="connsiteY43" fmla="*/ 3158586 h 6858000"/>
              <a:gd name="connsiteX44" fmla="*/ 710686 w 1596604"/>
              <a:gd name="connsiteY44" fmla="*/ 3112365 h 6858000"/>
              <a:gd name="connsiteX45" fmla="*/ 696161 w 1596604"/>
              <a:gd name="connsiteY45" fmla="*/ 3072935 h 6858000"/>
              <a:gd name="connsiteX46" fmla="*/ 671335 w 1596604"/>
              <a:gd name="connsiteY46" fmla="*/ 2958185 h 6858000"/>
              <a:gd name="connsiteX47" fmla="*/ 628615 w 1596604"/>
              <a:gd name="connsiteY47" fmla="*/ 2843952 h 6858000"/>
              <a:gd name="connsiteX48" fmla="*/ 562867 w 1596604"/>
              <a:gd name="connsiteY48" fmla="*/ 2554718 h 6858000"/>
              <a:gd name="connsiteX49" fmla="*/ 533684 w 1596604"/>
              <a:gd name="connsiteY49" fmla="*/ 2447068 h 6858000"/>
              <a:gd name="connsiteX50" fmla="*/ 537754 w 1596604"/>
              <a:gd name="connsiteY50" fmla="*/ 2423438 h 6858000"/>
              <a:gd name="connsiteX51" fmla="*/ 505585 w 1596604"/>
              <a:gd name="connsiteY51" fmla="*/ 2261920 h 6858000"/>
              <a:gd name="connsiteX52" fmla="*/ 495472 w 1596604"/>
              <a:gd name="connsiteY52" fmla="*/ 2195378 h 6858000"/>
              <a:gd name="connsiteX53" fmla="*/ 479689 w 1596604"/>
              <a:gd name="connsiteY53" fmla="*/ 2155135 h 6858000"/>
              <a:gd name="connsiteX54" fmla="*/ 477147 w 1596604"/>
              <a:gd name="connsiteY54" fmla="*/ 2118008 h 6858000"/>
              <a:gd name="connsiteX55" fmla="*/ 478140 w 1596604"/>
              <a:gd name="connsiteY55" fmla="*/ 2050531 h 6858000"/>
              <a:gd name="connsiteX56" fmla="*/ 451124 w 1596604"/>
              <a:gd name="connsiteY56" fmla="*/ 1906352 h 6858000"/>
              <a:gd name="connsiteX57" fmla="*/ 427681 w 1596604"/>
              <a:gd name="connsiteY57" fmla="*/ 1861531 h 6858000"/>
              <a:gd name="connsiteX58" fmla="*/ 381480 w 1596604"/>
              <a:gd name="connsiteY58" fmla="*/ 1732919 h 6858000"/>
              <a:gd name="connsiteX59" fmla="*/ 352917 w 1596604"/>
              <a:gd name="connsiteY59" fmla="*/ 1615777 h 6858000"/>
              <a:gd name="connsiteX60" fmla="*/ 333712 w 1596604"/>
              <a:gd name="connsiteY60" fmla="*/ 1563678 h 6858000"/>
              <a:gd name="connsiteX61" fmla="*/ 339534 w 1596604"/>
              <a:gd name="connsiteY61" fmla="*/ 1477995 h 6858000"/>
              <a:gd name="connsiteX62" fmla="*/ 333926 w 1596604"/>
              <a:gd name="connsiteY62" fmla="*/ 1307086 h 6858000"/>
              <a:gd name="connsiteX63" fmla="*/ 339799 w 1596604"/>
              <a:gd name="connsiteY63" fmla="*/ 1168288 h 6858000"/>
              <a:gd name="connsiteX64" fmla="*/ 321387 w 1596604"/>
              <a:gd name="connsiteY64" fmla="*/ 1088484 h 6858000"/>
              <a:gd name="connsiteX65" fmla="*/ 310123 w 1596604"/>
              <a:gd name="connsiteY65" fmla="*/ 1016103 h 6858000"/>
              <a:gd name="connsiteX66" fmla="*/ 306444 w 1596604"/>
              <a:gd name="connsiteY66" fmla="*/ 896999 h 6858000"/>
              <a:gd name="connsiteX67" fmla="*/ 266582 w 1596604"/>
              <a:gd name="connsiteY67" fmla="*/ 711705 h 6858000"/>
              <a:gd name="connsiteX68" fmla="*/ 193734 w 1596604"/>
              <a:gd name="connsiteY68" fmla="*/ 604703 h 6858000"/>
              <a:gd name="connsiteX69" fmla="*/ 160542 w 1596604"/>
              <a:gd name="connsiteY69" fmla="*/ 455299 h 6858000"/>
              <a:gd name="connsiteX70" fmla="*/ 137049 w 1596604"/>
              <a:gd name="connsiteY70" fmla="*/ 224344 h 6858000"/>
              <a:gd name="connsiteX71" fmla="*/ 170222 w 1596604"/>
              <a:gd name="connsiteY71" fmla="*/ 74954 h 6858000"/>
              <a:gd name="connsiteX72" fmla="*/ 0 w 1596604"/>
              <a:gd name="connsiteY72" fmla="*/ 0 h 6858000"/>
              <a:gd name="connsiteX0" fmla="*/ 0 w 1596604"/>
              <a:gd name="connsiteY0" fmla="*/ 0 h 6858000"/>
              <a:gd name="connsiteX1" fmla="*/ 1596604 w 1596604"/>
              <a:gd name="connsiteY1" fmla="*/ 0 h 6858000"/>
              <a:gd name="connsiteX2" fmla="*/ 1596604 w 1596604"/>
              <a:gd name="connsiteY2" fmla="*/ 6858000 h 6858000"/>
              <a:gd name="connsiteX3" fmla="*/ 333298 w 1596604"/>
              <a:gd name="connsiteY3" fmla="*/ 6857735 h 6858000"/>
              <a:gd name="connsiteX4" fmla="*/ 369891 w 1596604"/>
              <a:gd name="connsiteY4" fmla="*/ 6776847 h 6858000"/>
              <a:gd name="connsiteX5" fmla="*/ 381391 w 1596604"/>
              <a:gd name="connsiteY5" fmla="*/ 6737706 h 6858000"/>
              <a:gd name="connsiteX6" fmla="*/ 398798 w 1596604"/>
              <a:gd name="connsiteY6" fmla="*/ 6686827 h 6858000"/>
              <a:gd name="connsiteX7" fmla="*/ 410376 w 1596604"/>
              <a:gd name="connsiteY7" fmla="*/ 6633777 h 6858000"/>
              <a:gd name="connsiteX8" fmla="*/ 483219 w 1596604"/>
              <a:gd name="connsiteY8" fmla="*/ 6492130 h 6858000"/>
              <a:gd name="connsiteX9" fmla="*/ 498906 w 1596604"/>
              <a:gd name="connsiteY9" fmla="*/ 6431610 h 6858000"/>
              <a:gd name="connsiteX10" fmla="*/ 517746 w 1596604"/>
              <a:gd name="connsiteY10" fmla="*/ 6294334 h 6858000"/>
              <a:gd name="connsiteX11" fmla="*/ 505520 w 1596604"/>
              <a:gd name="connsiteY11" fmla="*/ 6231403 h 6858000"/>
              <a:gd name="connsiteX12" fmla="*/ 498178 w 1596604"/>
              <a:gd name="connsiteY12" fmla="*/ 6202459 h 6858000"/>
              <a:gd name="connsiteX13" fmla="*/ 496976 w 1596604"/>
              <a:gd name="connsiteY13" fmla="*/ 6153037 h 6858000"/>
              <a:gd name="connsiteX14" fmla="*/ 504561 w 1596604"/>
              <a:gd name="connsiteY14" fmla="*/ 5905303 h 6858000"/>
              <a:gd name="connsiteX15" fmla="*/ 534519 w 1596604"/>
              <a:gd name="connsiteY15" fmla="*/ 5712857 h 6858000"/>
              <a:gd name="connsiteX16" fmla="*/ 564317 w 1596604"/>
              <a:gd name="connsiteY16" fmla="*/ 5660491 h 6858000"/>
              <a:gd name="connsiteX17" fmla="*/ 578329 w 1596604"/>
              <a:gd name="connsiteY17" fmla="*/ 5553910 h 6858000"/>
              <a:gd name="connsiteX18" fmla="*/ 602760 w 1596604"/>
              <a:gd name="connsiteY18" fmla="*/ 5449031 h 6858000"/>
              <a:gd name="connsiteX19" fmla="*/ 639643 w 1596604"/>
              <a:gd name="connsiteY19" fmla="*/ 5341916 h 6858000"/>
              <a:gd name="connsiteX20" fmla="*/ 678024 w 1596604"/>
              <a:gd name="connsiteY20" fmla="*/ 5264214 h 6858000"/>
              <a:gd name="connsiteX21" fmla="*/ 684183 w 1596604"/>
              <a:gd name="connsiteY21" fmla="*/ 5225268 h 6858000"/>
              <a:gd name="connsiteX22" fmla="*/ 692465 w 1596604"/>
              <a:gd name="connsiteY22" fmla="*/ 5159961 h 6858000"/>
              <a:gd name="connsiteX23" fmla="*/ 696075 w 1596604"/>
              <a:gd name="connsiteY23" fmla="*/ 5125185 h 6858000"/>
              <a:gd name="connsiteX24" fmla="*/ 709941 w 1596604"/>
              <a:gd name="connsiteY24" fmla="*/ 5067850 h 6858000"/>
              <a:gd name="connsiteX25" fmla="*/ 712672 w 1596604"/>
              <a:gd name="connsiteY25" fmla="*/ 5060861 h 6858000"/>
              <a:gd name="connsiteX26" fmla="*/ 710930 w 1596604"/>
              <a:gd name="connsiteY26" fmla="*/ 4993030 h 6858000"/>
              <a:gd name="connsiteX27" fmla="*/ 717839 w 1596604"/>
              <a:gd name="connsiteY27" fmla="*/ 4946844 h 6858000"/>
              <a:gd name="connsiteX28" fmla="*/ 729098 w 1596604"/>
              <a:gd name="connsiteY28" fmla="*/ 4858827 h 6858000"/>
              <a:gd name="connsiteX29" fmla="*/ 735001 w 1596604"/>
              <a:gd name="connsiteY29" fmla="*/ 4821170 h 6858000"/>
              <a:gd name="connsiteX30" fmla="*/ 734314 w 1596604"/>
              <a:gd name="connsiteY30" fmla="*/ 4584173 h 6858000"/>
              <a:gd name="connsiteX31" fmla="*/ 725962 w 1596604"/>
              <a:gd name="connsiteY31" fmla="*/ 4375228 h 6858000"/>
              <a:gd name="connsiteX32" fmla="*/ 706615 w 1596604"/>
              <a:gd name="connsiteY32" fmla="*/ 4214165 h 6858000"/>
              <a:gd name="connsiteX33" fmla="*/ 708244 w 1596604"/>
              <a:gd name="connsiteY33" fmla="*/ 4076008 h 6858000"/>
              <a:gd name="connsiteX34" fmla="*/ 695944 w 1596604"/>
              <a:gd name="connsiteY34" fmla="*/ 4033999 h 6858000"/>
              <a:gd name="connsiteX35" fmla="*/ 695669 w 1596604"/>
              <a:gd name="connsiteY35" fmla="*/ 4013953 h 6858000"/>
              <a:gd name="connsiteX36" fmla="*/ 699968 w 1596604"/>
              <a:gd name="connsiteY36" fmla="*/ 3872886 h 6858000"/>
              <a:gd name="connsiteX37" fmla="*/ 710341 w 1596604"/>
              <a:gd name="connsiteY37" fmla="*/ 3813873 h 6858000"/>
              <a:gd name="connsiteX38" fmla="*/ 721237 w 1596604"/>
              <a:gd name="connsiteY38" fmla="*/ 3738082 h 6858000"/>
              <a:gd name="connsiteX39" fmla="*/ 728583 w 1596604"/>
              <a:gd name="connsiteY39" fmla="*/ 3673397 h 6858000"/>
              <a:gd name="connsiteX40" fmla="*/ 727879 w 1596604"/>
              <a:gd name="connsiteY40" fmla="*/ 3637109 h 6858000"/>
              <a:gd name="connsiteX41" fmla="*/ 731322 w 1596604"/>
              <a:gd name="connsiteY41" fmla="*/ 3536883 h 6858000"/>
              <a:gd name="connsiteX42" fmla="*/ 752752 w 1596604"/>
              <a:gd name="connsiteY42" fmla="*/ 3295862 h 6858000"/>
              <a:gd name="connsiteX43" fmla="*/ 735278 w 1596604"/>
              <a:gd name="connsiteY43" fmla="*/ 3158586 h 6858000"/>
              <a:gd name="connsiteX44" fmla="*/ 710686 w 1596604"/>
              <a:gd name="connsiteY44" fmla="*/ 3112365 h 6858000"/>
              <a:gd name="connsiteX45" fmla="*/ 696161 w 1596604"/>
              <a:gd name="connsiteY45" fmla="*/ 3072935 h 6858000"/>
              <a:gd name="connsiteX46" fmla="*/ 671335 w 1596604"/>
              <a:gd name="connsiteY46" fmla="*/ 2958185 h 6858000"/>
              <a:gd name="connsiteX47" fmla="*/ 628615 w 1596604"/>
              <a:gd name="connsiteY47" fmla="*/ 2843952 h 6858000"/>
              <a:gd name="connsiteX48" fmla="*/ 562867 w 1596604"/>
              <a:gd name="connsiteY48" fmla="*/ 2554718 h 6858000"/>
              <a:gd name="connsiteX49" fmla="*/ 533684 w 1596604"/>
              <a:gd name="connsiteY49" fmla="*/ 2447068 h 6858000"/>
              <a:gd name="connsiteX50" fmla="*/ 537754 w 1596604"/>
              <a:gd name="connsiteY50" fmla="*/ 2423438 h 6858000"/>
              <a:gd name="connsiteX51" fmla="*/ 505585 w 1596604"/>
              <a:gd name="connsiteY51" fmla="*/ 2261920 h 6858000"/>
              <a:gd name="connsiteX52" fmla="*/ 495472 w 1596604"/>
              <a:gd name="connsiteY52" fmla="*/ 2195378 h 6858000"/>
              <a:gd name="connsiteX53" fmla="*/ 479689 w 1596604"/>
              <a:gd name="connsiteY53" fmla="*/ 2155135 h 6858000"/>
              <a:gd name="connsiteX54" fmla="*/ 477147 w 1596604"/>
              <a:gd name="connsiteY54" fmla="*/ 2118008 h 6858000"/>
              <a:gd name="connsiteX55" fmla="*/ 478140 w 1596604"/>
              <a:gd name="connsiteY55" fmla="*/ 2050531 h 6858000"/>
              <a:gd name="connsiteX56" fmla="*/ 451124 w 1596604"/>
              <a:gd name="connsiteY56" fmla="*/ 1906352 h 6858000"/>
              <a:gd name="connsiteX57" fmla="*/ 427681 w 1596604"/>
              <a:gd name="connsiteY57" fmla="*/ 1861531 h 6858000"/>
              <a:gd name="connsiteX58" fmla="*/ 381480 w 1596604"/>
              <a:gd name="connsiteY58" fmla="*/ 1732919 h 6858000"/>
              <a:gd name="connsiteX59" fmla="*/ 352917 w 1596604"/>
              <a:gd name="connsiteY59" fmla="*/ 1615777 h 6858000"/>
              <a:gd name="connsiteX60" fmla="*/ 333712 w 1596604"/>
              <a:gd name="connsiteY60" fmla="*/ 1563678 h 6858000"/>
              <a:gd name="connsiteX61" fmla="*/ 339534 w 1596604"/>
              <a:gd name="connsiteY61" fmla="*/ 1477995 h 6858000"/>
              <a:gd name="connsiteX62" fmla="*/ 333926 w 1596604"/>
              <a:gd name="connsiteY62" fmla="*/ 1307086 h 6858000"/>
              <a:gd name="connsiteX63" fmla="*/ 339799 w 1596604"/>
              <a:gd name="connsiteY63" fmla="*/ 1168288 h 6858000"/>
              <a:gd name="connsiteX64" fmla="*/ 321387 w 1596604"/>
              <a:gd name="connsiteY64" fmla="*/ 1088484 h 6858000"/>
              <a:gd name="connsiteX65" fmla="*/ 310123 w 1596604"/>
              <a:gd name="connsiteY65" fmla="*/ 1016103 h 6858000"/>
              <a:gd name="connsiteX66" fmla="*/ 306444 w 1596604"/>
              <a:gd name="connsiteY66" fmla="*/ 896999 h 6858000"/>
              <a:gd name="connsiteX67" fmla="*/ 266582 w 1596604"/>
              <a:gd name="connsiteY67" fmla="*/ 711705 h 6858000"/>
              <a:gd name="connsiteX68" fmla="*/ 193734 w 1596604"/>
              <a:gd name="connsiteY68" fmla="*/ 604703 h 6858000"/>
              <a:gd name="connsiteX69" fmla="*/ 160542 w 1596604"/>
              <a:gd name="connsiteY69" fmla="*/ 455299 h 6858000"/>
              <a:gd name="connsiteX70" fmla="*/ 137049 w 1596604"/>
              <a:gd name="connsiteY70" fmla="*/ 224344 h 6858000"/>
              <a:gd name="connsiteX71" fmla="*/ 65666 w 1596604"/>
              <a:gd name="connsiteY71" fmla="*/ 79063 h 6858000"/>
              <a:gd name="connsiteX72" fmla="*/ 0 w 1596604"/>
              <a:gd name="connsiteY72" fmla="*/ 0 h 6858000"/>
              <a:gd name="connsiteX0" fmla="*/ 0 w 1596604"/>
              <a:gd name="connsiteY0" fmla="*/ 0 h 6858000"/>
              <a:gd name="connsiteX1" fmla="*/ 1596604 w 1596604"/>
              <a:gd name="connsiteY1" fmla="*/ 0 h 6858000"/>
              <a:gd name="connsiteX2" fmla="*/ 1596604 w 1596604"/>
              <a:gd name="connsiteY2" fmla="*/ 6858000 h 6858000"/>
              <a:gd name="connsiteX3" fmla="*/ 333298 w 1596604"/>
              <a:gd name="connsiteY3" fmla="*/ 6857735 h 6858000"/>
              <a:gd name="connsiteX4" fmla="*/ 369891 w 1596604"/>
              <a:gd name="connsiteY4" fmla="*/ 6776847 h 6858000"/>
              <a:gd name="connsiteX5" fmla="*/ 381391 w 1596604"/>
              <a:gd name="connsiteY5" fmla="*/ 6737706 h 6858000"/>
              <a:gd name="connsiteX6" fmla="*/ 398798 w 1596604"/>
              <a:gd name="connsiteY6" fmla="*/ 6686827 h 6858000"/>
              <a:gd name="connsiteX7" fmla="*/ 410376 w 1596604"/>
              <a:gd name="connsiteY7" fmla="*/ 6633777 h 6858000"/>
              <a:gd name="connsiteX8" fmla="*/ 483219 w 1596604"/>
              <a:gd name="connsiteY8" fmla="*/ 6492130 h 6858000"/>
              <a:gd name="connsiteX9" fmla="*/ 498906 w 1596604"/>
              <a:gd name="connsiteY9" fmla="*/ 6431610 h 6858000"/>
              <a:gd name="connsiteX10" fmla="*/ 517746 w 1596604"/>
              <a:gd name="connsiteY10" fmla="*/ 6294334 h 6858000"/>
              <a:gd name="connsiteX11" fmla="*/ 505520 w 1596604"/>
              <a:gd name="connsiteY11" fmla="*/ 6231403 h 6858000"/>
              <a:gd name="connsiteX12" fmla="*/ 498178 w 1596604"/>
              <a:gd name="connsiteY12" fmla="*/ 6202459 h 6858000"/>
              <a:gd name="connsiteX13" fmla="*/ 496976 w 1596604"/>
              <a:gd name="connsiteY13" fmla="*/ 6153037 h 6858000"/>
              <a:gd name="connsiteX14" fmla="*/ 504561 w 1596604"/>
              <a:gd name="connsiteY14" fmla="*/ 5905303 h 6858000"/>
              <a:gd name="connsiteX15" fmla="*/ 534519 w 1596604"/>
              <a:gd name="connsiteY15" fmla="*/ 5712857 h 6858000"/>
              <a:gd name="connsiteX16" fmla="*/ 564317 w 1596604"/>
              <a:gd name="connsiteY16" fmla="*/ 5660491 h 6858000"/>
              <a:gd name="connsiteX17" fmla="*/ 578329 w 1596604"/>
              <a:gd name="connsiteY17" fmla="*/ 5553910 h 6858000"/>
              <a:gd name="connsiteX18" fmla="*/ 602760 w 1596604"/>
              <a:gd name="connsiteY18" fmla="*/ 5449031 h 6858000"/>
              <a:gd name="connsiteX19" fmla="*/ 639643 w 1596604"/>
              <a:gd name="connsiteY19" fmla="*/ 5341916 h 6858000"/>
              <a:gd name="connsiteX20" fmla="*/ 678024 w 1596604"/>
              <a:gd name="connsiteY20" fmla="*/ 5264214 h 6858000"/>
              <a:gd name="connsiteX21" fmla="*/ 684183 w 1596604"/>
              <a:gd name="connsiteY21" fmla="*/ 5225268 h 6858000"/>
              <a:gd name="connsiteX22" fmla="*/ 692465 w 1596604"/>
              <a:gd name="connsiteY22" fmla="*/ 5159961 h 6858000"/>
              <a:gd name="connsiteX23" fmla="*/ 696075 w 1596604"/>
              <a:gd name="connsiteY23" fmla="*/ 5125185 h 6858000"/>
              <a:gd name="connsiteX24" fmla="*/ 709941 w 1596604"/>
              <a:gd name="connsiteY24" fmla="*/ 5067850 h 6858000"/>
              <a:gd name="connsiteX25" fmla="*/ 712672 w 1596604"/>
              <a:gd name="connsiteY25" fmla="*/ 5060861 h 6858000"/>
              <a:gd name="connsiteX26" fmla="*/ 710930 w 1596604"/>
              <a:gd name="connsiteY26" fmla="*/ 4993030 h 6858000"/>
              <a:gd name="connsiteX27" fmla="*/ 717839 w 1596604"/>
              <a:gd name="connsiteY27" fmla="*/ 4946844 h 6858000"/>
              <a:gd name="connsiteX28" fmla="*/ 729098 w 1596604"/>
              <a:gd name="connsiteY28" fmla="*/ 4858827 h 6858000"/>
              <a:gd name="connsiteX29" fmla="*/ 735001 w 1596604"/>
              <a:gd name="connsiteY29" fmla="*/ 4821170 h 6858000"/>
              <a:gd name="connsiteX30" fmla="*/ 734314 w 1596604"/>
              <a:gd name="connsiteY30" fmla="*/ 4584173 h 6858000"/>
              <a:gd name="connsiteX31" fmla="*/ 725962 w 1596604"/>
              <a:gd name="connsiteY31" fmla="*/ 4375228 h 6858000"/>
              <a:gd name="connsiteX32" fmla="*/ 706615 w 1596604"/>
              <a:gd name="connsiteY32" fmla="*/ 4214165 h 6858000"/>
              <a:gd name="connsiteX33" fmla="*/ 708244 w 1596604"/>
              <a:gd name="connsiteY33" fmla="*/ 4076008 h 6858000"/>
              <a:gd name="connsiteX34" fmla="*/ 695944 w 1596604"/>
              <a:gd name="connsiteY34" fmla="*/ 4033999 h 6858000"/>
              <a:gd name="connsiteX35" fmla="*/ 695669 w 1596604"/>
              <a:gd name="connsiteY35" fmla="*/ 4013953 h 6858000"/>
              <a:gd name="connsiteX36" fmla="*/ 699968 w 1596604"/>
              <a:gd name="connsiteY36" fmla="*/ 3872886 h 6858000"/>
              <a:gd name="connsiteX37" fmla="*/ 710341 w 1596604"/>
              <a:gd name="connsiteY37" fmla="*/ 3813873 h 6858000"/>
              <a:gd name="connsiteX38" fmla="*/ 721237 w 1596604"/>
              <a:gd name="connsiteY38" fmla="*/ 3738082 h 6858000"/>
              <a:gd name="connsiteX39" fmla="*/ 728583 w 1596604"/>
              <a:gd name="connsiteY39" fmla="*/ 3673397 h 6858000"/>
              <a:gd name="connsiteX40" fmla="*/ 727879 w 1596604"/>
              <a:gd name="connsiteY40" fmla="*/ 3637109 h 6858000"/>
              <a:gd name="connsiteX41" fmla="*/ 731322 w 1596604"/>
              <a:gd name="connsiteY41" fmla="*/ 3536883 h 6858000"/>
              <a:gd name="connsiteX42" fmla="*/ 752752 w 1596604"/>
              <a:gd name="connsiteY42" fmla="*/ 3295862 h 6858000"/>
              <a:gd name="connsiteX43" fmla="*/ 735278 w 1596604"/>
              <a:gd name="connsiteY43" fmla="*/ 3158586 h 6858000"/>
              <a:gd name="connsiteX44" fmla="*/ 710686 w 1596604"/>
              <a:gd name="connsiteY44" fmla="*/ 3112365 h 6858000"/>
              <a:gd name="connsiteX45" fmla="*/ 696161 w 1596604"/>
              <a:gd name="connsiteY45" fmla="*/ 3072935 h 6858000"/>
              <a:gd name="connsiteX46" fmla="*/ 671335 w 1596604"/>
              <a:gd name="connsiteY46" fmla="*/ 2958185 h 6858000"/>
              <a:gd name="connsiteX47" fmla="*/ 628615 w 1596604"/>
              <a:gd name="connsiteY47" fmla="*/ 2843952 h 6858000"/>
              <a:gd name="connsiteX48" fmla="*/ 562867 w 1596604"/>
              <a:gd name="connsiteY48" fmla="*/ 2554718 h 6858000"/>
              <a:gd name="connsiteX49" fmla="*/ 533684 w 1596604"/>
              <a:gd name="connsiteY49" fmla="*/ 2447068 h 6858000"/>
              <a:gd name="connsiteX50" fmla="*/ 537754 w 1596604"/>
              <a:gd name="connsiteY50" fmla="*/ 2423438 h 6858000"/>
              <a:gd name="connsiteX51" fmla="*/ 505585 w 1596604"/>
              <a:gd name="connsiteY51" fmla="*/ 2261920 h 6858000"/>
              <a:gd name="connsiteX52" fmla="*/ 495472 w 1596604"/>
              <a:gd name="connsiteY52" fmla="*/ 2195378 h 6858000"/>
              <a:gd name="connsiteX53" fmla="*/ 479689 w 1596604"/>
              <a:gd name="connsiteY53" fmla="*/ 2155135 h 6858000"/>
              <a:gd name="connsiteX54" fmla="*/ 477147 w 1596604"/>
              <a:gd name="connsiteY54" fmla="*/ 2118008 h 6858000"/>
              <a:gd name="connsiteX55" fmla="*/ 478140 w 1596604"/>
              <a:gd name="connsiteY55" fmla="*/ 2050531 h 6858000"/>
              <a:gd name="connsiteX56" fmla="*/ 451124 w 1596604"/>
              <a:gd name="connsiteY56" fmla="*/ 1906352 h 6858000"/>
              <a:gd name="connsiteX57" fmla="*/ 427681 w 1596604"/>
              <a:gd name="connsiteY57" fmla="*/ 1861531 h 6858000"/>
              <a:gd name="connsiteX58" fmla="*/ 381480 w 1596604"/>
              <a:gd name="connsiteY58" fmla="*/ 1732919 h 6858000"/>
              <a:gd name="connsiteX59" fmla="*/ 352917 w 1596604"/>
              <a:gd name="connsiteY59" fmla="*/ 1615777 h 6858000"/>
              <a:gd name="connsiteX60" fmla="*/ 333712 w 1596604"/>
              <a:gd name="connsiteY60" fmla="*/ 1563678 h 6858000"/>
              <a:gd name="connsiteX61" fmla="*/ 339534 w 1596604"/>
              <a:gd name="connsiteY61" fmla="*/ 1477995 h 6858000"/>
              <a:gd name="connsiteX62" fmla="*/ 333926 w 1596604"/>
              <a:gd name="connsiteY62" fmla="*/ 1307086 h 6858000"/>
              <a:gd name="connsiteX63" fmla="*/ 339799 w 1596604"/>
              <a:gd name="connsiteY63" fmla="*/ 1168288 h 6858000"/>
              <a:gd name="connsiteX64" fmla="*/ 321387 w 1596604"/>
              <a:gd name="connsiteY64" fmla="*/ 1088484 h 6858000"/>
              <a:gd name="connsiteX65" fmla="*/ 310123 w 1596604"/>
              <a:gd name="connsiteY65" fmla="*/ 1016103 h 6858000"/>
              <a:gd name="connsiteX66" fmla="*/ 306444 w 1596604"/>
              <a:gd name="connsiteY66" fmla="*/ 896999 h 6858000"/>
              <a:gd name="connsiteX67" fmla="*/ 266582 w 1596604"/>
              <a:gd name="connsiteY67" fmla="*/ 711705 h 6858000"/>
              <a:gd name="connsiteX68" fmla="*/ 193734 w 1596604"/>
              <a:gd name="connsiteY68" fmla="*/ 604703 h 6858000"/>
              <a:gd name="connsiteX69" fmla="*/ 160542 w 1596604"/>
              <a:gd name="connsiteY69" fmla="*/ 455299 h 6858000"/>
              <a:gd name="connsiteX70" fmla="*/ 106694 w 1596604"/>
              <a:gd name="connsiteY70" fmla="*/ 232564 h 6858000"/>
              <a:gd name="connsiteX71" fmla="*/ 65666 w 1596604"/>
              <a:gd name="connsiteY71" fmla="*/ 79063 h 6858000"/>
              <a:gd name="connsiteX72" fmla="*/ 0 w 1596604"/>
              <a:gd name="connsiteY72" fmla="*/ 0 h 6858000"/>
              <a:gd name="connsiteX0" fmla="*/ 0 w 1596604"/>
              <a:gd name="connsiteY0" fmla="*/ 0 h 6858000"/>
              <a:gd name="connsiteX1" fmla="*/ 1596604 w 1596604"/>
              <a:gd name="connsiteY1" fmla="*/ 0 h 6858000"/>
              <a:gd name="connsiteX2" fmla="*/ 1596604 w 1596604"/>
              <a:gd name="connsiteY2" fmla="*/ 6858000 h 6858000"/>
              <a:gd name="connsiteX3" fmla="*/ 333298 w 1596604"/>
              <a:gd name="connsiteY3" fmla="*/ 6857735 h 6858000"/>
              <a:gd name="connsiteX4" fmla="*/ 369891 w 1596604"/>
              <a:gd name="connsiteY4" fmla="*/ 6776847 h 6858000"/>
              <a:gd name="connsiteX5" fmla="*/ 381391 w 1596604"/>
              <a:gd name="connsiteY5" fmla="*/ 6737706 h 6858000"/>
              <a:gd name="connsiteX6" fmla="*/ 398798 w 1596604"/>
              <a:gd name="connsiteY6" fmla="*/ 6686827 h 6858000"/>
              <a:gd name="connsiteX7" fmla="*/ 410376 w 1596604"/>
              <a:gd name="connsiteY7" fmla="*/ 6633777 h 6858000"/>
              <a:gd name="connsiteX8" fmla="*/ 483219 w 1596604"/>
              <a:gd name="connsiteY8" fmla="*/ 6492130 h 6858000"/>
              <a:gd name="connsiteX9" fmla="*/ 498906 w 1596604"/>
              <a:gd name="connsiteY9" fmla="*/ 6431610 h 6858000"/>
              <a:gd name="connsiteX10" fmla="*/ 517746 w 1596604"/>
              <a:gd name="connsiteY10" fmla="*/ 6294334 h 6858000"/>
              <a:gd name="connsiteX11" fmla="*/ 505520 w 1596604"/>
              <a:gd name="connsiteY11" fmla="*/ 6231403 h 6858000"/>
              <a:gd name="connsiteX12" fmla="*/ 498178 w 1596604"/>
              <a:gd name="connsiteY12" fmla="*/ 6202459 h 6858000"/>
              <a:gd name="connsiteX13" fmla="*/ 496976 w 1596604"/>
              <a:gd name="connsiteY13" fmla="*/ 6153037 h 6858000"/>
              <a:gd name="connsiteX14" fmla="*/ 504561 w 1596604"/>
              <a:gd name="connsiteY14" fmla="*/ 5905303 h 6858000"/>
              <a:gd name="connsiteX15" fmla="*/ 534519 w 1596604"/>
              <a:gd name="connsiteY15" fmla="*/ 5712857 h 6858000"/>
              <a:gd name="connsiteX16" fmla="*/ 564317 w 1596604"/>
              <a:gd name="connsiteY16" fmla="*/ 5660491 h 6858000"/>
              <a:gd name="connsiteX17" fmla="*/ 578329 w 1596604"/>
              <a:gd name="connsiteY17" fmla="*/ 5553910 h 6858000"/>
              <a:gd name="connsiteX18" fmla="*/ 602760 w 1596604"/>
              <a:gd name="connsiteY18" fmla="*/ 5449031 h 6858000"/>
              <a:gd name="connsiteX19" fmla="*/ 639643 w 1596604"/>
              <a:gd name="connsiteY19" fmla="*/ 5341916 h 6858000"/>
              <a:gd name="connsiteX20" fmla="*/ 678024 w 1596604"/>
              <a:gd name="connsiteY20" fmla="*/ 5264214 h 6858000"/>
              <a:gd name="connsiteX21" fmla="*/ 684183 w 1596604"/>
              <a:gd name="connsiteY21" fmla="*/ 5225268 h 6858000"/>
              <a:gd name="connsiteX22" fmla="*/ 692465 w 1596604"/>
              <a:gd name="connsiteY22" fmla="*/ 5159961 h 6858000"/>
              <a:gd name="connsiteX23" fmla="*/ 696075 w 1596604"/>
              <a:gd name="connsiteY23" fmla="*/ 5125185 h 6858000"/>
              <a:gd name="connsiteX24" fmla="*/ 709941 w 1596604"/>
              <a:gd name="connsiteY24" fmla="*/ 5067850 h 6858000"/>
              <a:gd name="connsiteX25" fmla="*/ 712672 w 1596604"/>
              <a:gd name="connsiteY25" fmla="*/ 5060861 h 6858000"/>
              <a:gd name="connsiteX26" fmla="*/ 710930 w 1596604"/>
              <a:gd name="connsiteY26" fmla="*/ 4993030 h 6858000"/>
              <a:gd name="connsiteX27" fmla="*/ 717839 w 1596604"/>
              <a:gd name="connsiteY27" fmla="*/ 4946844 h 6858000"/>
              <a:gd name="connsiteX28" fmla="*/ 729098 w 1596604"/>
              <a:gd name="connsiteY28" fmla="*/ 4858827 h 6858000"/>
              <a:gd name="connsiteX29" fmla="*/ 735001 w 1596604"/>
              <a:gd name="connsiteY29" fmla="*/ 4821170 h 6858000"/>
              <a:gd name="connsiteX30" fmla="*/ 734314 w 1596604"/>
              <a:gd name="connsiteY30" fmla="*/ 4584173 h 6858000"/>
              <a:gd name="connsiteX31" fmla="*/ 725962 w 1596604"/>
              <a:gd name="connsiteY31" fmla="*/ 4375228 h 6858000"/>
              <a:gd name="connsiteX32" fmla="*/ 706615 w 1596604"/>
              <a:gd name="connsiteY32" fmla="*/ 4214165 h 6858000"/>
              <a:gd name="connsiteX33" fmla="*/ 708244 w 1596604"/>
              <a:gd name="connsiteY33" fmla="*/ 4076008 h 6858000"/>
              <a:gd name="connsiteX34" fmla="*/ 695944 w 1596604"/>
              <a:gd name="connsiteY34" fmla="*/ 4033999 h 6858000"/>
              <a:gd name="connsiteX35" fmla="*/ 695669 w 1596604"/>
              <a:gd name="connsiteY35" fmla="*/ 4013953 h 6858000"/>
              <a:gd name="connsiteX36" fmla="*/ 699968 w 1596604"/>
              <a:gd name="connsiteY36" fmla="*/ 3872886 h 6858000"/>
              <a:gd name="connsiteX37" fmla="*/ 710341 w 1596604"/>
              <a:gd name="connsiteY37" fmla="*/ 3813873 h 6858000"/>
              <a:gd name="connsiteX38" fmla="*/ 721237 w 1596604"/>
              <a:gd name="connsiteY38" fmla="*/ 3738082 h 6858000"/>
              <a:gd name="connsiteX39" fmla="*/ 728583 w 1596604"/>
              <a:gd name="connsiteY39" fmla="*/ 3673397 h 6858000"/>
              <a:gd name="connsiteX40" fmla="*/ 727879 w 1596604"/>
              <a:gd name="connsiteY40" fmla="*/ 3637109 h 6858000"/>
              <a:gd name="connsiteX41" fmla="*/ 731322 w 1596604"/>
              <a:gd name="connsiteY41" fmla="*/ 3536883 h 6858000"/>
              <a:gd name="connsiteX42" fmla="*/ 752752 w 1596604"/>
              <a:gd name="connsiteY42" fmla="*/ 3295862 h 6858000"/>
              <a:gd name="connsiteX43" fmla="*/ 735278 w 1596604"/>
              <a:gd name="connsiteY43" fmla="*/ 3158586 h 6858000"/>
              <a:gd name="connsiteX44" fmla="*/ 710686 w 1596604"/>
              <a:gd name="connsiteY44" fmla="*/ 3112365 h 6858000"/>
              <a:gd name="connsiteX45" fmla="*/ 696161 w 1596604"/>
              <a:gd name="connsiteY45" fmla="*/ 3072935 h 6858000"/>
              <a:gd name="connsiteX46" fmla="*/ 671335 w 1596604"/>
              <a:gd name="connsiteY46" fmla="*/ 2958185 h 6858000"/>
              <a:gd name="connsiteX47" fmla="*/ 628615 w 1596604"/>
              <a:gd name="connsiteY47" fmla="*/ 2843952 h 6858000"/>
              <a:gd name="connsiteX48" fmla="*/ 562867 w 1596604"/>
              <a:gd name="connsiteY48" fmla="*/ 2554718 h 6858000"/>
              <a:gd name="connsiteX49" fmla="*/ 533684 w 1596604"/>
              <a:gd name="connsiteY49" fmla="*/ 2447068 h 6858000"/>
              <a:gd name="connsiteX50" fmla="*/ 537754 w 1596604"/>
              <a:gd name="connsiteY50" fmla="*/ 2423438 h 6858000"/>
              <a:gd name="connsiteX51" fmla="*/ 505585 w 1596604"/>
              <a:gd name="connsiteY51" fmla="*/ 2261920 h 6858000"/>
              <a:gd name="connsiteX52" fmla="*/ 495472 w 1596604"/>
              <a:gd name="connsiteY52" fmla="*/ 2195378 h 6858000"/>
              <a:gd name="connsiteX53" fmla="*/ 479689 w 1596604"/>
              <a:gd name="connsiteY53" fmla="*/ 2155135 h 6858000"/>
              <a:gd name="connsiteX54" fmla="*/ 477147 w 1596604"/>
              <a:gd name="connsiteY54" fmla="*/ 2118008 h 6858000"/>
              <a:gd name="connsiteX55" fmla="*/ 478140 w 1596604"/>
              <a:gd name="connsiteY55" fmla="*/ 2050531 h 6858000"/>
              <a:gd name="connsiteX56" fmla="*/ 451124 w 1596604"/>
              <a:gd name="connsiteY56" fmla="*/ 1906352 h 6858000"/>
              <a:gd name="connsiteX57" fmla="*/ 427681 w 1596604"/>
              <a:gd name="connsiteY57" fmla="*/ 1861531 h 6858000"/>
              <a:gd name="connsiteX58" fmla="*/ 381480 w 1596604"/>
              <a:gd name="connsiteY58" fmla="*/ 1732919 h 6858000"/>
              <a:gd name="connsiteX59" fmla="*/ 352917 w 1596604"/>
              <a:gd name="connsiteY59" fmla="*/ 1615777 h 6858000"/>
              <a:gd name="connsiteX60" fmla="*/ 333712 w 1596604"/>
              <a:gd name="connsiteY60" fmla="*/ 1563678 h 6858000"/>
              <a:gd name="connsiteX61" fmla="*/ 339534 w 1596604"/>
              <a:gd name="connsiteY61" fmla="*/ 1477995 h 6858000"/>
              <a:gd name="connsiteX62" fmla="*/ 333926 w 1596604"/>
              <a:gd name="connsiteY62" fmla="*/ 1307086 h 6858000"/>
              <a:gd name="connsiteX63" fmla="*/ 339799 w 1596604"/>
              <a:gd name="connsiteY63" fmla="*/ 1168288 h 6858000"/>
              <a:gd name="connsiteX64" fmla="*/ 321387 w 1596604"/>
              <a:gd name="connsiteY64" fmla="*/ 1088484 h 6858000"/>
              <a:gd name="connsiteX65" fmla="*/ 310123 w 1596604"/>
              <a:gd name="connsiteY65" fmla="*/ 1016103 h 6858000"/>
              <a:gd name="connsiteX66" fmla="*/ 306444 w 1596604"/>
              <a:gd name="connsiteY66" fmla="*/ 896999 h 6858000"/>
              <a:gd name="connsiteX67" fmla="*/ 266582 w 1596604"/>
              <a:gd name="connsiteY67" fmla="*/ 711705 h 6858000"/>
              <a:gd name="connsiteX68" fmla="*/ 193734 w 1596604"/>
              <a:gd name="connsiteY68" fmla="*/ 604703 h 6858000"/>
              <a:gd name="connsiteX69" fmla="*/ 160542 w 1596604"/>
              <a:gd name="connsiteY69" fmla="*/ 455299 h 6858000"/>
              <a:gd name="connsiteX70" fmla="*/ 106694 w 1596604"/>
              <a:gd name="connsiteY70" fmla="*/ 232564 h 6858000"/>
              <a:gd name="connsiteX71" fmla="*/ 21820 w 1596604"/>
              <a:gd name="connsiteY71" fmla="*/ 79063 h 6858000"/>
              <a:gd name="connsiteX72" fmla="*/ 0 w 1596604"/>
              <a:gd name="connsiteY72" fmla="*/ 0 h 6858000"/>
              <a:gd name="connsiteX0" fmla="*/ 0 w 1596604"/>
              <a:gd name="connsiteY0" fmla="*/ 0 h 6858000"/>
              <a:gd name="connsiteX1" fmla="*/ 1596604 w 1596604"/>
              <a:gd name="connsiteY1" fmla="*/ 0 h 6858000"/>
              <a:gd name="connsiteX2" fmla="*/ 1596604 w 1596604"/>
              <a:gd name="connsiteY2" fmla="*/ 6858000 h 6858000"/>
              <a:gd name="connsiteX3" fmla="*/ 333298 w 1596604"/>
              <a:gd name="connsiteY3" fmla="*/ 6857735 h 6858000"/>
              <a:gd name="connsiteX4" fmla="*/ 369891 w 1596604"/>
              <a:gd name="connsiteY4" fmla="*/ 6776847 h 6858000"/>
              <a:gd name="connsiteX5" fmla="*/ 381391 w 1596604"/>
              <a:gd name="connsiteY5" fmla="*/ 6737706 h 6858000"/>
              <a:gd name="connsiteX6" fmla="*/ 398798 w 1596604"/>
              <a:gd name="connsiteY6" fmla="*/ 6686827 h 6858000"/>
              <a:gd name="connsiteX7" fmla="*/ 410376 w 1596604"/>
              <a:gd name="connsiteY7" fmla="*/ 6633777 h 6858000"/>
              <a:gd name="connsiteX8" fmla="*/ 483219 w 1596604"/>
              <a:gd name="connsiteY8" fmla="*/ 6492130 h 6858000"/>
              <a:gd name="connsiteX9" fmla="*/ 498906 w 1596604"/>
              <a:gd name="connsiteY9" fmla="*/ 6431610 h 6858000"/>
              <a:gd name="connsiteX10" fmla="*/ 517746 w 1596604"/>
              <a:gd name="connsiteY10" fmla="*/ 6294334 h 6858000"/>
              <a:gd name="connsiteX11" fmla="*/ 505520 w 1596604"/>
              <a:gd name="connsiteY11" fmla="*/ 6231403 h 6858000"/>
              <a:gd name="connsiteX12" fmla="*/ 498178 w 1596604"/>
              <a:gd name="connsiteY12" fmla="*/ 6202459 h 6858000"/>
              <a:gd name="connsiteX13" fmla="*/ 496976 w 1596604"/>
              <a:gd name="connsiteY13" fmla="*/ 6153037 h 6858000"/>
              <a:gd name="connsiteX14" fmla="*/ 504561 w 1596604"/>
              <a:gd name="connsiteY14" fmla="*/ 5905303 h 6858000"/>
              <a:gd name="connsiteX15" fmla="*/ 534519 w 1596604"/>
              <a:gd name="connsiteY15" fmla="*/ 5712857 h 6858000"/>
              <a:gd name="connsiteX16" fmla="*/ 564317 w 1596604"/>
              <a:gd name="connsiteY16" fmla="*/ 5660491 h 6858000"/>
              <a:gd name="connsiteX17" fmla="*/ 578329 w 1596604"/>
              <a:gd name="connsiteY17" fmla="*/ 5553910 h 6858000"/>
              <a:gd name="connsiteX18" fmla="*/ 602760 w 1596604"/>
              <a:gd name="connsiteY18" fmla="*/ 5449031 h 6858000"/>
              <a:gd name="connsiteX19" fmla="*/ 639643 w 1596604"/>
              <a:gd name="connsiteY19" fmla="*/ 5341916 h 6858000"/>
              <a:gd name="connsiteX20" fmla="*/ 678024 w 1596604"/>
              <a:gd name="connsiteY20" fmla="*/ 5264214 h 6858000"/>
              <a:gd name="connsiteX21" fmla="*/ 684183 w 1596604"/>
              <a:gd name="connsiteY21" fmla="*/ 5225268 h 6858000"/>
              <a:gd name="connsiteX22" fmla="*/ 692465 w 1596604"/>
              <a:gd name="connsiteY22" fmla="*/ 5159961 h 6858000"/>
              <a:gd name="connsiteX23" fmla="*/ 696075 w 1596604"/>
              <a:gd name="connsiteY23" fmla="*/ 5125185 h 6858000"/>
              <a:gd name="connsiteX24" fmla="*/ 709941 w 1596604"/>
              <a:gd name="connsiteY24" fmla="*/ 5067850 h 6858000"/>
              <a:gd name="connsiteX25" fmla="*/ 712672 w 1596604"/>
              <a:gd name="connsiteY25" fmla="*/ 5060861 h 6858000"/>
              <a:gd name="connsiteX26" fmla="*/ 710930 w 1596604"/>
              <a:gd name="connsiteY26" fmla="*/ 4993030 h 6858000"/>
              <a:gd name="connsiteX27" fmla="*/ 717839 w 1596604"/>
              <a:gd name="connsiteY27" fmla="*/ 4946844 h 6858000"/>
              <a:gd name="connsiteX28" fmla="*/ 729098 w 1596604"/>
              <a:gd name="connsiteY28" fmla="*/ 4858827 h 6858000"/>
              <a:gd name="connsiteX29" fmla="*/ 735001 w 1596604"/>
              <a:gd name="connsiteY29" fmla="*/ 4821170 h 6858000"/>
              <a:gd name="connsiteX30" fmla="*/ 734314 w 1596604"/>
              <a:gd name="connsiteY30" fmla="*/ 4584173 h 6858000"/>
              <a:gd name="connsiteX31" fmla="*/ 725962 w 1596604"/>
              <a:gd name="connsiteY31" fmla="*/ 4375228 h 6858000"/>
              <a:gd name="connsiteX32" fmla="*/ 706615 w 1596604"/>
              <a:gd name="connsiteY32" fmla="*/ 4214165 h 6858000"/>
              <a:gd name="connsiteX33" fmla="*/ 708244 w 1596604"/>
              <a:gd name="connsiteY33" fmla="*/ 4076008 h 6858000"/>
              <a:gd name="connsiteX34" fmla="*/ 695944 w 1596604"/>
              <a:gd name="connsiteY34" fmla="*/ 4033999 h 6858000"/>
              <a:gd name="connsiteX35" fmla="*/ 695669 w 1596604"/>
              <a:gd name="connsiteY35" fmla="*/ 4013953 h 6858000"/>
              <a:gd name="connsiteX36" fmla="*/ 699968 w 1596604"/>
              <a:gd name="connsiteY36" fmla="*/ 3872886 h 6858000"/>
              <a:gd name="connsiteX37" fmla="*/ 710341 w 1596604"/>
              <a:gd name="connsiteY37" fmla="*/ 3813873 h 6858000"/>
              <a:gd name="connsiteX38" fmla="*/ 721237 w 1596604"/>
              <a:gd name="connsiteY38" fmla="*/ 3738082 h 6858000"/>
              <a:gd name="connsiteX39" fmla="*/ 728583 w 1596604"/>
              <a:gd name="connsiteY39" fmla="*/ 3673397 h 6858000"/>
              <a:gd name="connsiteX40" fmla="*/ 727879 w 1596604"/>
              <a:gd name="connsiteY40" fmla="*/ 3637109 h 6858000"/>
              <a:gd name="connsiteX41" fmla="*/ 731322 w 1596604"/>
              <a:gd name="connsiteY41" fmla="*/ 3536883 h 6858000"/>
              <a:gd name="connsiteX42" fmla="*/ 752752 w 1596604"/>
              <a:gd name="connsiteY42" fmla="*/ 3295862 h 6858000"/>
              <a:gd name="connsiteX43" fmla="*/ 735278 w 1596604"/>
              <a:gd name="connsiteY43" fmla="*/ 3158586 h 6858000"/>
              <a:gd name="connsiteX44" fmla="*/ 710686 w 1596604"/>
              <a:gd name="connsiteY44" fmla="*/ 3112365 h 6858000"/>
              <a:gd name="connsiteX45" fmla="*/ 696161 w 1596604"/>
              <a:gd name="connsiteY45" fmla="*/ 3072935 h 6858000"/>
              <a:gd name="connsiteX46" fmla="*/ 671335 w 1596604"/>
              <a:gd name="connsiteY46" fmla="*/ 2958185 h 6858000"/>
              <a:gd name="connsiteX47" fmla="*/ 628615 w 1596604"/>
              <a:gd name="connsiteY47" fmla="*/ 2843952 h 6858000"/>
              <a:gd name="connsiteX48" fmla="*/ 562867 w 1596604"/>
              <a:gd name="connsiteY48" fmla="*/ 2554718 h 6858000"/>
              <a:gd name="connsiteX49" fmla="*/ 533684 w 1596604"/>
              <a:gd name="connsiteY49" fmla="*/ 2447068 h 6858000"/>
              <a:gd name="connsiteX50" fmla="*/ 537754 w 1596604"/>
              <a:gd name="connsiteY50" fmla="*/ 2423438 h 6858000"/>
              <a:gd name="connsiteX51" fmla="*/ 505585 w 1596604"/>
              <a:gd name="connsiteY51" fmla="*/ 2261920 h 6858000"/>
              <a:gd name="connsiteX52" fmla="*/ 495472 w 1596604"/>
              <a:gd name="connsiteY52" fmla="*/ 2195378 h 6858000"/>
              <a:gd name="connsiteX53" fmla="*/ 479689 w 1596604"/>
              <a:gd name="connsiteY53" fmla="*/ 2155135 h 6858000"/>
              <a:gd name="connsiteX54" fmla="*/ 477147 w 1596604"/>
              <a:gd name="connsiteY54" fmla="*/ 2118008 h 6858000"/>
              <a:gd name="connsiteX55" fmla="*/ 478140 w 1596604"/>
              <a:gd name="connsiteY55" fmla="*/ 2050531 h 6858000"/>
              <a:gd name="connsiteX56" fmla="*/ 451124 w 1596604"/>
              <a:gd name="connsiteY56" fmla="*/ 1906352 h 6858000"/>
              <a:gd name="connsiteX57" fmla="*/ 427681 w 1596604"/>
              <a:gd name="connsiteY57" fmla="*/ 1861531 h 6858000"/>
              <a:gd name="connsiteX58" fmla="*/ 381480 w 1596604"/>
              <a:gd name="connsiteY58" fmla="*/ 1732919 h 6858000"/>
              <a:gd name="connsiteX59" fmla="*/ 352917 w 1596604"/>
              <a:gd name="connsiteY59" fmla="*/ 1615777 h 6858000"/>
              <a:gd name="connsiteX60" fmla="*/ 333712 w 1596604"/>
              <a:gd name="connsiteY60" fmla="*/ 1563678 h 6858000"/>
              <a:gd name="connsiteX61" fmla="*/ 339534 w 1596604"/>
              <a:gd name="connsiteY61" fmla="*/ 1477995 h 6858000"/>
              <a:gd name="connsiteX62" fmla="*/ 333926 w 1596604"/>
              <a:gd name="connsiteY62" fmla="*/ 1307086 h 6858000"/>
              <a:gd name="connsiteX63" fmla="*/ 339799 w 1596604"/>
              <a:gd name="connsiteY63" fmla="*/ 1168288 h 6858000"/>
              <a:gd name="connsiteX64" fmla="*/ 321387 w 1596604"/>
              <a:gd name="connsiteY64" fmla="*/ 1088484 h 6858000"/>
              <a:gd name="connsiteX65" fmla="*/ 310123 w 1596604"/>
              <a:gd name="connsiteY65" fmla="*/ 1016103 h 6858000"/>
              <a:gd name="connsiteX66" fmla="*/ 306444 w 1596604"/>
              <a:gd name="connsiteY66" fmla="*/ 896999 h 6858000"/>
              <a:gd name="connsiteX67" fmla="*/ 266582 w 1596604"/>
              <a:gd name="connsiteY67" fmla="*/ 711705 h 6858000"/>
              <a:gd name="connsiteX68" fmla="*/ 193734 w 1596604"/>
              <a:gd name="connsiteY68" fmla="*/ 604703 h 6858000"/>
              <a:gd name="connsiteX69" fmla="*/ 160542 w 1596604"/>
              <a:gd name="connsiteY69" fmla="*/ 455299 h 6858000"/>
              <a:gd name="connsiteX70" fmla="*/ 106694 w 1596604"/>
              <a:gd name="connsiteY70" fmla="*/ 232564 h 6858000"/>
              <a:gd name="connsiteX71" fmla="*/ 21820 w 1596604"/>
              <a:gd name="connsiteY71" fmla="*/ 79063 h 6858000"/>
              <a:gd name="connsiteX72" fmla="*/ 0 w 1596604"/>
              <a:gd name="connsiteY72" fmla="*/ 0 h 6858000"/>
              <a:gd name="connsiteX0" fmla="*/ 0 w 1596604"/>
              <a:gd name="connsiteY0" fmla="*/ 0 h 6858000"/>
              <a:gd name="connsiteX1" fmla="*/ 1596604 w 1596604"/>
              <a:gd name="connsiteY1" fmla="*/ 0 h 6858000"/>
              <a:gd name="connsiteX2" fmla="*/ 1596604 w 1596604"/>
              <a:gd name="connsiteY2" fmla="*/ 6858000 h 6858000"/>
              <a:gd name="connsiteX3" fmla="*/ 333298 w 1596604"/>
              <a:gd name="connsiteY3" fmla="*/ 6857735 h 6858000"/>
              <a:gd name="connsiteX4" fmla="*/ 369891 w 1596604"/>
              <a:gd name="connsiteY4" fmla="*/ 6776847 h 6858000"/>
              <a:gd name="connsiteX5" fmla="*/ 381391 w 1596604"/>
              <a:gd name="connsiteY5" fmla="*/ 6737706 h 6858000"/>
              <a:gd name="connsiteX6" fmla="*/ 398798 w 1596604"/>
              <a:gd name="connsiteY6" fmla="*/ 6686827 h 6858000"/>
              <a:gd name="connsiteX7" fmla="*/ 410376 w 1596604"/>
              <a:gd name="connsiteY7" fmla="*/ 6633777 h 6858000"/>
              <a:gd name="connsiteX8" fmla="*/ 483219 w 1596604"/>
              <a:gd name="connsiteY8" fmla="*/ 6492130 h 6858000"/>
              <a:gd name="connsiteX9" fmla="*/ 498906 w 1596604"/>
              <a:gd name="connsiteY9" fmla="*/ 6431610 h 6858000"/>
              <a:gd name="connsiteX10" fmla="*/ 517746 w 1596604"/>
              <a:gd name="connsiteY10" fmla="*/ 6294334 h 6858000"/>
              <a:gd name="connsiteX11" fmla="*/ 505520 w 1596604"/>
              <a:gd name="connsiteY11" fmla="*/ 6231403 h 6858000"/>
              <a:gd name="connsiteX12" fmla="*/ 498178 w 1596604"/>
              <a:gd name="connsiteY12" fmla="*/ 6202459 h 6858000"/>
              <a:gd name="connsiteX13" fmla="*/ 496976 w 1596604"/>
              <a:gd name="connsiteY13" fmla="*/ 6153037 h 6858000"/>
              <a:gd name="connsiteX14" fmla="*/ 504561 w 1596604"/>
              <a:gd name="connsiteY14" fmla="*/ 5905303 h 6858000"/>
              <a:gd name="connsiteX15" fmla="*/ 534519 w 1596604"/>
              <a:gd name="connsiteY15" fmla="*/ 5712857 h 6858000"/>
              <a:gd name="connsiteX16" fmla="*/ 564317 w 1596604"/>
              <a:gd name="connsiteY16" fmla="*/ 5660491 h 6858000"/>
              <a:gd name="connsiteX17" fmla="*/ 578329 w 1596604"/>
              <a:gd name="connsiteY17" fmla="*/ 5553910 h 6858000"/>
              <a:gd name="connsiteX18" fmla="*/ 602760 w 1596604"/>
              <a:gd name="connsiteY18" fmla="*/ 5449031 h 6858000"/>
              <a:gd name="connsiteX19" fmla="*/ 639643 w 1596604"/>
              <a:gd name="connsiteY19" fmla="*/ 5341916 h 6858000"/>
              <a:gd name="connsiteX20" fmla="*/ 678024 w 1596604"/>
              <a:gd name="connsiteY20" fmla="*/ 5264214 h 6858000"/>
              <a:gd name="connsiteX21" fmla="*/ 684183 w 1596604"/>
              <a:gd name="connsiteY21" fmla="*/ 5225268 h 6858000"/>
              <a:gd name="connsiteX22" fmla="*/ 692465 w 1596604"/>
              <a:gd name="connsiteY22" fmla="*/ 5159961 h 6858000"/>
              <a:gd name="connsiteX23" fmla="*/ 696075 w 1596604"/>
              <a:gd name="connsiteY23" fmla="*/ 5125185 h 6858000"/>
              <a:gd name="connsiteX24" fmla="*/ 709941 w 1596604"/>
              <a:gd name="connsiteY24" fmla="*/ 5067850 h 6858000"/>
              <a:gd name="connsiteX25" fmla="*/ 712672 w 1596604"/>
              <a:gd name="connsiteY25" fmla="*/ 5060861 h 6858000"/>
              <a:gd name="connsiteX26" fmla="*/ 710930 w 1596604"/>
              <a:gd name="connsiteY26" fmla="*/ 4993030 h 6858000"/>
              <a:gd name="connsiteX27" fmla="*/ 717839 w 1596604"/>
              <a:gd name="connsiteY27" fmla="*/ 4946844 h 6858000"/>
              <a:gd name="connsiteX28" fmla="*/ 729098 w 1596604"/>
              <a:gd name="connsiteY28" fmla="*/ 4858827 h 6858000"/>
              <a:gd name="connsiteX29" fmla="*/ 735001 w 1596604"/>
              <a:gd name="connsiteY29" fmla="*/ 4821170 h 6858000"/>
              <a:gd name="connsiteX30" fmla="*/ 734314 w 1596604"/>
              <a:gd name="connsiteY30" fmla="*/ 4584173 h 6858000"/>
              <a:gd name="connsiteX31" fmla="*/ 725962 w 1596604"/>
              <a:gd name="connsiteY31" fmla="*/ 4375228 h 6858000"/>
              <a:gd name="connsiteX32" fmla="*/ 706615 w 1596604"/>
              <a:gd name="connsiteY32" fmla="*/ 4214165 h 6858000"/>
              <a:gd name="connsiteX33" fmla="*/ 708244 w 1596604"/>
              <a:gd name="connsiteY33" fmla="*/ 4076008 h 6858000"/>
              <a:gd name="connsiteX34" fmla="*/ 695944 w 1596604"/>
              <a:gd name="connsiteY34" fmla="*/ 4033999 h 6858000"/>
              <a:gd name="connsiteX35" fmla="*/ 695669 w 1596604"/>
              <a:gd name="connsiteY35" fmla="*/ 4013953 h 6858000"/>
              <a:gd name="connsiteX36" fmla="*/ 699968 w 1596604"/>
              <a:gd name="connsiteY36" fmla="*/ 3872886 h 6858000"/>
              <a:gd name="connsiteX37" fmla="*/ 710341 w 1596604"/>
              <a:gd name="connsiteY37" fmla="*/ 3813873 h 6858000"/>
              <a:gd name="connsiteX38" fmla="*/ 721237 w 1596604"/>
              <a:gd name="connsiteY38" fmla="*/ 3738082 h 6858000"/>
              <a:gd name="connsiteX39" fmla="*/ 728583 w 1596604"/>
              <a:gd name="connsiteY39" fmla="*/ 3673397 h 6858000"/>
              <a:gd name="connsiteX40" fmla="*/ 727879 w 1596604"/>
              <a:gd name="connsiteY40" fmla="*/ 3637109 h 6858000"/>
              <a:gd name="connsiteX41" fmla="*/ 731322 w 1596604"/>
              <a:gd name="connsiteY41" fmla="*/ 3536883 h 6858000"/>
              <a:gd name="connsiteX42" fmla="*/ 752752 w 1596604"/>
              <a:gd name="connsiteY42" fmla="*/ 3295862 h 6858000"/>
              <a:gd name="connsiteX43" fmla="*/ 735278 w 1596604"/>
              <a:gd name="connsiteY43" fmla="*/ 3158586 h 6858000"/>
              <a:gd name="connsiteX44" fmla="*/ 710686 w 1596604"/>
              <a:gd name="connsiteY44" fmla="*/ 3112365 h 6858000"/>
              <a:gd name="connsiteX45" fmla="*/ 696161 w 1596604"/>
              <a:gd name="connsiteY45" fmla="*/ 3072935 h 6858000"/>
              <a:gd name="connsiteX46" fmla="*/ 671335 w 1596604"/>
              <a:gd name="connsiteY46" fmla="*/ 2958185 h 6858000"/>
              <a:gd name="connsiteX47" fmla="*/ 628615 w 1596604"/>
              <a:gd name="connsiteY47" fmla="*/ 2843952 h 6858000"/>
              <a:gd name="connsiteX48" fmla="*/ 562867 w 1596604"/>
              <a:gd name="connsiteY48" fmla="*/ 2554718 h 6858000"/>
              <a:gd name="connsiteX49" fmla="*/ 533684 w 1596604"/>
              <a:gd name="connsiteY49" fmla="*/ 2447068 h 6858000"/>
              <a:gd name="connsiteX50" fmla="*/ 537754 w 1596604"/>
              <a:gd name="connsiteY50" fmla="*/ 2423438 h 6858000"/>
              <a:gd name="connsiteX51" fmla="*/ 505585 w 1596604"/>
              <a:gd name="connsiteY51" fmla="*/ 2261920 h 6858000"/>
              <a:gd name="connsiteX52" fmla="*/ 495472 w 1596604"/>
              <a:gd name="connsiteY52" fmla="*/ 2195378 h 6858000"/>
              <a:gd name="connsiteX53" fmla="*/ 479689 w 1596604"/>
              <a:gd name="connsiteY53" fmla="*/ 2155135 h 6858000"/>
              <a:gd name="connsiteX54" fmla="*/ 477147 w 1596604"/>
              <a:gd name="connsiteY54" fmla="*/ 2118008 h 6858000"/>
              <a:gd name="connsiteX55" fmla="*/ 478140 w 1596604"/>
              <a:gd name="connsiteY55" fmla="*/ 2050531 h 6858000"/>
              <a:gd name="connsiteX56" fmla="*/ 451124 w 1596604"/>
              <a:gd name="connsiteY56" fmla="*/ 1906352 h 6858000"/>
              <a:gd name="connsiteX57" fmla="*/ 427681 w 1596604"/>
              <a:gd name="connsiteY57" fmla="*/ 1861531 h 6858000"/>
              <a:gd name="connsiteX58" fmla="*/ 381480 w 1596604"/>
              <a:gd name="connsiteY58" fmla="*/ 1732919 h 6858000"/>
              <a:gd name="connsiteX59" fmla="*/ 352917 w 1596604"/>
              <a:gd name="connsiteY59" fmla="*/ 1615777 h 6858000"/>
              <a:gd name="connsiteX60" fmla="*/ 333712 w 1596604"/>
              <a:gd name="connsiteY60" fmla="*/ 1563678 h 6858000"/>
              <a:gd name="connsiteX61" fmla="*/ 339534 w 1596604"/>
              <a:gd name="connsiteY61" fmla="*/ 1477995 h 6858000"/>
              <a:gd name="connsiteX62" fmla="*/ 333926 w 1596604"/>
              <a:gd name="connsiteY62" fmla="*/ 1307086 h 6858000"/>
              <a:gd name="connsiteX63" fmla="*/ 339799 w 1596604"/>
              <a:gd name="connsiteY63" fmla="*/ 1168288 h 6858000"/>
              <a:gd name="connsiteX64" fmla="*/ 321387 w 1596604"/>
              <a:gd name="connsiteY64" fmla="*/ 1088484 h 6858000"/>
              <a:gd name="connsiteX65" fmla="*/ 310123 w 1596604"/>
              <a:gd name="connsiteY65" fmla="*/ 1016103 h 6858000"/>
              <a:gd name="connsiteX66" fmla="*/ 306444 w 1596604"/>
              <a:gd name="connsiteY66" fmla="*/ 896999 h 6858000"/>
              <a:gd name="connsiteX67" fmla="*/ 266582 w 1596604"/>
              <a:gd name="connsiteY67" fmla="*/ 711705 h 6858000"/>
              <a:gd name="connsiteX68" fmla="*/ 193734 w 1596604"/>
              <a:gd name="connsiteY68" fmla="*/ 604703 h 6858000"/>
              <a:gd name="connsiteX69" fmla="*/ 160542 w 1596604"/>
              <a:gd name="connsiteY69" fmla="*/ 455299 h 6858000"/>
              <a:gd name="connsiteX70" fmla="*/ 83085 w 1596604"/>
              <a:gd name="connsiteY70" fmla="*/ 232564 h 6858000"/>
              <a:gd name="connsiteX71" fmla="*/ 21820 w 1596604"/>
              <a:gd name="connsiteY71" fmla="*/ 79063 h 6858000"/>
              <a:gd name="connsiteX72" fmla="*/ 0 w 1596604"/>
              <a:gd name="connsiteY72" fmla="*/ 0 h 6858000"/>
              <a:gd name="connsiteX0" fmla="*/ 0 w 1596604"/>
              <a:gd name="connsiteY0" fmla="*/ 0 h 6858000"/>
              <a:gd name="connsiteX1" fmla="*/ 1596604 w 1596604"/>
              <a:gd name="connsiteY1" fmla="*/ 0 h 6858000"/>
              <a:gd name="connsiteX2" fmla="*/ 1596604 w 1596604"/>
              <a:gd name="connsiteY2" fmla="*/ 6858000 h 6858000"/>
              <a:gd name="connsiteX3" fmla="*/ 333298 w 1596604"/>
              <a:gd name="connsiteY3" fmla="*/ 6857735 h 6858000"/>
              <a:gd name="connsiteX4" fmla="*/ 369891 w 1596604"/>
              <a:gd name="connsiteY4" fmla="*/ 6776847 h 6858000"/>
              <a:gd name="connsiteX5" fmla="*/ 381391 w 1596604"/>
              <a:gd name="connsiteY5" fmla="*/ 6737706 h 6858000"/>
              <a:gd name="connsiteX6" fmla="*/ 398798 w 1596604"/>
              <a:gd name="connsiteY6" fmla="*/ 6686827 h 6858000"/>
              <a:gd name="connsiteX7" fmla="*/ 410376 w 1596604"/>
              <a:gd name="connsiteY7" fmla="*/ 6633777 h 6858000"/>
              <a:gd name="connsiteX8" fmla="*/ 483219 w 1596604"/>
              <a:gd name="connsiteY8" fmla="*/ 6492130 h 6858000"/>
              <a:gd name="connsiteX9" fmla="*/ 498906 w 1596604"/>
              <a:gd name="connsiteY9" fmla="*/ 6431610 h 6858000"/>
              <a:gd name="connsiteX10" fmla="*/ 517746 w 1596604"/>
              <a:gd name="connsiteY10" fmla="*/ 6294334 h 6858000"/>
              <a:gd name="connsiteX11" fmla="*/ 505520 w 1596604"/>
              <a:gd name="connsiteY11" fmla="*/ 6231403 h 6858000"/>
              <a:gd name="connsiteX12" fmla="*/ 498178 w 1596604"/>
              <a:gd name="connsiteY12" fmla="*/ 6202459 h 6858000"/>
              <a:gd name="connsiteX13" fmla="*/ 496976 w 1596604"/>
              <a:gd name="connsiteY13" fmla="*/ 6153037 h 6858000"/>
              <a:gd name="connsiteX14" fmla="*/ 504561 w 1596604"/>
              <a:gd name="connsiteY14" fmla="*/ 5905303 h 6858000"/>
              <a:gd name="connsiteX15" fmla="*/ 534519 w 1596604"/>
              <a:gd name="connsiteY15" fmla="*/ 5712857 h 6858000"/>
              <a:gd name="connsiteX16" fmla="*/ 564317 w 1596604"/>
              <a:gd name="connsiteY16" fmla="*/ 5660491 h 6858000"/>
              <a:gd name="connsiteX17" fmla="*/ 578329 w 1596604"/>
              <a:gd name="connsiteY17" fmla="*/ 5553910 h 6858000"/>
              <a:gd name="connsiteX18" fmla="*/ 602760 w 1596604"/>
              <a:gd name="connsiteY18" fmla="*/ 5449031 h 6858000"/>
              <a:gd name="connsiteX19" fmla="*/ 639643 w 1596604"/>
              <a:gd name="connsiteY19" fmla="*/ 5341916 h 6858000"/>
              <a:gd name="connsiteX20" fmla="*/ 678024 w 1596604"/>
              <a:gd name="connsiteY20" fmla="*/ 5264214 h 6858000"/>
              <a:gd name="connsiteX21" fmla="*/ 684183 w 1596604"/>
              <a:gd name="connsiteY21" fmla="*/ 5225268 h 6858000"/>
              <a:gd name="connsiteX22" fmla="*/ 692465 w 1596604"/>
              <a:gd name="connsiteY22" fmla="*/ 5159961 h 6858000"/>
              <a:gd name="connsiteX23" fmla="*/ 696075 w 1596604"/>
              <a:gd name="connsiteY23" fmla="*/ 5125185 h 6858000"/>
              <a:gd name="connsiteX24" fmla="*/ 709941 w 1596604"/>
              <a:gd name="connsiteY24" fmla="*/ 5067850 h 6858000"/>
              <a:gd name="connsiteX25" fmla="*/ 712672 w 1596604"/>
              <a:gd name="connsiteY25" fmla="*/ 5060861 h 6858000"/>
              <a:gd name="connsiteX26" fmla="*/ 710930 w 1596604"/>
              <a:gd name="connsiteY26" fmla="*/ 4993030 h 6858000"/>
              <a:gd name="connsiteX27" fmla="*/ 717839 w 1596604"/>
              <a:gd name="connsiteY27" fmla="*/ 4946844 h 6858000"/>
              <a:gd name="connsiteX28" fmla="*/ 729098 w 1596604"/>
              <a:gd name="connsiteY28" fmla="*/ 4858827 h 6858000"/>
              <a:gd name="connsiteX29" fmla="*/ 735001 w 1596604"/>
              <a:gd name="connsiteY29" fmla="*/ 4821170 h 6858000"/>
              <a:gd name="connsiteX30" fmla="*/ 734314 w 1596604"/>
              <a:gd name="connsiteY30" fmla="*/ 4584173 h 6858000"/>
              <a:gd name="connsiteX31" fmla="*/ 725962 w 1596604"/>
              <a:gd name="connsiteY31" fmla="*/ 4375228 h 6858000"/>
              <a:gd name="connsiteX32" fmla="*/ 706615 w 1596604"/>
              <a:gd name="connsiteY32" fmla="*/ 4214165 h 6858000"/>
              <a:gd name="connsiteX33" fmla="*/ 708244 w 1596604"/>
              <a:gd name="connsiteY33" fmla="*/ 4076008 h 6858000"/>
              <a:gd name="connsiteX34" fmla="*/ 695944 w 1596604"/>
              <a:gd name="connsiteY34" fmla="*/ 4033999 h 6858000"/>
              <a:gd name="connsiteX35" fmla="*/ 695669 w 1596604"/>
              <a:gd name="connsiteY35" fmla="*/ 4013953 h 6858000"/>
              <a:gd name="connsiteX36" fmla="*/ 699968 w 1596604"/>
              <a:gd name="connsiteY36" fmla="*/ 3872886 h 6858000"/>
              <a:gd name="connsiteX37" fmla="*/ 710341 w 1596604"/>
              <a:gd name="connsiteY37" fmla="*/ 3813873 h 6858000"/>
              <a:gd name="connsiteX38" fmla="*/ 721237 w 1596604"/>
              <a:gd name="connsiteY38" fmla="*/ 3738082 h 6858000"/>
              <a:gd name="connsiteX39" fmla="*/ 728583 w 1596604"/>
              <a:gd name="connsiteY39" fmla="*/ 3673397 h 6858000"/>
              <a:gd name="connsiteX40" fmla="*/ 727879 w 1596604"/>
              <a:gd name="connsiteY40" fmla="*/ 3637109 h 6858000"/>
              <a:gd name="connsiteX41" fmla="*/ 731322 w 1596604"/>
              <a:gd name="connsiteY41" fmla="*/ 3536883 h 6858000"/>
              <a:gd name="connsiteX42" fmla="*/ 752752 w 1596604"/>
              <a:gd name="connsiteY42" fmla="*/ 3295862 h 6858000"/>
              <a:gd name="connsiteX43" fmla="*/ 735278 w 1596604"/>
              <a:gd name="connsiteY43" fmla="*/ 3158586 h 6858000"/>
              <a:gd name="connsiteX44" fmla="*/ 710686 w 1596604"/>
              <a:gd name="connsiteY44" fmla="*/ 3112365 h 6858000"/>
              <a:gd name="connsiteX45" fmla="*/ 696161 w 1596604"/>
              <a:gd name="connsiteY45" fmla="*/ 3072935 h 6858000"/>
              <a:gd name="connsiteX46" fmla="*/ 671335 w 1596604"/>
              <a:gd name="connsiteY46" fmla="*/ 2958185 h 6858000"/>
              <a:gd name="connsiteX47" fmla="*/ 628615 w 1596604"/>
              <a:gd name="connsiteY47" fmla="*/ 2843952 h 6858000"/>
              <a:gd name="connsiteX48" fmla="*/ 562867 w 1596604"/>
              <a:gd name="connsiteY48" fmla="*/ 2554718 h 6858000"/>
              <a:gd name="connsiteX49" fmla="*/ 533684 w 1596604"/>
              <a:gd name="connsiteY49" fmla="*/ 2447068 h 6858000"/>
              <a:gd name="connsiteX50" fmla="*/ 537754 w 1596604"/>
              <a:gd name="connsiteY50" fmla="*/ 2423438 h 6858000"/>
              <a:gd name="connsiteX51" fmla="*/ 505585 w 1596604"/>
              <a:gd name="connsiteY51" fmla="*/ 2261920 h 6858000"/>
              <a:gd name="connsiteX52" fmla="*/ 495472 w 1596604"/>
              <a:gd name="connsiteY52" fmla="*/ 2195378 h 6858000"/>
              <a:gd name="connsiteX53" fmla="*/ 479689 w 1596604"/>
              <a:gd name="connsiteY53" fmla="*/ 2155135 h 6858000"/>
              <a:gd name="connsiteX54" fmla="*/ 477147 w 1596604"/>
              <a:gd name="connsiteY54" fmla="*/ 2118008 h 6858000"/>
              <a:gd name="connsiteX55" fmla="*/ 478140 w 1596604"/>
              <a:gd name="connsiteY55" fmla="*/ 2050531 h 6858000"/>
              <a:gd name="connsiteX56" fmla="*/ 451124 w 1596604"/>
              <a:gd name="connsiteY56" fmla="*/ 1906352 h 6858000"/>
              <a:gd name="connsiteX57" fmla="*/ 427681 w 1596604"/>
              <a:gd name="connsiteY57" fmla="*/ 1861531 h 6858000"/>
              <a:gd name="connsiteX58" fmla="*/ 381480 w 1596604"/>
              <a:gd name="connsiteY58" fmla="*/ 1732919 h 6858000"/>
              <a:gd name="connsiteX59" fmla="*/ 352917 w 1596604"/>
              <a:gd name="connsiteY59" fmla="*/ 1615777 h 6858000"/>
              <a:gd name="connsiteX60" fmla="*/ 333712 w 1596604"/>
              <a:gd name="connsiteY60" fmla="*/ 1563678 h 6858000"/>
              <a:gd name="connsiteX61" fmla="*/ 339534 w 1596604"/>
              <a:gd name="connsiteY61" fmla="*/ 1477995 h 6858000"/>
              <a:gd name="connsiteX62" fmla="*/ 333926 w 1596604"/>
              <a:gd name="connsiteY62" fmla="*/ 1307086 h 6858000"/>
              <a:gd name="connsiteX63" fmla="*/ 339799 w 1596604"/>
              <a:gd name="connsiteY63" fmla="*/ 1168288 h 6858000"/>
              <a:gd name="connsiteX64" fmla="*/ 321387 w 1596604"/>
              <a:gd name="connsiteY64" fmla="*/ 1088484 h 6858000"/>
              <a:gd name="connsiteX65" fmla="*/ 310123 w 1596604"/>
              <a:gd name="connsiteY65" fmla="*/ 1016103 h 6858000"/>
              <a:gd name="connsiteX66" fmla="*/ 306444 w 1596604"/>
              <a:gd name="connsiteY66" fmla="*/ 896999 h 6858000"/>
              <a:gd name="connsiteX67" fmla="*/ 266582 w 1596604"/>
              <a:gd name="connsiteY67" fmla="*/ 711705 h 6858000"/>
              <a:gd name="connsiteX68" fmla="*/ 193734 w 1596604"/>
              <a:gd name="connsiteY68" fmla="*/ 604703 h 6858000"/>
              <a:gd name="connsiteX69" fmla="*/ 157169 w 1596604"/>
              <a:gd name="connsiteY69" fmla="*/ 479957 h 6858000"/>
              <a:gd name="connsiteX70" fmla="*/ 83085 w 1596604"/>
              <a:gd name="connsiteY70" fmla="*/ 232564 h 6858000"/>
              <a:gd name="connsiteX71" fmla="*/ 21820 w 1596604"/>
              <a:gd name="connsiteY71" fmla="*/ 79063 h 6858000"/>
              <a:gd name="connsiteX72" fmla="*/ 0 w 1596604"/>
              <a:gd name="connsiteY7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96604" h="6858000">
                <a:moveTo>
                  <a:pt x="0" y="0"/>
                </a:moveTo>
                <a:lnTo>
                  <a:pt x="1596604" y="0"/>
                </a:lnTo>
                <a:lnTo>
                  <a:pt x="1596604" y="6858000"/>
                </a:lnTo>
                <a:lnTo>
                  <a:pt x="333298" y="6857735"/>
                </a:lnTo>
                <a:cubicBezTo>
                  <a:pt x="347555" y="6839114"/>
                  <a:pt x="374580" y="6806441"/>
                  <a:pt x="369891" y="6776847"/>
                </a:cubicBezTo>
                <a:cubicBezTo>
                  <a:pt x="380610" y="6767643"/>
                  <a:pt x="388566" y="6753187"/>
                  <a:pt x="381391" y="6737706"/>
                </a:cubicBezTo>
                <a:cubicBezTo>
                  <a:pt x="387431" y="6708183"/>
                  <a:pt x="395812" y="6708238"/>
                  <a:pt x="398798" y="6686827"/>
                </a:cubicBezTo>
                <a:cubicBezTo>
                  <a:pt x="398911" y="6684856"/>
                  <a:pt x="410263" y="6635748"/>
                  <a:pt x="410376" y="6633777"/>
                </a:cubicBezTo>
                <a:cubicBezTo>
                  <a:pt x="436668" y="6560846"/>
                  <a:pt x="466427" y="6530190"/>
                  <a:pt x="483219" y="6492130"/>
                </a:cubicBezTo>
                <a:cubicBezTo>
                  <a:pt x="484502" y="6486906"/>
                  <a:pt x="495591" y="6432771"/>
                  <a:pt x="498906" y="6431610"/>
                </a:cubicBezTo>
                <a:cubicBezTo>
                  <a:pt x="504661" y="6398644"/>
                  <a:pt x="516644" y="6327702"/>
                  <a:pt x="517746" y="6294334"/>
                </a:cubicBezTo>
                <a:cubicBezTo>
                  <a:pt x="516805" y="6280685"/>
                  <a:pt x="507559" y="6244334"/>
                  <a:pt x="505520" y="6231403"/>
                </a:cubicBezTo>
                <a:lnTo>
                  <a:pt x="498178" y="6202459"/>
                </a:lnTo>
                <a:cubicBezTo>
                  <a:pt x="496958" y="6196814"/>
                  <a:pt x="500278" y="6158095"/>
                  <a:pt x="496976" y="6153037"/>
                </a:cubicBezTo>
                <a:cubicBezTo>
                  <a:pt x="517595" y="5948729"/>
                  <a:pt x="498304" y="5978666"/>
                  <a:pt x="504561" y="5905303"/>
                </a:cubicBezTo>
                <a:cubicBezTo>
                  <a:pt x="510818" y="5831940"/>
                  <a:pt x="525091" y="5774445"/>
                  <a:pt x="534519" y="5712857"/>
                </a:cubicBezTo>
                <a:cubicBezTo>
                  <a:pt x="542444" y="5688518"/>
                  <a:pt x="560422" y="5675288"/>
                  <a:pt x="564317" y="5660491"/>
                </a:cubicBezTo>
                <a:cubicBezTo>
                  <a:pt x="577968" y="5622696"/>
                  <a:pt x="582039" y="5586262"/>
                  <a:pt x="578329" y="5553910"/>
                </a:cubicBezTo>
                <a:cubicBezTo>
                  <a:pt x="572820" y="5528136"/>
                  <a:pt x="593801" y="5491134"/>
                  <a:pt x="602760" y="5449031"/>
                </a:cubicBezTo>
                <a:cubicBezTo>
                  <a:pt x="634978" y="5399411"/>
                  <a:pt x="627099" y="5372719"/>
                  <a:pt x="639643" y="5341916"/>
                </a:cubicBezTo>
                <a:cubicBezTo>
                  <a:pt x="650333" y="5319908"/>
                  <a:pt x="667062" y="5282101"/>
                  <a:pt x="678024" y="5264214"/>
                </a:cubicBezTo>
                <a:cubicBezTo>
                  <a:pt x="687077" y="5246757"/>
                  <a:pt x="679319" y="5238662"/>
                  <a:pt x="684183" y="5225268"/>
                </a:cubicBezTo>
                <a:lnTo>
                  <a:pt x="692465" y="5159961"/>
                </a:lnTo>
                <a:lnTo>
                  <a:pt x="696075" y="5125185"/>
                </a:lnTo>
                <a:cubicBezTo>
                  <a:pt x="698988" y="5109833"/>
                  <a:pt x="707175" y="5078571"/>
                  <a:pt x="709941" y="5067850"/>
                </a:cubicBezTo>
                <a:lnTo>
                  <a:pt x="712672" y="5060861"/>
                </a:lnTo>
                <a:cubicBezTo>
                  <a:pt x="712091" y="5038251"/>
                  <a:pt x="711511" y="5015640"/>
                  <a:pt x="710930" y="4993030"/>
                </a:cubicBezTo>
                <a:lnTo>
                  <a:pt x="717839" y="4946844"/>
                </a:lnTo>
                <a:lnTo>
                  <a:pt x="729098" y="4858827"/>
                </a:lnTo>
                <a:lnTo>
                  <a:pt x="735001" y="4821170"/>
                </a:lnTo>
                <a:cubicBezTo>
                  <a:pt x="754327" y="4637396"/>
                  <a:pt x="734543" y="4663172"/>
                  <a:pt x="734314" y="4584173"/>
                </a:cubicBezTo>
                <a:cubicBezTo>
                  <a:pt x="719947" y="4510155"/>
                  <a:pt x="730579" y="4436896"/>
                  <a:pt x="725962" y="4375228"/>
                </a:cubicBezTo>
                <a:cubicBezTo>
                  <a:pt x="723612" y="4334791"/>
                  <a:pt x="712780" y="4270639"/>
                  <a:pt x="706615" y="4214165"/>
                </a:cubicBezTo>
                <a:cubicBezTo>
                  <a:pt x="697483" y="4170832"/>
                  <a:pt x="710022" y="4106036"/>
                  <a:pt x="708244" y="4076008"/>
                </a:cubicBezTo>
                <a:lnTo>
                  <a:pt x="695944" y="4033999"/>
                </a:lnTo>
                <a:cubicBezTo>
                  <a:pt x="695852" y="4027317"/>
                  <a:pt x="695761" y="4020635"/>
                  <a:pt x="695669" y="4013953"/>
                </a:cubicBezTo>
                <a:lnTo>
                  <a:pt x="699968" y="3872886"/>
                </a:lnTo>
                <a:cubicBezTo>
                  <a:pt x="704580" y="3854851"/>
                  <a:pt x="706671" y="3829756"/>
                  <a:pt x="710341" y="3813873"/>
                </a:cubicBezTo>
                <a:cubicBezTo>
                  <a:pt x="715923" y="3786643"/>
                  <a:pt x="718197" y="3761495"/>
                  <a:pt x="721237" y="3738082"/>
                </a:cubicBezTo>
                <a:cubicBezTo>
                  <a:pt x="708606" y="3716230"/>
                  <a:pt x="724800" y="3707883"/>
                  <a:pt x="728583" y="3673397"/>
                </a:cubicBezTo>
                <a:cubicBezTo>
                  <a:pt x="734356" y="3659407"/>
                  <a:pt x="720303" y="3649813"/>
                  <a:pt x="727879" y="3637109"/>
                </a:cubicBezTo>
                <a:cubicBezTo>
                  <a:pt x="721013" y="3605834"/>
                  <a:pt x="730751" y="3573837"/>
                  <a:pt x="731322" y="3536883"/>
                </a:cubicBezTo>
                <a:cubicBezTo>
                  <a:pt x="730579" y="3353802"/>
                  <a:pt x="752093" y="3358911"/>
                  <a:pt x="752752" y="3295862"/>
                </a:cubicBezTo>
                <a:cubicBezTo>
                  <a:pt x="752155" y="3249684"/>
                  <a:pt x="742289" y="3189169"/>
                  <a:pt x="735278" y="3158586"/>
                </a:cubicBezTo>
                <a:lnTo>
                  <a:pt x="710686" y="3112365"/>
                </a:lnTo>
                <a:lnTo>
                  <a:pt x="696161" y="3072935"/>
                </a:lnTo>
                <a:cubicBezTo>
                  <a:pt x="709099" y="3016612"/>
                  <a:pt x="679177" y="3011906"/>
                  <a:pt x="671335" y="2958185"/>
                </a:cubicBezTo>
                <a:cubicBezTo>
                  <a:pt x="655659" y="2895670"/>
                  <a:pt x="649468" y="2913847"/>
                  <a:pt x="628615" y="2843952"/>
                </a:cubicBezTo>
                <a:cubicBezTo>
                  <a:pt x="587356" y="2799104"/>
                  <a:pt x="590061" y="2611979"/>
                  <a:pt x="562867" y="2554718"/>
                </a:cubicBezTo>
                <a:cubicBezTo>
                  <a:pt x="549490" y="2502065"/>
                  <a:pt x="540721" y="2468551"/>
                  <a:pt x="533684" y="2447068"/>
                </a:cubicBezTo>
                <a:cubicBezTo>
                  <a:pt x="534357" y="2440064"/>
                  <a:pt x="535797" y="2430607"/>
                  <a:pt x="537754" y="2423438"/>
                </a:cubicBezTo>
                <a:cubicBezTo>
                  <a:pt x="529476" y="2329118"/>
                  <a:pt x="516308" y="2315759"/>
                  <a:pt x="505585" y="2261920"/>
                </a:cubicBezTo>
                <a:cubicBezTo>
                  <a:pt x="496675" y="2250852"/>
                  <a:pt x="488593" y="2208397"/>
                  <a:pt x="495472" y="2195378"/>
                </a:cubicBezTo>
                <a:cubicBezTo>
                  <a:pt x="494783" y="2185499"/>
                  <a:pt x="470939" y="2164596"/>
                  <a:pt x="479689" y="2155135"/>
                </a:cubicBezTo>
                <a:cubicBezTo>
                  <a:pt x="489660" y="2141929"/>
                  <a:pt x="461592" y="2121310"/>
                  <a:pt x="477147" y="2118008"/>
                </a:cubicBezTo>
                <a:cubicBezTo>
                  <a:pt x="482123" y="2086447"/>
                  <a:pt x="477559" y="2072196"/>
                  <a:pt x="478140" y="2050531"/>
                </a:cubicBezTo>
                <a:cubicBezTo>
                  <a:pt x="473803" y="2015255"/>
                  <a:pt x="459534" y="1937852"/>
                  <a:pt x="451124" y="1906352"/>
                </a:cubicBezTo>
                <a:cubicBezTo>
                  <a:pt x="444080" y="1889396"/>
                  <a:pt x="436393" y="1891128"/>
                  <a:pt x="427681" y="1861531"/>
                </a:cubicBezTo>
                <a:cubicBezTo>
                  <a:pt x="384942" y="1820122"/>
                  <a:pt x="399383" y="1775736"/>
                  <a:pt x="381480" y="1732919"/>
                </a:cubicBezTo>
                <a:cubicBezTo>
                  <a:pt x="361686" y="1665766"/>
                  <a:pt x="360878" y="1643984"/>
                  <a:pt x="352917" y="1615777"/>
                </a:cubicBezTo>
                <a:cubicBezTo>
                  <a:pt x="345510" y="1591298"/>
                  <a:pt x="340636" y="1582061"/>
                  <a:pt x="333712" y="1563678"/>
                </a:cubicBezTo>
                <a:cubicBezTo>
                  <a:pt x="331482" y="1540714"/>
                  <a:pt x="340883" y="1509646"/>
                  <a:pt x="339534" y="1477995"/>
                </a:cubicBezTo>
                <a:cubicBezTo>
                  <a:pt x="346903" y="1404274"/>
                  <a:pt x="333882" y="1358704"/>
                  <a:pt x="333926" y="1307086"/>
                </a:cubicBezTo>
                <a:cubicBezTo>
                  <a:pt x="343622" y="1258551"/>
                  <a:pt x="330328" y="1217137"/>
                  <a:pt x="339799" y="1168288"/>
                </a:cubicBezTo>
                <a:cubicBezTo>
                  <a:pt x="337709" y="1131854"/>
                  <a:pt x="326333" y="1113848"/>
                  <a:pt x="321387" y="1088484"/>
                </a:cubicBezTo>
                <a:lnTo>
                  <a:pt x="310123" y="1016103"/>
                </a:lnTo>
                <a:cubicBezTo>
                  <a:pt x="307633" y="984189"/>
                  <a:pt x="313701" y="947732"/>
                  <a:pt x="306444" y="896999"/>
                </a:cubicBezTo>
                <a:cubicBezTo>
                  <a:pt x="279390" y="830415"/>
                  <a:pt x="273741" y="757986"/>
                  <a:pt x="266582" y="711705"/>
                </a:cubicBezTo>
                <a:lnTo>
                  <a:pt x="193734" y="604703"/>
                </a:lnTo>
                <a:cubicBezTo>
                  <a:pt x="193628" y="597458"/>
                  <a:pt x="157275" y="487202"/>
                  <a:pt x="157169" y="479957"/>
                </a:cubicBezTo>
                <a:cubicBezTo>
                  <a:pt x="164585" y="429578"/>
                  <a:pt x="66362" y="357572"/>
                  <a:pt x="83085" y="232564"/>
                </a:cubicBezTo>
                <a:cubicBezTo>
                  <a:pt x="71208" y="154789"/>
                  <a:pt x="31733" y="159605"/>
                  <a:pt x="21820" y="79063"/>
                </a:cubicBezTo>
                <a:lnTo>
                  <a:pt x="0" y="0"/>
                </a:lnTo>
                <a:close/>
              </a:path>
            </a:pathLst>
          </a:custGeom>
          <a:blipFill>
            <a:blip r:embed="rId3"/>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466BDA7F-94E4-1691-34C3-AEC6D64CEB28}"/>
              </a:ext>
            </a:extLst>
          </p:cNvPr>
          <p:cNvSpPr>
            <a:spLocks noGrp="1"/>
          </p:cNvSpPr>
          <p:nvPr>
            <p:ph type="ctrTitle"/>
          </p:nvPr>
        </p:nvSpPr>
        <p:spPr>
          <a:xfrm>
            <a:off x="4059470" y="3447660"/>
            <a:ext cx="7314826" cy="2068706"/>
          </a:xfrm>
        </p:spPr>
        <p:txBody>
          <a:bodyPr anchor="b">
            <a:normAutofit/>
          </a:bodyPr>
          <a:lstStyle/>
          <a:p>
            <a:pPr algn="r"/>
            <a:r>
              <a:rPr lang="en-US" sz="4000"/>
              <a:t>Pediatric Sinusitis</a:t>
            </a:r>
          </a:p>
        </p:txBody>
      </p:sp>
      <p:sp>
        <p:nvSpPr>
          <p:cNvPr id="5" name="Subtitle 4">
            <a:extLst>
              <a:ext uri="{FF2B5EF4-FFF2-40B4-BE49-F238E27FC236}">
                <a16:creationId xmlns:a16="http://schemas.microsoft.com/office/drawing/2014/main" id="{F8A129EB-A751-00C3-42F1-ED9F692DE41F}"/>
              </a:ext>
            </a:extLst>
          </p:cNvPr>
          <p:cNvSpPr>
            <a:spLocks noGrp="1"/>
          </p:cNvSpPr>
          <p:nvPr>
            <p:ph type="subTitle" idx="1"/>
          </p:nvPr>
        </p:nvSpPr>
        <p:spPr>
          <a:xfrm>
            <a:off x="5039958" y="5713544"/>
            <a:ext cx="5142155" cy="792092"/>
          </a:xfrm>
        </p:spPr>
        <p:txBody>
          <a:bodyPr anchor="t">
            <a:normAutofit/>
          </a:bodyPr>
          <a:lstStyle/>
          <a:p>
            <a:pPr algn="r"/>
            <a:endParaRPr lang="en-US">
              <a:solidFill>
                <a:srgbClr val="FFFFFF"/>
              </a:solidFill>
            </a:endParaRPr>
          </a:p>
        </p:txBody>
      </p:sp>
    </p:spTree>
    <p:extLst>
      <p:ext uri="{BB962C8B-B14F-4D97-AF65-F5344CB8AC3E}">
        <p14:creationId xmlns:p14="http://schemas.microsoft.com/office/powerpoint/2010/main" val="3743688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EF32ACB-37F7-4E27-BDBC-67A94864F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ooden blocks with question marks">
            <a:extLst>
              <a:ext uri="{FF2B5EF4-FFF2-40B4-BE49-F238E27FC236}">
                <a16:creationId xmlns:a16="http://schemas.microsoft.com/office/drawing/2014/main" id="{822B8DD2-A8A1-7059-F6BD-347EB416D36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2077" b="3512"/>
          <a:stretch/>
        </p:blipFill>
        <p:spPr>
          <a:xfrm>
            <a:off x="20" y="-5732"/>
            <a:ext cx="12191980" cy="6869465"/>
          </a:xfrm>
          <a:prstGeom prst="rect">
            <a:avLst/>
          </a:prstGeom>
        </p:spPr>
      </p:pic>
      <p:sp>
        <p:nvSpPr>
          <p:cNvPr id="14" name="Rectangle 13">
            <a:extLst>
              <a:ext uri="{FF2B5EF4-FFF2-40B4-BE49-F238E27FC236}">
                <a16:creationId xmlns:a16="http://schemas.microsoft.com/office/drawing/2014/main" id="{640449D5-DE6C-45AB-811E-29321C591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352799"/>
            <a:ext cx="12192000" cy="3516664"/>
          </a:xfrm>
          <a:prstGeom prst="rect">
            <a:avLst/>
          </a:prstGeom>
          <a:gradFill flip="none" rotWithShape="1">
            <a:gsLst>
              <a:gs pos="0">
                <a:srgbClr val="000000">
                  <a:alpha val="50000"/>
                </a:srgbClr>
              </a:gs>
              <a:gs pos="100000">
                <a:srgbClr val="000000">
                  <a:alpha val="0"/>
                </a:srgbClr>
              </a:gs>
              <a:gs pos="37000">
                <a:srgbClr val="000000">
                  <a:alpha val="4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45304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01B27662-BD40-44DC-99F5-516479EF1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Freeform: Shape 5130">
            <a:extLst>
              <a:ext uri="{FF2B5EF4-FFF2-40B4-BE49-F238E27FC236}">
                <a16:creationId xmlns:a16="http://schemas.microsoft.com/office/drawing/2014/main" id="{03D3F3CB-F0EE-4573-876B-6F76CC77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67534"/>
            <a:ext cx="12192000" cy="2390466"/>
          </a:xfrm>
          <a:custGeom>
            <a:avLst/>
            <a:gdLst>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975769 w 12192000"/>
              <a:gd name="connsiteY25" fmla="*/ 358875 h 2390466"/>
              <a:gd name="connsiteX26" fmla="*/ 6340771 w 12192000"/>
              <a:gd name="connsiteY26" fmla="*/ 358875 h 2390466"/>
              <a:gd name="connsiteX27" fmla="*/ 6340771 w 12192000"/>
              <a:gd name="connsiteY27" fmla="*/ 489318 h 2390466"/>
              <a:gd name="connsiteX28" fmla="*/ 6368917 w 12192000"/>
              <a:gd name="connsiteY28" fmla="*/ 487274 h 2390466"/>
              <a:gd name="connsiteX29" fmla="*/ 6406041 w 12192000"/>
              <a:gd name="connsiteY29" fmla="*/ 496082 h 2390466"/>
              <a:gd name="connsiteX30" fmla="*/ 6548466 w 12192000"/>
              <a:gd name="connsiteY30" fmla="*/ 466618 h 2390466"/>
              <a:gd name="connsiteX31" fmla="*/ 6673201 w 12192000"/>
              <a:gd name="connsiteY31" fmla="*/ 450192 h 2390466"/>
              <a:gd name="connsiteX32" fmla="*/ 6686986 w 12192000"/>
              <a:gd name="connsiteY32" fmla="*/ 449182 h 2390466"/>
              <a:gd name="connsiteX33" fmla="*/ 6738693 w 12192000"/>
              <a:gd name="connsiteY33" fmla="*/ 453246 h 2390466"/>
              <a:gd name="connsiteX34" fmla="*/ 6970467 w 12192000"/>
              <a:gd name="connsiteY34" fmla="*/ 419633 h 2390466"/>
              <a:gd name="connsiteX35" fmla="*/ 7042198 w 12192000"/>
              <a:gd name="connsiteY35" fmla="*/ 421879 h 2390466"/>
              <a:gd name="connsiteX36" fmla="*/ 7077073 w 12192000"/>
              <a:gd name="connsiteY36" fmla="*/ 418698 h 2390466"/>
              <a:gd name="connsiteX37" fmla="*/ 7083030 w 12192000"/>
              <a:gd name="connsiteY37" fmla="*/ 418582 h 2390466"/>
              <a:gd name="connsiteX38" fmla="*/ 7124039 w 12192000"/>
              <a:gd name="connsiteY38" fmla="*/ 420736 h 2390466"/>
              <a:gd name="connsiteX39" fmla="*/ 7184925 w 12192000"/>
              <a:gd name="connsiteY39" fmla="*/ 428516 h 2390466"/>
              <a:gd name="connsiteX40" fmla="*/ 7247913 w 12192000"/>
              <a:gd name="connsiteY40" fmla="*/ 444836 h 2390466"/>
              <a:gd name="connsiteX41" fmla="*/ 7284338 w 12192000"/>
              <a:gd name="connsiteY41" fmla="*/ 451699 h 2390466"/>
              <a:gd name="connsiteX42" fmla="*/ 7309614 w 12192000"/>
              <a:gd name="connsiteY42" fmla="*/ 459228 h 2390466"/>
              <a:gd name="connsiteX43" fmla="*/ 7380560 w 12192000"/>
              <a:gd name="connsiteY43" fmla="*/ 464765 h 2390466"/>
              <a:gd name="connsiteX44" fmla="*/ 7500925 w 12192000"/>
              <a:gd name="connsiteY44" fmla="*/ 468250 h 2390466"/>
              <a:gd name="connsiteX45" fmla="*/ 7551687 w 12192000"/>
              <a:gd name="connsiteY45" fmla="*/ 486478 h 2390466"/>
              <a:gd name="connsiteX46" fmla="*/ 7655497 w 12192000"/>
              <a:gd name="connsiteY46" fmla="*/ 485382 h 2390466"/>
              <a:gd name="connsiteX47" fmla="*/ 7678276 w 12192000"/>
              <a:gd name="connsiteY47" fmla="*/ 478273 h 2390466"/>
              <a:gd name="connsiteX48" fmla="*/ 7732190 w 12192000"/>
              <a:gd name="connsiteY48" fmla="*/ 471988 h 2390466"/>
              <a:gd name="connsiteX49" fmla="*/ 7812936 w 12192000"/>
              <a:gd name="connsiteY49" fmla="*/ 451403 h 2390466"/>
              <a:gd name="connsiteX50" fmla="*/ 7901019 w 12192000"/>
              <a:gd name="connsiteY50" fmla="*/ 427394 h 2390466"/>
              <a:gd name="connsiteX51" fmla="*/ 7953628 w 12192000"/>
              <a:gd name="connsiteY51" fmla="*/ 414800 h 2390466"/>
              <a:gd name="connsiteX52" fmla="*/ 7959483 w 12192000"/>
              <a:gd name="connsiteY52" fmla="*/ 413640 h 2390466"/>
              <a:gd name="connsiteX53" fmla="*/ 8000268 w 12192000"/>
              <a:gd name="connsiteY53" fmla="*/ 408559 h 2390466"/>
              <a:gd name="connsiteX54" fmla="*/ 8126468 w 12192000"/>
              <a:gd name="connsiteY54" fmla="*/ 410535 h 2390466"/>
              <a:gd name="connsiteX55" fmla="*/ 8163540 w 12192000"/>
              <a:gd name="connsiteY55" fmla="*/ 410897 h 2390466"/>
              <a:gd name="connsiteX56" fmla="*/ 8189733 w 12192000"/>
              <a:gd name="connsiteY56" fmla="*/ 413869 h 2390466"/>
              <a:gd name="connsiteX57" fmla="*/ 8260604 w 12192000"/>
              <a:gd name="connsiteY57" fmla="*/ 406866 h 2390466"/>
              <a:gd name="connsiteX58" fmla="*/ 8379838 w 12192000"/>
              <a:gd name="connsiteY58" fmla="*/ 389167 h 2390466"/>
              <a:gd name="connsiteX59" fmla="*/ 8433895 w 12192000"/>
              <a:gd name="connsiteY59" fmla="*/ 393057 h 2390466"/>
              <a:gd name="connsiteX60" fmla="*/ 8624741 w 12192000"/>
              <a:gd name="connsiteY60" fmla="*/ 369980 h 2390466"/>
              <a:gd name="connsiteX61" fmla="*/ 8786230 w 12192000"/>
              <a:gd name="connsiteY61" fmla="*/ 358126 h 2390466"/>
              <a:gd name="connsiteX62" fmla="*/ 8911903 w 12192000"/>
              <a:gd name="connsiteY62" fmla="*/ 342099 h 2390466"/>
              <a:gd name="connsiteX63" fmla="*/ 9182090 w 12192000"/>
              <a:gd name="connsiteY63" fmla="*/ 301277 h 2390466"/>
              <a:gd name="connsiteX64" fmla="*/ 9196066 w 12192000"/>
              <a:gd name="connsiteY64" fmla="*/ 291440 h 2390466"/>
              <a:gd name="connsiteX65" fmla="*/ 9249142 w 12192000"/>
              <a:gd name="connsiteY65" fmla="*/ 276200 h 2390466"/>
              <a:gd name="connsiteX66" fmla="*/ 9316564 w 12192000"/>
              <a:gd name="connsiteY66" fmla="*/ 259543 h 2390466"/>
              <a:gd name="connsiteX67" fmla="*/ 9317108 w 12192000"/>
              <a:gd name="connsiteY67" fmla="*/ 260495 h 2390466"/>
              <a:gd name="connsiteX68" fmla="*/ 9348338 w 12192000"/>
              <a:gd name="connsiteY68" fmla="*/ 264323 h 2390466"/>
              <a:gd name="connsiteX69" fmla="*/ 9473084 w 12192000"/>
              <a:gd name="connsiteY69" fmla="*/ 266063 h 2390466"/>
              <a:gd name="connsiteX70" fmla="*/ 9478478 w 12192000"/>
              <a:gd name="connsiteY70" fmla="*/ 266804 h 2390466"/>
              <a:gd name="connsiteX71" fmla="*/ 9715853 w 12192000"/>
              <a:gd name="connsiteY71" fmla="*/ 258126 h 2390466"/>
              <a:gd name="connsiteX72" fmla="*/ 9818432 w 12192000"/>
              <a:gd name="connsiteY72" fmla="*/ 252883 h 2390466"/>
              <a:gd name="connsiteX73" fmla="*/ 9904781 w 12192000"/>
              <a:gd name="connsiteY73" fmla="*/ 257651 h 2390466"/>
              <a:gd name="connsiteX74" fmla="*/ 10027169 w 12192000"/>
              <a:gd name="connsiteY74" fmla="*/ 245494 h 2390466"/>
              <a:gd name="connsiteX75" fmla="*/ 10133939 w 12192000"/>
              <a:gd name="connsiteY75" fmla="*/ 205160 h 2390466"/>
              <a:gd name="connsiteX76" fmla="*/ 10149756 w 12192000"/>
              <a:gd name="connsiteY76" fmla="*/ 197031 h 2390466"/>
              <a:gd name="connsiteX77" fmla="*/ 10314272 w 12192000"/>
              <a:gd name="connsiteY77" fmla="*/ 148538 h 2390466"/>
              <a:gd name="connsiteX78" fmla="*/ 10432944 w 12192000"/>
              <a:gd name="connsiteY78" fmla="*/ 122284 h 2390466"/>
              <a:gd name="connsiteX79" fmla="*/ 10554052 w 12192000"/>
              <a:gd name="connsiteY79" fmla="*/ 72143 h 2390466"/>
              <a:gd name="connsiteX80" fmla="*/ 10757451 w 12192000"/>
              <a:gd name="connsiteY80" fmla="*/ 6065 h 2390466"/>
              <a:gd name="connsiteX81" fmla="*/ 10801045 w 12192000"/>
              <a:gd name="connsiteY81"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6340771 w 12192000"/>
              <a:gd name="connsiteY26" fmla="*/ 358875 h 2390466"/>
              <a:gd name="connsiteX27" fmla="*/ 6340771 w 12192000"/>
              <a:gd name="connsiteY27" fmla="*/ 489318 h 2390466"/>
              <a:gd name="connsiteX28" fmla="*/ 6368917 w 12192000"/>
              <a:gd name="connsiteY28" fmla="*/ 487274 h 2390466"/>
              <a:gd name="connsiteX29" fmla="*/ 6406041 w 12192000"/>
              <a:gd name="connsiteY29" fmla="*/ 496082 h 2390466"/>
              <a:gd name="connsiteX30" fmla="*/ 6548466 w 12192000"/>
              <a:gd name="connsiteY30" fmla="*/ 466618 h 2390466"/>
              <a:gd name="connsiteX31" fmla="*/ 6673201 w 12192000"/>
              <a:gd name="connsiteY31" fmla="*/ 450192 h 2390466"/>
              <a:gd name="connsiteX32" fmla="*/ 6686986 w 12192000"/>
              <a:gd name="connsiteY32" fmla="*/ 449182 h 2390466"/>
              <a:gd name="connsiteX33" fmla="*/ 6738693 w 12192000"/>
              <a:gd name="connsiteY33" fmla="*/ 453246 h 2390466"/>
              <a:gd name="connsiteX34" fmla="*/ 6970467 w 12192000"/>
              <a:gd name="connsiteY34" fmla="*/ 419633 h 2390466"/>
              <a:gd name="connsiteX35" fmla="*/ 7042198 w 12192000"/>
              <a:gd name="connsiteY35" fmla="*/ 421879 h 2390466"/>
              <a:gd name="connsiteX36" fmla="*/ 7077073 w 12192000"/>
              <a:gd name="connsiteY36" fmla="*/ 418698 h 2390466"/>
              <a:gd name="connsiteX37" fmla="*/ 7083030 w 12192000"/>
              <a:gd name="connsiteY37" fmla="*/ 418582 h 2390466"/>
              <a:gd name="connsiteX38" fmla="*/ 7124039 w 12192000"/>
              <a:gd name="connsiteY38" fmla="*/ 420736 h 2390466"/>
              <a:gd name="connsiteX39" fmla="*/ 7184925 w 12192000"/>
              <a:gd name="connsiteY39" fmla="*/ 428516 h 2390466"/>
              <a:gd name="connsiteX40" fmla="*/ 7247913 w 12192000"/>
              <a:gd name="connsiteY40" fmla="*/ 444836 h 2390466"/>
              <a:gd name="connsiteX41" fmla="*/ 7284338 w 12192000"/>
              <a:gd name="connsiteY41" fmla="*/ 451699 h 2390466"/>
              <a:gd name="connsiteX42" fmla="*/ 7309614 w 12192000"/>
              <a:gd name="connsiteY42" fmla="*/ 459228 h 2390466"/>
              <a:gd name="connsiteX43" fmla="*/ 7380560 w 12192000"/>
              <a:gd name="connsiteY43" fmla="*/ 464765 h 2390466"/>
              <a:gd name="connsiteX44" fmla="*/ 7500925 w 12192000"/>
              <a:gd name="connsiteY44" fmla="*/ 468250 h 2390466"/>
              <a:gd name="connsiteX45" fmla="*/ 7551687 w 12192000"/>
              <a:gd name="connsiteY45" fmla="*/ 486478 h 2390466"/>
              <a:gd name="connsiteX46" fmla="*/ 7655497 w 12192000"/>
              <a:gd name="connsiteY46" fmla="*/ 485382 h 2390466"/>
              <a:gd name="connsiteX47" fmla="*/ 7678276 w 12192000"/>
              <a:gd name="connsiteY47" fmla="*/ 478273 h 2390466"/>
              <a:gd name="connsiteX48" fmla="*/ 7732190 w 12192000"/>
              <a:gd name="connsiteY48" fmla="*/ 471988 h 2390466"/>
              <a:gd name="connsiteX49" fmla="*/ 7812936 w 12192000"/>
              <a:gd name="connsiteY49" fmla="*/ 451403 h 2390466"/>
              <a:gd name="connsiteX50" fmla="*/ 7901019 w 12192000"/>
              <a:gd name="connsiteY50" fmla="*/ 427394 h 2390466"/>
              <a:gd name="connsiteX51" fmla="*/ 7953628 w 12192000"/>
              <a:gd name="connsiteY51" fmla="*/ 414800 h 2390466"/>
              <a:gd name="connsiteX52" fmla="*/ 7959483 w 12192000"/>
              <a:gd name="connsiteY52" fmla="*/ 413640 h 2390466"/>
              <a:gd name="connsiteX53" fmla="*/ 8000268 w 12192000"/>
              <a:gd name="connsiteY53" fmla="*/ 408559 h 2390466"/>
              <a:gd name="connsiteX54" fmla="*/ 8126468 w 12192000"/>
              <a:gd name="connsiteY54" fmla="*/ 410535 h 2390466"/>
              <a:gd name="connsiteX55" fmla="*/ 8163540 w 12192000"/>
              <a:gd name="connsiteY55" fmla="*/ 410897 h 2390466"/>
              <a:gd name="connsiteX56" fmla="*/ 8189733 w 12192000"/>
              <a:gd name="connsiteY56" fmla="*/ 413869 h 2390466"/>
              <a:gd name="connsiteX57" fmla="*/ 8260604 w 12192000"/>
              <a:gd name="connsiteY57" fmla="*/ 406866 h 2390466"/>
              <a:gd name="connsiteX58" fmla="*/ 8379838 w 12192000"/>
              <a:gd name="connsiteY58" fmla="*/ 389167 h 2390466"/>
              <a:gd name="connsiteX59" fmla="*/ 8433895 w 12192000"/>
              <a:gd name="connsiteY59" fmla="*/ 393057 h 2390466"/>
              <a:gd name="connsiteX60" fmla="*/ 8624741 w 12192000"/>
              <a:gd name="connsiteY60" fmla="*/ 369980 h 2390466"/>
              <a:gd name="connsiteX61" fmla="*/ 8786230 w 12192000"/>
              <a:gd name="connsiteY61" fmla="*/ 358126 h 2390466"/>
              <a:gd name="connsiteX62" fmla="*/ 8911903 w 12192000"/>
              <a:gd name="connsiteY62" fmla="*/ 342099 h 2390466"/>
              <a:gd name="connsiteX63" fmla="*/ 9182090 w 12192000"/>
              <a:gd name="connsiteY63" fmla="*/ 301277 h 2390466"/>
              <a:gd name="connsiteX64" fmla="*/ 9196066 w 12192000"/>
              <a:gd name="connsiteY64" fmla="*/ 291440 h 2390466"/>
              <a:gd name="connsiteX65" fmla="*/ 9249142 w 12192000"/>
              <a:gd name="connsiteY65" fmla="*/ 276200 h 2390466"/>
              <a:gd name="connsiteX66" fmla="*/ 9316564 w 12192000"/>
              <a:gd name="connsiteY66" fmla="*/ 259543 h 2390466"/>
              <a:gd name="connsiteX67" fmla="*/ 9317108 w 12192000"/>
              <a:gd name="connsiteY67" fmla="*/ 260495 h 2390466"/>
              <a:gd name="connsiteX68" fmla="*/ 9348338 w 12192000"/>
              <a:gd name="connsiteY68" fmla="*/ 264323 h 2390466"/>
              <a:gd name="connsiteX69" fmla="*/ 9473084 w 12192000"/>
              <a:gd name="connsiteY69" fmla="*/ 266063 h 2390466"/>
              <a:gd name="connsiteX70" fmla="*/ 9478478 w 12192000"/>
              <a:gd name="connsiteY70" fmla="*/ 266804 h 2390466"/>
              <a:gd name="connsiteX71" fmla="*/ 9715853 w 12192000"/>
              <a:gd name="connsiteY71" fmla="*/ 258126 h 2390466"/>
              <a:gd name="connsiteX72" fmla="*/ 9818432 w 12192000"/>
              <a:gd name="connsiteY72" fmla="*/ 252883 h 2390466"/>
              <a:gd name="connsiteX73" fmla="*/ 9904781 w 12192000"/>
              <a:gd name="connsiteY73" fmla="*/ 257651 h 2390466"/>
              <a:gd name="connsiteX74" fmla="*/ 10027169 w 12192000"/>
              <a:gd name="connsiteY74" fmla="*/ 245494 h 2390466"/>
              <a:gd name="connsiteX75" fmla="*/ 10133939 w 12192000"/>
              <a:gd name="connsiteY75" fmla="*/ 205160 h 2390466"/>
              <a:gd name="connsiteX76" fmla="*/ 10149756 w 12192000"/>
              <a:gd name="connsiteY76" fmla="*/ 197031 h 2390466"/>
              <a:gd name="connsiteX77" fmla="*/ 10314272 w 12192000"/>
              <a:gd name="connsiteY77" fmla="*/ 148538 h 2390466"/>
              <a:gd name="connsiteX78" fmla="*/ 10432944 w 12192000"/>
              <a:gd name="connsiteY78" fmla="*/ 122284 h 2390466"/>
              <a:gd name="connsiteX79" fmla="*/ 10554052 w 12192000"/>
              <a:gd name="connsiteY79" fmla="*/ 72143 h 2390466"/>
              <a:gd name="connsiteX80" fmla="*/ 10757451 w 12192000"/>
              <a:gd name="connsiteY80" fmla="*/ 6065 h 2390466"/>
              <a:gd name="connsiteX81" fmla="*/ 10801045 w 12192000"/>
              <a:gd name="connsiteY81"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406041 w 12192000"/>
              <a:gd name="connsiteY29" fmla="*/ 496082 h 2390466"/>
              <a:gd name="connsiteX30" fmla="*/ 6548466 w 12192000"/>
              <a:gd name="connsiteY30" fmla="*/ 466618 h 2390466"/>
              <a:gd name="connsiteX31" fmla="*/ 6673201 w 12192000"/>
              <a:gd name="connsiteY31" fmla="*/ 450192 h 2390466"/>
              <a:gd name="connsiteX32" fmla="*/ 6686986 w 12192000"/>
              <a:gd name="connsiteY32" fmla="*/ 449182 h 2390466"/>
              <a:gd name="connsiteX33" fmla="*/ 6738693 w 12192000"/>
              <a:gd name="connsiteY33" fmla="*/ 453246 h 2390466"/>
              <a:gd name="connsiteX34" fmla="*/ 6970467 w 12192000"/>
              <a:gd name="connsiteY34" fmla="*/ 419633 h 2390466"/>
              <a:gd name="connsiteX35" fmla="*/ 7042198 w 12192000"/>
              <a:gd name="connsiteY35" fmla="*/ 421879 h 2390466"/>
              <a:gd name="connsiteX36" fmla="*/ 7077073 w 12192000"/>
              <a:gd name="connsiteY36" fmla="*/ 418698 h 2390466"/>
              <a:gd name="connsiteX37" fmla="*/ 7083030 w 12192000"/>
              <a:gd name="connsiteY37" fmla="*/ 418582 h 2390466"/>
              <a:gd name="connsiteX38" fmla="*/ 7124039 w 12192000"/>
              <a:gd name="connsiteY38" fmla="*/ 420736 h 2390466"/>
              <a:gd name="connsiteX39" fmla="*/ 7184925 w 12192000"/>
              <a:gd name="connsiteY39" fmla="*/ 428516 h 2390466"/>
              <a:gd name="connsiteX40" fmla="*/ 7247913 w 12192000"/>
              <a:gd name="connsiteY40" fmla="*/ 444836 h 2390466"/>
              <a:gd name="connsiteX41" fmla="*/ 7284338 w 12192000"/>
              <a:gd name="connsiteY41" fmla="*/ 451699 h 2390466"/>
              <a:gd name="connsiteX42" fmla="*/ 7309614 w 12192000"/>
              <a:gd name="connsiteY42" fmla="*/ 459228 h 2390466"/>
              <a:gd name="connsiteX43" fmla="*/ 7380560 w 12192000"/>
              <a:gd name="connsiteY43" fmla="*/ 464765 h 2390466"/>
              <a:gd name="connsiteX44" fmla="*/ 7500925 w 12192000"/>
              <a:gd name="connsiteY44" fmla="*/ 468250 h 2390466"/>
              <a:gd name="connsiteX45" fmla="*/ 7551687 w 12192000"/>
              <a:gd name="connsiteY45" fmla="*/ 486478 h 2390466"/>
              <a:gd name="connsiteX46" fmla="*/ 7655497 w 12192000"/>
              <a:gd name="connsiteY46" fmla="*/ 485382 h 2390466"/>
              <a:gd name="connsiteX47" fmla="*/ 7678276 w 12192000"/>
              <a:gd name="connsiteY47" fmla="*/ 478273 h 2390466"/>
              <a:gd name="connsiteX48" fmla="*/ 7732190 w 12192000"/>
              <a:gd name="connsiteY48" fmla="*/ 471988 h 2390466"/>
              <a:gd name="connsiteX49" fmla="*/ 7812936 w 12192000"/>
              <a:gd name="connsiteY49" fmla="*/ 451403 h 2390466"/>
              <a:gd name="connsiteX50" fmla="*/ 7901019 w 12192000"/>
              <a:gd name="connsiteY50" fmla="*/ 427394 h 2390466"/>
              <a:gd name="connsiteX51" fmla="*/ 7953628 w 12192000"/>
              <a:gd name="connsiteY51" fmla="*/ 414800 h 2390466"/>
              <a:gd name="connsiteX52" fmla="*/ 7959483 w 12192000"/>
              <a:gd name="connsiteY52" fmla="*/ 413640 h 2390466"/>
              <a:gd name="connsiteX53" fmla="*/ 8000268 w 12192000"/>
              <a:gd name="connsiteY53" fmla="*/ 408559 h 2390466"/>
              <a:gd name="connsiteX54" fmla="*/ 8126468 w 12192000"/>
              <a:gd name="connsiteY54" fmla="*/ 410535 h 2390466"/>
              <a:gd name="connsiteX55" fmla="*/ 8163540 w 12192000"/>
              <a:gd name="connsiteY55" fmla="*/ 410897 h 2390466"/>
              <a:gd name="connsiteX56" fmla="*/ 8189733 w 12192000"/>
              <a:gd name="connsiteY56" fmla="*/ 413869 h 2390466"/>
              <a:gd name="connsiteX57" fmla="*/ 8260604 w 12192000"/>
              <a:gd name="connsiteY57" fmla="*/ 406866 h 2390466"/>
              <a:gd name="connsiteX58" fmla="*/ 8379838 w 12192000"/>
              <a:gd name="connsiteY58" fmla="*/ 389167 h 2390466"/>
              <a:gd name="connsiteX59" fmla="*/ 8433895 w 12192000"/>
              <a:gd name="connsiteY59" fmla="*/ 393057 h 2390466"/>
              <a:gd name="connsiteX60" fmla="*/ 8624741 w 12192000"/>
              <a:gd name="connsiteY60" fmla="*/ 369980 h 2390466"/>
              <a:gd name="connsiteX61" fmla="*/ 8786230 w 12192000"/>
              <a:gd name="connsiteY61" fmla="*/ 358126 h 2390466"/>
              <a:gd name="connsiteX62" fmla="*/ 8911903 w 12192000"/>
              <a:gd name="connsiteY62" fmla="*/ 342099 h 2390466"/>
              <a:gd name="connsiteX63" fmla="*/ 9182090 w 12192000"/>
              <a:gd name="connsiteY63" fmla="*/ 301277 h 2390466"/>
              <a:gd name="connsiteX64" fmla="*/ 9196066 w 12192000"/>
              <a:gd name="connsiteY64" fmla="*/ 291440 h 2390466"/>
              <a:gd name="connsiteX65" fmla="*/ 9249142 w 12192000"/>
              <a:gd name="connsiteY65" fmla="*/ 276200 h 2390466"/>
              <a:gd name="connsiteX66" fmla="*/ 9316564 w 12192000"/>
              <a:gd name="connsiteY66" fmla="*/ 259543 h 2390466"/>
              <a:gd name="connsiteX67" fmla="*/ 9317108 w 12192000"/>
              <a:gd name="connsiteY67" fmla="*/ 260495 h 2390466"/>
              <a:gd name="connsiteX68" fmla="*/ 9348338 w 12192000"/>
              <a:gd name="connsiteY68" fmla="*/ 264323 h 2390466"/>
              <a:gd name="connsiteX69" fmla="*/ 9473084 w 12192000"/>
              <a:gd name="connsiteY69" fmla="*/ 266063 h 2390466"/>
              <a:gd name="connsiteX70" fmla="*/ 9478478 w 12192000"/>
              <a:gd name="connsiteY70" fmla="*/ 266804 h 2390466"/>
              <a:gd name="connsiteX71" fmla="*/ 9715853 w 12192000"/>
              <a:gd name="connsiteY71" fmla="*/ 258126 h 2390466"/>
              <a:gd name="connsiteX72" fmla="*/ 9818432 w 12192000"/>
              <a:gd name="connsiteY72" fmla="*/ 252883 h 2390466"/>
              <a:gd name="connsiteX73" fmla="*/ 9904781 w 12192000"/>
              <a:gd name="connsiteY73" fmla="*/ 257651 h 2390466"/>
              <a:gd name="connsiteX74" fmla="*/ 10027169 w 12192000"/>
              <a:gd name="connsiteY74" fmla="*/ 245494 h 2390466"/>
              <a:gd name="connsiteX75" fmla="*/ 10133939 w 12192000"/>
              <a:gd name="connsiteY75" fmla="*/ 205160 h 2390466"/>
              <a:gd name="connsiteX76" fmla="*/ 10149756 w 12192000"/>
              <a:gd name="connsiteY76" fmla="*/ 197031 h 2390466"/>
              <a:gd name="connsiteX77" fmla="*/ 10314272 w 12192000"/>
              <a:gd name="connsiteY77" fmla="*/ 148538 h 2390466"/>
              <a:gd name="connsiteX78" fmla="*/ 10432944 w 12192000"/>
              <a:gd name="connsiteY78" fmla="*/ 122284 h 2390466"/>
              <a:gd name="connsiteX79" fmla="*/ 10554052 w 12192000"/>
              <a:gd name="connsiteY79" fmla="*/ 72143 h 2390466"/>
              <a:gd name="connsiteX80" fmla="*/ 10757451 w 12192000"/>
              <a:gd name="connsiteY80" fmla="*/ 6065 h 2390466"/>
              <a:gd name="connsiteX81" fmla="*/ 10801045 w 12192000"/>
              <a:gd name="connsiteY81"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284338 w 12192000"/>
              <a:gd name="connsiteY40" fmla="*/ 451699 h 2390466"/>
              <a:gd name="connsiteX41" fmla="*/ 7309614 w 12192000"/>
              <a:gd name="connsiteY41" fmla="*/ 459228 h 2390466"/>
              <a:gd name="connsiteX42" fmla="*/ 7380560 w 12192000"/>
              <a:gd name="connsiteY42" fmla="*/ 464765 h 2390466"/>
              <a:gd name="connsiteX43" fmla="*/ 7500925 w 12192000"/>
              <a:gd name="connsiteY43" fmla="*/ 468250 h 2390466"/>
              <a:gd name="connsiteX44" fmla="*/ 7551687 w 12192000"/>
              <a:gd name="connsiteY44" fmla="*/ 486478 h 2390466"/>
              <a:gd name="connsiteX45" fmla="*/ 7655497 w 12192000"/>
              <a:gd name="connsiteY45" fmla="*/ 485382 h 2390466"/>
              <a:gd name="connsiteX46" fmla="*/ 7678276 w 12192000"/>
              <a:gd name="connsiteY46" fmla="*/ 478273 h 2390466"/>
              <a:gd name="connsiteX47" fmla="*/ 7732190 w 12192000"/>
              <a:gd name="connsiteY47" fmla="*/ 471988 h 2390466"/>
              <a:gd name="connsiteX48" fmla="*/ 7812936 w 12192000"/>
              <a:gd name="connsiteY48" fmla="*/ 451403 h 2390466"/>
              <a:gd name="connsiteX49" fmla="*/ 7901019 w 12192000"/>
              <a:gd name="connsiteY49" fmla="*/ 427394 h 2390466"/>
              <a:gd name="connsiteX50" fmla="*/ 7953628 w 12192000"/>
              <a:gd name="connsiteY50" fmla="*/ 414800 h 2390466"/>
              <a:gd name="connsiteX51" fmla="*/ 7959483 w 12192000"/>
              <a:gd name="connsiteY51" fmla="*/ 413640 h 2390466"/>
              <a:gd name="connsiteX52" fmla="*/ 8000268 w 12192000"/>
              <a:gd name="connsiteY52" fmla="*/ 408559 h 2390466"/>
              <a:gd name="connsiteX53" fmla="*/ 8126468 w 12192000"/>
              <a:gd name="connsiteY53" fmla="*/ 410535 h 2390466"/>
              <a:gd name="connsiteX54" fmla="*/ 8163540 w 12192000"/>
              <a:gd name="connsiteY54" fmla="*/ 410897 h 2390466"/>
              <a:gd name="connsiteX55" fmla="*/ 8189733 w 12192000"/>
              <a:gd name="connsiteY55" fmla="*/ 413869 h 2390466"/>
              <a:gd name="connsiteX56" fmla="*/ 8260604 w 12192000"/>
              <a:gd name="connsiteY56" fmla="*/ 406866 h 2390466"/>
              <a:gd name="connsiteX57" fmla="*/ 8379838 w 12192000"/>
              <a:gd name="connsiteY57" fmla="*/ 389167 h 2390466"/>
              <a:gd name="connsiteX58" fmla="*/ 8433895 w 12192000"/>
              <a:gd name="connsiteY58" fmla="*/ 393057 h 2390466"/>
              <a:gd name="connsiteX59" fmla="*/ 8624741 w 12192000"/>
              <a:gd name="connsiteY59" fmla="*/ 369980 h 2390466"/>
              <a:gd name="connsiteX60" fmla="*/ 8786230 w 12192000"/>
              <a:gd name="connsiteY60" fmla="*/ 358126 h 2390466"/>
              <a:gd name="connsiteX61" fmla="*/ 8911903 w 12192000"/>
              <a:gd name="connsiteY61" fmla="*/ 342099 h 2390466"/>
              <a:gd name="connsiteX62" fmla="*/ 9182090 w 12192000"/>
              <a:gd name="connsiteY62" fmla="*/ 301277 h 2390466"/>
              <a:gd name="connsiteX63" fmla="*/ 9196066 w 12192000"/>
              <a:gd name="connsiteY63" fmla="*/ 291440 h 2390466"/>
              <a:gd name="connsiteX64" fmla="*/ 9249142 w 12192000"/>
              <a:gd name="connsiteY64" fmla="*/ 276200 h 2390466"/>
              <a:gd name="connsiteX65" fmla="*/ 9316564 w 12192000"/>
              <a:gd name="connsiteY65" fmla="*/ 259543 h 2390466"/>
              <a:gd name="connsiteX66" fmla="*/ 9317108 w 12192000"/>
              <a:gd name="connsiteY66" fmla="*/ 260495 h 2390466"/>
              <a:gd name="connsiteX67" fmla="*/ 9348338 w 12192000"/>
              <a:gd name="connsiteY67" fmla="*/ 264323 h 2390466"/>
              <a:gd name="connsiteX68" fmla="*/ 9473084 w 12192000"/>
              <a:gd name="connsiteY68" fmla="*/ 266063 h 2390466"/>
              <a:gd name="connsiteX69" fmla="*/ 9478478 w 12192000"/>
              <a:gd name="connsiteY69" fmla="*/ 266804 h 2390466"/>
              <a:gd name="connsiteX70" fmla="*/ 9715853 w 12192000"/>
              <a:gd name="connsiteY70" fmla="*/ 258126 h 2390466"/>
              <a:gd name="connsiteX71" fmla="*/ 9818432 w 12192000"/>
              <a:gd name="connsiteY71" fmla="*/ 252883 h 2390466"/>
              <a:gd name="connsiteX72" fmla="*/ 9904781 w 12192000"/>
              <a:gd name="connsiteY72" fmla="*/ 257651 h 2390466"/>
              <a:gd name="connsiteX73" fmla="*/ 10027169 w 12192000"/>
              <a:gd name="connsiteY73" fmla="*/ 245494 h 2390466"/>
              <a:gd name="connsiteX74" fmla="*/ 10133939 w 12192000"/>
              <a:gd name="connsiteY74" fmla="*/ 205160 h 2390466"/>
              <a:gd name="connsiteX75" fmla="*/ 10149756 w 12192000"/>
              <a:gd name="connsiteY75" fmla="*/ 197031 h 2390466"/>
              <a:gd name="connsiteX76" fmla="*/ 10314272 w 12192000"/>
              <a:gd name="connsiteY76" fmla="*/ 148538 h 2390466"/>
              <a:gd name="connsiteX77" fmla="*/ 10432944 w 12192000"/>
              <a:gd name="connsiteY77" fmla="*/ 122284 h 2390466"/>
              <a:gd name="connsiteX78" fmla="*/ 10554052 w 12192000"/>
              <a:gd name="connsiteY78" fmla="*/ 72143 h 2390466"/>
              <a:gd name="connsiteX79" fmla="*/ 10757451 w 12192000"/>
              <a:gd name="connsiteY79" fmla="*/ 6065 h 2390466"/>
              <a:gd name="connsiteX80" fmla="*/ 10801045 w 12192000"/>
              <a:gd name="connsiteY80"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380560 w 12192000"/>
              <a:gd name="connsiteY41" fmla="*/ 464765 h 2390466"/>
              <a:gd name="connsiteX42" fmla="*/ 7500925 w 12192000"/>
              <a:gd name="connsiteY42" fmla="*/ 468250 h 2390466"/>
              <a:gd name="connsiteX43" fmla="*/ 7551687 w 12192000"/>
              <a:gd name="connsiteY43" fmla="*/ 486478 h 2390466"/>
              <a:gd name="connsiteX44" fmla="*/ 7655497 w 12192000"/>
              <a:gd name="connsiteY44" fmla="*/ 485382 h 2390466"/>
              <a:gd name="connsiteX45" fmla="*/ 7678276 w 12192000"/>
              <a:gd name="connsiteY45" fmla="*/ 478273 h 2390466"/>
              <a:gd name="connsiteX46" fmla="*/ 7732190 w 12192000"/>
              <a:gd name="connsiteY46" fmla="*/ 471988 h 2390466"/>
              <a:gd name="connsiteX47" fmla="*/ 7812936 w 12192000"/>
              <a:gd name="connsiteY47" fmla="*/ 451403 h 2390466"/>
              <a:gd name="connsiteX48" fmla="*/ 7901019 w 12192000"/>
              <a:gd name="connsiteY48" fmla="*/ 427394 h 2390466"/>
              <a:gd name="connsiteX49" fmla="*/ 7953628 w 12192000"/>
              <a:gd name="connsiteY49" fmla="*/ 414800 h 2390466"/>
              <a:gd name="connsiteX50" fmla="*/ 7959483 w 12192000"/>
              <a:gd name="connsiteY50" fmla="*/ 413640 h 2390466"/>
              <a:gd name="connsiteX51" fmla="*/ 8000268 w 12192000"/>
              <a:gd name="connsiteY51" fmla="*/ 408559 h 2390466"/>
              <a:gd name="connsiteX52" fmla="*/ 8126468 w 12192000"/>
              <a:gd name="connsiteY52" fmla="*/ 410535 h 2390466"/>
              <a:gd name="connsiteX53" fmla="*/ 8163540 w 12192000"/>
              <a:gd name="connsiteY53" fmla="*/ 410897 h 2390466"/>
              <a:gd name="connsiteX54" fmla="*/ 8189733 w 12192000"/>
              <a:gd name="connsiteY54" fmla="*/ 413869 h 2390466"/>
              <a:gd name="connsiteX55" fmla="*/ 8260604 w 12192000"/>
              <a:gd name="connsiteY55" fmla="*/ 406866 h 2390466"/>
              <a:gd name="connsiteX56" fmla="*/ 8379838 w 12192000"/>
              <a:gd name="connsiteY56" fmla="*/ 389167 h 2390466"/>
              <a:gd name="connsiteX57" fmla="*/ 8433895 w 12192000"/>
              <a:gd name="connsiteY57" fmla="*/ 393057 h 2390466"/>
              <a:gd name="connsiteX58" fmla="*/ 8624741 w 12192000"/>
              <a:gd name="connsiteY58" fmla="*/ 369980 h 2390466"/>
              <a:gd name="connsiteX59" fmla="*/ 8786230 w 12192000"/>
              <a:gd name="connsiteY59" fmla="*/ 358126 h 2390466"/>
              <a:gd name="connsiteX60" fmla="*/ 8911903 w 12192000"/>
              <a:gd name="connsiteY60" fmla="*/ 342099 h 2390466"/>
              <a:gd name="connsiteX61" fmla="*/ 9182090 w 12192000"/>
              <a:gd name="connsiteY61" fmla="*/ 301277 h 2390466"/>
              <a:gd name="connsiteX62" fmla="*/ 9196066 w 12192000"/>
              <a:gd name="connsiteY62" fmla="*/ 291440 h 2390466"/>
              <a:gd name="connsiteX63" fmla="*/ 9249142 w 12192000"/>
              <a:gd name="connsiteY63" fmla="*/ 276200 h 2390466"/>
              <a:gd name="connsiteX64" fmla="*/ 9316564 w 12192000"/>
              <a:gd name="connsiteY64" fmla="*/ 259543 h 2390466"/>
              <a:gd name="connsiteX65" fmla="*/ 9317108 w 12192000"/>
              <a:gd name="connsiteY65" fmla="*/ 260495 h 2390466"/>
              <a:gd name="connsiteX66" fmla="*/ 9348338 w 12192000"/>
              <a:gd name="connsiteY66" fmla="*/ 264323 h 2390466"/>
              <a:gd name="connsiteX67" fmla="*/ 9473084 w 12192000"/>
              <a:gd name="connsiteY67" fmla="*/ 266063 h 2390466"/>
              <a:gd name="connsiteX68" fmla="*/ 9478478 w 12192000"/>
              <a:gd name="connsiteY68" fmla="*/ 266804 h 2390466"/>
              <a:gd name="connsiteX69" fmla="*/ 9715853 w 12192000"/>
              <a:gd name="connsiteY69" fmla="*/ 258126 h 2390466"/>
              <a:gd name="connsiteX70" fmla="*/ 9818432 w 12192000"/>
              <a:gd name="connsiteY70" fmla="*/ 252883 h 2390466"/>
              <a:gd name="connsiteX71" fmla="*/ 9904781 w 12192000"/>
              <a:gd name="connsiteY71" fmla="*/ 257651 h 2390466"/>
              <a:gd name="connsiteX72" fmla="*/ 10027169 w 12192000"/>
              <a:gd name="connsiteY72" fmla="*/ 245494 h 2390466"/>
              <a:gd name="connsiteX73" fmla="*/ 10133939 w 12192000"/>
              <a:gd name="connsiteY73" fmla="*/ 205160 h 2390466"/>
              <a:gd name="connsiteX74" fmla="*/ 10149756 w 12192000"/>
              <a:gd name="connsiteY74" fmla="*/ 197031 h 2390466"/>
              <a:gd name="connsiteX75" fmla="*/ 10314272 w 12192000"/>
              <a:gd name="connsiteY75" fmla="*/ 148538 h 2390466"/>
              <a:gd name="connsiteX76" fmla="*/ 10432944 w 12192000"/>
              <a:gd name="connsiteY76" fmla="*/ 122284 h 2390466"/>
              <a:gd name="connsiteX77" fmla="*/ 10554052 w 12192000"/>
              <a:gd name="connsiteY77" fmla="*/ 72143 h 2390466"/>
              <a:gd name="connsiteX78" fmla="*/ 10757451 w 12192000"/>
              <a:gd name="connsiteY78" fmla="*/ 6065 h 2390466"/>
              <a:gd name="connsiteX79" fmla="*/ 10801045 w 12192000"/>
              <a:gd name="connsiteY79"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812936 w 12192000"/>
              <a:gd name="connsiteY46" fmla="*/ 451403 h 2390466"/>
              <a:gd name="connsiteX47" fmla="*/ 7901019 w 12192000"/>
              <a:gd name="connsiteY47" fmla="*/ 427394 h 2390466"/>
              <a:gd name="connsiteX48" fmla="*/ 7953628 w 12192000"/>
              <a:gd name="connsiteY48" fmla="*/ 414800 h 2390466"/>
              <a:gd name="connsiteX49" fmla="*/ 7959483 w 12192000"/>
              <a:gd name="connsiteY49" fmla="*/ 413640 h 2390466"/>
              <a:gd name="connsiteX50" fmla="*/ 8000268 w 12192000"/>
              <a:gd name="connsiteY50" fmla="*/ 408559 h 2390466"/>
              <a:gd name="connsiteX51" fmla="*/ 8126468 w 12192000"/>
              <a:gd name="connsiteY51" fmla="*/ 410535 h 2390466"/>
              <a:gd name="connsiteX52" fmla="*/ 8163540 w 12192000"/>
              <a:gd name="connsiteY52" fmla="*/ 410897 h 2390466"/>
              <a:gd name="connsiteX53" fmla="*/ 8189733 w 12192000"/>
              <a:gd name="connsiteY53" fmla="*/ 413869 h 2390466"/>
              <a:gd name="connsiteX54" fmla="*/ 8260604 w 12192000"/>
              <a:gd name="connsiteY54" fmla="*/ 406866 h 2390466"/>
              <a:gd name="connsiteX55" fmla="*/ 8379838 w 12192000"/>
              <a:gd name="connsiteY55" fmla="*/ 389167 h 2390466"/>
              <a:gd name="connsiteX56" fmla="*/ 8433895 w 12192000"/>
              <a:gd name="connsiteY56" fmla="*/ 393057 h 2390466"/>
              <a:gd name="connsiteX57" fmla="*/ 8624741 w 12192000"/>
              <a:gd name="connsiteY57" fmla="*/ 369980 h 2390466"/>
              <a:gd name="connsiteX58" fmla="*/ 8786230 w 12192000"/>
              <a:gd name="connsiteY58" fmla="*/ 358126 h 2390466"/>
              <a:gd name="connsiteX59" fmla="*/ 8911903 w 12192000"/>
              <a:gd name="connsiteY59" fmla="*/ 342099 h 2390466"/>
              <a:gd name="connsiteX60" fmla="*/ 9182090 w 12192000"/>
              <a:gd name="connsiteY60" fmla="*/ 301277 h 2390466"/>
              <a:gd name="connsiteX61" fmla="*/ 9196066 w 12192000"/>
              <a:gd name="connsiteY61" fmla="*/ 291440 h 2390466"/>
              <a:gd name="connsiteX62" fmla="*/ 9249142 w 12192000"/>
              <a:gd name="connsiteY62" fmla="*/ 276200 h 2390466"/>
              <a:gd name="connsiteX63" fmla="*/ 9316564 w 12192000"/>
              <a:gd name="connsiteY63" fmla="*/ 259543 h 2390466"/>
              <a:gd name="connsiteX64" fmla="*/ 9317108 w 12192000"/>
              <a:gd name="connsiteY64" fmla="*/ 260495 h 2390466"/>
              <a:gd name="connsiteX65" fmla="*/ 9348338 w 12192000"/>
              <a:gd name="connsiteY65" fmla="*/ 264323 h 2390466"/>
              <a:gd name="connsiteX66" fmla="*/ 9473084 w 12192000"/>
              <a:gd name="connsiteY66" fmla="*/ 266063 h 2390466"/>
              <a:gd name="connsiteX67" fmla="*/ 9478478 w 12192000"/>
              <a:gd name="connsiteY67" fmla="*/ 266804 h 2390466"/>
              <a:gd name="connsiteX68" fmla="*/ 9715853 w 12192000"/>
              <a:gd name="connsiteY68" fmla="*/ 258126 h 2390466"/>
              <a:gd name="connsiteX69" fmla="*/ 9818432 w 12192000"/>
              <a:gd name="connsiteY69" fmla="*/ 252883 h 2390466"/>
              <a:gd name="connsiteX70" fmla="*/ 9904781 w 12192000"/>
              <a:gd name="connsiteY70" fmla="*/ 257651 h 2390466"/>
              <a:gd name="connsiteX71" fmla="*/ 10027169 w 12192000"/>
              <a:gd name="connsiteY71" fmla="*/ 245494 h 2390466"/>
              <a:gd name="connsiteX72" fmla="*/ 10133939 w 12192000"/>
              <a:gd name="connsiteY72" fmla="*/ 205160 h 2390466"/>
              <a:gd name="connsiteX73" fmla="*/ 10149756 w 12192000"/>
              <a:gd name="connsiteY73" fmla="*/ 197031 h 2390466"/>
              <a:gd name="connsiteX74" fmla="*/ 10314272 w 12192000"/>
              <a:gd name="connsiteY74" fmla="*/ 148538 h 2390466"/>
              <a:gd name="connsiteX75" fmla="*/ 10432944 w 12192000"/>
              <a:gd name="connsiteY75" fmla="*/ 122284 h 2390466"/>
              <a:gd name="connsiteX76" fmla="*/ 10554052 w 12192000"/>
              <a:gd name="connsiteY76" fmla="*/ 72143 h 2390466"/>
              <a:gd name="connsiteX77" fmla="*/ 10757451 w 12192000"/>
              <a:gd name="connsiteY77" fmla="*/ 6065 h 2390466"/>
              <a:gd name="connsiteX78" fmla="*/ 10801045 w 12192000"/>
              <a:gd name="connsiteY78"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6340771 w 12192000"/>
              <a:gd name="connsiteY27" fmla="*/ 489318 h 2390466"/>
              <a:gd name="connsiteX28" fmla="*/ 6356643 w 12192000"/>
              <a:gd name="connsiteY28" fmla="*/ 597739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5665710 w 12192000"/>
              <a:gd name="connsiteY27" fmla="*/ 796164 h 2390466"/>
              <a:gd name="connsiteX28" fmla="*/ 6356643 w 12192000"/>
              <a:gd name="connsiteY28" fmla="*/ 597739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5665710 w 12192000"/>
              <a:gd name="connsiteY27" fmla="*/ 796164 h 2390466"/>
              <a:gd name="connsiteX28" fmla="*/ 5988429 w 12192000"/>
              <a:gd name="connsiteY28" fmla="*/ 610013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5665710 w 12192000"/>
              <a:gd name="connsiteY27" fmla="*/ 796164 h 2390466"/>
              <a:gd name="connsiteX28" fmla="*/ 5988429 w 12192000"/>
              <a:gd name="connsiteY28" fmla="*/ 610013 h 2390466"/>
              <a:gd name="connsiteX29" fmla="*/ 6352084 w 12192000"/>
              <a:gd name="connsiteY29" fmla="*/ 478892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2192000" h="2390466">
                <a:moveTo>
                  <a:pt x="10801045" y="201"/>
                </a:moveTo>
                <a:cubicBezTo>
                  <a:pt x="10809751" y="868"/>
                  <a:pt x="10814523" y="2965"/>
                  <a:pt x="10821038" y="2915"/>
                </a:cubicBezTo>
                <a:lnTo>
                  <a:pt x="10835633" y="5460"/>
                </a:lnTo>
                <a:cubicBezTo>
                  <a:pt x="10850832" y="6853"/>
                  <a:pt x="10885398" y="7232"/>
                  <a:pt x="10912235" y="11275"/>
                </a:cubicBezTo>
                <a:cubicBezTo>
                  <a:pt x="10931890" y="20375"/>
                  <a:pt x="10982150" y="30522"/>
                  <a:pt x="10996653" y="29720"/>
                </a:cubicBezTo>
                <a:cubicBezTo>
                  <a:pt x="11020097" y="24895"/>
                  <a:pt x="11158708" y="18940"/>
                  <a:pt x="11221749" y="20463"/>
                </a:cubicBezTo>
                <a:cubicBezTo>
                  <a:pt x="11278142" y="28951"/>
                  <a:pt x="11334159" y="24310"/>
                  <a:pt x="11379086" y="32130"/>
                </a:cubicBezTo>
                <a:cubicBezTo>
                  <a:pt x="11429033" y="63385"/>
                  <a:pt x="11546068" y="58000"/>
                  <a:pt x="11594775" y="63178"/>
                </a:cubicBezTo>
                <a:cubicBezTo>
                  <a:pt x="11616110" y="67668"/>
                  <a:pt x="11657629" y="62889"/>
                  <a:pt x="11671329" y="63198"/>
                </a:cubicBezTo>
                <a:cubicBezTo>
                  <a:pt x="11736280" y="69124"/>
                  <a:pt x="11742553" y="80411"/>
                  <a:pt x="11778165" y="89018"/>
                </a:cubicBezTo>
                <a:cubicBezTo>
                  <a:pt x="11790041" y="81568"/>
                  <a:pt x="11802378" y="85028"/>
                  <a:pt x="11815487" y="91973"/>
                </a:cubicBezTo>
                <a:cubicBezTo>
                  <a:pt x="11847624" y="89791"/>
                  <a:pt x="11880597" y="100222"/>
                  <a:pt x="11918614" y="104205"/>
                </a:cubicBezTo>
                <a:cubicBezTo>
                  <a:pt x="11968426" y="109039"/>
                  <a:pt x="12075069" y="116146"/>
                  <a:pt x="12114359" y="120975"/>
                </a:cubicBezTo>
                <a:lnTo>
                  <a:pt x="12154355" y="133176"/>
                </a:lnTo>
                <a:cubicBezTo>
                  <a:pt x="12162312" y="139385"/>
                  <a:pt x="12175466" y="137782"/>
                  <a:pt x="12187428" y="137775"/>
                </a:cubicBezTo>
                <a:lnTo>
                  <a:pt x="12192000" y="138440"/>
                </a:lnTo>
                <a:lnTo>
                  <a:pt x="12192000" y="2390466"/>
                </a:lnTo>
                <a:lnTo>
                  <a:pt x="0" y="2390466"/>
                </a:lnTo>
                <a:lnTo>
                  <a:pt x="0" y="1588774"/>
                </a:lnTo>
                <a:cubicBezTo>
                  <a:pt x="157588" y="1582309"/>
                  <a:pt x="200876" y="1601958"/>
                  <a:pt x="301314" y="1608551"/>
                </a:cubicBezTo>
                <a:cubicBezTo>
                  <a:pt x="391655" y="1608847"/>
                  <a:pt x="487002" y="1593270"/>
                  <a:pt x="542046" y="1590558"/>
                </a:cubicBezTo>
                <a:cubicBezTo>
                  <a:pt x="578952" y="1599817"/>
                  <a:pt x="598969" y="1599966"/>
                  <a:pt x="631576" y="1592277"/>
                </a:cubicBezTo>
                <a:cubicBezTo>
                  <a:pt x="703084" y="1592668"/>
                  <a:pt x="742331" y="1565232"/>
                  <a:pt x="833545" y="1592729"/>
                </a:cubicBezTo>
                <a:cubicBezTo>
                  <a:pt x="854656" y="1588907"/>
                  <a:pt x="898051" y="1592256"/>
                  <a:pt x="938627" y="1594718"/>
                </a:cubicBezTo>
                <a:lnTo>
                  <a:pt x="1184424" y="1497877"/>
                </a:lnTo>
                <a:lnTo>
                  <a:pt x="2104961" y="1561710"/>
                </a:lnTo>
                <a:cubicBezTo>
                  <a:pt x="3025944" y="1467610"/>
                  <a:pt x="3910106" y="1201678"/>
                  <a:pt x="4831089" y="984840"/>
                </a:cubicBezTo>
                <a:lnTo>
                  <a:pt x="5665710" y="796164"/>
                </a:lnTo>
                <a:lnTo>
                  <a:pt x="5988429" y="610013"/>
                </a:lnTo>
                <a:lnTo>
                  <a:pt x="6352084" y="478892"/>
                </a:lnTo>
                <a:lnTo>
                  <a:pt x="6673201" y="450192"/>
                </a:lnTo>
                <a:lnTo>
                  <a:pt x="6686986" y="449182"/>
                </a:lnTo>
                <a:lnTo>
                  <a:pt x="6738693" y="453246"/>
                </a:lnTo>
                <a:cubicBezTo>
                  <a:pt x="6827215" y="431780"/>
                  <a:pt x="6919883" y="424861"/>
                  <a:pt x="6970467" y="419633"/>
                </a:cubicBezTo>
                <a:lnTo>
                  <a:pt x="7042198" y="421879"/>
                </a:lnTo>
                <a:cubicBezTo>
                  <a:pt x="7053738" y="422158"/>
                  <a:pt x="7067093" y="419247"/>
                  <a:pt x="7077073" y="418698"/>
                </a:cubicBezTo>
                <a:lnTo>
                  <a:pt x="7083030" y="418582"/>
                </a:lnTo>
                <a:lnTo>
                  <a:pt x="7124039" y="420736"/>
                </a:lnTo>
                <a:lnTo>
                  <a:pt x="7184925" y="428516"/>
                </a:lnTo>
                <a:cubicBezTo>
                  <a:pt x="7204997" y="433937"/>
                  <a:pt x="7222741" y="454691"/>
                  <a:pt x="7247913" y="444836"/>
                </a:cubicBezTo>
                <a:cubicBezTo>
                  <a:pt x="7268694" y="449955"/>
                  <a:pt x="7287506" y="455907"/>
                  <a:pt x="7309614" y="459228"/>
                </a:cubicBezTo>
                <a:cubicBezTo>
                  <a:pt x="7351783" y="463130"/>
                  <a:pt x="7460579" y="463708"/>
                  <a:pt x="7500925" y="468250"/>
                </a:cubicBezTo>
                <a:cubicBezTo>
                  <a:pt x="7534209" y="473175"/>
                  <a:pt x="7529853" y="483677"/>
                  <a:pt x="7551687" y="486478"/>
                </a:cubicBezTo>
                <a:cubicBezTo>
                  <a:pt x="7577449" y="489334"/>
                  <a:pt x="7639161" y="488055"/>
                  <a:pt x="7655497" y="485382"/>
                </a:cubicBezTo>
                <a:lnTo>
                  <a:pt x="7678276" y="478273"/>
                </a:lnTo>
                <a:lnTo>
                  <a:pt x="7732190" y="471988"/>
                </a:lnTo>
                <a:lnTo>
                  <a:pt x="7901019" y="427394"/>
                </a:lnTo>
                <a:cubicBezTo>
                  <a:pt x="7914492" y="424433"/>
                  <a:pt x="7943884" y="417092"/>
                  <a:pt x="7953628" y="414800"/>
                </a:cubicBezTo>
                <a:lnTo>
                  <a:pt x="7959483" y="413640"/>
                </a:lnTo>
                <a:lnTo>
                  <a:pt x="8000268" y="408559"/>
                </a:lnTo>
                <a:lnTo>
                  <a:pt x="8126468" y="410535"/>
                </a:lnTo>
                <a:cubicBezTo>
                  <a:pt x="8122695" y="422772"/>
                  <a:pt x="8155220" y="402360"/>
                  <a:pt x="8163540" y="410897"/>
                </a:cubicBezTo>
                <a:cubicBezTo>
                  <a:pt x="8168776" y="418259"/>
                  <a:pt x="8179862" y="413783"/>
                  <a:pt x="8189733" y="413869"/>
                </a:cubicBezTo>
                <a:cubicBezTo>
                  <a:pt x="8199251" y="420007"/>
                  <a:pt x="8245905" y="413063"/>
                  <a:pt x="8260604" y="406866"/>
                </a:cubicBezTo>
                <a:cubicBezTo>
                  <a:pt x="8300068" y="384582"/>
                  <a:pt x="8347941" y="406135"/>
                  <a:pt x="8379838" y="389167"/>
                </a:cubicBezTo>
                <a:cubicBezTo>
                  <a:pt x="8413482" y="388172"/>
                  <a:pt x="8411898" y="394133"/>
                  <a:pt x="8433895" y="393057"/>
                </a:cubicBezTo>
                <a:cubicBezTo>
                  <a:pt x="8474712" y="389859"/>
                  <a:pt x="8566018" y="375802"/>
                  <a:pt x="8624741" y="369980"/>
                </a:cubicBezTo>
                <a:cubicBezTo>
                  <a:pt x="8679135" y="365237"/>
                  <a:pt x="8728356" y="365030"/>
                  <a:pt x="8786230" y="358126"/>
                </a:cubicBezTo>
                <a:cubicBezTo>
                  <a:pt x="8830973" y="344224"/>
                  <a:pt x="8879561" y="360081"/>
                  <a:pt x="8911903" y="342099"/>
                </a:cubicBezTo>
                <a:cubicBezTo>
                  <a:pt x="9071021" y="315433"/>
                  <a:pt x="9139653" y="327943"/>
                  <a:pt x="9182090" y="301277"/>
                </a:cubicBezTo>
                <a:cubicBezTo>
                  <a:pt x="9186125" y="297338"/>
                  <a:pt x="9190862" y="294124"/>
                  <a:pt x="9196066" y="291440"/>
                </a:cubicBezTo>
                <a:lnTo>
                  <a:pt x="9249142" y="276200"/>
                </a:lnTo>
                <a:lnTo>
                  <a:pt x="9316564" y="259543"/>
                </a:lnTo>
                <a:lnTo>
                  <a:pt x="9317108" y="260495"/>
                </a:lnTo>
                <a:cubicBezTo>
                  <a:pt x="9322404" y="261291"/>
                  <a:pt x="9335211" y="260823"/>
                  <a:pt x="9348338" y="264323"/>
                </a:cubicBezTo>
                <a:lnTo>
                  <a:pt x="9473084" y="266063"/>
                </a:lnTo>
                <a:lnTo>
                  <a:pt x="9478478" y="266804"/>
                </a:lnTo>
                <a:lnTo>
                  <a:pt x="9715853" y="258126"/>
                </a:lnTo>
                <a:cubicBezTo>
                  <a:pt x="9754866" y="241766"/>
                  <a:pt x="9778153" y="256806"/>
                  <a:pt x="9818432" y="252883"/>
                </a:cubicBezTo>
                <a:cubicBezTo>
                  <a:pt x="9849920" y="252804"/>
                  <a:pt x="9883031" y="259766"/>
                  <a:pt x="9904781" y="257651"/>
                </a:cubicBezTo>
                <a:cubicBezTo>
                  <a:pt x="9970026" y="242871"/>
                  <a:pt x="9986373" y="249547"/>
                  <a:pt x="10027169" y="245494"/>
                </a:cubicBezTo>
                <a:cubicBezTo>
                  <a:pt x="10058004" y="237915"/>
                  <a:pt x="10113508" y="213236"/>
                  <a:pt x="10133939" y="205160"/>
                </a:cubicBezTo>
                <a:lnTo>
                  <a:pt x="10149756" y="197031"/>
                </a:lnTo>
                <a:cubicBezTo>
                  <a:pt x="10179424" y="187552"/>
                  <a:pt x="10295649" y="137491"/>
                  <a:pt x="10314272" y="148538"/>
                </a:cubicBezTo>
                <a:cubicBezTo>
                  <a:pt x="10352854" y="147487"/>
                  <a:pt x="10373231" y="140024"/>
                  <a:pt x="10432944" y="122284"/>
                </a:cubicBezTo>
                <a:cubicBezTo>
                  <a:pt x="10472909" y="109553"/>
                  <a:pt x="10500506" y="84415"/>
                  <a:pt x="10554052" y="72143"/>
                </a:cubicBezTo>
                <a:cubicBezTo>
                  <a:pt x="10604694" y="35376"/>
                  <a:pt x="10695759" y="33327"/>
                  <a:pt x="10757451" y="6065"/>
                </a:cubicBezTo>
                <a:cubicBezTo>
                  <a:pt x="10779700" y="296"/>
                  <a:pt x="10792339" y="-467"/>
                  <a:pt x="10801045" y="201"/>
                </a:cubicBez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3" name="Rectangle 5132">
            <a:extLst>
              <a:ext uri="{FF2B5EF4-FFF2-40B4-BE49-F238E27FC236}">
                <a16:creationId xmlns:a16="http://schemas.microsoft.com/office/drawing/2014/main" id="{4F4B01C3-5078-4039-811E-D840C6262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460170" y="522020"/>
            <a:ext cx="5952906" cy="5836036"/>
          </a:xfrm>
          <a:prstGeom prst="rect">
            <a:avLst/>
          </a:prstGeom>
          <a:solidFill>
            <a:srgbClr val="EFEEE9"/>
          </a:solidFill>
          <a:ln>
            <a:noFill/>
          </a:ln>
          <a:effectLst>
            <a:outerShdw blurRad="508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Freeform: Shape 5134">
            <a:extLst>
              <a:ext uri="{FF2B5EF4-FFF2-40B4-BE49-F238E27FC236}">
                <a16:creationId xmlns:a16="http://schemas.microsoft.com/office/drawing/2014/main" id="{2EE9B49B-B44A-4DAC-BD6E-17ABCE56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874">
            <a:off x="476529" y="524155"/>
            <a:ext cx="5950818" cy="5843439"/>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8091 w 4553447"/>
              <a:gd name="connsiteY76" fmla="*/ 5182733 h 5531266"/>
              <a:gd name="connsiteX77" fmla="*/ 7461 w 4553447"/>
              <a:gd name="connsiteY77" fmla="*/ 5170924 h 5531266"/>
              <a:gd name="connsiteX78" fmla="*/ 6877 w 4553447"/>
              <a:gd name="connsiteY78" fmla="*/ 5167769 h 5531266"/>
              <a:gd name="connsiteX79" fmla="*/ 7145 w 4553447"/>
              <a:gd name="connsiteY79" fmla="*/ 5165020 h 5531266"/>
              <a:gd name="connsiteX80" fmla="*/ 5710 w 4553447"/>
              <a:gd name="connsiteY80" fmla="*/ 5161455 h 5531266"/>
              <a:gd name="connsiteX81" fmla="*/ 11122 w 4553447"/>
              <a:gd name="connsiteY81" fmla="*/ 5097858 h 5531266"/>
              <a:gd name="connsiteX82" fmla="*/ 78736 w 4553447"/>
              <a:gd name="connsiteY82" fmla="*/ 3820602 h 5531266"/>
              <a:gd name="connsiteX83" fmla="*/ 276445 w 4553447"/>
              <a:gd name="connsiteY83"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8091 w 4553447"/>
              <a:gd name="connsiteY76" fmla="*/ 5182733 h 5531266"/>
              <a:gd name="connsiteX77" fmla="*/ 7461 w 4553447"/>
              <a:gd name="connsiteY77" fmla="*/ 5170924 h 5531266"/>
              <a:gd name="connsiteX78" fmla="*/ 6877 w 4553447"/>
              <a:gd name="connsiteY78" fmla="*/ 5167769 h 5531266"/>
              <a:gd name="connsiteX79" fmla="*/ 7145 w 4553447"/>
              <a:gd name="connsiteY79" fmla="*/ 5165020 h 5531266"/>
              <a:gd name="connsiteX80" fmla="*/ 5710 w 4553447"/>
              <a:gd name="connsiteY80" fmla="*/ 5161455 h 5531266"/>
              <a:gd name="connsiteX81" fmla="*/ 11122 w 4553447"/>
              <a:gd name="connsiteY81" fmla="*/ 5097858 h 5531266"/>
              <a:gd name="connsiteX82" fmla="*/ 276445 w 4553447"/>
              <a:gd name="connsiteY82"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8091 w 4553447"/>
              <a:gd name="connsiteY76" fmla="*/ 5182733 h 5531266"/>
              <a:gd name="connsiteX77" fmla="*/ 7461 w 4553447"/>
              <a:gd name="connsiteY77" fmla="*/ 5170924 h 5531266"/>
              <a:gd name="connsiteX78" fmla="*/ 6877 w 4553447"/>
              <a:gd name="connsiteY78" fmla="*/ 5167769 h 5531266"/>
              <a:gd name="connsiteX79" fmla="*/ 7145 w 4553447"/>
              <a:gd name="connsiteY79" fmla="*/ 5165020 h 5531266"/>
              <a:gd name="connsiteX80" fmla="*/ 5710 w 4553447"/>
              <a:gd name="connsiteY80" fmla="*/ 5161455 h 5531266"/>
              <a:gd name="connsiteX81" fmla="*/ 276445 w 4553447"/>
              <a:gd name="connsiteY81" fmla="*/ 0 h 5531266"/>
              <a:gd name="connsiteX0" fmla="*/ 324515 w 4601517"/>
              <a:gd name="connsiteY0" fmla="*/ 0 h 5548359"/>
              <a:gd name="connsiteX1" fmla="*/ 3353682 w 4601517"/>
              <a:gd name="connsiteY1" fmla="*/ 153134 h 5548359"/>
              <a:gd name="connsiteX2" fmla="*/ 4182493 w 4601517"/>
              <a:gd name="connsiteY2" fmla="*/ 208242 h 5548359"/>
              <a:gd name="connsiteX3" fmla="*/ 4555687 w 4601517"/>
              <a:gd name="connsiteY3" fmla="*/ 228666 h 5548359"/>
              <a:gd name="connsiteX4" fmla="*/ 4583566 w 4601517"/>
              <a:gd name="connsiteY4" fmla="*/ 250471 h 5548359"/>
              <a:gd name="connsiteX5" fmla="*/ 4581792 w 4601517"/>
              <a:gd name="connsiteY5" fmla="*/ 282222 h 5548359"/>
              <a:gd name="connsiteX6" fmla="*/ 4584714 w 4601517"/>
              <a:gd name="connsiteY6" fmla="*/ 283939 h 5548359"/>
              <a:gd name="connsiteX7" fmla="*/ 4601140 w 4601517"/>
              <a:gd name="connsiteY7" fmla="*/ 315514 h 5548359"/>
              <a:gd name="connsiteX8" fmla="*/ 4578879 w 4601517"/>
              <a:gd name="connsiteY8" fmla="*/ 373160 h 5548359"/>
              <a:gd name="connsiteX9" fmla="*/ 4575391 w 4601517"/>
              <a:gd name="connsiteY9" fmla="*/ 396781 h 5548359"/>
              <a:gd name="connsiteX10" fmla="*/ 4570286 w 4601517"/>
              <a:gd name="connsiteY10" fmla="*/ 488120 h 5548359"/>
              <a:gd name="connsiteX11" fmla="*/ 4569636 w 4601517"/>
              <a:gd name="connsiteY11" fmla="*/ 534537 h 5548359"/>
              <a:gd name="connsiteX12" fmla="*/ 4566537 w 4601517"/>
              <a:gd name="connsiteY12" fmla="*/ 563001 h 5548359"/>
              <a:gd name="connsiteX13" fmla="*/ 4565868 w 4601517"/>
              <a:gd name="connsiteY13" fmla="*/ 567182 h 5548359"/>
              <a:gd name="connsiteX14" fmla="*/ 4552931 w 4601517"/>
              <a:gd name="connsiteY14" fmla="*/ 798696 h 5548359"/>
              <a:gd name="connsiteX15" fmla="*/ 4554644 w 4601517"/>
              <a:gd name="connsiteY15" fmla="*/ 803530 h 5548359"/>
              <a:gd name="connsiteX16" fmla="*/ 4552493 w 4601517"/>
              <a:gd name="connsiteY16" fmla="*/ 827361 h 5548359"/>
              <a:gd name="connsiteX17" fmla="*/ 4550893 w 4601517"/>
              <a:gd name="connsiteY17" fmla="*/ 835146 h 5548359"/>
              <a:gd name="connsiteX18" fmla="*/ 4544655 w 4601517"/>
              <a:gd name="connsiteY18" fmla="*/ 946777 h 5548359"/>
              <a:gd name="connsiteX19" fmla="*/ 4546732 w 4601517"/>
              <a:gd name="connsiteY19" fmla="*/ 947677 h 5548359"/>
              <a:gd name="connsiteX20" fmla="*/ 4550851 w 4601517"/>
              <a:gd name="connsiteY20" fmla="*/ 983859 h 5548359"/>
              <a:gd name="connsiteX21" fmla="*/ 4546053 w 4601517"/>
              <a:gd name="connsiteY21" fmla="*/ 1082386 h 5548359"/>
              <a:gd name="connsiteX22" fmla="*/ 4545948 w 4601517"/>
              <a:gd name="connsiteY22" fmla="*/ 1140681 h 5548359"/>
              <a:gd name="connsiteX23" fmla="*/ 4550251 w 4601517"/>
              <a:gd name="connsiteY23" fmla="*/ 1161797 h 5548359"/>
              <a:gd name="connsiteX24" fmla="*/ 4553341 w 4601517"/>
              <a:gd name="connsiteY24" fmla="*/ 1191979 h 5548359"/>
              <a:gd name="connsiteX25" fmla="*/ 4562158 w 4601517"/>
              <a:gd name="connsiteY25" fmla="*/ 1244449 h 5548359"/>
              <a:gd name="connsiteX26" fmla="*/ 4564435 w 4601517"/>
              <a:gd name="connsiteY26" fmla="*/ 1294666 h 5548359"/>
              <a:gd name="connsiteX27" fmla="*/ 4563555 w 4601517"/>
              <a:gd name="connsiteY27" fmla="*/ 1328296 h 5548359"/>
              <a:gd name="connsiteX28" fmla="*/ 4563092 w 4601517"/>
              <a:gd name="connsiteY28" fmla="*/ 1333156 h 5548359"/>
              <a:gd name="connsiteX29" fmla="*/ 4553973 w 4601517"/>
              <a:gd name="connsiteY29" fmla="*/ 1373054 h 5548359"/>
              <a:gd name="connsiteX30" fmla="*/ 4557237 w 4601517"/>
              <a:gd name="connsiteY30" fmla="*/ 1376999 h 5548359"/>
              <a:gd name="connsiteX31" fmla="*/ 4560079 w 4601517"/>
              <a:gd name="connsiteY31" fmla="*/ 1389816 h 5548359"/>
              <a:gd name="connsiteX32" fmla="*/ 4555338 w 4601517"/>
              <a:gd name="connsiteY32" fmla="*/ 1400401 h 5548359"/>
              <a:gd name="connsiteX33" fmla="*/ 4545154 w 4601517"/>
              <a:gd name="connsiteY33" fmla="*/ 1450629 h 5548359"/>
              <a:gd name="connsiteX34" fmla="*/ 4534257 w 4601517"/>
              <a:gd name="connsiteY34" fmla="*/ 1524330 h 5548359"/>
              <a:gd name="connsiteX35" fmla="*/ 4529376 w 4601517"/>
              <a:gd name="connsiteY35" fmla="*/ 1535289 h 5548359"/>
              <a:gd name="connsiteX36" fmla="*/ 4514948 w 4601517"/>
              <a:gd name="connsiteY36" fmla="*/ 1607363 h 5548359"/>
              <a:gd name="connsiteX37" fmla="*/ 4511233 w 4601517"/>
              <a:gd name="connsiteY37" fmla="*/ 1645395 h 5548359"/>
              <a:gd name="connsiteX38" fmla="*/ 4514893 w 4601517"/>
              <a:gd name="connsiteY38" fmla="*/ 1649850 h 5548359"/>
              <a:gd name="connsiteX39" fmla="*/ 4513243 w 4601517"/>
              <a:gd name="connsiteY39" fmla="*/ 1661048 h 5548359"/>
              <a:gd name="connsiteX40" fmla="*/ 4513655 w 4601517"/>
              <a:gd name="connsiteY40" fmla="*/ 1664107 h 5548359"/>
              <a:gd name="connsiteX41" fmla="*/ 4515166 w 4601517"/>
              <a:gd name="connsiteY41" fmla="*/ 1681560 h 5548359"/>
              <a:gd name="connsiteX42" fmla="*/ 4503696 w 4601517"/>
              <a:gd name="connsiteY42" fmla="*/ 1716455 h 5548359"/>
              <a:gd name="connsiteX43" fmla="*/ 4501636 w 4601517"/>
              <a:gd name="connsiteY43" fmla="*/ 1716581 h 5548359"/>
              <a:gd name="connsiteX44" fmla="*/ 4493138 w 4601517"/>
              <a:gd name="connsiteY44" fmla="*/ 1868666 h 5548359"/>
              <a:gd name="connsiteX45" fmla="*/ 4501829 w 4601517"/>
              <a:gd name="connsiteY45" fmla="*/ 1892828 h 5548359"/>
              <a:gd name="connsiteX46" fmla="*/ 4504107 w 4601517"/>
              <a:gd name="connsiteY46" fmla="*/ 1943047 h 5548359"/>
              <a:gd name="connsiteX47" fmla="*/ 4503226 w 4601517"/>
              <a:gd name="connsiteY47" fmla="*/ 1976676 h 5548359"/>
              <a:gd name="connsiteX48" fmla="*/ 4502764 w 4601517"/>
              <a:gd name="connsiteY48" fmla="*/ 1981536 h 5548359"/>
              <a:gd name="connsiteX49" fmla="*/ 4493644 w 4601517"/>
              <a:gd name="connsiteY49" fmla="*/ 2021434 h 5548359"/>
              <a:gd name="connsiteX50" fmla="*/ 4496909 w 4601517"/>
              <a:gd name="connsiteY50" fmla="*/ 2025379 h 5548359"/>
              <a:gd name="connsiteX51" fmla="*/ 4499750 w 4601517"/>
              <a:gd name="connsiteY51" fmla="*/ 2038196 h 5548359"/>
              <a:gd name="connsiteX52" fmla="*/ 4495009 w 4601517"/>
              <a:gd name="connsiteY52" fmla="*/ 2048781 h 5548359"/>
              <a:gd name="connsiteX53" fmla="*/ 4484825 w 4601517"/>
              <a:gd name="connsiteY53" fmla="*/ 2099011 h 5548359"/>
              <a:gd name="connsiteX54" fmla="*/ 4477494 w 4601517"/>
              <a:gd name="connsiteY54" fmla="*/ 2148592 h 5548359"/>
              <a:gd name="connsiteX55" fmla="*/ 4421411 w 4601517"/>
              <a:gd name="connsiteY55" fmla="*/ 3204925 h 5548359"/>
              <a:gd name="connsiteX56" fmla="*/ 4408625 w 4601517"/>
              <a:gd name="connsiteY56" fmla="*/ 3458573 h 5548359"/>
              <a:gd name="connsiteX57" fmla="*/ 4397540 w 4601517"/>
              <a:gd name="connsiteY57" fmla="*/ 3621276 h 5548359"/>
              <a:gd name="connsiteX58" fmla="*/ 4306779 w 4601517"/>
              <a:gd name="connsiteY58" fmla="*/ 5260213 h 5548359"/>
              <a:gd name="connsiteX59" fmla="*/ 4312077 w 4601517"/>
              <a:gd name="connsiteY59" fmla="*/ 5296918 h 5548359"/>
              <a:gd name="connsiteX60" fmla="*/ 4315611 w 4601517"/>
              <a:gd name="connsiteY60" fmla="*/ 5331382 h 5548359"/>
              <a:gd name="connsiteX61" fmla="*/ 4318443 w 4601517"/>
              <a:gd name="connsiteY61" fmla="*/ 5431691 h 5548359"/>
              <a:gd name="connsiteX62" fmla="*/ 4299886 w 4601517"/>
              <a:gd name="connsiteY62" fmla="*/ 5466096 h 5548359"/>
              <a:gd name="connsiteX63" fmla="*/ 4295234 w 4601517"/>
              <a:gd name="connsiteY63" fmla="*/ 5468796 h 5548359"/>
              <a:gd name="connsiteX64" fmla="*/ 4291777 w 4601517"/>
              <a:gd name="connsiteY64" fmla="*/ 5531243 h 5548359"/>
              <a:gd name="connsiteX65" fmla="*/ 358414 w 4601517"/>
              <a:gd name="connsiteY65" fmla="*/ 5278553 h 5548359"/>
              <a:gd name="connsiteX66" fmla="*/ 48070 w 4601517"/>
              <a:gd name="connsiteY66" fmla="*/ 5261459 h 5548359"/>
              <a:gd name="connsiteX67" fmla="*/ 52394 w 4601517"/>
              <a:gd name="connsiteY67" fmla="*/ 5221195 h 5548359"/>
              <a:gd name="connsiteX68" fmla="*/ 56614 w 4601517"/>
              <a:gd name="connsiteY68" fmla="*/ 5214590 h 5548359"/>
              <a:gd name="connsiteX69" fmla="*/ 56883 w 4601517"/>
              <a:gd name="connsiteY69" fmla="*/ 5211844 h 5548359"/>
              <a:gd name="connsiteX70" fmla="*/ 57153 w 4601517"/>
              <a:gd name="connsiteY70" fmla="*/ 5209096 h 5548359"/>
              <a:gd name="connsiteX71" fmla="*/ 57690 w 4601517"/>
              <a:gd name="connsiteY71" fmla="*/ 5203600 h 5548359"/>
              <a:gd name="connsiteX72" fmla="*/ 57375 w 4601517"/>
              <a:gd name="connsiteY72" fmla="*/ 5197697 h 5548359"/>
              <a:gd name="connsiteX73" fmla="*/ 56791 w 4601517"/>
              <a:gd name="connsiteY73" fmla="*/ 5194541 h 5548359"/>
              <a:gd name="connsiteX74" fmla="*/ 57060 w 4601517"/>
              <a:gd name="connsiteY74" fmla="*/ 5191792 h 5548359"/>
              <a:gd name="connsiteX75" fmla="*/ 56744 w 4601517"/>
              <a:gd name="connsiteY75" fmla="*/ 5185889 h 5548359"/>
              <a:gd name="connsiteX76" fmla="*/ 56161 w 4601517"/>
              <a:gd name="connsiteY76" fmla="*/ 5182733 h 5548359"/>
              <a:gd name="connsiteX77" fmla="*/ 55531 w 4601517"/>
              <a:gd name="connsiteY77" fmla="*/ 5170924 h 5548359"/>
              <a:gd name="connsiteX78" fmla="*/ 54947 w 4601517"/>
              <a:gd name="connsiteY78" fmla="*/ 5167769 h 5548359"/>
              <a:gd name="connsiteX79" fmla="*/ 55215 w 4601517"/>
              <a:gd name="connsiteY79" fmla="*/ 5165020 h 5548359"/>
              <a:gd name="connsiteX80" fmla="*/ 324515 w 4601517"/>
              <a:gd name="connsiteY80" fmla="*/ 0 h 5548359"/>
              <a:gd name="connsiteX0" fmla="*/ 324691 w 4601693"/>
              <a:gd name="connsiteY0" fmla="*/ 0 h 5531266"/>
              <a:gd name="connsiteX1" fmla="*/ 3353858 w 4601693"/>
              <a:gd name="connsiteY1" fmla="*/ 153134 h 5531266"/>
              <a:gd name="connsiteX2" fmla="*/ 4182669 w 4601693"/>
              <a:gd name="connsiteY2" fmla="*/ 208242 h 5531266"/>
              <a:gd name="connsiteX3" fmla="*/ 4555863 w 4601693"/>
              <a:gd name="connsiteY3" fmla="*/ 228666 h 5531266"/>
              <a:gd name="connsiteX4" fmla="*/ 4583742 w 4601693"/>
              <a:gd name="connsiteY4" fmla="*/ 250471 h 5531266"/>
              <a:gd name="connsiteX5" fmla="*/ 4581968 w 4601693"/>
              <a:gd name="connsiteY5" fmla="*/ 282222 h 5531266"/>
              <a:gd name="connsiteX6" fmla="*/ 4584890 w 4601693"/>
              <a:gd name="connsiteY6" fmla="*/ 283939 h 5531266"/>
              <a:gd name="connsiteX7" fmla="*/ 4601316 w 4601693"/>
              <a:gd name="connsiteY7" fmla="*/ 315514 h 5531266"/>
              <a:gd name="connsiteX8" fmla="*/ 4579055 w 4601693"/>
              <a:gd name="connsiteY8" fmla="*/ 373160 h 5531266"/>
              <a:gd name="connsiteX9" fmla="*/ 4575567 w 4601693"/>
              <a:gd name="connsiteY9" fmla="*/ 396781 h 5531266"/>
              <a:gd name="connsiteX10" fmla="*/ 4570462 w 4601693"/>
              <a:gd name="connsiteY10" fmla="*/ 488120 h 5531266"/>
              <a:gd name="connsiteX11" fmla="*/ 4569812 w 4601693"/>
              <a:gd name="connsiteY11" fmla="*/ 534537 h 5531266"/>
              <a:gd name="connsiteX12" fmla="*/ 4566713 w 4601693"/>
              <a:gd name="connsiteY12" fmla="*/ 563001 h 5531266"/>
              <a:gd name="connsiteX13" fmla="*/ 4566044 w 4601693"/>
              <a:gd name="connsiteY13" fmla="*/ 567182 h 5531266"/>
              <a:gd name="connsiteX14" fmla="*/ 4553107 w 4601693"/>
              <a:gd name="connsiteY14" fmla="*/ 798696 h 5531266"/>
              <a:gd name="connsiteX15" fmla="*/ 4554820 w 4601693"/>
              <a:gd name="connsiteY15" fmla="*/ 803530 h 5531266"/>
              <a:gd name="connsiteX16" fmla="*/ 4552669 w 4601693"/>
              <a:gd name="connsiteY16" fmla="*/ 827361 h 5531266"/>
              <a:gd name="connsiteX17" fmla="*/ 4551069 w 4601693"/>
              <a:gd name="connsiteY17" fmla="*/ 835146 h 5531266"/>
              <a:gd name="connsiteX18" fmla="*/ 4544831 w 4601693"/>
              <a:gd name="connsiteY18" fmla="*/ 946777 h 5531266"/>
              <a:gd name="connsiteX19" fmla="*/ 4546908 w 4601693"/>
              <a:gd name="connsiteY19" fmla="*/ 947677 h 5531266"/>
              <a:gd name="connsiteX20" fmla="*/ 4551027 w 4601693"/>
              <a:gd name="connsiteY20" fmla="*/ 983859 h 5531266"/>
              <a:gd name="connsiteX21" fmla="*/ 4546229 w 4601693"/>
              <a:gd name="connsiteY21" fmla="*/ 1082386 h 5531266"/>
              <a:gd name="connsiteX22" fmla="*/ 4546124 w 4601693"/>
              <a:gd name="connsiteY22" fmla="*/ 1140681 h 5531266"/>
              <a:gd name="connsiteX23" fmla="*/ 4550427 w 4601693"/>
              <a:gd name="connsiteY23" fmla="*/ 1161797 h 5531266"/>
              <a:gd name="connsiteX24" fmla="*/ 4553517 w 4601693"/>
              <a:gd name="connsiteY24" fmla="*/ 1191979 h 5531266"/>
              <a:gd name="connsiteX25" fmla="*/ 4562334 w 4601693"/>
              <a:gd name="connsiteY25" fmla="*/ 1244449 h 5531266"/>
              <a:gd name="connsiteX26" fmla="*/ 4564611 w 4601693"/>
              <a:gd name="connsiteY26" fmla="*/ 1294666 h 5531266"/>
              <a:gd name="connsiteX27" fmla="*/ 4563731 w 4601693"/>
              <a:gd name="connsiteY27" fmla="*/ 1328296 h 5531266"/>
              <a:gd name="connsiteX28" fmla="*/ 4563268 w 4601693"/>
              <a:gd name="connsiteY28" fmla="*/ 1333156 h 5531266"/>
              <a:gd name="connsiteX29" fmla="*/ 4554149 w 4601693"/>
              <a:gd name="connsiteY29" fmla="*/ 1373054 h 5531266"/>
              <a:gd name="connsiteX30" fmla="*/ 4557413 w 4601693"/>
              <a:gd name="connsiteY30" fmla="*/ 1376999 h 5531266"/>
              <a:gd name="connsiteX31" fmla="*/ 4560255 w 4601693"/>
              <a:gd name="connsiteY31" fmla="*/ 1389816 h 5531266"/>
              <a:gd name="connsiteX32" fmla="*/ 4555514 w 4601693"/>
              <a:gd name="connsiteY32" fmla="*/ 1400401 h 5531266"/>
              <a:gd name="connsiteX33" fmla="*/ 4545330 w 4601693"/>
              <a:gd name="connsiteY33" fmla="*/ 1450629 h 5531266"/>
              <a:gd name="connsiteX34" fmla="*/ 4534433 w 4601693"/>
              <a:gd name="connsiteY34" fmla="*/ 1524330 h 5531266"/>
              <a:gd name="connsiteX35" fmla="*/ 4529552 w 4601693"/>
              <a:gd name="connsiteY35" fmla="*/ 1535289 h 5531266"/>
              <a:gd name="connsiteX36" fmla="*/ 4515124 w 4601693"/>
              <a:gd name="connsiteY36" fmla="*/ 1607363 h 5531266"/>
              <a:gd name="connsiteX37" fmla="*/ 4511409 w 4601693"/>
              <a:gd name="connsiteY37" fmla="*/ 1645395 h 5531266"/>
              <a:gd name="connsiteX38" fmla="*/ 4515069 w 4601693"/>
              <a:gd name="connsiteY38" fmla="*/ 1649850 h 5531266"/>
              <a:gd name="connsiteX39" fmla="*/ 4513419 w 4601693"/>
              <a:gd name="connsiteY39" fmla="*/ 1661048 h 5531266"/>
              <a:gd name="connsiteX40" fmla="*/ 4513831 w 4601693"/>
              <a:gd name="connsiteY40" fmla="*/ 1664107 h 5531266"/>
              <a:gd name="connsiteX41" fmla="*/ 4515342 w 4601693"/>
              <a:gd name="connsiteY41" fmla="*/ 1681560 h 5531266"/>
              <a:gd name="connsiteX42" fmla="*/ 4503872 w 4601693"/>
              <a:gd name="connsiteY42" fmla="*/ 1716455 h 5531266"/>
              <a:gd name="connsiteX43" fmla="*/ 4501812 w 4601693"/>
              <a:gd name="connsiteY43" fmla="*/ 1716581 h 5531266"/>
              <a:gd name="connsiteX44" fmla="*/ 4493314 w 4601693"/>
              <a:gd name="connsiteY44" fmla="*/ 1868666 h 5531266"/>
              <a:gd name="connsiteX45" fmla="*/ 4502005 w 4601693"/>
              <a:gd name="connsiteY45" fmla="*/ 1892828 h 5531266"/>
              <a:gd name="connsiteX46" fmla="*/ 4504283 w 4601693"/>
              <a:gd name="connsiteY46" fmla="*/ 1943047 h 5531266"/>
              <a:gd name="connsiteX47" fmla="*/ 4503402 w 4601693"/>
              <a:gd name="connsiteY47" fmla="*/ 1976676 h 5531266"/>
              <a:gd name="connsiteX48" fmla="*/ 4502940 w 4601693"/>
              <a:gd name="connsiteY48" fmla="*/ 1981536 h 5531266"/>
              <a:gd name="connsiteX49" fmla="*/ 4493820 w 4601693"/>
              <a:gd name="connsiteY49" fmla="*/ 2021434 h 5531266"/>
              <a:gd name="connsiteX50" fmla="*/ 4497085 w 4601693"/>
              <a:gd name="connsiteY50" fmla="*/ 2025379 h 5531266"/>
              <a:gd name="connsiteX51" fmla="*/ 4499926 w 4601693"/>
              <a:gd name="connsiteY51" fmla="*/ 2038196 h 5531266"/>
              <a:gd name="connsiteX52" fmla="*/ 4495185 w 4601693"/>
              <a:gd name="connsiteY52" fmla="*/ 2048781 h 5531266"/>
              <a:gd name="connsiteX53" fmla="*/ 4485001 w 4601693"/>
              <a:gd name="connsiteY53" fmla="*/ 2099011 h 5531266"/>
              <a:gd name="connsiteX54" fmla="*/ 4477670 w 4601693"/>
              <a:gd name="connsiteY54" fmla="*/ 2148592 h 5531266"/>
              <a:gd name="connsiteX55" fmla="*/ 4421587 w 4601693"/>
              <a:gd name="connsiteY55" fmla="*/ 3204925 h 5531266"/>
              <a:gd name="connsiteX56" fmla="*/ 4408801 w 4601693"/>
              <a:gd name="connsiteY56" fmla="*/ 3458573 h 5531266"/>
              <a:gd name="connsiteX57" fmla="*/ 4397716 w 4601693"/>
              <a:gd name="connsiteY57" fmla="*/ 3621276 h 5531266"/>
              <a:gd name="connsiteX58" fmla="*/ 4306955 w 4601693"/>
              <a:gd name="connsiteY58" fmla="*/ 5260213 h 5531266"/>
              <a:gd name="connsiteX59" fmla="*/ 4312253 w 4601693"/>
              <a:gd name="connsiteY59" fmla="*/ 5296918 h 5531266"/>
              <a:gd name="connsiteX60" fmla="*/ 4315787 w 4601693"/>
              <a:gd name="connsiteY60" fmla="*/ 5331382 h 5531266"/>
              <a:gd name="connsiteX61" fmla="*/ 4318619 w 4601693"/>
              <a:gd name="connsiteY61" fmla="*/ 5431691 h 5531266"/>
              <a:gd name="connsiteX62" fmla="*/ 4300062 w 4601693"/>
              <a:gd name="connsiteY62" fmla="*/ 5466096 h 5531266"/>
              <a:gd name="connsiteX63" fmla="*/ 4295410 w 4601693"/>
              <a:gd name="connsiteY63" fmla="*/ 5468796 h 5531266"/>
              <a:gd name="connsiteX64" fmla="*/ 4291953 w 4601693"/>
              <a:gd name="connsiteY64" fmla="*/ 5531243 h 5531266"/>
              <a:gd name="connsiteX65" fmla="*/ 358590 w 4601693"/>
              <a:gd name="connsiteY65" fmla="*/ 5278553 h 5531266"/>
              <a:gd name="connsiteX66" fmla="*/ 48246 w 4601693"/>
              <a:gd name="connsiteY66" fmla="*/ 5261459 h 5531266"/>
              <a:gd name="connsiteX67" fmla="*/ 52570 w 4601693"/>
              <a:gd name="connsiteY67" fmla="*/ 5221195 h 5531266"/>
              <a:gd name="connsiteX68" fmla="*/ 56790 w 4601693"/>
              <a:gd name="connsiteY68" fmla="*/ 5214590 h 5531266"/>
              <a:gd name="connsiteX69" fmla="*/ 57059 w 4601693"/>
              <a:gd name="connsiteY69" fmla="*/ 5211844 h 5531266"/>
              <a:gd name="connsiteX70" fmla="*/ 57329 w 4601693"/>
              <a:gd name="connsiteY70" fmla="*/ 5209096 h 5531266"/>
              <a:gd name="connsiteX71" fmla="*/ 57866 w 4601693"/>
              <a:gd name="connsiteY71" fmla="*/ 5203600 h 5531266"/>
              <a:gd name="connsiteX72" fmla="*/ 57551 w 4601693"/>
              <a:gd name="connsiteY72" fmla="*/ 5197697 h 5531266"/>
              <a:gd name="connsiteX73" fmla="*/ 56967 w 4601693"/>
              <a:gd name="connsiteY73" fmla="*/ 5194541 h 5531266"/>
              <a:gd name="connsiteX74" fmla="*/ 57236 w 4601693"/>
              <a:gd name="connsiteY74" fmla="*/ 5191792 h 5531266"/>
              <a:gd name="connsiteX75" fmla="*/ 56920 w 4601693"/>
              <a:gd name="connsiteY75" fmla="*/ 5185889 h 5531266"/>
              <a:gd name="connsiteX76" fmla="*/ 56337 w 4601693"/>
              <a:gd name="connsiteY76" fmla="*/ 5182733 h 5531266"/>
              <a:gd name="connsiteX77" fmla="*/ 55707 w 4601693"/>
              <a:gd name="connsiteY77" fmla="*/ 5170924 h 5531266"/>
              <a:gd name="connsiteX78" fmla="*/ 55123 w 4601693"/>
              <a:gd name="connsiteY78" fmla="*/ 5167769 h 5531266"/>
              <a:gd name="connsiteX79" fmla="*/ 324691 w 4601693"/>
              <a:gd name="connsiteY79" fmla="*/ 0 h 5531266"/>
              <a:gd name="connsiteX0" fmla="*/ 324422 w 4601424"/>
              <a:gd name="connsiteY0" fmla="*/ 0 h 5531266"/>
              <a:gd name="connsiteX1" fmla="*/ 3353589 w 4601424"/>
              <a:gd name="connsiteY1" fmla="*/ 153134 h 5531266"/>
              <a:gd name="connsiteX2" fmla="*/ 4182400 w 4601424"/>
              <a:gd name="connsiteY2" fmla="*/ 208242 h 5531266"/>
              <a:gd name="connsiteX3" fmla="*/ 4555594 w 4601424"/>
              <a:gd name="connsiteY3" fmla="*/ 228666 h 5531266"/>
              <a:gd name="connsiteX4" fmla="*/ 4583473 w 4601424"/>
              <a:gd name="connsiteY4" fmla="*/ 250471 h 5531266"/>
              <a:gd name="connsiteX5" fmla="*/ 4581699 w 4601424"/>
              <a:gd name="connsiteY5" fmla="*/ 282222 h 5531266"/>
              <a:gd name="connsiteX6" fmla="*/ 4584621 w 4601424"/>
              <a:gd name="connsiteY6" fmla="*/ 283939 h 5531266"/>
              <a:gd name="connsiteX7" fmla="*/ 4601047 w 4601424"/>
              <a:gd name="connsiteY7" fmla="*/ 315514 h 5531266"/>
              <a:gd name="connsiteX8" fmla="*/ 4578786 w 4601424"/>
              <a:gd name="connsiteY8" fmla="*/ 373160 h 5531266"/>
              <a:gd name="connsiteX9" fmla="*/ 4575298 w 4601424"/>
              <a:gd name="connsiteY9" fmla="*/ 396781 h 5531266"/>
              <a:gd name="connsiteX10" fmla="*/ 4570193 w 4601424"/>
              <a:gd name="connsiteY10" fmla="*/ 488120 h 5531266"/>
              <a:gd name="connsiteX11" fmla="*/ 4569543 w 4601424"/>
              <a:gd name="connsiteY11" fmla="*/ 534537 h 5531266"/>
              <a:gd name="connsiteX12" fmla="*/ 4566444 w 4601424"/>
              <a:gd name="connsiteY12" fmla="*/ 563001 h 5531266"/>
              <a:gd name="connsiteX13" fmla="*/ 4565775 w 4601424"/>
              <a:gd name="connsiteY13" fmla="*/ 567182 h 5531266"/>
              <a:gd name="connsiteX14" fmla="*/ 4552838 w 4601424"/>
              <a:gd name="connsiteY14" fmla="*/ 798696 h 5531266"/>
              <a:gd name="connsiteX15" fmla="*/ 4554551 w 4601424"/>
              <a:gd name="connsiteY15" fmla="*/ 803530 h 5531266"/>
              <a:gd name="connsiteX16" fmla="*/ 4552400 w 4601424"/>
              <a:gd name="connsiteY16" fmla="*/ 827361 h 5531266"/>
              <a:gd name="connsiteX17" fmla="*/ 4550800 w 4601424"/>
              <a:gd name="connsiteY17" fmla="*/ 835146 h 5531266"/>
              <a:gd name="connsiteX18" fmla="*/ 4544562 w 4601424"/>
              <a:gd name="connsiteY18" fmla="*/ 946777 h 5531266"/>
              <a:gd name="connsiteX19" fmla="*/ 4546639 w 4601424"/>
              <a:gd name="connsiteY19" fmla="*/ 947677 h 5531266"/>
              <a:gd name="connsiteX20" fmla="*/ 4550758 w 4601424"/>
              <a:gd name="connsiteY20" fmla="*/ 983859 h 5531266"/>
              <a:gd name="connsiteX21" fmla="*/ 4545960 w 4601424"/>
              <a:gd name="connsiteY21" fmla="*/ 1082386 h 5531266"/>
              <a:gd name="connsiteX22" fmla="*/ 4545855 w 4601424"/>
              <a:gd name="connsiteY22" fmla="*/ 1140681 h 5531266"/>
              <a:gd name="connsiteX23" fmla="*/ 4550158 w 4601424"/>
              <a:gd name="connsiteY23" fmla="*/ 1161797 h 5531266"/>
              <a:gd name="connsiteX24" fmla="*/ 4553248 w 4601424"/>
              <a:gd name="connsiteY24" fmla="*/ 1191979 h 5531266"/>
              <a:gd name="connsiteX25" fmla="*/ 4562065 w 4601424"/>
              <a:gd name="connsiteY25" fmla="*/ 1244449 h 5531266"/>
              <a:gd name="connsiteX26" fmla="*/ 4564342 w 4601424"/>
              <a:gd name="connsiteY26" fmla="*/ 1294666 h 5531266"/>
              <a:gd name="connsiteX27" fmla="*/ 4563462 w 4601424"/>
              <a:gd name="connsiteY27" fmla="*/ 1328296 h 5531266"/>
              <a:gd name="connsiteX28" fmla="*/ 4562999 w 4601424"/>
              <a:gd name="connsiteY28" fmla="*/ 1333156 h 5531266"/>
              <a:gd name="connsiteX29" fmla="*/ 4553880 w 4601424"/>
              <a:gd name="connsiteY29" fmla="*/ 1373054 h 5531266"/>
              <a:gd name="connsiteX30" fmla="*/ 4557144 w 4601424"/>
              <a:gd name="connsiteY30" fmla="*/ 1376999 h 5531266"/>
              <a:gd name="connsiteX31" fmla="*/ 4559986 w 4601424"/>
              <a:gd name="connsiteY31" fmla="*/ 1389816 h 5531266"/>
              <a:gd name="connsiteX32" fmla="*/ 4555245 w 4601424"/>
              <a:gd name="connsiteY32" fmla="*/ 1400401 h 5531266"/>
              <a:gd name="connsiteX33" fmla="*/ 4545061 w 4601424"/>
              <a:gd name="connsiteY33" fmla="*/ 1450629 h 5531266"/>
              <a:gd name="connsiteX34" fmla="*/ 4534164 w 4601424"/>
              <a:gd name="connsiteY34" fmla="*/ 1524330 h 5531266"/>
              <a:gd name="connsiteX35" fmla="*/ 4529283 w 4601424"/>
              <a:gd name="connsiteY35" fmla="*/ 1535289 h 5531266"/>
              <a:gd name="connsiteX36" fmla="*/ 4514855 w 4601424"/>
              <a:gd name="connsiteY36" fmla="*/ 1607363 h 5531266"/>
              <a:gd name="connsiteX37" fmla="*/ 4511140 w 4601424"/>
              <a:gd name="connsiteY37" fmla="*/ 1645395 h 5531266"/>
              <a:gd name="connsiteX38" fmla="*/ 4514800 w 4601424"/>
              <a:gd name="connsiteY38" fmla="*/ 1649850 h 5531266"/>
              <a:gd name="connsiteX39" fmla="*/ 4513150 w 4601424"/>
              <a:gd name="connsiteY39" fmla="*/ 1661048 h 5531266"/>
              <a:gd name="connsiteX40" fmla="*/ 4513562 w 4601424"/>
              <a:gd name="connsiteY40" fmla="*/ 1664107 h 5531266"/>
              <a:gd name="connsiteX41" fmla="*/ 4515073 w 4601424"/>
              <a:gd name="connsiteY41" fmla="*/ 1681560 h 5531266"/>
              <a:gd name="connsiteX42" fmla="*/ 4503603 w 4601424"/>
              <a:gd name="connsiteY42" fmla="*/ 1716455 h 5531266"/>
              <a:gd name="connsiteX43" fmla="*/ 4501543 w 4601424"/>
              <a:gd name="connsiteY43" fmla="*/ 1716581 h 5531266"/>
              <a:gd name="connsiteX44" fmla="*/ 4493045 w 4601424"/>
              <a:gd name="connsiteY44" fmla="*/ 1868666 h 5531266"/>
              <a:gd name="connsiteX45" fmla="*/ 4501736 w 4601424"/>
              <a:gd name="connsiteY45" fmla="*/ 1892828 h 5531266"/>
              <a:gd name="connsiteX46" fmla="*/ 4504014 w 4601424"/>
              <a:gd name="connsiteY46" fmla="*/ 1943047 h 5531266"/>
              <a:gd name="connsiteX47" fmla="*/ 4503133 w 4601424"/>
              <a:gd name="connsiteY47" fmla="*/ 1976676 h 5531266"/>
              <a:gd name="connsiteX48" fmla="*/ 4502671 w 4601424"/>
              <a:gd name="connsiteY48" fmla="*/ 1981536 h 5531266"/>
              <a:gd name="connsiteX49" fmla="*/ 4493551 w 4601424"/>
              <a:gd name="connsiteY49" fmla="*/ 2021434 h 5531266"/>
              <a:gd name="connsiteX50" fmla="*/ 4496816 w 4601424"/>
              <a:gd name="connsiteY50" fmla="*/ 2025379 h 5531266"/>
              <a:gd name="connsiteX51" fmla="*/ 4499657 w 4601424"/>
              <a:gd name="connsiteY51" fmla="*/ 2038196 h 5531266"/>
              <a:gd name="connsiteX52" fmla="*/ 4494916 w 4601424"/>
              <a:gd name="connsiteY52" fmla="*/ 2048781 h 5531266"/>
              <a:gd name="connsiteX53" fmla="*/ 4484732 w 4601424"/>
              <a:gd name="connsiteY53" fmla="*/ 2099011 h 5531266"/>
              <a:gd name="connsiteX54" fmla="*/ 4477401 w 4601424"/>
              <a:gd name="connsiteY54" fmla="*/ 2148592 h 5531266"/>
              <a:gd name="connsiteX55" fmla="*/ 4421318 w 4601424"/>
              <a:gd name="connsiteY55" fmla="*/ 3204925 h 5531266"/>
              <a:gd name="connsiteX56" fmla="*/ 4408532 w 4601424"/>
              <a:gd name="connsiteY56" fmla="*/ 3458573 h 5531266"/>
              <a:gd name="connsiteX57" fmla="*/ 4397447 w 4601424"/>
              <a:gd name="connsiteY57" fmla="*/ 3621276 h 5531266"/>
              <a:gd name="connsiteX58" fmla="*/ 4306686 w 4601424"/>
              <a:gd name="connsiteY58" fmla="*/ 5260213 h 5531266"/>
              <a:gd name="connsiteX59" fmla="*/ 4311984 w 4601424"/>
              <a:gd name="connsiteY59" fmla="*/ 5296918 h 5531266"/>
              <a:gd name="connsiteX60" fmla="*/ 4315518 w 4601424"/>
              <a:gd name="connsiteY60" fmla="*/ 5331382 h 5531266"/>
              <a:gd name="connsiteX61" fmla="*/ 4318350 w 4601424"/>
              <a:gd name="connsiteY61" fmla="*/ 5431691 h 5531266"/>
              <a:gd name="connsiteX62" fmla="*/ 4299793 w 4601424"/>
              <a:gd name="connsiteY62" fmla="*/ 5466096 h 5531266"/>
              <a:gd name="connsiteX63" fmla="*/ 4295141 w 4601424"/>
              <a:gd name="connsiteY63" fmla="*/ 5468796 h 5531266"/>
              <a:gd name="connsiteX64" fmla="*/ 4291684 w 4601424"/>
              <a:gd name="connsiteY64" fmla="*/ 5531243 h 5531266"/>
              <a:gd name="connsiteX65" fmla="*/ 358321 w 4601424"/>
              <a:gd name="connsiteY65" fmla="*/ 5278553 h 5531266"/>
              <a:gd name="connsiteX66" fmla="*/ 47977 w 4601424"/>
              <a:gd name="connsiteY66" fmla="*/ 5261459 h 5531266"/>
              <a:gd name="connsiteX67" fmla="*/ 52301 w 4601424"/>
              <a:gd name="connsiteY67" fmla="*/ 5221195 h 5531266"/>
              <a:gd name="connsiteX68" fmla="*/ 56521 w 4601424"/>
              <a:gd name="connsiteY68" fmla="*/ 5214590 h 5531266"/>
              <a:gd name="connsiteX69" fmla="*/ 56790 w 4601424"/>
              <a:gd name="connsiteY69" fmla="*/ 5211844 h 5531266"/>
              <a:gd name="connsiteX70" fmla="*/ 57060 w 4601424"/>
              <a:gd name="connsiteY70" fmla="*/ 5209096 h 5531266"/>
              <a:gd name="connsiteX71" fmla="*/ 57597 w 4601424"/>
              <a:gd name="connsiteY71" fmla="*/ 5203600 h 5531266"/>
              <a:gd name="connsiteX72" fmla="*/ 57282 w 4601424"/>
              <a:gd name="connsiteY72" fmla="*/ 5197697 h 5531266"/>
              <a:gd name="connsiteX73" fmla="*/ 56698 w 4601424"/>
              <a:gd name="connsiteY73" fmla="*/ 5194541 h 5531266"/>
              <a:gd name="connsiteX74" fmla="*/ 56967 w 4601424"/>
              <a:gd name="connsiteY74" fmla="*/ 5191792 h 5531266"/>
              <a:gd name="connsiteX75" fmla="*/ 56651 w 4601424"/>
              <a:gd name="connsiteY75" fmla="*/ 5185889 h 5531266"/>
              <a:gd name="connsiteX76" fmla="*/ 56068 w 4601424"/>
              <a:gd name="connsiteY76" fmla="*/ 5182733 h 5531266"/>
              <a:gd name="connsiteX77" fmla="*/ 55438 w 4601424"/>
              <a:gd name="connsiteY77" fmla="*/ 5170924 h 5531266"/>
              <a:gd name="connsiteX78" fmla="*/ 324422 w 4601424"/>
              <a:gd name="connsiteY78" fmla="*/ 0 h 5531266"/>
              <a:gd name="connsiteX0" fmla="*/ 324125 w 4601127"/>
              <a:gd name="connsiteY0" fmla="*/ 0 h 5531266"/>
              <a:gd name="connsiteX1" fmla="*/ 3353292 w 4601127"/>
              <a:gd name="connsiteY1" fmla="*/ 153134 h 5531266"/>
              <a:gd name="connsiteX2" fmla="*/ 4182103 w 4601127"/>
              <a:gd name="connsiteY2" fmla="*/ 208242 h 5531266"/>
              <a:gd name="connsiteX3" fmla="*/ 4555297 w 4601127"/>
              <a:gd name="connsiteY3" fmla="*/ 228666 h 5531266"/>
              <a:gd name="connsiteX4" fmla="*/ 4583176 w 4601127"/>
              <a:gd name="connsiteY4" fmla="*/ 250471 h 5531266"/>
              <a:gd name="connsiteX5" fmla="*/ 4581402 w 4601127"/>
              <a:gd name="connsiteY5" fmla="*/ 282222 h 5531266"/>
              <a:gd name="connsiteX6" fmla="*/ 4584324 w 4601127"/>
              <a:gd name="connsiteY6" fmla="*/ 283939 h 5531266"/>
              <a:gd name="connsiteX7" fmla="*/ 4600750 w 4601127"/>
              <a:gd name="connsiteY7" fmla="*/ 315514 h 5531266"/>
              <a:gd name="connsiteX8" fmla="*/ 4578489 w 4601127"/>
              <a:gd name="connsiteY8" fmla="*/ 373160 h 5531266"/>
              <a:gd name="connsiteX9" fmla="*/ 4575001 w 4601127"/>
              <a:gd name="connsiteY9" fmla="*/ 396781 h 5531266"/>
              <a:gd name="connsiteX10" fmla="*/ 4569896 w 4601127"/>
              <a:gd name="connsiteY10" fmla="*/ 488120 h 5531266"/>
              <a:gd name="connsiteX11" fmla="*/ 4569246 w 4601127"/>
              <a:gd name="connsiteY11" fmla="*/ 534537 h 5531266"/>
              <a:gd name="connsiteX12" fmla="*/ 4566147 w 4601127"/>
              <a:gd name="connsiteY12" fmla="*/ 563001 h 5531266"/>
              <a:gd name="connsiteX13" fmla="*/ 4565478 w 4601127"/>
              <a:gd name="connsiteY13" fmla="*/ 567182 h 5531266"/>
              <a:gd name="connsiteX14" fmla="*/ 4552541 w 4601127"/>
              <a:gd name="connsiteY14" fmla="*/ 798696 h 5531266"/>
              <a:gd name="connsiteX15" fmla="*/ 4554254 w 4601127"/>
              <a:gd name="connsiteY15" fmla="*/ 803530 h 5531266"/>
              <a:gd name="connsiteX16" fmla="*/ 4552103 w 4601127"/>
              <a:gd name="connsiteY16" fmla="*/ 827361 h 5531266"/>
              <a:gd name="connsiteX17" fmla="*/ 4550503 w 4601127"/>
              <a:gd name="connsiteY17" fmla="*/ 835146 h 5531266"/>
              <a:gd name="connsiteX18" fmla="*/ 4544265 w 4601127"/>
              <a:gd name="connsiteY18" fmla="*/ 946777 h 5531266"/>
              <a:gd name="connsiteX19" fmla="*/ 4546342 w 4601127"/>
              <a:gd name="connsiteY19" fmla="*/ 947677 h 5531266"/>
              <a:gd name="connsiteX20" fmla="*/ 4550461 w 4601127"/>
              <a:gd name="connsiteY20" fmla="*/ 983859 h 5531266"/>
              <a:gd name="connsiteX21" fmla="*/ 4545663 w 4601127"/>
              <a:gd name="connsiteY21" fmla="*/ 1082386 h 5531266"/>
              <a:gd name="connsiteX22" fmla="*/ 4545558 w 4601127"/>
              <a:gd name="connsiteY22" fmla="*/ 1140681 h 5531266"/>
              <a:gd name="connsiteX23" fmla="*/ 4549861 w 4601127"/>
              <a:gd name="connsiteY23" fmla="*/ 1161797 h 5531266"/>
              <a:gd name="connsiteX24" fmla="*/ 4552951 w 4601127"/>
              <a:gd name="connsiteY24" fmla="*/ 1191979 h 5531266"/>
              <a:gd name="connsiteX25" fmla="*/ 4561768 w 4601127"/>
              <a:gd name="connsiteY25" fmla="*/ 1244449 h 5531266"/>
              <a:gd name="connsiteX26" fmla="*/ 4564045 w 4601127"/>
              <a:gd name="connsiteY26" fmla="*/ 1294666 h 5531266"/>
              <a:gd name="connsiteX27" fmla="*/ 4563165 w 4601127"/>
              <a:gd name="connsiteY27" fmla="*/ 1328296 h 5531266"/>
              <a:gd name="connsiteX28" fmla="*/ 4562702 w 4601127"/>
              <a:gd name="connsiteY28" fmla="*/ 1333156 h 5531266"/>
              <a:gd name="connsiteX29" fmla="*/ 4553583 w 4601127"/>
              <a:gd name="connsiteY29" fmla="*/ 1373054 h 5531266"/>
              <a:gd name="connsiteX30" fmla="*/ 4556847 w 4601127"/>
              <a:gd name="connsiteY30" fmla="*/ 1376999 h 5531266"/>
              <a:gd name="connsiteX31" fmla="*/ 4559689 w 4601127"/>
              <a:gd name="connsiteY31" fmla="*/ 1389816 h 5531266"/>
              <a:gd name="connsiteX32" fmla="*/ 4554948 w 4601127"/>
              <a:gd name="connsiteY32" fmla="*/ 1400401 h 5531266"/>
              <a:gd name="connsiteX33" fmla="*/ 4544764 w 4601127"/>
              <a:gd name="connsiteY33" fmla="*/ 1450629 h 5531266"/>
              <a:gd name="connsiteX34" fmla="*/ 4533867 w 4601127"/>
              <a:gd name="connsiteY34" fmla="*/ 1524330 h 5531266"/>
              <a:gd name="connsiteX35" fmla="*/ 4528986 w 4601127"/>
              <a:gd name="connsiteY35" fmla="*/ 1535289 h 5531266"/>
              <a:gd name="connsiteX36" fmla="*/ 4514558 w 4601127"/>
              <a:gd name="connsiteY36" fmla="*/ 1607363 h 5531266"/>
              <a:gd name="connsiteX37" fmla="*/ 4510843 w 4601127"/>
              <a:gd name="connsiteY37" fmla="*/ 1645395 h 5531266"/>
              <a:gd name="connsiteX38" fmla="*/ 4514503 w 4601127"/>
              <a:gd name="connsiteY38" fmla="*/ 1649850 h 5531266"/>
              <a:gd name="connsiteX39" fmla="*/ 4512853 w 4601127"/>
              <a:gd name="connsiteY39" fmla="*/ 1661048 h 5531266"/>
              <a:gd name="connsiteX40" fmla="*/ 4513265 w 4601127"/>
              <a:gd name="connsiteY40" fmla="*/ 1664107 h 5531266"/>
              <a:gd name="connsiteX41" fmla="*/ 4514776 w 4601127"/>
              <a:gd name="connsiteY41" fmla="*/ 1681560 h 5531266"/>
              <a:gd name="connsiteX42" fmla="*/ 4503306 w 4601127"/>
              <a:gd name="connsiteY42" fmla="*/ 1716455 h 5531266"/>
              <a:gd name="connsiteX43" fmla="*/ 4501246 w 4601127"/>
              <a:gd name="connsiteY43" fmla="*/ 1716581 h 5531266"/>
              <a:gd name="connsiteX44" fmla="*/ 4492748 w 4601127"/>
              <a:gd name="connsiteY44" fmla="*/ 1868666 h 5531266"/>
              <a:gd name="connsiteX45" fmla="*/ 4501439 w 4601127"/>
              <a:gd name="connsiteY45" fmla="*/ 1892828 h 5531266"/>
              <a:gd name="connsiteX46" fmla="*/ 4503717 w 4601127"/>
              <a:gd name="connsiteY46" fmla="*/ 1943047 h 5531266"/>
              <a:gd name="connsiteX47" fmla="*/ 4502836 w 4601127"/>
              <a:gd name="connsiteY47" fmla="*/ 1976676 h 5531266"/>
              <a:gd name="connsiteX48" fmla="*/ 4502374 w 4601127"/>
              <a:gd name="connsiteY48" fmla="*/ 1981536 h 5531266"/>
              <a:gd name="connsiteX49" fmla="*/ 4493254 w 4601127"/>
              <a:gd name="connsiteY49" fmla="*/ 2021434 h 5531266"/>
              <a:gd name="connsiteX50" fmla="*/ 4496519 w 4601127"/>
              <a:gd name="connsiteY50" fmla="*/ 2025379 h 5531266"/>
              <a:gd name="connsiteX51" fmla="*/ 4499360 w 4601127"/>
              <a:gd name="connsiteY51" fmla="*/ 2038196 h 5531266"/>
              <a:gd name="connsiteX52" fmla="*/ 4494619 w 4601127"/>
              <a:gd name="connsiteY52" fmla="*/ 2048781 h 5531266"/>
              <a:gd name="connsiteX53" fmla="*/ 4484435 w 4601127"/>
              <a:gd name="connsiteY53" fmla="*/ 2099011 h 5531266"/>
              <a:gd name="connsiteX54" fmla="*/ 4477104 w 4601127"/>
              <a:gd name="connsiteY54" fmla="*/ 2148592 h 5531266"/>
              <a:gd name="connsiteX55" fmla="*/ 4421021 w 4601127"/>
              <a:gd name="connsiteY55" fmla="*/ 3204925 h 5531266"/>
              <a:gd name="connsiteX56" fmla="*/ 4408235 w 4601127"/>
              <a:gd name="connsiteY56" fmla="*/ 3458573 h 5531266"/>
              <a:gd name="connsiteX57" fmla="*/ 4397150 w 4601127"/>
              <a:gd name="connsiteY57" fmla="*/ 3621276 h 5531266"/>
              <a:gd name="connsiteX58" fmla="*/ 4306389 w 4601127"/>
              <a:gd name="connsiteY58" fmla="*/ 5260213 h 5531266"/>
              <a:gd name="connsiteX59" fmla="*/ 4311687 w 4601127"/>
              <a:gd name="connsiteY59" fmla="*/ 5296918 h 5531266"/>
              <a:gd name="connsiteX60" fmla="*/ 4315221 w 4601127"/>
              <a:gd name="connsiteY60" fmla="*/ 5331382 h 5531266"/>
              <a:gd name="connsiteX61" fmla="*/ 4318053 w 4601127"/>
              <a:gd name="connsiteY61" fmla="*/ 5431691 h 5531266"/>
              <a:gd name="connsiteX62" fmla="*/ 4299496 w 4601127"/>
              <a:gd name="connsiteY62" fmla="*/ 5466096 h 5531266"/>
              <a:gd name="connsiteX63" fmla="*/ 4294844 w 4601127"/>
              <a:gd name="connsiteY63" fmla="*/ 5468796 h 5531266"/>
              <a:gd name="connsiteX64" fmla="*/ 4291387 w 4601127"/>
              <a:gd name="connsiteY64" fmla="*/ 5531243 h 5531266"/>
              <a:gd name="connsiteX65" fmla="*/ 358024 w 4601127"/>
              <a:gd name="connsiteY65" fmla="*/ 5278553 h 5531266"/>
              <a:gd name="connsiteX66" fmla="*/ 47680 w 4601127"/>
              <a:gd name="connsiteY66" fmla="*/ 5261459 h 5531266"/>
              <a:gd name="connsiteX67" fmla="*/ 52004 w 4601127"/>
              <a:gd name="connsiteY67" fmla="*/ 5221195 h 5531266"/>
              <a:gd name="connsiteX68" fmla="*/ 56224 w 4601127"/>
              <a:gd name="connsiteY68" fmla="*/ 5214590 h 5531266"/>
              <a:gd name="connsiteX69" fmla="*/ 56493 w 4601127"/>
              <a:gd name="connsiteY69" fmla="*/ 5211844 h 5531266"/>
              <a:gd name="connsiteX70" fmla="*/ 56763 w 4601127"/>
              <a:gd name="connsiteY70" fmla="*/ 5209096 h 5531266"/>
              <a:gd name="connsiteX71" fmla="*/ 57300 w 4601127"/>
              <a:gd name="connsiteY71" fmla="*/ 5203600 h 5531266"/>
              <a:gd name="connsiteX72" fmla="*/ 56985 w 4601127"/>
              <a:gd name="connsiteY72" fmla="*/ 5197697 h 5531266"/>
              <a:gd name="connsiteX73" fmla="*/ 56401 w 4601127"/>
              <a:gd name="connsiteY73" fmla="*/ 5194541 h 5531266"/>
              <a:gd name="connsiteX74" fmla="*/ 56670 w 4601127"/>
              <a:gd name="connsiteY74" fmla="*/ 5191792 h 5531266"/>
              <a:gd name="connsiteX75" fmla="*/ 56354 w 4601127"/>
              <a:gd name="connsiteY75" fmla="*/ 5185889 h 5531266"/>
              <a:gd name="connsiteX76" fmla="*/ 55771 w 4601127"/>
              <a:gd name="connsiteY76" fmla="*/ 5182733 h 5531266"/>
              <a:gd name="connsiteX77" fmla="*/ 324125 w 4601127"/>
              <a:gd name="connsiteY77"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276445 w 4553447"/>
              <a:gd name="connsiteY76" fmla="*/ 0 h 5531266"/>
              <a:gd name="connsiteX0" fmla="*/ 323654 w 4600656"/>
              <a:gd name="connsiteY0" fmla="*/ 0 h 5531266"/>
              <a:gd name="connsiteX1" fmla="*/ 3352821 w 4600656"/>
              <a:gd name="connsiteY1" fmla="*/ 153134 h 5531266"/>
              <a:gd name="connsiteX2" fmla="*/ 4181632 w 4600656"/>
              <a:gd name="connsiteY2" fmla="*/ 208242 h 5531266"/>
              <a:gd name="connsiteX3" fmla="*/ 4554826 w 4600656"/>
              <a:gd name="connsiteY3" fmla="*/ 228666 h 5531266"/>
              <a:gd name="connsiteX4" fmla="*/ 4582705 w 4600656"/>
              <a:gd name="connsiteY4" fmla="*/ 250471 h 5531266"/>
              <a:gd name="connsiteX5" fmla="*/ 4580931 w 4600656"/>
              <a:gd name="connsiteY5" fmla="*/ 282222 h 5531266"/>
              <a:gd name="connsiteX6" fmla="*/ 4583853 w 4600656"/>
              <a:gd name="connsiteY6" fmla="*/ 283939 h 5531266"/>
              <a:gd name="connsiteX7" fmla="*/ 4600279 w 4600656"/>
              <a:gd name="connsiteY7" fmla="*/ 315514 h 5531266"/>
              <a:gd name="connsiteX8" fmla="*/ 4578018 w 4600656"/>
              <a:gd name="connsiteY8" fmla="*/ 373160 h 5531266"/>
              <a:gd name="connsiteX9" fmla="*/ 4574530 w 4600656"/>
              <a:gd name="connsiteY9" fmla="*/ 396781 h 5531266"/>
              <a:gd name="connsiteX10" fmla="*/ 4569425 w 4600656"/>
              <a:gd name="connsiteY10" fmla="*/ 488120 h 5531266"/>
              <a:gd name="connsiteX11" fmla="*/ 4568775 w 4600656"/>
              <a:gd name="connsiteY11" fmla="*/ 534537 h 5531266"/>
              <a:gd name="connsiteX12" fmla="*/ 4565676 w 4600656"/>
              <a:gd name="connsiteY12" fmla="*/ 563001 h 5531266"/>
              <a:gd name="connsiteX13" fmla="*/ 4565007 w 4600656"/>
              <a:gd name="connsiteY13" fmla="*/ 567182 h 5531266"/>
              <a:gd name="connsiteX14" fmla="*/ 4552070 w 4600656"/>
              <a:gd name="connsiteY14" fmla="*/ 798696 h 5531266"/>
              <a:gd name="connsiteX15" fmla="*/ 4553783 w 4600656"/>
              <a:gd name="connsiteY15" fmla="*/ 803530 h 5531266"/>
              <a:gd name="connsiteX16" fmla="*/ 4551632 w 4600656"/>
              <a:gd name="connsiteY16" fmla="*/ 827361 h 5531266"/>
              <a:gd name="connsiteX17" fmla="*/ 4550032 w 4600656"/>
              <a:gd name="connsiteY17" fmla="*/ 835146 h 5531266"/>
              <a:gd name="connsiteX18" fmla="*/ 4543794 w 4600656"/>
              <a:gd name="connsiteY18" fmla="*/ 946777 h 5531266"/>
              <a:gd name="connsiteX19" fmla="*/ 4545871 w 4600656"/>
              <a:gd name="connsiteY19" fmla="*/ 947677 h 5531266"/>
              <a:gd name="connsiteX20" fmla="*/ 4549990 w 4600656"/>
              <a:gd name="connsiteY20" fmla="*/ 983859 h 5531266"/>
              <a:gd name="connsiteX21" fmla="*/ 4545192 w 4600656"/>
              <a:gd name="connsiteY21" fmla="*/ 1082386 h 5531266"/>
              <a:gd name="connsiteX22" fmla="*/ 4545087 w 4600656"/>
              <a:gd name="connsiteY22" fmla="*/ 1140681 h 5531266"/>
              <a:gd name="connsiteX23" fmla="*/ 4549390 w 4600656"/>
              <a:gd name="connsiteY23" fmla="*/ 1161797 h 5531266"/>
              <a:gd name="connsiteX24" fmla="*/ 4552480 w 4600656"/>
              <a:gd name="connsiteY24" fmla="*/ 1191979 h 5531266"/>
              <a:gd name="connsiteX25" fmla="*/ 4561297 w 4600656"/>
              <a:gd name="connsiteY25" fmla="*/ 1244449 h 5531266"/>
              <a:gd name="connsiteX26" fmla="*/ 4563574 w 4600656"/>
              <a:gd name="connsiteY26" fmla="*/ 1294666 h 5531266"/>
              <a:gd name="connsiteX27" fmla="*/ 4562694 w 4600656"/>
              <a:gd name="connsiteY27" fmla="*/ 1328296 h 5531266"/>
              <a:gd name="connsiteX28" fmla="*/ 4562231 w 4600656"/>
              <a:gd name="connsiteY28" fmla="*/ 1333156 h 5531266"/>
              <a:gd name="connsiteX29" fmla="*/ 4553112 w 4600656"/>
              <a:gd name="connsiteY29" fmla="*/ 1373054 h 5531266"/>
              <a:gd name="connsiteX30" fmla="*/ 4556376 w 4600656"/>
              <a:gd name="connsiteY30" fmla="*/ 1376999 h 5531266"/>
              <a:gd name="connsiteX31" fmla="*/ 4559218 w 4600656"/>
              <a:gd name="connsiteY31" fmla="*/ 1389816 h 5531266"/>
              <a:gd name="connsiteX32" fmla="*/ 4554477 w 4600656"/>
              <a:gd name="connsiteY32" fmla="*/ 1400401 h 5531266"/>
              <a:gd name="connsiteX33" fmla="*/ 4544293 w 4600656"/>
              <a:gd name="connsiteY33" fmla="*/ 1450629 h 5531266"/>
              <a:gd name="connsiteX34" fmla="*/ 4533396 w 4600656"/>
              <a:gd name="connsiteY34" fmla="*/ 1524330 h 5531266"/>
              <a:gd name="connsiteX35" fmla="*/ 4528515 w 4600656"/>
              <a:gd name="connsiteY35" fmla="*/ 1535289 h 5531266"/>
              <a:gd name="connsiteX36" fmla="*/ 4514087 w 4600656"/>
              <a:gd name="connsiteY36" fmla="*/ 1607363 h 5531266"/>
              <a:gd name="connsiteX37" fmla="*/ 4510372 w 4600656"/>
              <a:gd name="connsiteY37" fmla="*/ 1645395 h 5531266"/>
              <a:gd name="connsiteX38" fmla="*/ 4514032 w 4600656"/>
              <a:gd name="connsiteY38" fmla="*/ 1649850 h 5531266"/>
              <a:gd name="connsiteX39" fmla="*/ 4512382 w 4600656"/>
              <a:gd name="connsiteY39" fmla="*/ 1661048 h 5531266"/>
              <a:gd name="connsiteX40" fmla="*/ 4512794 w 4600656"/>
              <a:gd name="connsiteY40" fmla="*/ 1664107 h 5531266"/>
              <a:gd name="connsiteX41" fmla="*/ 4514305 w 4600656"/>
              <a:gd name="connsiteY41" fmla="*/ 1681560 h 5531266"/>
              <a:gd name="connsiteX42" fmla="*/ 4502835 w 4600656"/>
              <a:gd name="connsiteY42" fmla="*/ 1716455 h 5531266"/>
              <a:gd name="connsiteX43" fmla="*/ 4500775 w 4600656"/>
              <a:gd name="connsiteY43" fmla="*/ 1716581 h 5531266"/>
              <a:gd name="connsiteX44" fmla="*/ 4492277 w 4600656"/>
              <a:gd name="connsiteY44" fmla="*/ 1868666 h 5531266"/>
              <a:gd name="connsiteX45" fmla="*/ 4500968 w 4600656"/>
              <a:gd name="connsiteY45" fmla="*/ 1892828 h 5531266"/>
              <a:gd name="connsiteX46" fmla="*/ 4503246 w 4600656"/>
              <a:gd name="connsiteY46" fmla="*/ 1943047 h 5531266"/>
              <a:gd name="connsiteX47" fmla="*/ 4502365 w 4600656"/>
              <a:gd name="connsiteY47" fmla="*/ 1976676 h 5531266"/>
              <a:gd name="connsiteX48" fmla="*/ 4501903 w 4600656"/>
              <a:gd name="connsiteY48" fmla="*/ 1981536 h 5531266"/>
              <a:gd name="connsiteX49" fmla="*/ 4492783 w 4600656"/>
              <a:gd name="connsiteY49" fmla="*/ 2021434 h 5531266"/>
              <a:gd name="connsiteX50" fmla="*/ 4496048 w 4600656"/>
              <a:gd name="connsiteY50" fmla="*/ 2025379 h 5531266"/>
              <a:gd name="connsiteX51" fmla="*/ 4498889 w 4600656"/>
              <a:gd name="connsiteY51" fmla="*/ 2038196 h 5531266"/>
              <a:gd name="connsiteX52" fmla="*/ 4494148 w 4600656"/>
              <a:gd name="connsiteY52" fmla="*/ 2048781 h 5531266"/>
              <a:gd name="connsiteX53" fmla="*/ 4483964 w 4600656"/>
              <a:gd name="connsiteY53" fmla="*/ 2099011 h 5531266"/>
              <a:gd name="connsiteX54" fmla="*/ 4476633 w 4600656"/>
              <a:gd name="connsiteY54" fmla="*/ 2148592 h 5531266"/>
              <a:gd name="connsiteX55" fmla="*/ 4420550 w 4600656"/>
              <a:gd name="connsiteY55" fmla="*/ 3204925 h 5531266"/>
              <a:gd name="connsiteX56" fmla="*/ 4407764 w 4600656"/>
              <a:gd name="connsiteY56" fmla="*/ 3458573 h 5531266"/>
              <a:gd name="connsiteX57" fmla="*/ 4396679 w 4600656"/>
              <a:gd name="connsiteY57" fmla="*/ 3621276 h 5531266"/>
              <a:gd name="connsiteX58" fmla="*/ 4305918 w 4600656"/>
              <a:gd name="connsiteY58" fmla="*/ 5260213 h 5531266"/>
              <a:gd name="connsiteX59" fmla="*/ 4311216 w 4600656"/>
              <a:gd name="connsiteY59" fmla="*/ 5296918 h 5531266"/>
              <a:gd name="connsiteX60" fmla="*/ 4314750 w 4600656"/>
              <a:gd name="connsiteY60" fmla="*/ 5331382 h 5531266"/>
              <a:gd name="connsiteX61" fmla="*/ 4317582 w 4600656"/>
              <a:gd name="connsiteY61" fmla="*/ 5431691 h 5531266"/>
              <a:gd name="connsiteX62" fmla="*/ 4299025 w 4600656"/>
              <a:gd name="connsiteY62" fmla="*/ 5466096 h 5531266"/>
              <a:gd name="connsiteX63" fmla="*/ 4294373 w 4600656"/>
              <a:gd name="connsiteY63" fmla="*/ 5468796 h 5531266"/>
              <a:gd name="connsiteX64" fmla="*/ 4290916 w 4600656"/>
              <a:gd name="connsiteY64" fmla="*/ 5531243 h 5531266"/>
              <a:gd name="connsiteX65" fmla="*/ 357553 w 4600656"/>
              <a:gd name="connsiteY65" fmla="*/ 5278553 h 5531266"/>
              <a:gd name="connsiteX66" fmla="*/ 47209 w 4600656"/>
              <a:gd name="connsiteY66" fmla="*/ 5261459 h 5531266"/>
              <a:gd name="connsiteX67" fmla="*/ 51533 w 4600656"/>
              <a:gd name="connsiteY67" fmla="*/ 5221195 h 5531266"/>
              <a:gd name="connsiteX68" fmla="*/ 55753 w 4600656"/>
              <a:gd name="connsiteY68" fmla="*/ 5214590 h 5531266"/>
              <a:gd name="connsiteX69" fmla="*/ 56022 w 4600656"/>
              <a:gd name="connsiteY69" fmla="*/ 5211844 h 5531266"/>
              <a:gd name="connsiteX70" fmla="*/ 56292 w 4600656"/>
              <a:gd name="connsiteY70" fmla="*/ 5209096 h 5531266"/>
              <a:gd name="connsiteX71" fmla="*/ 56829 w 4600656"/>
              <a:gd name="connsiteY71" fmla="*/ 5203600 h 5531266"/>
              <a:gd name="connsiteX72" fmla="*/ 56514 w 4600656"/>
              <a:gd name="connsiteY72" fmla="*/ 5197697 h 5531266"/>
              <a:gd name="connsiteX73" fmla="*/ 55930 w 4600656"/>
              <a:gd name="connsiteY73" fmla="*/ 5194541 h 5531266"/>
              <a:gd name="connsiteX74" fmla="*/ 56199 w 4600656"/>
              <a:gd name="connsiteY74" fmla="*/ 5191792 h 5531266"/>
              <a:gd name="connsiteX75" fmla="*/ 323654 w 4600656"/>
              <a:gd name="connsiteY75" fmla="*/ 0 h 5531266"/>
              <a:gd name="connsiteX0" fmla="*/ 323830 w 4600832"/>
              <a:gd name="connsiteY0" fmla="*/ 0 h 5531266"/>
              <a:gd name="connsiteX1" fmla="*/ 3352997 w 4600832"/>
              <a:gd name="connsiteY1" fmla="*/ 153134 h 5531266"/>
              <a:gd name="connsiteX2" fmla="*/ 4181808 w 4600832"/>
              <a:gd name="connsiteY2" fmla="*/ 208242 h 5531266"/>
              <a:gd name="connsiteX3" fmla="*/ 4555002 w 4600832"/>
              <a:gd name="connsiteY3" fmla="*/ 228666 h 5531266"/>
              <a:gd name="connsiteX4" fmla="*/ 4582881 w 4600832"/>
              <a:gd name="connsiteY4" fmla="*/ 250471 h 5531266"/>
              <a:gd name="connsiteX5" fmla="*/ 4581107 w 4600832"/>
              <a:gd name="connsiteY5" fmla="*/ 282222 h 5531266"/>
              <a:gd name="connsiteX6" fmla="*/ 4584029 w 4600832"/>
              <a:gd name="connsiteY6" fmla="*/ 283939 h 5531266"/>
              <a:gd name="connsiteX7" fmla="*/ 4600455 w 4600832"/>
              <a:gd name="connsiteY7" fmla="*/ 315514 h 5531266"/>
              <a:gd name="connsiteX8" fmla="*/ 4578194 w 4600832"/>
              <a:gd name="connsiteY8" fmla="*/ 373160 h 5531266"/>
              <a:gd name="connsiteX9" fmla="*/ 4574706 w 4600832"/>
              <a:gd name="connsiteY9" fmla="*/ 396781 h 5531266"/>
              <a:gd name="connsiteX10" fmla="*/ 4569601 w 4600832"/>
              <a:gd name="connsiteY10" fmla="*/ 488120 h 5531266"/>
              <a:gd name="connsiteX11" fmla="*/ 4568951 w 4600832"/>
              <a:gd name="connsiteY11" fmla="*/ 534537 h 5531266"/>
              <a:gd name="connsiteX12" fmla="*/ 4565852 w 4600832"/>
              <a:gd name="connsiteY12" fmla="*/ 563001 h 5531266"/>
              <a:gd name="connsiteX13" fmla="*/ 4565183 w 4600832"/>
              <a:gd name="connsiteY13" fmla="*/ 567182 h 5531266"/>
              <a:gd name="connsiteX14" fmla="*/ 4552246 w 4600832"/>
              <a:gd name="connsiteY14" fmla="*/ 798696 h 5531266"/>
              <a:gd name="connsiteX15" fmla="*/ 4553959 w 4600832"/>
              <a:gd name="connsiteY15" fmla="*/ 803530 h 5531266"/>
              <a:gd name="connsiteX16" fmla="*/ 4551808 w 4600832"/>
              <a:gd name="connsiteY16" fmla="*/ 827361 h 5531266"/>
              <a:gd name="connsiteX17" fmla="*/ 4550208 w 4600832"/>
              <a:gd name="connsiteY17" fmla="*/ 835146 h 5531266"/>
              <a:gd name="connsiteX18" fmla="*/ 4543970 w 4600832"/>
              <a:gd name="connsiteY18" fmla="*/ 946777 h 5531266"/>
              <a:gd name="connsiteX19" fmla="*/ 4546047 w 4600832"/>
              <a:gd name="connsiteY19" fmla="*/ 947677 h 5531266"/>
              <a:gd name="connsiteX20" fmla="*/ 4550166 w 4600832"/>
              <a:gd name="connsiteY20" fmla="*/ 983859 h 5531266"/>
              <a:gd name="connsiteX21" fmla="*/ 4545368 w 4600832"/>
              <a:gd name="connsiteY21" fmla="*/ 1082386 h 5531266"/>
              <a:gd name="connsiteX22" fmla="*/ 4545263 w 4600832"/>
              <a:gd name="connsiteY22" fmla="*/ 1140681 h 5531266"/>
              <a:gd name="connsiteX23" fmla="*/ 4549566 w 4600832"/>
              <a:gd name="connsiteY23" fmla="*/ 1161797 h 5531266"/>
              <a:gd name="connsiteX24" fmla="*/ 4552656 w 4600832"/>
              <a:gd name="connsiteY24" fmla="*/ 1191979 h 5531266"/>
              <a:gd name="connsiteX25" fmla="*/ 4561473 w 4600832"/>
              <a:gd name="connsiteY25" fmla="*/ 1244449 h 5531266"/>
              <a:gd name="connsiteX26" fmla="*/ 4563750 w 4600832"/>
              <a:gd name="connsiteY26" fmla="*/ 1294666 h 5531266"/>
              <a:gd name="connsiteX27" fmla="*/ 4562870 w 4600832"/>
              <a:gd name="connsiteY27" fmla="*/ 1328296 h 5531266"/>
              <a:gd name="connsiteX28" fmla="*/ 4562407 w 4600832"/>
              <a:gd name="connsiteY28" fmla="*/ 1333156 h 5531266"/>
              <a:gd name="connsiteX29" fmla="*/ 4553288 w 4600832"/>
              <a:gd name="connsiteY29" fmla="*/ 1373054 h 5531266"/>
              <a:gd name="connsiteX30" fmla="*/ 4556552 w 4600832"/>
              <a:gd name="connsiteY30" fmla="*/ 1376999 h 5531266"/>
              <a:gd name="connsiteX31" fmla="*/ 4559394 w 4600832"/>
              <a:gd name="connsiteY31" fmla="*/ 1389816 h 5531266"/>
              <a:gd name="connsiteX32" fmla="*/ 4554653 w 4600832"/>
              <a:gd name="connsiteY32" fmla="*/ 1400401 h 5531266"/>
              <a:gd name="connsiteX33" fmla="*/ 4544469 w 4600832"/>
              <a:gd name="connsiteY33" fmla="*/ 1450629 h 5531266"/>
              <a:gd name="connsiteX34" fmla="*/ 4533572 w 4600832"/>
              <a:gd name="connsiteY34" fmla="*/ 1524330 h 5531266"/>
              <a:gd name="connsiteX35" fmla="*/ 4528691 w 4600832"/>
              <a:gd name="connsiteY35" fmla="*/ 1535289 h 5531266"/>
              <a:gd name="connsiteX36" fmla="*/ 4514263 w 4600832"/>
              <a:gd name="connsiteY36" fmla="*/ 1607363 h 5531266"/>
              <a:gd name="connsiteX37" fmla="*/ 4510548 w 4600832"/>
              <a:gd name="connsiteY37" fmla="*/ 1645395 h 5531266"/>
              <a:gd name="connsiteX38" fmla="*/ 4514208 w 4600832"/>
              <a:gd name="connsiteY38" fmla="*/ 1649850 h 5531266"/>
              <a:gd name="connsiteX39" fmla="*/ 4512558 w 4600832"/>
              <a:gd name="connsiteY39" fmla="*/ 1661048 h 5531266"/>
              <a:gd name="connsiteX40" fmla="*/ 4512970 w 4600832"/>
              <a:gd name="connsiteY40" fmla="*/ 1664107 h 5531266"/>
              <a:gd name="connsiteX41" fmla="*/ 4514481 w 4600832"/>
              <a:gd name="connsiteY41" fmla="*/ 1681560 h 5531266"/>
              <a:gd name="connsiteX42" fmla="*/ 4503011 w 4600832"/>
              <a:gd name="connsiteY42" fmla="*/ 1716455 h 5531266"/>
              <a:gd name="connsiteX43" fmla="*/ 4500951 w 4600832"/>
              <a:gd name="connsiteY43" fmla="*/ 1716581 h 5531266"/>
              <a:gd name="connsiteX44" fmla="*/ 4492453 w 4600832"/>
              <a:gd name="connsiteY44" fmla="*/ 1868666 h 5531266"/>
              <a:gd name="connsiteX45" fmla="*/ 4501144 w 4600832"/>
              <a:gd name="connsiteY45" fmla="*/ 1892828 h 5531266"/>
              <a:gd name="connsiteX46" fmla="*/ 4503422 w 4600832"/>
              <a:gd name="connsiteY46" fmla="*/ 1943047 h 5531266"/>
              <a:gd name="connsiteX47" fmla="*/ 4502541 w 4600832"/>
              <a:gd name="connsiteY47" fmla="*/ 1976676 h 5531266"/>
              <a:gd name="connsiteX48" fmla="*/ 4502079 w 4600832"/>
              <a:gd name="connsiteY48" fmla="*/ 1981536 h 5531266"/>
              <a:gd name="connsiteX49" fmla="*/ 4492959 w 4600832"/>
              <a:gd name="connsiteY49" fmla="*/ 2021434 h 5531266"/>
              <a:gd name="connsiteX50" fmla="*/ 4496224 w 4600832"/>
              <a:gd name="connsiteY50" fmla="*/ 2025379 h 5531266"/>
              <a:gd name="connsiteX51" fmla="*/ 4499065 w 4600832"/>
              <a:gd name="connsiteY51" fmla="*/ 2038196 h 5531266"/>
              <a:gd name="connsiteX52" fmla="*/ 4494324 w 4600832"/>
              <a:gd name="connsiteY52" fmla="*/ 2048781 h 5531266"/>
              <a:gd name="connsiteX53" fmla="*/ 4484140 w 4600832"/>
              <a:gd name="connsiteY53" fmla="*/ 2099011 h 5531266"/>
              <a:gd name="connsiteX54" fmla="*/ 4476809 w 4600832"/>
              <a:gd name="connsiteY54" fmla="*/ 2148592 h 5531266"/>
              <a:gd name="connsiteX55" fmla="*/ 4420726 w 4600832"/>
              <a:gd name="connsiteY55" fmla="*/ 3204925 h 5531266"/>
              <a:gd name="connsiteX56" fmla="*/ 4407940 w 4600832"/>
              <a:gd name="connsiteY56" fmla="*/ 3458573 h 5531266"/>
              <a:gd name="connsiteX57" fmla="*/ 4396855 w 4600832"/>
              <a:gd name="connsiteY57" fmla="*/ 3621276 h 5531266"/>
              <a:gd name="connsiteX58" fmla="*/ 4306094 w 4600832"/>
              <a:gd name="connsiteY58" fmla="*/ 5260213 h 5531266"/>
              <a:gd name="connsiteX59" fmla="*/ 4311392 w 4600832"/>
              <a:gd name="connsiteY59" fmla="*/ 5296918 h 5531266"/>
              <a:gd name="connsiteX60" fmla="*/ 4314926 w 4600832"/>
              <a:gd name="connsiteY60" fmla="*/ 5331382 h 5531266"/>
              <a:gd name="connsiteX61" fmla="*/ 4317758 w 4600832"/>
              <a:gd name="connsiteY61" fmla="*/ 5431691 h 5531266"/>
              <a:gd name="connsiteX62" fmla="*/ 4299201 w 4600832"/>
              <a:gd name="connsiteY62" fmla="*/ 5466096 h 5531266"/>
              <a:gd name="connsiteX63" fmla="*/ 4294549 w 4600832"/>
              <a:gd name="connsiteY63" fmla="*/ 5468796 h 5531266"/>
              <a:gd name="connsiteX64" fmla="*/ 4291092 w 4600832"/>
              <a:gd name="connsiteY64" fmla="*/ 5531243 h 5531266"/>
              <a:gd name="connsiteX65" fmla="*/ 357729 w 4600832"/>
              <a:gd name="connsiteY65" fmla="*/ 5278553 h 5531266"/>
              <a:gd name="connsiteX66" fmla="*/ 47385 w 4600832"/>
              <a:gd name="connsiteY66" fmla="*/ 5261459 h 5531266"/>
              <a:gd name="connsiteX67" fmla="*/ 51709 w 4600832"/>
              <a:gd name="connsiteY67" fmla="*/ 5221195 h 5531266"/>
              <a:gd name="connsiteX68" fmla="*/ 55929 w 4600832"/>
              <a:gd name="connsiteY68" fmla="*/ 5214590 h 5531266"/>
              <a:gd name="connsiteX69" fmla="*/ 56198 w 4600832"/>
              <a:gd name="connsiteY69" fmla="*/ 5211844 h 5531266"/>
              <a:gd name="connsiteX70" fmla="*/ 56468 w 4600832"/>
              <a:gd name="connsiteY70" fmla="*/ 5209096 h 5531266"/>
              <a:gd name="connsiteX71" fmla="*/ 57005 w 4600832"/>
              <a:gd name="connsiteY71" fmla="*/ 5203600 h 5531266"/>
              <a:gd name="connsiteX72" fmla="*/ 56690 w 4600832"/>
              <a:gd name="connsiteY72" fmla="*/ 5197697 h 5531266"/>
              <a:gd name="connsiteX73" fmla="*/ 56106 w 4600832"/>
              <a:gd name="connsiteY73" fmla="*/ 5194541 h 5531266"/>
              <a:gd name="connsiteX74" fmla="*/ 323830 w 4600832"/>
              <a:gd name="connsiteY74" fmla="*/ 0 h 5531266"/>
              <a:gd name="connsiteX0" fmla="*/ 323543 w 4600545"/>
              <a:gd name="connsiteY0" fmla="*/ 0 h 5531266"/>
              <a:gd name="connsiteX1" fmla="*/ 3352710 w 4600545"/>
              <a:gd name="connsiteY1" fmla="*/ 153134 h 5531266"/>
              <a:gd name="connsiteX2" fmla="*/ 4181521 w 4600545"/>
              <a:gd name="connsiteY2" fmla="*/ 208242 h 5531266"/>
              <a:gd name="connsiteX3" fmla="*/ 4554715 w 4600545"/>
              <a:gd name="connsiteY3" fmla="*/ 228666 h 5531266"/>
              <a:gd name="connsiteX4" fmla="*/ 4582594 w 4600545"/>
              <a:gd name="connsiteY4" fmla="*/ 250471 h 5531266"/>
              <a:gd name="connsiteX5" fmla="*/ 4580820 w 4600545"/>
              <a:gd name="connsiteY5" fmla="*/ 282222 h 5531266"/>
              <a:gd name="connsiteX6" fmla="*/ 4583742 w 4600545"/>
              <a:gd name="connsiteY6" fmla="*/ 283939 h 5531266"/>
              <a:gd name="connsiteX7" fmla="*/ 4600168 w 4600545"/>
              <a:gd name="connsiteY7" fmla="*/ 315514 h 5531266"/>
              <a:gd name="connsiteX8" fmla="*/ 4577907 w 4600545"/>
              <a:gd name="connsiteY8" fmla="*/ 373160 h 5531266"/>
              <a:gd name="connsiteX9" fmla="*/ 4574419 w 4600545"/>
              <a:gd name="connsiteY9" fmla="*/ 396781 h 5531266"/>
              <a:gd name="connsiteX10" fmla="*/ 4569314 w 4600545"/>
              <a:gd name="connsiteY10" fmla="*/ 488120 h 5531266"/>
              <a:gd name="connsiteX11" fmla="*/ 4568664 w 4600545"/>
              <a:gd name="connsiteY11" fmla="*/ 534537 h 5531266"/>
              <a:gd name="connsiteX12" fmla="*/ 4565565 w 4600545"/>
              <a:gd name="connsiteY12" fmla="*/ 563001 h 5531266"/>
              <a:gd name="connsiteX13" fmla="*/ 4564896 w 4600545"/>
              <a:gd name="connsiteY13" fmla="*/ 567182 h 5531266"/>
              <a:gd name="connsiteX14" fmla="*/ 4551959 w 4600545"/>
              <a:gd name="connsiteY14" fmla="*/ 798696 h 5531266"/>
              <a:gd name="connsiteX15" fmla="*/ 4553672 w 4600545"/>
              <a:gd name="connsiteY15" fmla="*/ 803530 h 5531266"/>
              <a:gd name="connsiteX16" fmla="*/ 4551521 w 4600545"/>
              <a:gd name="connsiteY16" fmla="*/ 827361 h 5531266"/>
              <a:gd name="connsiteX17" fmla="*/ 4549921 w 4600545"/>
              <a:gd name="connsiteY17" fmla="*/ 835146 h 5531266"/>
              <a:gd name="connsiteX18" fmla="*/ 4543683 w 4600545"/>
              <a:gd name="connsiteY18" fmla="*/ 946777 h 5531266"/>
              <a:gd name="connsiteX19" fmla="*/ 4545760 w 4600545"/>
              <a:gd name="connsiteY19" fmla="*/ 947677 h 5531266"/>
              <a:gd name="connsiteX20" fmla="*/ 4549879 w 4600545"/>
              <a:gd name="connsiteY20" fmla="*/ 983859 h 5531266"/>
              <a:gd name="connsiteX21" fmla="*/ 4545081 w 4600545"/>
              <a:gd name="connsiteY21" fmla="*/ 1082386 h 5531266"/>
              <a:gd name="connsiteX22" fmla="*/ 4544976 w 4600545"/>
              <a:gd name="connsiteY22" fmla="*/ 1140681 h 5531266"/>
              <a:gd name="connsiteX23" fmla="*/ 4549279 w 4600545"/>
              <a:gd name="connsiteY23" fmla="*/ 1161797 h 5531266"/>
              <a:gd name="connsiteX24" fmla="*/ 4552369 w 4600545"/>
              <a:gd name="connsiteY24" fmla="*/ 1191979 h 5531266"/>
              <a:gd name="connsiteX25" fmla="*/ 4561186 w 4600545"/>
              <a:gd name="connsiteY25" fmla="*/ 1244449 h 5531266"/>
              <a:gd name="connsiteX26" fmla="*/ 4563463 w 4600545"/>
              <a:gd name="connsiteY26" fmla="*/ 1294666 h 5531266"/>
              <a:gd name="connsiteX27" fmla="*/ 4562583 w 4600545"/>
              <a:gd name="connsiteY27" fmla="*/ 1328296 h 5531266"/>
              <a:gd name="connsiteX28" fmla="*/ 4562120 w 4600545"/>
              <a:gd name="connsiteY28" fmla="*/ 1333156 h 5531266"/>
              <a:gd name="connsiteX29" fmla="*/ 4553001 w 4600545"/>
              <a:gd name="connsiteY29" fmla="*/ 1373054 h 5531266"/>
              <a:gd name="connsiteX30" fmla="*/ 4556265 w 4600545"/>
              <a:gd name="connsiteY30" fmla="*/ 1376999 h 5531266"/>
              <a:gd name="connsiteX31" fmla="*/ 4559107 w 4600545"/>
              <a:gd name="connsiteY31" fmla="*/ 1389816 h 5531266"/>
              <a:gd name="connsiteX32" fmla="*/ 4554366 w 4600545"/>
              <a:gd name="connsiteY32" fmla="*/ 1400401 h 5531266"/>
              <a:gd name="connsiteX33" fmla="*/ 4544182 w 4600545"/>
              <a:gd name="connsiteY33" fmla="*/ 1450629 h 5531266"/>
              <a:gd name="connsiteX34" fmla="*/ 4533285 w 4600545"/>
              <a:gd name="connsiteY34" fmla="*/ 1524330 h 5531266"/>
              <a:gd name="connsiteX35" fmla="*/ 4528404 w 4600545"/>
              <a:gd name="connsiteY35" fmla="*/ 1535289 h 5531266"/>
              <a:gd name="connsiteX36" fmla="*/ 4513976 w 4600545"/>
              <a:gd name="connsiteY36" fmla="*/ 1607363 h 5531266"/>
              <a:gd name="connsiteX37" fmla="*/ 4510261 w 4600545"/>
              <a:gd name="connsiteY37" fmla="*/ 1645395 h 5531266"/>
              <a:gd name="connsiteX38" fmla="*/ 4513921 w 4600545"/>
              <a:gd name="connsiteY38" fmla="*/ 1649850 h 5531266"/>
              <a:gd name="connsiteX39" fmla="*/ 4512271 w 4600545"/>
              <a:gd name="connsiteY39" fmla="*/ 1661048 h 5531266"/>
              <a:gd name="connsiteX40" fmla="*/ 4512683 w 4600545"/>
              <a:gd name="connsiteY40" fmla="*/ 1664107 h 5531266"/>
              <a:gd name="connsiteX41" fmla="*/ 4514194 w 4600545"/>
              <a:gd name="connsiteY41" fmla="*/ 1681560 h 5531266"/>
              <a:gd name="connsiteX42" fmla="*/ 4502724 w 4600545"/>
              <a:gd name="connsiteY42" fmla="*/ 1716455 h 5531266"/>
              <a:gd name="connsiteX43" fmla="*/ 4500664 w 4600545"/>
              <a:gd name="connsiteY43" fmla="*/ 1716581 h 5531266"/>
              <a:gd name="connsiteX44" fmla="*/ 4492166 w 4600545"/>
              <a:gd name="connsiteY44" fmla="*/ 1868666 h 5531266"/>
              <a:gd name="connsiteX45" fmla="*/ 4500857 w 4600545"/>
              <a:gd name="connsiteY45" fmla="*/ 1892828 h 5531266"/>
              <a:gd name="connsiteX46" fmla="*/ 4503135 w 4600545"/>
              <a:gd name="connsiteY46" fmla="*/ 1943047 h 5531266"/>
              <a:gd name="connsiteX47" fmla="*/ 4502254 w 4600545"/>
              <a:gd name="connsiteY47" fmla="*/ 1976676 h 5531266"/>
              <a:gd name="connsiteX48" fmla="*/ 4501792 w 4600545"/>
              <a:gd name="connsiteY48" fmla="*/ 1981536 h 5531266"/>
              <a:gd name="connsiteX49" fmla="*/ 4492672 w 4600545"/>
              <a:gd name="connsiteY49" fmla="*/ 2021434 h 5531266"/>
              <a:gd name="connsiteX50" fmla="*/ 4495937 w 4600545"/>
              <a:gd name="connsiteY50" fmla="*/ 2025379 h 5531266"/>
              <a:gd name="connsiteX51" fmla="*/ 4498778 w 4600545"/>
              <a:gd name="connsiteY51" fmla="*/ 2038196 h 5531266"/>
              <a:gd name="connsiteX52" fmla="*/ 4494037 w 4600545"/>
              <a:gd name="connsiteY52" fmla="*/ 2048781 h 5531266"/>
              <a:gd name="connsiteX53" fmla="*/ 4483853 w 4600545"/>
              <a:gd name="connsiteY53" fmla="*/ 2099011 h 5531266"/>
              <a:gd name="connsiteX54" fmla="*/ 4476522 w 4600545"/>
              <a:gd name="connsiteY54" fmla="*/ 2148592 h 5531266"/>
              <a:gd name="connsiteX55" fmla="*/ 4420439 w 4600545"/>
              <a:gd name="connsiteY55" fmla="*/ 3204925 h 5531266"/>
              <a:gd name="connsiteX56" fmla="*/ 4407653 w 4600545"/>
              <a:gd name="connsiteY56" fmla="*/ 3458573 h 5531266"/>
              <a:gd name="connsiteX57" fmla="*/ 4396568 w 4600545"/>
              <a:gd name="connsiteY57" fmla="*/ 3621276 h 5531266"/>
              <a:gd name="connsiteX58" fmla="*/ 4305807 w 4600545"/>
              <a:gd name="connsiteY58" fmla="*/ 5260213 h 5531266"/>
              <a:gd name="connsiteX59" fmla="*/ 4311105 w 4600545"/>
              <a:gd name="connsiteY59" fmla="*/ 5296918 h 5531266"/>
              <a:gd name="connsiteX60" fmla="*/ 4314639 w 4600545"/>
              <a:gd name="connsiteY60" fmla="*/ 5331382 h 5531266"/>
              <a:gd name="connsiteX61" fmla="*/ 4317471 w 4600545"/>
              <a:gd name="connsiteY61" fmla="*/ 5431691 h 5531266"/>
              <a:gd name="connsiteX62" fmla="*/ 4298914 w 4600545"/>
              <a:gd name="connsiteY62" fmla="*/ 5466096 h 5531266"/>
              <a:gd name="connsiteX63" fmla="*/ 4294262 w 4600545"/>
              <a:gd name="connsiteY63" fmla="*/ 5468796 h 5531266"/>
              <a:gd name="connsiteX64" fmla="*/ 4290805 w 4600545"/>
              <a:gd name="connsiteY64" fmla="*/ 5531243 h 5531266"/>
              <a:gd name="connsiteX65" fmla="*/ 357442 w 4600545"/>
              <a:gd name="connsiteY65" fmla="*/ 5278553 h 5531266"/>
              <a:gd name="connsiteX66" fmla="*/ 47098 w 4600545"/>
              <a:gd name="connsiteY66" fmla="*/ 5261459 h 5531266"/>
              <a:gd name="connsiteX67" fmla="*/ 51422 w 4600545"/>
              <a:gd name="connsiteY67" fmla="*/ 5221195 h 5531266"/>
              <a:gd name="connsiteX68" fmla="*/ 55642 w 4600545"/>
              <a:gd name="connsiteY68" fmla="*/ 5214590 h 5531266"/>
              <a:gd name="connsiteX69" fmla="*/ 55911 w 4600545"/>
              <a:gd name="connsiteY69" fmla="*/ 5211844 h 5531266"/>
              <a:gd name="connsiteX70" fmla="*/ 56181 w 4600545"/>
              <a:gd name="connsiteY70" fmla="*/ 5209096 h 5531266"/>
              <a:gd name="connsiteX71" fmla="*/ 56718 w 4600545"/>
              <a:gd name="connsiteY71" fmla="*/ 5203600 h 5531266"/>
              <a:gd name="connsiteX72" fmla="*/ 56403 w 4600545"/>
              <a:gd name="connsiteY72" fmla="*/ 5197697 h 5531266"/>
              <a:gd name="connsiteX73" fmla="*/ 323543 w 4600545"/>
              <a:gd name="connsiteY73" fmla="*/ 0 h 5531266"/>
              <a:gd name="connsiteX0" fmla="*/ 323347 w 4600349"/>
              <a:gd name="connsiteY0" fmla="*/ 0 h 5531266"/>
              <a:gd name="connsiteX1" fmla="*/ 3352514 w 4600349"/>
              <a:gd name="connsiteY1" fmla="*/ 153134 h 5531266"/>
              <a:gd name="connsiteX2" fmla="*/ 4181325 w 4600349"/>
              <a:gd name="connsiteY2" fmla="*/ 208242 h 5531266"/>
              <a:gd name="connsiteX3" fmla="*/ 4554519 w 4600349"/>
              <a:gd name="connsiteY3" fmla="*/ 228666 h 5531266"/>
              <a:gd name="connsiteX4" fmla="*/ 4582398 w 4600349"/>
              <a:gd name="connsiteY4" fmla="*/ 250471 h 5531266"/>
              <a:gd name="connsiteX5" fmla="*/ 4580624 w 4600349"/>
              <a:gd name="connsiteY5" fmla="*/ 282222 h 5531266"/>
              <a:gd name="connsiteX6" fmla="*/ 4583546 w 4600349"/>
              <a:gd name="connsiteY6" fmla="*/ 283939 h 5531266"/>
              <a:gd name="connsiteX7" fmla="*/ 4599972 w 4600349"/>
              <a:gd name="connsiteY7" fmla="*/ 315514 h 5531266"/>
              <a:gd name="connsiteX8" fmla="*/ 4577711 w 4600349"/>
              <a:gd name="connsiteY8" fmla="*/ 373160 h 5531266"/>
              <a:gd name="connsiteX9" fmla="*/ 4574223 w 4600349"/>
              <a:gd name="connsiteY9" fmla="*/ 396781 h 5531266"/>
              <a:gd name="connsiteX10" fmla="*/ 4569118 w 4600349"/>
              <a:gd name="connsiteY10" fmla="*/ 488120 h 5531266"/>
              <a:gd name="connsiteX11" fmla="*/ 4568468 w 4600349"/>
              <a:gd name="connsiteY11" fmla="*/ 534537 h 5531266"/>
              <a:gd name="connsiteX12" fmla="*/ 4565369 w 4600349"/>
              <a:gd name="connsiteY12" fmla="*/ 563001 h 5531266"/>
              <a:gd name="connsiteX13" fmla="*/ 4564700 w 4600349"/>
              <a:gd name="connsiteY13" fmla="*/ 567182 h 5531266"/>
              <a:gd name="connsiteX14" fmla="*/ 4551763 w 4600349"/>
              <a:gd name="connsiteY14" fmla="*/ 798696 h 5531266"/>
              <a:gd name="connsiteX15" fmla="*/ 4553476 w 4600349"/>
              <a:gd name="connsiteY15" fmla="*/ 803530 h 5531266"/>
              <a:gd name="connsiteX16" fmla="*/ 4551325 w 4600349"/>
              <a:gd name="connsiteY16" fmla="*/ 827361 h 5531266"/>
              <a:gd name="connsiteX17" fmla="*/ 4549725 w 4600349"/>
              <a:gd name="connsiteY17" fmla="*/ 835146 h 5531266"/>
              <a:gd name="connsiteX18" fmla="*/ 4543487 w 4600349"/>
              <a:gd name="connsiteY18" fmla="*/ 946777 h 5531266"/>
              <a:gd name="connsiteX19" fmla="*/ 4545564 w 4600349"/>
              <a:gd name="connsiteY19" fmla="*/ 947677 h 5531266"/>
              <a:gd name="connsiteX20" fmla="*/ 4549683 w 4600349"/>
              <a:gd name="connsiteY20" fmla="*/ 983859 h 5531266"/>
              <a:gd name="connsiteX21" fmla="*/ 4544885 w 4600349"/>
              <a:gd name="connsiteY21" fmla="*/ 1082386 h 5531266"/>
              <a:gd name="connsiteX22" fmla="*/ 4544780 w 4600349"/>
              <a:gd name="connsiteY22" fmla="*/ 1140681 h 5531266"/>
              <a:gd name="connsiteX23" fmla="*/ 4549083 w 4600349"/>
              <a:gd name="connsiteY23" fmla="*/ 1161797 h 5531266"/>
              <a:gd name="connsiteX24" fmla="*/ 4552173 w 4600349"/>
              <a:gd name="connsiteY24" fmla="*/ 1191979 h 5531266"/>
              <a:gd name="connsiteX25" fmla="*/ 4560990 w 4600349"/>
              <a:gd name="connsiteY25" fmla="*/ 1244449 h 5531266"/>
              <a:gd name="connsiteX26" fmla="*/ 4563267 w 4600349"/>
              <a:gd name="connsiteY26" fmla="*/ 1294666 h 5531266"/>
              <a:gd name="connsiteX27" fmla="*/ 4562387 w 4600349"/>
              <a:gd name="connsiteY27" fmla="*/ 1328296 h 5531266"/>
              <a:gd name="connsiteX28" fmla="*/ 4561924 w 4600349"/>
              <a:gd name="connsiteY28" fmla="*/ 1333156 h 5531266"/>
              <a:gd name="connsiteX29" fmla="*/ 4552805 w 4600349"/>
              <a:gd name="connsiteY29" fmla="*/ 1373054 h 5531266"/>
              <a:gd name="connsiteX30" fmla="*/ 4556069 w 4600349"/>
              <a:gd name="connsiteY30" fmla="*/ 1376999 h 5531266"/>
              <a:gd name="connsiteX31" fmla="*/ 4558911 w 4600349"/>
              <a:gd name="connsiteY31" fmla="*/ 1389816 h 5531266"/>
              <a:gd name="connsiteX32" fmla="*/ 4554170 w 4600349"/>
              <a:gd name="connsiteY32" fmla="*/ 1400401 h 5531266"/>
              <a:gd name="connsiteX33" fmla="*/ 4543986 w 4600349"/>
              <a:gd name="connsiteY33" fmla="*/ 1450629 h 5531266"/>
              <a:gd name="connsiteX34" fmla="*/ 4533089 w 4600349"/>
              <a:gd name="connsiteY34" fmla="*/ 1524330 h 5531266"/>
              <a:gd name="connsiteX35" fmla="*/ 4528208 w 4600349"/>
              <a:gd name="connsiteY35" fmla="*/ 1535289 h 5531266"/>
              <a:gd name="connsiteX36" fmla="*/ 4513780 w 4600349"/>
              <a:gd name="connsiteY36" fmla="*/ 1607363 h 5531266"/>
              <a:gd name="connsiteX37" fmla="*/ 4510065 w 4600349"/>
              <a:gd name="connsiteY37" fmla="*/ 1645395 h 5531266"/>
              <a:gd name="connsiteX38" fmla="*/ 4513725 w 4600349"/>
              <a:gd name="connsiteY38" fmla="*/ 1649850 h 5531266"/>
              <a:gd name="connsiteX39" fmla="*/ 4512075 w 4600349"/>
              <a:gd name="connsiteY39" fmla="*/ 1661048 h 5531266"/>
              <a:gd name="connsiteX40" fmla="*/ 4512487 w 4600349"/>
              <a:gd name="connsiteY40" fmla="*/ 1664107 h 5531266"/>
              <a:gd name="connsiteX41" fmla="*/ 4513998 w 4600349"/>
              <a:gd name="connsiteY41" fmla="*/ 1681560 h 5531266"/>
              <a:gd name="connsiteX42" fmla="*/ 4502528 w 4600349"/>
              <a:gd name="connsiteY42" fmla="*/ 1716455 h 5531266"/>
              <a:gd name="connsiteX43" fmla="*/ 4500468 w 4600349"/>
              <a:gd name="connsiteY43" fmla="*/ 1716581 h 5531266"/>
              <a:gd name="connsiteX44" fmla="*/ 4491970 w 4600349"/>
              <a:gd name="connsiteY44" fmla="*/ 1868666 h 5531266"/>
              <a:gd name="connsiteX45" fmla="*/ 4500661 w 4600349"/>
              <a:gd name="connsiteY45" fmla="*/ 1892828 h 5531266"/>
              <a:gd name="connsiteX46" fmla="*/ 4502939 w 4600349"/>
              <a:gd name="connsiteY46" fmla="*/ 1943047 h 5531266"/>
              <a:gd name="connsiteX47" fmla="*/ 4502058 w 4600349"/>
              <a:gd name="connsiteY47" fmla="*/ 1976676 h 5531266"/>
              <a:gd name="connsiteX48" fmla="*/ 4501596 w 4600349"/>
              <a:gd name="connsiteY48" fmla="*/ 1981536 h 5531266"/>
              <a:gd name="connsiteX49" fmla="*/ 4492476 w 4600349"/>
              <a:gd name="connsiteY49" fmla="*/ 2021434 h 5531266"/>
              <a:gd name="connsiteX50" fmla="*/ 4495741 w 4600349"/>
              <a:gd name="connsiteY50" fmla="*/ 2025379 h 5531266"/>
              <a:gd name="connsiteX51" fmla="*/ 4498582 w 4600349"/>
              <a:gd name="connsiteY51" fmla="*/ 2038196 h 5531266"/>
              <a:gd name="connsiteX52" fmla="*/ 4493841 w 4600349"/>
              <a:gd name="connsiteY52" fmla="*/ 2048781 h 5531266"/>
              <a:gd name="connsiteX53" fmla="*/ 4483657 w 4600349"/>
              <a:gd name="connsiteY53" fmla="*/ 2099011 h 5531266"/>
              <a:gd name="connsiteX54" fmla="*/ 4476326 w 4600349"/>
              <a:gd name="connsiteY54" fmla="*/ 2148592 h 5531266"/>
              <a:gd name="connsiteX55" fmla="*/ 4420243 w 4600349"/>
              <a:gd name="connsiteY55" fmla="*/ 3204925 h 5531266"/>
              <a:gd name="connsiteX56" fmla="*/ 4407457 w 4600349"/>
              <a:gd name="connsiteY56" fmla="*/ 3458573 h 5531266"/>
              <a:gd name="connsiteX57" fmla="*/ 4396372 w 4600349"/>
              <a:gd name="connsiteY57" fmla="*/ 3621276 h 5531266"/>
              <a:gd name="connsiteX58" fmla="*/ 4305611 w 4600349"/>
              <a:gd name="connsiteY58" fmla="*/ 5260213 h 5531266"/>
              <a:gd name="connsiteX59" fmla="*/ 4310909 w 4600349"/>
              <a:gd name="connsiteY59" fmla="*/ 5296918 h 5531266"/>
              <a:gd name="connsiteX60" fmla="*/ 4314443 w 4600349"/>
              <a:gd name="connsiteY60" fmla="*/ 5331382 h 5531266"/>
              <a:gd name="connsiteX61" fmla="*/ 4317275 w 4600349"/>
              <a:gd name="connsiteY61" fmla="*/ 5431691 h 5531266"/>
              <a:gd name="connsiteX62" fmla="*/ 4298718 w 4600349"/>
              <a:gd name="connsiteY62" fmla="*/ 5466096 h 5531266"/>
              <a:gd name="connsiteX63" fmla="*/ 4294066 w 4600349"/>
              <a:gd name="connsiteY63" fmla="*/ 5468796 h 5531266"/>
              <a:gd name="connsiteX64" fmla="*/ 4290609 w 4600349"/>
              <a:gd name="connsiteY64" fmla="*/ 5531243 h 5531266"/>
              <a:gd name="connsiteX65" fmla="*/ 357246 w 4600349"/>
              <a:gd name="connsiteY65" fmla="*/ 5278553 h 5531266"/>
              <a:gd name="connsiteX66" fmla="*/ 46902 w 4600349"/>
              <a:gd name="connsiteY66" fmla="*/ 5261459 h 5531266"/>
              <a:gd name="connsiteX67" fmla="*/ 51226 w 4600349"/>
              <a:gd name="connsiteY67" fmla="*/ 5221195 h 5531266"/>
              <a:gd name="connsiteX68" fmla="*/ 55446 w 4600349"/>
              <a:gd name="connsiteY68" fmla="*/ 5214590 h 5531266"/>
              <a:gd name="connsiteX69" fmla="*/ 55715 w 4600349"/>
              <a:gd name="connsiteY69" fmla="*/ 5211844 h 5531266"/>
              <a:gd name="connsiteX70" fmla="*/ 55985 w 4600349"/>
              <a:gd name="connsiteY70" fmla="*/ 5209096 h 5531266"/>
              <a:gd name="connsiteX71" fmla="*/ 56522 w 4600349"/>
              <a:gd name="connsiteY71" fmla="*/ 5203600 h 5531266"/>
              <a:gd name="connsiteX72" fmla="*/ 323347 w 4600349"/>
              <a:gd name="connsiteY72" fmla="*/ 0 h 5531266"/>
              <a:gd name="connsiteX0" fmla="*/ 323611 w 4600613"/>
              <a:gd name="connsiteY0" fmla="*/ 0 h 5531266"/>
              <a:gd name="connsiteX1" fmla="*/ 3352778 w 4600613"/>
              <a:gd name="connsiteY1" fmla="*/ 153134 h 5531266"/>
              <a:gd name="connsiteX2" fmla="*/ 4181589 w 4600613"/>
              <a:gd name="connsiteY2" fmla="*/ 208242 h 5531266"/>
              <a:gd name="connsiteX3" fmla="*/ 4554783 w 4600613"/>
              <a:gd name="connsiteY3" fmla="*/ 228666 h 5531266"/>
              <a:gd name="connsiteX4" fmla="*/ 4582662 w 4600613"/>
              <a:gd name="connsiteY4" fmla="*/ 250471 h 5531266"/>
              <a:gd name="connsiteX5" fmla="*/ 4580888 w 4600613"/>
              <a:gd name="connsiteY5" fmla="*/ 282222 h 5531266"/>
              <a:gd name="connsiteX6" fmla="*/ 4583810 w 4600613"/>
              <a:gd name="connsiteY6" fmla="*/ 283939 h 5531266"/>
              <a:gd name="connsiteX7" fmla="*/ 4600236 w 4600613"/>
              <a:gd name="connsiteY7" fmla="*/ 315514 h 5531266"/>
              <a:gd name="connsiteX8" fmla="*/ 4577975 w 4600613"/>
              <a:gd name="connsiteY8" fmla="*/ 373160 h 5531266"/>
              <a:gd name="connsiteX9" fmla="*/ 4574487 w 4600613"/>
              <a:gd name="connsiteY9" fmla="*/ 396781 h 5531266"/>
              <a:gd name="connsiteX10" fmla="*/ 4569382 w 4600613"/>
              <a:gd name="connsiteY10" fmla="*/ 488120 h 5531266"/>
              <a:gd name="connsiteX11" fmla="*/ 4568732 w 4600613"/>
              <a:gd name="connsiteY11" fmla="*/ 534537 h 5531266"/>
              <a:gd name="connsiteX12" fmla="*/ 4565633 w 4600613"/>
              <a:gd name="connsiteY12" fmla="*/ 563001 h 5531266"/>
              <a:gd name="connsiteX13" fmla="*/ 4564964 w 4600613"/>
              <a:gd name="connsiteY13" fmla="*/ 567182 h 5531266"/>
              <a:gd name="connsiteX14" fmla="*/ 4552027 w 4600613"/>
              <a:gd name="connsiteY14" fmla="*/ 798696 h 5531266"/>
              <a:gd name="connsiteX15" fmla="*/ 4553740 w 4600613"/>
              <a:gd name="connsiteY15" fmla="*/ 803530 h 5531266"/>
              <a:gd name="connsiteX16" fmla="*/ 4551589 w 4600613"/>
              <a:gd name="connsiteY16" fmla="*/ 827361 h 5531266"/>
              <a:gd name="connsiteX17" fmla="*/ 4549989 w 4600613"/>
              <a:gd name="connsiteY17" fmla="*/ 835146 h 5531266"/>
              <a:gd name="connsiteX18" fmla="*/ 4543751 w 4600613"/>
              <a:gd name="connsiteY18" fmla="*/ 946777 h 5531266"/>
              <a:gd name="connsiteX19" fmla="*/ 4545828 w 4600613"/>
              <a:gd name="connsiteY19" fmla="*/ 947677 h 5531266"/>
              <a:gd name="connsiteX20" fmla="*/ 4549947 w 4600613"/>
              <a:gd name="connsiteY20" fmla="*/ 983859 h 5531266"/>
              <a:gd name="connsiteX21" fmla="*/ 4545149 w 4600613"/>
              <a:gd name="connsiteY21" fmla="*/ 1082386 h 5531266"/>
              <a:gd name="connsiteX22" fmla="*/ 4545044 w 4600613"/>
              <a:gd name="connsiteY22" fmla="*/ 1140681 h 5531266"/>
              <a:gd name="connsiteX23" fmla="*/ 4549347 w 4600613"/>
              <a:gd name="connsiteY23" fmla="*/ 1161797 h 5531266"/>
              <a:gd name="connsiteX24" fmla="*/ 4552437 w 4600613"/>
              <a:gd name="connsiteY24" fmla="*/ 1191979 h 5531266"/>
              <a:gd name="connsiteX25" fmla="*/ 4561254 w 4600613"/>
              <a:gd name="connsiteY25" fmla="*/ 1244449 h 5531266"/>
              <a:gd name="connsiteX26" fmla="*/ 4563531 w 4600613"/>
              <a:gd name="connsiteY26" fmla="*/ 1294666 h 5531266"/>
              <a:gd name="connsiteX27" fmla="*/ 4562651 w 4600613"/>
              <a:gd name="connsiteY27" fmla="*/ 1328296 h 5531266"/>
              <a:gd name="connsiteX28" fmla="*/ 4562188 w 4600613"/>
              <a:gd name="connsiteY28" fmla="*/ 1333156 h 5531266"/>
              <a:gd name="connsiteX29" fmla="*/ 4553069 w 4600613"/>
              <a:gd name="connsiteY29" fmla="*/ 1373054 h 5531266"/>
              <a:gd name="connsiteX30" fmla="*/ 4556333 w 4600613"/>
              <a:gd name="connsiteY30" fmla="*/ 1376999 h 5531266"/>
              <a:gd name="connsiteX31" fmla="*/ 4559175 w 4600613"/>
              <a:gd name="connsiteY31" fmla="*/ 1389816 h 5531266"/>
              <a:gd name="connsiteX32" fmla="*/ 4554434 w 4600613"/>
              <a:gd name="connsiteY32" fmla="*/ 1400401 h 5531266"/>
              <a:gd name="connsiteX33" fmla="*/ 4544250 w 4600613"/>
              <a:gd name="connsiteY33" fmla="*/ 1450629 h 5531266"/>
              <a:gd name="connsiteX34" fmla="*/ 4533353 w 4600613"/>
              <a:gd name="connsiteY34" fmla="*/ 1524330 h 5531266"/>
              <a:gd name="connsiteX35" fmla="*/ 4528472 w 4600613"/>
              <a:gd name="connsiteY35" fmla="*/ 1535289 h 5531266"/>
              <a:gd name="connsiteX36" fmla="*/ 4514044 w 4600613"/>
              <a:gd name="connsiteY36" fmla="*/ 1607363 h 5531266"/>
              <a:gd name="connsiteX37" fmla="*/ 4510329 w 4600613"/>
              <a:gd name="connsiteY37" fmla="*/ 1645395 h 5531266"/>
              <a:gd name="connsiteX38" fmla="*/ 4513989 w 4600613"/>
              <a:gd name="connsiteY38" fmla="*/ 1649850 h 5531266"/>
              <a:gd name="connsiteX39" fmla="*/ 4512339 w 4600613"/>
              <a:gd name="connsiteY39" fmla="*/ 1661048 h 5531266"/>
              <a:gd name="connsiteX40" fmla="*/ 4512751 w 4600613"/>
              <a:gd name="connsiteY40" fmla="*/ 1664107 h 5531266"/>
              <a:gd name="connsiteX41" fmla="*/ 4514262 w 4600613"/>
              <a:gd name="connsiteY41" fmla="*/ 1681560 h 5531266"/>
              <a:gd name="connsiteX42" fmla="*/ 4502792 w 4600613"/>
              <a:gd name="connsiteY42" fmla="*/ 1716455 h 5531266"/>
              <a:gd name="connsiteX43" fmla="*/ 4500732 w 4600613"/>
              <a:gd name="connsiteY43" fmla="*/ 1716581 h 5531266"/>
              <a:gd name="connsiteX44" fmla="*/ 4492234 w 4600613"/>
              <a:gd name="connsiteY44" fmla="*/ 1868666 h 5531266"/>
              <a:gd name="connsiteX45" fmla="*/ 4500925 w 4600613"/>
              <a:gd name="connsiteY45" fmla="*/ 1892828 h 5531266"/>
              <a:gd name="connsiteX46" fmla="*/ 4503203 w 4600613"/>
              <a:gd name="connsiteY46" fmla="*/ 1943047 h 5531266"/>
              <a:gd name="connsiteX47" fmla="*/ 4502322 w 4600613"/>
              <a:gd name="connsiteY47" fmla="*/ 1976676 h 5531266"/>
              <a:gd name="connsiteX48" fmla="*/ 4501860 w 4600613"/>
              <a:gd name="connsiteY48" fmla="*/ 1981536 h 5531266"/>
              <a:gd name="connsiteX49" fmla="*/ 4492740 w 4600613"/>
              <a:gd name="connsiteY49" fmla="*/ 2021434 h 5531266"/>
              <a:gd name="connsiteX50" fmla="*/ 4496005 w 4600613"/>
              <a:gd name="connsiteY50" fmla="*/ 2025379 h 5531266"/>
              <a:gd name="connsiteX51" fmla="*/ 4498846 w 4600613"/>
              <a:gd name="connsiteY51" fmla="*/ 2038196 h 5531266"/>
              <a:gd name="connsiteX52" fmla="*/ 4494105 w 4600613"/>
              <a:gd name="connsiteY52" fmla="*/ 2048781 h 5531266"/>
              <a:gd name="connsiteX53" fmla="*/ 4483921 w 4600613"/>
              <a:gd name="connsiteY53" fmla="*/ 2099011 h 5531266"/>
              <a:gd name="connsiteX54" fmla="*/ 4476590 w 4600613"/>
              <a:gd name="connsiteY54" fmla="*/ 2148592 h 5531266"/>
              <a:gd name="connsiteX55" fmla="*/ 4420507 w 4600613"/>
              <a:gd name="connsiteY55" fmla="*/ 3204925 h 5531266"/>
              <a:gd name="connsiteX56" fmla="*/ 4407721 w 4600613"/>
              <a:gd name="connsiteY56" fmla="*/ 3458573 h 5531266"/>
              <a:gd name="connsiteX57" fmla="*/ 4396636 w 4600613"/>
              <a:gd name="connsiteY57" fmla="*/ 3621276 h 5531266"/>
              <a:gd name="connsiteX58" fmla="*/ 4305875 w 4600613"/>
              <a:gd name="connsiteY58" fmla="*/ 5260213 h 5531266"/>
              <a:gd name="connsiteX59" fmla="*/ 4311173 w 4600613"/>
              <a:gd name="connsiteY59" fmla="*/ 5296918 h 5531266"/>
              <a:gd name="connsiteX60" fmla="*/ 4314707 w 4600613"/>
              <a:gd name="connsiteY60" fmla="*/ 5331382 h 5531266"/>
              <a:gd name="connsiteX61" fmla="*/ 4317539 w 4600613"/>
              <a:gd name="connsiteY61" fmla="*/ 5431691 h 5531266"/>
              <a:gd name="connsiteX62" fmla="*/ 4298982 w 4600613"/>
              <a:gd name="connsiteY62" fmla="*/ 5466096 h 5531266"/>
              <a:gd name="connsiteX63" fmla="*/ 4294330 w 4600613"/>
              <a:gd name="connsiteY63" fmla="*/ 5468796 h 5531266"/>
              <a:gd name="connsiteX64" fmla="*/ 4290873 w 4600613"/>
              <a:gd name="connsiteY64" fmla="*/ 5531243 h 5531266"/>
              <a:gd name="connsiteX65" fmla="*/ 357510 w 4600613"/>
              <a:gd name="connsiteY65" fmla="*/ 5278553 h 5531266"/>
              <a:gd name="connsiteX66" fmla="*/ 47166 w 4600613"/>
              <a:gd name="connsiteY66" fmla="*/ 5261459 h 5531266"/>
              <a:gd name="connsiteX67" fmla="*/ 51490 w 4600613"/>
              <a:gd name="connsiteY67" fmla="*/ 5221195 h 5531266"/>
              <a:gd name="connsiteX68" fmla="*/ 55710 w 4600613"/>
              <a:gd name="connsiteY68" fmla="*/ 5214590 h 5531266"/>
              <a:gd name="connsiteX69" fmla="*/ 55979 w 4600613"/>
              <a:gd name="connsiteY69" fmla="*/ 5211844 h 5531266"/>
              <a:gd name="connsiteX70" fmla="*/ 56249 w 4600613"/>
              <a:gd name="connsiteY70" fmla="*/ 5209096 h 5531266"/>
              <a:gd name="connsiteX71" fmla="*/ 323611 w 4600613"/>
              <a:gd name="connsiteY71"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276445 w 4553447"/>
              <a:gd name="connsiteY70"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74694 w 4553447"/>
              <a:gd name="connsiteY69" fmla="*/ 4752822 h 5531266"/>
              <a:gd name="connsiteX70" fmla="*/ 276445 w 4553447"/>
              <a:gd name="connsiteY70" fmla="*/ 0 h 5531266"/>
              <a:gd name="connsiteX0" fmla="*/ 272121 w 4549123"/>
              <a:gd name="connsiteY0" fmla="*/ 0 h 5531266"/>
              <a:gd name="connsiteX1" fmla="*/ 3301288 w 4549123"/>
              <a:gd name="connsiteY1" fmla="*/ 153134 h 5531266"/>
              <a:gd name="connsiteX2" fmla="*/ 4130099 w 4549123"/>
              <a:gd name="connsiteY2" fmla="*/ 208242 h 5531266"/>
              <a:gd name="connsiteX3" fmla="*/ 4503293 w 4549123"/>
              <a:gd name="connsiteY3" fmla="*/ 228666 h 5531266"/>
              <a:gd name="connsiteX4" fmla="*/ 4531172 w 4549123"/>
              <a:gd name="connsiteY4" fmla="*/ 250471 h 5531266"/>
              <a:gd name="connsiteX5" fmla="*/ 4529398 w 4549123"/>
              <a:gd name="connsiteY5" fmla="*/ 282222 h 5531266"/>
              <a:gd name="connsiteX6" fmla="*/ 4532320 w 4549123"/>
              <a:gd name="connsiteY6" fmla="*/ 283939 h 5531266"/>
              <a:gd name="connsiteX7" fmla="*/ 4548746 w 4549123"/>
              <a:gd name="connsiteY7" fmla="*/ 315514 h 5531266"/>
              <a:gd name="connsiteX8" fmla="*/ 4526485 w 4549123"/>
              <a:gd name="connsiteY8" fmla="*/ 373160 h 5531266"/>
              <a:gd name="connsiteX9" fmla="*/ 4522997 w 4549123"/>
              <a:gd name="connsiteY9" fmla="*/ 396781 h 5531266"/>
              <a:gd name="connsiteX10" fmla="*/ 4517892 w 4549123"/>
              <a:gd name="connsiteY10" fmla="*/ 488120 h 5531266"/>
              <a:gd name="connsiteX11" fmla="*/ 4517242 w 4549123"/>
              <a:gd name="connsiteY11" fmla="*/ 534537 h 5531266"/>
              <a:gd name="connsiteX12" fmla="*/ 4514143 w 4549123"/>
              <a:gd name="connsiteY12" fmla="*/ 563001 h 5531266"/>
              <a:gd name="connsiteX13" fmla="*/ 4513474 w 4549123"/>
              <a:gd name="connsiteY13" fmla="*/ 567182 h 5531266"/>
              <a:gd name="connsiteX14" fmla="*/ 4500537 w 4549123"/>
              <a:gd name="connsiteY14" fmla="*/ 798696 h 5531266"/>
              <a:gd name="connsiteX15" fmla="*/ 4502250 w 4549123"/>
              <a:gd name="connsiteY15" fmla="*/ 803530 h 5531266"/>
              <a:gd name="connsiteX16" fmla="*/ 4500099 w 4549123"/>
              <a:gd name="connsiteY16" fmla="*/ 827361 h 5531266"/>
              <a:gd name="connsiteX17" fmla="*/ 4498499 w 4549123"/>
              <a:gd name="connsiteY17" fmla="*/ 835146 h 5531266"/>
              <a:gd name="connsiteX18" fmla="*/ 4492261 w 4549123"/>
              <a:gd name="connsiteY18" fmla="*/ 946777 h 5531266"/>
              <a:gd name="connsiteX19" fmla="*/ 4494338 w 4549123"/>
              <a:gd name="connsiteY19" fmla="*/ 947677 h 5531266"/>
              <a:gd name="connsiteX20" fmla="*/ 4498457 w 4549123"/>
              <a:gd name="connsiteY20" fmla="*/ 983859 h 5531266"/>
              <a:gd name="connsiteX21" fmla="*/ 4493659 w 4549123"/>
              <a:gd name="connsiteY21" fmla="*/ 1082386 h 5531266"/>
              <a:gd name="connsiteX22" fmla="*/ 4493554 w 4549123"/>
              <a:gd name="connsiteY22" fmla="*/ 1140681 h 5531266"/>
              <a:gd name="connsiteX23" fmla="*/ 4497857 w 4549123"/>
              <a:gd name="connsiteY23" fmla="*/ 1161797 h 5531266"/>
              <a:gd name="connsiteX24" fmla="*/ 4500947 w 4549123"/>
              <a:gd name="connsiteY24" fmla="*/ 1191979 h 5531266"/>
              <a:gd name="connsiteX25" fmla="*/ 4509764 w 4549123"/>
              <a:gd name="connsiteY25" fmla="*/ 1244449 h 5531266"/>
              <a:gd name="connsiteX26" fmla="*/ 4512041 w 4549123"/>
              <a:gd name="connsiteY26" fmla="*/ 1294666 h 5531266"/>
              <a:gd name="connsiteX27" fmla="*/ 4511161 w 4549123"/>
              <a:gd name="connsiteY27" fmla="*/ 1328296 h 5531266"/>
              <a:gd name="connsiteX28" fmla="*/ 4510698 w 4549123"/>
              <a:gd name="connsiteY28" fmla="*/ 1333156 h 5531266"/>
              <a:gd name="connsiteX29" fmla="*/ 4501579 w 4549123"/>
              <a:gd name="connsiteY29" fmla="*/ 1373054 h 5531266"/>
              <a:gd name="connsiteX30" fmla="*/ 4504843 w 4549123"/>
              <a:gd name="connsiteY30" fmla="*/ 1376999 h 5531266"/>
              <a:gd name="connsiteX31" fmla="*/ 4507685 w 4549123"/>
              <a:gd name="connsiteY31" fmla="*/ 1389816 h 5531266"/>
              <a:gd name="connsiteX32" fmla="*/ 4502944 w 4549123"/>
              <a:gd name="connsiteY32" fmla="*/ 1400401 h 5531266"/>
              <a:gd name="connsiteX33" fmla="*/ 4492760 w 4549123"/>
              <a:gd name="connsiteY33" fmla="*/ 1450629 h 5531266"/>
              <a:gd name="connsiteX34" fmla="*/ 4481863 w 4549123"/>
              <a:gd name="connsiteY34" fmla="*/ 1524330 h 5531266"/>
              <a:gd name="connsiteX35" fmla="*/ 4476982 w 4549123"/>
              <a:gd name="connsiteY35" fmla="*/ 1535289 h 5531266"/>
              <a:gd name="connsiteX36" fmla="*/ 4462554 w 4549123"/>
              <a:gd name="connsiteY36" fmla="*/ 1607363 h 5531266"/>
              <a:gd name="connsiteX37" fmla="*/ 4458839 w 4549123"/>
              <a:gd name="connsiteY37" fmla="*/ 1645395 h 5531266"/>
              <a:gd name="connsiteX38" fmla="*/ 4462499 w 4549123"/>
              <a:gd name="connsiteY38" fmla="*/ 1649850 h 5531266"/>
              <a:gd name="connsiteX39" fmla="*/ 4460849 w 4549123"/>
              <a:gd name="connsiteY39" fmla="*/ 1661048 h 5531266"/>
              <a:gd name="connsiteX40" fmla="*/ 4461261 w 4549123"/>
              <a:gd name="connsiteY40" fmla="*/ 1664107 h 5531266"/>
              <a:gd name="connsiteX41" fmla="*/ 4462772 w 4549123"/>
              <a:gd name="connsiteY41" fmla="*/ 1681560 h 5531266"/>
              <a:gd name="connsiteX42" fmla="*/ 4451302 w 4549123"/>
              <a:gd name="connsiteY42" fmla="*/ 1716455 h 5531266"/>
              <a:gd name="connsiteX43" fmla="*/ 4449242 w 4549123"/>
              <a:gd name="connsiteY43" fmla="*/ 1716581 h 5531266"/>
              <a:gd name="connsiteX44" fmla="*/ 4440744 w 4549123"/>
              <a:gd name="connsiteY44" fmla="*/ 1868666 h 5531266"/>
              <a:gd name="connsiteX45" fmla="*/ 4449435 w 4549123"/>
              <a:gd name="connsiteY45" fmla="*/ 1892828 h 5531266"/>
              <a:gd name="connsiteX46" fmla="*/ 4451713 w 4549123"/>
              <a:gd name="connsiteY46" fmla="*/ 1943047 h 5531266"/>
              <a:gd name="connsiteX47" fmla="*/ 4450832 w 4549123"/>
              <a:gd name="connsiteY47" fmla="*/ 1976676 h 5531266"/>
              <a:gd name="connsiteX48" fmla="*/ 4450370 w 4549123"/>
              <a:gd name="connsiteY48" fmla="*/ 1981536 h 5531266"/>
              <a:gd name="connsiteX49" fmla="*/ 4441250 w 4549123"/>
              <a:gd name="connsiteY49" fmla="*/ 2021434 h 5531266"/>
              <a:gd name="connsiteX50" fmla="*/ 4444515 w 4549123"/>
              <a:gd name="connsiteY50" fmla="*/ 2025379 h 5531266"/>
              <a:gd name="connsiteX51" fmla="*/ 4447356 w 4549123"/>
              <a:gd name="connsiteY51" fmla="*/ 2038196 h 5531266"/>
              <a:gd name="connsiteX52" fmla="*/ 4442615 w 4549123"/>
              <a:gd name="connsiteY52" fmla="*/ 2048781 h 5531266"/>
              <a:gd name="connsiteX53" fmla="*/ 4432431 w 4549123"/>
              <a:gd name="connsiteY53" fmla="*/ 2099011 h 5531266"/>
              <a:gd name="connsiteX54" fmla="*/ 4425100 w 4549123"/>
              <a:gd name="connsiteY54" fmla="*/ 2148592 h 5531266"/>
              <a:gd name="connsiteX55" fmla="*/ 4369017 w 4549123"/>
              <a:gd name="connsiteY55" fmla="*/ 3204925 h 5531266"/>
              <a:gd name="connsiteX56" fmla="*/ 4356231 w 4549123"/>
              <a:gd name="connsiteY56" fmla="*/ 3458573 h 5531266"/>
              <a:gd name="connsiteX57" fmla="*/ 4345146 w 4549123"/>
              <a:gd name="connsiteY57" fmla="*/ 3621276 h 5531266"/>
              <a:gd name="connsiteX58" fmla="*/ 4254385 w 4549123"/>
              <a:gd name="connsiteY58" fmla="*/ 5260213 h 5531266"/>
              <a:gd name="connsiteX59" fmla="*/ 4259683 w 4549123"/>
              <a:gd name="connsiteY59" fmla="*/ 5296918 h 5531266"/>
              <a:gd name="connsiteX60" fmla="*/ 4263217 w 4549123"/>
              <a:gd name="connsiteY60" fmla="*/ 5331382 h 5531266"/>
              <a:gd name="connsiteX61" fmla="*/ 4266049 w 4549123"/>
              <a:gd name="connsiteY61" fmla="*/ 5431691 h 5531266"/>
              <a:gd name="connsiteX62" fmla="*/ 4247492 w 4549123"/>
              <a:gd name="connsiteY62" fmla="*/ 5466096 h 5531266"/>
              <a:gd name="connsiteX63" fmla="*/ 4242840 w 4549123"/>
              <a:gd name="connsiteY63" fmla="*/ 5468796 h 5531266"/>
              <a:gd name="connsiteX64" fmla="*/ 4239383 w 4549123"/>
              <a:gd name="connsiteY64" fmla="*/ 5531243 h 5531266"/>
              <a:gd name="connsiteX65" fmla="*/ 306020 w 4549123"/>
              <a:gd name="connsiteY65" fmla="*/ 5278553 h 5531266"/>
              <a:gd name="connsiteX66" fmla="*/ 76653 w 4549123"/>
              <a:gd name="connsiteY66" fmla="*/ 5257630 h 5531266"/>
              <a:gd name="connsiteX67" fmla="*/ 0 w 4549123"/>
              <a:gd name="connsiteY67" fmla="*/ 5221195 h 5531266"/>
              <a:gd name="connsiteX68" fmla="*/ 4220 w 4549123"/>
              <a:gd name="connsiteY68" fmla="*/ 5214590 h 5531266"/>
              <a:gd name="connsiteX69" fmla="*/ 70370 w 4549123"/>
              <a:gd name="connsiteY69" fmla="*/ 4752822 h 5531266"/>
              <a:gd name="connsiteX70" fmla="*/ 272121 w 4549123"/>
              <a:gd name="connsiteY70" fmla="*/ 0 h 5531266"/>
              <a:gd name="connsiteX0" fmla="*/ 272121 w 4549123"/>
              <a:gd name="connsiteY0" fmla="*/ 0 h 5531266"/>
              <a:gd name="connsiteX1" fmla="*/ 3301288 w 4549123"/>
              <a:gd name="connsiteY1" fmla="*/ 153134 h 5531266"/>
              <a:gd name="connsiteX2" fmla="*/ 4130099 w 4549123"/>
              <a:gd name="connsiteY2" fmla="*/ 208242 h 5531266"/>
              <a:gd name="connsiteX3" fmla="*/ 4503293 w 4549123"/>
              <a:gd name="connsiteY3" fmla="*/ 228666 h 5531266"/>
              <a:gd name="connsiteX4" fmla="*/ 4531172 w 4549123"/>
              <a:gd name="connsiteY4" fmla="*/ 250471 h 5531266"/>
              <a:gd name="connsiteX5" fmla="*/ 4529398 w 4549123"/>
              <a:gd name="connsiteY5" fmla="*/ 282222 h 5531266"/>
              <a:gd name="connsiteX6" fmla="*/ 4532320 w 4549123"/>
              <a:gd name="connsiteY6" fmla="*/ 283939 h 5531266"/>
              <a:gd name="connsiteX7" fmla="*/ 4548746 w 4549123"/>
              <a:gd name="connsiteY7" fmla="*/ 315514 h 5531266"/>
              <a:gd name="connsiteX8" fmla="*/ 4526485 w 4549123"/>
              <a:gd name="connsiteY8" fmla="*/ 373160 h 5531266"/>
              <a:gd name="connsiteX9" fmla="*/ 4522997 w 4549123"/>
              <a:gd name="connsiteY9" fmla="*/ 396781 h 5531266"/>
              <a:gd name="connsiteX10" fmla="*/ 4517892 w 4549123"/>
              <a:gd name="connsiteY10" fmla="*/ 488120 h 5531266"/>
              <a:gd name="connsiteX11" fmla="*/ 4517242 w 4549123"/>
              <a:gd name="connsiteY11" fmla="*/ 534537 h 5531266"/>
              <a:gd name="connsiteX12" fmla="*/ 4514143 w 4549123"/>
              <a:gd name="connsiteY12" fmla="*/ 563001 h 5531266"/>
              <a:gd name="connsiteX13" fmla="*/ 4513474 w 4549123"/>
              <a:gd name="connsiteY13" fmla="*/ 567182 h 5531266"/>
              <a:gd name="connsiteX14" fmla="*/ 4500537 w 4549123"/>
              <a:gd name="connsiteY14" fmla="*/ 798696 h 5531266"/>
              <a:gd name="connsiteX15" fmla="*/ 4502250 w 4549123"/>
              <a:gd name="connsiteY15" fmla="*/ 803530 h 5531266"/>
              <a:gd name="connsiteX16" fmla="*/ 4500099 w 4549123"/>
              <a:gd name="connsiteY16" fmla="*/ 827361 h 5531266"/>
              <a:gd name="connsiteX17" fmla="*/ 4498499 w 4549123"/>
              <a:gd name="connsiteY17" fmla="*/ 835146 h 5531266"/>
              <a:gd name="connsiteX18" fmla="*/ 4492261 w 4549123"/>
              <a:gd name="connsiteY18" fmla="*/ 946777 h 5531266"/>
              <a:gd name="connsiteX19" fmla="*/ 4494338 w 4549123"/>
              <a:gd name="connsiteY19" fmla="*/ 947677 h 5531266"/>
              <a:gd name="connsiteX20" fmla="*/ 4498457 w 4549123"/>
              <a:gd name="connsiteY20" fmla="*/ 983859 h 5531266"/>
              <a:gd name="connsiteX21" fmla="*/ 4493659 w 4549123"/>
              <a:gd name="connsiteY21" fmla="*/ 1082386 h 5531266"/>
              <a:gd name="connsiteX22" fmla="*/ 4493554 w 4549123"/>
              <a:gd name="connsiteY22" fmla="*/ 1140681 h 5531266"/>
              <a:gd name="connsiteX23" fmla="*/ 4497857 w 4549123"/>
              <a:gd name="connsiteY23" fmla="*/ 1161797 h 5531266"/>
              <a:gd name="connsiteX24" fmla="*/ 4500947 w 4549123"/>
              <a:gd name="connsiteY24" fmla="*/ 1191979 h 5531266"/>
              <a:gd name="connsiteX25" fmla="*/ 4509764 w 4549123"/>
              <a:gd name="connsiteY25" fmla="*/ 1244449 h 5531266"/>
              <a:gd name="connsiteX26" fmla="*/ 4512041 w 4549123"/>
              <a:gd name="connsiteY26" fmla="*/ 1294666 h 5531266"/>
              <a:gd name="connsiteX27" fmla="*/ 4511161 w 4549123"/>
              <a:gd name="connsiteY27" fmla="*/ 1328296 h 5531266"/>
              <a:gd name="connsiteX28" fmla="*/ 4510698 w 4549123"/>
              <a:gd name="connsiteY28" fmla="*/ 1333156 h 5531266"/>
              <a:gd name="connsiteX29" fmla="*/ 4501579 w 4549123"/>
              <a:gd name="connsiteY29" fmla="*/ 1373054 h 5531266"/>
              <a:gd name="connsiteX30" fmla="*/ 4504843 w 4549123"/>
              <a:gd name="connsiteY30" fmla="*/ 1376999 h 5531266"/>
              <a:gd name="connsiteX31" fmla="*/ 4507685 w 4549123"/>
              <a:gd name="connsiteY31" fmla="*/ 1389816 h 5531266"/>
              <a:gd name="connsiteX32" fmla="*/ 4502944 w 4549123"/>
              <a:gd name="connsiteY32" fmla="*/ 1400401 h 5531266"/>
              <a:gd name="connsiteX33" fmla="*/ 4492760 w 4549123"/>
              <a:gd name="connsiteY33" fmla="*/ 1450629 h 5531266"/>
              <a:gd name="connsiteX34" fmla="*/ 4481863 w 4549123"/>
              <a:gd name="connsiteY34" fmla="*/ 1524330 h 5531266"/>
              <a:gd name="connsiteX35" fmla="*/ 4476982 w 4549123"/>
              <a:gd name="connsiteY35" fmla="*/ 1535289 h 5531266"/>
              <a:gd name="connsiteX36" fmla="*/ 4462554 w 4549123"/>
              <a:gd name="connsiteY36" fmla="*/ 1607363 h 5531266"/>
              <a:gd name="connsiteX37" fmla="*/ 4458839 w 4549123"/>
              <a:gd name="connsiteY37" fmla="*/ 1645395 h 5531266"/>
              <a:gd name="connsiteX38" fmla="*/ 4462499 w 4549123"/>
              <a:gd name="connsiteY38" fmla="*/ 1649850 h 5531266"/>
              <a:gd name="connsiteX39" fmla="*/ 4460849 w 4549123"/>
              <a:gd name="connsiteY39" fmla="*/ 1661048 h 5531266"/>
              <a:gd name="connsiteX40" fmla="*/ 4461261 w 4549123"/>
              <a:gd name="connsiteY40" fmla="*/ 1664107 h 5531266"/>
              <a:gd name="connsiteX41" fmla="*/ 4462772 w 4549123"/>
              <a:gd name="connsiteY41" fmla="*/ 1681560 h 5531266"/>
              <a:gd name="connsiteX42" fmla="*/ 4451302 w 4549123"/>
              <a:gd name="connsiteY42" fmla="*/ 1716455 h 5531266"/>
              <a:gd name="connsiteX43" fmla="*/ 4449242 w 4549123"/>
              <a:gd name="connsiteY43" fmla="*/ 1716581 h 5531266"/>
              <a:gd name="connsiteX44" fmla="*/ 4440744 w 4549123"/>
              <a:gd name="connsiteY44" fmla="*/ 1868666 h 5531266"/>
              <a:gd name="connsiteX45" fmla="*/ 4449435 w 4549123"/>
              <a:gd name="connsiteY45" fmla="*/ 1892828 h 5531266"/>
              <a:gd name="connsiteX46" fmla="*/ 4451713 w 4549123"/>
              <a:gd name="connsiteY46" fmla="*/ 1943047 h 5531266"/>
              <a:gd name="connsiteX47" fmla="*/ 4450832 w 4549123"/>
              <a:gd name="connsiteY47" fmla="*/ 1976676 h 5531266"/>
              <a:gd name="connsiteX48" fmla="*/ 4450370 w 4549123"/>
              <a:gd name="connsiteY48" fmla="*/ 1981536 h 5531266"/>
              <a:gd name="connsiteX49" fmla="*/ 4441250 w 4549123"/>
              <a:gd name="connsiteY49" fmla="*/ 2021434 h 5531266"/>
              <a:gd name="connsiteX50" fmla="*/ 4444515 w 4549123"/>
              <a:gd name="connsiteY50" fmla="*/ 2025379 h 5531266"/>
              <a:gd name="connsiteX51" fmla="*/ 4447356 w 4549123"/>
              <a:gd name="connsiteY51" fmla="*/ 2038196 h 5531266"/>
              <a:gd name="connsiteX52" fmla="*/ 4442615 w 4549123"/>
              <a:gd name="connsiteY52" fmla="*/ 2048781 h 5531266"/>
              <a:gd name="connsiteX53" fmla="*/ 4432431 w 4549123"/>
              <a:gd name="connsiteY53" fmla="*/ 2099011 h 5531266"/>
              <a:gd name="connsiteX54" fmla="*/ 4425100 w 4549123"/>
              <a:gd name="connsiteY54" fmla="*/ 2148592 h 5531266"/>
              <a:gd name="connsiteX55" fmla="*/ 4369017 w 4549123"/>
              <a:gd name="connsiteY55" fmla="*/ 3204925 h 5531266"/>
              <a:gd name="connsiteX56" fmla="*/ 4356231 w 4549123"/>
              <a:gd name="connsiteY56" fmla="*/ 3458573 h 5531266"/>
              <a:gd name="connsiteX57" fmla="*/ 4345146 w 4549123"/>
              <a:gd name="connsiteY57" fmla="*/ 3621276 h 5531266"/>
              <a:gd name="connsiteX58" fmla="*/ 4254385 w 4549123"/>
              <a:gd name="connsiteY58" fmla="*/ 5260213 h 5531266"/>
              <a:gd name="connsiteX59" fmla="*/ 4259683 w 4549123"/>
              <a:gd name="connsiteY59" fmla="*/ 5296918 h 5531266"/>
              <a:gd name="connsiteX60" fmla="*/ 4263217 w 4549123"/>
              <a:gd name="connsiteY60" fmla="*/ 5331382 h 5531266"/>
              <a:gd name="connsiteX61" fmla="*/ 4266049 w 4549123"/>
              <a:gd name="connsiteY61" fmla="*/ 5431691 h 5531266"/>
              <a:gd name="connsiteX62" fmla="*/ 4247492 w 4549123"/>
              <a:gd name="connsiteY62" fmla="*/ 5466096 h 5531266"/>
              <a:gd name="connsiteX63" fmla="*/ 4242840 w 4549123"/>
              <a:gd name="connsiteY63" fmla="*/ 5468796 h 5531266"/>
              <a:gd name="connsiteX64" fmla="*/ 4239383 w 4549123"/>
              <a:gd name="connsiteY64" fmla="*/ 5531243 h 5531266"/>
              <a:gd name="connsiteX65" fmla="*/ 306020 w 4549123"/>
              <a:gd name="connsiteY65" fmla="*/ 5278553 h 5531266"/>
              <a:gd name="connsiteX66" fmla="*/ 76653 w 4549123"/>
              <a:gd name="connsiteY66" fmla="*/ 5257630 h 5531266"/>
              <a:gd name="connsiteX67" fmla="*/ 0 w 4549123"/>
              <a:gd name="connsiteY67" fmla="*/ 5221195 h 5531266"/>
              <a:gd name="connsiteX68" fmla="*/ 47787 w 4549123"/>
              <a:gd name="connsiteY68" fmla="*/ 5070360 h 5531266"/>
              <a:gd name="connsiteX69" fmla="*/ 70370 w 4549123"/>
              <a:gd name="connsiteY69" fmla="*/ 4752822 h 5531266"/>
              <a:gd name="connsiteX70" fmla="*/ 272121 w 4549123"/>
              <a:gd name="connsiteY70" fmla="*/ 0 h 5531266"/>
              <a:gd name="connsiteX0" fmla="*/ 224334 w 4501336"/>
              <a:gd name="connsiteY0" fmla="*/ 0 h 5531266"/>
              <a:gd name="connsiteX1" fmla="*/ 3253501 w 4501336"/>
              <a:gd name="connsiteY1" fmla="*/ 153134 h 5531266"/>
              <a:gd name="connsiteX2" fmla="*/ 4082312 w 4501336"/>
              <a:gd name="connsiteY2" fmla="*/ 208242 h 5531266"/>
              <a:gd name="connsiteX3" fmla="*/ 4455506 w 4501336"/>
              <a:gd name="connsiteY3" fmla="*/ 228666 h 5531266"/>
              <a:gd name="connsiteX4" fmla="*/ 4483385 w 4501336"/>
              <a:gd name="connsiteY4" fmla="*/ 250471 h 5531266"/>
              <a:gd name="connsiteX5" fmla="*/ 4481611 w 4501336"/>
              <a:gd name="connsiteY5" fmla="*/ 282222 h 5531266"/>
              <a:gd name="connsiteX6" fmla="*/ 4484533 w 4501336"/>
              <a:gd name="connsiteY6" fmla="*/ 283939 h 5531266"/>
              <a:gd name="connsiteX7" fmla="*/ 4500959 w 4501336"/>
              <a:gd name="connsiteY7" fmla="*/ 315514 h 5531266"/>
              <a:gd name="connsiteX8" fmla="*/ 4478698 w 4501336"/>
              <a:gd name="connsiteY8" fmla="*/ 373160 h 5531266"/>
              <a:gd name="connsiteX9" fmla="*/ 4475210 w 4501336"/>
              <a:gd name="connsiteY9" fmla="*/ 396781 h 5531266"/>
              <a:gd name="connsiteX10" fmla="*/ 4470105 w 4501336"/>
              <a:gd name="connsiteY10" fmla="*/ 488120 h 5531266"/>
              <a:gd name="connsiteX11" fmla="*/ 4469455 w 4501336"/>
              <a:gd name="connsiteY11" fmla="*/ 534537 h 5531266"/>
              <a:gd name="connsiteX12" fmla="*/ 4466356 w 4501336"/>
              <a:gd name="connsiteY12" fmla="*/ 563001 h 5531266"/>
              <a:gd name="connsiteX13" fmla="*/ 4465687 w 4501336"/>
              <a:gd name="connsiteY13" fmla="*/ 567182 h 5531266"/>
              <a:gd name="connsiteX14" fmla="*/ 4452750 w 4501336"/>
              <a:gd name="connsiteY14" fmla="*/ 798696 h 5531266"/>
              <a:gd name="connsiteX15" fmla="*/ 4454463 w 4501336"/>
              <a:gd name="connsiteY15" fmla="*/ 803530 h 5531266"/>
              <a:gd name="connsiteX16" fmla="*/ 4452312 w 4501336"/>
              <a:gd name="connsiteY16" fmla="*/ 827361 h 5531266"/>
              <a:gd name="connsiteX17" fmla="*/ 4450712 w 4501336"/>
              <a:gd name="connsiteY17" fmla="*/ 835146 h 5531266"/>
              <a:gd name="connsiteX18" fmla="*/ 4444474 w 4501336"/>
              <a:gd name="connsiteY18" fmla="*/ 946777 h 5531266"/>
              <a:gd name="connsiteX19" fmla="*/ 4446551 w 4501336"/>
              <a:gd name="connsiteY19" fmla="*/ 947677 h 5531266"/>
              <a:gd name="connsiteX20" fmla="*/ 4450670 w 4501336"/>
              <a:gd name="connsiteY20" fmla="*/ 983859 h 5531266"/>
              <a:gd name="connsiteX21" fmla="*/ 4445872 w 4501336"/>
              <a:gd name="connsiteY21" fmla="*/ 1082386 h 5531266"/>
              <a:gd name="connsiteX22" fmla="*/ 4445767 w 4501336"/>
              <a:gd name="connsiteY22" fmla="*/ 1140681 h 5531266"/>
              <a:gd name="connsiteX23" fmla="*/ 4450070 w 4501336"/>
              <a:gd name="connsiteY23" fmla="*/ 1161797 h 5531266"/>
              <a:gd name="connsiteX24" fmla="*/ 4453160 w 4501336"/>
              <a:gd name="connsiteY24" fmla="*/ 1191979 h 5531266"/>
              <a:gd name="connsiteX25" fmla="*/ 4461977 w 4501336"/>
              <a:gd name="connsiteY25" fmla="*/ 1244449 h 5531266"/>
              <a:gd name="connsiteX26" fmla="*/ 4464254 w 4501336"/>
              <a:gd name="connsiteY26" fmla="*/ 1294666 h 5531266"/>
              <a:gd name="connsiteX27" fmla="*/ 4463374 w 4501336"/>
              <a:gd name="connsiteY27" fmla="*/ 1328296 h 5531266"/>
              <a:gd name="connsiteX28" fmla="*/ 4462911 w 4501336"/>
              <a:gd name="connsiteY28" fmla="*/ 1333156 h 5531266"/>
              <a:gd name="connsiteX29" fmla="*/ 4453792 w 4501336"/>
              <a:gd name="connsiteY29" fmla="*/ 1373054 h 5531266"/>
              <a:gd name="connsiteX30" fmla="*/ 4457056 w 4501336"/>
              <a:gd name="connsiteY30" fmla="*/ 1376999 h 5531266"/>
              <a:gd name="connsiteX31" fmla="*/ 4459898 w 4501336"/>
              <a:gd name="connsiteY31" fmla="*/ 1389816 h 5531266"/>
              <a:gd name="connsiteX32" fmla="*/ 4455157 w 4501336"/>
              <a:gd name="connsiteY32" fmla="*/ 1400401 h 5531266"/>
              <a:gd name="connsiteX33" fmla="*/ 4444973 w 4501336"/>
              <a:gd name="connsiteY33" fmla="*/ 1450629 h 5531266"/>
              <a:gd name="connsiteX34" fmla="*/ 4434076 w 4501336"/>
              <a:gd name="connsiteY34" fmla="*/ 1524330 h 5531266"/>
              <a:gd name="connsiteX35" fmla="*/ 4429195 w 4501336"/>
              <a:gd name="connsiteY35" fmla="*/ 1535289 h 5531266"/>
              <a:gd name="connsiteX36" fmla="*/ 4414767 w 4501336"/>
              <a:gd name="connsiteY36" fmla="*/ 1607363 h 5531266"/>
              <a:gd name="connsiteX37" fmla="*/ 4411052 w 4501336"/>
              <a:gd name="connsiteY37" fmla="*/ 1645395 h 5531266"/>
              <a:gd name="connsiteX38" fmla="*/ 4414712 w 4501336"/>
              <a:gd name="connsiteY38" fmla="*/ 1649850 h 5531266"/>
              <a:gd name="connsiteX39" fmla="*/ 4413062 w 4501336"/>
              <a:gd name="connsiteY39" fmla="*/ 1661048 h 5531266"/>
              <a:gd name="connsiteX40" fmla="*/ 4413474 w 4501336"/>
              <a:gd name="connsiteY40" fmla="*/ 1664107 h 5531266"/>
              <a:gd name="connsiteX41" fmla="*/ 4414985 w 4501336"/>
              <a:gd name="connsiteY41" fmla="*/ 1681560 h 5531266"/>
              <a:gd name="connsiteX42" fmla="*/ 4403515 w 4501336"/>
              <a:gd name="connsiteY42" fmla="*/ 1716455 h 5531266"/>
              <a:gd name="connsiteX43" fmla="*/ 4401455 w 4501336"/>
              <a:gd name="connsiteY43" fmla="*/ 1716581 h 5531266"/>
              <a:gd name="connsiteX44" fmla="*/ 4392957 w 4501336"/>
              <a:gd name="connsiteY44" fmla="*/ 1868666 h 5531266"/>
              <a:gd name="connsiteX45" fmla="*/ 4401648 w 4501336"/>
              <a:gd name="connsiteY45" fmla="*/ 1892828 h 5531266"/>
              <a:gd name="connsiteX46" fmla="*/ 4403926 w 4501336"/>
              <a:gd name="connsiteY46" fmla="*/ 1943047 h 5531266"/>
              <a:gd name="connsiteX47" fmla="*/ 4403045 w 4501336"/>
              <a:gd name="connsiteY47" fmla="*/ 1976676 h 5531266"/>
              <a:gd name="connsiteX48" fmla="*/ 4402583 w 4501336"/>
              <a:gd name="connsiteY48" fmla="*/ 1981536 h 5531266"/>
              <a:gd name="connsiteX49" fmla="*/ 4393463 w 4501336"/>
              <a:gd name="connsiteY49" fmla="*/ 2021434 h 5531266"/>
              <a:gd name="connsiteX50" fmla="*/ 4396728 w 4501336"/>
              <a:gd name="connsiteY50" fmla="*/ 2025379 h 5531266"/>
              <a:gd name="connsiteX51" fmla="*/ 4399569 w 4501336"/>
              <a:gd name="connsiteY51" fmla="*/ 2038196 h 5531266"/>
              <a:gd name="connsiteX52" fmla="*/ 4394828 w 4501336"/>
              <a:gd name="connsiteY52" fmla="*/ 2048781 h 5531266"/>
              <a:gd name="connsiteX53" fmla="*/ 4384644 w 4501336"/>
              <a:gd name="connsiteY53" fmla="*/ 2099011 h 5531266"/>
              <a:gd name="connsiteX54" fmla="*/ 4377313 w 4501336"/>
              <a:gd name="connsiteY54" fmla="*/ 2148592 h 5531266"/>
              <a:gd name="connsiteX55" fmla="*/ 4321230 w 4501336"/>
              <a:gd name="connsiteY55" fmla="*/ 3204925 h 5531266"/>
              <a:gd name="connsiteX56" fmla="*/ 4308444 w 4501336"/>
              <a:gd name="connsiteY56" fmla="*/ 3458573 h 5531266"/>
              <a:gd name="connsiteX57" fmla="*/ 4297359 w 4501336"/>
              <a:gd name="connsiteY57" fmla="*/ 3621276 h 5531266"/>
              <a:gd name="connsiteX58" fmla="*/ 4206598 w 4501336"/>
              <a:gd name="connsiteY58" fmla="*/ 5260213 h 5531266"/>
              <a:gd name="connsiteX59" fmla="*/ 4211896 w 4501336"/>
              <a:gd name="connsiteY59" fmla="*/ 5296918 h 5531266"/>
              <a:gd name="connsiteX60" fmla="*/ 4215430 w 4501336"/>
              <a:gd name="connsiteY60" fmla="*/ 5331382 h 5531266"/>
              <a:gd name="connsiteX61" fmla="*/ 4218262 w 4501336"/>
              <a:gd name="connsiteY61" fmla="*/ 5431691 h 5531266"/>
              <a:gd name="connsiteX62" fmla="*/ 4199705 w 4501336"/>
              <a:gd name="connsiteY62" fmla="*/ 5466096 h 5531266"/>
              <a:gd name="connsiteX63" fmla="*/ 4195053 w 4501336"/>
              <a:gd name="connsiteY63" fmla="*/ 5468796 h 5531266"/>
              <a:gd name="connsiteX64" fmla="*/ 4191596 w 4501336"/>
              <a:gd name="connsiteY64" fmla="*/ 5531243 h 5531266"/>
              <a:gd name="connsiteX65" fmla="*/ 258233 w 4501336"/>
              <a:gd name="connsiteY65" fmla="*/ 5278553 h 5531266"/>
              <a:gd name="connsiteX66" fmla="*/ 28866 w 4501336"/>
              <a:gd name="connsiteY66" fmla="*/ 5257630 h 5531266"/>
              <a:gd name="connsiteX67" fmla="*/ 0 w 4501336"/>
              <a:gd name="connsiteY67" fmla="*/ 5070360 h 5531266"/>
              <a:gd name="connsiteX68" fmla="*/ 22583 w 4501336"/>
              <a:gd name="connsiteY68" fmla="*/ 4752822 h 5531266"/>
              <a:gd name="connsiteX69" fmla="*/ 224334 w 4501336"/>
              <a:gd name="connsiteY69" fmla="*/ 0 h 5531266"/>
              <a:gd name="connsiteX0" fmla="*/ 224334 w 4501336"/>
              <a:gd name="connsiteY0" fmla="*/ 0 h 5531266"/>
              <a:gd name="connsiteX1" fmla="*/ 3253501 w 4501336"/>
              <a:gd name="connsiteY1" fmla="*/ 153134 h 5531266"/>
              <a:gd name="connsiteX2" fmla="*/ 4082312 w 4501336"/>
              <a:gd name="connsiteY2" fmla="*/ 208242 h 5531266"/>
              <a:gd name="connsiteX3" fmla="*/ 4455506 w 4501336"/>
              <a:gd name="connsiteY3" fmla="*/ 228666 h 5531266"/>
              <a:gd name="connsiteX4" fmla="*/ 4483385 w 4501336"/>
              <a:gd name="connsiteY4" fmla="*/ 250471 h 5531266"/>
              <a:gd name="connsiteX5" fmla="*/ 4481611 w 4501336"/>
              <a:gd name="connsiteY5" fmla="*/ 282222 h 5531266"/>
              <a:gd name="connsiteX6" fmla="*/ 4484533 w 4501336"/>
              <a:gd name="connsiteY6" fmla="*/ 283939 h 5531266"/>
              <a:gd name="connsiteX7" fmla="*/ 4500959 w 4501336"/>
              <a:gd name="connsiteY7" fmla="*/ 315514 h 5531266"/>
              <a:gd name="connsiteX8" fmla="*/ 4478698 w 4501336"/>
              <a:gd name="connsiteY8" fmla="*/ 373160 h 5531266"/>
              <a:gd name="connsiteX9" fmla="*/ 4475210 w 4501336"/>
              <a:gd name="connsiteY9" fmla="*/ 396781 h 5531266"/>
              <a:gd name="connsiteX10" fmla="*/ 4470105 w 4501336"/>
              <a:gd name="connsiteY10" fmla="*/ 488120 h 5531266"/>
              <a:gd name="connsiteX11" fmla="*/ 4469455 w 4501336"/>
              <a:gd name="connsiteY11" fmla="*/ 534537 h 5531266"/>
              <a:gd name="connsiteX12" fmla="*/ 4466356 w 4501336"/>
              <a:gd name="connsiteY12" fmla="*/ 563001 h 5531266"/>
              <a:gd name="connsiteX13" fmla="*/ 4465687 w 4501336"/>
              <a:gd name="connsiteY13" fmla="*/ 567182 h 5531266"/>
              <a:gd name="connsiteX14" fmla="*/ 4452750 w 4501336"/>
              <a:gd name="connsiteY14" fmla="*/ 798696 h 5531266"/>
              <a:gd name="connsiteX15" fmla="*/ 4454463 w 4501336"/>
              <a:gd name="connsiteY15" fmla="*/ 803530 h 5531266"/>
              <a:gd name="connsiteX16" fmla="*/ 4452312 w 4501336"/>
              <a:gd name="connsiteY16" fmla="*/ 827361 h 5531266"/>
              <a:gd name="connsiteX17" fmla="*/ 4450712 w 4501336"/>
              <a:gd name="connsiteY17" fmla="*/ 835146 h 5531266"/>
              <a:gd name="connsiteX18" fmla="*/ 4444474 w 4501336"/>
              <a:gd name="connsiteY18" fmla="*/ 946777 h 5531266"/>
              <a:gd name="connsiteX19" fmla="*/ 4446551 w 4501336"/>
              <a:gd name="connsiteY19" fmla="*/ 947677 h 5531266"/>
              <a:gd name="connsiteX20" fmla="*/ 4450670 w 4501336"/>
              <a:gd name="connsiteY20" fmla="*/ 983859 h 5531266"/>
              <a:gd name="connsiteX21" fmla="*/ 4445872 w 4501336"/>
              <a:gd name="connsiteY21" fmla="*/ 1082386 h 5531266"/>
              <a:gd name="connsiteX22" fmla="*/ 4445767 w 4501336"/>
              <a:gd name="connsiteY22" fmla="*/ 1140681 h 5531266"/>
              <a:gd name="connsiteX23" fmla="*/ 4450070 w 4501336"/>
              <a:gd name="connsiteY23" fmla="*/ 1161797 h 5531266"/>
              <a:gd name="connsiteX24" fmla="*/ 4453160 w 4501336"/>
              <a:gd name="connsiteY24" fmla="*/ 1191979 h 5531266"/>
              <a:gd name="connsiteX25" fmla="*/ 4461977 w 4501336"/>
              <a:gd name="connsiteY25" fmla="*/ 1244449 h 5531266"/>
              <a:gd name="connsiteX26" fmla="*/ 4464254 w 4501336"/>
              <a:gd name="connsiteY26" fmla="*/ 1294666 h 5531266"/>
              <a:gd name="connsiteX27" fmla="*/ 4463374 w 4501336"/>
              <a:gd name="connsiteY27" fmla="*/ 1328296 h 5531266"/>
              <a:gd name="connsiteX28" fmla="*/ 4462911 w 4501336"/>
              <a:gd name="connsiteY28" fmla="*/ 1333156 h 5531266"/>
              <a:gd name="connsiteX29" fmla="*/ 4453792 w 4501336"/>
              <a:gd name="connsiteY29" fmla="*/ 1373054 h 5531266"/>
              <a:gd name="connsiteX30" fmla="*/ 4457056 w 4501336"/>
              <a:gd name="connsiteY30" fmla="*/ 1376999 h 5531266"/>
              <a:gd name="connsiteX31" fmla="*/ 4459898 w 4501336"/>
              <a:gd name="connsiteY31" fmla="*/ 1389816 h 5531266"/>
              <a:gd name="connsiteX32" fmla="*/ 4455157 w 4501336"/>
              <a:gd name="connsiteY32" fmla="*/ 1400401 h 5531266"/>
              <a:gd name="connsiteX33" fmla="*/ 4444973 w 4501336"/>
              <a:gd name="connsiteY33" fmla="*/ 1450629 h 5531266"/>
              <a:gd name="connsiteX34" fmla="*/ 4434076 w 4501336"/>
              <a:gd name="connsiteY34" fmla="*/ 1524330 h 5531266"/>
              <a:gd name="connsiteX35" fmla="*/ 4429195 w 4501336"/>
              <a:gd name="connsiteY35" fmla="*/ 1535289 h 5531266"/>
              <a:gd name="connsiteX36" fmla="*/ 4414767 w 4501336"/>
              <a:gd name="connsiteY36" fmla="*/ 1607363 h 5531266"/>
              <a:gd name="connsiteX37" fmla="*/ 4411052 w 4501336"/>
              <a:gd name="connsiteY37" fmla="*/ 1645395 h 5531266"/>
              <a:gd name="connsiteX38" fmla="*/ 4414712 w 4501336"/>
              <a:gd name="connsiteY38" fmla="*/ 1649850 h 5531266"/>
              <a:gd name="connsiteX39" fmla="*/ 4413062 w 4501336"/>
              <a:gd name="connsiteY39" fmla="*/ 1661048 h 5531266"/>
              <a:gd name="connsiteX40" fmla="*/ 4413474 w 4501336"/>
              <a:gd name="connsiteY40" fmla="*/ 1664107 h 5531266"/>
              <a:gd name="connsiteX41" fmla="*/ 4414985 w 4501336"/>
              <a:gd name="connsiteY41" fmla="*/ 1681560 h 5531266"/>
              <a:gd name="connsiteX42" fmla="*/ 4403515 w 4501336"/>
              <a:gd name="connsiteY42" fmla="*/ 1716455 h 5531266"/>
              <a:gd name="connsiteX43" fmla="*/ 4401455 w 4501336"/>
              <a:gd name="connsiteY43" fmla="*/ 1716581 h 5531266"/>
              <a:gd name="connsiteX44" fmla="*/ 4392957 w 4501336"/>
              <a:gd name="connsiteY44" fmla="*/ 1868666 h 5531266"/>
              <a:gd name="connsiteX45" fmla="*/ 4401648 w 4501336"/>
              <a:gd name="connsiteY45" fmla="*/ 1892828 h 5531266"/>
              <a:gd name="connsiteX46" fmla="*/ 4403926 w 4501336"/>
              <a:gd name="connsiteY46" fmla="*/ 1943047 h 5531266"/>
              <a:gd name="connsiteX47" fmla="*/ 4403045 w 4501336"/>
              <a:gd name="connsiteY47" fmla="*/ 1976676 h 5531266"/>
              <a:gd name="connsiteX48" fmla="*/ 4402583 w 4501336"/>
              <a:gd name="connsiteY48" fmla="*/ 1981536 h 5531266"/>
              <a:gd name="connsiteX49" fmla="*/ 4393463 w 4501336"/>
              <a:gd name="connsiteY49" fmla="*/ 2021434 h 5531266"/>
              <a:gd name="connsiteX50" fmla="*/ 4396728 w 4501336"/>
              <a:gd name="connsiteY50" fmla="*/ 2025379 h 5531266"/>
              <a:gd name="connsiteX51" fmla="*/ 4399569 w 4501336"/>
              <a:gd name="connsiteY51" fmla="*/ 2038196 h 5531266"/>
              <a:gd name="connsiteX52" fmla="*/ 4394828 w 4501336"/>
              <a:gd name="connsiteY52" fmla="*/ 2048781 h 5531266"/>
              <a:gd name="connsiteX53" fmla="*/ 4384644 w 4501336"/>
              <a:gd name="connsiteY53" fmla="*/ 2099011 h 5531266"/>
              <a:gd name="connsiteX54" fmla="*/ 4377313 w 4501336"/>
              <a:gd name="connsiteY54" fmla="*/ 2148592 h 5531266"/>
              <a:gd name="connsiteX55" fmla="*/ 4321230 w 4501336"/>
              <a:gd name="connsiteY55" fmla="*/ 3204925 h 5531266"/>
              <a:gd name="connsiteX56" fmla="*/ 4308444 w 4501336"/>
              <a:gd name="connsiteY56" fmla="*/ 3458573 h 5531266"/>
              <a:gd name="connsiteX57" fmla="*/ 4297359 w 4501336"/>
              <a:gd name="connsiteY57" fmla="*/ 3621276 h 5531266"/>
              <a:gd name="connsiteX58" fmla="*/ 4206598 w 4501336"/>
              <a:gd name="connsiteY58" fmla="*/ 5260213 h 5531266"/>
              <a:gd name="connsiteX59" fmla="*/ 4211896 w 4501336"/>
              <a:gd name="connsiteY59" fmla="*/ 5296918 h 5531266"/>
              <a:gd name="connsiteX60" fmla="*/ 4215430 w 4501336"/>
              <a:gd name="connsiteY60" fmla="*/ 5331382 h 5531266"/>
              <a:gd name="connsiteX61" fmla="*/ 4218262 w 4501336"/>
              <a:gd name="connsiteY61" fmla="*/ 5431691 h 5531266"/>
              <a:gd name="connsiteX62" fmla="*/ 4199705 w 4501336"/>
              <a:gd name="connsiteY62" fmla="*/ 5466096 h 5531266"/>
              <a:gd name="connsiteX63" fmla="*/ 4195053 w 4501336"/>
              <a:gd name="connsiteY63" fmla="*/ 5468796 h 5531266"/>
              <a:gd name="connsiteX64" fmla="*/ 4191596 w 4501336"/>
              <a:gd name="connsiteY64" fmla="*/ 5531243 h 5531266"/>
              <a:gd name="connsiteX65" fmla="*/ 258233 w 4501336"/>
              <a:gd name="connsiteY65" fmla="*/ 5278553 h 5531266"/>
              <a:gd name="connsiteX66" fmla="*/ 3330 w 4501336"/>
              <a:gd name="connsiteY66" fmla="*/ 5237777 h 5531266"/>
              <a:gd name="connsiteX67" fmla="*/ 0 w 4501336"/>
              <a:gd name="connsiteY67" fmla="*/ 5070360 h 5531266"/>
              <a:gd name="connsiteX68" fmla="*/ 22583 w 4501336"/>
              <a:gd name="connsiteY68" fmla="*/ 4752822 h 5531266"/>
              <a:gd name="connsiteX69" fmla="*/ 224334 w 4501336"/>
              <a:gd name="connsiteY69" fmla="*/ 0 h 5531266"/>
              <a:gd name="connsiteX0" fmla="*/ 221004 w 4498006"/>
              <a:gd name="connsiteY0" fmla="*/ 0 h 5531266"/>
              <a:gd name="connsiteX1" fmla="*/ 3250171 w 4498006"/>
              <a:gd name="connsiteY1" fmla="*/ 153134 h 5531266"/>
              <a:gd name="connsiteX2" fmla="*/ 4078982 w 4498006"/>
              <a:gd name="connsiteY2" fmla="*/ 208242 h 5531266"/>
              <a:gd name="connsiteX3" fmla="*/ 4452176 w 4498006"/>
              <a:gd name="connsiteY3" fmla="*/ 228666 h 5531266"/>
              <a:gd name="connsiteX4" fmla="*/ 4480055 w 4498006"/>
              <a:gd name="connsiteY4" fmla="*/ 250471 h 5531266"/>
              <a:gd name="connsiteX5" fmla="*/ 4478281 w 4498006"/>
              <a:gd name="connsiteY5" fmla="*/ 282222 h 5531266"/>
              <a:gd name="connsiteX6" fmla="*/ 4481203 w 4498006"/>
              <a:gd name="connsiteY6" fmla="*/ 283939 h 5531266"/>
              <a:gd name="connsiteX7" fmla="*/ 4497629 w 4498006"/>
              <a:gd name="connsiteY7" fmla="*/ 315514 h 5531266"/>
              <a:gd name="connsiteX8" fmla="*/ 4475368 w 4498006"/>
              <a:gd name="connsiteY8" fmla="*/ 373160 h 5531266"/>
              <a:gd name="connsiteX9" fmla="*/ 4471880 w 4498006"/>
              <a:gd name="connsiteY9" fmla="*/ 396781 h 5531266"/>
              <a:gd name="connsiteX10" fmla="*/ 4466775 w 4498006"/>
              <a:gd name="connsiteY10" fmla="*/ 488120 h 5531266"/>
              <a:gd name="connsiteX11" fmla="*/ 4466125 w 4498006"/>
              <a:gd name="connsiteY11" fmla="*/ 534537 h 5531266"/>
              <a:gd name="connsiteX12" fmla="*/ 4463026 w 4498006"/>
              <a:gd name="connsiteY12" fmla="*/ 563001 h 5531266"/>
              <a:gd name="connsiteX13" fmla="*/ 4462357 w 4498006"/>
              <a:gd name="connsiteY13" fmla="*/ 567182 h 5531266"/>
              <a:gd name="connsiteX14" fmla="*/ 4449420 w 4498006"/>
              <a:gd name="connsiteY14" fmla="*/ 798696 h 5531266"/>
              <a:gd name="connsiteX15" fmla="*/ 4451133 w 4498006"/>
              <a:gd name="connsiteY15" fmla="*/ 803530 h 5531266"/>
              <a:gd name="connsiteX16" fmla="*/ 4448982 w 4498006"/>
              <a:gd name="connsiteY16" fmla="*/ 827361 h 5531266"/>
              <a:gd name="connsiteX17" fmla="*/ 4447382 w 4498006"/>
              <a:gd name="connsiteY17" fmla="*/ 835146 h 5531266"/>
              <a:gd name="connsiteX18" fmla="*/ 4441144 w 4498006"/>
              <a:gd name="connsiteY18" fmla="*/ 946777 h 5531266"/>
              <a:gd name="connsiteX19" fmla="*/ 4443221 w 4498006"/>
              <a:gd name="connsiteY19" fmla="*/ 947677 h 5531266"/>
              <a:gd name="connsiteX20" fmla="*/ 4447340 w 4498006"/>
              <a:gd name="connsiteY20" fmla="*/ 983859 h 5531266"/>
              <a:gd name="connsiteX21" fmla="*/ 4442542 w 4498006"/>
              <a:gd name="connsiteY21" fmla="*/ 1082386 h 5531266"/>
              <a:gd name="connsiteX22" fmla="*/ 4442437 w 4498006"/>
              <a:gd name="connsiteY22" fmla="*/ 1140681 h 5531266"/>
              <a:gd name="connsiteX23" fmla="*/ 4446740 w 4498006"/>
              <a:gd name="connsiteY23" fmla="*/ 1161797 h 5531266"/>
              <a:gd name="connsiteX24" fmla="*/ 4449830 w 4498006"/>
              <a:gd name="connsiteY24" fmla="*/ 1191979 h 5531266"/>
              <a:gd name="connsiteX25" fmla="*/ 4458647 w 4498006"/>
              <a:gd name="connsiteY25" fmla="*/ 1244449 h 5531266"/>
              <a:gd name="connsiteX26" fmla="*/ 4460924 w 4498006"/>
              <a:gd name="connsiteY26" fmla="*/ 1294666 h 5531266"/>
              <a:gd name="connsiteX27" fmla="*/ 4460044 w 4498006"/>
              <a:gd name="connsiteY27" fmla="*/ 1328296 h 5531266"/>
              <a:gd name="connsiteX28" fmla="*/ 4459581 w 4498006"/>
              <a:gd name="connsiteY28" fmla="*/ 1333156 h 5531266"/>
              <a:gd name="connsiteX29" fmla="*/ 4450462 w 4498006"/>
              <a:gd name="connsiteY29" fmla="*/ 1373054 h 5531266"/>
              <a:gd name="connsiteX30" fmla="*/ 4453726 w 4498006"/>
              <a:gd name="connsiteY30" fmla="*/ 1376999 h 5531266"/>
              <a:gd name="connsiteX31" fmla="*/ 4456568 w 4498006"/>
              <a:gd name="connsiteY31" fmla="*/ 1389816 h 5531266"/>
              <a:gd name="connsiteX32" fmla="*/ 4451827 w 4498006"/>
              <a:gd name="connsiteY32" fmla="*/ 1400401 h 5531266"/>
              <a:gd name="connsiteX33" fmla="*/ 4441643 w 4498006"/>
              <a:gd name="connsiteY33" fmla="*/ 1450629 h 5531266"/>
              <a:gd name="connsiteX34" fmla="*/ 4430746 w 4498006"/>
              <a:gd name="connsiteY34" fmla="*/ 1524330 h 5531266"/>
              <a:gd name="connsiteX35" fmla="*/ 4425865 w 4498006"/>
              <a:gd name="connsiteY35" fmla="*/ 1535289 h 5531266"/>
              <a:gd name="connsiteX36" fmla="*/ 4411437 w 4498006"/>
              <a:gd name="connsiteY36" fmla="*/ 1607363 h 5531266"/>
              <a:gd name="connsiteX37" fmla="*/ 4407722 w 4498006"/>
              <a:gd name="connsiteY37" fmla="*/ 1645395 h 5531266"/>
              <a:gd name="connsiteX38" fmla="*/ 4411382 w 4498006"/>
              <a:gd name="connsiteY38" fmla="*/ 1649850 h 5531266"/>
              <a:gd name="connsiteX39" fmla="*/ 4409732 w 4498006"/>
              <a:gd name="connsiteY39" fmla="*/ 1661048 h 5531266"/>
              <a:gd name="connsiteX40" fmla="*/ 4410144 w 4498006"/>
              <a:gd name="connsiteY40" fmla="*/ 1664107 h 5531266"/>
              <a:gd name="connsiteX41" fmla="*/ 4411655 w 4498006"/>
              <a:gd name="connsiteY41" fmla="*/ 1681560 h 5531266"/>
              <a:gd name="connsiteX42" fmla="*/ 4400185 w 4498006"/>
              <a:gd name="connsiteY42" fmla="*/ 1716455 h 5531266"/>
              <a:gd name="connsiteX43" fmla="*/ 4398125 w 4498006"/>
              <a:gd name="connsiteY43" fmla="*/ 1716581 h 5531266"/>
              <a:gd name="connsiteX44" fmla="*/ 4389627 w 4498006"/>
              <a:gd name="connsiteY44" fmla="*/ 1868666 h 5531266"/>
              <a:gd name="connsiteX45" fmla="*/ 4398318 w 4498006"/>
              <a:gd name="connsiteY45" fmla="*/ 1892828 h 5531266"/>
              <a:gd name="connsiteX46" fmla="*/ 4400596 w 4498006"/>
              <a:gd name="connsiteY46" fmla="*/ 1943047 h 5531266"/>
              <a:gd name="connsiteX47" fmla="*/ 4399715 w 4498006"/>
              <a:gd name="connsiteY47" fmla="*/ 1976676 h 5531266"/>
              <a:gd name="connsiteX48" fmla="*/ 4399253 w 4498006"/>
              <a:gd name="connsiteY48" fmla="*/ 1981536 h 5531266"/>
              <a:gd name="connsiteX49" fmla="*/ 4390133 w 4498006"/>
              <a:gd name="connsiteY49" fmla="*/ 2021434 h 5531266"/>
              <a:gd name="connsiteX50" fmla="*/ 4393398 w 4498006"/>
              <a:gd name="connsiteY50" fmla="*/ 2025379 h 5531266"/>
              <a:gd name="connsiteX51" fmla="*/ 4396239 w 4498006"/>
              <a:gd name="connsiteY51" fmla="*/ 2038196 h 5531266"/>
              <a:gd name="connsiteX52" fmla="*/ 4391498 w 4498006"/>
              <a:gd name="connsiteY52" fmla="*/ 2048781 h 5531266"/>
              <a:gd name="connsiteX53" fmla="*/ 4381314 w 4498006"/>
              <a:gd name="connsiteY53" fmla="*/ 2099011 h 5531266"/>
              <a:gd name="connsiteX54" fmla="*/ 4373983 w 4498006"/>
              <a:gd name="connsiteY54" fmla="*/ 2148592 h 5531266"/>
              <a:gd name="connsiteX55" fmla="*/ 4317900 w 4498006"/>
              <a:gd name="connsiteY55" fmla="*/ 3204925 h 5531266"/>
              <a:gd name="connsiteX56" fmla="*/ 4305114 w 4498006"/>
              <a:gd name="connsiteY56" fmla="*/ 3458573 h 5531266"/>
              <a:gd name="connsiteX57" fmla="*/ 4294029 w 4498006"/>
              <a:gd name="connsiteY57" fmla="*/ 3621276 h 5531266"/>
              <a:gd name="connsiteX58" fmla="*/ 4203268 w 4498006"/>
              <a:gd name="connsiteY58" fmla="*/ 5260213 h 5531266"/>
              <a:gd name="connsiteX59" fmla="*/ 4208566 w 4498006"/>
              <a:gd name="connsiteY59" fmla="*/ 5296918 h 5531266"/>
              <a:gd name="connsiteX60" fmla="*/ 4212100 w 4498006"/>
              <a:gd name="connsiteY60" fmla="*/ 5331382 h 5531266"/>
              <a:gd name="connsiteX61" fmla="*/ 4214932 w 4498006"/>
              <a:gd name="connsiteY61" fmla="*/ 5431691 h 5531266"/>
              <a:gd name="connsiteX62" fmla="*/ 4196375 w 4498006"/>
              <a:gd name="connsiteY62" fmla="*/ 5466096 h 5531266"/>
              <a:gd name="connsiteX63" fmla="*/ 4191723 w 4498006"/>
              <a:gd name="connsiteY63" fmla="*/ 5468796 h 5531266"/>
              <a:gd name="connsiteX64" fmla="*/ 4188266 w 4498006"/>
              <a:gd name="connsiteY64" fmla="*/ 5531243 h 5531266"/>
              <a:gd name="connsiteX65" fmla="*/ 254903 w 4498006"/>
              <a:gd name="connsiteY65" fmla="*/ 5278553 h 5531266"/>
              <a:gd name="connsiteX66" fmla="*/ 0 w 4498006"/>
              <a:gd name="connsiteY66" fmla="*/ 5237777 h 5531266"/>
              <a:gd name="connsiteX67" fmla="*/ 6412 w 4498006"/>
              <a:gd name="connsiteY67" fmla="*/ 4977753 h 5531266"/>
              <a:gd name="connsiteX68" fmla="*/ 19253 w 4498006"/>
              <a:gd name="connsiteY68" fmla="*/ 4752822 h 5531266"/>
              <a:gd name="connsiteX69" fmla="*/ 221004 w 4498006"/>
              <a:gd name="connsiteY69" fmla="*/ 0 h 5531266"/>
              <a:gd name="connsiteX0" fmla="*/ 222466 w 4499468"/>
              <a:gd name="connsiteY0" fmla="*/ 0 h 5531266"/>
              <a:gd name="connsiteX1" fmla="*/ 3251633 w 4499468"/>
              <a:gd name="connsiteY1" fmla="*/ 153134 h 5531266"/>
              <a:gd name="connsiteX2" fmla="*/ 4080444 w 4499468"/>
              <a:gd name="connsiteY2" fmla="*/ 208242 h 5531266"/>
              <a:gd name="connsiteX3" fmla="*/ 4453638 w 4499468"/>
              <a:gd name="connsiteY3" fmla="*/ 228666 h 5531266"/>
              <a:gd name="connsiteX4" fmla="*/ 4481517 w 4499468"/>
              <a:gd name="connsiteY4" fmla="*/ 250471 h 5531266"/>
              <a:gd name="connsiteX5" fmla="*/ 4479743 w 4499468"/>
              <a:gd name="connsiteY5" fmla="*/ 282222 h 5531266"/>
              <a:gd name="connsiteX6" fmla="*/ 4482665 w 4499468"/>
              <a:gd name="connsiteY6" fmla="*/ 283939 h 5531266"/>
              <a:gd name="connsiteX7" fmla="*/ 4499091 w 4499468"/>
              <a:gd name="connsiteY7" fmla="*/ 315514 h 5531266"/>
              <a:gd name="connsiteX8" fmla="*/ 4476830 w 4499468"/>
              <a:gd name="connsiteY8" fmla="*/ 373160 h 5531266"/>
              <a:gd name="connsiteX9" fmla="*/ 4473342 w 4499468"/>
              <a:gd name="connsiteY9" fmla="*/ 396781 h 5531266"/>
              <a:gd name="connsiteX10" fmla="*/ 4468237 w 4499468"/>
              <a:gd name="connsiteY10" fmla="*/ 488120 h 5531266"/>
              <a:gd name="connsiteX11" fmla="*/ 4467587 w 4499468"/>
              <a:gd name="connsiteY11" fmla="*/ 534537 h 5531266"/>
              <a:gd name="connsiteX12" fmla="*/ 4464488 w 4499468"/>
              <a:gd name="connsiteY12" fmla="*/ 563001 h 5531266"/>
              <a:gd name="connsiteX13" fmla="*/ 4463819 w 4499468"/>
              <a:gd name="connsiteY13" fmla="*/ 567182 h 5531266"/>
              <a:gd name="connsiteX14" fmla="*/ 4450882 w 4499468"/>
              <a:gd name="connsiteY14" fmla="*/ 798696 h 5531266"/>
              <a:gd name="connsiteX15" fmla="*/ 4452595 w 4499468"/>
              <a:gd name="connsiteY15" fmla="*/ 803530 h 5531266"/>
              <a:gd name="connsiteX16" fmla="*/ 4450444 w 4499468"/>
              <a:gd name="connsiteY16" fmla="*/ 827361 h 5531266"/>
              <a:gd name="connsiteX17" fmla="*/ 4448844 w 4499468"/>
              <a:gd name="connsiteY17" fmla="*/ 835146 h 5531266"/>
              <a:gd name="connsiteX18" fmla="*/ 4442606 w 4499468"/>
              <a:gd name="connsiteY18" fmla="*/ 946777 h 5531266"/>
              <a:gd name="connsiteX19" fmla="*/ 4444683 w 4499468"/>
              <a:gd name="connsiteY19" fmla="*/ 947677 h 5531266"/>
              <a:gd name="connsiteX20" fmla="*/ 4448802 w 4499468"/>
              <a:gd name="connsiteY20" fmla="*/ 983859 h 5531266"/>
              <a:gd name="connsiteX21" fmla="*/ 4444004 w 4499468"/>
              <a:gd name="connsiteY21" fmla="*/ 1082386 h 5531266"/>
              <a:gd name="connsiteX22" fmla="*/ 4443899 w 4499468"/>
              <a:gd name="connsiteY22" fmla="*/ 1140681 h 5531266"/>
              <a:gd name="connsiteX23" fmla="*/ 4448202 w 4499468"/>
              <a:gd name="connsiteY23" fmla="*/ 1161797 h 5531266"/>
              <a:gd name="connsiteX24" fmla="*/ 4451292 w 4499468"/>
              <a:gd name="connsiteY24" fmla="*/ 1191979 h 5531266"/>
              <a:gd name="connsiteX25" fmla="*/ 4460109 w 4499468"/>
              <a:gd name="connsiteY25" fmla="*/ 1244449 h 5531266"/>
              <a:gd name="connsiteX26" fmla="*/ 4462386 w 4499468"/>
              <a:gd name="connsiteY26" fmla="*/ 1294666 h 5531266"/>
              <a:gd name="connsiteX27" fmla="*/ 4461506 w 4499468"/>
              <a:gd name="connsiteY27" fmla="*/ 1328296 h 5531266"/>
              <a:gd name="connsiteX28" fmla="*/ 4461043 w 4499468"/>
              <a:gd name="connsiteY28" fmla="*/ 1333156 h 5531266"/>
              <a:gd name="connsiteX29" fmla="*/ 4451924 w 4499468"/>
              <a:gd name="connsiteY29" fmla="*/ 1373054 h 5531266"/>
              <a:gd name="connsiteX30" fmla="*/ 4455188 w 4499468"/>
              <a:gd name="connsiteY30" fmla="*/ 1376999 h 5531266"/>
              <a:gd name="connsiteX31" fmla="*/ 4458030 w 4499468"/>
              <a:gd name="connsiteY31" fmla="*/ 1389816 h 5531266"/>
              <a:gd name="connsiteX32" fmla="*/ 4453289 w 4499468"/>
              <a:gd name="connsiteY32" fmla="*/ 1400401 h 5531266"/>
              <a:gd name="connsiteX33" fmla="*/ 4443105 w 4499468"/>
              <a:gd name="connsiteY33" fmla="*/ 1450629 h 5531266"/>
              <a:gd name="connsiteX34" fmla="*/ 4432208 w 4499468"/>
              <a:gd name="connsiteY34" fmla="*/ 1524330 h 5531266"/>
              <a:gd name="connsiteX35" fmla="*/ 4427327 w 4499468"/>
              <a:gd name="connsiteY35" fmla="*/ 1535289 h 5531266"/>
              <a:gd name="connsiteX36" fmla="*/ 4412899 w 4499468"/>
              <a:gd name="connsiteY36" fmla="*/ 1607363 h 5531266"/>
              <a:gd name="connsiteX37" fmla="*/ 4409184 w 4499468"/>
              <a:gd name="connsiteY37" fmla="*/ 1645395 h 5531266"/>
              <a:gd name="connsiteX38" fmla="*/ 4412844 w 4499468"/>
              <a:gd name="connsiteY38" fmla="*/ 1649850 h 5531266"/>
              <a:gd name="connsiteX39" fmla="*/ 4411194 w 4499468"/>
              <a:gd name="connsiteY39" fmla="*/ 1661048 h 5531266"/>
              <a:gd name="connsiteX40" fmla="*/ 4411606 w 4499468"/>
              <a:gd name="connsiteY40" fmla="*/ 1664107 h 5531266"/>
              <a:gd name="connsiteX41" fmla="*/ 4413117 w 4499468"/>
              <a:gd name="connsiteY41" fmla="*/ 1681560 h 5531266"/>
              <a:gd name="connsiteX42" fmla="*/ 4401647 w 4499468"/>
              <a:gd name="connsiteY42" fmla="*/ 1716455 h 5531266"/>
              <a:gd name="connsiteX43" fmla="*/ 4399587 w 4499468"/>
              <a:gd name="connsiteY43" fmla="*/ 1716581 h 5531266"/>
              <a:gd name="connsiteX44" fmla="*/ 4391089 w 4499468"/>
              <a:gd name="connsiteY44" fmla="*/ 1868666 h 5531266"/>
              <a:gd name="connsiteX45" fmla="*/ 4399780 w 4499468"/>
              <a:gd name="connsiteY45" fmla="*/ 1892828 h 5531266"/>
              <a:gd name="connsiteX46" fmla="*/ 4402058 w 4499468"/>
              <a:gd name="connsiteY46" fmla="*/ 1943047 h 5531266"/>
              <a:gd name="connsiteX47" fmla="*/ 4401177 w 4499468"/>
              <a:gd name="connsiteY47" fmla="*/ 1976676 h 5531266"/>
              <a:gd name="connsiteX48" fmla="*/ 4400715 w 4499468"/>
              <a:gd name="connsiteY48" fmla="*/ 1981536 h 5531266"/>
              <a:gd name="connsiteX49" fmla="*/ 4391595 w 4499468"/>
              <a:gd name="connsiteY49" fmla="*/ 2021434 h 5531266"/>
              <a:gd name="connsiteX50" fmla="*/ 4394860 w 4499468"/>
              <a:gd name="connsiteY50" fmla="*/ 2025379 h 5531266"/>
              <a:gd name="connsiteX51" fmla="*/ 4397701 w 4499468"/>
              <a:gd name="connsiteY51" fmla="*/ 2038196 h 5531266"/>
              <a:gd name="connsiteX52" fmla="*/ 4392960 w 4499468"/>
              <a:gd name="connsiteY52" fmla="*/ 2048781 h 5531266"/>
              <a:gd name="connsiteX53" fmla="*/ 4382776 w 4499468"/>
              <a:gd name="connsiteY53" fmla="*/ 2099011 h 5531266"/>
              <a:gd name="connsiteX54" fmla="*/ 4375445 w 4499468"/>
              <a:gd name="connsiteY54" fmla="*/ 2148592 h 5531266"/>
              <a:gd name="connsiteX55" fmla="*/ 4319362 w 4499468"/>
              <a:gd name="connsiteY55" fmla="*/ 3204925 h 5531266"/>
              <a:gd name="connsiteX56" fmla="*/ 4306576 w 4499468"/>
              <a:gd name="connsiteY56" fmla="*/ 3458573 h 5531266"/>
              <a:gd name="connsiteX57" fmla="*/ 4295491 w 4499468"/>
              <a:gd name="connsiteY57" fmla="*/ 3621276 h 5531266"/>
              <a:gd name="connsiteX58" fmla="*/ 4204730 w 4499468"/>
              <a:gd name="connsiteY58" fmla="*/ 5260213 h 5531266"/>
              <a:gd name="connsiteX59" fmla="*/ 4210028 w 4499468"/>
              <a:gd name="connsiteY59" fmla="*/ 5296918 h 5531266"/>
              <a:gd name="connsiteX60" fmla="*/ 4213562 w 4499468"/>
              <a:gd name="connsiteY60" fmla="*/ 5331382 h 5531266"/>
              <a:gd name="connsiteX61" fmla="*/ 4216394 w 4499468"/>
              <a:gd name="connsiteY61" fmla="*/ 5431691 h 5531266"/>
              <a:gd name="connsiteX62" fmla="*/ 4197837 w 4499468"/>
              <a:gd name="connsiteY62" fmla="*/ 5466096 h 5531266"/>
              <a:gd name="connsiteX63" fmla="*/ 4193185 w 4499468"/>
              <a:gd name="connsiteY63" fmla="*/ 5468796 h 5531266"/>
              <a:gd name="connsiteX64" fmla="*/ 4189728 w 4499468"/>
              <a:gd name="connsiteY64" fmla="*/ 5531243 h 5531266"/>
              <a:gd name="connsiteX65" fmla="*/ 256365 w 4499468"/>
              <a:gd name="connsiteY65" fmla="*/ 5278553 h 5531266"/>
              <a:gd name="connsiteX66" fmla="*/ 1462 w 4499468"/>
              <a:gd name="connsiteY66" fmla="*/ 5237777 h 5531266"/>
              <a:gd name="connsiteX67" fmla="*/ 7874 w 4499468"/>
              <a:gd name="connsiteY67" fmla="*/ 4977753 h 5531266"/>
              <a:gd name="connsiteX68" fmla="*/ 20715 w 4499468"/>
              <a:gd name="connsiteY68" fmla="*/ 4752822 h 5531266"/>
              <a:gd name="connsiteX69" fmla="*/ 222466 w 4499468"/>
              <a:gd name="connsiteY69" fmla="*/ 0 h 5531266"/>
              <a:gd name="connsiteX0" fmla="*/ 222466 w 4499468"/>
              <a:gd name="connsiteY0" fmla="*/ 0 h 5531262"/>
              <a:gd name="connsiteX1" fmla="*/ 3251633 w 4499468"/>
              <a:gd name="connsiteY1" fmla="*/ 153134 h 5531262"/>
              <a:gd name="connsiteX2" fmla="*/ 4080444 w 4499468"/>
              <a:gd name="connsiteY2" fmla="*/ 208242 h 5531262"/>
              <a:gd name="connsiteX3" fmla="*/ 4453638 w 4499468"/>
              <a:gd name="connsiteY3" fmla="*/ 228666 h 5531262"/>
              <a:gd name="connsiteX4" fmla="*/ 4481517 w 4499468"/>
              <a:gd name="connsiteY4" fmla="*/ 250471 h 5531262"/>
              <a:gd name="connsiteX5" fmla="*/ 4479743 w 4499468"/>
              <a:gd name="connsiteY5" fmla="*/ 282222 h 5531262"/>
              <a:gd name="connsiteX6" fmla="*/ 4482665 w 4499468"/>
              <a:gd name="connsiteY6" fmla="*/ 283939 h 5531262"/>
              <a:gd name="connsiteX7" fmla="*/ 4499091 w 4499468"/>
              <a:gd name="connsiteY7" fmla="*/ 315514 h 5531262"/>
              <a:gd name="connsiteX8" fmla="*/ 4476830 w 4499468"/>
              <a:gd name="connsiteY8" fmla="*/ 373160 h 5531262"/>
              <a:gd name="connsiteX9" fmla="*/ 4473342 w 4499468"/>
              <a:gd name="connsiteY9" fmla="*/ 396781 h 5531262"/>
              <a:gd name="connsiteX10" fmla="*/ 4468237 w 4499468"/>
              <a:gd name="connsiteY10" fmla="*/ 488120 h 5531262"/>
              <a:gd name="connsiteX11" fmla="*/ 4467587 w 4499468"/>
              <a:gd name="connsiteY11" fmla="*/ 534537 h 5531262"/>
              <a:gd name="connsiteX12" fmla="*/ 4464488 w 4499468"/>
              <a:gd name="connsiteY12" fmla="*/ 563001 h 5531262"/>
              <a:gd name="connsiteX13" fmla="*/ 4463819 w 4499468"/>
              <a:gd name="connsiteY13" fmla="*/ 567182 h 5531262"/>
              <a:gd name="connsiteX14" fmla="*/ 4450882 w 4499468"/>
              <a:gd name="connsiteY14" fmla="*/ 798696 h 5531262"/>
              <a:gd name="connsiteX15" fmla="*/ 4452595 w 4499468"/>
              <a:gd name="connsiteY15" fmla="*/ 803530 h 5531262"/>
              <a:gd name="connsiteX16" fmla="*/ 4450444 w 4499468"/>
              <a:gd name="connsiteY16" fmla="*/ 827361 h 5531262"/>
              <a:gd name="connsiteX17" fmla="*/ 4448844 w 4499468"/>
              <a:gd name="connsiteY17" fmla="*/ 835146 h 5531262"/>
              <a:gd name="connsiteX18" fmla="*/ 4442606 w 4499468"/>
              <a:gd name="connsiteY18" fmla="*/ 946777 h 5531262"/>
              <a:gd name="connsiteX19" fmla="*/ 4444683 w 4499468"/>
              <a:gd name="connsiteY19" fmla="*/ 947677 h 5531262"/>
              <a:gd name="connsiteX20" fmla="*/ 4448802 w 4499468"/>
              <a:gd name="connsiteY20" fmla="*/ 983859 h 5531262"/>
              <a:gd name="connsiteX21" fmla="*/ 4444004 w 4499468"/>
              <a:gd name="connsiteY21" fmla="*/ 1082386 h 5531262"/>
              <a:gd name="connsiteX22" fmla="*/ 4443899 w 4499468"/>
              <a:gd name="connsiteY22" fmla="*/ 1140681 h 5531262"/>
              <a:gd name="connsiteX23" fmla="*/ 4448202 w 4499468"/>
              <a:gd name="connsiteY23" fmla="*/ 1161797 h 5531262"/>
              <a:gd name="connsiteX24" fmla="*/ 4451292 w 4499468"/>
              <a:gd name="connsiteY24" fmla="*/ 1191979 h 5531262"/>
              <a:gd name="connsiteX25" fmla="*/ 4460109 w 4499468"/>
              <a:gd name="connsiteY25" fmla="*/ 1244449 h 5531262"/>
              <a:gd name="connsiteX26" fmla="*/ 4462386 w 4499468"/>
              <a:gd name="connsiteY26" fmla="*/ 1294666 h 5531262"/>
              <a:gd name="connsiteX27" fmla="*/ 4461506 w 4499468"/>
              <a:gd name="connsiteY27" fmla="*/ 1328296 h 5531262"/>
              <a:gd name="connsiteX28" fmla="*/ 4461043 w 4499468"/>
              <a:gd name="connsiteY28" fmla="*/ 1333156 h 5531262"/>
              <a:gd name="connsiteX29" fmla="*/ 4451924 w 4499468"/>
              <a:gd name="connsiteY29" fmla="*/ 1373054 h 5531262"/>
              <a:gd name="connsiteX30" fmla="*/ 4455188 w 4499468"/>
              <a:gd name="connsiteY30" fmla="*/ 1376999 h 5531262"/>
              <a:gd name="connsiteX31" fmla="*/ 4458030 w 4499468"/>
              <a:gd name="connsiteY31" fmla="*/ 1389816 h 5531262"/>
              <a:gd name="connsiteX32" fmla="*/ 4453289 w 4499468"/>
              <a:gd name="connsiteY32" fmla="*/ 1400401 h 5531262"/>
              <a:gd name="connsiteX33" fmla="*/ 4443105 w 4499468"/>
              <a:gd name="connsiteY33" fmla="*/ 1450629 h 5531262"/>
              <a:gd name="connsiteX34" fmla="*/ 4432208 w 4499468"/>
              <a:gd name="connsiteY34" fmla="*/ 1524330 h 5531262"/>
              <a:gd name="connsiteX35" fmla="*/ 4427327 w 4499468"/>
              <a:gd name="connsiteY35" fmla="*/ 1535289 h 5531262"/>
              <a:gd name="connsiteX36" fmla="*/ 4412899 w 4499468"/>
              <a:gd name="connsiteY36" fmla="*/ 1607363 h 5531262"/>
              <a:gd name="connsiteX37" fmla="*/ 4409184 w 4499468"/>
              <a:gd name="connsiteY37" fmla="*/ 1645395 h 5531262"/>
              <a:gd name="connsiteX38" fmla="*/ 4412844 w 4499468"/>
              <a:gd name="connsiteY38" fmla="*/ 1649850 h 5531262"/>
              <a:gd name="connsiteX39" fmla="*/ 4411194 w 4499468"/>
              <a:gd name="connsiteY39" fmla="*/ 1661048 h 5531262"/>
              <a:gd name="connsiteX40" fmla="*/ 4411606 w 4499468"/>
              <a:gd name="connsiteY40" fmla="*/ 1664107 h 5531262"/>
              <a:gd name="connsiteX41" fmla="*/ 4413117 w 4499468"/>
              <a:gd name="connsiteY41" fmla="*/ 1681560 h 5531262"/>
              <a:gd name="connsiteX42" fmla="*/ 4401647 w 4499468"/>
              <a:gd name="connsiteY42" fmla="*/ 1716455 h 5531262"/>
              <a:gd name="connsiteX43" fmla="*/ 4399587 w 4499468"/>
              <a:gd name="connsiteY43" fmla="*/ 1716581 h 5531262"/>
              <a:gd name="connsiteX44" fmla="*/ 4391089 w 4499468"/>
              <a:gd name="connsiteY44" fmla="*/ 1868666 h 5531262"/>
              <a:gd name="connsiteX45" fmla="*/ 4399780 w 4499468"/>
              <a:gd name="connsiteY45" fmla="*/ 1892828 h 5531262"/>
              <a:gd name="connsiteX46" fmla="*/ 4402058 w 4499468"/>
              <a:gd name="connsiteY46" fmla="*/ 1943047 h 5531262"/>
              <a:gd name="connsiteX47" fmla="*/ 4401177 w 4499468"/>
              <a:gd name="connsiteY47" fmla="*/ 1976676 h 5531262"/>
              <a:gd name="connsiteX48" fmla="*/ 4400715 w 4499468"/>
              <a:gd name="connsiteY48" fmla="*/ 1981536 h 5531262"/>
              <a:gd name="connsiteX49" fmla="*/ 4391595 w 4499468"/>
              <a:gd name="connsiteY49" fmla="*/ 2021434 h 5531262"/>
              <a:gd name="connsiteX50" fmla="*/ 4394860 w 4499468"/>
              <a:gd name="connsiteY50" fmla="*/ 2025379 h 5531262"/>
              <a:gd name="connsiteX51" fmla="*/ 4397701 w 4499468"/>
              <a:gd name="connsiteY51" fmla="*/ 2038196 h 5531262"/>
              <a:gd name="connsiteX52" fmla="*/ 4392960 w 4499468"/>
              <a:gd name="connsiteY52" fmla="*/ 2048781 h 5531262"/>
              <a:gd name="connsiteX53" fmla="*/ 4382776 w 4499468"/>
              <a:gd name="connsiteY53" fmla="*/ 2099011 h 5531262"/>
              <a:gd name="connsiteX54" fmla="*/ 4375445 w 4499468"/>
              <a:gd name="connsiteY54" fmla="*/ 2148592 h 5531262"/>
              <a:gd name="connsiteX55" fmla="*/ 4319362 w 4499468"/>
              <a:gd name="connsiteY55" fmla="*/ 3204925 h 5531262"/>
              <a:gd name="connsiteX56" fmla="*/ 4306576 w 4499468"/>
              <a:gd name="connsiteY56" fmla="*/ 3458573 h 5531262"/>
              <a:gd name="connsiteX57" fmla="*/ 4295491 w 4499468"/>
              <a:gd name="connsiteY57" fmla="*/ 3621276 h 5531262"/>
              <a:gd name="connsiteX58" fmla="*/ 4204730 w 4499468"/>
              <a:gd name="connsiteY58" fmla="*/ 5260213 h 5531262"/>
              <a:gd name="connsiteX59" fmla="*/ 4210028 w 4499468"/>
              <a:gd name="connsiteY59" fmla="*/ 5296918 h 5531262"/>
              <a:gd name="connsiteX60" fmla="*/ 4213562 w 4499468"/>
              <a:gd name="connsiteY60" fmla="*/ 5331382 h 5531262"/>
              <a:gd name="connsiteX61" fmla="*/ 4216394 w 4499468"/>
              <a:gd name="connsiteY61" fmla="*/ 5431691 h 5531262"/>
              <a:gd name="connsiteX62" fmla="*/ 4197837 w 4499468"/>
              <a:gd name="connsiteY62" fmla="*/ 5466096 h 5531262"/>
              <a:gd name="connsiteX63" fmla="*/ 4193185 w 4499468"/>
              <a:gd name="connsiteY63" fmla="*/ 5468796 h 5531262"/>
              <a:gd name="connsiteX64" fmla="*/ 4189728 w 4499468"/>
              <a:gd name="connsiteY64" fmla="*/ 5531243 h 5531262"/>
              <a:gd name="connsiteX65" fmla="*/ 298746 w 4499468"/>
              <a:gd name="connsiteY65" fmla="*/ 5249166 h 5531262"/>
              <a:gd name="connsiteX66" fmla="*/ 1462 w 4499468"/>
              <a:gd name="connsiteY66" fmla="*/ 5237777 h 5531262"/>
              <a:gd name="connsiteX67" fmla="*/ 7874 w 4499468"/>
              <a:gd name="connsiteY67" fmla="*/ 4977753 h 5531262"/>
              <a:gd name="connsiteX68" fmla="*/ 20715 w 4499468"/>
              <a:gd name="connsiteY68" fmla="*/ 4752822 h 5531262"/>
              <a:gd name="connsiteX69" fmla="*/ 222466 w 4499468"/>
              <a:gd name="connsiteY69" fmla="*/ 0 h 5531262"/>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04730 w 4499468"/>
              <a:gd name="connsiteY58" fmla="*/ 5260213 h 5513991"/>
              <a:gd name="connsiteX59" fmla="*/ 4210028 w 4499468"/>
              <a:gd name="connsiteY59" fmla="*/ 5296918 h 5513991"/>
              <a:gd name="connsiteX60" fmla="*/ 4213562 w 4499468"/>
              <a:gd name="connsiteY60" fmla="*/ 5331382 h 5513991"/>
              <a:gd name="connsiteX61" fmla="*/ 4216394 w 4499468"/>
              <a:gd name="connsiteY61" fmla="*/ 5431691 h 5513991"/>
              <a:gd name="connsiteX62" fmla="*/ 4197837 w 4499468"/>
              <a:gd name="connsiteY62" fmla="*/ 5466096 h 5513991"/>
              <a:gd name="connsiteX63" fmla="*/ 4193185 w 4499468"/>
              <a:gd name="connsiteY63" fmla="*/ 5468796 h 5513991"/>
              <a:gd name="connsiteX64" fmla="*/ 4187554 w 4499468"/>
              <a:gd name="connsiteY64" fmla="*/ 5513970 h 5513991"/>
              <a:gd name="connsiteX65" fmla="*/ 298746 w 4499468"/>
              <a:gd name="connsiteY65" fmla="*/ 5249166 h 5513991"/>
              <a:gd name="connsiteX66" fmla="*/ 1462 w 4499468"/>
              <a:gd name="connsiteY66" fmla="*/ 5237777 h 5513991"/>
              <a:gd name="connsiteX67" fmla="*/ 7874 w 4499468"/>
              <a:gd name="connsiteY67" fmla="*/ 4977753 h 5513991"/>
              <a:gd name="connsiteX68" fmla="*/ 20715 w 4499468"/>
              <a:gd name="connsiteY68" fmla="*/ 4752822 h 5513991"/>
              <a:gd name="connsiteX69" fmla="*/ 222466 w 4499468"/>
              <a:gd name="connsiteY69"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04730 w 4499468"/>
              <a:gd name="connsiteY58" fmla="*/ 5260213 h 5513991"/>
              <a:gd name="connsiteX59" fmla="*/ 4210028 w 4499468"/>
              <a:gd name="connsiteY59" fmla="*/ 5296918 h 5513991"/>
              <a:gd name="connsiteX60" fmla="*/ 4213562 w 4499468"/>
              <a:gd name="connsiteY60" fmla="*/ 5331382 h 5513991"/>
              <a:gd name="connsiteX61" fmla="*/ 4216394 w 4499468"/>
              <a:gd name="connsiteY61" fmla="*/ 5431691 h 5513991"/>
              <a:gd name="connsiteX62" fmla="*/ 4197837 w 4499468"/>
              <a:gd name="connsiteY62" fmla="*/ 5466096 h 5513991"/>
              <a:gd name="connsiteX63" fmla="*/ 4187554 w 4499468"/>
              <a:gd name="connsiteY63" fmla="*/ 5513970 h 5513991"/>
              <a:gd name="connsiteX64" fmla="*/ 298746 w 4499468"/>
              <a:gd name="connsiteY64" fmla="*/ 5249166 h 5513991"/>
              <a:gd name="connsiteX65" fmla="*/ 1462 w 4499468"/>
              <a:gd name="connsiteY65" fmla="*/ 5237777 h 5513991"/>
              <a:gd name="connsiteX66" fmla="*/ 7874 w 4499468"/>
              <a:gd name="connsiteY66" fmla="*/ 4977753 h 5513991"/>
              <a:gd name="connsiteX67" fmla="*/ 20715 w 4499468"/>
              <a:gd name="connsiteY67" fmla="*/ 4752822 h 5513991"/>
              <a:gd name="connsiteX68" fmla="*/ 222466 w 4499468"/>
              <a:gd name="connsiteY68"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10028 w 4499468"/>
              <a:gd name="connsiteY58" fmla="*/ 5296918 h 5513991"/>
              <a:gd name="connsiteX59" fmla="*/ 4213562 w 4499468"/>
              <a:gd name="connsiteY59" fmla="*/ 5331382 h 5513991"/>
              <a:gd name="connsiteX60" fmla="*/ 4216394 w 4499468"/>
              <a:gd name="connsiteY60" fmla="*/ 5431691 h 5513991"/>
              <a:gd name="connsiteX61" fmla="*/ 4197837 w 4499468"/>
              <a:gd name="connsiteY61" fmla="*/ 5466096 h 5513991"/>
              <a:gd name="connsiteX62" fmla="*/ 4187554 w 4499468"/>
              <a:gd name="connsiteY62" fmla="*/ 5513970 h 5513991"/>
              <a:gd name="connsiteX63" fmla="*/ 298746 w 4499468"/>
              <a:gd name="connsiteY63" fmla="*/ 5249166 h 5513991"/>
              <a:gd name="connsiteX64" fmla="*/ 1462 w 4499468"/>
              <a:gd name="connsiteY64" fmla="*/ 5237777 h 5513991"/>
              <a:gd name="connsiteX65" fmla="*/ 7874 w 4499468"/>
              <a:gd name="connsiteY65" fmla="*/ 4977753 h 5513991"/>
              <a:gd name="connsiteX66" fmla="*/ 20715 w 4499468"/>
              <a:gd name="connsiteY66" fmla="*/ 4752822 h 5513991"/>
              <a:gd name="connsiteX67" fmla="*/ 222466 w 4499468"/>
              <a:gd name="connsiteY67"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13562 w 4499468"/>
              <a:gd name="connsiteY58" fmla="*/ 5331382 h 5513991"/>
              <a:gd name="connsiteX59" fmla="*/ 4216394 w 4499468"/>
              <a:gd name="connsiteY59" fmla="*/ 5431691 h 5513991"/>
              <a:gd name="connsiteX60" fmla="*/ 4197837 w 4499468"/>
              <a:gd name="connsiteY60" fmla="*/ 5466096 h 5513991"/>
              <a:gd name="connsiteX61" fmla="*/ 4187554 w 4499468"/>
              <a:gd name="connsiteY61" fmla="*/ 5513970 h 5513991"/>
              <a:gd name="connsiteX62" fmla="*/ 298746 w 4499468"/>
              <a:gd name="connsiteY62" fmla="*/ 5249166 h 5513991"/>
              <a:gd name="connsiteX63" fmla="*/ 1462 w 4499468"/>
              <a:gd name="connsiteY63" fmla="*/ 5237777 h 5513991"/>
              <a:gd name="connsiteX64" fmla="*/ 7874 w 4499468"/>
              <a:gd name="connsiteY64" fmla="*/ 4977753 h 5513991"/>
              <a:gd name="connsiteX65" fmla="*/ 20715 w 4499468"/>
              <a:gd name="connsiteY65" fmla="*/ 4752822 h 5513991"/>
              <a:gd name="connsiteX66" fmla="*/ 222466 w 4499468"/>
              <a:gd name="connsiteY66" fmla="*/ 0 h 5513991"/>
              <a:gd name="connsiteX0" fmla="*/ 222466 w 4499468"/>
              <a:gd name="connsiteY0" fmla="*/ 0 h 5520609"/>
              <a:gd name="connsiteX1" fmla="*/ 3251633 w 4499468"/>
              <a:gd name="connsiteY1" fmla="*/ 153134 h 5520609"/>
              <a:gd name="connsiteX2" fmla="*/ 4080444 w 4499468"/>
              <a:gd name="connsiteY2" fmla="*/ 208242 h 5520609"/>
              <a:gd name="connsiteX3" fmla="*/ 4453638 w 4499468"/>
              <a:gd name="connsiteY3" fmla="*/ 228666 h 5520609"/>
              <a:gd name="connsiteX4" fmla="*/ 4481517 w 4499468"/>
              <a:gd name="connsiteY4" fmla="*/ 250471 h 5520609"/>
              <a:gd name="connsiteX5" fmla="*/ 4479743 w 4499468"/>
              <a:gd name="connsiteY5" fmla="*/ 282222 h 5520609"/>
              <a:gd name="connsiteX6" fmla="*/ 4482665 w 4499468"/>
              <a:gd name="connsiteY6" fmla="*/ 283939 h 5520609"/>
              <a:gd name="connsiteX7" fmla="*/ 4499091 w 4499468"/>
              <a:gd name="connsiteY7" fmla="*/ 315514 h 5520609"/>
              <a:gd name="connsiteX8" fmla="*/ 4476830 w 4499468"/>
              <a:gd name="connsiteY8" fmla="*/ 373160 h 5520609"/>
              <a:gd name="connsiteX9" fmla="*/ 4473342 w 4499468"/>
              <a:gd name="connsiteY9" fmla="*/ 396781 h 5520609"/>
              <a:gd name="connsiteX10" fmla="*/ 4468237 w 4499468"/>
              <a:gd name="connsiteY10" fmla="*/ 488120 h 5520609"/>
              <a:gd name="connsiteX11" fmla="*/ 4467587 w 4499468"/>
              <a:gd name="connsiteY11" fmla="*/ 534537 h 5520609"/>
              <a:gd name="connsiteX12" fmla="*/ 4464488 w 4499468"/>
              <a:gd name="connsiteY12" fmla="*/ 563001 h 5520609"/>
              <a:gd name="connsiteX13" fmla="*/ 4463819 w 4499468"/>
              <a:gd name="connsiteY13" fmla="*/ 567182 h 5520609"/>
              <a:gd name="connsiteX14" fmla="*/ 4450882 w 4499468"/>
              <a:gd name="connsiteY14" fmla="*/ 798696 h 5520609"/>
              <a:gd name="connsiteX15" fmla="*/ 4452595 w 4499468"/>
              <a:gd name="connsiteY15" fmla="*/ 803530 h 5520609"/>
              <a:gd name="connsiteX16" fmla="*/ 4450444 w 4499468"/>
              <a:gd name="connsiteY16" fmla="*/ 827361 h 5520609"/>
              <a:gd name="connsiteX17" fmla="*/ 4448844 w 4499468"/>
              <a:gd name="connsiteY17" fmla="*/ 835146 h 5520609"/>
              <a:gd name="connsiteX18" fmla="*/ 4442606 w 4499468"/>
              <a:gd name="connsiteY18" fmla="*/ 946777 h 5520609"/>
              <a:gd name="connsiteX19" fmla="*/ 4444683 w 4499468"/>
              <a:gd name="connsiteY19" fmla="*/ 947677 h 5520609"/>
              <a:gd name="connsiteX20" fmla="*/ 4448802 w 4499468"/>
              <a:gd name="connsiteY20" fmla="*/ 983859 h 5520609"/>
              <a:gd name="connsiteX21" fmla="*/ 4444004 w 4499468"/>
              <a:gd name="connsiteY21" fmla="*/ 1082386 h 5520609"/>
              <a:gd name="connsiteX22" fmla="*/ 4443899 w 4499468"/>
              <a:gd name="connsiteY22" fmla="*/ 1140681 h 5520609"/>
              <a:gd name="connsiteX23" fmla="*/ 4448202 w 4499468"/>
              <a:gd name="connsiteY23" fmla="*/ 1161797 h 5520609"/>
              <a:gd name="connsiteX24" fmla="*/ 4451292 w 4499468"/>
              <a:gd name="connsiteY24" fmla="*/ 1191979 h 5520609"/>
              <a:gd name="connsiteX25" fmla="*/ 4460109 w 4499468"/>
              <a:gd name="connsiteY25" fmla="*/ 1244449 h 5520609"/>
              <a:gd name="connsiteX26" fmla="*/ 4462386 w 4499468"/>
              <a:gd name="connsiteY26" fmla="*/ 1294666 h 5520609"/>
              <a:gd name="connsiteX27" fmla="*/ 4461506 w 4499468"/>
              <a:gd name="connsiteY27" fmla="*/ 1328296 h 5520609"/>
              <a:gd name="connsiteX28" fmla="*/ 4461043 w 4499468"/>
              <a:gd name="connsiteY28" fmla="*/ 1333156 h 5520609"/>
              <a:gd name="connsiteX29" fmla="*/ 4451924 w 4499468"/>
              <a:gd name="connsiteY29" fmla="*/ 1373054 h 5520609"/>
              <a:gd name="connsiteX30" fmla="*/ 4455188 w 4499468"/>
              <a:gd name="connsiteY30" fmla="*/ 1376999 h 5520609"/>
              <a:gd name="connsiteX31" fmla="*/ 4458030 w 4499468"/>
              <a:gd name="connsiteY31" fmla="*/ 1389816 h 5520609"/>
              <a:gd name="connsiteX32" fmla="*/ 4453289 w 4499468"/>
              <a:gd name="connsiteY32" fmla="*/ 1400401 h 5520609"/>
              <a:gd name="connsiteX33" fmla="*/ 4443105 w 4499468"/>
              <a:gd name="connsiteY33" fmla="*/ 1450629 h 5520609"/>
              <a:gd name="connsiteX34" fmla="*/ 4432208 w 4499468"/>
              <a:gd name="connsiteY34" fmla="*/ 1524330 h 5520609"/>
              <a:gd name="connsiteX35" fmla="*/ 4427327 w 4499468"/>
              <a:gd name="connsiteY35" fmla="*/ 1535289 h 5520609"/>
              <a:gd name="connsiteX36" fmla="*/ 4412899 w 4499468"/>
              <a:gd name="connsiteY36" fmla="*/ 1607363 h 5520609"/>
              <a:gd name="connsiteX37" fmla="*/ 4409184 w 4499468"/>
              <a:gd name="connsiteY37" fmla="*/ 1645395 h 5520609"/>
              <a:gd name="connsiteX38" fmla="*/ 4412844 w 4499468"/>
              <a:gd name="connsiteY38" fmla="*/ 1649850 h 5520609"/>
              <a:gd name="connsiteX39" fmla="*/ 4411194 w 4499468"/>
              <a:gd name="connsiteY39" fmla="*/ 1661048 h 5520609"/>
              <a:gd name="connsiteX40" fmla="*/ 4411606 w 4499468"/>
              <a:gd name="connsiteY40" fmla="*/ 1664107 h 5520609"/>
              <a:gd name="connsiteX41" fmla="*/ 4413117 w 4499468"/>
              <a:gd name="connsiteY41" fmla="*/ 1681560 h 5520609"/>
              <a:gd name="connsiteX42" fmla="*/ 4401647 w 4499468"/>
              <a:gd name="connsiteY42" fmla="*/ 1716455 h 5520609"/>
              <a:gd name="connsiteX43" fmla="*/ 4399587 w 4499468"/>
              <a:gd name="connsiteY43" fmla="*/ 1716581 h 5520609"/>
              <a:gd name="connsiteX44" fmla="*/ 4391089 w 4499468"/>
              <a:gd name="connsiteY44" fmla="*/ 1868666 h 5520609"/>
              <a:gd name="connsiteX45" fmla="*/ 4399780 w 4499468"/>
              <a:gd name="connsiteY45" fmla="*/ 1892828 h 5520609"/>
              <a:gd name="connsiteX46" fmla="*/ 4402058 w 4499468"/>
              <a:gd name="connsiteY46" fmla="*/ 1943047 h 5520609"/>
              <a:gd name="connsiteX47" fmla="*/ 4401177 w 4499468"/>
              <a:gd name="connsiteY47" fmla="*/ 1976676 h 5520609"/>
              <a:gd name="connsiteX48" fmla="*/ 4400715 w 4499468"/>
              <a:gd name="connsiteY48" fmla="*/ 1981536 h 5520609"/>
              <a:gd name="connsiteX49" fmla="*/ 4391595 w 4499468"/>
              <a:gd name="connsiteY49" fmla="*/ 2021434 h 5520609"/>
              <a:gd name="connsiteX50" fmla="*/ 4394860 w 4499468"/>
              <a:gd name="connsiteY50" fmla="*/ 2025379 h 5520609"/>
              <a:gd name="connsiteX51" fmla="*/ 4397701 w 4499468"/>
              <a:gd name="connsiteY51" fmla="*/ 2038196 h 5520609"/>
              <a:gd name="connsiteX52" fmla="*/ 4392960 w 4499468"/>
              <a:gd name="connsiteY52" fmla="*/ 2048781 h 5520609"/>
              <a:gd name="connsiteX53" fmla="*/ 4382776 w 4499468"/>
              <a:gd name="connsiteY53" fmla="*/ 2099011 h 5520609"/>
              <a:gd name="connsiteX54" fmla="*/ 4375445 w 4499468"/>
              <a:gd name="connsiteY54" fmla="*/ 2148592 h 5520609"/>
              <a:gd name="connsiteX55" fmla="*/ 4319362 w 4499468"/>
              <a:gd name="connsiteY55" fmla="*/ 3204925 h 5520609"/>
              <a:gd name="connsiteX56" fmla="*/ 4306576 w 4499468"/>
              <a:gd name="connsiteY56" fmla="*/ 3458573 h 5520609"/>
              <a:gd name="connsiteX57" fmla="*/ 4295491 w 4499468"/>
              <a:gd name="connsiteY57" fmla="*/ 3621276 h 5520609"/>
              <a:gd name="connsiteX58" fmla="*/ 4213562 w 4499468"/>
              <a:gd name="connsiteY58" fmla="*/ 5331382 h 5520609"/>
              <a:gd name="connsiteX59" fmla="*/ 4216394 w 4499468"/>
              <a:gd name="connsiteY59" fmla="*/ 5431691 h 5520609"/>
              <a:gd name="connsiteX60" fmla="*/ 4187554 w 4499468"/>
              <a:gd name="connsiteY60" fmla="*/ 5513970 h 5520609"/>
              <a:gd name="connsiteX61" fmla="*/ 298746 w 4499468"/>
              <a:gd name="connsiteY61" fmla="*/ 5249166 h 5520609"/>
              <a:gd name="connsiteX62" fmla="*/ 1462 w 4499468"/>
              <a:gd name="connsiteY62" fmla="*/ 5237777 h 5520609"/>
              <a:gd name="connsiteX63" fmla="*/ 7874 w 4499468"/>
              <a:gd name="connsiteY63" fmla="*/ 4977753 h 5520609"/>
              <a:gd name="connsiteX64" fmla="*/ 20715 w 4499468"/>
              <a:gd name="connsiteY64" fmla="*/ 4752822 h 5520609"/>
              <a:gd name="connsiteX65" fmla="*/ 222466 w 4499468"/>
              <a:gd name="connsiteY65" fmla="*/ 0 h 5520609"/>
              <a:gd name="connsiteX0" fmla="*/ 222466 w 4499468"/>
              <a:gd name="connsiteY0" fmla="*/ 0 h 5520609"/>
              <a:gd name="connsiteX1" fmla="*/ 3251633 w 4499468"/>
              <a:gd name="connsiteY1" fmla="*/ 153134 h 5520609"/>
              <a:gd name="connsiteX2" fmla="*/ 4080444 w 4499468"/>
              <a:gd name="connsiteY2" fmla="*/ 208242 h 5520609"/>
              <a:gd name="connsiteX3" fmla="*/ 4453638 w 4499468"/>
              <a:gd name="connsiteY3" fmla="*/ 228666 h 5520609"/>
              <a:gd name="connsiteX4" fmla="*/ 4481517 w 4499468"/>
              <a:gd name="connsiteY4" fmla="*/ 250471 h 5520609"/>
              <a:gd name="connsiteX5" fmla="*/ 4479743 w 4499468"/>
              <a:gd name="connsiteY5" fmla="*/ 282222 h 5520609"/>
              <a:gd name="connsiteX6" fmla="*/ 4482665 w 4499468"/>
              <a:gd name="connsiteY6" fmla="*/ 283939 h 5520609"/>
              <a:gd name="connsiteX7" fmla="*/ 4499091 w 4499468"/>
              <a:gd name="connsiteY7" fmla="*/ 315514 h 5520609"/>
              <a:gd name="connsiteX8" fmla="*/ 4476830 w 4499468"/>
              <a:gd name="connsiteY8" fmla="*/ 373160 h 5520609"/>
              <a:gd name="connsiteX9" fmla="*/ 4473342 w 4499468"/>
              <a:gd name="connsiteY9" fmla="*/ 396781 h 5520609"/>
              <a:gd name="connsiteX10" fmla="*/ 4468237 w 4499468"/>
              <a:gd name="connsiteY10" fmla="*/ 488120 h 5520609"/>
              <a:gd name="connsiteX11" fmla="*/ 4467587 w 4499468"/>
              <a:gd name="connsiteY11" fmla="*/ 534537 h 5520609"/>
              <a:gd name="connsiteX12" fmla="*/ 4464488 w 4499468"/>
              <a:gd name="connsiteY12" fmla="*/ 563001 h 5520609"/>
              <a:gd name="connsiteX13" fmla="*/ 4463819 w 4499468"/>
              <a:gd name="connsiteY13" fmla="*/ 567182 h 5520609"/>
              <a:gd name="connsiteX14" fmla="*/ 4450882 w 4499468"/>
              <a:gd name="connsiteY14" fmla="*/ 798696 h 5520609"/>
              <a:gd name="connsiteX15" fmla="*/ 4452595 w 4499468"/>
              <a:gd name="connsiteY15" fmla="*/ 803530 h 5520609"/>
              <a:gd name="connsiteX16" fmla="*/ 4450444 w 4499468"/>
              <a:gd name="connsiteY16" fmla="*/ 827361 h 5520609"/>
              <a:gd name="connsiteX17" fmla="*/ 4448844 w 4499468"/>
              <a:gd name="connsiteY17" fmla="*/ 835146 h 5520609"/>
              <a:gd name="connsiteX18" fmla="*/ 4442606 w 4499468"/>
              <a:gd name="connsiteY18" fmla="*/ 946777 h 5520609"/>
              <a:gd name="connsiteX19" fmla="*/ 4444683 w 4499468"/>
              <a:gd name="connsiteY19" fmla="*/ 947677 h 5520609"/>
              <a:gd name="connsiteX20" fmla="*/ 4448802 w 4499468"/>
              <a:gd name="connsiteY20" fmla="*/ 983859 h 5520609"/>
              <a:gd name="connsiteX21" fmla="*/ 4444004 w 4499468"/>
              <a:gd name="connsiteY21" fmla="*/ 1082386 h 5520609"/>
              <a:gd name="connsiteX22" fmla="*/ 4443899 w 4499468"/>
              <a:gd name="connsiteY22" fmla="*/ 1140681 h 5520609"/>
              <a:gd name="connsiteX23" fmla="*/ 4448202 w 4499468"/>
              <a:gd name="connsiteY23" fmla="*/ 1161797 h 5520609"/>
              <a:gd name="connsiteX24" fmla="*/ 4451292 w 4499468"/>
              <a:gd name="connsiteY24" fmla="*/ 1191979 h 5520609"/>
              <a:gd name="connsiteX25" fmla="*/ 4460109 w 4499468"/>
              <a:gd name="connsiteY25" fmla="*/ 1244449 h 5520609"/>
              <a:gd name="connsiteX26" fmla="*/ 4462386 w 4499468"/>
              <a:gd name="connsiteY26" fmla="*/ 1294666 h 5520609"/>
              <a:gd name="connsiteX27" fmla="*/ 4461506 w 4499468"/>
              <a:gd name="connsiteY27" fmla="*/ 1328296 h 5520609"/>
              <a:gd name="connsiteX28" fmla="*/ 4461043 w 4499468"/>
              <a:gd name="connsiteY28" fmla="*/ 1333156 h 5520609"/>
              <a:gd name="connsiteX29" fmla="*/ 4451924 w 4499468"/>
              <a:gd name="connsiteY29" fmla="*/ 1373054 h 5520609"/>
              <a:gd name="connsiteX30" fmla="*/ 4455188 w 4499468"/>
              <a:gd name="connsiteY30" fmla="*/ 1376999 h 5520609"/>
              <a:gd name="connsiteX31" fmla="*/ 4458030 w 4499468"/>
              <a:gd name="connsiteY31" fmla="*/ 1389816 h 5520609"/>
              <a:gd name="connsiteX32" fmla="*/ 4453289 w 4499468"/>
              <a:gd name="connsiteY32" fmla="*/ 1400401 h 5520609"/>
              <a:gd name="connsiteX33" fmla="*/ 4443105 w 4499468"/>
              <a:gd name="connsiteY33" fmla="*/ 1450629 h 5520609"/>
              <a:gd name="connsiteX34" fmla="*/ 4432208 w 4499468"/>
              <a:gd name="connsiteY34" fmla="*/ 1524330 h 5520609"/>
              <a:gd name="connsiteX35" fmla="*/ 4427327 w 4499468"/>
              <a:gd name="connsiteY35" fmla="*/ 1535289 h 5520609"/>
              <a:gd name="connsiteX36" fmla="*/ 4412899 w 4499468"/>
              <a:gd name="connsiteY36" fmla="*/ 1607363 h 5520609"/>
              <a:gd name="connsiteX37" fmla="*/ 4409184 w 4499468"/>
              <a:gd name="connsiteY37" fmla="*/ 1645395 h 5520609"/>
              <a:gd name="connsiteX38" fmla="*/ 4412844 w 4499468"/>
              <a:gd name="connsiteY38" fmla="*/ 1649850 h 5520609"/>
              <a:gd name="connsiteX39" fmla="*/ 4411194 w 4499468"/>
              <a:gd name="connsiteY39" fmla="*/ 1661048 h 5520609"/>
              <a:gd name="connsiteX40" fmla="*/ 4411606 w 4499468"/>
              <a:gd name="connsiteY40" fmla="*/ 1664107 h 5520609"/>
              <a:gd name="connsiteX41" fmla="*/ 4413117 w 4499468"/>
              <a:gd name="connsiteY41" fmla="*/ 1681560 h 5520609"/>
              <a:gd name="connsiteX42" fmla="*/ 4401647 w 4499468"/>
              <a:gd name="connsiteY42" fmla="*/ 1716455 h 5520609"/>
              <a:gd name="connsiteX43" fmla="*/ 4399587 w 4499468"/>
              <a:gd name="connsiteY43" fmla="*/ 1716581 h 5520609"/>
              <a:gd name="connsiteX44" fmla="*/ 4391089 w 4499468"/>
              <a:gd name="connsiteY44" fmla="*/ 1868666 h 5520609"/>
              <a:gd name="connsiteX45" fmla="*/ 4399780 w 4499468"/>
              <a:gd name="connsiteY45" fmla="*/ 1892828 h 5520609"/>
              <a:gd name="connsiteX46" fmla="*/ 4402058 w 4499468"/>
              <a:gd name="connsiteY46" fmla="*/ 1943047 h 5520609"/>
              <a:gd name="connsiteX47" fmla="*/ 4401177 w 4499468"/>
              <a:gd name="connsiteY47" fmla="*/ 1976676 h 5520609"/>
              <a:gd name="connsiteX48" fmla="*/ 4400715 w 4499468"/>
              <a:gd name="connsiteY48" fmla="*/ 1981536 h 5520609"/>
              <a:gd name="connsiteX49" fmla="*/ 4391595 w 4499468"/>
              <a:gd name="connsiteY49" fmla="*/ 2021434 h 5520609"/>
              <a:gd name="connsiteX50" fmla="*/ 4394860 w 4499468"/>
              <a:gd name="connsiteY50" fmla="*/ 2025379 h 5520609"/>
              <a:gd name="connsiteX51" fmla="*/ 4397701 w 4499468"/>
              <a:gd name="connsiteY51" fmla="*/ 2038196 h 5520609"/>
              <a:gd name="connsiteX52" fmla="*/ 4392960 w 4499468"/>
              <a:gd name="connsiteY52" fmla="*/ 2048781 h 5520609"/>
              <a:gd name="connsiteX53" fmla="*/ 4382776 w 4499468"/>
              <a:gd name="connsiteY53" fmla="*/ 2099011 h 5520609"/>
              <a:gd name="connsiteX54" fmla="*/ 4375445 w 4499468"/>
              <a:gd name="connsiteY54" fmla="*/ 2148592 h 5520609"/>
              <a:gd name="connsiteX55" fmla="*/ 4319362 w 4499468"/>
              <a:gd name="connsiteY55" fmla="*/ 3204925 h 5520609"/>
              <a:gd name="connsiteX56" fmla="*/ 4306576 w 4499468"/>
              <a:gd name="connsiteY56" fmla="*/ 3458573 h 5520609"/>
              <a:gd name="connsiteX57" fmla="*/ 4295491 w 4499468"/>
              <a:gd name="connsiteY57" fmla="*/ 3621276 h 5520609"/>
              <a:gd name="connsiteX58" fmla="*/ 4243956 w 4499468"/>
              <a:gd name="connsiteY58" fmla="*/ 5036659 h 5520609"/>
              <a:gd name="connsiteX59" fmla="*/ 4216394 w 4499468"/>
              <a:gd name="connsiteY59" fmla="*/ 5431691 h 5520609"/>
              <a:gd name="connsiteX60" fmla="*/ 4187554 w 4499468"/>
              <a:gd name="connsiteY60" fmla="*/ 5513970 h 5520609"/>
              <a:gd name="connsiteX61" fmla="*/ 298746 w 4499468"/>
              <a:gd name="connsiteY61" fmla="*/ 5249166 h 5520609"/>
              <a:gd name="connsiteX62" fmla="*/ 1462 w 4499468"/>
              <a:gd name="connsiteY62" fmla="*/ 5237777 h 5520609"/>
              <a:gd name="connsiteX63" fmla="*/ 7874 w 4499468"/>
              <a:gd name="connsiteY63" fmla="*/ 4977753 h 5520609"/>
              <a:gd name="connsiteX64" fmla="*/ 20715 w 4499468"/>
              <a:gd name="connsiteY64" fmla="*/ 4752822 h 5520609"/>
              <a:gd name="connsiteX65" fmla="*/ 222466 w 4499468"/>
              <a:gd name="connsiteY65" fmla="*/ 0 h 5520609"/>
              <a:gd name="connsiteX0" fmla="*/ 222466 w 4499468"/>
              <a:gd name="connsiteY0" fmla="*/ 0 h 5516347"/>
              <a:gd name="connsiteX1" fmla="*/ 3251633 w 4499468"/>
              <a:gd name="connsiteY1" fmla="*/ 153134 h 5516347"/>
              <a:gd name="connsiteX2" fmla="*/ 4080444 w 4499468"/>
              <a:gd name="connsiteY2" fmla="*/ 208242 h 5516347"/>
              <a:gd name="connsiteX3" fmla="*/ 4453638 w 4499468"/>
              <a:gd name="connsiteY3" fmla="*/ 228666 h 5516347"/>
              <a:gd name="connsiteX4" fmla="*/ 4481517 w 4499468"/>
              <a:gd name="connsiteY4" fmla="*/ 250471 h 5516347"/>
              <a:gd name="connsiteX5" fmla="*/ 4479743 w 4499468"/>
              <a:gd name="connsiteY5" fmla="*/ 282222 h 5516347"/>
              <a:gd name="connsiteX6" fmla="*/ 4482665 w 4499468"/>
              <a:gd name="connsiteY6" fmla="*/ 283939 h 5516347"/>
              <a:gd name="connsiteX7" fmla="*/ 4499091 w 4499468"/>
              <a:gd name="connsiteY7" fmla="*/ 315514 h 5516347"/>
              <a:gd name="connsiteX8" fmla="*/ 4476830 w 4499468"/>
              <a:gd name="connsiteY8" fmla="*/ 373160 h 5516347"/>
              <a:gd name="connsiteX9" fmla="*/ 4473342 w 4499468"/>
              <a:gd name="connsiteY9" fmla="*/ 396781 h 5516347"/>
              <a:gd name="connsiteX10" fmla="*/ 4468237 w 4499468"/>
              <a:gd name="connsiteY10" fmla="*/ 488120 h 5516347"/>
              <a:gd name="connsiteX11" fmla="*/ 4467587 w 4499468"/>
              <a:gd name="connsiteY11" fmla="*/ 534537 h 5516347"/>
              <a:gd name="connsiteX12" fmla="*/ 4464488 w 4499468"/>
              <a:gd name="connsiteY12" fmla="*/ 563001 h 5516347"/>
              <a:gd name="connsiteX13" fmla="*/ 4463819 w 4499468"/>
              <a:gd name="connsiteY13" fmla="*/ 567182 h 5516347"/>
              <a:gd name="connsiteX14" fmla="*/ 4450882 w 4499468"/>
              <a:gd name="connsiteY14" fmla="*/ 798696 h 5516347"/>
              <a:gd name="connsiteX15" fmla="*/ 4452595 w 4499468"/>
              <a:gd name="connsiteY15" fmla="*/ 803530 h 5516347"/>
              <a:gd name="connsiteX16" fmla="*/ 4450444 w 4499468"/>
              <a:gd name="connsiteY16" fmla="*/ 827361 h 5516347"/>
              <a:gd name="connsiteX17" fmla="*/ 4448844 w 4499468"/>
              <a:gd name="connsiteY17" fmla="*/ 835146 h 5516347"/>
              <a:gd name="connsiteX18" fmla="*/ 4442606 w 4499468"/>
              <a:gd name="connsiteY18" fmla="*/ 946777 h 5516347"/>
              <a:gd name="connsiteX19" fmla="*/ 4444683 w 4499468"/>
              <a:gd name="connsiteY19" fmla="*/ 947677 h 5516347"/>
              <a:gd name="connsiteX20" fmla="*/ 4448802 w 4499468"/>
              <a:gd name="connsiteY20" fmla="*/ 983859 h 5516347"/>
              <a:gd name="connsiteX21" fmla="*/ 4444004 w 4499468"/>
              <a:gd name="connsiteY21" fmla="*/ 1082386 h 5516347"/>
              <a:gd name="connsiteX22" fmla="*/ 4443899 w 4499468"/>
              <a:gd name="connsiteY22" fmla="*/ 1140681 h 5516347"/>
              <a:gd name="connsiteX23" fmla="*/ 4448202 w 4499468"/>
              <a:gd name="connsiteY23" fmla="*/ 1161797 h 5516347"/>
              <a:gd name="connsiteX24" fmla="*/ 4451292 w 4499468"/>
              <a:gd name="connsiteY24" fmla="*/ 1191979 h 5516347"/>
              <a:gd name="connsiteX25" fmla="*/ 4460109 w 4499468"/>
              <a:gd name="connsiteY25" fmla="*/ 1244449 h 5516347"/>
              <a:gd name="connsiteX26" fmla="*/ 4462386 w 4499468"/>
              <a:gd name="connsiteY26" fmla="*/ 1294666 h 5516347"/>
              <a:gd name="connsiteX27" fmla="*/ 4461506 w 4499468"/>
              <a:gd name="connsiteY27" fmla="*/ 1328296 h 5516347"/>
              <a:gd name="connsiteX28" fmla="*/ 4461043 w 4499468"/>
              <a:gd name="connsiteY28" fmla="*/ 1333156 h 5516347"/>
              <a:gd name="connsiteX29" fmla="*/ 4451924 w 4499468"/>
              <a:gd name="connsiteY29" fmla="*/ 1373054 h 5516347"/>
              <a:gd name="connsiteX30" fmla="*/ 4455188 w 4499468"/>
              <a:gd name="connsiteY30" fmla="*/ 1376999 h 5516347"/>
              <a:gd name="connsiteX31" fmla="*/ 4458030 w 4499468"/>
              <a:gd name="connsiteY31" fmla="*/ 1389816 h 5516347"/>
              <a:gd name="connsiteX32" fmla="*/ 4453289 w 4499468"/>
              <a:gd name="connsiteY32" fmla="*/ 1400401 h 5516347"/>
              <a:gd name="connsiteX33" fmla="*/ 4443105 w 4499468"/>
              <a:gd name="connsiteY33" fmla="*/ 1450629 h 5516347"/>
              <a:gd name="connsiteX34" fmla="*/ 4432208 w 4499468"/>
              <a:gd name="connsiteY34" fmla="*/ 1524330 h 5516347"/>
              <a:gd name="connsiteX35" fmla="*/ 4427327 w 4499468"/>
              <a:gd name="connsiteY35" fmla="*/ 1535289 h 5516347"/>
              <a:gd name="connsiteX36" fmla="*/ 4412899 w 4499468"/>
              <a:gd name="connsiteY36" fmla="*/ 1607363 h 5516347"/>
              <a:gd name="connsiteX37" fmla="*/ 4409184 w 4499468"/>
              <a:gd name="connsiteY37" fmla="*/ 1645395 h 5516347"/>
              <a:gd name="connsiteX38" fmla="*/ 4412844 w 4499468"/>
              <a:gd name="connsiteY38" fmla="*/ 1649850 h 5516347"/>
              <a:gd name="connsiteX39" fmla="*/ 4411194 w 4499468"/>
              <a:gd name="connsiteY39" fmla="*/ 1661048 h 5516347"/>
              <a:gd name="connsiteX40" fmla="*/ 4411606 w 4499468"/>
              <a:gd name="connsiteY40" fmla="*/ 1664107 h 5516347"/>
              <a:gd name="connsiteX41" fmla="*/ 4413117 w 4499468"/>
              <a:gd name="connsiteY41" fmla="*/ 1681560 h 5516347"/>
              <a:gd name="connsiteX42" fmla="*/ 4401647 w 4499468"/>
              <a:gd name="connsiteY42" fmla="*/ 1716455 h 5516347"/>
              <a:gd name="connsiteX43" fmla="*/ 4399587 w 4499468"/>
              <a:gd name="connsiteY43" fmla="*/ 1716581 h 5516347"/>
              <a:gd name="connsiteX44" fmla="*/ 4391089 w 4499468"/>
              <a:gd name="connsiteY44" fmla="*/ 1868666 h 5516347"/>
              <a:gd name="connsiteX45" fmla="*/ 4399780 w 4499468"/>
              <a:gd name="connsiteY45" fmla="*/ 1892828 h 5516347"/>
              <a:gd name="connsiteX46" fmla="*/ 4402058 w 4499468"/>
              <a:gd name="connsiteY46" fmla="*/ 1943047 h 5516347"/>
              <a:gd name="connsiteX47" fmla="*/ 4401177 w 4499468"/>
              <a:gd name="connsiteY47" fmla="*/ 1976676 h 5516347"/>
              <a:gd name="connsiteX48" fmla="*/ 4400715 w 4499468"/>
              <a:gd name="connsiteY48" fmla="*/ 1981536 h 5516347"/>
              <a:gd name="connsiteX49" fmla="*/ 4391595 w 4499468"/>
              <a:gd name="connsiteY49" fmla="*/ 2021434 h 5516347"/>
              <a:gd name="connsiteX50" fmla="*/ 4394860 w 4499468"/>
              <a:gd name="connsiteY50" fmla="*/ 2025379 h 5516347"/>
              <a:gd name="connsiteX51" fmla="*/ 4397701 w 4499468"/>
              <a:gd name="connsiteY51" fmla="*/ 2038196 h 5516347"/>
              <a:gd name="connsiteX52" fmla="*/ 4392960 w 4499468"/>
              <a:gd name="connsiteY52" fmla="*/ 2048781 h 5516347"/>
              <a:gd name="connsiteX53" fmla="*/ 4382776 w 4499468"/>
              <a:gd name="connsiteY53" fmla="*/ 2099011 h 5516347"/>
              <a:gd name="connsiteX54" fmla="*/ 4375445 w 4499468"/>
              <a:gd name="connsiteY54" fmla="*/ 2148592 h 5516347"/>
              <a:gd name="connsiteX55" fmla="*/ 4319362 w 4499468"/>
              <a:gd name="connsiteY55" fmla="*/ 3204925 h 5516347"/>
              <a:gd name="connsiteX56" fmla="*/ 4306576 w 4499468"/>
              <a:gd name="connsiteY56" fmla="*/ 3458573 h 5516347"/>
              <a:gd name="connsiteX57" fmla="*/ 4295491 w 4499468"/>
              <a:gd name="connsiteY57" fmla="*/ 3621276 h 5516347"/>
              <a:gd name="connsiteX58" fmla="*/ 4243956 w 4499468"/>
              <a:gd name="connsiteY58" fmla="*/ 5036659 h 5516347"/>
              <a:gd name="connsiteX59" fmla="*/ 4242847 w 4499468"/>
              <a:gd name="connsiteY59" fmla="*/ 5242987 h 5516347"/>
              <a:gd name="connsiteX60" fmla="*/ 4187554 w 4499468"/>
              <a:gd name="connsiteY60" fmla="*/ 5513970 h 5516347"/>
              <a:gd name="connsiteX61" fmla="*/ 298746 w 4499468"/>
              <a:gd name="connsiteY61" fmla="*/ 5249166 h 5516347"/>
              <a:gd name="connsiteX62" fmla="*/ 1462 w 4499468"/>
              <a:gd name="connsiteY62" fmla="*/ 5237777 h 5516347"/>
              <a:gd name="connsiteX63" fmla="*/ 7874 w 4499468"/>
              <a:gd name="connsiteY63" fmla="*/ 4977753 h 5516347"/>
              <a:gd name="connsiteX64" fmla="*/ 20715 w 4499468"/>
              <a:gd name="connsiteY64" fmla="*/ 4752822 h 5516347"/>
              <a:gd name="connsiteX65" fmla="*/ 222466 w 4499468"/>
              <a:gd name="connsiteY65" fmla="*/ 0 h 5516347"/>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43956 w 4499468"/>
              <a:gd name="connsiteY58" fmla="*/ 5036659 h 5513991"/>
              <a:gd name="connsiteX59" fmla="*/ 4242847 w 4499468"/>
              <a:gd name="connsiteY59" fmla="*/ 5242987 h 5513991"/>
              <a:gd name="connsiteX60" fmla="*/ 4187554 w 4499468"/>
              <a:gd name="connsiteY60" fmla="*/ 5513970 h 5513991"/>
              <a:gd name="connsiteX61" fmla="*/ 298746 w 4499468"/>
              <a:gd name="connsiteY61" fmla="*/ 5249166 h 5513991"/>
              <a:gd name="connsiteX62" fmla="*/ 1462 w 4499468"/>
              <a:gd name="connsiteY62" fmla="*/ 5237777 h 5513991"/>
              <a:gd name="connsiteX63" fmla="*/ 7874 w 4499468"/>
              <a:gd name="connsiteY63" fmla="*/ 4977753 h 5513991"/>
              <a:gd name="connsiteX64" fmla="*/ 20715 w 4499468"/>
              <a:gd name="connsiteY64" fmla="*/ 4752822 h 5513991"/>
              <a:gd name="connsiteX65" fmla="*/ 222466 w 4499468"/>
              <a:gd name="connsiteY65"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43956 w 4499468"/>
              <a:gd name="connsiteY57" fmla="*/ 5036659 h 5513991"/>
              <a:gd name="connsiteX58" fmla="*/ 4242847 w 4499468"/>
              <a:gd name="connsiteY58" fmla="*/ 5242987 h 5513991"/>
              <a:gd name="connsiteX59" fmla="*/ 4187554 w 4499468"/>
              <a:gd name="connsiteY59" fmla="*/ 5513970 h 5513991"/>
              <a:gd name="connsiteX60" fmla="*/ 298746 w 4499468"/>
              <a:gd name="connsiteY60" fmla="*/ 5249166 h 5513991"/>
              <a:gd name="connsiteX61" fmla="*/ 1462 w 4499468"/>
              <a:gd name="connsiteY61" fmla="*/ 5237777 h 5513991"/>
              <a:gd name="connsiteX62" fmla="*/ 7874 w 4499468"/>
              <a:gd name="connsiteY62" fmla="*/ 4977753 h 5513991"/>
              <a:gd name="connsiteX63" fmla="*/ 20715 w 4499468"/>
              <a:gd name="connsiteY63" fmla="*/ 4752822 h 5513991"/>
              <a:gd name="connsiteX64" fmla="*/ 222466 w 4499468"/>
              <a:gd name="connsiteY64"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243956 w 4499468"/>
              <a:gd name="connsiteY56" fmla="*/ 5036659 h 5513991"/>
              <a:gd name="connsiteX57" fmla="*/ 4242847 w 4499468"/>
              <a:gd name="connsiteY57" fmla="*/ 5242987 h 5513991"/>
              <a:gd name="connsiteX58" fmla="*/ 4187554 w 4499468"/>
              <a:gd name="connsiteY58" fmla="*/ 5513970 h 5513991"/>
              <a:gd name="connsiteX59" fmla="*/ 298746 w 4499468"/>
              <a:gd name="connsiteY59" fmla="*/ 5249166 h 5513991"/>
              <a:gd name="connsiteX60" fmla="*/ 1462 w 4499468"/>
              <a:gd name="connsiteY60" fmla="*/ 5237777 h 5513991"/>
              <a:gd name="connsiteX61" fmla="*/ 7874 w 4499468"/>
              <a:gd name="connsiteY61" fmla="*/ 4977753 h 5513991"/>
              <a:gd name="connsiteX62" fmla="*/ 20715 w 4499468"/>
              <a:gd name="connsiteY62" fmla="*/ 4752822 h 5513991"/>
              <a:gd name="connsiteX63" fmla="*/ 222466 w 4499468"/>
              <a:gd name="connsiteY63"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243956 w 4499468"/>
              <a:gd name="connsiteY55" fmla="*/ 5036659 h 5513991"/>
              <a:gd name="connsiteX56" fmla="*/ 4242847 w 4499468"/>
              <a:gd name="connsiteY56" fmla="*/ 5242987 h 5513991"/>
              <a:gd name="connsiteX57" fmla="*/ 4187554 w 4499468"/>
              <a:gd name="connsiteY57" fmla="*/ 5513970 h 5513991"/>
              <a:gd name="connsiteX58" fmla="*/ 298746 w 4499468"/>
              <a:gd name="connsiteY58" fmla="*/ 5249166 h 5513991"/>
              <a:gd name="connsiteX59" fmla="*/ 1462 w 4499468"/>
              <a:gd name="connsiteY59" fmla="*/ 5237777 h 5513991"/>
              <a:gd name="connsiteX60" fmla="*/ 7874 w 4499468"/>
              <a:gd name="connsiteY60" fmla="*/ 4977753 h 5513991"/>
              <a:gd name="connsiteX61" fmla="*/ 20715 w 4499468"/>
              <a:gd name="connsiteY61" fmla="*/ 4752822 h 5513991"/>
              <a:gd name="connsiteX62" fmla="*/ 222466 w 4499468"/>
              <a:gd name="connsiteY62" fmla="*/ 0 h 5513991"/>
              <a:gd name="connsiteX0" fmla="*/ 222466 w 4482665"/>
              <a:gd name="connsiteY0" fmla="*/ 0 h 5513991"/>
              <a:gd name="connsiteX1" fmla="*/ 3251633 w 4482665"/>
              <a:gd name="connsiteY1" fmla="*/ 153134 h 5513991"/>
              <a:gd name="connsiteX2" fmla="*/ 4080444 w 4482665"/>
              <a:gd name="connsiteY2" fmla="*/ 208242 h 5513991"/>
              <a:gd name="connsiteX3" fmla="*/ 4453638 w 4482665"/>
              <a:gd name="connsiteY3" fmla="*/ 228666 h 5513991"/>
              <a:gd name="connsiteX4" fmla="*/ 4481517 w 4482665"/>
              <a:gd name="connsiteY4" fmla="*/ 250471 h 5513991"/>
              <a:gd name="connsiteX5" fmla="*/ 4479743 w 4482665"/>
              <a:gd name="connsiteY5" fmla="*/ 282222 h 5513991"/>
              <a:gd name="connsiteX6" fmla="*/ 4482665 w 4482665"/>
              <a:gd name="connsiteY6" fmla="*/ 283939 h 5513991"/>
              <a:gd name="connsiteX7" fmla="*/ 4476830 w 4482665"/>
              <a:gd name="connsiteY7" fmla="*/ 373160 h 5513991"/>
              <a:gd name="connsiteX8" fmla="*/ 4473342 w 4482665"/>
              <a:gd name="connsiteY8" fmla="*/ 396781 h 5513991"/>
              <a:gd name="connsiteX9" fmla="*/ 4468237 w 4482665"/>
              <a:gd name="connsiteY9" fmla="*/ 488120 h 5513991"/>
              <a:gd name="connsiteX10" fmla="*/ 4467587 w 4482665"/>
              <a:gd name="connsiteY10" fmla="*/ 534537 h 5513991"/>
              <a:gd name="connsiteX11" fmla="*/ 4464488 w 4482665"/>
              <a:gd name="connsiteY11" fmla="*/ 563001 h 5513991"/>
              <a:gd name="connsiteX12" fmla="*/ 4463819 w 4482665"/>
              <a:gd name="connsiteY12" fmla="*/ 567182 h 5513991"/>
              <a:gd name="connsiteX13" fmla="*/ 4450882 w 4482665"/>
              <a:gd name="connsiteY13" fmla="*/ 798696 h 5513991"/>
              <a:gd name="connsiteX14" fmla="*/ 4452595 w 4482665"/>
              <a:gd name="connsiteY14" fmla="*/ 803530 h 5513991"/>
              <a:gd name="connsiteX15" fmla="*/ 4450444 w 4482665"/>
              <a:gd name="connsiteY15" fmla="*/ 827361 h 5513991"/>
              <a:gd name="connsiteX16" fmla="*/ 4448844 w 4482665"/>
              <a:gd name="connsiteY16" fmla="*/ 835146 h 5513991"/>
              <a:gd name="connsiteX17" fmla="*/ 4442606 w 4482665"/>
              <a:gd name="connsiteY17" fmla="*/ 946777 h 5513991"/>
              <a:gd name="connsiteX18" fmla="*/ 4444683 w 4482665"/>
              <a:gd name="connsiteY18" fmla="*/ 947677 h 5513991"/>
              <a:gd name="connsiteX19" fmla="*/ 4448802 w 4482665"/>
              <a:gd name="connsiteY19" fmla="*/ 983859 h 5513991"/>
              <a:gd name="connsiteX20" fmla="*/ 4444004 w 4482665"/>
              <a:gd name="connsiteY20" fmla="*/ 1082386 h 5513991"/>
              <a:gd name="connsiteX21" fmla="*/ 4443899 w 4482665"/>
              <a:gd name="connsiteY21" fmla="*/ 1140681 h 5513991"/>
              <a:gd name="connsiteX22" fmla="*/ 4448202 w 4482665"/>
              <a:gd name="connsiteY22" fmla="*/ 1161797 h 5513991"/>
              <a:gd name="connsiteX23" fmla="*/ 4451292 w 4482665"/>
              <a:gd name="connsiteY23" fmla="*/ 1191979 h 5513991"/>
              <a:gd name="connsiteX24" fmla="*/ 4460109 w 4482665"/>
              <a:gd name="connsiteY24" fmla="*/ 1244449 h 5513991"/>
              <a:gd name="connsiteX25" fmla="*/ 4462386 w 4482665"/>
              <a:gd name="connsiteY25" fmla="*/ 1294666 h 5513991"/>
              <a:gd name="connsiteX26" fmla="*/ 4461506 w 4482665"/>
              <a:gd name="connsiteY26" fmla="*/ 1328296 h 5513991"/>
              <a:gd name="connsiteX27" fmla="*/ 4461043 w 4482665"/>
              <a:gd name="connsiteY27" fmla="*/ 1333156 h 5513991"/>
              <a:gd name="connsiteX28" fmla="*/ 4451924 w 4482665"/>
              <a:gd name="connsiteY28" fmla="*/ 1373054 h 5513991"/>
              <a:gd name="connsiteX29" fmla="*/ 4455188 w 4482665"/>
              <a:gd name="connsiteY29" fmla="*/ 1376999 h 5513991"/>
              <a:gd name="connsiteX30" fmla="*/ 4458030 w 4482665"/>
              <a:gd name="connsiteY30" fmla="*/ 1389816 h 5513991"/>
              <a:gd name="connsiteX31" fmla="*/ 4453289 w 4482665"/>
              <a:gd name="connsiteY31" fmla="*/ 1400401 h 5513991"/>
              <a:gd name="connsiteX32" fmla="*/ 4443105 w 4482665"/>
              <a:gd name="connsiteY32" fmla="*/ 1450629 h 5513991"/>
              <a:gd name="connsiteX33" fmla="*/ 4432208 w 4482665"/>
              <a:gd name="connsiteY33" fmla="*/ 1524330 h 5513991"/>
              <a:gd name="connsiteX34" fmla="*/ 4427327 w 4482665"/>
              <a:gd name="connsiteY34" fmla="*/ 1535289 h 5513991"/>
              <a:gd name="connsiteX35" fmla="*/ 4412899 w 4482665"/>
              <a:gd name="connsiteY35" fmla="*/ 1607363 h 5513991"/>
              <a:gd name="connsiteX36" fmla="*/ 4409184 w 4482665"/>
              <a:gd name="connsiteY36" fmla="*/ 1645395 h 5513991"/>
              <a:gd name="connsiteX37" fmla="*/ 4412844 w 4482665"/>
              <a:gd name="connsiteY37" fmla="*/ 1649850 h 5513991"/>
              <a:gd name="connsiteX38" fmla="*/ 4411194 w 4482665"/>
              <a:gd name="connsiteY38" fmla="*/ 1661048 h 5513991"/>
              <a:gd name="connsiteX39" fmla="*/ 4411606 w 4482665"/>
              <a:gd name="connsiteY39" fmla="*/ 1664107 h 5513991"/>
              <a:gd name="connsiteX40" fmla="*/ 4413117 w 4482665"/>
              <a:gd name="connsiteY40" fmla="*/ 1681560 h 5513991"/>
              <a:gd name="connsiteX41" fmla="*/ 4401647 w 4482665"/>
              <a:gd name="connsiteY41" fmla="*/ 1716455 h 5513991"/>
              <a:gd name="connsiteX42" fmla="*/ 4399587 w 4482665"/>
              <a:gd name="connsiteY42" fmla="*/ 1716581 h 5513991"/>
              <a:gd name="connsiteX43" fmla="*/ 4391089 w 4482665"/>
              <a:gd name="connsiteY43" fmla="*/ 1868666 h 5513991"/>
              <a:gd name="connsiteX44" fmla="*/ 4399780 w 4482665"/>
              <a:gd name="connsiteY44" fmla="*/ 1892828 h 5513991"/>
              <a:gd name="connsiteX45" fmla="*/ 4402058 w 4482665"/>
              <a:gd name="connsiteY45" fmla="*/ 1943047 h 5513991"/>
              <a:gd name="connsiteX46" fmla="*/ 4401177 w 4482665"/>
              <a:gd name="connsiteY46" fmla="*/ 1976676 h 5513991"/>
              <a:gd name="connsiteX47" fmla="*/ 4400715 w 4482665"/>
              <a:gd name="connsiteY47" fmla="*/ 1981536 h 5513991"/>
              <a:gd name="connsiteX48" fmla="*/ 4391595 w 4482665"/>
              <a:gd name="connsiteY48" fmla="*/ 2021434 h 5513991"/>
              <a:gd name="connsiteX49" fmla="*/ 4394860 w 4482665"/>
              <a:gd name="connsiteY49" fmla="*/ 2025379 h 5513991"/>
              <a:gd name="connsiteX50" fmla="*/ 4397701 w 4482665"/>
              <a:gd name="connsiteY50" fmla="*/ 2038196 h 5513991"/>
              <a:gd name="connsiteX51" fmla="*/ 4392960 w 4482665"/>
              <a:gd name="connsiteY51" fmla="*/ 2048781 h 5513991"/>
              <a:gd name="connsiteX52" fmla="*/ 4382776 w 4482665"/>
              <a:gd name="connsiteY52" fmla="*/ 2099011 h 5513991"/>
              <a:gd name="connsiteX53" fmla="*/ 4375445 w 4482665"/>
              <a:gd name="connsiteY53" fmla="*/ 2148592 h 5513991"/>
              <a:gd name="connsiteX54" fmla="*/ 4243956 w 4482665"/>
              <a:gd name="connsiteY54" fmla="*/ 5036659 h 5513991"/>
              <a:gd name="connsiteX55" fmla="*/ 4242847 w 4482665"/>
              <a:gd name="connsiteY55" fmla="*/ 5242987 h 5513991"/>
              <a:gd name="connsiteX56" fmla="*/ 4187554 w 4482665"/>
              <a:gd name="connsiteY56" fmla="*/ 5513970 h 5513991"/>
              <a:gd name="connsiteX57" fmla="*/ 298746 w 4482665"/>
              <a:gd name="connsiteY57" fmla="*/ 5249166 h 5513991"/>
              <a:gd name="connsiteX58" fmla="*/ 1462 w 4482665"/>
              <a:gd name="connsiteY58" fmla="*/ 5237777 h 5513991"/>
              <a:gd name="connsiteX59" fmla="*/ 7874 w 4482665"/>
              <a:gd name="connsiteY59" fmla="*/ 4977753 h 5513991"/>
              <a:gd name="connsiteX60" fmla="*/ 20715 w 4482665"/>
              <a:gd name="connsiteY60" fmla="*/ 4752822 h 5513991"/>
              <a:gd name="connsiteX61" fmla="*/ 222466 w 4482665"/>
              <a:gd name="connsiteY61" fmla="*/ 0 h 5513991"/>
              <a:gd name="connsiteX0" fmla="*/ 222466 w 4481517"/>
              <a:gd name="connsiteY0" fmla="*/ 0 h 5513991"/>
              <a:gd name="connsiteX1" fmla="*/ 3251633 w 4481517"/>
              <a:gd name="connsiteY1" fmla="*/ 153134 h 5513991"/>
              <a:gd name="connsiteX2" fmla="*/ 4080444 w 4481517"/>
              <a:gd name="connsiteY2" fmla="*/ 208242 h 5513991"/>
              <a:gd name="connsiteX3" fmla="*/ 4453638 w 4481517"/>
              <a:gd name="connsiteY3" fmla="*/ 228666 h 5513991"/>
              <a:gd name="connsiteX4" fmla="*/ 4481517 w 4481517"/>
              <a:gd name="connsiteY4" fmla="*/ 250471 h 5513991"/>
              <a:gd name="connsiteX5" fmla="*/ 4479743 w 4481517"/>
              <a:gd name="connsiteY5" fmla="*/ 282222 h 5513991"/>
              <a:gd name="connsiteX6" fmla="*/ 4476830 w 4481517"/>
              <a:gd name="connsiteY6" fmla="*/ 373160 h 5513991"/>
              <a:gd name="connsiteX7" fmla="*/ 4473342 w 4481517"/>
              <a:gd name="connsiteY7" fmla="*/ 396781 h 5513991"/>
              <a:gd name="connsiteX8" fmla="*/ 4468237 w 4481517"/>
              <a:gd name="connsiteY8" fmla="*/ 488120 h 5513991"/>
              <a:gd name="connsiteX9" fmla="*/ 4467587 w 4481517"/>
              <a:gd name="connsiteY9" fmla="*/ 534537 h 5513991"/>
              <a:gd name="connsiteX10" fmla="*/ 4464488 w 4481517"/>
              <a:gd name="connsiteY10" fmla="*/ 563001 h 5513991"/>
              <a:gd name="connsiteX11" fmla="*/ 4463819 w 4481517"/>
              <a:gd name="connsiteY11" fmla="*/ 567182 h 5513991"/>
              <a:gd name="connsiteX12" fmla="*/ 4450882 w 4481517"/>
              <a:gd name="connsiteY12" fmla="*/ 798696 h 5513991"/>
              <a:gd name="connsiteX13" fmla="*/ 4452595 w 4481517"/>
              <a:gd name="connsiteY13" fmla="*/ 803530 h 5513991"/>
              <a:gd name="connsiteX14" fmla="*/ 4450444 w 4481517"/>
              <a:gd name="connsiteY14" fmla="*/ 827361 h 5513991"/>
              <a:gd name="connsiteX15" fmla="*/ 4448844 w 4481517"/>
              <a:gd name="connsiteY15" fmla="*/ 835146 h 5513991"/>
              <a:gd name="connsiteX16" fmla="*/ 4442606 w 4481517"/>
              <a:gd name="connsiteY16" fmla="*/ 946777 h 5513991"/>
              <a:gd name="connsiteX17" fmla="*/ 4444683 w 4481517"/>
              <a:gd name="connsiteY17" fmla="*/ 947677 h 5513991"/>
              <a:gd name="connsiteX18" fmla="*/ 4448802 w 4481517"/>
              <a:gd name="connsiteY18" fmla="*/ 983859 h 5513991"/>
              <a:gd name="connsiteX19" fmla="*/ 4444004 w 4481517"/>
              <a:gd name="connsiteY19" fmla="*/ 1082386 h 5513991"/>
              <a:gd name="connsiteX20" fmla="*/ 4443899 w 4481517"/>
              <a:gd name="connsiteY20" fmla="*/ 1140681 h 5513991"/>
              <a:gd name="connsiteX21" fmla="*/ 4448202 w 4481517"/>
              <a:gd name="connsiteY21" fmla="*/ 1161797 h 5513991"/>
              <a:gd name="connsiteX22" fmla="*/ 4451292 w 4481517"/>
              <a:gd name="connsiteY22" fmla="*/ 1191979 h 5513991"/>
              <a:gd name="connsiteX23" fmla="*/ 4460109 w 4481517"/>
              <a:gd name="connsiteY23" fmla="*/ 1244449 h 5513991"/>
              <a:gd name="connsiteX24" fmla="*/ 4462386 w 4481517"/>
              <a:gd name="connsiteY24" fmla="*/ 1294666 h 5513991"/>
              <a:gd name="connsiteX25" fmla="*/ 4461506 w 4481517"/>
              <a:gd name="connsiteY25" fmla="*/ 1328296 h 5513991"/>
              <a:gd name="connsiteX26" fmla="*/ 4461043 w 4481517"/>
              <a:gd name="connsiteY26" fmla="*/ 1333156 h 5513991"/>
              <a:gd name="connsiteX27" fmla="*/ 4451924 w 4481517"/>
              <a:gd name="connsiteY27" fmla="*/ 1373054 h 5513991"/>
              <a:gd name="connsiteX28" fmla="*/ 4455188 w 4481517"/>
              <a:gd name="connsiteY28" fmla="*/ 1376999 h 5513991"/>
              <a:gd name="connsiteX29" fmla="*/ 4458030 w 4481517"/>
              <a:gd name="connsiteY29" fmla="*/ 1389816 h 5513991"/>
              <a:gd name="connsiteX30" fmla="*/ 4453289 w 4481517"/>
              <a:gd name="connsiteY30" fmla="*/ 1400401 h 5513991"/>
              <a:gd name="connsiteX31" fmla="*/ 4443105 w 4481517"/>
              <a:gd name="connsiteY31" fmla="*/ 1450629 h 5513991"/>
              <a:gd name="connsiteX32" fmla="*/ 4432208 w 4481517"/>
              <a:gd name="connsiteY32" fmla="*/ 1524330 h 5513991"/>
              <a:gd name="connsiteX33" fmla="*/ 4427327 w 4481517"/>
              <a:gd name="connsiteY33" fmla="*/ 1535289 h 5513991"/>
              <a:gd name="connsiteX34" fmla="*/ 4412899 w 4481517"/>
              <a:gd name="connsiteY34" fmla="*/ 1607363 h 5513991"/>
              <a:gd name="connsiteX35" fmla="*/ 4409184 w 4481517"/>
              <a:gd name="connsiteY35" fmla="*/ 1645395 h 5513991"/>
              <a:gd name="connsiteX36" fmla="*/ 4412844 w 4481517"/>
              <a:gd name="connsiteY36" fmla="*/ 1649850 h 5513991"/>
              <a:gd name="connsiteX37" fmla="*/ 4411194 w 4481517"/>
              <a:gd name="connsiteY37" fmla="*/ 1661048 h 5513991"/>
              <a:gd name="connsiteX38" fmla="*/ 4411606 w 4481517"/>
              <a:gd name="connsiteY38" fmla="*/ 1664107 h 5513991"/>
              <a:gd name="connsiteX39" fmla="*/ 4413117 w 4481517"/>
              <a:gd name="connsiteY39" fmla="*/ 1681560 h 5513991"/>
              <a:gd name="connsiteX40" fmla="*/ 4401647 w 4481517"/>
              <a:gd name="connsiteY40" fmla="*/ 1716455 h 5513991"/>
              <a:gd name="connsiteX41" fmla="*/ 4399587 w 4481517"/>
              <a:gd name="connsiteY41" fmla="*/ 1716581 h 5513991"/>
              <a:gd name="connsiteX42" fmla="*/ 4391089 w 4481517"/>
              <a:gd name="connsiteY42" fmla="*/ 1868666 h 5513991"/>
              <a:gd name="connsiteX43" fmla="*/ 4399780 w 4481517"/>
              <a:gd name="connsiteY43" fmla="*/ 1892828 h 5513991"/>
              <a:gd name="connsiteX44" fmla="*/ 4402058 w 4481517"/>
              <a:gd name="connsiteY44" fmla="*/ 1943047 h 5513991"/>
              <a:gd name="connsiteX45" fmla="*/ 4401177 w 4481517"/>
              <a:gd name="connsiteY45" fmla="*/ 1976676 h 5513991"/>
              <a:gd name="connsiteX46" fmla="*/ 4400715 w 4481517"/>
              <a:gd name="connsiteY46" fmla="*/ 1981536 h 5513991"/>
              <a:gd name="connsiteX47" fmla="*/ 4391595 w 4481517"/>
              <a:gd name="connsiteY47" fmla="*/ 2021434 h 5513991"/>
              <a:gd name="connsiteX48" fmla="*/ 4394860 w 4481517"/>
              <a:gd name="connsiteY48" fmla="*/ 2025379 h 5513991"/>
              <a:gd name="connsiteX49" fmla="*/ 4397701 w 4481517"/>
              <a:gd name="connsiteY49" fmla="*/ 2038196 h 5513991"/>
              <a:gd name="connsiteX50" fmla="*/ 4392960 w 4481517"/>
              <a:gd name="connsiteY50" fmla="*/ 2048781 h 5513991"/>
              <a:gd name="connsiteX51" fmla="*/ 4382776 w 4481517"/>
              <a:gd name="connsiteY51" fmla="*/ 2099011 h 5513991"/>
              <a:gd name="connsiteX52" fmla="*/ 4375445 w 4481517"/>
              <a:gd name="connsiteY52" fmla="*/ 2148592 h 5513991"/>
              <a:gd name="connsiteX53" fmla="*/ 4243956 w 4481517"/>
              <a:gd name="connsiteY53" fmla="*/ 5036659 h 5513991"/>
              <a:gd name="connsiteX54" fmla="*/ 4242847 w 4481517"/>
              <a:gd name="connsiteY54" fmla="*/ 5242987 h 5513991"/>
              <a:gd name="connsiteX55" fmla="*/ 4187554 w 4481517"/>
              <a:gd name="connsiteY55" fmla="*/ 5513970 h 5513991"/>
              <a:gd name="connsiteX56" fmla="*/ 298746 w 4481517"/>
              <a:gd name="connsiteY56" fmla="*/ 5249166 h 5513991"/>
              <a:gd name="connsiteX57" fmla="*/ 1462 w 4481517"/>
              <a:gd name="connsiteY57" fmla="*/ 5237777 h 5513991"/>
              <a:gd name="connsiteX58" fmla="*/ 7874 w 4481517"/>
              <a:gd name="connsiteY58" fmla="*/ 4977753 h 5513991"/>
              <a:gd name="connsiteX59" fmla="*/ 20715 w 4481517"/>
              <a:gd name="connsiteY59" fmla="*/ 4752822 h 5513991"/>
              <a:gd name="connsiteX60" fmla="*/ 222466 w 4481517"/>
              <a:gd name="connsiteY6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73342 w 4482645"/>
              <a:gd name="connsiteY6" fmla="*/ 396781 h 5513991"/>
              <a:gd name="connsiteX7" fmla="*/ 4468237 w 4482645"/>
              <a:gd name="connsiteY7" fmla="*/ 488120 h 5513991"/>
              <a:gd name="connsiteX8" fmla="*/ 4467587 w 4482645"/>
              <a:gd name="connsiteY8" fmla="*/ 534537 h 5513991"/>
              <a:gd name="connsiteX9" fmla="*/ 4464488 w 4482645"/>
              <a:gd name="connsiteY9" fmla="*/ 563001 h 5513991"/>
              <a:gd name="connsiteX10" fmla="*/ 4463819 w 4482645"/>
              <a:gd name="connsiteY10" fmla="*/ 567182 h 5513991"/>
              <a:gd name="connsiteX11" fmla="*/ 4450882 w 4482645"/>
              <a:gd name="connsiteY11" fmla="*/ 798696 h 5513991"/>
              <a:gd name="connsiteX12" fmla="*/ 4452595 w 4482645"/>
              <a:gd name="connsiteY12" fmla="*/ 803530 h 5513991"/>
              <a:gd name="connsiteX13" fmla="*/ 4450444 w 4482645"/>
              <a:gd name="connsiteY13" fmla="*/ 827361 h 5513991"/>
              <a:gd name="connsiteX14" fmla="*/ 4448844 w 4482645"/>
              <a:gd name="connsiteY14" fmla="*/ 835146 h 5513991"/>
              <a:gd name="connsiteX15" fmla="*/ 4442606 w 4482645"/>
              <a:gd name="connsiteY15" fmla="*/ 946777 h 5513991"/>
              <a:gd name="connsiteX16" fmla="*/ 4444683 w 4482645"/>
              <a:gd name="connsiteY16" fmla="*/ 947677 h 5513991"/>
              <a:gd name="connsiteX17" fmla="*/ 4448802 w 4482645"/>
              <a:gd name="connsiteY17" fmla="*/ 983859 h 5513991"/>
              <a:gd name="connsiteX18" fmla="*/ 4444004 w 4482645"/>
              <a:gd name="connsiteY18" fmla="*/ 1082386 h 5513991"/>
              <a:gd name="connsiteX19" fmla="*/ 4443899 w 4482645"/>
              <a:gd name="connsiteY19" fmla="*/ 1140681 h 5513991"/>
              <a:gd name="connsiteX20" fmla="*/ 4448202 w 4482645"/>
              <a:gd name="connsiteY20" fmla="*/ 1161797 h 5513991"/>
              <a:gd name="connsiteX21" fmla="*/ 4451292 w 4482645"/>
              <a:gd name="connsiteY21" fmla="*/ 1191979 h 5513991"/>
              <a:gd name="connsiteX22" fmla="*/ 4460109 w 4482645"/>
              <a:gd name="connsiteY22" fmla="*/ 1244449 h 5513991"/>
              <a:gd name="connsiteX23" fmla="*/ 4462386 w 4482645"/>
              <a:gd name="connsiteY23" fmla="*/ 1294666 h 5513991"/>
              <a:gd name="connsiteX24" fmla="*/ 4461506 w 4482645"/>
              <a:gd name="connsiteY24" fmla="*/ 1328296 h 5513991"/>
              <a:gd name="connsiteX25" fmla="*/ 4461043 w 4482645"/>
              <a:gd name="connsiteY25" fmla="*/ 1333156 h 5513991"/>
              <a:gd name="connsiteX26" fmla="*/ 4451924 w 4482645"/>
              <a:gd name="connsiteY26" fmla="*/ 1373054 h 5513991"/>
              <a:gd name="connsiteX27" fmla="*/ 4455188 w 4482645"/>
              <a:gd name="connsiteY27" fmla="*/ 1376999 h 5513991"/>
              <a:gd name="connsiteX28" fmla="*/ 4458030 w 4482645"/>
              <a:gd name="connsiteY28" fmla="*/ 1389816 h 5513991"/>
              <a:gd name="connsiteX29" fmla="*/ 4453289 w 4482645"/>
              <a:gd name="connsiteY29" fmla="*/ 1400401 h 5513991"/>
              <a:gd name="connsiteX30" fmla="*/ 4443105 w 4482645"/>
              <a:gd name="connsiteY30" fmla="*/ 1450629 h 5513991"/>
              <a:gd name="connsiteX31" fmla="*/ 4432208 w 4482645"/>
              <a:gd name="connsiteY31" fmla="*/ 1524330 h 5513991"/>
              <a:gd name="connsiteX32" fmla="*/ 4427327 w 4482645"/>
              <a:gd name="connsiteY32" fmla="*/ 1535289 h 5513991"/>
              <a:gd name="connsiteX33" fmla="*/ 4412899 w 4482645"/>
              <a:gd name="connsiteY33" fmla="*/ 1607363 h 5513991"/>
              <a:gd name="connsiteX34" fmla="*/ 4409184 w 4482645"/>
              <a:gd name="connsiteY34" fmla="*/ 1645395 h 5513991"/>
              <a:gd name="connsiteX35" fmla="*/ 4412844 w 4482645"/>
              <a:gd name="connsiteY35" fmla="*/ 1649850 h 5513991"/>
              <a:gd name="connsiteX36" fmla="*/ 4411194 w 4482645"/>
              <a:gd name="connsiteY36" fmla="*/ 1661048 h 5513991"/>
              <a:gd name="connsiteX37" fmla="*/ 4411606 w 4482645"/>
              <a:gd name="connsiteY37" fmla="*/ 1664107 h 5513991"/>
              <a:gd name="connsiteX38" fmla="*/ 4413117 w 4482645"/>
              <a:gd name="connsiteY38" fmla="*/ 1681560 h 5513991"/>
              <a:gd name="connsiteX39" fmla="*/ 4401647 w 4482645"/>
              <a:gd name="connsiteY39" fmla="*/ 1716455 h 5513991"/>
              <a:gd name="connsiteX40" fmla="*/ 4399587 w 4482645"/>
              <a:gd name="connsiteY40" fmla="*/ 1716581 h 5513991"/>
              <a:gd name="connsiteX41" fmla="*/ 4391089 w 4482645"/>
              <a:gd name="connsiteY41" fmla="*/ 1868666 h 5513991"/>
              <a:gd name="connsiteX42" fmla="*/ 4399780 w 4482645"/>
              <a:gd name="connsiteY42" fmla="*/ 1892828 h 5513991"/>
              <a:gd name="connsiteX43" fmla="*/ 4402058 w 4482645"/>
              <a:gd name="connsiteY43" fmla="*/ 1943047 h 5513991"/>
              <a:gd name="connsiteX44" fmla="*/ 4401177 w 4482645"/>
              <a:gd name="connsiteY44" fmla="*/ 1976676 h 5513991"/>
              <a:gd name="connsiteX45" fmla="*/ 4400715 w 4482645"/>
              <a:gd name="connsiteY45" fmla="*/ 1981536 h 5513991"/>
              <a:gd name="connsiteX46" fmla="*/ 4391595 w 4482645"/>
              <a:gd name="connsiteY46" fmla="*/ 2021434 h 5513991"/>
              <a:gd name="connsiteX47" fmla="*/ 4394860 w 4482645"/>
              <a:gd name="connsiteY47" fmla="*/ 2025379 h 5513991"/>
              <a:gd name="connsiteX48" fmla="*/ 4397701 w 4482645"/>
              <a:gd name="connsiteY48" fmla="*/ 2038196 h 5513991"/>
              <a:gd name="connsiteX49" fmla="*/ 4392960 w 4482645"/>
              <a:gd name="connsiteY49" fmla="*/ 2048781 h 5513991"/>
              <a:gd name="connsiteX50" fmla="*/ 4382776 w 4482645"/>
              <a:gd name="connsiteY50" fmla="*/ 2099011 h 5513991"/>
              <a:gd name="connsiteX51" fmla="*/ 4375445 w 4482645"/>
              <a:gd name="connsiteY51" fmla="*/ 2148592 h 5513991"/>
              <a:gd name="connsiteX52" fmla="*/ 4243956 w 4482645"/>
              <a:gd name="connsiteY52" fmla="*/ 5036659 h 5513991"/>
              <a:gd name="connsiteX53" fmla="*/ 4242847 w 4482645"/>
              <a:gd name="connsiteY53" fmla="*/ 5242987 h 5513991"/>
              <a:gd name="connsiteX54" fmla="*/ 4187554 w 4482645"/>
              <a:gd name="connsiteY54" fmla="*/ 5513970 h 5513991"/>
              <a:gd name="connsiteX55" fmla="*/ 298746 w 4482645"/>
              <a:gd name="connsiteY55" fmla="*/ 5249166 h 5513991"/>
              <a:gd name="connsiteX56" fmla="*/ 1462 w 4482645"/>
              <a:gd name="connsiteY56" fmla="*/ 5237777 h 5513991"/>
              <a:gd name="connsiteX57" fmla="*/ 7874 w 4482645"/>
              <a:gd name="connsiteY57" fmla="*/ 4977753 h 5513991"/>
              <a:gd name="connsiteX58" fmla="*/ 20715 w 4482645"/>
              <a:gd name="connsiteY58" fmla="*/ 4752822 h 5513991"/>
              <a:gd name="connsiteX59" fmla="*/ 222466 w 4482645"/>
              <a:gd name="connsiteY5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63819 w 4482645"/>
              <a:gd name="connsiteY9" fmla="*/ 567182 h 5513991"/>
              <a:gd name="connsiteX10" fmla="*/ 4450882 w 4482645"/>
              <a:gd name="connsiteY10" fmla="*/ 798696 h 5513991"/>
              <a:gd name="connsiteX11" fmla="*/ 4452595 w 4482645"/>
              <a:gd name="connsiteY11" fmla="*/ 803530 h 5513991"/>
              <a:gd name="connsiteX12" fmla="*/ 4450444 w 4482645"/>
              <a:gd name="connsiteY12" fmla="*/ 827361 h 5513991"/>
              <a:gd name="connsiteX13" fmla="*/ 4448844 w 4482645"/>
              <a:gd name="connsiteY13" fmla="*/ 835146 h 5513991"/>
              <a:gd name="connsiteX14" fmla="*/ 4442606 w 4482645"/>
              <a:gd name="connsiteY14" fmla="*/ 946777 h 5513991"/>
              <a:gd name="connsiteX15" fmla="*/ 4444683 w 4482645"/>
              <a:gd name="connsiteY15" fmla="*/ 947677 h 5513991"/>
              <a:gd name="connsiteX16" fmla="*/ 4448802 w 4482645"/>
              <a:gd name="connsiteY16" fmla="*/ 983859 h 5513991"/>
              <a:gd name="connsiteX17" fmla="*/ 4444004 w 4482645"/>
              <a:gd name="connsiteY17" fmla="*/ 1082386 h 5513991"/>
              <a:gd name="connsiteX18" fmla="*/ 4443899 w 4482645"/>
              <a:gd name="connsiteY18" fmla="*/ 1140681 h 5513991"/>
              <a:gd name="connsiteX19" fmla="*/ 4448202 w 4482645"/>
              <a:gd name="connsiteY19" fmla="*/ 1161797 h 5513991"/>
              <a:gd name="connsiteX20" fmla="*/ 4451292 w 4482645"/>
              <a:gd name="connsiteY20" fmla="*/ 1191979 h 5513991"/>
              <a:gd name="connsiteX21" fmla="*/ 4460109 w 4482645"/>
              <a:gd name="connsiteY21" fmla="*/ 1244449 h 5513991"/>
              <a:gd name="connsiteX22" fmla="*/ 4462386 w 4482645"/>
              <a:gd name="connsiteY22" fmla="*/ 1294666 h 5513991"/>
              <a:gd name="connsiteX23" fmla="*/ 4461506 w 4482645"/>
              <a:gd name="connsiteY23" fmla="*/ 1328296 h 5513991"/>
              <a:gd name="connsiteX24" fmla="*/ 4461043 w 4482645"/>
              <a:gd name="connsiteY24" fmla="*/ 1333156 h 5513991"/>
              <a:gd name="connsiteX25" fmla="*/ 4451924 w 4482645"/>
              <a:gd name="connsiteY25" fmla="*/ 1373054 h 5513991"/>
              <a:gd name="connsiteX26" fmla="*/ 4455188 w 4482645"/>
              <a:gd name="connsiteY26" fmla="*/ 1376999 h 5513991"/>
              <a:gd name="connsiteX27" fmla="*/ 4458030 w 4482645"/>
              <a:gd name="connsiteY27" fmla="*/ 1389816 h 5513991"/>
              <a:gd name="connsiteX28" fmla="*/ 4453289 w 4482645"/>
              <a:gd name="connsiteY28" fmla="*/ 1400401 h 5513991"/>
              <a:gd name="connsiteX29" fmla="*/ 4443105 w 4482645"/>
              <a:gd name="connsiteY29" fmla="*/ 1450629 h 5513991"/>
              <a:gd name="connsiteX30" fmla="*/ 4432208 w 4482645"/>
              <a:gd name="connsiteY30" fmla="*/ 1524330 h 5513991"/>
              <a:gd name="connsiteX31" fmla="*/ 4427327 w 4482645"/>
              <a:gd name="connsiteY31" fmla="*/ 1535289 h 5513991"/>
              <a:gd name="connsiteX32" fmla="*/ 4412899 w 4482645"/>
              <a:gd name="connsiteY32" fmla="*/ 1607363 h 5513991"/>
              <a:gd name="connsiteX33" fmla="*/ 4409184 w 4482645"/>
              <a:gd name="connsiteY33" fmla="*/ 1645395 h 5513991"/>
              <a:gd name="connsiteX34" fmla="*/ 4412844 w 4482645"/>
              <a:gd name="connsiteY34" fmla="*/ 1649850 h 5513991"/>
              <a:gd name="connsiteX35" fmla="*/ 4411194 w 4482645"/>
              <a:gd name="connsiteY35" fmla="*/ 1661048 h 5513991"/>
              <a:gd name="connsiteX36" fmla="*/ 4411606 w 4482645"/>
              <a:gd name="connsiteY36" fmla="*/ 1664107 h 5513991"/>
              <a:gd name="connsiteX37" fmla="*/ 4413117 w 4482645"/>
              <a:gd name="connsiteY37" fmla="*/ 1681560 h 5513991"/>
              <a:gd name="connsiteX38" fmla="*/ 4401647 w 4482645"/>
              <a:gd name="connsiteY38" fmla="*/ 1716455 h 5513991"/>
              <a:gd name="connsiteX39" fmla="*/ 4399587 w 4482645"/>
              <a:gd name="connsiteY39" fmla="*/ 1716581 h 5513991"/>
              <a:gd name="connsiteX40" fmla="*/ 4391089 w 4482645"/>
              <a:gd name="connsiteY40" fmla="*/ 1868666 h 5513991"/>
              <a:gd name="connsiteX41" fmla="*/ 4399780 w 4482645"/>
              <a:gd name="connsiteY41" fmla="*/ 1892828 h 5513991"/>
              <a:gd name="connsiteX42" fmla="*/ 4402058 w 4482645"/>
              <a:gd name="connsiteY42" fmla="*/ 1943047 h 5513991"/>
              <a:gd name="connsiteX43" fmla="*/ 4401177 w 4482645"/>
              <a:gd name="connsiteY43" fmla="*/ 1976676 h 5513991"/>
              <a:gd name="connsiteX44" fmla="*/ 4400715 w 4482645"/>
              <a:gd name="connsiteY44" fmla="*/ 1981536 h 5513991"/>
              <a:gd name="connsiteX45" fmla="*/ 4391595 w 4482645"/>
              <a:gd name="connsiteY45" fmla="*/ 2021434 h 5513991"/>
              <a:gd name="connsiteX46" fmla="*/ 4394860 w 4482645"/>
              <a:gd name="connsiteY46" fmla="*/ 2025379 h 5513991"/>
              <a:gd name="connsiteX47" fmla="*/ 4397701 w 4482645"/>
              <a:gd name="connsiteY47" fmla="*/ 2038196 h 5513991"/>
              <a:gd name="connsiteX48" fmla="*/ 4392960 w 4482645"/>
              <a:gd name="connsiteY48" fmla="*/ 2048781 h 5513991"/>
              <a:gd name="connsiteX49" fmla="*/ 4382776 w 4482645"/>
              <a:gd name="connsiteY49" fmla="*/ 2099011 h 5513991"/>
              <a:gd name="connsiteX50" fmla="*/ 4375445 w 4482645"/>
              <a:gd name="connsiteY50" fmla="*/ 2148592 h 5513991"/>
              <a:gd name="connsiteX51" fmla="*/ 4243956 w 4482645"/>
              <a:gd name="connsiteY51" fmla="*/ 5036659 h 5513991"/>
              <a:gd name="connsiteX52" fmla="*/ 4242847 w 4482645"/>
              <a:gd name="connsiteY52" fmla="*/ 5242987 h 5513991"/>
              <a:gd name="connsiteX53" fmla="*/ 4187554 w 4482645"/>
              <a:gd name="connsiteY53" fmla="*/ 5513970 h 5513991"/>
              <a:gd name="connsiteX54" fmla="*/ 298746 w 4482645"/>
              <a:gd name="connsiteY54" fmla="*/ 5249166 h 5513991"/>
              <a:gd name="connsiteX55" fmla="*/ 1462 w 4482645"/>
              <a:gd name="connsiteY55" fmla="*/ 5237777 h 5513991"/>
              <a:gd name="connsiteX56" fmla="*/ 7874 w 4482645"/>
              <a:gd name="connsiteY56" fmla="*/ 4977753 h 5513991"/>
              <a:gd name="connsiteX57" fmla="*/ 20715 w 4482645"/>
              <a:gd name="connsiteY57" fmla="*/ 4752822 h 5513991"/>
              <a:gd name="connsiteX58" fmla="*/ 222466 w 4482645"/>
              <a:gd name="connsiteY5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51292 w 4482645"/>
              <a:gd name="connsiteY19" fmla="*/ 1191979 h 5513991"/>
              <a:gd name="connsiteX20" fmla="*/ 4460109 w 4482645"/>
              <a:gd name="connsiteY20" fmla="*/ 1244449 h 5513991"/>
              <a:gd name="connsiteX21" fmla="*/ 4462386 w 4482645"/>
              <a:gd name="connsiteY21" fmla="*/ 1294666 h 5513991"/>
              <a:gd name="connsiteX22" fmla="*/ 4461506 w 4482645"/>
              <a:gd name="connsiteY22" fmla="*/ 1328296 h 5513991"/>
              <a:gd name="connsiteX23" fmla="*/ 4461043 w 4482645"/>
              <a:gd name="connsiteY23" fmla="*/ 1333156 h 5513991"/>
              <a:gd name="connsiteX24" fmla="*/ 4451924 w 4482645"/>
              <a:gd name="connsiteY24" fmla="*/ 1373054 h 5513991"/>
              <a:gd name="connsiteX25" fmla="*/ 4455188 w 4482645"/>
              <a:gd name="connsiteY25" fmla="*/ 1376999 h 5513991"/>
              <a:gd name="connsiteX26" fmla="*/ 4458030 w 4482645"/>
              <a:gd name="connsiteY26" fmla="*/ 1389816 h 5513991"/>
              <a:gd name="connsiteX27" fmla="*/ 4453289 w 4482645"/>
              <a:gd name="connsiteY27" fmla="*/ 1400401 h 5513991"/>
              <a:gd name="connsiteX28" fmla="*/ 4443105 w 4482645"/>
              <a:gd name="connsiteY28" fmla="*/ 1450629 h 5513991"/>
              <a:gd name="connsiteX29" fmla="*/ 4432208 w 4482645"/>
              <a:gd name="connsiteY29" fmla="*/ 1524330 h 5513991"/>
              <a:gd name="connsiteX30" fmla="*/ 4427327 w 4482645"/>
              <a:gd name="connsiteY30" fmla="*/ 1535289 h 5513991"/>
              <a:gd name="connsiteX31" fmla="*/ 4412899 w 4482645"/>
              <a:gd name="connsiteY31" fmla="*/ 1607363 h 5513991"/>
              <a:gd name="connsiteX32" fmla="*/ 4409184 w 4482645"/>
              <a:gd name="connsiteY32" fmla="*/ 1645395 h 5513991"/>
              <a:gd name="connsiteX33" fmla="*/ 4412844 w 4482645"/>
              <a:gd name="connsiteY33" fmla="*/ 1649850 h 5513991"/>
              <a:gd name="connsiteX34" fmla="*/ 4411194 w 4482645"/>
              <a:gd name="connsiteY34" fmla="*/ 1661048 h 5513991"/>
              <a:gd name="connsiteX35" fmla="*/ 4411606 w 4482645"/>
              <a:gd name="connsiteY35" fmla="*/ 1664107 h 5513991"/>
              <a:gd name="connsiteX36" fmla="*/ 4413117 w 4482645"/>
              <a:gd name="connsiteY36" fmla="*/ 1681560 h 5513991"/>
              <a:gd name="connsiteX37" fmla="*/ 4401647 w 4482645"/>
              <a:gd name="connsiteY37" fmla="*/ 1716455 h 5513991"/>
              <a:gd name="connsiteX38" fmla="*/ 4399587 w 4482645"/>
              <a:gd name="connsiteY38" fmla="*/ 1716581 h 5513991"/>
              <a:gd name="connsiteX39" fmla="*/ 4391089 w 4482645"/>
              <a:gd name="connsiteY39" fmla="*/ 1868666 h 5513991"/>
              <a:gd name="connsiteX40" fmla="*/ 4399780 w 4482645"/>
              <a:gd name="connsiteY40" fmla="*/ 1892828 h 5513991"/>
              <a:gd name="connsiteX41" fmla="*/ 4402058 w 4482645"/>
              <a:gd name="connsiteY41" fmla="*/ 1943047 h 5513991"/>
              <a:gd name="connsiteX42" fmla="*/ 4401177 w 4482645"/>
              <a:gd name="connsiteY42" fmla="*/ 1976676 h 5513991"/>
              <a:gd name="connsiteX43" fmla="*/ 4400715 w 4482645"/>
              <a:gd name="connsiteY43" fmla="*/ 1981536 h 5513991"/>
              <a:gd name="connsiteX44" fmla="*/ 4391595 w 4482645"/>
              <a:gd name="connsiteY44" fmla="*/ 2021434 h 5513991"/>
              <a:gd name="connsiteX45" fmla="*/ 4394860 w 4482645"/>
              <a:gd name="connsiteY45" fmla="*/ 2025379 h 5513991"/>
              <a:gd name="connsiteX46" fmla="*/ 4397701 w 4482645"/>
              <a:gd name="connsiteY46" fmla="*/ 2038196 h 5513991"/>
              <a:gd name="connsiteX47" fmla="*/ 4392960 w 4482645"/>
              <a:gd name="connsiteY47" fmla="*/ 2048781 h 5513991"/>
              <a:gd name="connsiteX48" fmla="*/ 4382776 w 4482645"/>
              <a:gd name="connsiteY48" fmla="*/ 2099011 h 5513991"/>
              <a:gd name="connsiteX49" fmla="*/ 4375445 w 4482645"/>
              <a:gd name="connsiteY49" fmla="*/ 2148592 h 5513991"/>
              <a:gd name="connsiteX50" fmla="*/ 4243956 w 4482645"/>
              <a:gd name="connsiteY50" fmla="*/ 5036659 h 5513991"/>
              <a:gd name="connsiteX51" fmla="*/ 4242847 w 4482645"/>
              <a:gd name="connsiteY51" fmla="*/ 5242987 h 5513991"/>
              <a:gd name="connsiteX52" fmla="*/ 4187554 w 4482645"/>
              <a:gd name="connsiteY52" fmla="*/ 5513970 h 5513991"/>
              <a:gd name="connsiteX53" fmla="*/ 298746 w 4482645"/>
              <a:gd name="connsiteY53" fmla="*/ 5249166 h 5513991"/>
              <a:gd name="connsiteX54" fmla="*/ 1462 w 4482645"/>
              <a:gd name="connsiteY54" fmla="*/ 5237777 h 5513991"/>
              <a:gd name="connsiteX55" fmla="*/ 7874 w 4482645"/>
              <a:gd name="connsiteY55" fmla="*/ 4977753 h 5513991"/>
              <a:gd name="connsiteX56" fmla="*/ 20715 w 4482645"/>
              <a:gd name="connsiteY56" fmla="*/ 4752822 h 5513991"/>
              <a:gd name="connsiteX57" fmla="*/ 222466 w 4482645"/>
              <a:gd name="connsiteY5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61043 w 4482645"/>
              <a:gd name="connsiteY22" fmla="*/ 1333156 h 5513991"/>
              <a:gd name="connsiteX23" fmla="*/ 4451924 w 4482645"/>
              <a:gd name="connsiteY23" fmla="*/ 1373054 h 5513991"/>
              <a:gd name="connsiteX24" fmla="*/ 4455188 w 4482645"/>
              <a:gd name="connsiteY24" fmla="*/ 1376999 h 5513991"/>
              <a:gd name="connsiteX25" fmla="*/ 4458030 w 4482645"/>
              <a:gd name="connsiteY25" fmla="*/ 1389816 h 5513991"/>
              <a:gd name="connsiteX26" fmla="*/ 4453289 w 4482645"/>
              <a:gd name="connsiteY26" fmla="*/ 1400401 h 5513991"/>
              <a:gd name="connsiteX27" fmla="*/ 4443105 w 4482645"/>
              <a:gd name="connsiteY27" fmla="*/ 1450629 h 5513991"/>
              <a:gd name="connsiteX28" fmla="*/ 4432208 w 4482645"/>
              <a:gd name="connsiteY28" fmla="*/ 1524330 h 5513991"/>
              <a:gd name="connsiteX29" fmla="*/ 4427327 w 4482645"/>
              <a:gd name="connsiteY29" fmla="*/ 1535289 h 5513991"/>
              <a:gd name="connsiteX30" fmla="*/ 4412899 w 4482645"/>
              <a:gd name="connsiteY30" fmla="*/ 1607363 h 5513991"/>
              <a:gd name="connsiteX31" fmla="*/ 4409184 w 4482645"/>
              <a:gd name="connsiteY31" fmla="*/ 1645395 h 5513991"/>
              <a:gd name="connsiteX32" fmla="*/ 4412844 w 4482645"/>
              <a:gd name="connsiteY32" fmla="*/ 1649850 h 5513991"/>
              <a:gd name="connsiteX33" fmla="*/ 4411194 w 4482645"/>
              <a:gd name="connsiteY33" fmla="*/ 1661048 h 5513991"/>
              <a:gd name="connsiteX34" fmla="*/ 4411606 w 4482645"/>
              <a:gd name="connsiteY34" fmla="*/ 1664107 h 5513991"/>
              <a:gd name="connsiteX35" fmla="*/ 4413117 w 4482645"/>
              <a:gd name="connsiteY35" fmla="*/ 1681560 h 5513991"/>
              <a:gd name="connsiteX36" fmla="*/ 4401647 w 4482645"/>
              <a:gd name="connsiteY36" fmla="*/ 1716455 h 5513991"/>
              <a:gd name="connsiteX37" fmla="*/ 4399587 w 4482645"/>
              <a:gd name="connsiteY37" fmla="*/ 1716581 h 5513991"/>
              <a:gd name="connsiteX38" fmla="*/ 4391089 w 4482645"/>
              <a:gd name="connsiteY38" fmla="*/ 1868666 h 5513991"/>
              <a:gd name="connsiteX39" fmla="*/ 4399780 w 4482645"/>
              <a:gd name="connsiteY39" fmla="*/ 1892828 h 5513991"/>
              <a:gd name="connsiteX40" fmla="*/ 4402058 w 4482645"/>
              <a:gd name="connsiteY40" fmla="*/ 1943047 h 5513991"/>
              <a:gd name="connsiteX41" fmla="*/ 4401177 w 4482645"/>
              <a:gd name="connsiteY41" fmla="*/ 1976676 h 5513991"/>
              <a:gd name="connsiteX42" fmla="*/ 4400715 w 4482645"/>
              <a:gd name="connsiteY42" fmla="*/ 1981536 h 5513991"/>
              <a:gd name="connsiteX43" fmla="*/ 4391595 w 4482645"/>
              <a:gd name="connsiteY43" fmla="*/ 2021434 h 5513991"/>
              <a:gd name="connsiteX44" fmla="*/ 4394860 w 4482645"/>
              <a:gd name="connsiteY44" fmla="*/ 2025379 h 5513991"/>
              <a:gd name="connsiteX45" fmla="*/ 4397701 w 4482645"/>
              <a:gd name="connsiteY45" fmla="*/ 2038196 h 5513991"/>
              <a:gd name="connsiteX46" fmla="*/ 4392960 w 4482645"/>
              <a:gd name="connsiteY46" fmla="*/ 2048781 h 5513991"/>
              <a:gd name="connsiteX47" fmla="*/ 4382776 w 4482645"/>
              <a:gd name="connsiteY47" fmla="*/ 2099011 h 5513991"/>
              <a:gd name="connsiteX48" fmla="*/ 4375445 w 4482645"/>
              <a:gd name="connsiteY48" fmla="*/ 2148592 h 5513991"/>
              <a:gd name="connsiteX49" fmla="*/ 4243956 w 4482645"/>
              <a:gd name="connsiteY49" fmla="*/ 5036659 h 5513991"/>
              <a:gd name="connsiteX50" fmla="*/ 4242847 w 4482645"/>
              <a:gd name="connsiteY50" fmla="*/ 5242987 h 5513991"/>
              <a:gd name="connsiteX51" fmla="*/ 4187554 w 4482645"/>
              <a:gd name="connsiteY51" fmla="*/ 5513970 h 5513991"/>
              <a:gd name="connsiteX52" fmla="*/ 298746 w 4482645"/>
              <a:gd name="connsiteY52" fmla="*/ 5249166 h 5513991"/>
              <a:gd name="connsiteX53" fmla="*/ 1462 w 4482645"/>
              <a:gd name="connsiteY53" fmla="*/ 5237777 h 5513991"/>
              <a:gd name="connsiteX54" fmla="*/ 7874 w 4482645"/>
              <a:gd name="connsiteY54" fmla="*/ 4977753 h 5513991"/>
              <a:gd name="connsiteX55" fmla="*/ 20715 w 4482645"/>
              <a:gd name="connsiteY55" fmla="*/ 4752822 h 5513991"/>
              <a:gd name="connsiteX56" fmla="*/ 222466 w 4482645"/>
              <a:gd name="connsiteY5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53289 w 4482645"/>
              <a:gd name="connsiteY25" fmla="*/ 1400401 h 5513991"/>
              <a:gd name="connsiteX26" fmla="*/ 4443105 w 4482645"/>
              <a:gd name="connsiteY26" fmla="*/ 1450629 h 5513991"/>
              <a:gd name="connsiteX27" fmla="*/ 4432208 w 4482645"/>
              <a:gd name="connsiteY27" fmla="*/ 1524330 h 5513991"/>
              <a:gd name="connsiteX28" fmla="*/ 4427327 w 4482645"/>
              <a:gd name="connsiteY28" fmla="*/ 1535289 h 5513991"/>
              <a:gd name="connsiteX29" fmla="*/ 4412899 w 4482645"/>
              <a:gd name="connsiteY29" fmla="*/ 1607363 h 5513991"/>
              <a:gd name="connsiteX30" fmla="*/ 4409184 w 4482645"/>
              <a:gd name="connsiteY30" fmla="*/ 1645395 h 5513991"/>
              <a:gd name="connsiteX31" fmla="*/ 4412844 w 4482645"/>
              <a:gd name="connsiteY31" fmla="*/ 1649850 h 5513991"/>
              <a:gd name="connsiteX32" fmla="*/ 4411194 w 4482645"/>
              <a:gd name="connsiteY32" fmla="*/ 1661048 h 5513991"/>
              <a:gd name="connsiteX33" fmla="*/ 4411606 w 4482645"/>
              <a:gd name="connsiteY33" fmla="*/ 1664107 h 5513991"/>
              <a:gd name="connsiteX34" fmla="*/ 4413117 w 4482645"/>
              <a:gd name="connsiteY34" fmla="*/ 1681560 h 5513991"/>
              <a:gd name="connsiteX35" fmla="*/ 4401647 w 4482645"/>
              <a:gd name="connsiteY35" fmla="*/ 1716455 h 5513991"/>
              <a:gd name="connsiteX36" fmla="*/ 4399587 w 4482645"/>
              <a:gd name="connsiteY36" fmla="*/ 1716581 h 5513991"/>
              <a:gd name="connsiteX37" fmla="*/ 4391089 w 4482645"/>
              <a:gd name="connsiteY37" fmla="*/ 1868666 h 5513991"/>
              <a:gd name="connsiteX38" fmla="*/ 4399780 w 4482645"/>
              <a:gd name="connsiteY38" fmla="*/ 1892828 h 5513991"/>
              <a:gd name="connsiteX39" fmla="*/ 4402058 w 4482645"/>
              <a:gd name="connsiteY39" fmla="*/ 1943047 h 5513991"/>
              <a:gd name="connsiteX40" fmla="*/ 4401177 w 4482645"/>
              <a:gd name="connsiteY40" fmla="*/ 1976676 h 5513991"/>
              <a:gd name="connsiteX41" fmla="*/ 4400715 w 4482645"/>
              <a:gd name="connsiteY41" fmla="*/ 1981536 h 5513991"/>
              <a:gd name="connsiteX42" fmla="*/ 4391595 w 4482645"/>
              <a:gd name="connsiteY42" fmla="*/ 2021434 h 5513991"/>
              <a:gd name="connsiteX43" fmla="*/ 4394860 w 4482645"/>
              <a:gd name="connsiteY43" fmla="*/ 2025379 h 5513991"/>
              <a:gd name="connsiteX44" fmla="*/ 4397701 w 4482645"/>
              <a:gd name="connsiteY44" fmla="*/ 2038196 h 5513991"/>
              <a:gd name="connsiteX45" fmla="*/ 4392960 w 4482645"/>
              <a:gd name="connsiteY45" fmla="*/ 2048781 h 5513991"/>
              <a:gd name="connsiteX46" fmla="*/ 4382776 w 4482645"/>
              <a:gd name="connsiteY46" fmla="*/ 2099011 h 5513991"/>
              <a:gd name="connsiteX47" fmla="*/ 4375445 w 4482645"/>
              <a:gd name="connsiteY47" fmla="*/ 2148592 h 5513991"/>
              <a:gd name="connsiteX48" fmla="*/ 4243956 w 4482645"/>
              <a:gd name="connsiteY48" fmla="*/ 5036659 h 5513991"/>
              <a:gd name="connsiteX49" fmla="*/ 4242847 w 4482645"/>
              <a:gd name="connsiteY49" fmla="*/ 5242987 h 5513991"/>
              <a:gd name="connsiteX50" fmla="*/ 4187554 w 4482645"/>
              <a:gd name="connsiteY50" fmla="*/ 5513970 h 5513991"/>
              <a:gd name="connsiteX51" fmla="*/ 298746 w 4482645"/>
              <a:gd name="connsiteY51" fmla="*/ 5249166 h 5513991"/>
              <a:gd name="connsiteX52" fmla="*/ 1462 w 4482645"/>
              <a:gd name="connsiteY52" fmla="*/ 5237777 h 5513991"/>
              <a:gd name="connsiteX53" fmla="*/ 7874 w 4482645"/>
              <a:gd name="connsiteY53" fmla="*/ 4977753 h 5513991"/>
              <a:gd name="connsiteX54" fmla="*/ 20715 w 4482645"/>
              <a:gd name="connsiteY54" fmla="*/ 4752822 h 5513991"/>
              <a:gd name="connsiteX55" fmla="*/ 222466 w 4482645"/>
              <a:gd name="connsiteY5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53289 w 4482645"/>
              <a:gd name="connsiteY25" fmla="*/ 1400401 h 5513991"/>
              <a:gd name="connsiteX26" fmla="*/ 4443105 w 4482645"/>
              <a:gd name="connsiteY26" fmla="*/ 1450629 h 5513991"/>
              <a:gd name="connsiteX27" fmla="*/ 4432208 w 4482645"/>
              <a:gd name="connsiteY27" fmla="*/ 1524330 h 5513991"/>
              <a:gd name="connsiteX28" fmla="*/ 4427327 w 4482645"/>
              <a:gd name="connsiteY28" fmla="*/ 1535289 h 5513991"/>
              <a:gd name="connsiteX29" fmla="*/ 4412899 w 4482645"/>
              <a:gd name="connsiteY29" fmla="*/ 1607363 h 5513991"/>
              <a:gd name="connsiteX30" fmla="*/ 4409184 w 4482645"/>
              <a:gd name="connsiteY30" fmla="*/ 1645395 h 5513991"/>
              <a:gd name="connsiteX31" fmla="*/ 4412844 w 4482645"/>
              <a:gd name="connsiteY31" fmla="*/ 1649850 h 5513991"/>
              <a:gd name="connsiteX32" fmla="*/ 4411194 w 4482645"/>
              <a:gd name="connsiteY32" fmla="*/ 1661048 h 5513991"/>
              <a:gd name="connsiteX33" fmla="*/ 4413117 w 4482645"/>
              <a:gd name="connsiteY33" fmla="*/ 1681560 h 5513991"/>
              <a:gd name="connsiteX34" fmla="*/ 4401647 w 4482645"/>
              <a:gd name="connsiteY34" fmla="*/ 1716455 h 5513991"/>
              <a:gd name="connsiteX35" fmla="*/ 4399587 w 4482645"/>
              <a:gd name="connsiteY35" fmla="*/ 1716581 h 5513991"/>
              <a:gd name="connsiteX36" fmla="*/ 4391089 w 4482645"/>
              <a:gd name="connsiteY36" fmla="*/ 1868666 h 5513991"/>
              <a:gd name="connsiteX37" fmla="*/ 4399780 w 4482645"/>
              <a:gd name="connsiteY37" fmla="*/ 1892828 h 5513991"/>
              <a:gd name="connsiteX38" fmla="*/ 4402058 w 4482645"/>
              <a:gd name="connsiteY38" fmla="*/ 1943047 h 5513991"/>
              <a:gd name="connsiteX39" fmla="*/ 4401177 w 4482645"/>
              <a:gd name="connsiteY39" fmla="*/ 1976676 h 5513991"/>
              <a:gd name="connsiteX40" fmla="*/ 4400715 w 4482645"/>
              <a:gd name="connsiteY40" fmla="*/ 1981536 h 5513991"/>
              <a:gd name="connsiteX41" fmla="*/ 4391595 w 4482645"/>
              <a:gd name="connsiteY41" fmla="*/ 2021434 h 5513991"/>
              <a:gd name="connsiteX42" fmla="*/ 4394860 w 4482645"/>
              <a:gd name="connsiteY42" fmla="*/ 2025379 h 5513991"/>
              <a:gd name="connsiteX43" fmla="*/ 4397701 w 4482645"/>
              <a:gd name="connsiteY43" fmla="*/ 2038196 h 5513991"/>
              <a:gd name="connsiteX44" fmla="*/ 4392960 w 4482645"/>
              <a:gd name="connsiteY44" fmla="*/ 2048781 h 5513991"/>
              <a:gd name="connsiteX45" fmla="*/ 4382776 w 4482645"/>
              <a:gd name="connsiteY45" fmla="*/ 2099011 h 5513991"/>
              <a:gd name="connsiteX46" fmla="*/ 4375445 w 4482645"/>
              <a:gd name="connsiteY46" fmla="*/ 2148592 h 5513991"/>
              <a:gd name="connsiteX47" fmla="*/ 4243956 w 4482645"/>
              <a:gd name="connsiteY47" fmla="*/ 5036659 h 5513991"/>
              <a:gd name="connsiteX48" fmla="*/ 4242847 w 4482645"/>
              <a:gd name="connsiteY48" fmla="*/ 5242987 h 5513991"/>
              <a:gd name="connsiteX49" fmla="*/ 4187554 w 4482645"/>
              <a:gd name="connsiteY49" fmla="*/ 5513970 h 5513991"/>
              <a:gd name="connsiteX50" fmla="*/ 298746 w 4482645"/>
              <a:gd name="connsiteY50" fmla="*/ 5249166 h 5513991"/>
              <a:gd name="connsiteX51" fmla="*/ 1462 w 4482645"/>
              <a:gd name="connsiteY51" fmla="*/ 5237777 h 5513991"/>
              <a:gd name="connsiteX52" fmla="*/ 7874 w 4482645"/>
              <a:gd name="connsiteY52" fmla="*/ 4977753 h 5513991"/>
              <a:gd name="connsiteX53" fmla="*/ 20715 w 4482645"/>
              <a:gd name="connsiteY53" fmla="*/ 4752822 h 5513991"/>
              <a:gd name="connsiteX54" fmla="*/ 222466 w 4482645"/>
              <a:gd name="connsiteY5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53289 w 4482645"/>
              <a:gd name="connsiteY25" fmla="*/ 1400401 h 5513991"/>
              <a:gd name="connsiteX26" fmla="*/ 4443105 w 4482645"/>
              <a:gd name="connsiteY26" fmla="*/ 1450629 h 5513991"/>
              <a:gd name="connsiteX27" fmla="*/ 4432208 w 4482645"/>
              <a:gd name="connsiteY27" fmla="*/ 1524330 h 5513991"/>
              <a:gd name="connsiteX28" fmla="*/ 4427327 w 4482645"/>
              <a:gd name="connsiteY28" fmla="*/ 1535289 h 5513991"/>
              <a:gd name="connsiteX29" fmla="*/ 4412899 w 4482645"/>
              <a:gd name="connsiteY29" fmla="*/ 1607363 h 5513991"/>
              <a:gd name="connsiteX30" fmla="*/ 4409184 w 4482645"/>
              <a:gd name="connsiteY30" fmla="*/ 1645395 h 5513991"/>
              <a:gd name="connsiteX31" fmla="*/ 4412844 w 4482645"/>
              <a:gd name="connsiteY31" fmla="*/ 1649850 h 5513991"/>
              <a:gd name="connsiteX32" fmla="*/ 4411194 w 4482645"/>
              <a:gd name="connsiteY32" fmla="*/ 1661048 h 5513991"/>
              <a:gd name="connsiteX33" fmla="*/ 4413117 w 4482645"/>
              <a:gd name="connsiteY33" fmla="*/ 1681560 h 5513991"/>
              <a:gd name="connsiteX34" fmla="*/ 4401647 w 4482645"/>
              <a:gd name="connsiteY34" fmla="*/ 1716455 h 5513991"/>
              <a:gd name="connsiteX35" fmla="*/ 4391089 w 4482645"/>
              <a:gd name="connsiteY35" fmla="*/ 1868666 h 5513991"/>
              <a:gd name="connsiteX36" fmla="*/ 4399780 w 4482645"/>
              <a:gd name="connsiteY36" fmla="*/ 1892828 h 5513991"/>
              <a:gd name="connsiteX37" fmla="*/ 4402058 w 4482645"/>
              <a:gd name="connsiteY37" fmla="*/ 1943047 h 5513991"/>
              <a:gd name="connsiteX38" fmla="*/ 4401177 w 4482645"/>
              <a:gd name="connsiteY38" fmla="*/ 1976676 h 5513991"/>
              <a:gd name="connsiteX39" fmla="*/ 4400715 w 4482645"/>
              <a:gd name="connsiteY39" fmla="*/ 1981536 h 5513991"/>
              <a:gd name="connsiteX40" fmla="*/ 4391595 w 4482645"/>
              <a:gd name="connsiteY40" fmla="*/ 2021434 h 5513991"/>
              <a:gd name="connsiteX41" fmla="*/ 4394860 w 4482645"/>
              <a:gd name="connsiteY41" fmla="*/ 2025379 h 5513991"/>
              <a:gd name="connsiteX42" fmla="*/ 4397701 w 4482645"/>
              <a:gd name="connsiteY42" fmla="*/ 2038196 h 5513991"/>
              <a:gd name="connsiteX43" fmla="*/ 4392960 w 4482645"/>
              <a:gd name="connsiteY43" fmla="*/ 2048781 h 5513991"/>
              <a:gd name="connsiteX44" fmla="*/ 4382776 w 4482645"/>
              <a:gd name="connsiteY44" fmla="*/ 2099011 h 5513991"/>
              <a:gd name="connsiteX45" fmla="*/ 4375445 w 4482645"/>
              <a:gd name="connsiteY45" fmla="*/ 2148592 h 5513991"/>
              <a:gd name="connsiteX46" fmla="*/ 4243956 w 4482645"/>
              <a:gd name="connsiteY46" fmla="*/ 5036659 h 5513991"/>
              <a:gd name="connsiteX47" fmla="*/ 4242847 w 4482645"/>
              <a:gd name="connsiteY47" fmla="*/ 5242987 h 5513991"/>
              <a:gd name="connsiteX48" fmla="*/ 4187554 w 4482645"/>
              <a:gd name="connsiteY48" fmla="*/ 5513970 h 5513991"/>
              <a:gd name="connsiteX49" fmla="*/ 298746 w 4482645"/>
              <a:gd name="connsiteY49" fmla="*/ 5249166 h 5513991"/>
              <a:gd name="connsiteX50" fmla="*/ 1462 w 4482645"/>
              <a:gd name="connsiteY50" fmla="*/ 5237777 h 5513991"/>
              <a:gd name="connsiteX51" fmla="*/ 7874 w 4482645"/>
              <a:gd name="connsiteY51" fmla="*/ 4977753 h 5513991"/>
              <a:gd name="connsiteX52" fmla="*/ 20715 w 4482645"/>
              <a:gd name="connsiteY52" fmla="*/ 4752822 h 5513991"/>
              <a:gd name="connsiteX53" fmla="*/ 222466 w 4482645"/>
              <a:gd name="connsiteY5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43105 w 4482645"/>
              <a:gd name="connsiteY25" fmla="*/ 1450629 h 5513991"/>
              <a:gd name="connsiteX26" fmla="*/ 4432208 w 4482645"/>
              <a:gd name="connsiteY26" fmla="*/ 1524330 h 5513991"/>
              <a:gd name="connsiteX27" fmla="*/ 4427327 w 4482645"/>
              <a:gd name="connsiteY27" fmla="*/ 1535289 h 5513991"/>
              <a:gd name="connsiteX28" fmla="*/ 4412899 w 4482645"/>
              <a:gd name="connsiteY28" fmla="*/ 1607363 h 5513991"/>
              <a:gd name="connsiteX29" fmla="*/ 4409184 w 4482645"/>
              <a:gd name="connsiteY29" fmla="*/ 1645395 h 5513991"/>
              <a:gd name="connsiteX30" fmla="*/ 4412844 w 4482645"/>
              <a:gd name="connsiteY30" fmla="*/ 1649850 h 5513991"/>
              <a:gd name="connsiteX31" fmla="*/ 4411194 w 4482645"/>
              <a:gd name="connsiteY31" fmla="*/ 1661048 h 5513991"/>
              <a:gd name="connsiteX32" fmla="*/ 4413117 w 4482645"/>
              <a:gd name="connsiteY32" fmla="*/ 1681560 h 5513991"/>
              <a:gd name="connsiteX33" fmla="*/ 4401647 w 4482645"/>
              <a:gd name="connsiteY33" fmla="*/ 1716455 h 5513991"/>
              <a:gd name="connsiteX34" fmla="*/ 4391089 w 4482645"/>
              <a:gd name="connsiteY34" fmla="*/ 1868666 h 5513991"/>
              <a:gd name="connsiteX35" fmla="*/ 4399780 w 4482645"/>
              <a:gd name="connsiteY35" fmla="*/ 1892828 h 5513991"/>
              <a:gd name="connsiteX36" fmla="*/ 4402058 w 4482645"/>
              <a:gd name="connsiteY36" fmla="*/ 1943047 h 5513991"/>
              <a:gd name="connsiteX37" fmla="*/ 4401177 w 4482645"/>
              <a:gd name="connsiteY37" fmla="*/ 1976676 h 5513991"/>
              <a:gd name="connsiteX38" fmla="*/ 4400715 w 4482645"/>
              <a:gd name="connsiteY38" fmla="*/ 1981536 h 5513991"/>
              <a:gd name="connsiteX39" fmla="*/ 4391595 w 4482645"/>
              <a:gd name="connsiteY39" fmla="*/ 2021434 h 5513991"/>
              <a:gd name="connsiteX40" fmla="*/ 4394860 w 4482645"/>
              <a:gd name="connsiteY40" fmla="*/ 2025379 h 5513991"/>
              <a:gd name="connsiteX41" fmla="*/ 4397701 w 4482645"/>
              <a:gd name="connsiteY41" fmla="*/ 2038196 h 5513991"/>
              <a:gd name="connsiteX42" fmla="*/ 4392960 w 4482645"/>
              <a:gd name="connsiteY42" fmla="*/ 2048781 h 5513991"/>
              <a:gd name="connsiteX43" fmla="*/ 4382776 w 4482645"/>
              <a:gd name="connsiteY43" fmla="*/ 2099011 h 5513991"/>
              <a:gd name="connsiteX44" fmla="*/ 4375445 w 4482645"/>
              <a:gd name="connsiteY44" fmla="*/ 2148592 h 5513991"/>
              <a:gd name="connsiteX45" fmla="*/ 4243956 w 4482645"/>
              <a:gd name="connsiteY45" fmla="*/ 5036659 h 5513991"/>
              <a:gd name="connsiteX46" fmla="*/ 4242847 w 4482645"/>
              <a:gd name="connsiteY46" fmla="*/ 5242987 h 5513991"/>
              <a:gd name="connsiteX47" fmla="*/ 4187554 w 4482645"/>
              <a:gd name="connsiteY47" fmla="*/ 5513970 h 5513991"/>
              <a:gd name="connsiteX48" fmla="*/ 298746 w 4482645"/>
              <a:gd name="connsiteY48" fmla="*/ 5249166 h 5513991"/>
              <a:gd name="connsiteX49" fmla="*/ 1462 w 4482645"/>
              <a:gd name="connsiteY49" fmla="*/ 5237777 h 5513991"/>
              <a:gd name="connsiteX50" fmla="*/ 7874 w 4482645"/>
              <a:gd name="connsiteY50" fmla="*/ 4977753 h 5513991"/>
              <a:gd name="connsiteX51" fmla="*/ 20715 w 4482645"/>
              <a:gd name="connsiteY51" fmla="*/ 4752822 h 5513991"/>
              <a:gd name="connsiteX52" fmla="*/ 222466 w 4482645"/>
              <a:gd name="connsiteY52"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51924 w 4482645"/>
              <a:gd name="connsiteY21" fmla="*/ 1373054 h 5513991"/>
              <a:gd name="connsiteX22" fmla="*/ 4455188 w 4482645"/>
              <a:gd name="connsiteY22" fmla="*/ 1376999 h 5513991"/>
              <a:gd name="connsiteX23" fmla="*/ 4458030 w 4482645"/>
              <a:gd name="connsiteY23" fmla="*/ 1389816 h 5513991"/>
              <a:gd name="connsiteX24" fmla="*/ 4443105 w 4482645"/>
              <a:gd name="connsiteY24" fmla="*/ 1450629 h 5513991"/>
              <a:gd name="connsiteX25" fmla="*/ 4432208 w 4482645"/>
              <a:gd name="connsiteY25" fmla="*/ 1524330 h 5513991"/>
              <a:gd name="connsiteX26" fmla="*/ 4427327 w 4482645"/>
              <a:gd name="connsiteY26" fmla="*/ 1535289 h 5513991"/>
              <a:gd name="connsiteX27" fmla="*/ 4412899 w 4482645"/>
              <a:gd name="connsiteY27" fmla="*/ 1607363 h 5513991"/>
              <a:gd name="connsiteX28" fmla="*/ 4409184 w 4482645"/>
              <a:gd name="connsiteY28" fmla="*/ 1645395 h 5513991"/>
              <a:gd name="connsiteX29" fmla="*/ 4412844 w 4482645"/>
              <a:gd name="connsiteY29" fmla="*/ 1649850 h 5513991"/>
              <a:gd name="connsiteX30" fmla="*/ 4411194 w 4482645"/>
              <a:gd name="connsiteY30" fmla="*/ 1661048 h 5513991"/>
              <a:gd name="connsiteX31" fmla="*/ 4413117 w 4482645"/>
              <a:gd name="connsiteY31" fmla="*/ 1681560 h 5513991"/>
              <a:gd name="connsiteX32" fmla="*/ 4401647 w 4482645"/>
              <a:gd name="connsiteY32" fmla="*/ 1716455 h 5513991"/>
              <a:gd name="connsiteX33" fmla="*/ 4391089 w 4482645"/>
              <a:gd name="connsiteY33" fmla="*/ 1868666 h 5513991"/>
              <a:gd name="connsiteX34" fmla="*/ 4399780 w 4482645"/>
              <a:gd name="connsiteY34" fmla="*/ 1892828 h 5513991"/>
              <a:gd name="connsiteX35" fmla="*/ 4402058 w 4482645"/>
              <a:gd name="connsiteY35" fmla="*/ 1943047 h 5513991"/>
              <a:gd name="connsiteX36" fmla="*/ 4401177 w 4482645"/>
              <a:gd name="connsiteY36" fmla="*/ 1976676 h 5513991"/>
              <a:gd name="connsiteX37" fmla="*/ 4400715 w 4482645"/>
              <a:gd name="connsiteY37" fmla="*/ 1981536 h 5513991"/>
              <a:gd name="connsiteX38" fmla="*/ 4391595 w 4482645"/>
              <a:gd name="connsiteY38" fmla="*/ 2021434 h 5513991"/>
              <a:gd name="connsiteX39" fmla="*/ 4394860 w 4482645"/>
              <a:gd name="connsiteY39" fmla="*/ 2025379 h 5513991"/>
              <a:gd name="connsiteX40" fmla="*/ 4397701 w 4482645"/>
              <a:gd name="connsiteY40" fmla="*/ 2038196 h 5513991"/>
              <a:gd name="connsiteX41" fmla="*/ 4392960 w 4482645"/>
              <a:gd name="connsiteY41" fmla="*/ 2048781 h 5513991"/>
              <a:gd name="connsiteX42" fmla="*/ 4382776 w 4482645"/>
              <a:gd name="connsiteY42" fmla="*/ 2099011 h 5513991"/>
              <a:gd name="connsiteX43" fmla="*/ 4375445 w 4482645"/>
              <a:gd name="connsiteY43" fmla="*/ 2148592 h 5513991"/>
              <a:gd name="connsiteX44" fmla="*/ 4243956 w 4482645"/>
              <a:gd name="connsiteY44" fmla="*/ 5036659 h 5513991"/>
              <a:gd name="connsiteX45" fmla="*/ 4242847 w 4482645"/>
              <a:gd name="connsiteY45" fmla="*/ 5242987 h 5513991"/>
              <a:gd name="connsiteX46" fmla="*/ 4187554 w 4482645"/>
              <a:gd name="connsiteY46" fmla="*/ 5513970 h 5513991"/>
              <a:gd name="connsiteX47" fmla="*/ 298746 w 4482645"/>
              <a:gd name="connsiteY47" fmla="*/ 5249166 h 5513991"/>
              <a:gd name="connsiteX48" fmla="*/ 1462 w 4482645"/>
              <a:gd name="connsiteY48" fmla="*/ 5237777 h 5513991"/>
              <a:gd name="connsiteX49" fmla="*/ 7874 w 4482645"/>
              <a:gd name="connsiteY49" fmla="*/ 4977753 h 5513991"/>
              <a:gd name="connsiteX50" fmla="*/ 20715 w 4482645"/>
              <a:gd name="connsiteY50" fmla="*/ 4752822 h 5513991"/>
              <a:gd name="connsiteX51" fmla="*/ 222466 w 4482645"/>
              <a:gd name="connsiteY51"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51924 w 4482645"/>
              <a:gd name="connsiteY20" fmla="*/ 1373054 h 5513991"/>
              <a:gd name="connsiteX21" fmla="*/ 4455188 w 4482645"/>
              <a:gd name="connsiteY21" fmla="*/ 1376999 h 5513991"/>
              <a:gd name="connsiteX22" fmla="*/ 4458030 w 4482645"/>
              <a:gd name="connsiteY22" fmla="*/ 1389816 h 5513991"/>
              <a:gd name="connsiteX23" fmla="*/ 4443105 w 4482645"/>
              <a:gd name="connsiteY23" fmla="*/ 1450629 h 5513991"/>
              <a:gd name="connsiteX24" fmla="*/ 4432208 w 4482645"/>
              <a:gd name="connsiteY24" fmla="*/ 1524330 h 5513991"/>
              <a:gd name="connsiteX25" fmla="*/ 4427327 w 4482645"/>
              <a:gd name="connsiteY25" fmla="*/ 1535289 h 5513991"/>
              <a:gd name="connsiteX26" fmla="*/ 4412899 w 4482645"/>
              <a:gd name="connsiteY26" fmla="*/ 1607363 h 5513991"/>
              <a:gd name="connsiteX27" fmla="*/ 4409184 w 4482645"/>
              <a:gd name="connsiteY27" fmla="*/ 1645395 h 5513991"/>
              <a:gd name="connsiteX28" fmla="*/ 4412844 w 4482645"/>
              <a:gd name="connsiteY28" fmla="*/ 1649850 h 5513991"/>
              <a:gd name="connsiteX29" fmla="*/ 4411194 w 4482645"/>
              <a:gd name="connsiteY29" fmla="*/ 1661048 h 5513991"/>
              <a:gd name="connsiteX30" fmla="*/ 4413117 w 4482645"/>
              <a:gd name="connsiteY30" fmla="*/ 1681560 h 5513991"/>
              <a:gd name="connsiteX31" fmla="*/ 4401647 w 4482645"/>
              <a:gd name="connsiteY31" fmla="*/ 1716455 h 5513991"/>
              <a:gd name="connsiteX32" fmla="*/ 4391089 w 4482645"/>
              <a:gd name="connsiteY32" fmla="*/ 1868666 h 5513991"/>
              <a:gd name="connsiteX33" fmla="*/ 4399780 w 4482645"/>
              <a:gd name="connsiteY33" fmla="*/ 1892828 h 5513991"/>
              <a:gd name="connsiteX34" fmla="*/ 4402058 w 4482645"/>
              <a:gd name="connsiteY34" fmla="*/ 1943047 h 5513991"/>
              <a:gd name="connsiteX35" fmla="*/ 4401177 w 4482645"/>
              <a:gd name="connsiteY35" fmla="*/ 1976676 h 5513991"/>
              <a:gd name="connsiteX36" fmla="*/ 4400715 w 4482645"/>
              <a:gd name="connsiteY36" fmla="*/ 1981536 h 5513991"/>
              <a:gd name="connsiteX37" fmla="*/ 4391595 w 4482645"/>
              <a:gd name="connsiteY37" fmla="*/ 2021434 h 5513991"/>
              <a:gd name="connsiteX38" fmla="*/ 4394860 w 4482645"/>
              <a:gd name="connsiteY38" fmla="*/ 2025379 h 5513991"/>
              <a:gd name="connsiteX39" fmla="*/ 4397701 w 4482645"/>
              <a:gd name="connsiteY39" fmla="*/ 2038196 h 5513991"/>
              <a:gd name="connsiteX40" fmla="*/ 4392960 w 4482645"/>
              <a:gd name="connsiteY40" fmla="*/ 2048781 h 5513991"/>
              <a:gd name="connsiteX41" fmla="*/ 4382776 w 4482645"/>
              <a:gd name="connsiteY41" fmla="*/ 2099011 h 5513991"/>
              <a:gd name="connsiteX42" fmla="*/ 4375445 w 4482645"/>
              <a:gd name="connsiteY42" fmla="*/ 2148592 h 5513991"/>
              <a:gd name="connsiteX43" fmla="*/ 4243956 w 4482645"/>
              <a:gd name="connsiteY43" fmla="*/ 5036659 h 5513991"/>
              <a:gd name="connsiteX44" fmla="*/ 4242847 w 4482645"/>
              <a:gd name="connsiteY44" fmla="*/ 5242987 h 5513991"/>
              <a:gd name="connsiteX45" fmla="*/ 4187554 w 4482645"/>
              <a:gd name="connsiteY45" fmla="*/ 5513970 h 5513991"/>
              <a:gd name="connsiteX46" fmla="*/ 298746 w 4482645"/>
              <a:gd name="connsiteY46" fmla="*/ 5249166 h 5513991"/>
              <a:gd name="connsiteX47" fmla="*/ 1462 w 4482645"/>
              <a:gd name="connsiteY47" fmla="*/ 5237777 h 5513991"/>
              <a:gd name="connsiteX48" fmla="*/ 7874 w 4482645"/>
              <a:gd name="connsiteY48" fmla="*/ 4977753 h 5513991"/>
              <a:gd name="connsiteX49" fmla="*/ 20715 w 4482645"/>
              <a:gd name="connsiteY49" fmla="*/ 4752822 h 5513991"/>
              <a:gd name="connsiteX50" fmla="*/ 222466 w 4482645"/>
              <a:gd name="connsiteY5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51924 w 4482645"/>
              <a:gd name="connsiteY19" fmla="*/ 1373054 h 5513991"/>
              <a:gd name="connsiteX20" fmla="*/ 4455188 w 4482645"/>
              <a:gd name="connsiteY20" fmla="*/ 1376999 h 5513991"/>
              <a:gd name="connsiteX21" fmla="*/ 4458030 w 4482645"/>
              <a:gd name="connsiteY21" fmla="*/ 1389816 h 5513991"/>
              <a:gd name="connsiteX22" fmla="*/ 4443105 w 4482645"/>
              <a:gd name="connsiteY22" fmla="*/ 1450629 h 5513991"/>
              <a:gd name="connsiteX23" fmla="*/ 4432208 w 4482645"/>
              <a:gd name="connsiteY23" fmla="*/ 1524330 h 5513991"/>
              <a:gd name="connsiteX24" fmla="*/ 4427327 w 4482645"/>
              <a:gd name="connsiteY24" fmla="*/ 1535289 h 5513991"/>
              <a:gd name="connsiteX25" fmla="*/ 4412899 w 4482645"/>
              <a:gd name="connsiteY25" fmla="*/ 1607363 h 5513991"/>
              <a:gd name="connsiteX26" fmla="*/ 4409184 w 4482645"/>
              <a:gd name="connsiteY26" fmla="*/ 1645395 h 5513991"/>
              <a:gd name="connsiteX27" fmla="*/ 4412844 w 4482645"/>
              <a:gd name="connsiteY27" fmla="*/ 1649850 h 5513991"/>
              <a:gd name="connsiteX28" fmla="*/ 4411194 w 4482645"/>
              <a:gd name="connsiteY28" fmla="*/ 1661048 h 5513991"/>
              <a:gd name="connsiteX29" fmla="*/ 4413117 w 4482645"/>
              <a:gd name="connsiteY29" fmla="*/ 1681560 h 5513991"/>
              <a:gd name="connsiteX30" fmla="*/ 4401647 w 4482645"/>
              <a:gd name="connsiteY30" fmla="*/ 1716455 h 5513991"/>
              <a:gd name="connsiteX31" fmla="*/ 4391089 w 4482645"/>
              <a:gd name="connsiteY31" fmla="*/ 1868666 h 5513991"/>
              <a:gd name="connsiteX32" fmla="*/ 4399780 w 4482645"/>
              <a:gd name="connsiteY32" fmla="*/ 1892828 h 5513991"/>
              <a:gd name="connsiteX33" fmla="*/ 4402058 w 4482645"/>
              <a:gd name="connsiteY33" fmla="*/ 1943047 h 5513991"/>
              <a:gd name="connsiteX34" fmla="*/ 4401177 w 4482645"/>
              <a:gd name="connsiteY34" fmla="*/ 1976676 h 5513991"/>
              <a:gd name="connsiteX35" fmla="*/ 4400715 w 4482645"/>
              <a:gd name="connsiteY35" fmla="*/ 1981536 h 5513991"/>
              <a:gd name="connsiteX36" fmla="*/ 4391595 w 4482645"/>
              <a:gd name="connsiteY36" fmla="*/ 2021434 h 5513991"/>
              <a:gd name="connsiteX37" fmla="*/ 4394860 w 4482645"/>
              <a:gd name="connsiteY37" fmla="*/ 2025379 h 5513991"/>
              <a:gd name="connsiteX38" fmla="*/ 4397701 w 4482645"/>
              <a:gd name="connsiteY38" fmla="*/ 2038196 h 5513991"/>
              <a:gd name="connsiteX39" fmla="*/ 4392960 w 4482645"/>
              <a:gd name="connsiteY39" fmla="*/ 2048781 h 5513991"/>
              <a:gd name="connsiteX40" fmla="*/ 4382776 w 4482645"/>
              <a:gd name="connsiteY40" fmla="*/ 2099011 h 5513991"/>
              <a:gd name="connsiteX41" fmla="*/ 4375445 w 4482645"/>
              <a:gd name="connsiteY41" fmla="*/ 2148592 h 5513991"/>
              <a:gd name="connsiteX42" fmla="*/ 4243956 w 4482645"/>
              <a:gd name="connsiteY42" fmla="*/ 5036659 h 5513991"/>
              <a:gd name="connsiteX43" fmla="*/ 4242847 w 4482645"/>
              <a:gd name="connsiteY43" fmla="*/ 5242987 h 5513991"/>
              <a:gd name="connsiteX44" fmla="*/ 4187554 w 4482645"/>
              <a:gd name="connsiteY44" fmla="*/ 5513970 h 5513991"/>
              <a:gd name="connsiteX45" fmla="*/ 298746 w 4482645"/>
              <a:gd name="connsiteY45" fmla="*/ 5249166 h 5513991"/>
              <a:gd name="connsiteX46" fmla="*/ 1462 w 4482645"/>
              <a:gd name="connsiteY46" fmla="*/ 5237777 h 5513991"/>
              <a:gd name="connsiteX47" fmla="*/ 7874 w 4482645"/>
              <a:gd name="connsiteY47" fmla="*/ 4977753 h 5513991"/>
              <a:gd name="connsiteX48" fmla="*/ 20715 w 4482645"/>
              <a:gd name="connsiteY48" fmla="*/ 4752822 h 5513991"/>
              <a:gd name="connsiteX49" fmla="*/ 222466 w 4482645"/>
              <a:gd name="connsiteY4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4004 w 4482645"/>
              <a:gd name="connsiteY15" fmla="*/ 1082386 h 5513991"/>
              <a:gd name="connsiteX16" fmla="*/ 4443899 w 4482645"/>
              <a:gd name="connsiteY16" fmla="*/ 1140681 h 5513991"/>
              <a:gd name="connsiteX17" fmla="*/ 4448202 w 4482645"/>
              <a:gd name="connsiteY17" fmla="*/ 1161797 h 5513991"/>
              <a:gd name="connsiteX18" fmla="*/ 4451924 w 4482645"/>
              <a:gd name="connsiteY18" fmla="*/ 1373054 h 5513991"/>
              <a:gd name="connsiteX19" fmla="*/ 4455188 w 4482645"/>
              <a:gd name="connsiteY19" fmla="*/ 1376999 h 5513991"/>
              <a:gd name="connsiteX20" fmla="*/ 4458030 w 4482645"/>
              <a:gd name="connsiteY20" fmla="*/ 1389816 h 5513991"/>
              <a:gd name="connsiteX21" fmla="*/ 4443105 w 4482645"/>
              <a:gd name="connsiteY21" fmla="*/ 1450629 h 5513991"/>
              <a:gd name="connsiteX22" fmla="*/ 4432208 w 4482645"/>
              <a:gd name="connsiteY22" fmla="*/ 1524330 h 5513991"/>
              <a:gd name="connsiteX23" fmla="*/ 4427327 w 4482645"/>
              <a:gd name="connsiteY23" fmla="*/ 1535289 h 5513991"/>
              <a:gd name="connsiteX24" fmla="*/ 4412899 w 4482645"/>
              <a:gd name="connsiteY24" fmla="*/ 1607363 h 5513991"/>
              <a:gd name="connsiteX25" fmla="*/ 4409184 w 4482645"/>
              <a:gd name="connsiteY25" fmla="*/ 1645395 h 5513991"/>
              <a:gd name="connsiteX26" fmla="*/ 4412844 w 4482645"/>
              <a:gd name="connsiteY26" fmla="*/ 1649850 h 5513991"/>
              <a:gd name="connsiteX27" fmla="*/ 4411194 w 4482645"/>
              <a:gd name="connsiteY27" fmla="*/ 1661048 h 5513991"/>
              <a:gd name="connsiteX28" fmla="*/ 4413117 w 4482645"/>
              <a:gd name="connsiteY28" fmla="*/ 1681560 h 5513991"/>
              <a:gd name="connsiteX29" fmla="*/ 4401647 w 4482645"/>
              <a:gd name="connsiteY29" fmla="*/ 1716455 h 5513991"/>
              <a:gd name="connsiteX30" fmla="*/ 4391089 w 4482645"/>
              <a:gd name="connsiteY30" fmla="*/ 1868666 h 5513991"/>
              <a:gd name="connsiteX31" fmla="*/ 4399780 w 4482645"/>
              <a:gd name="connsiteY31" fmla="*/ 1892828 h 5513991"/>
              <a:gd name="connsiteX32" fmla="*/ 4402058 w 4482645"/>
              <a:gd name="connsiteY32" fmla="*/ 1943047 h 5513991"/>
              <a:gd name="connsiteX33" fmla="*/ 4401177 w 4482645"/>
              <a:gd name="connsiteY33" fmla="*/ 1976676 h 5513991"/>
              <a:gd name="connsiteX34" fmla="*/ 4400715 w 4482645"/>
              <a:gd name="connsiteY34" fmla="*/ 1981536 h 5513991"/>
              <a:gd name="connsiteX35" fmla="*/ 4391595 w 4482645"/>
              <a:gd name="connsiteY35" fmla="*/ 2021434 h 5513991"/>
              <a:gd name="connsiteX36" fmla="*/ 4394860 w 4482645"/>
              <a:gd name="connsiteY36" fmla="*/ 2025379 h 5513991"/>
              <a:gd name="connsiteX37" fmla="*/ 4397701 w 4482645"/>
              <a:gd name="connsiteY37" fmla="*/ 2038196 h 5513991"/>
              <a:gd name="connsiteX38" fmla="*/ 4392960 w 4482645"/>
              <a:gd name="connsiteY38" fmla="*/ 2048781 h 5513991"/>
              <a:gd name="connsiteX39" fmla="*/ 4382776 w 4482645"/>
              <a:gd name="connsiteY39" fmla="*/ 2099011 h 5513991"/>
              <a:gd name="connsiteX40" fmla="*/ 4375445 w 4482645"/>
              <a:gd name="connsiteY40" fmla="*/ 2148592 h 5513991"/>
              <a:gd name="connsiteX41" fmla="*/ 4243956 w 4482645"/>
              <a:gd name="connsiteY41" fmla="*/ 5036659 h 5513991"/>
              <a:gd name="connsiteX42" fmla="*/ 4242847 w 4482645"/>
              <a:gd name="connsiteY42" fmla="*/ 5242987 h 5513991"/>
              <a:gd name="connsiteX43" fmla="*/ 4187554 w 4482645"/>
              <a:gd name="connsiteY43" fmla="*/ 5513970 h 5513991"/>
              <a:gd name="connsiteX44" fmla="*/ 298746 w 4482645"/>
              <a:gd name="connsiteY44" fmla="*/ 5249166 h 5513991"/>
              <a:gd name="connsiteX45" fmla="*/ 1462 w 4482645"/>
              <a:gd name="connsiteY45" fmla="*/ 5237777 h 5513991"/>
              <a:gd name="connsiteX46" fmla="*/ 7874 w 4482645"/>
              <a:gd name="connsiteY46" fmla="*/ 4977753 h 5513991"/>
              <a:gd name="connsiteX47" fmla="*/ 20715 w 4482645"/>
              <a:gd name="connsiteY47" fmla="*/ 4752822 h 5513991"/>
              <a:gd name="connsiteX48" fmla="*/ 222466 w 4482645"/>
              <a:gd name="connsiteY4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400715 w 4482645"/>
              <a:gd name="connsiteY33" fmla="*/ 1981536 h 5513991"/>
              <a:gd name="connsiteX34" fmla="*/ 4391595 w 4482645"/>
              <a:gd name="connsiteY34" fmla="*/ 2021434 h 5513991"/>
              <a:gd name="connsiteX35" fmla="*/ 4394860 w 4482645"/>
              <a:gd name="connsiteY35" fmla="*/ 2025379 h 5513991"/>
              <a:gd name="connsiteX36" fmla="*/ 4397701 w 4482645"/>
              <a:gd name="connsiteY36" fmla="*/ 2038196 h 5513991"/>
              <a:gd name="connsiteX37" fmla="*/ 4392960 w 4482645"/>
              <a:gd name="connsiteY37" fmla="*/ 2048781 h 5513991"/>
              <a:gd name="connsiteX38" fmla="*/ 4382776 w 4482645"/>
              <a:gd name="connsiteY38" fmla="*/ 2099011 h 5513991"/>
              <a:gd name="connsiteX39" fmla="*/ 4375445 w 4482645"/>
              <a:gd name="connsiteY39" fmla="*/ 2148592 h 5513991"/>
              <a:gd name="connsiteX40" fmla="*/ 4243956 w 4482645"/>
              <a:gd name="connsiteY40" fmla="*/ 5036659 h 5513991"/>
              <a:gd name="connsiteX41" fmla="*/ 4242847 w 4482645"/>
              <a:gd name="connsiteY41" fmla="*/ 5242987 h 5513991"/>
              <a:gd name="connsiteX42" fmla="*/ 4187554 w 4482645"/>
              <a:gd name="connsiteY42" fmla="*/ 5513970 h 5513991"/>
              <a:gd name="connsiteX43" fmla="*/ 298746 w 4482645"/>
              <a:gd name="connsiteY43" fmla="*/ 5249166 h 5513991"/>
              <a:gd name="connsiteX44" fmla="*/ 1462 w 4482645"/>
              <a:gd name="connsiteY44" fmla="*/ 5237777 h 5513991"/>
              <a:gd name="connsiteX45" fmla="*/ 7874 w 4482645"/>
              <a:gd name="connsiteY45" fmla="*/ 4977753 h 5513991"/>
              <a:gd name="connsiteX46" fmla="*/ 20715 w 4482645"/>
              <a:gd name="connsiteY46" fmla="*/ 4752822 h 5513991"/>
              <a:gd name="connsiteX47" fmla="*/ 222466 w 4482645"/>
              <a:gd name="connsiteY4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400715 w 4482645"/>
              <a:gd name="connsiteY33" fmla="*/ 1981536 h 5513991"/>
              <a:gd name="connsiteX34" fmla="*/ 4394860 w 4482645"/>
              <a:gd name="connsiteY34" fmla="*/ 2025379 h 5513991"/>
              <a:gd name="connsiteX35" fmla="*/ 4397701 w 4482645"/>
              <a:gd name="connsiteY35" fmla="*/ 2038196 h 5513991"/>
              <a:gd name="connsiteX36" fmla="*/ 4392960 w 4482645"/>
              <a:gd name="connsiteY36" fmla="*/ 2048781 h 5513991"/>
              <a:gd name="connsiteX37" fmla="*/ 4382776 w 4482645"/>
              <a:gd name="connsiteY37" fmla="*/ 2099011 h 5513991"/>
              <a:gd name="connsiteX38" fmla="*/ 4375445 w 4482645"/>
              <a:gd name="connsiteY38" fmla="*/ 2148592 h 5513991"/>
              <a:gd name="connsiteX39" fmla="*/ 4243956 w 4482645"/>
              <a:gd name="connsiteY39" fmla="*/ 5036659 h 5513991"/>
              <a:gd name="connsiteX40" fmla="*/ 4242847 w 4482645"/>
              <a:gd name="connsiteY40" fmla="*/ 5242987 h 5513991"/>
              <a:gd name="connsiteX41" fmla="*/ 4187554 w 4482645"/>
              <a:gd name="connsiteY41" fmla="*/ 5513970 h 5513991"/>
              <a:gd name="connsiteX42" fmla="*/ 298746 w 4482645"/>
              <a:gd name="connsiteY42" fmla="*/ 5249166 h 5513991"/>
              <a:gd name="connsiteX43" fmla="*/ 1462 w 4482645"/>
              <a:gd name="connsiteY43" fmla="*/ 5237777 h 5513991"/>
              <a:gd name="connsiteX44" fmla="*/ 7874 w 4482645"/>
              <a:gd name="connsiteY44" fmla="*/ 4977753 h 5513991"/>
              <a:gd name="connsiteX45" fmla="*/ 20715 w 4482645"/>
              <a:gd name="connsiteY45" fmla="*/ 4752822 h 5513991"/>
              <a:gd name="connsiteX46" fmla="*/ 222466 w 4482645"/>
              <a:gd name="connsiteY4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394860 w 4482645"/>
              <a:gd name="connsiteY33" fmla="*/ 2025379 h 5513991"/>
              <a:gd name="connsiteX34" fmla="*/ 4397701 w 4482645"/>
              <a:gd name="connsiteY34" fmla="*/ 2038196 h 5513991"/>
              <a:gd name="connsiteX35" fmla="*/ 4392960 w 4482645"/>
              <a:gd name="connsiteY35" fmla="*/ 2048781 h 5513991"/>
              <a:gd name="connsiteX36" fmla="*/ 4382776 w 4482645"/>
              <a:gd name="connsiteY36" fmla="*/ 2099011 h 5513991"/>
              <a:gd name="connsiteX37" fmla="*/ 4375445 w 4482645"/>
              <a:gd name="connsiteY37" fmla="*/ 2148592 h 5513991"/>
              <a:gd name="connsiteX38" fmla="*/ 4243956 w 4482645"/>
              <a:gd name="connsiteY38" fmla="*/ 5036659 h 5513991"/>
              <a:gd name="connsiteX39" fmla="*/ 4242847 w 4482645"/>
              <a:gd name="connsiteY39" fmla="*/ 5242987 h 5513991"/>
              <a:gd name="connsiteX40" fmla="*/ 4187554 w 4482645"/>
              <a:gd name="connsiteY40" fmla="*/ 5513970 h 5513991"/>
              <a:gd name="connsiteX41" fmla="*/ 298746 w 4482645"/>
              <a:gd name="connsiteY41" fmla="*/ 5249166 h 5513991"/>
              <a:gd name="connsiteX42" fmla="*/ 1462 w 4482645"/>
              <a:gd name="connsiteY42" fmla="*/ 5237777 h 5513991"/>
              <a:gd name="connsiteX43" fmla="*/ 7874 w 4482645"/>
              <a:gd name="connsiteY43" fmla="*/ 4977753 h 5513991"/>
              <a:gd name="connsiteX44" fmla="*/ 20715 w 4482645"/>
              <a:gd name="connsiteY44" fmla="*/ 4752822 h 5513991"/>
              <a:gd name="connsiteX45" fmla="*/ 222466 w 4482645"/>
              <a:gd name="connsiteY4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394860 w 4482645"/>
              <a:gd name="connsiteY33" fmla="*/ 2025379 h 5513991"/>
              <a:gd name="connsiteX34" fmla="*/ 4397701 w 4482645"/>
              <a:gd name="connsiteY34" fmla="*/ 2038196 h 5513991"/>
              <a:gd name="connsiteX35" fmla="*/ 4392960 w 4482645"/>
              <a:gd name="connsiteY35" fmla="*/ 2048781 h 5513991"/>
              <a:gd name="connsiteX36" fmla="*/ 4375445 w 4482645"/>
              <a:gd name="connsiteY36" fmla="*/ 2148592 h 5513991"/>
              <a:gd name="connsiteX37" fmla="*/ 4243956 w 4482645"/>
              <a:gd name="connsiteY37" fmla="*/ 5036659 h 5513991"/>
              <a:gd name="connsiteX38" fmla="*/ 4242847 w 4482645"/>
              <a:gd name="connsiteY38" fmla="*/ 5242987 h 5513991"/>
              <a:gd name="connsiteX39" fmla="*/ 4187554 w 4482645"/>
              <a:gd name="connsiteY39" fmla="*/ 5513970 h 5513991"/>
              <a:gd name="connsiteX40" fmla="*/ 298746 w 4482645"/>
              <a:gd name="connsiteY40" fmla="*/ 5249166 h 5513991"/>
              <a:gd name="connsiteX41" fmla="*/ 1462 w 4482645"/>
              <a:gd name="connsiteY41" fmla="*/ 5237777 h 5513991"/>
              <a:gd name="connsiteX42" fmla="*/ 7874 w 4482645"/>
              <a:gd name="connsiteY42" fmla="*/ 4977753 h 5513991"/>
              <a:gd name="connsiteX43" fmla="*/ 20715 w 4482645"/>
              <a:gd name="connsiteY43" fmla="*/ 4752822 h 5513991"/>
              <a:gd name="connsiteX44" fmla="*/ 222466 w 4482645"/>
              <a:gd name="connsiteY4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394860 w 4482645"/>
              <a:gd name="connsiteY32" fmla="*/ 2025379 h 5513991"/>
              <a:gd name="connsiteX33" fmla="*/ 4397701 w 4482645"/>
              <a:gd name="connsiteY33" fmla="*/ 2038196 h 5513991"/>
              <a:gd name="connsiteX34" fmla="*/ 4392960 w 4482645"/>
              <a:gd name="connsiteY34" fmla="*/ 2048781 h 5513991"/>
              <a:gd name="connsiteX35" fmla="*/ 4375445 w 4482645"/>
              <a:gd name="connsiteY35" fmla="*/ 2148592 h 5513991"/>
              <a:gd name="connsiteX36" fmla="*/ 4243956 w 4482645"/>
              <a:gd name="connsiteY36" fmla="*/ 5036659 h 5513991"/>
              <a:gd name="connsiteX37" fmla="*/ 4242847 w 4482645"/>
              <a:gd name="connsiteY37" fmla="*/ 5242987 h 5513991"/>
              <a:gd name="connsiteX38" fmla="*/ 4187554 w 4482645"/>
              <a:gd name="connsiteY38" fmla="*/ 5513970 h 5513991"/>
              <a:gd name="connsiteX39" fmla="*/ 298746 w 4482645"/>
              <a:gd name="connsiteY39" fmla="*/ 5249166 h 5513991"/>
              <a:gd name="connsiteX40" fmla="*/ 1462 w 4482645"/>
              <a:gd name="connsiteY40" fmla="*/ 5237777 h 5513991"/>
              <a:gd name="connsiteX41" fmla="*/ 7874 w 4482645"/>
              <a:gd name="connsiteY41" fmla="*/ 4977753 h 5513991"/>
              <a:gd name="connsiteX42" fmla="*/ 20715 w 4482645"/>
              <a:gd name="connsiteY42" fmla="*/ 4752822 h 5513991"/>
              <a:gd name="connsiteX43" fmla="*/ 222466 w 4482645"/>
              <a:gd name="connsiteY4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402058 w 4482645"/>
              <a:gd name="connsiteY30" fmla="*/ 1943047 h 5513991"/>
              <a:gd name="connsiteX31" fmla="*/ 4394860 w 4482645"/>
              <a:gd name="connsiteY31" fmla="*/ 2025379 h 5513991"/>
              <a:gd name="connsiteX32" fmla="*/ 4397701 w 4482645"/>
              <a:gd name="connsiteY32" fmla="*/ 2038196 h 5513991"/>
              <a:gd name="connsiteX33" fmla="*/ 4392960 w 4482645"/>
              <a:gd name="connsiteY33" fmla="*/ 2048781 h 5513991"/>
              <a:gd name="connsiteX34" fmla="*/ 4375445 w 4482645"/>
              <a:gd name="connsiteY34" fmla="*/ 2148592 h 5513991"/>
              <a:gd name="connsiteX35" fmla="*/ 4243956 w 4482645"/>
              <a:gd name="connsiteY35" fmla="*/ 5036659 h 5513991"/>
              <a:gd name="connsiteX36" fmla="*/ 4242847 w 4482645"/>
              <a:gd name="connsiteY36" fmla="*/ 5242987 h 5513991"/>
              <a:gd name="connsiteX37" fmla="*/ 4187554 w 4482645"/>
              <a:gd name="connsiteY37" fmla="*/ 5513970 h 5513991"/>
              <a:gd name="connsiteX38" fmla="*/ 298746 w 4482645"/>
              <a:gd name="connsiteY38" fmla="*/ 5249166 h 5513991"/>
              <a:gd name="connsiteX39" fmla="*/ 1462 w 4482645"/>
              <a:gd name="connsiteY39" fmla="*/ 5237777 h 5513991"/>
              <a:gd name="connsiteX40" fmla="*/ 7874 w 4482645"/>
              <a:gd name="connsiteY40" fmla="*/ 4977753 h 5513991"/>
              <a:gd name="connsiteX41" fmla="*/ 20715 w 4482645"/>
              <a:gd name="connsiteY41" fmla="*/ 4752822 h 5513991"/>
              <a:gd name="connsiteX42" fmla="*/ 222466 w 4482645"/>
              <a:gd name="connsiteY42"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402058 w 4482645"/>
              <a:gd name="connsiteY30" fmla="*/ 1943047 h 5513991"/>
              <a:gd name="connsiteX31" fmla="*/ 4394860 w 4482645"/>
              <a:gd name="connsiteY31" fmla="*/ 2025379 h 5513991"/>
              <a:gd name="connsiteX32" fmla="*/ 4397701 w 4482645"/>
              <a:gd name="connsiteY32" fmla="*/ 2038196 h 5513991"/>
              <a:gd name="connsiteX33" fmla="*/ 4375445 w 4482645"/>
              <a:gd name="connsiteY33" fmla="*/ 2148592 h 5513991"/>
              <a:gd name="connsiteX34" fmla="*/ 4243956 w 4482645"/>
              <a:gd name="connsiteY34" fmla="*/ 5036659 h 5513991"/>
              <a:gd name="connsiteX35" fmla="*/ 4242847 w 4482645"/>
              <a:gd name="connsiteY35" fmla="*/ 5242987 h 5513991"/>
              <a:gd name="connsiteX36" fmla="*/ 4187554 w 4482645"/>
              <a:gd name="connsiteY36" fmla="*/ 5513970 h 5513991"/>
              <a:gd name="connsiteX37" fmla="*/ 298746 w 4482645"/>
              <a:gd name="connsiteY37" fmla="*/ 5249166 h 5513991"/>
              <a:gd name="connsiteX38" fmla="*/ 1462 w 4482645"/>
              <a:gd name="connsiteY38" fmla="*/ 5237777 h 5513991"/>
              <a:gd name="connsiteX39" fmla="*/ 7874 w 4482645"/>
              <a:gd name="connsiteY39" fmla="*/ 4977753 h 5513991"/>
              <a:gd name="connsiteX40" fmla="*/ 20715 w 4482645"/>
              <a:gd name="connsiteY40" fmla="*/ 4752822 h 5513991"/>
              <a:gd name="connsiteX41" fmla="*/ 222466 w 4482645"/>
              <a:gd name="connsiteY41"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01647 w 4482645"/>
              <a:gd name="connsiteY27" fmla="*/ 1716455 h 5513991"/>
              <a:gd name="connsiteX28" fmla="*/ 4391089 w 4482645"/>
              <a:gd name="connsiteY28" fmla="*/ 1868666 h 5513991"/>
              <a:gd name="connsiteX29" fmla="*/ 4402058 w 4482645"/>
              <a:gd name="connsiteY29" fmla="*/ 1943047 h 5513991"/>
              <a:gd name="connsiteX30" fmla="*/ 4394860 w 4482645"/>
              <a:gd name="connsiteY30" fmla="*/ 2025379 h 5513991"/>
              <a:gd name="connsiteX31" fmla="*/ 4397701 w 4482645"/>
              <a:gd name="connsiteY31" fmla="*/ 2038196 h 5513991"/>
              <a:gd name="connsiteX32" fmla="*/ 4375445 w 4482645"/>
              <a:gd name="connsiteY32" fmla="*/ 2148592 h 5513991"/>
              <a:gd name="connsiteX33" fmla="*/ 4243956 w 4482645"/>
              <a:gd name="connsiteY33" fmla="*/ 5036659 h 5513991"/>
              <a:gd name="connsiteX34" fmla="*/ 4242847 w 4482645"/>
              <a:gd name="connsiteY34" fmla="*/ 5242987 h 5513991"/>
              <a:gd name="connsiteX35" fmla="*/ 4187554 w 4482645"/>
              <a:gd name="connsiteY35" fmla="*/ 5513970 h 5513991"/>
              <a:gd name="connsiteX36" fmla="*/ 298746 w 4482645"/>
              <a:gd name="connsiteY36" fmla="*/ 5249166 h 5513991"/>
              <a:gd name="connsiteX37" fmla="*/ 1462 w 4482645"/>
              <a:gd name="connsiteY37" fmla="*/ 5237777 h 5513991"/>
              <a:gd name="connsiteX38" fmla="*/ 7874 w 4482645"/>
              <a:gd name="connsiteY38" fmla="*/ 4977753 h 5513991"/>
              <a:gd name="connsiteX39" fmla="*/ 20715 w 4482645"/>
              <a:gd name="connsiteY39" fmla="*/ 4752822 h 5513991"/>
              <a:gd name="connsiteX40" fmla="*/ 222466 w 4482645"/>
              <a:gd name="connsiteY4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01647 w 4482645"/>
              <a:gd name="connsiteY26" fmla="*/ 1716455 h 5513991"/>
              <a:gd name="connsiteX27" fmla="*/ 4391089 w 4482645"/>
              <a:gd name="connsiteY27" fmla="*/ 1868666 h 5513991"/>
              <a:gd name="connsiteX28" fmla="*/ 4402058 w 4482645"/>
              <a:gd name="connsiteY28" fmla="*/ 1943047 h 5513991"/>
              <a:gd name="connsiteX29" fmla="*/ 4394860 w 4482645"/>
              <a:gd name="connsiteY29" fmla="*/ 2025379 h 5513991"/>
              <a:gd name="connsiteX30" fmla="*/ 4397701 w 4482645"/>
              <a:gd name="connsiteY30" fmla="*/ 2038196 h 5513991"/>
              <a:gd name="connsiteX31" fmla="*/ 4375445 w 4482645"/>
              <a:gd name="connsiteY31" fmla="*/ 2148592 h 5513991"/>
              <a:gd name="connsiteX32" fmla="*/ 4243956 w 4482645"/>
              <a:gd name="connsiteY32" fmla="*/ 5036659 h 5513991"/>
              <a:gd name="connsiteX33" fmla="*/ 4242847 w 4482645"/>
              <a:gd name="connsiteY33" fmla="*/ 5242987 h 5513991"/>
              <a:gd name="connsiteX34" fmla="*/ 4187554 w 4482645"/>
              <a:gd name="connsiteY34" fmla="*/ 5513970 h 5513991"/>
              <a:gd name="connsiteX35" fmla="*/ 298746 w 4482645"/>
              <a:gd name="connsiteY35" fmla="*/ 5249166 h 5513991"/>
              <a:gd name="connsiteX36" fmla="*/ 1462 w 4482645"/>
              <a:gd name="connsiteY36" fmla="*/ 5237777 h 5513991"/>
              <a:gd name="connsiteX37" fmla="*/ 7874 w 4482645"/>
              <a:gd name="connsiteY37" fmla="*/ 4977753 h 5513991"/>
              <a:gd name="connsiteX38" fmla="*/ 20715 w 4482645"/>
              <a:gd name="connsiteY38" fmla="*/ 4752822 h 5513991"/>
              <a:gd name="connsiteX39" fmla="*/ 222466 w 4482645"/>
              <a:gd name="connsiteY3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01647 w 4482645"/>
              <a:gd name="connsiteY25" fmla="*/ 1716455 h 5513991"/>
              <a:gd name="connsiteX26" fmla="*/ 4391089 w 4482645"/>
              <a:gd name="connsiteY26" fmla="*/ 1868666 h 5513991"/>
              <a:gd name="connsiteX27" fmla="*/ 4402058 w 4482645"/>
              <a:gd name="connsiteY27" fmla="*/ 1943047 h 5513991"/>
              <a:gd name="connsiteX28" fmla="*/ 4394860 w 4482645"/>
              <a:gd name="connsiteY28" fmla="*/ 2025379 h 5513991"/>
              <a:gd name="connsiteX29" fmla="*/ 4397701 w 4482645"/>
              <a:gd name="connsiteY29" fmla="*/ 2038196 h 5513991"/>
              <a:gd name="connsiteX30" fmla="*/ 4375445 w 4482645"/>
              <a:gd name="connsiteY30" fmla="*/ 2148592 h 5513991"/>
              <a:gd name="connsiteX31" fmla="*/ 4243956 w 4482645"/>
              <a:gd name="connsiteY31" fmla="*/ 5036659 h 5513991"/>
              <a:gd name="connsiteX32" fmla="*/ 4242847 w 4482645"/>
              <a:gd name="connsiteY32" fmla="*/ 5242987 h 5513991"/>
              <a:gd name="connsiteX33" fmla="*/ 4187554 w 4482645"/>
              <a:gd name="connsiteY33" fmla="*/ 5513970 h 5513991"/>
              <a:gd name="connsiteX34" fmla="*/ 298746 w 4482645"/>
              <a:gd name="connsiteY34" fmla="*/ 5249166 h 5513991"/>
              <a:gd name="connsiteX35" fmla="*/ 1462 w 4482645"/>
              <a:gd name="connsiteY35" fmla="*/ 5237777 h 5513991"/>
              <a:gd name="connsiteX36" fmla="*/ 7874 w 4482645"/>
              <a:gd name="connsiteY36" fmla="*/ 4977753 h 5513991"/>
              <a:gd name="connsiteX37" fmla="*/ 20715 w 4482645"/>
              <a:gd name="connsiteY37" fmla="*/ 4752822 h 5513991"/>
              <a:gd name="connsiteX38" fmla="*/ 222466 w 4482645"/>
              <a:gd name="connsiteY3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1647 w 4482645"/>
              <a:gd name="connsiteY24" fmla="*/ 1716455 h 5513991"/>
              <a:gd name="connsiteX25" fmla="*/ 4391089 w 4482645"/>
              <a:gd name="connsiteY25" fmla="*/ 1868666 h 5513991"/>
              <a:gd name="connsiteX26" fmla="*/ 4402058 w 4482645"/>
              <a:gd name="connsiteY26" fmla="*/ 1943047 h 5513991"/>
              <a:gd name="connsiteX27" fmla="*/ 4394860 w 4482645"/>
              <a:gd name="connsiteY27" fmla="*/ 2025379 h 5513991"/>
              <a:gd name="connsiteX28" fmla="*/ 4397701 w 4482645"/>
              <a:gd name="connsiteY28" fmla="*/ 2038196 h 5513991"/>
              <a:gd name="connsiteX29" fmla="*/ 4375445 w 4482645"/>
              <a:gd name="connsiteY29" fmla="*/ 2148592 h 5513991"/>
              <a:gd name="connsiteX30" fmla="*/ 4243956 w 4482645"/>
              <a:gd name="connsiteY30" fmla="*/ 5036659 h 5513991"/>
              <a:gd name="connsiteX31" fmla="*/ 4242847 w 4482645"/>
              <a:gd name="connsiteY31" fmla="*/ 5242987 h 5513991"/>
              <a:gd name="connsiteX32" fmla="*/ 4187554 w 4482645"/>
              <a:gd name="connsiteY32" fmla="*/ 5513970 h 5513991"/>
              <a:gd name="connsiteX33" fmla="*/ 298746 w 4482645"/>
              <a:gd name="connsiteY33" fmla="*/ 5249166 h 5513991"/>
              <a:gd name="connsiteX34" fmla="*/ 1462 w 4482645"/>
              <a:gd name="connsiteY34" fmla="*/ 5237777 h 5513991"/>
              <a:gd name="connsiteX35" fmla="*/ 7874 w 4482645"/>
              <a:gd name="connsiteY35" fmla="*/ 4977753 h 5513991"/>
              <a:gd name="connsiteX36" fmla="*/ 20715 w 4482645"/>
              <a:gd name="connsiteY36" fmla="*/ 4752822 h 5513991"/>
              <a:gd name="connsiteX37" fmla="*/ 222466 w 4482645"/>
              <a:gd name="connsiteY3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01647 w 4482645"/>
              <a:gd name="connsiteY23" fmla="*/ 1716455 h 5513991"/>
              <a:gd name="connsiteX24" fmla="*/ 4391089 w 4482645"/>
              <a:gd name="connsiteY24" fmla="*/ 1868666 h 5513991"/>
              <a:gd name="connsiteX25" fmla="*/ 4402058 w 4482645"/>
              <a:gd name="connsiteY25" fmla="*/ 1943047 h 5513991"/>
              <a:gd name="connsiteX26" fmla="*/ 4394860 w 4482645"/>
              <a:gd name="connsiteY26" fmla="*/ 2025379 h 5513991"/>
              <a:gd name="connsiteX27" fmla="*/ 4397701 w 4482645"/>
              <a:gd name="connsiteY27" fmla="*/ 2038196 h 5513991"/>
              <a:gd name="connsiteX28" fmla="*/ 4375445 w 4482645"/>
              <a:gd name="connsiteY28" fmla="*/ 2148592 h 5513991"/>
              <a:gd name="connsiteX29" fmla="*/ 4243956 w 4482645"/>
              <a:gd name="connsiteY29" fmla="*/ 5036659 h 5513991"/>
              <a:gd name="connsiteX30" fmla="*/ 4242847 w 4482645"/>
              <a:gd name="connsiteY30" fmla="*/ 5242987 h 5513991"/>
              <a:gd name="connsiteX31" fmla="*/ 4187554 w 4482645"/>
              <a:gd name="connsiteY31" fmla="*/ 5513970 h 5513991"/>
              <a:gd name="connsiteX32" fmla="*/ 298746 w 4482645"/>
              <a:gd name="connsiteY32" fmla="*/ 5249166 h 5513991"/>
              <a:gd name="connsiteX33" fmla="*/ 1462 w 4482645"/>
              <a:gd name="connsiteY33" fmla="*/ 5237777 h 5513991"/>
              <a:gd name="connsiteX34" fmla="*/ 7874 w 4482645"/>
              <a:gd name="connsiteY34" fmla="*/ 4977753 h 5513991"/>
              <a:gd name="connsiteX35" fmla="*/ 20715 w 4482645"/>
              <a:gd name="connsiteY35" fmla="*/ 4752822 h 5513991"/>
              <a:gd name="connsiteX36" fmla="*/ 222466 w 4482645"/>
              <a:gd name="connsiteY3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32208 w 4482645"/>
              <a:gd name="connsiteY20" fmla="*/ 1524330 h 5513991"/>
              <a:gd name="connsiteX21" fmla="*/ 4427327 w 4482645"/>
              <a:gd name="connsiteY21" fmla="*/ 1535289 h 5513991"/>
              <a:gd name="connsiteX22" fmla="*/ 4401647 w 4482645"/>
              <a:gd name="connsiteY22" fmla="*/ 1716455 h 5513991"/>
              <a:gd name="connsiteX23" fmla="*/ 4391089 w 4482645"/>
              <a:gd name="connsiteY23" fmla="*/ 1868666 h 5513991"/>
              <a:gd name="connsiteX24" fmla="*/ 4402058 w 4482645"/>
              <a:gd name="connsiteY24" fmla="*/ 1943047 h 5513991"/>
              <a:gd name="connsiteX25" fmla="*/ 4394860 w 4482645"/>
              <a:gd name="connsiteY25" fmla="*/ 2025379 h 5513991"/>
              <a:gd name="connsiteX26" fmla="*/ 4397701 w 4482645"/>
              <a:gd name="connsiteY26" fmla="*/ 2038196 h 5513991"/>
              <a:gd name="connsiteX27" fmla="*/ 4375445 w 4482645"/>
              <a:gd name="connsiteY27" fmla="*/ 2148592 h 5513991"/>
              <a:gd name="connsiteX28" fmla="*/ 4243956 w 4482645"/>
              <a:gd name="connsiteY28" fmla="*/ 5036659 h 5513991"/>
              <a:gd name="connsiteX29" fmla="*/ 4242847 w 4482645"/>
              <a:gd name="connsiteY29" fmla="*/ 5242987 h 5513991"/>
              <a:gd name="connsiteX30" fmla="*/ 4187554 w 4482645"/>
              <a:gd name="connsiteY30" fmla="*/ 5513970 h 5513991"/>
              <a:gd name="connsiteX31" fmla="*/ 298746 w 4482645"/>
              <a:gd name="connsiteY31" fmla="*/ 5249166 h 5513991"/>
              <a:gd name="connsiteX32" fmla="*/ 1462 w 4482645"/>
              <a:gd name="connsiteY32" fmla="*/ 5237777 h 5513991"/>
              <a:gd name="connsiteX33" fmla="*/ 7874 w 4482645"/>
              <a:gd name="connsiteY33" fmla="*/ 4977753 h 5513991"/>
              <a:gd name="connsiteX34" fmla="*/ 20715 w 4482645"/>
              <a:gd name="connsiteY34" fmla="*/ 4752822 h 5513991"/>
              <a:gd name="connsiteX35" fmla="*/ 222466 w 4482645"/>
              <a:gd name="connsiteY3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32208 w 4482645"/>
              <a:gd name="connsiteY20" fmla="*/ 1524330 h 5513991"/>
              <a:gd name="connsiteX21" fmla="*/ 4427327 w 4482645"/>
              <a:gd name="connsiteY21" fmla="*/ 1535289 h 5513991"/>
              <a:gd name="connsiteX22" fmla="*/ 4391089 w 4482645"/>
              <a:gd name="connsiteY22" fmla="*/ 1868666 h 5513991"/>
              <a:gd name="connsiteX23" fmla="*/ 4402058 w 4482645"/>
              <a:gd name="connsiteY23" fmla="*/ 1943047 h 5513991"/>
              <a:gd name="connsiteX24" fmla="*/ 4394860 w 4482645"/>
              <a:gd name="connsiteY24" fmla="*/ 2025379 h 5513991"/>
              <a:gd name="connsiteX25" fmla="*/ 4397701 w 4482645"/>
              <a:gd name="connsiteY25" fmla="*/ 2038196 h 5513991"/>
              <a:gd name="connsiteX26" fmla="*/ 4375445 w 4482645"/>
              <a:gd name="connsiteY26" fmla="*/ 2148592 h 5513991"/>
              <a:gd name="connsiteX27" fmla="*/ 4243956 w 4482645"/>
              <a:gd name="connsiteY27" fmla="*/ 5036659 h 5513991"/>
              <a:gd name="connsiteX28" fmla="*/ 4242847 w 4482645"/>
              <a:gd name="connsiteY28" fmla="*/ 5242987 h 5513991"/>
              <a:gd name="connsiteX29" fmla="*/ 4187554 w 4482645"/>
              <a:gd name="connsiteY29" fmla="*/ 5513970 h 5513991"/>
              <a:gd name="connsiteX30" fmla="*/ 298746 w 4482645"/>
              <a:gd name="connsiteY30" fmla="*/ 5249166 h 5513991"/>
              <a:gd name="connsiteX31" fmla="*/ 1462 w 4482645"/>
              <a:gd name="connsiteY31" fmla="*/ 5237777 h 5513991"/>
              <a:gd name="connsiteX32" fmla="*/ 7874 w 4482645"/>
              <a:gd name="connsiteY32" fmla="*/ 4977753 h 5513991"/>
              <a:gd name="connsiteX33" fmla="*/ 20715 w 4482645"/>
              <a:gd name="connsiteY33" fmla="*/ 4752822 h 5513991"/>
              <a:gd name="connsiteX34" fmla="*/ 222466 w 4482645"/>
              <a:gd name="connsiteY3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2606 w 4482645"/>
              <a:gd name="connsiteY11" fmla="*/ 946777 h 5513991"/>
              <a:gd name="connsiteX12" fmla="*/ 4444683 w 4482645"/>
              <a:gd name="connsiteY12" fmla="*/ 947677 h 5513991"/>
              <a:gd name="connsiteX13" fmla="*/ 4444004 w 4482645"/>
              <a:gd name="connsiteY13" fmla="*/ 1082386 h 5513991"/>
              <a:gd name="connsiteX14" fmla="*/ 4443899 w 4482645"/>
              <a:gd name="connsiteY14" fmla="*/ 1140681 h 5513991"/>
              <a:gd name="connsiteX15" fmla="*/ 4448202 w 4482645"/>
              <a:gd name="connsiteY15" fmla="*/ 1161797 h 5513991"/>
              <a:gd name="connsiteX16" fmla="*/ 4451924 w 4482645"/>
              <a:gd name="connsiteY16" fmla="*/ 1373054 h 5513991"/>
              <a:gd name="connsiteX17" fmla="*/ 4455188 w 4482645"/>
              <a:gd name="connsiteY17" fmla="*/ 1376999 h 5513991"/>
              <a:gd name="connsiteX18" fmla="*/ 4458030 w 4482645"/>
              <a:gd name="connsiteY18" fmla="*/ 1389816 h 5513991"/>
              <a:gd name="connsiteX19" fmla="*/ 4432208 w 4482645"/>
              <a:gd name="connsiteY19" fmla="*/ 1524330 h 5513991"/>
              <a:gd name="connsiteX20" fmla="*/ 4427327 w 4482645"/>
              <a:gd name="connsiteY20" fmla="*/ 1535289 h 5513991"/>
              <a:gd name="connsiteX21" fmla="*/ 4391089 w 4482645"/>
              <a:gd name="connsiteY21" fmla="*/ 1868666 h 5513991"/>
              <a:gd name="connsiteX22" fmla="*/ 4402058 w 4482645"/>
              <a:gd name="connsiteY22" fmla="*/ 1943047 h 5513991"/>
              <a:gd name="connsiteX23" fmla="*/ 4394860 w 4482645"/>
              <a:gd name="connsiteY23" fmla="*/ 2025379 h 5513991"/>
              <a:gd name="connsiteX24" fmla="*/ 4397701 w 4482645"/>
              <a:gd name="connsiteY24" fmla="*/ 2038196 h 5513991"/>
              <a:gd name="connsiteX25" fmla="*/ 4375445 w 4482645"/>
              <a:gd name="connsiteY25" fmla="*/ 2148592 h 5513991"/>
              <a:gd name="connsiteX26" fmla="*/ 4243956 w 4482645"/>
              <a:gd name="connsiteY26" fmla="*/ 5036659 h 5513991"/>
              <a:gd name="connsiteX27" fmla="*/ 4242847 w 4482645"/>
              <a:gd name="connsiteY27" fmla="*/ 5242987 h 5513991"/>
              <a:gd name="connsiteX28" fmla="*/ 4187554 w 4482645"/>
              <a:gd name="connsiteY28" fmla="*/ 5513970 h 5513991"/>
              <a:gd name="connsiteX29" fmla="*/ 298746 w 4482645"/>
              <a:gd name="connsiteY29" fmla="*/ 5249166 h 5513991"/>
              <a:gd name="connsiteX30" fmla="*/ 1462 w 4482645"/>
              <a:gd name="connsiteY30" fmla="*/ 5237777 h 5513991"/>
              <a:gd name="connsiteX31" fmla="*/ 7874 w 4482645"/>
              <a:gd name="connsiteY31" fmla="*/ 4977753 h 5513991"/>
              <a:gd name="connsiteX32" fmla="*/ 20715 w 4482645"/>
              <a:gd name="connsiteY32" fmla="*/ 4752822 h 5513991"/>
              <a:gd name="connsiteX33" fmla="*/ 222466 w 4482645"/>
              <a:gd name="connsiteY3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42606 w 4482645"/>
              <a:gd name="connsiteY10" fmla="*/ 946777 h 5513991"/>
              <a:gd name="connsiteX11" fmla="*/ 4444683 w 4482645"/>
              <a:gd name="connsiteY11" fmla="*/ 947677 h 5513991"/>
              <a:gd name="connsiteX12" fmla="*/ 4444004 w 4482645"/>
              <a:gd name="connsiteY12" fmla="*/ 1082386 h 5513991"/>
              <a:gd name="connsiteX13" fmla="*/ 4443899 w 4482645"/>
              <a:gd name="connsiteY13" fmla="*/ 1140681 h 5513991"/>
              <a:gd name="connsiteX14" fmla="*/ 4448202 w 4482645"/>
              <a:gd name="connsiteY14" fmla="*/ 1161797 h 5513991"/>
              <a:gd name="connsiteX15" fmla="*/ 4451924 w 4482645"/>
              <a:gd name="connsiteY15" fmla="*/ 1373054 h 5513991"/>
              <a:gd name="connsiteX16" fmla="*/ 4455188 w 4482645"/>
              <a:gd name="connsiteY16" fmla="*/ 1376999 h 5513991"/>
              <a:gd name="connsiteX17" fmla="*/ 4458030 w 4482645"/>
              <a:gd name="connsiteY17" fmla="*/ 1389816 h 5513991"/>
              <a:gd name="connsiteX18" fmla="*/ 4432208 w 4482645"/>
              <a:gd name="connsiteY18" fmla="*/ 1524330 h 5513991"/>
              <a:gd name="connsiteX19" fmla="*/ 4427327 w 4482645"/>
              <a:gd name="connsiteY19" fmla="*/ 1535289 h 5513991"/>
              <a:gd name="connsiteX20" fmla="*/ 4391089 w 4482645"/>
              <a:gd name="connsiteY20" fmla="*/ 1868666 h 5513991"/>
              <a:gd name="connsiteX21" fmla="*/ 4402058 w 4482645"/>
              <a:gd name="connsiteY21" fmla="*/ 1943047 h 5513991"/>
              <a:gd name="connsiteX22" fmla="*/ 4394860 w 4482645"/>
              <a:gd name="connsiteY22" fmla="*/ 2025379 h 5513991"/>
              <a:gd name="connsiteX23" fmla="*/ 4397701 w 4482645"/>
              <a:gd name="connsiteY23" fmla="*/ 2038196 h 5513991"/>
              <a:gd name="connsiteX24" fmla="*/ 4375445 w 4482645"/>
              <a:gd name="connsiteY24" fmla="*/ 2148592 h 5513991"/>
              <a:gd name="connsiteX25" fmla="*/ 4243956 w 4482645"/>
              <a:gd name="connsiteY25" fmla="*/ 5036659 h 5513991"/>
              <a:gd name="connsiteX26" fmla="*/ 4242847 w 4482645"/>
              <a:gd name="connsiteY26" fmla="*/ 5242987 h 5513991"/>
              <a:gd name="connsiteX27" fmla="*/ 4187554 w 4482645"/>
              <a:gd name="connsiteY27" fmla="*/ 5513970 h 5513991"/>
              <a:gd name="connsiteX28" fmla="*/ 298746 w 4482645"/>
              <a:gd name="connsiteY28" fmla="*/ 5249166 h 5513991"/>
              <a:gd name="connsiteX29" fmla="*/ 1462 w 4482645"/>
              <a:gd name="connsiteY29" fmla="*/ 5237777 h 5513991"/>
              <a:gd name="connsiteX30" fmla="*/ 7874 w 4482645"/>
              <a:gd name="connsiteY30" fmla="*/ 4977753 h 5513991"/>
              <a:gd name="connsiteX31" fmla="*/ 20715 w 4482645"/>
              <a:gd name="connsiteY31" fmla="*/ 4752822 h 5513991"/>
              <a:gd name="connsiteX32" fmla="*/ 222466 w 4482645"/>
              <a:gd name="connsiteY32"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42606 w 4482645"/>
              <a:gd name="connsiteY9" fmla="*/ 946777 h 5513991"/>
              <a:gd name="connsiteX10" fmla="*/ 4444683 w 4482645"/>
              <a:gd name="connsiteY10" fmla="*/ 947677 h 5513991"/>
              <a:gd name="connsiteX11" fmla="*/ 4444004 w 4482645"/>
              <a:gd name="connsiteY11" fmla="*/ 1082386 h 5513991"/>
              <a:gd name="connsiteX12" fmla="*/ 4443899 w 4482645"/>
              <a:gd name="connsiteY12" fmla="*/ 1140681 h 5513991"/>
              <a:gd name="connsiteX13" fmla="*/ 4448202 w 4482645"/>
              <a:gd name="connsiteY13" fmla="*/ 1161797 h 5513991"/>
              <a:gd name="connsiteX14" fmla="*/ 4451924 w 4482645"/>
              <a:gd name="connsiteY14" fmla="*/ 1373054 h 5513991"/>
              <a:gd name="connsiteX15" fmla="*/ 4455188 w 4482645"/>
              <a:gd name="connsiteY15" fmla="*/ 1376999 h 5513991"/>
              <a:gd name="connsiteX16" fmla="*/ 4458030 w 4482645"/>
              <a:gd name="connsiteY16" fmla="*/ 1389816 h 5513991"/>
              <a:gd name="connsiteX17" fmla="*/ 4432208 w 4482645"/>
              <a:gd name="connsiteY17" fmla="*/ 1524330 h 5513991"/>
              <a:gd name="connsiteX18" fmla="*/ 4427327 w 4482645"/>
              <a:gd name="connsiteY18" fmla="*/ 1535289 h 5513991"/>
              <a:gd name="connsiteX19" fmla="*/ 4391089 w 4482645"/>
              <a:gd name="connsiteY19" fmla="*/ 1868666 h 5513991"/>
              <a:gd name="connsiteX20" fmla="*/ 4402058 w 4482645"/>
              <a:gd name="connsiteY20" fmla="*/ 1943047 h 5513991"/>
              <a:gd name="connsiteX21" fmla="*/ 4394860 w 4482645"/>
              <a:gd name="connsiteY21" fmla="*/ 2025379 h 5513991"/>
              <a:gd name="connsiteX22" fmla="*/ 4397701 w 4482645"/>
              <a:gd name="connsiteY22" fmla="*/ 2038196 h 5513991"/>
              <a:gd name="connsiteX23" fmla="*/ 4375445 w 4482645"/>
              <a:gd name="connsiteY23" fmla="*/ 2148592 h 5513991"/>
              <a:gd name="connsiteX24" fmla="*/ 4243956 w 4482645"/>
              <a:gd name="connsiteY24" fmla="*/ 5036659 h 5513991"/>
              <a:gd name="connsiteX25" fmla="*/ 4242847 w 4482645"/>
              <a:gd name="connsiteY25" fmla="*/ 5242987 h 5513991"/>
              <a:gd name="connsiteX26" fmla="*/ 4187554 w 4482645"/>
              <a:gd name="connsiteY26" fmla="*/ 5513970 h 5513991"/>
              <a:gd name="connsiteX27" fmla="*/ 298746 w 4482645"/>
              <a:gd name="connsiteY27" fmla="*/ 5249166 h 5513991"/>
              <a:gd name="connsiteX28" fmla="*/ 1462 w 4482645"/>
              <a:gd name="connsiteY28" fmla="*/ 5237777 h 5513991"/>
              <a:gd name="connsiteX29" fmla="*/ 7874 w 4482645"/>
              <a:gd name="connsiteY29" fmla="*/ 4977753 h 5513991"/>
              <a:gd name="connsiteX30" fmla="*/ 20715 w 4482645"/>
              <a:gd name="connsiteY30" fmla="*/ 4752822 h 5513991"/>
              <a:gd name="connsiteX31" fmla="*/ 222466 w 4482645"/>
              <a:gd name="connsiteY31"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42606 w 4482645"/>
              <a:gd name="connsiteY8" fmla="*/ 946777 h 5513991"/>
              <a:gd name="connsiteX9" fmla="*/ 4444683 w 4482645"/>
              <a:gd name="connsiteY9" fmla="*/ 947677 h 5513991"/>
              <a:gd name="connsiteX10" fmla="*/ 4444004 w 4482645"/>
              <a:gd name="connsiteY10" fmla="*/ 1082386 h 5513991"/>
              <a:gd name="connsiteX11" fmla="*/ 4443899 w 4482645"/>
              <a:gd name="connsiteY11" fmla="*/ 1140681 h 5513991"/>
              <a:gd name="connsiteX12" fmla="*/ 4448202 w 4482645"/>
              <a:gd name="connsiteY12" fmla="*/ 1161797 h 5513991"/>
              <a:gd name="connsiteX13" fmla="*/ 4451924 w 4482645"/>
              <a:gd name="connsiteY13" fmla="*/ 1373054 h 5513991"/>
              <a:gd name="connsiteX14" fmla="*/ 4455188 w 4482645"/>
              <a:gd name="connsiteY14" fmla="*/ 1376999 h 5513991"/>
              <a:gd name="connsiteX15" fmla="*/ 4458030 w 4482645"/>
              <a:gd name="connsiteY15" fmla="*/ 1389816 h 5513991"/>
              <a:gd name="connsiteX16" fmla="*/ 4432208 w 4482645"/>
              <a:gd name="connsiteY16" fmla="*/ 1524330 h 5513991"/>
              <a:gd name="connsiteX17" fmla="*/ 4427327 w 4482645"/>
              <a:gd name="connsiteY17" fmla="*/ 1535289 h 5513991"/>
              <a:gd name="connsiteX18" fmla="*/ 4391089 w 4482645"/>
              <a:gd name="connsiteY18" fmla="*/ 1868666 h 5513991"/>
              <a:gd name="connsiteX19" fmla="*/ 4402058 w 4482645"/>
              <a:gd name="connsiteY19" fmla="*/ 1943047 h 5513991"/>
              <a:gd name="connsiteX20" fmla="*/ 4394860 w 4482645"/>
              <a:gd name="connsiteY20" fmla="*/ 2025379 h 5513991"/>
              <a:gd name="connsiteX21" fmla="*/ 4397701 w 4482645"/>
              <a:gd name="connsiteY21" fmla="*/ 2038196 h 5513991"/>
              <a:gd name="connsiteX22" fmla="*/ 4375445 w 4482645"/>
              <a:gd name="connsiteY22" fmla="*/ 2148592 h 5513991"/>
              <a:gd name="connsiteX23" fmla="*/ 4243956 w 4482645"/>
              <a:gd name="connsiteY23" fmla="*/ 5036659 h 5513991"/>
              <a:gd name="connsiteX24" fmla="*/ 4242847 w 4482645"/>
              <a:gd name="connsiteY24" fmla="*/ 5242987 h 5513991"/>
              <a:gd name="connsiteX25" fmla="*/ 4187554 w 4482645"/>
              <a:gd name="connsiteY25" fmla="*/ 5513970 h 5513991"/>
              <a:gd name="connsiteX26" fmla="*/ 298746 w 4482645"/>
              <a:gd name="connsiteY26" fmla="*/ 5249166 h 5513991"/>
              <a:gd name="connsiteX27" fmla="*/ 1462 w 4482645"/>
              <a:gd name="connsiteY27" fmla="*/ 5237777 h 5513991"/>
              <a:gd name="connsiteX28" fmla="*/ 7874 w 4482645"/>
              <a:gd name="connsiteY28" fmla="*/ 4977753 h 5513991"/>
              <a:gd name="connsiteX29" fmla="*/ 20715 w 4482645"/>
              <a:gd name="connsiteY29" fmla="*/ 4752822 h 5513991"/>
              <a:gd name="connsiteX30" fmla="*/ 222466 w 4482645"/>
              <a:gd name="connsiteY3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42606 w 4482645"/>
              <a:gd name="connsiteY7" fmla="*/ 946777 h 5513991"/>
              <a:gd name="connsiteX8" fmla="*/ 4444683 w 4482645"/>
              <a:gd name="connsiteY8" fmla="*/ 947677 h 5513991"/>
              <a:gd name="connsiteX9" fmla="*/ 4444004 w 4482645"/>
              <a:gd name="connsiteY9" fmla="*/ 1082386 h 5513991"/>
              <a:gd name="connsiteX10" fmla="*/ 4443899 w 4482645"/>
              <a:gd name="connsiteY10" fmla="*/ 1140681 h 5513991"/>
              <a:gd name="connsiteX11" fmla="*/ 4448202 w 4482645"/>
              <a:gd name="connsiteY11" fmla="*/ 1161797 h 5513991"/>
              <a:gd name="connsiteX12" fmla="*/ 4451924 w 4482645"/>
              <a:gd name="connsiteY12" fmla="*/ 1373054 h 5513991"/>
              <a:gd name="connsiteX13" fmla="*/ 4455188 w 4482645"/>
              <a:gd name="connsiteY13" fmla="*/ 1376999 h 5513991"/>
              <a:gd name="connsiteX14" fmla="*/ 4458030 w 4482645"/>
              <a:gd name="connsiteY14" fmla="*/ 1389816 h 5513991"/>
              <a:gd name="connsiteX15" fmla="*/ 4432208 w 4482645"/>
              <a:gd name="connsiteY15" fmla="*/ 1524330 h 5513991"/>
              <a:gd name="connsiteX16" fmla="*/ 4427327 w 4482645"/>
              <a:gd name="connsiteY16" fmla="*/ 1535289 h 5513991"/>
              <a:gd name="connsiteX17" fmla="*/ 4391089 w 4482645"/>
              <a:gd name="connsiteY17" fmla="*/ 1868666 h 5513991"/>
              <a:gd name="connsiteX18" fmla="*/ 4402058 w 4482645"/>
              <a:gd name="connsiteY18" fmla="*/ 1943047 h 5513991"/>
              <a:gd name="connsiteX19" fmla="*/ 4394860 w 4482645"/>
              <a:gd name="connsiteY19" fmla="*/ 2025379 h 5513991"/>
              <a:gd name="connsiteX20" fmla="*/ 4397701 w 4482645"/>
              <a:gd name="connsiteY20" fmla="*/ 2038196 h 5513991"/>
              <a:gd name="connsiteX21" fmla="*/ 4375445 w 4482645"/>
              <a:gd name="connsiteY21" fmla="*/ 2148592 h 5513991"/>
              <a:gd name="connsiteX22" fmla="*/ 4243956 w 4482645"/>
              <a:gd name="connsiteY22" fmla="*/ 5036659 h 5513991"/>
              <a:gd name="connsiteX23" fmla="*/ 4242847 w 4482645"/>
              <a:gd name="connsiteY23" fmla="*/ 5242987 h 5513991"/>
              <a:gd name="connsiteX24" fmla="*/ 4187554 w 4482645"/>
              <a:gd name="connsiteY24" fmla="*/ 5513970 h 5513991"/>
              <a:gd name="connsiteX25" fmla="*/ 298746 w 4482645"/>
              <a:gd name="connsiteY25" fmla="*/ 5249166 h 5513991"/>
              <a:gd name="connsiteX26" fmla="*/ 1462 w 4482645"/>
              <a:gd name="connsiteY26" fmla="*/ 5237777 h 5513991"/>
              <a:gd name="connsiteX27" fmla="*/ 7874 w 4482645"/>
              <a:gd name="connsiteY27" fmla="*/ 4977753 h 5513991"/>
              <a:gd name="connsiteX28" fmla="*/ 20715 w 4482645"/>
              <a:gd name="connsiteY28" fmla="*/ 4752822 h 5513991"/>
              <a:gd name="connsiteX29" fmla="*/ 222466 w 4482645"/>
              <a:gd name="connsiteY2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48202 w 4482645"/>
              <a:gd name="connsiteY10" fmla="*/ 1161797 h 5513991"/>
              <a:gd name="connsiteX11" fmla="*/ 4451924 w 4482645"/>
              <a:gd name="connsiteY11" fmla="*/ 1373054 h 5513991"/>
              <a:gd name="connsiteX12" fmla="*/ 4455188 w 4482645"/>
              <a:gd name="connsiteY12" fmla="*/ 1376999 h 5513991"/>
              <a:gd name="connsiteX13" fmla="*/ 4458030 w 4482645"/>
              <a:gd name="connsiteY13" fmla="*/ 1389816 h 5513991"/>
              <a:gd name="connsiteX14" fmla="*/ 4432208 w 4482645"/>
              <a:gd name="connsiteY14" fmla="*/ 1524330 h 5513991"/>
              <a:gd name="connsiteX15" fmla="*/ 4427327 w 4482645"/>
              <a:gd name="connsiteY15" fmla="*/ 1535289 h 5513991"/>
              <a:gd name="connsiteX16" fmla="*/ 4391089 w 4482645"/>
              <a:gd name="connsiteY16" fmla="*/ 1868666 h 5513991"/>
              <a:gd name="connsiteX17" fmla="*/ 4402058 w 4482645"/>
              <a:gd name="connsiteY17" fmla="*/ 1943047 h 5513991"/>
              <a:gd name="connsiteX18" fmla="*/ 4394860 w 4482645"/>
              <a:gd name="connsiteY18" fmla="*/ 2025379 h 5513991"/>
              <a:gd name="connsiteX19" fmla="*/ 4397701 w 4482645"/>
              <a:gd name="connsiteY19" fmla="*/ 2038196 h 5513991"/>
              <a:gd name="connsiteX20" fmla="*/ 4375445 w 4482645"/>
              <a:gd name="connsiteY20" fmla="*/ 2148592 h 5513991"/>
              <a:gd name="connsiteX21" fmla="*/ 4243956 w 4482645"/>
              <a:gd name="connsiteY21" fmla="*/ 5036659 h 5513991"/>
              <a:gd name="connsiteX22" fmla="*/ 4242847 w 4482645"/>
              <a:gd name="connsiteY22" fmla="*/ 5242987 h 5513991"/>
              <a:gd name="connsiteX23" fmla="*/ 4187554 w 4482645"/>
              <a:gd name="connsiteY23" fmla="*/ 5513970 h 5513991"/>
              <a:gd name="connsiteX24" fmla="*/ 298746 w 4482645"/>
              <a:gd name="connsiteY24" fmla="*/ 5249166 h 5513991"/>
              <a:gd name="connsiteX25" fmla="*/ 1462 w 4482645"/>
              <a:gd name="connsiteY25" fmla="*/ 5237777 h 5513991"/>
              <a:gd name="connsiteX26" fmla="*/ 7874 w 4482645"/>
              <a:gd name="connsiteY26" fmla="*/ 4977753 h 5513991"/>
              <a:gd name="connsiteX27" fmla="*/ 20715 w 4482645"/>
              <a:gd name="connsiteY27" fmla="*/ 4752822 h 5513991"/>
              <a:gd name="connsiteX28" fmla="*/ 222466 w 4482645"/>
              <a:gd name="connsiteY2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48202 w 4482645"/>
              <a:gd name="connsiteY10" fmla="*/ 1161797 h 5513991"/>
              <a:gd name="connsiteX11" fmla="*/ 4451924 w 4482645"/>
              <a:gd name="connsiteY11" fmla="*/ 1373054 h 5513991"/>
              <a:gd name="connsiteX12" fmla="*/ 4455188 w 4482645"/>
              <a:gd name="connsiteY12" fmla="*/ 1376999 h 5513991"/>
              <a:gd name="connsiteX13" fmla="*/ 4458030 w 4482645"/>
              <a:gd name="connsiteY13" fmla="*/ 1389816 h 5513991"/>
              <a:gd name="connsiteX14" fmla="*/ 4432208 w 4482645"/>
              <a:gd name="connsiteY14" fmla="*/ 1524330 h 5513991"/>
              <a:gd name="connsiteX15" fmla="*/ 4427327 w 4482645"/>
              <a:gd name="connsiteY15" fmla="*/ 1535289 h 5513991"/>
              <a:gd name="connsiteX16" fmla="*/ 4391089 w 4482645"/>
              <a:gd name="connsiteY16" fmla="*/ 1868666 h 5513991"/>
              <a:gd name="connsiteX17" fmla="*/ 4402058 w 4482645"/>
              <a:gd name="connsiteY17" fmla="*/ 1943047 h 5513991"/>
              <a:gd name="connsiteX18" fmla="*/ 4394860 w 4482645"/>
              <a:gd name="connsiteY18" fmla="*/ 2025379 h 5513991"/>
              <a:gd name="connsiteX19" fmla="*/ 4375445 w 4482645"/>
              <a:gd name="connsiteY19" fmla="*/ 2148592 h 5513991"/>
              <a:gd name="connsiteX20" fmla="*/ 4243956 w 4482645"/>
              <a:gd name="connsiteY20" fmla="*/ 5036659 h 5513991"/>
              <a:gd name="connsiteX21" fmla="*/ 4242847 w 4482645"/>
              <a:gd name="connsiteY21" fmla="*/ 5242987 h 5513991"/>
              <a:gd name="connsiteX22" fmla="*/ 4187554 w 4482645"/>
              <a:gd name="connsiteY22" fmla="*/ 5513970 h 5513991"/>
              <a:gd name="connsiteX23" fmla="*/ 298746 w 4482645"/>
              <a:gd name="connsiteY23" fmla="*/ 5249166 h 5513991"/>
              <a:gd name="connsiteX24" fmla="*/ 1462 w 4482645"/>
              <a:gd name="connsiteY24" fmla="*/ 5237777 h 5513991"/>
              <a:gd name="connsiteX25" fmla="*/ 7874 w 4482645"/>
              <a:gd name="connsiteY25" fmla="*/ 4977753 h 5513991"/>
              <a:gd name="connsiteX26" fmla="*/ 20715 w 4482645"/>
              <a:gd name="connsiteY26" fmla="*/ 4752822 h 5513991"/>
              <a:gd name="connsiteX27" fmla="*/ 222466 w 4482645"/>
              <a:gd name="connsiteY2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55188 w 4482645"/>
              <a:gd name="connsiteY11" fmla="*/ 1376999 h 5513991"/>
              <a:gd name="connsiteX12" fmla="*/ 4458030 w 4482645"/>
              <a:gd name="connsiteY12" fmla="*/ 1389816 h 5513991"/>
              <a:gd name="connsiteX13" fmla="*/ 4432208 w 4482645"/>
              <a:gd name="connsiteY13" fmla="*/ 1524330 h 5513991"/>
              <a:gd name="connsiteX14" fmla="*/ 4427327 w 4482645"/>
              <a:gd name="connsiteY14" fmla="*/ 1535289 h 5513991"/>
              <a:gd name="connsiteX15" fmla="*/ 4391089 w 4482645"/>
              <a:gd name="connsiteY15" fmla="*/ 1868666 h 5513991"/>
              <a:gd name="connsiteX16" fmla="*/ 4402058 w 4482645"/>
              <a:gd name="connsiteY16" fmla="*/ 1943047 h 5513991"/>
              <a:gd name="connsiteX17" fmla="*/ 4394860 w 4482645"/>
              <a:gd name="connsiteY17" fmla="*/ 2025379 h 5513991"/>
              <a:gd name="connsiteX18" fmla="*/ 4375445 w 4482645"/>
              <a:gd name="connsiteY18" fmla="*/ 2148592 h 5513991"/>
              <a:gd name="connsiteX19" fmla="*/ 4243956 w 4482645"/>
              <a:gd name="connsiteY19" fmla="*/ 5036659 h 5513991"/>
              <a:gd name="connsiteX20" fmla="*/ 4242847 w 4482645"/>
              <a:gd name="connsiteY20" fmla="*/ 5242987 h 5513991"/>
              <a:gd name="connsiteX21" fmla="*/ 4187554 w 4482645"/>
              <a:gd name="connsiteY21" fmla="*/ 5513970 h 5513991"/>
              <a:gd name="connsiteX22" fmla="*/ 298746 w 4482645"/>
              <a:gd name="connsiteY22" fmla="*/ 5249166 h 5513991"/>
              <a:gd name="connsiteX23" fmla="*/ 1462 w 4482645"/>
              <a:gd name="connsiteY23" fmla="*/ 5237777 h 5513991"/>
              <a:gd name="connsiteX24" fmla="*/ 7874 w 4482645"/>
              <a:gd name="connsiteY24" fmla="*/ 4977753 h 5513991"/>
              <a:gd name="connsiteX25" fmla="*/ 20715 w 4482645"/>
              <a:gd name="connsiteY25" fmla="*/ 4752822 h 5513991"/>
              <a:gd name="connsiteX26" fmla="*/ 222466 w 4482645"/>
              <a:gd name="connsiteY2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55188 w 4482645"/>
              <a:gd name="connsiteY11" fmla="*/ 1376999 h 5513991"/>
              <a:gd name="connsiteX12" fmla="*/ 4432208 w 4482645"/>
              <a:gd name="connsiteY12" fmla="*/ 1524330 h 5513991"/>
              <a:gd name="connsiteX13" fmla="*/ 4427327 w 4482645"/>
              <a:gd name="connsiteY13" fmla="*/ 1535289 h 5513991"/>
              <a:gd name="connsiteX14" fmla="*/ 4391089 w 4482645"/>
              <a:gd name="connsiteY14" fmla="*/ 1868666 h 5513991"/>
              <a:gd name="connsiteX15" fmla="*/ 4402058 w 4482645"/>
              <a:gd name="connsiteY15" fmla="*/ 1943047 h 5513991"/>
              <a:gd name="connsiteX16" fmla="*/ 4394860 w 4482645"/>
              <a:gd name="connsiteY16" fmla="*/ 2025379 h 5513991"/>
              <a:gd name="connsiteX17" fmla="*/ 4375445 w 4482645"/>
              <a:gd name="connsiteY17" fmla="*/ 2148592 h 5513991"/>
              <a:gd name="connsiteX18" fmla="*/ 4243956 w 4482645"/>
              <a:gd name="connsiteY18" fmla="*/ 5036659 h 5513991"/>
              <a:gd name="connsiteX19" fmla="*/ 4242847 w 4482645"/>
              <a:gd name="connsiteY19" fmla="*/ 5242987 h 5513991"/>
              <a:gd name="connsiteX20" fmla="*/ 4187554 w 4482645"/>
              <a:gd name="connsiteY20" fmla="*/ 5513970 h 5513991"/>
              <a:gd name="connsiteX21" fmla="*/ 298746 w 4482645"/>
              <a:gd name="connsiteY21" fmla="*/ 5249166 h 5513991"/>
              <a:gd name="connsiteX22" fmla="*/ 1462 w 4482645"/>
              <a:gd name="connsiteY22" fmla="*/ 5237777 h 5513991"/>
              <a:gd name="connsiteX23" fmla="*/ 7874 w 4482645"/>
              <a:gd name="connsiteY23" fmla="*/ 4977753 h 5513991"/>
              <a:gd name="connsiteX24" fmla="*/ 20715 w 4482645"/>
              <a:gd name="connsiteY24" fmla="*/ 4752822 h 5513991"/>
              <a:gd name="connsiteX25" fmla="*/ 222466 w 4482645"/>
              <a:gd name="connsiteY2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32208 w 4482645"/>
              <a:gd name="connsiteY11" fmla="*/ 1524330 h 5513991"/>
              <a:gd name="connsiteX12" fmla="*/ 4427327 w 4482645"/>
              <a:gd name="connsiteY12" fmla="*/ 1535289 h 5513991"/>
              <a:gd name="connsiteX13" fmla="*/ 4391089 w 4482645"/>
              <a:gd name="connsiteY13" fmla="*/ 1868666 h 5513991"/>
              <a:gd name="connsiteX14" fmla="*/ 4402058 w 4482645"/>
              <a:gd name="connsiteY14" fmla="*/ 1943047 h 5513991"/>
              <a:gd name="connsiteX15" fmla="*/ 4394860 w 4482645"/>
              <a:gd name="connsiteY15" fmla="*/ 2025379 h 5513991"/>
              <a:gd name="connsiteX16" fmla="*/ 4375445 w 4482645"/>
              <a:gd name="connsiteY16" fmla="*/ 2148592 h 5513991"/>
              <a:gd name="connsiteX17" fmla="*/ 4243956 w 4482645"/>
              <a:gd name="connsiteY17" fmla="*/ 5036659 h 5513991"/>
              <a:gd name="connsiteX18" fmla="*/ 4242847 w 4482645"/>
              <a:gd name="connsiteY18" fmla="*/ 5242987 h 5513991"/>
              <a:gd name="connsiteX19" fmla="*/ 4187554 w 4482645"/>
              <a:gd name="connsiteY19" fmla="*/ 5513970 h 5513991"/>
              <a:gd name="connsiteX20" fmla="*/ 298746 w 4482645"/>
              <a:gd name="connsiteY20" fmla="*/ 5249166 h 5513991"/>
              <a:gd name="connsiteX21" fmla="*/ 1462 w 4482645"/>
              <a:gd name="connsiteY21" fmla="*/ 5237777 h 5513991"/>
              <a:gd name="connsiteX22" fmla="*/ 7874 w 4482645"/>
              <a:gd name="connsiteY22" fmla="*/ 4977753 h 5513991"/>
              <a:gd name="connsiteX23" fmla="*/ 20715 w 4482645"/>
              <a:gd name="connsiteY23" fmla="*/ 4752822 h 5513991"/>
              <a:gd name="connsiteX24" fmla="*/ 222466 w 4482645"/>
              <a:gd name="connsiteY2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32208 w 4482645"/>
              <a:gd name="connsiteY11" fmla="*/ 1524330 h 5513991"/>
              <a:gd name="connsiteX12" fmla="*/ 4427327 w 4482645"/>
              <a:gd name="connsiteY12" fmla="*/ 1535289 h 5513991"/>
              <a:gd name="connsiteX13" fmla="*/ 4391089 w 4482645"/>
              <a:gd name="connsiteY13" fmla="*/ 1868666 h 5513991"/>
              <a:gd name="connsiteX14" fmla="*/ 4402058 w 4482645"/>
              <a:gd name="connsiteY14" fmla="*/ 1943047 h 5513991"/>
              <a:gd name="connsiteX15" fmla="*/ 4394860 w 4482645"/>
              <a:gd name="connsiteY15" fmla="*/ 2025379 h 5513991"/>
              <a:gd name="connsiteX16" fmla="*/ 4375445 w 4482645"/>
              <a:gd name="connsiteY16" fmla="*/ 2148592 h 5513991"/>
              <a:gd name="connsiteX17" fmla="*/ 4243956 w 4482645"/>
              <a:gd name="connsiteY17" fmla="*/ 5036659 h 5513991"/>
              <a:gd name="connsiteX18" fmla="*/ 4242847 w 4482645"/>
              <a:gd name="connsiteY18" fmla="*/ 5242987 h 5513991"/>
              <a:gd name="connsiteX19" fmla="*/ 4187554 w 4482645"/>
              <a:gd name="connsiteY19" fmla="*/ 5513970 h 5513991"/>
              <a:gd name="connsiteX20" fmla="*/ 298746 w 4482645"/>
              <a:gd name="connsiteY20" fmla="*/ 5249166 h 5513991"/>
              <a:gd name="connsiteX21" fmla="*/ 1462 w 4482645"/>
              <a:gd name="connsiteY21" fmla="*/ 5237777 h 5513991"/>
              <a:gd name="connsiteX22" fmla="*/ 7874 w 4482645"/>
              <a:gd name="connsiteY22" fmla="*/ 4977753 h 5513991"/>
              <a:gd name="connsiteX23" fmla="*/ 20715 w 4482645"/>
              <a:gd name="connsiteY23" fmla="*/ 4752822 h 5513991"/>
              <a:gd name="connsiteX24" fmla="*/ 222466 w 4482645"/>
              <a:gd name="connsiteY2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32208 w 4482645"/>
              <a:gd name="connsiteY11" fmla="*/ 1524330 h 5513991"/>
              <a:gd name="connsiteX12" fmla="*/ 4427327 w 4482645"/>
              <a:gd name="connsiteY12" fmla="*/ 1535289 h 5513991"/>
              <a:gd name="connsiteX13" fmla="*/ 4391089 w 4482645"/>
              <a:gd name="connsiteY13" fmla="*/ 1868666 h 5513991"/>
              <a:gd name="connsiteX14" fmla="*/ 4402058 w 4482645"/>
              <a:gd name="connsiteY14" fmla="*/ 1943047 h 5513991"/>
              <a:gd name="connsiteX15" fmla="*/ 4394860 w 4482645"/>
              <a:gd name="connsiteY15" fmla="*/ 2025379 h 5513991"/>
              <a:gd name="connsiteX16" fmla="*/ 4375445 w 4482645"/>
              <a:gd name="connsiteY16" fmla="*/ 2148592 h 5513991"/>
              <a:gd name="connsiteX17" fmla="*/ 4242847 w 4482645"/>
              <a:gd name="connsiteY17" fmla="*/ 5242987 h 5513991"/>
              <a:gd name="connsiteX18" fmla="*/ 4187554 w 4482645"/>
              <a:gd name="connsiteY18" fmla="*/ 5513970 h 5513991"/>
              <a:gd name="connsiteX19" fmla="*/ 298746 w 4482645"/>
              <a:gd name="connsiteY19" fmla="*/ 5249166 h 5513991"/>
              <a:gd name="connsiteX20" fmla="*/ 1462 w 4482645"/>
              <a:gd name="connsiteY20" fmla="*/ 5237777 h 5513991"/>
              <a:gd name="connsiteX21" fmla="*/ 7874 w 4482645"/>
              <a:gd name="connsiteY21" fmla="*/ 4977753 h 5513991"/>
              <a:gd name="connsiteX22" fmla="*/ 20715 w 4482645"/>
              <a:gd name="connsiteY22" fmla="*/ 4752822 h 5513991"/>
              <a:gd name="connsiteX23" fmla="*/ 222466 w 4482645"/>
              <a:gd name="connsiteY2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81517 w 4482645"/>
              <a:gd name="connsiteY3" fmla="*/ 250471 h 5513991"/>
              <a:gd name="connsiteX4" fmla="*/ 4476830 w 4482645"/>
              <a:gd name="connsiteY4" fmla="*/ 373160 h 5513991"/>
              <a:gd name="connsiteX5" fmla="*/ 4442606 w 4482645"/>
              <a:gd name="connsiteY5" fmla="*/ 946777 h 5513991"/>
              <a:gd name="connsiteX6" fmla="*/ 4444683 w 4482645"/>
              <a:gd name="connsiteY6" fmla="*/ 947677 h 5513991"/>
              <a:gd name="connsiteX7" fmla="*/ 4444004 w 4482645"/>
              <a:gd name="connsiteY7" fmla="*/ 1082386 h 5513991"/>
              <a:gd name="connsiteX8" fmla="*/ 4443899 w 4482645"/>
              <a:gd name="connsiteY8" fmla="*/ 1140681 h 5513991"/>
              <a:gd name="connsiteX9" fmla="*/ 4451924 w 4482645"/>
              <a:gd name="connsiteY9" fmla="*/ 1373054 h 5513991"/>
              <a:gd name="connsiteX10" fmla="*/ 4432208 w 4482645"/>
              <a:gd name="connsiteY10" fmla="*/ 1524330 h 5513991"/>
              <a:gd name="connsiteX11" fmla="*/ 4427327 w 4482645"/>
              <a:gd name="connsiteY11" fmla="*/ 1535289 h 5513991"/>
              <a:gd name="connsiteX12" fmla="*/ 4391089 w 4482645"/>
              <a:gd name="connsiteY12" fmla="*/ 1868666 h 5513991"/>
              <a:gd name="connsiteX13" fmla="*/ 4402058 w 4482645"/>
              <a:gd name="connsiteY13" fmla="*/ 1943047 h 5513991"/>
              <a:gd name="connsiteX14" fmla="*/ 4394860 w 4482645"/>
              <a:gd name="connsiteY14" fmla="*/ 2025379 h 5513991"/>
              <a:gd name="connsiteX15" fmla="*/ 4375445 w 4482645"/>
              <a:gd name="connsiteY15" fmla="*/ 2148592 h 5513991"/>
              <a:gd name="connsiteX16" fmla="*/ 4242847 w 4482645"/>
              <a:gd name="connsiteY16" fmla="*/ 5242987 h 5513991"/>
              <a:gd name="connsiteX17" fmla="*/ 4187554 w 4482645"/>
              <a:gd name="connsiteY17" fmla="*/ 5513970 h 5513991"/>
              <a:gd name="connsiteX18" fmla="*/ 298746 w 4482645"/>
              <a:gd name="connsiteY18" fmla="*/ 5249166 h 5513991"/>
              <a:gd name="connsiteX19" fmla="*/ 1462 w 4482645"/>
              <a:gd name="connsiteY19" fmla="*/ 5237777 h 5513991"/>
              <a:gd name="connsiteX20" fmla="*/ 7874 w 4482645"/>
              <a:gd name="connsiteY20" fmla="*/ 4977753 h 5513991"/>
              <a:gd name="connsiteX21" fmla="*/ 20715 w 4482645"/>
              <a:gd name="connsiteY21" fmla="*/ 4752822 h 5513991"/>
              <a:gd name="connsiteX22" fmla="*/ 222466 w 4482645"/>
              <a:gd name="connsiteY22" fmla="*/ 0 h 5513991"/>
              <a:gd name="connsiteX0" fmla="*/ 222466 w 4482645"/>
              <a:gd name="connsiteY0" fmla="*/ 0 h 5513991"/>
              <a:gd name="connsiteX1" fmla="*/ 3251633 w 4482645"/>
              <a:gd name="connsiteY1" fmla="*/ 153134 h 5513991"/>
              <a:gd name="connsiteX2" fmla="*/ 4481517 w 4482645"/>
              <a:gd name="connsiteY2" fmla="*/ 250471 h 5513991"/>
              <a:gd name="connsiteX3" fmla="*/ 4476830 w 4482645"/>
              <a:gd name="connsiteY3" fmla="*/ 373160 h 5513991"/>
              <a:gd name="connsiteX4" fmla="*/ 4442606 w 4482645"/>
              <a:gd name="connsiteY4" fmla="*/ 946777 h 5513991"/>
              <a:gd name="connsiteX5" fmla="*/ 4444683 w 4482645"/>
              <a:gd name="connsiteY5" fmla="*/ 947677 h 5513991"/>
              <a:gd name="connsiteX6" fmla="*/ 4444004 w 4482645"/>
              <a:gd name="connsiteY6" fmla="*/ 1082386 h 5513991"/>
              <a:gd name="connsiteX7" fmla="*/ 4443899 w 4482645"/>
              <a:gd name="connsiteY7" fmla="*/ 1140681 h 5513991"/>
              <a:gd name="connsiteX8" fmla="*/ 4451924 w 4482645"/>
              <a:gd name="connsiteY8" fmla="*/ 1373054 h 5513991"/>
              <a:gd name="connsiteX9" fmla="*/ 4432208 w 4482645"/>
              <a:gd name="connsiteY9" fmla="*/ 1524330 h 5513991"/>
              <a:gd name="connsiteX10" fmla="*/ 4427327 w 4482645"/>
              <a:gd name="connsiteY10" fmla="*/ 1535289 h 5513991"/>
              <a:gd name="connsiteX11" fmla="*/ 4391089 w 4482645"/>
              <a:gd name="connsiteY11" fmla="*/ 1868666 h 5513991"/>
              <a:gd name="connsiteX12" fmla="*/ 4402058 w 4482645"/>
              <a:gd name="connsiteY12" fmla="*/ 1943047 h 5513991"/>
              <a:gd name="connsiteX13" fmla="*/ 4394860 w 4482645"/>
              <a:gd name="connsiteY13" fmla="*/ 2025379 h 5513991"/>
              <a:gd name="connsiteX14" fmla="*/ 4375445 w 4482645"/>
              <a:gd name="connsiteY14" fmla="*/ 2148592 h 5513991"/>
              <a:gd name="connsiteX15" fmla="*/ 4242847 w 4482645"/>
              <a:gd name="connsiteY15" fmla="*/ 5242987 h 5513991"/>
              <a:gd name="connsiteX16" fmla="*/ 4187554 w 4482645"/>
              <a:gd name="connsiteY16" fmla="*/ 5513970 h 5513991"/>
              <a:gd name="connsiteX17" fmla="*/ 298746 w 4482645"/>
              <a:gd name="connsiteY17" fmla="*/ 5249166 h 5513991"/>
              <a:gd name="connsiteX18" fmla="*/ 1462 w 4482645"/>
              <a:gd name="connsiteY18" fmla="*/ 5237777 h 5513991"/>
              <a:gd name="connsiteX19" fmla="*/ 7874 w 4482645"/>
              <a:gd name="connsiteY19" fmla="*/ 4977753 h 5513991"/>
              <a:gd name="connsiteX20" fmla="*/ 20715 w 4482645"/>
              <a:gd name="connsiteY20" fmla="*/ 4752822 h 5513991"/>
              <a:gd name="connsiteX21" fmla="*/ 222466 w 4482645"/>
              <a:gd name="connsiteY21" fmla="*/ 0 h 5513991"/>
              <a:gd name="connsiteX0" fmla="*/ 222466 w 4482645"/>
              <a:gd name="connsiteY0" fmla="*/ 289405 h 5803396"/>
              <a:gd name="connsiteX1" fmla="*/ 4481517 w 4482645"/>
              <a:gd name="connsiteY1" fmla="*/ 539876 h 5803396"/>
              <a:gd name="connsiteX2" fmla="*/ 4476830 w 4482645"/>
              <a:gd name="connsiteY2" fmla="*/ 662565 h 5803396"/>
              <a:gd name="connsiteX3" fmla="*/ 4442606 w 4482645"/>
              <a:gd name="connsiteY3" fmla="*/ 1236182 h 5803396"/>
              <a:gd name="connsiteX4" fmla="*/ 4444683 w 4482645"/>
              <a:gd name="connsiteY4" fmla="*/ 1237082 h 5803396"/>
              <a:gd name="connsiteX5" fmla="*/ 4444004 w 4482645"/>
              <a:gd name="connsiteY5" fmla="*/ 1371791 h 5803396"/>
              <a:gd name="connsiteX6" fmla="*/ 4443899 w 4482645"/>
              <a:gd name="connsiteY6" fmla="*/ 1430086 h 5803396"/>
              <a:gd name="connsiteX7" fmla="*/ 4451924 w 4482645"/>
              <a:gd name="connsiteY7" fmla="*/ 1662459 h 5803396"/>
              <a:gd name="connsiteX8" fmla="*/ 4432208 w 4482645"/>
              <a:gd name="connsiteY8" fmla="*/ 1813735 h 5803396"/>
              <a:gd name="connsiteX9" fmla="*/ 4427327 w 4482645"/>
              <a:gd name="connsiteY9" fmla="*/ 1824694 h 5803396"/>
              <a:gd name="connsiteX10" fmla="*/ 4391089 w 4482645"/>
              <a:gd name="connsiteY10" fmla="*/ 2158071 h 5803396"/>
              <a:gd name="connsiteX11" fmla="*/ 4402058 w 4482645"/>
              <a:gd name="connsiteY11" fmla="*/ 2232452 h 5803396"/>
              <a:gd name="connsiteX12" fmla="*/ 4394860 w 4482645"/>
              <a:gd name="connsiteY12" fmla="*/ 2314784 h 5803396"/>
              <a:gd name="connsiteX13" fmla="*/ 4375445 w 4482645"/>
              <a:gd name="connsiteY13" fmla="*/ 2437997 h 5803396"/>
              <a:gd name="connsiteX14" fmla="*/ 4242847 w 4482645"/>
              <a:gd name="connsiteY14" fmla="*/ 5532392 h 5803396"/>
              <a:gd name="connsiteX15" fmla="*/ 4187554 w 4482645"/>
              <a:gd name="connsiteY15" fmla="*/ 5803375 h 5803396"/>
              <a:gd name="connsiteX16" fmla="*/ 298746 w 4482645"/>
              <a:gd name="connsiteY16" fmla="*/ 5538571 h 5803396"/>
              <a:gd name="connsiteX17" fmla="*/ 1462 w 4482645"/>
              <a:gd name="connsiteY17" fmla="*/ 5527182 h 5803396"/>
              <a:gd name="connsiteX18" fmla="*/ 7874 w 4482645"/>
              <a:gd name="connsiteY18" fmla="*/ 5267158 h 5803396"/>
              <a:gd name="connsiteX19" fmla="*/ 20715 w 4482645"/>
              <a:gd name="connsiteY19" fmla="*/ 5042227 h 5803396"/>
              <a:gd name="connsiteX20" fmla="*/ 222466 w 4482645"/>
              <a:gd name="connsiteY20" fmla="*/ 289405 h 5803396"/>
              <a:gd name="connsiteX0" fmla="*/ 222466 w 4482645"/>
              <a:gd name="connsiteY0" fmla="*/ 99 h 5514090"/>
              <a:gd name="connsiteX1" fmla="*/ 4481517 w 4482645"/>
              <a:gd name="connsiteY1" fmla="*/ 250570 h 5514090"/>
              <a:gd name="connsiteX2" fmla="*/ 4476830 w 4482645"/>
              <a:gd name="connsiteY2" fmla="*/ 373259 h 5514090"/>
              <a:gd name="connsiteX3" fmla="*/ 4442606 w 4482645"/>
              <a:gd name="connsiteY3" fmla="*/ 946876 h 5514090"/>
              <a:gd name="connsiteX4" fmla="*/ 4444683 w 4482645"/>
              <a:gd name="connsiteY4" fmla="*/ 947776 h 5514090"/>
              <a:gd name="connsiteX5" fmla="*/ 4444004 w 4482645"/>
              <a:gd name="connsiteY5" fmla="*/ 1082485 h 5514090"/>
              <a:gd name="connsiteX6" fmla="*/ 4443899 w 4482645"/>
              <a:gd name="connsiteY6" fmla="*/ 1140780 h 5514090"/>
              <a:gd name="connsiteX7" fmla="*/ 4451924 w 4482645"/>
              <a:gd name="connsiteY7" fmla="*/ 1373153 h 5514090"/>
              <a:gd name="connsiteX8" fmla="*/ 4432208 w 4482645"/>
              <a:gd name="connsiteY8" fmla="*/ 1524429 h 5514090"/>
              <a:gd name="connsiteX9" fmla="*/ 4427327 w 4482645"/>
              <a:gd name="connsiteY9" fmla="*/ 1535388 h 5514090"/>
              <a:gd name="connsiteX10" fmla="*/ 4391089 w 4482645"/>
              <a:gd name="connsiteY10" fmla="*/ 1868765 h 5514090"/>
              <a:gd name="connsiteX11" fmla="*/ 4402058 w 4482645"/>
              <a:gd name="connsiteY11" fmla="*/ 1943146 h 5514090"/>
              <a:gd name="connsiteX12" fmla="*/ 4394860 w 4482645"/>
              <a:gd name="connsiteY12" fmla="*/ 2025478 h 5514090"/>
              <a:gd name="connsiteX13" fmla="*/ 4375445 w 4482645"/>
              <a:gd name="connsiteY13" fmla="*/ 2148691 h 5514090"/>
              <a:gd name="connsiteX14" fmla="*/ 4242847 w 4482645"/>
              <a:gd name="connsiteY14" fmla="*/ 5243086 h 5514090"/>
              <a:gd name="connsiteX15" fmla="*/ 4187554 w 4482645"/>
              <a:gd name="connsiteY15" fmla="*/ 5514069 h 5514090"/>
              <a:gd name="connsiteX16" fmla="*/ 298746 w 4482645"/>
              <a:gd name="connsiteY16" fmla="*/ 5249265 h 5514090"/>
              <a:gd name="connsiteX17" fmla="*/ 1462 w 4482645"/>
              <a:gd name="connsiteY17" fmla="*/ 5237876 h 5514090"/>
              <a:gd name="connsiteX18" fmla="*/ 7874 w 4482645"/>
              <a:gd name="connsiteY18" fmla="*/ 4977852 h 5514090"/>
              <a:gd name="connsiteX19" fmla="*/ 20715 w 4482645"/>
              <a:gd name="connsiteY19" fmla="*/ 4752921 h 5514090"/>
              <a:gd name="connsiteX20" fmla="*/ 222466 w 4482645"/>
              <a:gd name="connsiteY20" fmla="*/ 99 h 5514090"/>
              <a:gd name="connsiteX0" fmla="*/ 222466 w 4482645"/>
              <a:gd name="connsiteY0" fmla="*/ 0 h 5513991"/>
              <a:gd name="connsiteX1" fmla="*/ 4481517 w 4482645"/>
              <a:gd name="connsiteY1" fmla="*/ 250471 h 5513991"/>
              <a:gd name="connsiteX2" fmla="*/ 4476830 w 4482645"/>
              <a:gd name="connsiteY2" fmla="*/ 373160 h 5513991"/>
              <a:gd name="connsiteX3" fmla="*/ 4442606 w 4482645"/>
              <a:gd name="connsiteY3" fmla="*/ 946777 h 5513991"/>
              <a:gd name="connsiteX4" fmla="*/ 4444683 w 4482645"/>
              <a:gd name="connsiteY4" fmla="*/ 947677 h 5513991"/>
              <a:gd name="connsiteX5" fmla="*/ 4444004 w 4482645"/>
              <a:gd name="connsiteY5" fmla="*/ 1082386 h 5513991"/>
              <a:gd name="connsiteX6" fmla="*/ 4443899 w 4482645"/>
              <a:gd name="connsiteY6" fmla="*/ 1140681 h 5513991"/>
              <a:gd name="connsiteX7" fmla="*/ 4451924 w 4482645"/>
              <a:gd name="connsiteY7" fmla="*/ 1373054 h 5513991"/>
              <a:gd name="connsiteX8" fmla="*/ 4432208 w 4482645"/>
              <a:gd name="connsiteY8" fmla="*/ 1524330 h 5513991"/>
              <a:gd name="connsiteX9" fmla="*/ 4427327 w 4482645"/>
              <a:gd name="connsiteY9" fmla="*/ 1535289 h 5513991"/>
              <a:gd name="connsiteX10" fmla="*/ 4391089 w 4482645"/>
              <a:gd name="connsiteY10" fmla="*/ 1868666 h 5513991"/>
              <a:gd name="connsiteX11" fmla="*/ 4402058 w 4482645"/>
              <a:gd name="connsiteY11" fmla="*/ 1943047 h 5513991"/>
              <a:gd name="connsiteX12" fmla="*/ 4394860 w 4482645"/>
              <a:gd name="connsiteY12" fmla="*/ 2025379 h 5513991"/>
              <a:gd name="connsiteX13" fmla="*/ 4375445 w 4482645"/>
              <a:gd name="connsiteY13" fmla="*/ 2148592 h 5513991"/>
              <a:gd name="connsiteX14" fmla="*/ 4242847 w 4482645"/>
              <a:gd name="connsiteY14" fmla="*/ 5242987 h 5513991"/>
              <a:gd name="connsiteX15" fmla="*/ 4187554 w 4482645"/>
              <a:gd name="connsiteY15" fmla="*/ 5513970 h 5513991"/>
              <a:gd name="connsiteX16" fmla="*/ 298746 w 4482645"/>
              <a:gd name="connsiteY16" fmla="*/ 5249166 h 5513991"/>
              <a:gd name="connsiteX17" fmla="*/ 1462 w 4482645"/>
              <a:gd name="connsiteY17" fmla="*/ 5237777 h 5513991"/>
              <a:gd name="connsiteX18" fmla="*/ 7874 w 4482645"/>
              <a:gd name="connsiteY18" fmla="*/ 4977753 h 5513991"/>
              <a:gd name="connsiteX19" fmla="*/ 20715 w 4482645"/>
              <a:gd name="connsiteY19" fmla="*/ 4752822 h 5513991"/>
              <a:gd name="connsiteX20" fmla="*/ 222466 w 4482645"/>
              <a:gd name="connsiteY20" fmla="*/ 0 h 5513991"/>
              <a:gd name="connsiteX0" fmla="*/ 222466 w 4477020"/>
              <a:gd name="connsiteY0" fmla="*/ 0 h 5513991"/>
              <a:gd name="connsiteX1" fmla="*/ 4468078 w 4477020"/>
              <a:gd name="connsiteY1" fmla="*/ 269466 h 5513991"/>
              <a:gd name="connsiteX2" fmla="*/ 4476830 w 4477020"/>
              <a:gd name="connsiteY2" fmla="*/ 373160 h 5513991"/>
              <a:gd name="connsiteX3" fmla="*/ 4442606 w 4477020"/>
              <a:gd name="connsiteY3" fmla="*/ 946777 h 5513991"/>
              <a:gd name="connsiteX4" fmla="*/ 4444683 w 4477020"/>
              <a:gd name="connsiteY4" fmla="*/ 947677 h 5513991"/>
              <a:gd name="connsiteX5" fmla="*/ 4444004 w 4477020"/>
              <a:gd name="connsiteY5" fmla="*/ 1082386 h 5513991"/>
              <a:gd name="connsiteX6" fmla="*/ 4443899 w 4477020"/>
              <a:gd name="connsiteY6" fmla="*/ 1140681 h 5513991"/>
              <a:gd name="connsiteX7" fmla="*/ 4451924 w 4477020"/>
              <a:gd name="connsiteY7" fmla="*/ 1373054 h 5513991"/>
              <a:gd name="connsiteX8" fmla="*/ 4432208 w 4477020"/>
              <a:gd name="connsiteY8" fmla="*/ 1524330 h 5513991"/>
              <a:gd name="connsiteX9" fmla="*/ 4427327 w 4477020"/>
              <a:gd name="connsiteY9" fmla="*/ 1535289 h 5513991"/>
              <a:gd name="connsiteX10" fmla="*/ 4391089 w 4477020"/>
              <a:gd name="connsiteY10" fmla="*/ 1868666 h 5513991"/>
              <a:gd name="connsiteX11" fmla="*/ 4402058 w 4477020"/>
              <a:gd name="connsiteY11" fmla="*/ 1943047 h 5513991"/>
              <a:gd name="connsiteX12" fmla="*/ 4394860 w 4477020"/>
              <a:gd name="connsiteY12" fmla="*/ 2025379 h 5513991"/>
              <a:gd name="connsiteX13" fmla="*/ 4375445 w 4477020"/>
              <a:gd name="connsiteY13" fmla="*/ 2148592 h 5513991"/>
              <a:gd name="connsiteX14" fmla="*/ 4242847 w 4477020"/>
              <a:gd name="connsiteY14" fmla="*/ 5242987 h 5513991"/>
              <a:gd name="connsiteX15" fmla="*/ 4187554 w 4477020"/>
              <a:gd name="connsiteY15" fmla="*/ 5513970 h 5513991"/>
              <a:gd name="connsiteX16" fmla="*/ 298746 w 4477020"/>
              <a:gd name="connsiteY16" fmla="*/ 5249166 h 5513991"/>
              <a:gd name="connsiteX17" fmla="*/ 1462 w 4477020"/>
              <a:gd name="connsiteY17" fmla="*/ 5237777 h 5513991"/>
              <a:gd name="connsiteX18" fmla="*/ 7874 w 4477020"/>
              <a:gd name="connsiteY18" fmla="*/ 4977753 h 5513991"/>
              <a:gd name="connsiteX19" fmla="*/ 20715 w 4477020"/>
              <a:gd name="connsiteY19" fmla="*/ 4752822 h 5513991"/>
              <a:gd name="connsiteX20" fmla="*/ 222466 w 4477020"/>
              <a:gd name="connsiteY20"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43899 w 4469746"/>
              <a:gd name="connsiteY6" fmla="*/ 1140681 h 5513991"/>
              <a:gd name="connsiteX7" fmla="*/ 4451924 w 4469746"/>
              <a:gd name="connsiteY7" fmla="*/ 1373054 h 5513991"/>
              <a:gd name="connsiteX8" fmla="*/ 4432208 w 4469746"/>
              <a:gd name="connsiteY8" fmla="*/ 1524330 h 5513991"/>
              <a:gd name="connsiteX9" fmla="*/ 4427327 w 4469746"/>
              <a:gd name="connsiteY9" fmla="*/ 1535289 h 5513991"/>
              <a:gd name="connsiteX10" fmla="*/ 4391089 w 4469746"/>
              <a:gd name="connsiteY10" fmla="*/ 1868666 h 5513991"/>
              <a:gd name="connsiteX11" fmla="*/ 4402058 w 4469746"/>
              <a:gd name="connsiteY11" fmla="*/ 1943047 h 5513991"/>
              <a:gd name="connsiteX12" fmla="*/ 4394860 w 4469746"/>
              <a:gd name="connsiteY12" fmla="*/ 2025379 h 5513991"/>
              <a:gd name="connsiteX13" fmla="*/ 4375445 w 4469746"/>
              <a:gd name="connsiteY13" fmla="*/ 2148592 h 5513991"/>
              <a:gd name="connsiteX14" fmla="*/ 4242847 w 4469746"/>
              <a:gd name="connsiteY14" fmla="*/ 5242987 h 5513991"/>
              <a:gd name="connsiteX15" fmla="*/ 4187554 w 4469746"/>
              <a:gd name="connsiteY15" fmla="*/ 5513970 h 5513991"/>
              <a:gd name="connsiteX16" fmla="*/ 298746 w 4469746"/>
              <a:gd name="connsiteY16" fmla="*/ 5249166 h 5513991"/>
              <a:gd name="connsiteX17" fmla="*/ 1462 w 4469746"/>
              <a:gd name="connsiteY17" fmla="*/ 5237777 h 5513991"/>
              <a:gd name="connsiteX18" fmla="*/ 7874 w 4469746"/>
              <a:gd name="connsiteY18" fmla="*/ 4977753 h 5513991"/>
              <a:gd name="connsiteX19" fmla="*/ 20715 w 4469746"/>
              <a:gd name="connsiteY19" fmla="*/ 4752822 h 5513991"/>
              <a:gd name="connsiteX20" fmla="*/ 222466 w 4469746"/>
              <a:gd name="connsiteY20"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43899 w 4469746"/>
              <a:gd name="connsiteY6" fmla="*/ 1140681 h 5513991"/>
              <a:gd name="connsiteX7" fmla="*/ 4432208 w 4469746"/>
              <a:gd name="connsiteY7" fmla="*/ 1524330 h 5513991"/>
              <a:gd name="connsiteX8" fmla="*/ 4427327 w 4469746"/>
              <a:gd name="connsiteY8" fmla="*/ 1535289 h 5513991"/>
              <a:gd name="connsiteX9" fmla="*/ 4391089 w 4469746"/>
              <a:gd name="connsiteY9" fmla="*/ 1868666 h 5513991"/>
              <a:gd name="connsiteX10" fmla="*/ 4402058 w 4469746"/>
              <a:gd name="connsiteY10" fmla="*/ 1943047 h 5513991"/>
              <a:gd name="connsiteX11" fmla="*/ 4394860 w 4469746"/>
              <a:gd name="connsiteY11" fmla="*/ 2025379 h 5513991"/>
              <a:gd name="connsiteX12" fmla="*/ 4375445 w 4469746"/>
              <a:gd name="connsiteY12" fmla="*/ 2148592 h 5513991"/>
              <a:gd name="connsiteX13" fmla="*/ 4242847 w 4469746"/>
              <a:gd name="connsiteY13" fmla="*/ 5242987 h 5513991"/>
              <a:gd name="connsiteX14" fmla="*/ 4187554 w 4469746"/>
              <a:gd name="connsiteY14" fmla="*/ 5513970 h 5513991"/>
              <a:gd name="connsiteX15" fmla="*/ 298746 w 4469746"/>
              <a:gd name="connsiteY15" fmla="*/ 5249166 h 5513991"/>
              <a:gd name="connsiteX16" fmla="*/ 1462 w 4469746"/>
              <a:gd name="connsiteY16" fmla="*/ 5237777 h 5513991"/>
              <a:gd name="connsiteX17" fmla="*/ 7874 w 4469746"/>
              <a:gd name="connsiteY17" fmla="*/ 4977753 h 5513991"/>
              <a:gd name="connsiteX18" fmla="*/ 20715 w 4469746"/>
              <a:gd name="connsiteY18" fmla="*/ 4752822 h 5513991"/>
              <a:gd name="connsiteX19" fmla="*/ 222466 w 4469746"/>
              <a:gd name="connsiteY19"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32208 w 4469746"/>
              <a:gd name="connsiteY6" fmla="*/ 1524330 h 5513991"/>
              <a:gd name="connsiteX7" fmla="*/ 4427327 w 4469746"/>
              <a:gd name="connsiteY7" fmla="*/ 1535289 h 5513991"/>
              <a:gd name="connsiteX8" fmla="*/ 4391089 w 4469746"/>
              <a:gd name="connsiteY8" fmla="*/ 1868666 h 5513991"/>
              <a:gd name="connsiteX9" fmla="*/ 4402058 w 4469746"/>
              <a:gd name="connsiteY9" fmla="*/ 1943047 h 5513991"/>
              <a:gd name="connsiteX10" fmla="*/ 4394860 w 4469746"/>
              <a:gd name="connsiteY10" fmla="*/ 2025379 h 5513991"/>
              <a:gd name="connsiteX11" fmla="*/ 4375445 w 4469746"/>
              <a:gd name="connsiteY11" fmla="*/ 2148592 h 5513991"/>
              <a:gd name="connsiteX12" fmla="*/ 4242847 w 4469746"/>
              <a:gd name="connsiteY12" fmla="*/ 5242987 h 5513991"/>
              <a:gd name="connsiteX13" fmla="*/ 4187554 w 4469746"/>
              <a:gd name="connsiteY13" fmla="*/ 5513970 h 5513991"/>
              <a:gd name="connsiteX14" fmla="*/ 298746 w 4469746"/>
              <a:gd name="connsiteY14" fmla="*/ 5249166 h 5513991"/>
              <a:gd name="connsiteX15" fmla="*/ 1462 w 4469746"/>
              <a:gd name="connsiteY15" fmla="*/ 5237777 h 5513991"/>
              <a:gd name="connsiteX16" fmla="*/ 7874 w 4469746"/>
              <a:gd name="connsiteY16" fmla="*/ 4977753 h 5513991"/>
              <a:gd name="connsiteX17" fmla="*/ 20715 w 4469746"/>
              <a:gd name="connsiteY17" fmla="*/ 4752822 h 5513991"/>
              <a:gd name="connsiteX18" fmla="*/ 222466 w 4469746"/>
              <a:gd name="connsiteY18"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32208 w 4469746"/>
              <a:gd name="connsiteY6" fmla="*/ 1524330 h 5513991"/>
              <a:gd name="connsiteX7" fmla="*/ 4427327 w 4469746"/>
              <a:gd name="connsiteY7" fmla="*/ 1535289 h 5513991"/>
              <a:gd name="connsiteX8" fmla="*/ 4391089 w 4469746"/>
              <a:gd name="connsiteY8" fmla="*/ 1868666 h 5513991"/>
              <a:gd name="connsiteX9" fmla="*/ 4394860 w 4469746"/>
              <a:gd name="connsiteY9" fmla="*/ 2025379 h 5513991"/>
              <a:gd name="connsiteX10" fmla="*/ 4375445 w 4469746"/>
              <a:gd name="connsiteY10" fmla="*/ 2148592 h 5513991"/>
              <a:gd name="connsiteX11" fmla="*/ 4242847 w 4469746"/>
              <a:gd name="connsiteY11" fmla="*/ 5242987 h 5513991"/>
              <a:gd name="connsiteX12" fmla="*/ 4187554 w 4469746"/>
              <a:gd name="connsiteY12" fmla="*/ 5513970 h 5513991"/>
              <a:gd name="connsiteX13" fmla="*/ 298746 w 4469746"/>
              <a:gd name="connsiteY13" fmla="*/ 5249166 h 5513991"/>
              <a:gd name="connsiteX14" fmla="*/ 1462 w 4469746"/>
              <a:gd name="connsiteY14" fmla="*/ 5237777 h 5513991"/>
              <a:gd name="connsiteX15" fmla="*/ 7874 w 4469746"/>
              <a:gd name="connsiteY15" fmla="*/ 4977753 h 5513991"/>
              <a:gd name="connsiteX16" fmla="*/ 20715 w 4469746"/>
              <a:gd name="connsiteY16" fmla="*/ 4752822 h 5513991"/>
              <a:gd name="connsiteX17" fmla="*/ 222466 w 4469746"/>
              <a:gd name="connsiteY17"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32208 w 4469746"/>
              <a:gd name="connsiteY6" fmla="*/ 1524330 h 5513991"/>
              <a:gd name="connsiteX7" fmla="*/ 4391089 w 4469746"/>
              <a:gd name="connsiteY7" fmla="*/ 1868666 h 5513991"/>
              <a:gd name="connsiteX8" fmla="*/ 4394860 w 4469746"/>
              <a:gd name="connsiteY8" fmla="*/ 2025379 h 5513991"/>
              <a:gd name="connsiteX9" fmla="*/ 4375445 w 4469746"/>
              <a:gd name="connsiteY9" fmla="*/ 2148592 h 5513991"/>
              <a:gd name="connsiteX10" fmla="*/ 4242847 w 4469746"/>
              <a:gd name="connsiteY10" fmla="*/ 5242987 h 5513991"/>
              <a:gd name="connsiteX11" fmla="*/ 4187554 w 4469746"/>
              <a:gd name="connsiteY11" fmla="*/ 5513970 h 5513991"/>
              <a:gd name="connsiteX12" fmla="*/ 298746 w 4469746"/>
              <a:gd name="connsiteY12" fmla="*/ 5249166 h 5513991"/>
              <a:gd name="connsiteX13" fmla="*/ 1462 w 4469746"/>
              <a:gd name="connsiteY13" fmla="*/ 5237777 h 5513991"/>
              <a:gd name="connsiteX14" fmla="*/ 7874 w 4469746"/>
              <a:gd name="connsiteY14" fmla="*/ 4977753 h 5513991"/>
              <a:gd name="connsiteX15" fmla="*/ 20715 w 4469746"/>
              <a:gd name="connsiteY15" fmla="*/ 4752822 h 5513991"/>
              <a:gd name="connsiteX16" fmla="*/ 222466 w 4469746"/>
              <a:gd name="connsiteY16"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391089 w 4469746"/>
              <a:gd name="connsiteY6" fmla="*/ 1868666 h 5513991"/>
              <a:gd name="connsiteX7" fmla="*/ 4394860 w 4469746"/>
              <a:gd name="connsiteY7" fmla="*/ 2025379 h 5513991"/>
              <a:gd name="connsiteX8" fmla="*/ 4375445 w 4469746"/>
              <a:gd name="connsiteY8" fmla="*/ 2148592 h 5513991"/>
              <a:gd name="connsiteX9" fmla="*/ 4242847 w 4469746"/>
              <a:gd name="connsiteY9" fmla="*/ 5242987 h 5513991"/>
              <a:gd name="connsiteX10" fmla="*/ 4187554 w 4469746"/>
              <a:gd name="connsiteY10" fmla="*/ 5513970 h 5513991"/>
              <a:gd name="connsiteX11" fmla="*/ 298746 w 4469746"/>
              <a:gd name="connsiteY11" fmla="*/ 5249166 h 5513991"/>
              <a:gd name="connsiteX12" fmla="*/ 1462 w 4469746"/>
              <a:gd name="connsiteY12" fmla="*/ 5237777 h 5513991"/>
              <a:gd name="connsiteX13" fmla="*/ 7874 w 4469746"/>
              <a:gd name="connsiteY13" fmla="*/ 4977753 h 5513991"/>
              <a:gd name="connsiteX14" fmla="*/ 20715 w 4469746"/>
              <a:gd name="connsiteY14" fmla="*/ 4752822 h 5513991"/>
              <a:gd name="connsiteX15" fmla="*/ 222466 w 4469746"/>
              <a:gd name="connsiteY15"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391089 w 4469746"/>
              <a:gd name="connsiteY5" fmla="*/ 1868666 h 5513991"/>
              <a:gd name="connsiteX6" fmla="*/ 4394860 w 4469746"/>
              <a:gd name="connsiteY6" fmla="*/ 2025379 h 5513991"/>
              <a:gd name="connsiteX7" fmla="*/ 4375445 w 4469746"/>
              <a:gd name="connsiteY7" fmla="*/ 2148592 h 5513991"/>
              <a:gd name="connsiteX8" fmla="*/ 4242847 w 4469746"/>
              <a:gd name="connsiteY8" fmla="*/ 5242987 h 5513991"/>
              <a:gd name="connsiteX9" fmla="*/ 4187554 w 4469746"/>
              <a:gd name="connsiteY9" fmla="*/ 5513970 h 5513991"/>
              <a:gd name="connsiteX10" fmla="*/ 298746 w 4469746"/>
              <a:gd name="connsiteY10" fmla="*/ 5249166 h 5513991"/>
              <a:gd name="connsiteX11" fmla="*/ 1462 w 4469746"/>
              <a:gd name="connsiteY11" fmla="*/ 5237777 h 5513991"/>
              <a:gd name="connsiteX12" fmla="*/ 7874 w 4469746"/>
              <a:gd name="connsiteY12" fmla="*/ 4977753 h 5513991"/>
              <a:gd name="connsiteX13" fmla="*/ 20715 w 4469746"/>
              <a:gd name="connsiteY13" fmla="*/ 4752822 h 5513991"/>
              <a:gd name="connsiteX14" fmla="*/ 222466 w 4469746"/>
              <a:gd name="connsiteY14"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391089 w 4469746"/>
              <a:gd name="connsiteY5" fmla="*/ 1868666 h 5513991"/>
              <a:gd name="connsiteX6" fmla="*/ 4375445 w 4469746"/>
              <a:gd name="connsiteY6" fmla="*/ 2148592 h 5513991"/>
              <a:gd name="connsiteX7" fmla="*/ 4242847 w 4469746"/>
              <a:gd name="connsiteY7" fmla="*/ 5242987 h 5513991"/>
              <a:gd name="connsiteX8" fmla="*/ 4187554 w 4469746"/>
              <a:gd name="connsiteY8" fmla="*/ 5513970 h 5513991"/>
              <a:gd name="connsiteX9" fmla="*/ 298746 w 4469746"/>
              <a:gd name="connsiteY9" fmla="*/ 5249166 h 5513991"/>
              <a:gd name="connsiteX10" fmla="*/ 1462 w 4469746"/>
              <a:gd name="connsiteY10" fmla="*/ 5237777 h 5513991"/>
              <a:gd name="connsiteX11" fmla="*/ 7874 w 4469746"/>
              <a:gd name="connsiteY11" fmla="*/ 4977753 h 5513991"/>
              <a:gd name="connsiteX12" fmla="*/ 20715 w 4469746"/>
              <a:gd name="connsiteY12" fmla="*/ 4752822 h 5513991"/>
              <a:gd name="connsiteX13" fmla="*/ 222466 w 4469746"/>
              <a:gd name="connsiteY13"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375445 w 4469746"/>
              <a:gd name="connsiteY5" fmla="*/ 2148592 h 5513991"/>
              <a:gd name="connsiteX6" fmla="*/ 4242847 w 4469746"/>
              <a:gd name="connsiteY6" fmla="*/ 5242987 h 5513991"/>
              <a:gd name="connsiteX7" fmla="*/ 4187554 w 4469746"/>
              <a:gd name="connsiteY7" fmla="*/ 5513970 h 5513991"/>
              <a:gd name="connsiteX8" fmla="*/ 298746 w 4469746"/>
              <a:gd name="connsiteY8" fmla="*/ 5249166 h 5513991"/>
              <a:gd name="connsiteX9" fmla="*/ 1462 w 4469746"/>
              <a:gd name="connsiteY9" fmla="*/ 5237777 h 5513991"/>
              <a:gd name="connsiteX10" fmla="*/ 7874 w 4469746"/>
              <a:gd name="connsiteY10" fmla="*/ 4977753 h 5513991"/>
              <a:gd name="connsiteX11" fmla="*/ 20715 w 4469746"/>
              <a:gd name="connsiteY11" fmla="*/ 4752822 h 5513991"/>
              <a:gd name="connsiteX12" fmla="*/ 222466 w 4469746"/>
              <a:gd name="connsiteY12"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242847 w 4469746"/>
              <a:gd name="connsiteY5" fmla="*/ 5242987 h 5513991"/>
              <a:gd name="connsiteX6" fmla="*/ 4187554 w 4469746"/>
              <a:gd name="connsiteY6" fmla="*/ 5513970 h 5513991"/>
              <a:gd name="connsiteX7" fmla="*/ 298746 w 4469746"/>
              <a:gd name="connsiteY7" fmla="*/ 5249166 h 5513991"/>
              <a:gd name="connsiteX8" fmla="*/ 1462 w 4469746"/>
              <a:gd name="connsiteY8" fmla="*/ 5237777 h 5513991"/>
              <a:gd name="connsiteX9" fmla="*/ 7874 w 4469746"/>
              <a:gd name="connsiteY9" fmla="*/ 4977753 h 5513991"/>
              <a:gd name="connsiteX10" fmla="*/ 20715 w 4469746"/>
              <a:gd name="connsiteY10" fmla="*/ 4752822 h 5513991"/>
              <a:gd name="connsiteX11" fmla="*/ 222466 w 4469746"/>
              <a:gd name="connsiteY11"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242847 w 4469746"/>
              <a:gd name="connsiteY4" fmla="*/ 5242987 h 5513991"/>
              <a:gd name="connsiteX5" fmla="*/ 4187554 w 4469746"/>
              <a:gd name="connsiteY5" fmla="*/ 5513970 h 5513991"/>
              <a:gd name="connsiteX6" fmla="*/ 298746 w 4469746"/>
              <a:gd name="connsiteY6" fmla="*/ 5249166 h 5513991"/>
              <a:gd name="connsiteX7" fmla="*/ 1462 w 4469746"/>
              <a:gd name="connsiteY7" fmla="*/ 5237777 h 5513991"/>
              <a:gd name="connsiteX8" fmla="*/ 7874 w 4469746"/>
              <a:gd name="connsiteY8" fmla="*/ 4977753 h 5513991"/>
              <a:gd name="connsiteX9" fmla="*/ 20715 w 4469746"/>
              <a:gd name="connsiteY9" fmla="*/ 4752822 h 5513991"/>
              <a:gd name="connsiteX10" fmla="*/ 222466 w 4469746"/>
              <a:gd name="connsiteY10"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242847 w 4469746"/>
              <a:gd name="connsiteY3" fmla="*/ 5242987 h 5513991"/>
              <a:gd name="connsiteX4" fmla="*/ 4187554 w 4469746"/>
              <a:gd name="connsiteY4" fmla="*/ 5513970 h 5513991"/>
              <a:gd name="connsiteX5" fmla="*/ 298746 w 4469746"/>
              <a:gd name="connsiteY5" fmla="*/ 5249166 h 5513991"/>
              <a:gd name="connsiteX6" fmla="*/ 1462 w 4469746"/>
              <a:gd name="connsiteY6" fmla="*/ 5237777 h 5513991"/>
              <a:gd name="connsiteX7" fmla="*/ 7874 w 4469746"/>
              <a:gd name="connsiteY7" fmla="*/ 4977753 h 5513991"/>
              <a:gd name="connsiteX8" fmla="*/ 20715 w 4469746"/>
              <a:gd name="connsiteY8" fmla="*/ 4752822 h 5513991"/>
              <a:gd name="connsiteX9" fmla="*/ 222466 w 4469746"/>
              <a:gd name="connsiteY9" fmla="*/ 0 h 551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9746" h="5513991">
                <a:moveTo>
                  <a:pt x="222466" y="0"/>
                </a:moveTo>
                <a:lnTo>
                  <a:pt x="4468078" y="269466"/>
                </a:lnTo>
                <a:cubicBezTo>
                  <a:pt x="4471943" y="293548"/>
                  <a:pt x="4468067" y="378377"/>
                  <a:pt x="4466704" y="402762"/>
                </a:cubicBezTo>
                <a:lnTo>
                  <a:pt x="4242847" y="5242987"/>
                </a:lnTo>
                <a:cubicBezTo>
                  <a:pt x="4238512" y="5273418"/>
                  <a:pt x="4254658" y="5505233"/>
                  <a:pt x="4187554" y="5513970"/>
                </a:cubicBezTo>
                <a:cubicBezTo>
                  <a:pt x="4080966" y="5516261"/>
                  <a:pt x="1706169" y="5336201"/>
                  <a:pt x="298746" y="5249166"/>
                </a:cubicBezTo>
                <a:lnTo>
                  <a:pt x="1462" y="5237777"/>
                </a:lnTo>
                <a:cubicBezTo>
                  <a:pt x="3599" y="5151102"/>
                  <a:pt x="-6470" y="5143987"/>
                  <a:pt x="7874" y="4977753"/>
                </a:cubicBezTo>
                <a:cubicBezTo>
                  <a:pt x="8404" y="4976651"/>
                  <a:pt x="20624" y="4753737"/>
                  <a:pt x="20715" y="4752822"/>
                </a:cubicBezTo>
                <a:lnTo>
                  <a:pt x="22246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4" name="Picture 4" descr="February calendar | Free SVG">
            <a:extLst>
              <a:ext uri="{FF2B5EF4-FFF2-40B4-BE49-F238E27FC236}">
                <a16:creationId xmlns:a16="http://schemas.microsoft.com/office/drawing/2014/main" id="{6EEF212F-F6B1-BBE5-6914-37D5227B81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rot="21493651">
            <a:off x="799245" y="837171"/>
            <a:ext cx="5183658" cy="51836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7EF9A9-1CA9-6CA0-65E6-F914BAA87276}"/>
              </a:ext>
            </a:extLst>
          </p:cNvPr>
          <p:cNvSpPr txBox="1"/>
          <p:nvPr/>
        </p:nvSpPr>
        <p:spPr>
          <a:xfrm>
            <a:off x="7515225" y="1076325"/>
            <a:ext cx="3781425" cy="5262979"/>
          </a:xfrm>
          <a:prstGeom prst="rect">
            <a:avLst/>
          </a:prstGeom>
          <a:noFill/>
        </p:spPr>
        <p:txBody>
          <a:bodyPr wrap="square" rtlCol="0">
            <a:spAutoFit/>
          </a:bodyPr>
          <a:lstStyle/>
          <a:p>
            <a:r>
              <a:rPr lang="en-US" sz="2400" b="1" dirty="0"/>
              <a:t>Recurrent Acute </a:t>
            </a:r>
            <a:r>
              <a:rPr lang="en-US" sz="2400" dirty="0"/>
              <a:t>= more than 4 episodes in 1 year</a:t>
            </a:r>
          </a:p>
          <a:p>
            <a:r>
              <a:rPr lang="en-US" sz="2400" dirty="0"/>
              <a:t>	Allergy Test!</a:t>
            </a:r>
          </a:p>
          <a:p>
            <a:endParaRPr lang="en-US" sz="2400" dirty="0"/>
          </a:p>
          <a:p>
            <a:r>
              <a:rPr lang="en-US" sz="2400" b="1" dirty="0"/>
              <a:t>Subacute</a:t>
            </a:r>
            <a:r>
              <a:rPr lang="en-US" sz="2400" dirty="0"/>
              <a:t> = 4 to 12 weeks</a:t>
            </a:r>
          </a:p>
          <a:p>
            <a:endParaRPr lang="en-US" sz="2400" dirty="0"/>
          </a:p>
          <a:p>
            <a:r>
              <a:rPr lang="en-US" sz="2400" b="1" dirty="0"/>
              <a:t>Chronic</a:t>
            </a:r>
            <a:r>
              <a:rPr lang="en-US" sz="2400" dirty="0"/>
              <a:t> = more than 90 days of symptoms</a:t>
            </a:r>
          </a:p>
          <a:p>
            <a:r>
              <a:rPr lang="en-US" sz="2400" dirty="0"/>
              <a:t>	Immune studies?</a:t>
            </a:r>
          </a:p>
          <a:p>
            <a:r>
              <a:rPr lang="en-US" sz="2400" dirty="0"/>
              <a:t>	CF?</a:t>
            </a:r>
          </a:p>
          <a:p>
            <a:r>
              <a:rPr lang="en-US" sz="2400" dirty="0"/>
              <a:t>	Ciliary 	Dysmotility?</a:t>
            </a:r>
          </a:p>
        </p:txBody>
      </p:sp>
    </p:spTree>
    <p:extLst>
      <p:ext uri="{BB962C8B-B14F-4D97-AF65-F5344CB8AC3E}">
        <p14:creationId xmlns:p14="http://schemas.microsoft.com/office/powerpoint/2010/main" val="4072194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D84D-1267-22DC-DE9D-20E037491D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AC8543-431D-3C45-0C1A-CF510A2B4C9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EAB8A12-5026-0ADA-4E07-FC658789CCC3}"/>
              </a:ext>
            </a:extLst>
          </p:cNvPr>
          <p:cNvPicPr>
            <a:picLocks noChangeAspect="1"/>
          </p:cNvPicPr>
          <p:nvPr/>
        </p:nvPicPr>
        <p:blipFill>
          <a:blip r:embed="rId2"/>
          <a:stretch>
            <a:fillRect/>
          </a:stretch>
        </p:blipFill>
        <p:spPr>
          <a:xfrm>
            <a:off x="752475" y="506553"/>
            <a:ext cx="10687050" cy="3814763"/>
          </a:xfrm>
          <a:prstGeom prst="rect">
            <a:avLst/>
          </a:prstGeom>
        </p:spPr>
      </p:pic>
    </p:spTree>
    <p:extLst>
      <p:ext uri="{BB962C8B-B14F-4D97-AF65-F5344CB8AC3E}">
        <p14:creationId xmlns:p14="http://schemas.microsoft.com/office/powerpoint/2010/main" val="2294961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21B4-A232-99BF-B98F-D270C15121D0}"/>
              </a:ext>
            </a:extLst>
          </p:cNvPr>
          <p:cNvSpPr>
            <a:spLocks noGrp="1"/>
          </p:cNvSpPr>
          <p:nvPr>
            <p:ph type="title"/>
          </p:nvPr>
        </p:nvSpPr>
        <p:spPr/>
        <p:txBody>
          <a:bodyPr/>
          <a:lstStyle/>
          <a:p>
            <a:r>
              <a:rPr lang="en-US" dirty="0"/>
              <a:t>Impact</a:t>
            </a:r>
          </a:p>
        </p:txBody>
      </p:sp>
      <p:sp>
        <p:nvSpPr>
          <p:cNvPr id="3" name="Content Placeholder 2">
            <a:extLst>
              <a:ext uri="{FF2B5EF4-FFF2-40B4-BE49-F238E27FC236}">
                <a16:creationId xmlns:a16="http://schemas.microsoft.com/office/drawing/2014/main" id="{50B0AAEF-9E58-C70E-86F2-93883870267E}"/>
              </a:ext>
            </a:extLst>
          </p:cNvPr>
          <p:cNvSpPr>
            <a:spLocks noGrp="1"/>
          </p:cNvSpPr>
          <p:nvPr>
            <p:ph idx="1"/>
          </p:nvPr>
        </p:nvSpPr>
        <p:spPr/>
        <p:txBody>
          <a:bodyPr>
            <a:normAutofit/>
          </a:bodyPr>
          <a:lstStyle/>
          <a:p>
            <a:r>
              <a:rPr lang="en-US" sz="2000" dirty="0"/>
              <a:t>PCRS may also coexist and/or be exacerbated by other widespread conditions such as allergic rhinitis and adenoid disease</a:t>
            </a:r>
          </a:p>
          <a:p>
            <a:r>
              <a:rPr lang="en-US" sz="2000" dirty="0"/>
              <a:t>Incidence of PCRS may be rising</a:t>
            </a:r>
          </a:p>
          <a:p>
            <a:r>
              <a:rPr lang="en-US" sz="2000" dirty="0"/>
              <a:t>PCRS has a meaningful impact on quality of life</a:t>
            </a:r>
          </a:p>
          <a:p>
            <a:r>
              <a:rPr lang="en-US" sz="2000" dirty="0"/>
              <a:t>PRCS also has the potential to exacerbate asthma, a condition that negatively affects 2% to 20% of children</a:t>
            </a:r>
          </a:p>
          <a:p>
            <a:pPr lvl="1"/>
            <a:r>
              <a:rPr lang="en-US" sz="2000" dirty="0"/>
              <a:t>Unified airway theory</a:t>
            </a:r>
          </a:p>
        </p:txBody>
      </p:sp>
    </p:spTree>
    <p:extLst>
      <p:ext uri="{BB962C8B-B14F-4D97-AF65-F5344CB8AC3E}">
        <p14:creationId xmlns:p14="http://schemas.microsoft.com/office/powerpoint/2010/main" val="1096357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5972" y="561975"/>
            <a:ext cx="8131003" cy="649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90800" y="2133600"/>
            <a:ext cx="6934200" cy="76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90800" y="3276600"/>
            <a:ext cx="7315200" cy="1981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412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6471630-34CD-450E-B333-E69794864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eeform: Shape 3080">
            <a:extLst>
              <a:ext uri="{FF2B5EF4-FFF2-40B4-BE49-F238E27FC236}">
                <a16:creationId xmlns:a16="http://schemas.microsoft.com/office/drawing/2014/main" id="{0E1D602E-9706-47F7-A6A5-BA10295C88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03630" y="4300355"/>
            <a:ext cx="9288370" cy="2557645"/>
          </a:xfrm>
          <a:custGeom>
            <a:avLst/>
            <a:gdLst>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2625728 w 9288370"/>
              <a:gd name="connsiteY20" fmla="*/ 879041 h 1858154"/>
              <a:gd name="connsiteX21" fmla="*/ 2625728 w 9288370"/>
              <a:gd name="connsiteY21" fmla="*/ 234941 h 1858154"/>
              <a:gd name="connsiteX22" fmla="*/ 8522890 w 9288370"/>
              <a:gd name="connsiteY22" fmla="*/ 234941 h 1858154"/>
              <a:gd name="connsiteX23" fmla="*/ 8522890 w 9288370"/>
              <a:gd name="connsiteY23" fmla="*/ 304639 h 1858154"/>
              <a:gd name="connsiteX24" fmla="*/ 8582666 w 9288370"/>
              <a:gd name="connsiteY24" fmla="*/ 291389 h 1858154"/>
              <a:gd name="connsiteX25" fmla="*/ 8917944 w 9288370"/>
              <a:gd name="connsiteY25" fmla="*/ 155189 h 1858154"/>
              <a:gd name="connsiteX26" fmla="*/ 9287321 w 9288370"/>
              <a:gd name="connsiteY26" fmla="*/ 245 h 1858154"/>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2625728 w 9288370"/>
              <a:gd name="connsiteY20" fmla="*/ 879041 h 1858154"/>
              <a:gd name="connsiteX21" fmla="*/ 8522890 w 9288370"/>
              <a:gd name="connsiteY21" fmla="*/ 234941 h 1858154"/>
              <a:gd name="connsiteX22" fmla="*/ 8522890 w 9288370"/>
              <a:gd name="connsiteY22" fmla="*/ 304639 h 1858154"/>
              <a:gd name="connsiteX23" fmla="*/ 8582666 w 9288370"/>
              <a:gd name="connsiteY23" fmla="*/ 291389 h 1858154"/>
              <a:gd name="connsiteX24" fmla="*/ 8917944 w 9288370"/>
              <a:gd name="connsiteY24" fmla="*/ 155189 h 1858154"/>
              <a:gd name="connsiteX25" fmla="*/ 9287321 w 9288370"/>
              <a:gd name="connsiteY25" fmla="*/ 245 h 1858154"/>
              <a:gd name="connsiteX26" fmla="*/ 9288370 w 9288370"/>
              <a:gd name="connsiteY26" fmla="*/ 0 h 1858154"/>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4209051 w 9288370"/>
              <a:gd name="connsiteY20" fmla="*/ 744029 h 1858154"/>
              <a:gd name="connsiteX21" fmla="*/ 8522890 w 9288370"/>
              <a:gd name="connsiteY21" fmla="*/ 234941 h 1858154"/>
              <a:gd name="connsiteX22" fmla="*/ 8522890 w 9288370"/>
              <a:gd name="connsiteY22" fmla="*/ 304639 h 1858154"/>
              <a:gd name="connsiteX23" fmla="*/ 8582666 w 9288370"/>
              <a:gd name="connsiteY23" fmla="*/ 291389 h 1858154"/>
              <a:gd name="connsiteX24" fmla="*/ 8917944 w 9288370"/>
              <a:gd name="connsiteY24" fmla="*/ 155189 h 1858154"/>
              <a:gd name="connsiteX25" fmla="*/ 9287321 w 9288370"/>
              <a:gd name="connsiteY25" fmla="*/ 245 h 1858154"/>
              <a:gd name="connsiteX26" fmla="*/ 9288370 w 9288370"/>
              <a:gd name="connsiteY26" fmla="*/ 0 h 1858154"/>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4209051 w 9288370"/>
              <a:gd name="connsiteY20" fmla="*/ 744029 h 1858154"/>
              <a:gd name="connsiteX21" fmla="*/ 8522890 w 9288370"/>
              <a:gd name="connsiteY21" fmla="*/ 234941 h 1858154"/>
              <a:gd name="connsiteX22" fmla="*/ 8522890 w 9288370"/>
              <a:gd name="connsiteY22" fmla="*/ 304639 h 1858154"/>
              <a:gd name="connsiteX23" fmla="*/ 7367558 w 9288370"/>
              <a:gd name="connsiteY23" fmla="*/ 414127 h 1858154"/>
              <a:gd name="connsiteX24" fmla="*/ 8917944 w 9288370"/>
              <a:gd name="connsiteY24" fmla="*/ 155189 h 1858154"/>
              <a:gd name="connsiteX25" fmla="*/ 9287321 w 9288370"/>
              <a:gd name="connsiteY25" fmla="*/ 245 h 1858154"/>
              <a:gd name="connsiteX26" fmla="*/ 9288370 w 9288370"/>
              <a:gd name="connsiteY26" fmla="*/ 0 h 1858154"/>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4209051 w 9288370"/>
              <a:gd name="connsiteY20" fmla="*/ 744029 h 1858154"/>
              <a:gd name="connsiteX21" fmla="*/ 8522890 w 9288370"/>
              <a:gd name="connsiteY21" fmla="*/ 234941 h 1858154"/>
              <a:gd name="connsiteX22" fmla="*/ 8081033 w 9288370"/>
              <a:gd name="connsiteY22" fmla="*/ 341461 h 1858154"/>
              <a:gd name="connsiteX23" fmla="*/ 7367558 w 9288370"/>
              <a:gd name="connsiteY23" fmla="*/ 414127 h 1858154"/>
              <a:gd name="connsiteX24" fmla="*/ 8917944 w 9288370"/>
              <a:gd name="connsiteY24" fmla="*/ 155189 h 1858154"/>
              <a:gd name="connsiteX25" fmla="*/ 9287321 w 9288370"/>
              <a:gd name="connsiteY25" fmla="*/ 245 h 1858154"/>
              <a:gd name="connsiteX26" fmla="*/ 9288370 w 9288370"/>
              <a:gd name="connsiteY26" fmla="*/ 0 h 1858154"/>
              <a:gd name="connsiteX0" fmla="*/ 9288370 w 9288370"/>
              <a:gd name="connsiteY0" fmla="*/ 72080 h 1930234"/>
              <a:gd name="connsiteX1" fmla="*/ 9288370 w 9288370"/>
              <a:gd name="connsiteY1" fmla="*/ 1930234 h 1930234"/>
              <a:gd name="connsiteX2" fmla="*/ 0 w 9288370"/>
              <a:gd name="connsiteY2" fmla="*/ 1930234 h 1930234"/>
              <a:gd name="connsiteX3" fmla="*/ 55380 w 9288370"/>
              <a:gd name="connsiteY3" fmla="*/ 1906160 h 1930234"/>
              <a:gd name="connsiteX4" fmla="*/ 106098 w 9288370"/>
              <a:gd name="connsiteY4" fmla="*/ 1893063 h 1930234"/>
              <a:gd name="connsiteX5" fmla="*/ 370723 w 9288370"/>
              <a:gd name="connsiteY5" fmla="*/ 1818002 h 1930234"/>
              <a:gd name="connsiteX6" fmla="*/ 461604 w 9288370"/>
              <a:gd name="connsiteY6" fmla="*/ 1778123 h 1930234"/>
              <a:gd name="connsiteX7" fmla="*/ 671860 w 9288370"/>
              <a:gd name="connsiteY7" fmla="*/ 1768261 h 1930234"/>
              <a:gd name="connsiteX8" fmla="*/ 859506 w 9288370"/>
              <a:gd name="connsiteY8" fmla="*/ 1721763 h 1930234"/>
              <a:gd name="connsiteX9" fmla="*/ 1056432 w 9288370"/>
              <a:gd name="connsiteY9" fmla="*/ 1670975 h 1930234"/>
              <a:gd name="connsiteX10" fmla="*/ 1336276 w 9288370"/>
              <a:gd name="connsiteY10" fmla="*/ 1520932 h 1930234"/>
              <a:gd name="connsiteX11" fmla="*/ 1700002 w 9288370"/>
              <a:gd name="connsiteY11" fmla="*/ 1399105 h 1930234"/>
              <a:gd name="connsiteX12" fmla="*/ 1925247 w 9288370"/>
              <a:gd name="connsiteY12" fmla="*/ 1336552 h 1930234"/>
              <a:gd name="connsiteX13" fmla="*/ 2056727 w 9288370"/>
              <a:gd name="connsiteY13" fmla="*/ 1289456 h 1930234"/>
              <a:gd name="connsiteX14" fmla="*/ 2281913 w 9288370"/>
              <a:gd name="connsiteY14" fmla="*/ 1230476 h 1930234"/>
              <a:gd name="connsiteX15" fmla="*/ 2402058 w 9288370"/>
              <a:gd name="connsiteY15" fmla="*/ 1148357 h 1930234"/>
              <a:gd name="connsiteX16" fmla="*/ 2522221 w 9288370"/>
              <a:gd name="connsiteY16" fmla="*/ 1084102 h 1930234"/>
              <a:gd name="connsiteX17" fmla="*/ 2689698 w 9288370"/>
              <a:gd name="connsiteY17" fmla="*/ 1028172 h 1930234"/>
              <a:gd name="connsiteX18" fmla="*/ 3001703 w 9288370"/>
              <a:gd name="connsiteY18" fmla="*/ 964153 h 1930234"/>
              <a:gd name="connsiteX19" fmla="*/ 3045184 w 9288370"/>
              <a:gd name="connsiteY19" fmla="*/ 951121 h 1930234"/>
              <a:gd name="connsiteX20" fmla="*/ 4209051 w 9288370"/>
              <a:gd name="connsiteY20" fmla="*/ 816109 h 1930234"/>
              <a:gd name="connsiteX21" fmla="*/ 8522890 w 9288370"/>
              <a:gd name="connsiteY21" fmla="*/ 307021 h 1930234"/>
              <a:gd name="connsiteX22" fmla="*/ 8081033 w 9288370"/>
              <a:gd name="connsiteY22" fmla="*/ 413541 h 1930234"/>
              <a:gd name="connsiteX23" fmla="*/ 8361738 w 9288370"/>
              <a:gd name="connsiteY23" fmla="*/ 7528 h 1930234"/>
              <a:gd name="connsiteX24" fmla="*/ 8917944 w 9288370"/>
              <a:gd name="connsiteY24" fmla="*/ 227269 h 1930234"/>
              <a:gd name="connsiteX25" fmla="*/ 9287321 w 9288370"/>
              <a:gd name="connsiteY25" fmla="*/ 72325 h 1930234"/>
              <a:gd name="connsiteX26" fmla="*/ 9288370 w 9288370"/>
              <a:gd name="connsiteY26" fmla="*/ 72080 h 1930234"/>
              <a:gd name="connsiteX0" fmla="*/ 9288370 w 9288370"/>
              <a:gd name="connsiteY0" fmla="*/ 72080 h 1930234"/>
              <a:gd name="connsiteX1" fmla="*/ 9288370 w 9288370"/>
              <a:gd name="connsiteY1" fmla="*/ 1930234 h 1930234"/>
              <a:gd name="connsiteX2" fmla="*/ 0 w 9288370"/>
              <a:gd name="connsiteY2" fmla="*/ 1930234 h 1930234"/>
              <a:gd name="connsiteX3" fmla="*/ 55380 w 9288370"/>
              <a:gd name="connsiteY3" fmla="*/ 1906160 h 1930234"/>
              <a:gd name="connsiteX4" fmla="*/ 106098 w 9288370"/>
              <a:gd name="connsiteY4" fmla="*/ 1893063 h 1930234"/>
              <a:gd name="connsiteX5" fmla="*/ 370723 w 9288370"/>
              <a:gd name="connsiteY5" fmla="*/ 1818002 h 1930234"/>
              <a:gd name="connsiteX6" fmla="*/ 461604 w 9288370"/>
              <a:gd name="connsiteY6" fmla="*/ 1778123 h 1930234"/>
              <a:gd name="connsiteX7" fmla="*/ 671860 w 9288370"/>
              <a:gd name="connsiteY7" fmla="*/ 1768261 h 1930234"/>
              <a:gd name="connsiteX8" fmla="*/ 859506 w 9288370"/>
              <a:gd name="connsiteY8" fmla="*/ 1721763 h 1930234"/>
              <a:gd name="connsiteX9" fmla="*/ 1056432 w 9288370"/>
              <a:gd name="connsiteY9" fmla="*/ 1670975 h 1930234"/>
              <a:gd name="connsiteX10" fmla="*/ 1336276 w 9288370"/>
              <a:gd name="connsiteY10" fmla="*/ 1520932 h 1930234"/>
              <a:gd name="connsiteX11" fmla="*/ 1700002 w 9288370"/>
              <a:gd name="connsiteY11" fmla="*/ 1399105 h 1930234"/>
              <a:gd name="connsiteX12" fmla="*/ 1925247 w 9288370"/>
              <a:gd name="connsiteY12" fmla="*/ 1336552 h 1930234"/>
              <a:gd name="connsiteX13" fmla="*/ 2056727 w 9288370"/>
              <a:gd name="connsiteY13" fmla="*/ 1289456 h 1930234"/>
              <a:gd name="connsiteX14" fmla="*/ 2281913 w 9288370"/>
              <a:gd name="connsiteY14" fmla="*/ 1230476 h 1930234"/>
              <a:gd name="connsiteX15" fmla="*/ 2402058 w 9288370"/>
              <a:gd name="connsiteY15" fmla="*/ 1148357 h 1930234"/>
              <a:gd name="connsiteX16" fmla="*/ 2522221 w 9288370"/>
              <a:gd name="connsiteY16" fmla="*/ 1084102 h 1930234"/>
              <a:gd name="connsiteX17" fmla="*/ 2689698 w 9288370"/>
              <a:gd name="connsiteY17" fmla="*/ 1028172 h 1930234"/>
              <a:gd name="connsiteX18" fmla="*/ 3001703 w 9288370"/>
              <a:gd name="connsiteY18" fmla="*/ 964153 h 1930234"/>
              <a:gd name="connsiteX19" fmla="*/ 3045184 w 9288370"/>
              <a:gd name="connsiteY19" fmla="*/ 951121 h 1930234"/>
              <a:gd name="connsiteX20" fmla="*/ 4209051 w 9288370"/>
              <a:gd name="connsiteY20" fmla="*/ 816109 h 1930234"/>
              <a:gd name="connsiteX21" fmla="*/ 8522890 w 9288370"/>
              <a:gd name="connsiteY21" fmla="*/ 307021 h 1930234"/>
              <a:gd name="connsiteX22" fmla="*/ 8301962 w 9288370"/>
              <a:gd name="connsiteY22" fmla="*/ 118969 h 1930234"/>
              <a:gd name="connsiteX23" fmla="*/ 8361738 w 9288370"/>
              <a:gd name="connsiteY23" fmla="*/ 7528 h 1930234"/>
              <a:gd name="connsiteX24" fmla="*/ 8917944 w 9288370"/>
              <a:gd name="connsiteY24" fmla="*/ 227269 h 1930234"/>
              <a:gd name="connsiteX25" fmla="*/ 9287321 w 9288370"/>
              <a:gd name="connsiteY25" fmla="*/ 72325 h 1930234"/>
              <a:gd name="connsiteX26" fmla="*/ 9288370 w 9288370"/>
              <a:gd name="connsiteY26" fmla="*/ 72080 h 1930234"/>
              <a:gd name="connsiteX0" fmla="*/ 9288370 w 9288370"/>
              <a:gd name="connsiteY0" fmla="*/ 72080 h 1930234"/>
              <a:gd name="connsiteX1" fmla="*/ 9288370 w 9288370"/>
              <a:gd name="connsiteY1" fmla="*/ 1930234 h 1930234"/>
              <a:gd name="connsiteX2" fmla="*/ 0 w 9288370"/>
              <a:gd name="connsiteY2" fmla="*/ 1930234 h 1930234"/>
              <a:gd name="connsiteX3" fmla="*/ 55380 w 9288370"/>
              <a:gd name="connsiteY3" fmla="*/ 1906160 h 1930234"/>
              <a:gd name="connsiteX4" fmla="*/ 106098 w 9288370"/>
              <a:gd name="connsiteY4" fmla="*/ 1893063 h 1930234"/>
              <a:gd name="connsiteX5" fmla="*/ 370723 w 9288370"/>
              <a:gd name="connsiteY5" fmla="*/ 1818002 h 1930234"/>
              <a:gd name="connsiteX6" fmla="*/ 461604 w 9288370"/>
              <a:gd name="connsiteY6" fmla="*/ 1778123 h 1930234"/>
              <a:gd name="connsiteX7" fmla="*/ 671860 w 9288370"/>
              <a:gd name="connsiteY7" fmla="*/ 1768261 h 1930234"/>
              <a:gd name="connsiteX8" fmla="*/ 859506 w 9288370"/>
              <a:gd name="connsiteY8" fmla="*/ 1721763 h 1930234"/>
              <a:gd name="connsiteX9" fmla="*/ 1056432 w 9288370"/>
              <a:gd name="connsiteY9" fmla="*/ 1670975 h 1930234"/>
              <a:gd name="connsiteX10" fmla="*/ 1336276 w 9288370"/>
              <a:gd name="connsiteY10" fmla="*/ 1520932 h 1930234"/>
              <a:gd name="connsiteX11" fmla="*/ 1700002 w 9288370"/>
              <a:gd name="connsiteY11" fmla="*/ 1399105 h 1930234"/>
              <a:gd name="connsiteX12" fmla="*/ 1925247 w 9288370"/>
              <a:gd name="connsiteY12" fmla="*/ 1336552 h 1930234"/>
              <a:gd name="connsiteX13" fmla="*/ 2056727 w 9288370"/>
              <a:gd name="connsiteY13" fmla="*/ 1289456 h 1930234"/>
              <a:gd name="connsiteX14" fmla="*/ 2281913 w 9288370"/>
              <a:gd name="connsiteY14" fmla="*/ 1230476 h 1930234"/>
              <a:gd name="connsiteX15" fmla="*/ 2402058 w 9288370"/>
              <a:gd name="connsiteY15" fmla="*/ 1148357 h 1930234"/>
              <a:gd name="connsiteX16" fmla="*/ 2522221 w 9288370"/>
              <a:gd name="connsiteY16" fmla="*/ 1084102 h 1930234"/>
              <a:gd name="connsiteX17" fmla="*/ 2689698 w 9288370"/>
              <a:gd name="connsiteY17" fmla="*/ 1028172 h 1930234"/>
              <a:gd name="connsiteX18" fmla="*/ 3001703 w 9288370"/>
              <a:gd name="connsiteY18" fmla="*/ 964153 h 1930234"/>
              <a:gd name="connsiteX19" fmla="*/ 3045184 w 9288370"/>
              <a:gd name="connsiteY19" fmla="*/ 951121 h 1930234"/>
              <a:gd name="connsiteX20" fmla="*/ 4209051 w 9288370"/>
              <a:gd name="connsiteY20" fmla="*/ 816109 h 1930234"/>
              <a:gd name="connsiteX21" fmla="*/ 7197317 w 9288370"/>
              <a:gd name="connsiteY21" fmla="*/ 380664 h 1930234"/>
              <a:gd name="connsiteX22" fmla="*/ 8301962 w 9288370"/>
              <a:gd name="connsiteY22" fmla="*/ 118969 h 1930234"/>
              <a:gd name="connsiteX23" fmla="*/ 8361738 w 9288370"/>
              <a:gd name="connsiteY23" fmla="*/ 7528 h 1930234"/>
              <a:gd name="connsiteX24" fmla="*/ 8917944 w 9288370"/>
              <a:gd name="connsiteY24" fmla="*/ 227269 h 1930234"/>
              <a:gd name="connsiteX25" fmla="*/ 9287321 w 9288370"/>
              <a:gd name="connsiteY25" fmla="*/ 72325 h 1930234"/>
              <a:gd name="connsiteX26" fmla="*/ 9288370 w 9288370"/>
              <a:gd name="connsiteY26" fmla="*/ 72080 h 1930234"/>
              <a:gd name="connsiteX0" fmla="*/ 9288370 w 9288370"/>
              <a:gd name="connsiteY0" fmla="*/ 72080 h 1930234"/>
              <a:gd name="connsiteX1" fmla="*/ 9288370 w 9288370"/>
              <a:gd name="connsiteY1" fmla="*/ 1930234 h 1930234"/>
              <a:gd name="connsiteX2" fmla="*/ 0 w 9288370"/>
              <a:gd name="connsiteY2" fmla="*/ 1930234 h 1930234"/>
              <a:gd name="connsiteX3" fmla="*/ 55380 w 9288370"/>
              <a:gd name="connsiteY3" fmla="*/ 1906160 h 1930234"/>
              <a:gd name="connsiteX4" fmla="*/ 106098 w 9288370"/>
              <a:gd name="connsiteY4" fmla="*/ 1893063 h 1930234"/>
              <a:gd name="connsiteX5" fmla="*/ 370723 w 9288370"/>
              <a:gd name="connsiteY5" fmla="*/ 1818002 h 1930234"/>
              <a:gd name="connsiteX6" fmla="*/ 461604 w 9288370"/>
              <a:gd name="connsiteY6" fmla="*/ 1778123 h 1930234"/>
              <a:gd name="connsiteX7" fmla="*/ 671860 w 9288370"/>
              <a:gd name="connsiteY7" fmla="*/ 1768261 h 1930234"/>
              <a:gd name="connsiteX8" fmla="*/ 859506 w 9288370"/>
              <a:gd name="connsiteY8" fmla="*/ 1721763 h 1930234"/>
              <a:gd name="connsiteX9" fmla="*/ 1056432 w 9288370"/>
              <a:gd name="connsiteY9" fmla="*/ 1670975 h 1930234"/>
              <a:gd name="connsiteX10" fmla="*/ 1336276 w 9288370"/>
              <a:gd name="connsiteY10" fmla="*/ 1520932 h 1930234"/>
              <a:gd name="connsiteX11" fmla="*/ 1700002 w 9288370"/>
              <a:gd name="connsiteY11" fmla="*/ 1399105 h 1930234"/>
              <a:gd name="connsiteX12" fmla="*/ 1925247 w 9288370"/>
              <a:gd name="connsiteY12" fmla="*/ 1336552 h 1930234"/>
              <a:gd name="connsiteX13" fmla="*/ 2056727 w 9288370"/>
              <a:gd name="connsiteY13" fmla="*/ 1289456 h 1930234"/>
              <a:gd name="connsiteX14" fmla="*/ 2281913 w 9288370"/>
              <a:gd name="connsiteY14" fmla="*/ 1230476 h 1930234"/>
              <a:gd name="connsiteX15" fmla="*/ 2402058 w 9288370"/>
              <a:gd name="connsiteY15" fmla="*/ 1148357 h 1930234"/>
              <a:gd name="connsiteX16" fmla="*/ 2522221 w 9288370"/>
              <a:gd name="connsiteY16" fmla="*/ 1084102 h 1930234"/>
              <a:gd name="connsiteX17" fmla="*/ 2689698 w 9288370"/>
              <a:gd name="connsiteY17" fmla="*/ 1028172 h 1930234"/>
              <a:gd name="connsiteX18" fmla="*/ 3001703 w 9288370"/>
              <a:gd name="connsiteY18" fmla="*/ 964153 h 1930234"/>
              <a:gd name="connsiteX19" fmla="*/ 3045184 w 9288370"/>
              <a:gd name="connsiteY19" fmla="*/ 951121 h 1930234"/>
              <a:gd name="connsiteX20" fmla="*/ 4209051 w 9288370"/>
              <a:gd name="connsiteY20" fmla="*/ 816109 h 1930234"/>
              <a:gd name="connsiteX21" fmla="*/ 7197317 w 9288370"/>
              <a:gd name="connsiteY21" fmla="*/ 380664 h 1930234"/>
              <a:gd name="connsiteX22" fmla="*/ 7995116 w 9288370"/>
              <a:gd name="connsiteY22" fmla="*/ 303076 h 1930234"/>
              <a:gd name="connsiteX23" fmla="*/ 8361738 w 9288370"/>
              <a:gd name="connsiteY23" fmla="*/ 7528 h 1930234"/>
              <a:gd name="connsiteX24" fmla="*/ 8917944 w 9288370"/>
              <a:gd name="connsiteY24" fmla="*/ 227269 h 1930234"/>
              <a:gd name="connsiteX25" fmla="*/ 9287321 w 9288370"/>
              <a:gd name="connsiteY25" fmla="*/ 72325 h 1930234"/>
              <a:gd name="connsiteX26" fmla="*/ 9288370 w 9288370"/>
              <a:gd name="connsiteY26" fmla="*/ 72080 h 1930234"/>
              <a:gd name="connsiteX0" fmla="*/ 9288370 w 9288370"/>
              <a:gd name="connsiteY0" fmla="*/ 0 h 1858154"/>
              <a:gd name="connsiteX1" fmla="*/ 9288370 w 9288370"/>
              <a:gd name="connsiteY1" fmla="*/ 1858154 h 1858154"/>
              <a:gd name="connsiteX2" fmla="*/ 0 w 9288370"/>
              <a:gd name="connsiteY2" fmla="*/ 1858154 h 1858154"/>
              <a:gd name="connsiteX3" fmla="*/ 55380 w 9288370"/>
              <a:gd name="connsiteY3" fmla="*/ 1834080 h 1858154"/>
              <a:gd name="connsiteX4" fmla="*/ 106098 w 9288370"/>
              <a:gd name="connsiteY4" fmla="*/ 1820983 h 1858154"/>
              <a:gd name="connsiteX5" fmla="*/ 370723 w 9288370"/>
              <a:gd name="connsiteY5" fmla="*/ 1745922 h 1858154"/>
              <a:gd name="connsiteX6" fmla="*/ 461604 w 9288370"/>
              <a:gd name="connsiteY6" fmla="*/ 1706043 h 1858154"/>
              <a:gd name="connsiteX7" fmla="*/ 671860 w 9288370"/>
              <a:gd name="connsiteY7" fmla="*/ 1696181 h 1858154"/>
              <a:gd name="connsiteX8" fmla="*/ 859506 w 9288370"/>
              <a:gd name="connsiteY8" fmla="*/ 1649683 h 1858154"/>
              <a:gd name="connsiteX9" fmla="*/ 1056432 w 9288370"/>
              <a:gd name="connsiteY9" fmla="*/ 1598895 h 1858154"/>
              <a:gd name="connsiteX10" fmla="*/ 1336276 w 9288370"/>
              <a:gd name="connsiteY10" fmla="*/ 1448852 h 1858154"/>
              <a:gd name="connsiteX11" fmla="*/ 1700002 w 9288370"/>
              <a:gd name="connsiteY11" fmla="*/ 1327025 h 1858154"/>
              <a:gd name="connsiteX12" fmla="*/ 1925247 w 9288370"/>
              <a:gd name="connsiteY12" fmla="*/ 1264472 h 1858154"/>
              <a:gd name="connsiteX13" fmla="*/ 2056727 w 9288370"/>
              <a:gd name="connsiteY13" fmla="*/ 1217376 h 1858154"/>
              <a:gd name="connsiteX14" fmla="*/ 2281913 w 9288370"/>
              <a:gd name="connsiteY14" fmla="*/ 1158396 h 1858154"/>
              <a:gd name="connsiteX15" fmla="*/ 2402058 w 9288370"/>
              <a:gd name="connsiteY15" fmla="*/ 1076277 h 1858154"/>
              <a:gd name="connsiteX16" fmla="*/ 2522221 w 9288370"/>
              <a:gd name="connsiteY16" fmla="*/ 1012022 h 1858154"/>
              <a:gd name="connsiteX17" fmla="*/ 2689698 w 9288370"/>
              <a:gd name="connsiteY17" fmla="*/ 956092 h 1858154"/>
              <a:gd name="connsiteX18" fmla="*/ 3001703 w 9288370"/>
              <a:gd name="connsiteY18" fmla="*/ 892073 h 1858154"/>
              <a:gd name="connsiteX19" fmla="*/ 3045184 w 9288370"/>
              <a:gd name="connsiteY19" fmla="*/ 879041 h 1858154"/>
              <a:gd name="connsiteX20" fmla="*/ 4209051 w 9288370"/>
              <a:gd name="connsiteY20" fmla="*/ 744029 h 1858154"/>
              <a:gd name="connsiteX21" fmla="*/ 7197317 w 9288370"/>
              <a:gd name="connsiteY21" fmla="*/ 308584 h 1858154"/>
              <a:gd name="connsiteX22" fmla="*/ 7995116 w 9288370"/>
              <a:gd name="connsiteY22" fmla="*/ 230996 h 1858154"/>
              <a:gd name="connsiteX23" fmla="*/ 8361738 w 9288370"/>
              <a:gd name="connsiteY23" fmla="*/ 266841 h 1858154"/>
              <a:gd name="connsiteX24" fmla="*/ 8917944 w 9288370"/>
              <a:gd name="connsiteY24" fmla="*/ 155189 h 1858154"/>
              <a:gd name="connsiteX25" fmla="*/ 9287321 w 9288370"/>
              <a:gd name="connsiteY25" fmla="*/ 245 h 1858154"/>
              <a:gd name="connsiteX26" fmla="*/ 9288370 w 9288370"/>
              <a:gd name="connsiteY26" fmla="*/ 0 h 1858154"/>
              <a:gd name="connsiteX0" fmla="*/ 9288370 w 9288370"/>
              <a:gd name="connsiteY0" fmla="*/ 15088 h 1873242"/>
              <a:gd name="connsiteX1" fmla="*/ 9288370 w 9288370"/>
              <a:gd name="connsiteY1" fmla="*/ 1873242 h 1873242"/>
              <a:gd name="connsiteX2" fmla="*/ 0 w 9288370"/>
              <a:gd name="connsiteY2" fmla="*/ 1873242 h 1873242"/>
              <a:gd name="connsiteX3" fmla="*/ 55380 w 9288370"/>
              <a:gd name="connsiteY3" fmla="*/ 1849168 h 1873242"/>
              <a:gd name="connsiteX4" fmla="*/ 106098 w 9288370"/>
              <a:gd name="connsiteY4" fmla="*/ 1836071 h 1873242"/>
              <a:gd name="connsiteX5" fmla="*/ 370723 w 9288370"/>
              <a:gd name="connsiteY5" fmla="*/ 1761010 h 1873242"/>
              <a:gd name="connsiteX6" fmla="*/ 461604 w 9288370"/>
              <a:gd name="connsiteY6" fmla="*/ 1721131 h 1873242"/>
              <a:gd name="connsiteX7" fmla="*/ 671860 w 9288370"/>
              <a:gd name="connsiteY7" fmla="*/ 1711269 h 1873242"/>
              <a:gd name="connsiteX8" fmla="*/ 859506 w 9288370"/>
              <a:gd name="connsiteY8" fmla="*/ 1664771 h 1873242"/>
              <a:gd name="connsiteX9" fmla="*/ 1056432 w 9288370"/>
              <a:gd name="connsiteY9" fmla="*/ 1613983 h 1873242"/>
              <a:gd name="connsiteX10" fmla="*/ 1336276 w 9288370"/>
              <a:gd name="connsiteY10" fmla="*/ 1463940 h 1873242"/>
              <a:gd name="connsiteX11" fmla="*/ 1700002 w 9288370"/>
              <a:gd name="connsiteY11" fmla="*/ 1342113 h 1873242"/>
              <a:gd name="connsiteX12" fmla="*/ 1925247 w 9288370"/>
              <a:gd name="connsiteY12" fmla="*/ 1279560 h 1873242"/>
              <a:gd name="connsiteX13" fmla="*/ 2056727 w 9288370"/>
              <a:gd name="connsiteY13" fmla="*/ 1232464 h 1873242"/>
              <a:gd name="connsiteX14" fmla="*/ 2281913 w 9288370"/>
              <a:gd name="connsiteY14" fmla="*/ 1173484 h 1873242"/>
              <a:gd name="connsiteX15" fmla="*/ 2402058 w 9288370"/>
              <a:gd name="connsiteY15" fmla="*/ 1091365 h 1873242"/>
              <a:gd name="connsiteX16" fmla="*/ 2522221 w 9288370"/>
              <a:gd name="connsiteY16" fmla="*/ 1027110 h 1873242"/>
              <a:gd name="connsiteX17" fmla="*/ 2689698 w 9288370"/>
              <a:gd name="connsiteY17" fmla="*/ 971180 h 1873242"/>
              <a:gd name="connsiteX18" fmla="*/ 3001703 w 9288370"/>
              <a:gd name="connsiteY18" fmla="*/ 907161 h 1873242"/>
              <a:gd name="connsiteX19" fmla="*/ 3045184 w 9288370"/>
              <a:gd name="connsiteY19" fmla="*/ 894129 h 1873242"/>
              <a:gd name="connsiteX20" fmla="*/ 4209051 w 9288370"/>
              <a:gd name="connsiteY20" fmla="*/ 759117 h 1873242"/>
              <a:gd name="connsiteX21" fmla="*/ 7197317 w 9288370"/>
              <a:gd name="connsiteY21" fmla="*/ 323672 h 1873242"/>
              <a:gd name="connsiteX22" fmla="*/ 7995116 w 9288370"/>
              <a:gd name="connsiteY22" fmla="*/ 246084 h 1873242"/>
              <a:gd name="connsiteX23" fmla="*/ 8361738 w 9288370"/>
              <a:gd name="connsiteY23" fmla="*/ 281929 h 1873242"/>
              <a:gd name="connsiteX24" fmla="*/ 8832027 w 9288370"/>
              <a:gd name="connsiteY24" fmla="*/ 47539 h 1873242"/>
              <a:gd name="connsiteX25" fmla="*/ 9287321 w 9288370"/>
              <a:gd name="connsiteY25" fmla="*/ 15333 h 1873242"/>
              <a:gd name="connsiteX26" fmla="*/ 9288370 w 9288370"/>
              <a:gd name="connsiteY26" fmla="*/ 15088 h 1873242"/>
              <a:gd name="connsiteX0" fmla="*/ 9288370 w 9288370"/>
              <a:gd name="connsiteY0" fmla="*/ 15088 h 1873242"/>
              <a:gd name="connsiteX1" fmla="*/ 9288370 w 9288370"/>
              <a:gd name="connsiteY1" fmla="*/ 1873242 h 1873242"/>
              <a:gd name="connsiteX2" fmla="*/ 0 w 9288370"/>
              <a:gd name="connsiteY2" fmla="*/ 1873242 h 1873242"/>
              <a:gd name="connsiteX3" fmla="*/ 55380 w 9288370"/>
              <a:gd name="connsiteY3" fmla="*/ 1849168 h 1873242"/>
              <a:gd name="connsiteX4" fmla="*/ 106098 w 9288370"/>
              <a:gd name="connsiteY4" fmla="*/ 1836071 h 1873242"/>
              <a:gd name="connsiteX5" fmla="*/ 370723 w 9288370"/>
              <a:gd name="connsiteY5" fmla="*/ 1761010 h 1873242"/>
              <a:gd name="connsiteX6" fmla="*/ 461604 w 9288370"/>
              <a:gd name="connsiteY6" fmla="*/ 1721131 h 1873242"/>
              <a:gd name="connsiteX7" fmla="*/ 671860 w 9288370"/>
              <a:gd name="connsiteY7" fmla="*/ 1711269 h 1873242"/>
              <a:gd name="connsiteX8" fmla="*/ 859506 w 9288370"/>
              <a:gd name="connsiteY8" fmla="*/ 1664771 h 1873242"/>
              <a:gd name="connsiteX9" fmla="*/ 1056432 w 9288370"/>
              <a:gd name="connsiteY9" fmla="*/ 1613983 h 1873242"/>
              <a:gd name="connsiteX10" fmla="*/ 1336276 w 9288370"/>
              <a:gd name="connsiteY10" fmla="*/ 1463940 h 1873242"/>
              <a:gd name="connsiteX11" fmla="*/ 1700002 w 9288370"/>
              <a:gd name="connsiteY11" fmla="*/ 1342113 h 1873242"/>
              <a:gd name="connsiteX12" fmla="*/ 1925247 w 9288370"/>
              <a:gd name="connsiteY12" fmla="*/ 1279560 h 1873242"/>
              <a:gd name="connsiteX13" fmla="*/ 2056727 w 9288370"/>
              <a:gd name="connsiteY13" fmla="*/ 1232464 h 1873242"/>
              <a:gd name="connsiteX14" fmla="*/ 2281913 w 9288370"/>
              <a:gd name="connsiteY14" fmla="*/ 1173484 h 1873242"/>
              <a:gd name="connsiteX15" fmla="*/ 2402058 w 9288370"/>
              <a:gd name="connsiteY15" fmla="*/ 1091365 h 1873242"/>
              <a:gd name="connsiteX16" fmla="*/ 2522221 w 9288370"/>
              <a:gd name="connsiteY16" fmla="*/ 1027110 h 1873242"/>
              <a:gd name="connsiteX17" fmla="*/ 2689698 w 9288370"/>
              <a:gd name="connsiteY17" fmla="*/ 971180 h 1873242"/>
              <a:gd name="connsiteX18" fmla="*/ 3001703 w 9288370"/>
              <a:gd name="connsiteY18" fmla="*/ 907161 h 1873242"/>
              <a:gd name="connsiteX19" fmla="*/ 3045184 w 9288370"/>
              <a:gd name="connsiteY19" fmla="*/ 894129 h 1873242"/>
              <a:gd name="connsiteX20" fmla="*/ 4209051 w 9288370"/>
              <a:gd name="connsiteY20" fmla="*/ 759117 h 1873242"/>
              <a:gd name="connsiteX21" fmla="*/ 7197317 w 9288370"/>
              <a:gd name="connsiteY21" fmla="*/ 323672 h 1873242"/>
              <a:gd name="connsiteX22" fmla="*/ 7995116 w 9288370"/>
              <a:gd name="connsiteY22" fmla="*/ 246084 h 1873242"/>
              <a:gd name="connsiteX23" fmla="*/ 8459929 w 9288370"/>
              <a:gd name="connsiteY23" fmla="*/ 159190 h 1873242"/>
              <a:gd name="connsiteX24" fmla="*/ 8832027 w 9288370"/>
              <a:gd name="connsiteY24" fmla="*/ 47539 h 1873242"/>
              <a:gd name="connsiteX25" fmla="*/ 9287321 w 9288370"/>
              <a:gd name="connsiteY25" fmla="*/ 15333 h 1873242"/>
              <a:gd name="connsiteX26" fmla="*/ 9288370 w 9288370"/>
              <a:gd name="connsiteY26" fmla="*/ 15088 h 1873242"/>
              <a:gd name="connsiteX0" fmla="*/ 9288370 w 9288370"/>
              <a:gd name="connsiteY0" fmla="*/ 52923 h 1911077"/>
              <a:gd name="connsiteX1" fmla="*/ 9288370 w 9288370"/>
              <a:gd name="connsiteY1" fmla="*/ 1911077 h 1911077"/>
              <a:gd name="connsiteX2" fmla="*/ 0 w 9288370"/>
              <a:gd name="connsiteY2" fmla="*/ 1911077 h 1911077"/>
              <a:gd name="connsiteX3" fmla="*/ 55380 w 9288370"/>
              <a:gd name="connsiteY3" fmla="*/ 1887003 h 1911077"/>
              <a:gd name="connsiteX4" fmla="*/ 106098 w 9288370"/>
              <a:gd name="connsiteY4" fmla="*/ 1873906 h 1911077"/>
              <a:gd name="connsiteX5" fmla="*/ 370723 w 9288370"/>
              <a:gd name="connsiteY5" fmla="*/ 1798845 h 1911077"/>
              <a:gd name="connsiteX6" fmla="*/ 461604 w 9288370"/>
              <a:gd name="connsiteY6" fmla="*/ 1758966 h 1911077"/>
              <a:gd name="connsiteX7" fmla="*/ 671860 w 9288370"/>
              <a:gd name="connsiteY7" fmla="*/ 1749104 h 1911077"/>
              <a:gd name="connsiteX8" fmla="*/ 859506 w 9288370"/>
              <a:gd name="connsiteY8" fmla="*/ 1702606 h 1911077"/>
              <a:gd name="connsiteX9" fmla="*/ 1056432 w 9288370"/>
              <a:gd name="connsiteY9" fmla="*/ 1651818 h 1911077"/>
              <a:gd name="connsiteX10" fmla="*/ 1336276 w 9288370"/>
              <a:gd name="connsiteY10" fmla="*/ 1501775 h 1911077"/>
              <a:gd name="connsiteX11" fmla="*/ 1700002 w 9288370"/>
              <a:gd name="connsiteY11" fmla="*/ 1379948 h 1911077"/>
              <a:gd name="connsiteX12" fmla="*/ 1925247 w 9288370"/>
              <a:gd name="connsiteY12" fmla="*/ 1317395 h 1911077"/>
              <a:gd name="connsiteX13" fmla="*/ 2056727 w 9288370"/>
              <a:gd name="connsiteY13" fmla="*/ 1270299 h 1911077"/>
              <a:gd name="connsiteX14" fmla="*/ 2281913 w 9288370"/>
              <a:gd name="connsiteY14" fmla="*/ 1211319 h 1911077"/>
              <a:gd name="connsiteX15" fmla="*/ 2402058 w 9288370"/>
              <a:gd name="connsiteY15" fmla="*/ 1129200 h 1911077"/>
              <a:gd name="connsiteX16" fmla="*/ 2522221 w 9288370"/>
              <a:gd name="connsiteY16" fmla="*/ 1064945 h 1911077"/>
              <a:gd name="connsiteX17" fmla="*/ 2689698 w 9288370"/>
              <a:gd name="connsiteY17" fmla="*/ 1009015 h 1911077"/>
              <a:gd name="connsiteX18" fmla="*/ 3001703 w 9288370"/>
              <a:gd name="connsiteY18" fmla="*/ 944996 h 1911077"/>
              <a:gd name="connsiteX19" fmla="*/ 3045184 w 9288370"/>
              <a:gd name="connsiteY19" fmla="*/ 931964 h 1911077"/>
              <a:gd name="connsiteX20" fmla="*/ 4209051 w 9288370"/>
              <a:gd name="connsiteY20" fmla="*/ 796952 h 1911077"/>
              <a:gd name="connsiteX21" fmla="*/ 7197317 w 9288370"/>
              <a:gd name="connsiteY21" fmla="*/ 361507 h 1911077"/>
              <a:gd name="connsiteX22" fmla="*/ 7995116 w 9288370"/>
              <a:gd name="connsiteY22" fmla="*/ 283919 h 1911077"/>
              <a:gd name="connsiteX23" fmla="*/ 8459929 w 9288370"/>
              <a:gd name="connsiteY23" fmla="*/ 197025 h 1911077"/>
              <a:gd name="connsiteX24" fmla="*/ 8930218 w 9288370"/>
              <a:gd name="connsiteY24" fmla="*/ 36279 h 1911077"/>
              <a:gd name="connsiteX25" fmla="*/ 9287321 w 9288370"/>
              <a:gd name="connsiteY25" fmla="*/ 53168 h 1911077"/>
              <a:gd name="connsiteX26" fmla="*/ 9288370 w 9288370"/>
              <a:gd name="connsiteY26" fmla="*/ 52923 h 1911077"/>
              <a:gd name="connsiteX0" fmla="*/ 9288370 w 9288370"/>
              <a:gd name="connsiteY0" fmla="*/ 52923 h 1911077"/>
              <a:gd name="connsiteX1" fmla="*/ 9288370 w 9288370"/>
              <a:gd name="connsiteY1" fmla="*/ 1911077 h 1911077"/>
              <a:gd name="connsiteX2" fmla="*/ 0 w 9288370"/>
              <a:gd name="connsiteY2" fmla="*/ 1911077 h 1911077"/>
              <a:gd name="connsiteX3" fmla="*/ 55380 w 9288370"/>
              <a:gd name="connsiteY3" fmla="*/ 1887003 h 1911077"/>
              <a:gd name="connsiteX4" fmla="*/ 106098 w 9288370"/>
              <a:gd name="connsiteY4" fmla="*/ 1873906 h 1911077"/>
              <a:gd name="connsiteX5" fmla="*/ 370723 w 9288370"/>
              <a:gd name="connsiteY5" fmla="*/ 1798845 h 1911077"/>
              <a:gd name="connsiteX6" fmla="*/ 461604 w 9288370"/>
              <a:gd name="connsiteY6" fmla="*/ 1758966 h 1911077"/>
              <a:gd name="connsiteX7" fmla="*/ 671860 w 9288370"/>
              <a:gd name="connsiteY7" fmla="*/ 1749104 h 1911077"/>
              <a:gd name="connsiteX8" fmla="*/ 859506 w 9288370"/>
              <a:gd name="connsiteY8" fmla="*/ 1702606 h 1911077"/>
              <a:gd name="connsiteX9" fmla="*/ 1056432 w 9288370"/>
              <a:gd name="connsiteY9" fmla="*/ 1651818 h 1911077"/>
              <a:gd name="connsiteX10" fmla="*/ 1336276 w 9288370"/>
              <a:gd name="connsiteY10" fmla="*/ 1501775 h 1911077"/>
              <a:gd name="connsiteX11" fmla="*/ 1700002 w 9288370"/>
              <a:gd name="connsiteY11" fmla="*/ 1379948 h 1911077"/>
              <a:gd name="connsiteX12" fmla="*/ 1925247 w 9288370"/>
              <a:gd name="connsiteY12" fmla="*/ 1317395 h 1911077"/>
              <a:gd name="connsiteX13" fmla="*/ 2056727 w 9288370"/>
              <a:gd name="connsiteY13" fmla="*/ 1270299 h 1911077"/>
              <a:gd name="connsiteX14" fmla="*/ 2281913 w 9288370"/>
              <a:gd name="connsiteY14" fmla="*/ 1211319 h 1911077"/>
              <a:gd name="connsiteX15" fmla="*/ 2402058 w 9288370"/>
              <a:gd name="connsiteY15" fmla="*/ 1129200 h 1911077"/>
              <a:gd name="connsiteX16" fmla="*/ 2522221 w 9288370"/>
              <a:gd name="connsiteY16" fmla="*/ 1064945 h 1911077"/>
              <a:gd name="connsiteX17" fmla="*/ 2689698 w 9288370"/>
              <a:gd name="connsiteY17" fmla="*/ 1009015 h 1911077"/>
              <a:gd name="connsiteX18" fmla="*/ 3001703 w 9288370"/>
              <a:gd name="connsiteY18" fmla="*/ 944996 h 1911077"/>
              <a:gd name="connsiteX19" fmla="*/ 3045184 w 9288370"/>
              <a:gd name="connsiteY19" fmla="*/ 931964 h 1911077"/>
              <a:gd name="connsiteX20" fmla="*/ 4209051 w 9288370"/>
              <a:gd name="connsiteY20" fmla="*/ 796952 h 1911077"/>
              <a:gd name="connsiteX21" fmla="*/ 7197317 w 9288370"/>
              <a:gd name="connsiteY21" fmla="*/ 361507 h 1911077"/>
              <a:gd name="connsiteX22" fmla="*/ 7995116 w 9288370"/>
              <a:gd name="connsiteY22" fmla="*/ 283919 h 1911077"/>
              <a:gd name="connsiteX23" fmla="*/ 8545846 w 9288370"/>
              <a:gd name="connsiteY23" fmla="*/ 172477 h 1911077"/>
              <a:gd name="connsiteX24" fmla="*/ 8930218 w 9288370"/>
              <a:gd name="connsiteY24" fmla="*/ 36279 h 1911077"/>
              <a:gd name="connsiteX25" fmla="*/ 9287321 w 9288370"/>
              <a:gd name="connsiteY25" fmla="*/ 53168 h 1911077"/>
              <a:gd name="connsiteX26" fmla="*/ 9288370 w 9288370"/>
              <a:gd name="connsiteY26" fmla="*/ 52923 h 1911077"/>
              <a:gd name="connsiteX0" fmla="*/ 9288370 w 9288370"/>
              <a:gd name="connsiteY0" fmla="*/ 52923 h 1911077"/>
              <a:gd name="connsiteX1" fmla="*/ 9288370 w 9288370"/>
              <a:gd name="connsiteY1" fmla="*/ 1911077 h 1911077"/>
              <a:gd name="connsiteX2" fmla="*/ 0 w 9288370"/>
              <a:gd name="connsiteY2" fmla="*/ 1911077 h 1911077"/>
              <a:gd name="connsiteX3" fmla="*/ 55380 w 9288370"/>
              <a:gd name="connsiteY3" fmla="*/ 1887003 h 1911077"/>
              <a:gd name="connsiteX4" fmla="*/ 106098 w 9288370"/>
              <a:gd name="connsiteY4" fmla="*/ 1873906 h 1911077"/>
              <a:gd name="connsiteX5" fmla="*/ 370723 w 9288370"/>
              <a:gd name="connsiteY5" fmla="*/ 1798845 h 1911077"/>
              <a:gd name="connsiteX6" fmla="*/ 461604 w 9288370"/>
              <a:gd name="connsiteY6" fmla="*/ 1758966 h 1911077"/>
              <a:gd name="connsiteX7" fmla="*/ 671860 w 9288370"/>
              <a:gd name="connsiteY7" fmla="*/ 1749104 h 1911077"/>
              <a:gd name="connsiteX8" fmla="*/ 859506 w 9288370"/>
              <a:gd name="connsiteY8" fmla="*/ 1702606 h 1911077"/>
              <a:gd name="connsiteX9" fmla="*/ 1056432 w 9288370"/>
              <a:gd name="connsiteY9" fmla="*/ 1651818 h 1911077"/>
              <a:gd name="connsiteX10" fmla="*/ 1336276 w 9288370"/>
              <a:gd name="connsiteY10" fmla="*/ 1501775 h 1911077"/>
              <a:gd name="connsiteX11" fmla="*/ 1700002 w 9288370"/>
              <a:gd name="connsiteY11" fmla="*/ 1379948 h 1911077"/>
              <a:gd name="connsiteX12" fmla="*/ 1925247 w 9288370"/>
              <a:gd name="connsiteY12" fmla="*/ 1317395 h 1911077"/>
              <a:gd name="connsiteX13" fmla="*/ 2056727 w 9288370"/>
              <a:gd name="connsiteY13" fmla="*/ 1270299 h 1911077"/>
              <a:gd name="connsiteX14" fmla="*/ 2281913 w 9288370"/>
              <a:gd name="connsiteY14" fmla="*/ 1211319 h 1911077"/>
              <a:gd name="connsiteX15" fmla="*/ 2402058 w 9288370"/>
              <a:gd name="connsiteY15" fmla="*/ 1129200 h 1911077"/>
              <a:gd name="connsiteX16" fmla="*/ 2522221 w 9288370"/>
              <a:gd name="connsiteY16" fmla="*/ 1064945 h 1911077"/>
              <a:gd name="connsiteX17" fmla="*/ 2689698 w 9288370"/>
              <a:gd name="connsiteY17" fmla="*/ 1009015 h 1911077"/>
              <a:gd name="connsiteX18" fmla="*/ 3001703 w 9288370"/>
              <a:gd name="connsiteY18" fmla="*/ 944996 h 1911077"/>
              <a:gd name="connsiteX19" fmla="*/ 3045184 w 9288370"/>
              <a:gd name="connsiteY19" fmla="*/ 931964 h 1911077"/>
              <a:gd name="connsiteX20" fmla="*/ 4209051 w 9288370"/>
              <a:gd name="connsiteY20" fmla="*/ 796952 h 1911077"/>
              <a:gd name="connsiteX21" fmla="*/ 7197317 w 9288370"/>
              <a:gd name="connsiteY21" fmla="*/ 361507 h 1911077"/>
              <a:gd name="connsiteX22" fmla="*/ 7995116 w 9288370"/>
              <a:gd name="connsiteY22" fmla="*/ 283919 h 1911077"/>
              <a:gd name="connsiteX23" fmla="*/ 8545846 w 9288370"/>
              <a:gd name="connsiteY23" fmla="*/ 172477 h 1911077"/>
              <a:gd name="connsiteX24" fmla="*/ 8930218 w 9288370"/>
              <a:gd name="connsiteY24" fmla="*/ 36279 h 1911077"/>
              <a:gd name="connsiteX25" fmla="*/ 9287321 w 9288370"/>
              <a:gd name="connsiteY25" fmla="*/ 53168 h 1911077"/>
              <a:gd name="connsiteX26" fmla="*/ 9288370 w 9288370"/>
              <a:gd name="connsiteY26" fmla="*/ 52923 h 1911077"/>
              <a:gd name="connsiteX0" fmla="*/ 9288370 w 9288370"/>
              <a:gd name="connsiteY0" fmla="*/ 52923 h 1911077"/>
              <a:gd name="connsiteX1" fmla="*/ 9288370 w 9288370"/>
              <a:gd name="connsiteY1" fmla="*/ 1911077 h 1911077"/>
              <a:gd name="connsiteX2" fmla="*/ 0 w 9288370"/>
              <a:gd name="connsiteY2" fmla="*/ 1911077 h 1911077"/>
              <a:gd name="connsiteX3" fmla="*/ 55380 w 9288370"/>
              <a:gd name="connsiteY3" fmla="*/ 1887003 h 1911077"/>
              <a:gd name="connsiteX4" fmla="*/ 106098 w 9288370"/>
              <a:gd name="connsiteY4" fmla="*/ 1873906 h 1911077"/>
              <a:gd name="connsiteX5" fmla="*/ 370723 w 9288370"/>
              <a:gd name="connsiteY5" fmla="*/ 1798845 h 1911077"/>
              <a:gd name="connsiteX6" fmla="*/ 461604 w 9288370"/>
              <a:gd name="connsiteY6" fmla="*/ 1758966 h 1911077"/>
              <a:gd name="connsiteX7" fmla="*/ 671860 w 9288370"/>
              <a:gd name="connsiteY7" fmla="*/ 1749104 h 1911077"/>
              <a:gd name="connsiteX8" fmla="*/ 859506 w 9288370"/>
              <a:gd name="connsiteY8" fmla="*/ 1702606 h 1911077"/>
              <a:gd name="connsiteX9" fmla="*/ 1056432 w 9288370"/>
              <a:gd name="connsiteY9" fmla="*/ 1651818 h 1911077"/>
              <a:gd name="connsiteX10" fmla="*/ 1336276 w 9288370"/>
              <a:gd name="connsiteY10" fmla="*/ 1501775 h 1911077"/>
              <a:gd name="connsiteX11" fmla="*/ 1700002 w 9288370"/>
              <a:gd name="connsiteY11" fmla="*/ 1379948 h 1911077"/>
              <a:gd name="connsiteX12" fmla="*/ 1925247 w 9288370"/>
              <a:gd name="connsiteY12" fmla="*/ 1317395 h 1911077"/>
              <a:gd name="connsiteX13" fmla="*/ 2056727 w 9288370"/>
              <a:gd name="connsiteY13" fmla="*/ 1270299 h 1911077"/>
              <a:gd name="connsiteX14" fmla="*/ 2281913 w 9288370"/>
              <a:gd name="connsiteY14" fmla="*/ 1211319 h 1911077"/>
              <a:gd name="connsiteX15" fmla="*/ 2402058 w 9288370"/>
              <a:gd name="connsiteY15" fmla="*/ 1129200 h 1911077"/>
              <a:gd name="connsiteX16" fmla="*/ 2522221 w 9288370"/>
              <a:gd name="connsiteY16" fmla="*/ 1064945 h 1911077"/>
              <a:gd name="connsiteX17" fmla="*/ 2689698 w 9288370"/>
              <a:gd name="connsiteY17" fmla="*/ 1009015 h 1911077"/>
              <a:gd name="connsiteX18" fmla="*/ 3001703 w 9288370"/>
              <a:gd name="connsiteY18" fmla="*/ 944996 h 1911077"/>
              <a:gd name="connsiteX19" fmla="*/ 3437947 w 9288370"/>
              <a:gd name="connsiteY19" fmla="*/ 796952 h 1911077"/>
              <a:gd name="connsiteX20" fmla="*/ 4209051 w 9288370"/>
              <a:gd name="connsiteY20" fmla="*/ 796952 h 1911077"/>
              <a:gd name="connsiteX21" fmla="*/ 7197317 w 9288370"/>
              <a:gd name="connsiteY21" fmla="*/ 361507 h 1911077"/>
              <a:gd name="connsiteX22" fmla="*/ 7995116 w 9288370"/>
              <a:gd name="connsiteY22" fmla="*/ 283919 h 1911077"/>
              <a:gd name="connsiteX23" fmla="*/ 8545846 w 9288370"/>
              <a:gd name="connsiteY23" fmla="*/ 172477 h 1911077"/>
              <a:gd name="connsiteX24" fmla="*/ 8930218 w 9288370"/>
              <a:gd name="connsiteY24" fmla="*/ 36279 h 1911077"/>
              <a:gd name="connsiteX25" fmla="*/ 9287321 w 9288370"/>
              <a:gd name="connsiteY25" fmla="*/ 53168 h 1911077"/>
              <a:gd name="connsiteX26" fmla="*/ 9288370 w 9288370"/>
              <a:gd name="connsiteY26" fmla="*/ 52923 h 1911077"/>
              <a:gd name="connsiteX0" fmla="*/ 9276097 w 9288370"/>
              <a:gd name="connsiteY0" fmla="*/ 0 h 2300011"/>
              <a:gd name="connsiteX1" fmla="*/ 9288370 w 9288370"/>
              <a:gd name="connsiteY1" fmla="*/ 2300011 h 2300011"/>
              <a:gd name="connsiteX2" fmla="*/ 0 w 9288370"/>
              <a:gd name="connsiteY2" fmla="*/ 2300011 h 2300011"/>
              <a:gd name="connsiteX3" fmla="*/ 55380 w 9288370"/>
              <a:gd name="connsiteY3" fmla="*/ 2275937 h 2300011"/>
              <a:gd name="connsiteX4" fmla="*/ 106098 w 9288370"/>
              <a:gd name="connsiteY4" fmla="*/ 2262840 h 2300011"/>
              <a:gd name="connsiteX5" fmla="*/ 370723 w 9288370"/>
              <a:gd name="connsiteY5" fmla="*/ 2187779 h 2300011"/>
              <a:gd name="connsiteX6" fmla="*/ 461604 w 9288370"/>
              <a:gd name="connsiteY6" fmla="*/ 2147900 h 2300011"/>
              <a:gd name="connsiteX7" fmla="*/ 671860 w 9288370"/>
              <a:gd name="connsiteY7" fmla="*/ 2138038 h 2300011"/>
              <a:gd name="connsiteX8" fmla="*/ 859506 w 9288370"/>
              <a:gd name="connsiteY8" fmla="*/ 2091540 h 2300011"/>
              <a:gd name="connsiteX9" fmla="*/ 1056432 w 9288370"/>
              <a:gd name="connsiteY9" fmla="*/ 2040752 h 2300011"/>
              <a:gd name="connsiteX10" fmla="*/ 1336276 w 9288370"/>
              <a:gd name="connsiteY10" fmla="*/ 1890709 h 2300011"/>
              <a:gd name="connsiteX11" fmla="*/ 1700002 w 9288370"/>
              <a:gd name="connsiteY11" fmla="*/ 1768882 h 2300011"/>
              <a:gd name="connsiteX12" fmla="*/ 1925247 w 9288370"/>
              <a:gd name="connsiteY12" fmla="*/ 1706329 h 2300011"/>
              <a:gd name="connsiteX13" fmla="*/ 2056727 w 9288370"/>
              <a:gd name="connsiteY13" fmla="*/ 1659233 h 2300011"/>
              <a:gd name="connsiteX14" fmla="*/ 2281913 w 9288370"/>
              <a:gd name="connsiteY14" fmla="*/ 1600253 h 2300011"/>
              <a:gd name="connsiteX15" fmla="*/ 2402058 w 9288370"/>
              <a:gd name="connsiteY15" fmla="*/ 1518134 h 2300011"/>
              <a:gd name="connsiteX16" fmla="*/ 2522221 w 9288370"/>
              <a:gd name="connsiteY16" fmla="*/ 1453879 h 2300011"/>
              <a:gd name="connsiteX17" fmla="*/ 2689698 w 9288370"/>
              <a:gd name="connsiteY17" fmla="*/ 1397949 h 2300011"/>
              <a:gd name="connsiteX18" fmla="*/ 3001703 w 9288370"/>
              <a:gd name="connsiteY18" fmla="*/ 1333930 h 2300011"/>
              <a:gd name="connsiteX19" fmla="*/ 3437947 w 9288370"/>
              <a:gd name="connsiteY19" fmla="*/ 1185886 h 2300011"/>
              <a:gd name="connsiteX20" fmla="*/ 4209051 w 9288370"/>
              <a:gd name="connsiteY20" fmla="*/ 1185886 h 2300011"/>
              <a:gd name="connsiteX21" fmla="*/ 7197317 w 9288370"/>
              <a:gd name="connsiteY21" fmla="*/ 750441 h 2300011"/>
              <a:gd name="connsiteX22" fmla="*/ 7995116 w 9288370"/>
              <a:gd name="connsiteY22" fmla="*/ 672853 h 2300011"/>
              <a:gd name="connsiteX23" fmla="*/ 8545846 w 9288370"/>
              <a:gd name="connsiteY23" fmla="*/ 561411 h 2300011"/>
              <a:gd name="connsiteX24" fmla="*/ 8930218 w 9288370"/>
              <a:gd name="connsiteY24" fmla="*/ 425213 h 2300011"/>
              <a:gd name="connsiteX25" fmla="*/ 9287321 w 9288370"/>
              <a:gd name="connsiteY25" fmla="*/ 442102 h 2300011"/>
              <a:gd name="connsiteX26" fmla="*/ 9276097 w 9288370"/>
              <a:gd name="connsiteY26" fmla="*/ 0 h 2300011"/>
              <a:gd name="connsiteX0" fmla="*/ 9276097 w 9288370"/>
              <a:gd name="connsiteY0" fmla="*/ 0 h 2300011"/>
              <a:gd name="connsiteX1" fmla="*/ 9288370 w 9288370"/>
              <a:gd name="connsiteY1" fmla="*/ 2300011 h 2300011"/>
              <a:gd name="connsiteX2" fmla="*/ 0 w 9288370"/>
              <a:gd name="connsiteY2" fmla="*/ 2300011 h 2300011"/>
              <a:gd name="connsiteX3" fmla="*/ 55380 w 9288370"/>
              <a:gd name="connsiteY3" fmla="*/ 2275937 h 2300011"/>
              <a:gd name="connsiteX4" fmla="*/ 106098 w 9288370"/>
              <a:gd name="connsiteY4" fmla="*/ 2262840 h 2300011"/>
              <a:gd name="connsiteX5" fmla="*/ 370723 w 9288370"/>
              <a:gd name="connsiteY5" fmla="*/ 2187779 h 2300011"/>
              <a:gd name="connsiteX6" fmla="*/ 461604 w 9288370"/>
              <a:gd name="connsiteY6" fmla="*/ 2147900 h 2300011"/>
              <a:gd name="connsiteX7" fmla="*/ 671860 w 9288370"/>
              <a:gd name="connsiteY7" fmla="*/ 2138038 h 2300011"/>
              <a:gd name="connsiteX8" fmla="*/ 859506 w 9288370"/>
              <a:gd name="connsiteY8" fmla="*/ 2091540 h 2300011"/>
              <a:gd name="connsiteX9" fmla="*/ 1056432 w 9288370"/>
              <a:gd name="connsiteY9" fmla="*/ 2040752 h 2300011"/>
              <a:gd name="connsiteX10" fmla="*/ 1336276 w 9288370"/>
              <a:gd name="connsiteY10" fmla="*/ 1890709 h 2300011"/>
              <a:gd name="connsiteX11" fmla="*/ 1700002 w 9288370"/>
              <a:gd name="connsiteY11" fmla="*/ 1768882 h 2300011"/>
              <a:gd name="connsiteX12" fmla="*/ 1925247 w 9288370"/>
              <a:gd name="connsiteY12" fmla="*/ 1706329 h 2300011"/>
              <a:gd name="connsiteX13" fmla="*/ 2056727 w 9288370"/>
              <a:gd name="connsiteY13" fmla="*/ 1659233 h 2300011"/>
              <a:gd name="connsiteX14" fmla="*/ 2281913 w 9288370"/>
              <a:gd name="connsiteY14" fmla="*/ 1600253 h 2300011"/>
              <a:gd name="connsiteX15" fmla="*/ 2402058 w 9288370"/>
              <a:gd name="connsiteY15" fmla="*/ 1518134 h 2300011"/>
              <a:gd name="connsiteX16" fmla="*/ 2522221 w 9288370"/>
              <a:gd name="connsiteY16" fmla="*/ 1453879 h 2300011"/>
              <a:gd name="connsiteX17" fmla="*/ 2689698 w 9288370"/>
              <a:gd name="connsiteY17" fmla="*/ 1397949 h 2300011"/>
              <a:gd name="connsiteX18" fmla="*/ 3001703 w 9288370"/>
              <a:gd name="connsiteY18" fmla="*/ 1333930 h 2300011"/>
              <a:gd name="connsiteX19" fmla="*/ 3437947 w 9288370"/>
              <a:gd name="connsiteY19" fmla="*/ 1185886 h 2300011"/>
              <a:gd name="connsiteX20" fmla="*/ 4209051 w 9288370"/>
              <a:gd name="connsiteY20" fmla="*/ 1185886 h 2300011"/>
              <a:gd name="connsiteX21" fmla="*/ 7197317 w 9288370"/>
              <a:gd name="connsiteY21" fmla="*/ 750441 h 2300011"/>
              <a:gd name="connsiteX22" fmla="*/ 7995116 w 9288370"/>
              <a:gd name="connsiteY22" fmla="*/ 672853 h 2300011"/>
              <a:gd name="connsiteX23" fmla="*/ 8545846 w 9288370"/>
              <a:gd name="connsiteY23" fmla="*/ 561411 h 2300011"/>
              <a:gd name="connsiteX24" fmla="*/ 8930218 w 9288370"/>
              <a:gd name="connsiteY24" fmla="*/ 425213 h 2300011"/>
              <a:gd name="connsiteX25" fmla="*/ 9090939 w 9288370"/>
              <a:gd name="connsiteY25" fmla="*/ 184352 h 2300011"/>
              <a:gd name="connsiteX26" fmla="*/ 9276097 w 9288370"/>
              <a:gd name="connsiteY26" fmla="*/ 0 h 2300011"/>
              <a:gd name="connsiteX0" fmla="*/ 9276097 w 9288370"/>
              <a:gd name="connsiteY0" fmla="*/ 0 h 2300011"/>
              <a:gd name="connsiteX1" fmla="*/ 9288370 w 9288370"/>
              <a:gd name="connsiteY1" fmla="*/ 2300011 h 2300011"/>
              <a:gd name="connsiteX2" fmla="*/ 0 w 9288370"/>
              <a:gd name="connsiteY2" fmla="*/ 2300011 h 2300011"/>
              <a:gd name="connsiteX3" fmla="*/ 55380 w 9288370"/>
              <a:gd name="connsiteY3" fmla="*/ 2275937 h 2300011"/>
              <a:gd name="connsiteX4" fmla="*/ 106098 w 9288370"/>
              <a:gd name="connsiteY4" fmla="*/ 2262840 h 2300011"/>
              <a:gd name="connsiteX5" fmla="*/ 370723 w 9288370"/>
              <a:gd name="connsiteY5" fmla="*/ 2187779 h 2300011"/>
              <a:gd name="connsiteX6" fmla="*/ 461604 w 9288370"/>
              <a:gd name="connsiteY6" fmla="*/ 2147900 h 2300011"/>
              <a:gd name="connsiteX7" fmla="*/ 671860 w 9288370"/>
              <a:gd name="connsiteY7" fmla="*/ 2138038 h 2300011"/>
              <a:gd name="connsiteX8" fmla="*/ 859506 w 9288370"/>
              <a:gd name="connsiteY8" fmla="*/ 2091540 h 2300011"/>
              <a:gd name="connsiteX9" fmla="*/ 1056432 w 9288370"/>
              <a:gd name="connsiteY9" fmla="*/ 2040752 h 2300011"/>
              <a:gd name="connsiteX10" fmla="*/ 1336276 w 9288370"/>
              <a:gd name="connsiteY10" fmla="*/ 1890709 h 2300011"/>
              <a:gd name="connsiteX11" fmla="*/ 1700002 w 9288370"/>
              <a:gd name="connsiteY11" fmla="*/ 1768882 h 2300011"/>
              <a:gd name="connsiteX12" fmla="*/ 1925247 w 9288370"/>
              <a:gd name="connsiteY12" fmla="*/ 1706329 h 2300011"/>
              <a:gd name="connsiteX13" fmla="*/ 2056727 w 9288370"/>
              <a:gd name="connsiteY13" fmla="*/ 1659233 h 2300011"/>
              <a:gd name="connsiteX14" fmla="*/ 2281913 w 9288370"/>
              <a:gd name="connsiteY14" fmla="*/ 1600253 h 2300011"/>
              <a:gd name="connsiteX15" fmla="*/ 2402058 w 9288370"/>
              <a:gd name="connsiteY15" fmla="*/ 1518134 h 2300011"/>
              <a:gd name="connsiteX16" fmla="*/ 2522221 w 9288370"/>
              <a:gd name="connsiteY16" fmla="*/ 1453879 h 2300011"/>
              <a:gd name="connsiteX17" fmla="*/ 2689698 w 9288370"/>
              <a:gd name="connsiteY17" fmla="*/ 1397949 h 2300011"/>
              <a:gd name="connsiteX18" fmla="*/ 3001703 w 9288370"/>
              <a:gd name="connsiteY18" fmla="*/ 1333930 h 2300011"/>
              <a:gd name="connsiteX19" fmla="*/ 3437947 w 9288370"/>
              <a:gd name="connsiteY19" fmla="*/ 1185886 h 2300011"/>
              <a:gd name="connsiteX20" fmla="*/ 4209051 w 9288370"/>
              <a:gd name="connsiteY20" fmla="*/ 1185886 h 2300011"/>
              <a:gd name="connsiteX21" fmla="*/ 7197317 w 9288370"/>
              <a:gd name="connsiteY21" fmla="*/ 750441 h 2300011"/>
              <a:gd name="connsiteX22" fmla="*/ 7995116 w 9288370"/>
              <a:gd name="connsiteY22" fmla="*/ 672853 h 2300011"/>
              <a:gd name="connsiteX23" fmla="*/ 8545846 w 9288370"/>
              <a:gd name="connsiteY23" fmla="*/ 561411 h 2300011"/>
              <a:gd name="connsiteX24" fmla="*/ 8905671 w 9288370"/>
              <a:gd name="connsiteY24" fmla="*/ 270590 h 2300011"/>
              <a:gd name="connsiteX25" fmla="*/ 9090939 w 9288370"/>
              <a:gd name="connsiteY25" fmla="*/ 184352 h 2300011"/>
              <a:gd name="connsiteX26" fmla="*/ 9276097 w 9288370"/>
              <a:gd name="connsiteY26" fmla="*/ 0 h 2300011"/>
              <a:gd name="connsiteX0" fmla="*/ 9276097 w 9288370"/>
              <a:gd name="connsiteY0" fmla="*/ 0 h 2300011"/>
              <a:gd name="connsiteX1" fmla="*/ 9288370 w 9288370"/>
              <a:gd name="connsiteY1" fmla="*/ 2300011 h 2300011"/>
              <a:gd name="connsiteX2" fmla="*/ 0 w 9288370"/>
              <a:gd name="connsiteY2" fmla="*/ 2300011 h 2300011"/>
              <a:gd name="connsiteX3" fmla="*/ 55380 w 9288370"/>
              <a:gd name="connsiteY3" fmla="*/ 2275937 h 2300011"/>
              <a:gd name="connsiteX4" fmla="*/ 106098 w 9288370"/>
              <a:gd name="connsiteY4" fmla="*/ 2262840 h 2300011"/>
              <a:gd name="connsiteX5" fmla="*/ 370723 w 9288370"/>
              <a:gd name="connsiteY5" fmla="*/ 2187779 h 2300011"/>
              <a:gd name="connsiteX6" fmla="*/ 461604 w 9288370"/>
              <a:gd name="connsiteY6" fmla="*/ 2147900 h 2300011"/>
              <a:gd name="connsiteX7" fmla="*/ 671860 w 9288370"/>
              <a:gd name="connsiteY7" fmla="*/ 2138038 h 2300011"/>
              <a:gd name="connsiteX8" fmla="*/ 859506 w 9288370"/>
              <a:gd name="connsiteY8" fmla="*/ 2091540 h 2300011"/>
              <a:gd name="connsiteX9" fmla="*/ 1056432 w 9288370"/>
              <a:gd name="connsiteY9" fmla="*/ 2040752 h 2300011"/>
              <a:gd name="connsiteX10" fmla="*/ 1336276 w 9288370"/>
              <a:gd name="connsiteY10" fmla="*/ 1890709 h 2300011"/>
              <a:gd name="connsiteX11" fmla="*/ 1700002 w 9288370"/>
              <a:gd name="connsiteY11" fmla="*/ 1768882 h 2300011"/>
              <a:gd name="connsiteX12" fmla="*/ 1925247 w 9288370"/>
              <a:gd name="connsiteY12" fmla="*/ 1706329 h 2300011"/>
              <a:gd name="connsiteX13" fmla="*/ 2056727 w 9288370"/>
              <a:gd name="connsiteY13" fmla="*/ 1659233 h 2300011"/>
              <a:gd name="connsiteX14" fmla="*/ 2281913 w 9288370"/>
              <a:gd name="connsiteY14" fmla="*/ 1600253 h 2300011"/>
              <a:gd name="connsiteX15" fmla="*/ 2402058 w 9288370"/>
              <a:gd name="connsiteY15" fmla="*/ 1518134 h 2300011"/>
              <a:gd name="connsiteX16" fmla="*/ 2522221 w 9288370"/>
              <a:gd name="connsiteY16" fmla="*/ 1453879 h 2300011"/>
              <a:gd name="connsiteX17" fmla="*/ 2689698 w 9288370"/>
              <a:gd name="connsiteY17" fmla="*/ 1397949 h 2300011"/>
              <a:gd name="connsiteX18" fmla="*/ 3001703 w 9288370"/>
              <a:gd name="connsiteY18" fmla="*/ 1333930 h 2300011"/>
              <a:gd name="connsiteX19" fmla="*/ 3437947 w 9288370"/>
              <a:gd name="connsiteY19" fmla="*/ 1185886 h 2300011"/>
              <a:gd name="connsiteX20" fmla="*/ 4209051 w 9288370"/>
              <a:gd name="connsiteY20" fmla="*/ 1185886 h 2300011"/>
              <a:gd name="connsiteX21" fmla="*/ 7197317 w 9288370"/>
              <a:gd name="connsiteY21" fmla="*/ 750441 h 2300011"/>
              <a:gd name="connsiteX22" fmla="*/ 7995116 w 9288370"/>
              <a:gd name="connsiteY22" fmla="*/ 672853 h 2300011"/>
              <a:gd name="connsiteX23" fmla="*/ 8545846 w 9288370"/>
              <a:gd name="connsiteY23" fmla="*/ 307388 h 2300011"/>
              <a:gd name="connsiteX24" fmla="*/ 8905671 w 9288370"/>
              <a:gd name="connsiteY24" fmla="*/ 270590 h 2300011"/>
              <a:gd name="connsiteX25" fmla="*/ 9090939 w 9288370"/>
              <a:gd name="connsiteY25" fmla="*/ 184352 h 2300011"/>
              <a:gd name="connsiteX26" fmla="*/ 9276097 w 9288370"/>
              <a:gd name="connsiteY26" fmla="*/ 0 h 2300011"/>
              <a:gd name="connsiteX0" fmla="*/ 9280823 w 9288370"/>
              <a:gd name="connsiteY0" fmla="*/ 0 h 2227722"/>
              <a:gd name="connsiteX1" fmla="*/ 9288370 w 9288370"/>
              <a:gd name="connsiteY1" fmla="*/ 2227722 h 2227722"/>
              <a:gd name="connsiteX2" fmla="*/ 0 w 9288370"/>
              <a:gd name="connsiteY2" fmla="*/ 2227722 h 2227722"/>
              <a:gd name="connsiteX3" fmla="*/ 55380 w 9288370"/>
              <a:gd name="connsiteY3" fmla="*/ 2203648 h 2227722"/>
              <a:gd name="connsiteX4" fmla="*/ 106098 w 9288370"/>
              <a:gd name="connsiteY4" fmla="*/ 2190551 h 2227722"/>
              <a:gd name="connsiteX5" fmla="*/ 370723 w 9288370"/>
              <a:gd name="connsiteY5" fmla="*/ 2115490 h 2227722"/>
              <a:gd name="connsiteX6" fmla="*/ 461604 w 9288370"/>
              <a:gd name="connsiteY6" fmla="*/ 2075611 h 2227722"/>
              <a:gd name="connsiteX7" fmla="*/ 671860 w 9288370"/>
              <a:gd name="connsiteY7" fmla="*/ 2065749 h 2227722"/>
              <a:gd name="connsiteX8" fmla="*/ 859506 w 9288370"/>
              <a:gd name="connsiteY8" fmla="*/ 2019251 h 2227722"/>
              <a:gd name="connsiteX9" fmla="*/ 1056432 w 9288370"/>
              <a:gd name="connsiteY9" fmla="*/ 1968463 h 2227722"/>
              <a:gd name="connsiteX10" fmla="*/ 1336276 w 9288370"/>
              <a:gd name="connsiteY10" fmla="*/ 1818420 h 2227722"/>
              <a:gd name="connsiteX11" fmla="*/ 1700002 w 9288370"/>
              <a:gd name="connsiteY11" fmla="*/ 1696593 h 2227722"/>
              <a:gd name="connsiteX12" fmla="*/ 1925247 w 9288370"/>
              <a:gd name="connsiteY12" fmla="*/ 1634040 h 2227722"/>
              <a:gd name="connsiteX13" fmla="*/ 2056727 w 9288370"/>
              <a:gd name="connsiteY13" fmla="*/ 1586944 h 2227722"/>
              <a:gd name="connsiteX14" fmla="*/ 2281913 w 9288370"/>
              <a:gd name="connsiteY14" fmla="*/ 1527964 h 2227722"/>
              <a:gd name="connsiteX15" fmla="*/ 2402058 w 9288370"/>
              <a:gd name="connsiteY15" fmla="*/ 1445845 h 2227722"/>
              <a:gd name="connsiteX16" fmla="*/ 2522221 w 9288370"/>
              <a:gd name="connsiteY16" fmla="*/ 1381590 h 2227722"/>
              <a:gd name="connsiteX17" fmla="*/ 2689698 w 9288370"/>
              <a:gd name="connsiteY17" fmla="*/ 1325660 h 2227722"/>
              <a:gd name="connsiteX18" fmla="*/ 3001703 w 9288370"/>
              <a:gd name="connsiteY18" fmla="*/ 1261641 h 2227722"/>
              <a:gd name="connsiteX19" fmla="*/ 3437947 w 9288370"/>
              <a:gd name="connsiteY19" fmla="*/ 1113597 h 2227722"/>
              <a:gd name="connsiteX20" fmla="*/ 4209051 w 9288370"/>
              <a:gd name="connsiteY20" fmla="*/ 1113597 h 2227722"/>
              <a:gd name="connsiteX21" fmla="*/ 7197317 w 9288370"/>
              <a:gd name="connsiteY21" fmla="*/ 678152 h 2227722"/>
              <a:gd name="connsiteX22" fmla="*/ 7995116 w 9288370"/>
              <a:gd name="connsiteY22" fmla="*/ 600564 h 2227722"/>
              <a:gd name="connsiteX23" fmla="*/ 8545846 w 9288370"/>
              <a:gd name="connsiteY23" fmla="*/ 235099 h 2227722"/>
              <a:gd name="connsiteX24" fmla="*/ 8905671 w 9288370"/>
              <a:gd name="connsiteY24" fmla="*/ 198301 h 2227722"/>
              <a:gd name="connsiteX25" fmla="*/ 9090939 w 9288370"/>
              <a:gd name="connsiteY25" fmla="*/ 112063 h 2227722"/>
              <a:gd name="connsiteX26" fmla="*/ 9280823 w 9288370"/>
              <a:gd name="connsiteY26" fmla="*/ 0 h 2227722"/>
              <a:gd name="connsiteX0" fmla="*/ 9280823 w 9288370"/>
              <a:gd name="connsiteY0" fmla="*/ 9459 h 2237181"/>
              <a:gd name="connsiteX1" fmla="*/ 9288370 w 9288370"/>
              <a:gd name="connsiteY1" fmla="*/ 2237181 h 2237181"/>
              <a:gd name="connsiteX2" fmla="*/ 0 w 9288370"/>
              <a:gd name="connsiteY2" fmla="*/ 2237181 h 2237181"/>
              <a:gd name="connsiteX3" fmla="*/ 55380 w 9288370"/>
              <a:gd name="connsiteY3" fmla="*/ 2213107 h 2237181"/>
              <a:gd name="connsiteX4" fmla="*/ 106098 w 9288370"/>
              <a:gd name="connsiteY4" fmla="*/ 2200010 h 2237181"/>
              <a:gd name="connsiteX5" fmla="*/ 370723 w 9288370"/>
              <a:gd name="connsiteY5" fmla="*/ 2124949 h 2237181"/>
              <a:gd name="connsiteX6" fmla="*/ 461604 w 9288370"/>
              <a:gd name="connsiteY6" fmla="*/ 2085070 h 2237181"/>
              <a:gd name="connsiteX7" fmla="*/ 671860 w 9288370"/>
              <a:gd name="connsiteY7" fmla="*/ 2075208 h 2237181"/>
              <a:gd name="connsiteX8" fmla="*/ 859506 w 9288370"/>
              <a:gd name="connsiteY8" fmla="*/ 2028710 h 2237181"/>
              <a:gd name="connsiteX9" fmla="*/ 1056432 w 9288370"/>
              <a:gd name="connsiteY9" fmla="*/ 1977922 h 2237181"/>
              <a:gd name="connsiteX10" fmla="*/ 1336276 w 9288370"/>
              <a:gd name="connsiteY10" fmla="*/ 1827879 h 2237181"/>
              <a:gd name="connsiteX11" fmla="*/ 1700002 w 9288370"/>
              <a:gd name="connsiteY11" fmla="*/ 1706052 h 2237181"/>
              <a:gd name="connsiteX12" fmla="*/ 1925247 w 9288370"/>
              <a:gd name="connsiteY12" fmla="*/ 1643499 h 2237181"/>
              <a:gd name="connsiteX13" fmla="*/ 2056727 w 9288370"/>
              <a:gd name="connsiteY13" fmla="*/ 1596403 h 2237181"/>
              <a:gd name="connsiteX14" fmla="*/ 2281913 w 9288370"/>
              <a:gd name="connsiteY14" fmla="*/ 1537423 h 2237181"/>
              <a:gd name="connsiteX15" fmla="*/ 2402058 w 9288370"/>
              <a:gd name="connsiteY15" fmla="*/ 1455304 h 2237181"/>
              <a:gd name="connsiteX16" fmla="*/ 2522221 w 9288370"/>
              <a:gd name="connsiteY16" fmla="*/ 1391049 h 2237181"/>
              <a:gd name="connsiteX17" fmla="*/ 2689698 w 9288370"/>
              <a:gd name="connsiteY17" fmla="*/ 1335119 h 2237181"/>
              <a:gd name="connsiteX18" fmla="*/ 3001703 w 9288370"/>
              <a:gd name="connsiteY18" fmla="*/ 1271100 h 2237181"/>
              <a:gd name="connsiteX19" fmla="*/ 3437947 w 9288370"/>
              <a:gd name="connsiteY19" fmla="*/ 1123056 h 2237181"/>
              <a:gd name="connsiteX20" fmla="*/ 4209051 w 9288370"/>
              <a:gd name="connsiteY20" fmla="*/ 1123056 h 2237181"/>
              <a:gd name="connsiteX21" fmla="*/ 7197317 w 9288370"/>
              <a:gd name="connsiteY21" fmla="*/ 687611 h 2237181"/>
              <a:gd name="connsiteX22" fmla="*/ 7995116 w 9288370"/>
              <a:gd name="connsiteY22" fmla="*/ 610023 h 2237181"/>
              <a:gd name="connsiteX23" fmla="*/ 8545846 w 9288370"/>
              <a:gd name="connsiteY23" fmla="*/ 244558 h 2237181"/>
              <a:gd name="connsiteX24" fmla="*/ 8905671 w 9288370"/>
              <a:gd name="connsiteY24" fmla="*/ 207760 h 2237181"/>
              <a:gd name="connsiteX25" fmla="*/ 9090939 w 9288370"/>
              <a:gd name="connsiteY25" fmla="*/ 121522 h 2237181"/>
              <a:gd name="connsiteX26" fmla="*/ 9280823 w 9288370"/>
              <a:gd name="connsiteY26" fmla="*/ 9459 h 2237181"/>
              <a:gd name="connsiteX0" fmla="*/ 9285549 w 9288370"/>
              <a:gd name="connsiteY0" fmla="*/ 11350 h 2213558"/>
              <a:gd name="connsiteX1" fmla="*/ 9288370 w 9288370"/>
              <a:gd name="connsiteY1" fmla="*/ 2213558 h 2213558"/>
              <a:gd name="connsiteX2" fmla="*/ 0 w 9288370"/>
              <a:gd name="connsiteY2" fmla="*/ 2213558 h 2213558"/>
              <a:gd name="connsiteX3" fmla="*/ 55380 w 9288370"/>
              <a:gd name="connsiteY3" fmla="*/ 2189484 h 2213558"/>
              <a:gd name="connsiteX4" fmla="*/ 106098 w 9288370"/>
              <a:gd name="connsiteY4" fmla="*/ 2176387 h 2213558"/>
              <a:gd name="connsiteX5" fmla="*/ 370723 w 9288370"/>
              <a:gd name="connsiteY5" fmla="*/ 2101326 h 2213558"/>
              <a:gd name="connsiteX6" fmla="*/ 461604 w 9288370"/>
              <a:gd name="connsiteY6" fmla="*/ 2061447 h 2213558"/>
              <a:gd name="connsiteX7" fmla="*/ 671860 w 9288370"/>
              <a:gd name="connsiteY7" fmla="*/ 2051585 h 2213558"/>
              <a:gd name="connsiteX8" fmla="*/ 859506 w 9288370"/>
              <a:gd name="connsiteY8" fmla="*/ 2005087 h 2213558"/>
              <a:gd name="connsiteX9" fmla="*/ 1056432 w 9288370"/>
              <a:gd name="connsiteY9" fmla="*/ 1954299 h 2213558"/>
              <a:gd name="connsiteX10" fmla="*/ 1336276 w 9288370"/>
              <a:gd name="connsiteY10" fmla="*/ 1804256 h 2213558"/>
              <a:gd name="connsiteX11" fmla="*/ 1700002 w 9288370"/>
              <a:gd name="connsiteY11" fmla="*/ 1682429 h 2213558"/>
              <a:gd name="connsiteX12" fmla="*/ 1925247 w 9288370"/>
              <a:gd name="connsiteY12" fmla="*/ 1619876 h 2213558"/>
              <a:gd name="connsiteX13" fmla="*/ 2056727 w 9288370"/>
              <a:gd name="connsiteY13" fmla="*/ 1572780 h 2213558"/>
              <a:gd name="connsiteX14" fmla="*/ 2281913 w 9288370"/>
              <a:gd name="connsiteY14" fmla="*/ 1513800 h 2213558"/>
              <a:gd name="connsiteX15" fmla="*/ 2402058 w 9288370"/>
              <a:gd name="connsiteY15" fmla="*/ 1431681 h 2213558"/>
              <a:gd name="connsiteX16" fmla="*/ 2522221 w 9288370"/>
              <a:gd name="connsiteY16" fmla="*/ 1367426 h 2213558"/>
              <a:gd name="connsiteX17" fmla="*/ 2689698 w 9288370"/>
              <a:gd name="connsiteY17" fmla="*/ 1311496 h 2213558"/>
              <a:gd name="connsiteX18" fmla="*/ 3001703 w 9288370"/>
              <a:gd name="connsiteY18" fmla="*/ 1247477 h 2213558"/>
              <a:gd name="connsiteX19" fmla="*/ 3437947 w 9288370"/>
              <a:gd name="connsiteY19" fmla="*/ 1099433 h 2213558"/>
              <a:gd name="connsiteX20" fmla="*/ 4209051 w 9288370"/>
              <a:gd name="connsiteY20" fmla="*/ 1099433 h 2213558"/>
              <a:gd name="connsiteX21" fmla="*/ 7197317 w 9288370"/>
              <a:gd name="connsiteY21" fmla="*/ 663988 h 2213558"/>
              <a:gd name="connsiteX22" fmla="*/ 7995116 w 9288370"/>
              <a:gd name="connsiteY22" fmla="*/ 586400 h 2213558"/>
              <a:gd name="connsiteX23" fmla="*/ 8545846 w 9288370"/>
              <a:gd name="connsiteY23" fmla="*/ 220935 h 2213558"/>
              <a:gd name="connsiteX24" fmla="*/ 8905671 w 9288370"/>
              <a:gd name="connsiteY24" fmla="*/ 184137 h 2213558"/>
              <a:gd name="connsiteX25" fmla="*/ 9090939 w 9288370"/>
              <a:gd name="connsiteY25" fmla="*/ 97899 h 2213558"/>
              <a:gd name="connsiteX26" fmla="*/ 9285549 w 9288370"/>
              <a:gd name="connsiteY26" fmla="*/ 11350 h 2213558"/>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7995116 w 9288370"/>
              <a:gd name="connsiteY22" fmla="*/ 576061 h 2203219"/>
              <a:gd name="connsiteX23" fmla="*/ 8545846 w 9288370"/>
              <a:gd name="connsiteY23" fmla="*/ 210596 h 2203219"/>
              <a:gd name="connsiteX24" fmla="*/ 8905671 w 9288370"/>
              <a:gd name="connsiteY24" fmla="*/ 173798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7995116 w 9288370"/>
              <a:gd name="connsiteY22" fmla="*/ 576061 h 2203219"/>
              <a:gd name="connsiteX23" fmla="*/ 8545846 w 9288370"/>
              <a:gd name="connsiteY23" fmla="*/ 21059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7995116 w 9288370"/>
              <a:gd name="connsiteY22" fmla="*/ 576061 h 2203219"/>
              <a:gd name="connsiteX23" fmla="*/ 8682888 w 9288370"/>
              <a:gd name="connsiteY23" fmla="*/ 15531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7995116 w 9288370"/>
              <a:gd name="connsiteY22" fmla="*/ 576061 h 2203219"/>
              <a:gd name="connsiteX23" fmla="*/ 8682888 w 9288370"/>
              <a:gd name="connsiteY23" fmla="*/ 15531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8018744 w 9288370"/>
              <a:gd name="connsiteY22" fmla="*/ 354943 h 2203219"/>
              <a:gd name="connsiteX23" fmla="*/ 8682888 w 9288370"/>
              <a:gd name="connsiteY23" fmla="*/ 15531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8018744 w 9288370"/>
              <a:gd name="connsiteY22" fmla="*/ 354943 h 2203219"/>
              <a:gd name="connsiteX23" fmla="*/ 8682888 w 9288370"/>
              <a:gd name="connsiteY23" fmla="*/ 15531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011 h 2203219"/>
              <a:gd name="connsiteX1" fmla="*/ 9288370 w 9288370"/>
              <a:gd name="connsiteY1" fmla="*/ 2203219 h 2203219"/>
              <a:gd name="connsiteX2" fmla="*/ 0 w 9288370"/>
              <a:gd name="connsiteY2" fmla="*/ 2203219 h 2203219"/>
              <a:gd name="connsiteX3" fmla="*/ 55380 w 9288370"/>
              <a:gd name="connsiteY3" fmla="*/ 2179145 h 2203219"/>
              <a:gd name="connsiteX4" fmla="*/ 106098 w 9288370"/>
              <a:gd name="connsiteY4" fmla="*/ 2166048 h 2203219"/>
              <a:gd name="connsiteX5" fmla="*/ 370723 w 9288370"/>
              <a:gd name="connsiteY5" fmla="*/ 2090987 h 2203219"/>
              <a:gd name="connsiteX6" fmla="*/ 461604 w 9288370"/>
              <a:gd name="connsiteY6" fmla="*/ 2051108 h 2203219"/>
              <a:gd name="connsiteX7" fmla="*/ 671860 w 9288370"/>
              <a:gd name="connsiteY7" fmla="*/ 2041246 h 2203219"/>
              <a:gd name="connsiteX8" fmla="*/ 859506 w 9288370"/>
              <a:gd name="connsiteY8" fmla="*/ 1994748 h 2203219"/>
              <a:gd name="connsiteX9" fmla="*/ 1056432 w 9288370"/>
              <a:gd name="connsiteY9" fmla="*/ 1943960 h 2203219"/>
              <a:gd name="connsiteX10" fmla="*/ 1336276 w 9288370"/>
              <a:gd name="connsiteY10" fmla="*/ 1793917 h 2203219"/>
              <a:gd name="connsiteX11" fmla="*/ 1700002 w 9288370"/>
              <a:gd name="connsiteY11" fmla="*/ 1672090 h 2203219"/>
              <a:gd name="connsiteX12" fmla="*/ 1925247 w 9288370"/>
              <a:gd name="connsiteY12" fmla="*/ 1609537 h 2203219"/>
              <a:gd name="connsiteX13" fmla="*/ 2056727 w 9288370"/>
              <a:gd name="connsiteY13" fmla="*/ 1562441 h 2203219"/>
              <a:gd name="connsiteX14" fmla="*/ 2281913 w 9288370"/>
              <a:gd name="connsiteY14" fmla="*/ 1503461 h 2203219"/>
              <a:gd name="connsiteX15" fmla="*/ 2402058 w 9288370"/>
              <a:gd name="connsiteY15" fmla="*/ 1421342 h 2203219"/>
              <a:gd name="connsiteX16" fmla="*/ 2522221 w 9288370"/>
              <a:gd name="connsiteY16" fmla="*/ 1357087 h 2203219"/>
              <a:gd name="connsiteX17" fmla="*/ 2689698 w 9288370"/>
              <a:gd name="connsiteY17" fmla="*/ 1301157 h 2203219"/>
              <a:gd name="connsiteX18" fmla="*/ 3001703 w 9288370"/>
              <a:gd name="connsiteY18" fmla="*/ 1237138 h 2203219"/>
              <a:gd name="connsiteX19" fmla="*/ 3437947 w 9288370"/>
              <a:gd name="connsiteY19" fmla="*/ 1089094 h 2203219"/>
              <a:gd name="connsiteX20" fmla="*/ 4209051 w 9288370"/>
              <a:gd name="connsiteY20" fmla="*/ 1089094 h 2203219"/>
              <a:gd name="connsiteX21" fmla="*/ 7197317 w 9288370"/>
              <a:gd name="connsiteY21" fmla="*/ 653649 h 2203219"/>
              <a:gd name="connsiteX22" fmla="*/ 8203042 w 9288370"/>
              <a:gd name="connsiteY22" fmla="*/ 354943 h 2203219"/>
              <a:gd name="connsiteX23" fmla="*/ 8682888 w 9288370"/>
              <a:gd name="connsiteY23" fmla="*/ 155316 h 2203219"/>
              <a:gd name="connsiteX24" fmla="*/ 8943475 w 9288370"/>
              <a:gd name="connsiteY24" fmla="*/ 127022 h 2203219"/>
              <a:gd name="connsiteX25" fmla="*/ 9090939 w 9288370"/>
              <a:gd name="connsiteY25" fmla="*/ 87560 h 2203219"/>
              <a:gd name="connsiteX26" fmla="*/ 9285549 w 9288370"/>
              <a:gd name="connsiteY26" fmla="*/ 1011 h 2203219"/>
              <a:gd name="connsiteX0" fmla="*/ 9285549 w 9288370"/>
              <a:gd name="connsiteY0" fmla="*/ 1799 h 2204007"/>
              <a:gd name="connsiteX1" fmla="*/ 9288370 w 9288370"/>
              <a:gd name="connsiteY1" fmla="*/ 2204007 h 2204007"/>
              <a:gd name="connsiteX2" fmla="*/ 0 w 9288370"/>
              <a:gd name="connsiteY2" fmla="*/ 2204007 h 2204007"/>
              <a:gd name="connsiteX3" fmla="*/ 55380 w 9288370"/>
              <a:gd name="connsiteY3" fmla="*/ 2179933 h 2204007"/>
              <a:gd name="connsiteX4" fmla="*/ 106098 w 9288370"/>
              <a:gd name="connsiteY4" fmla="*/ 2166836 h 2204007"/>
              <a:gd name="connsiteX5" fmla="*/ 370723 w 9288370"/>
              <a:gd name="connsiteY5" fmla="*/ 2091775 h 2204007"/>
              <a:gd name="connsiteX6" fmla="*/ 461604 w 9288370"/>
              <a:gd name="connsiteY6" fmla="*/ 2051896 h 2204007"/>
              <a:gd name="connsiteX7" fmla="*/ 671860 w 9288370"/>
              <a:gd name="connsiteY7" fmla="*/ 2042034 h 2204007"/>
              <a:gd name="connsiteX8" fmla="*/ 859506 w 9288370"/>
              <a:gd name="connsiteY8" fmla="*/ 1995536 h 2204007"/>
              <a:gd name="connsiteX9" fmla="*/ 1056432 w 9288370"/>
              <a:gd name="connsiteY9" fmla="*/ 1944748 h 2204007"/>
              <a:gd name="connsiteX10" fmla="*/ 1336276 w 9288370"/>
              <a:gd name="connsiteY10" fmla="*/ 1794705 h 2204007"/>
              <a:gd name="connsiteX11" fmla="*/ 1700002 w 9288370"/>
              <a:gd name="connsiteY11" fmla="*/ 1672878 h 2204007"/>
              <a:gd name="connsiteX12" fmla="*/ 1925247 w 9288370"/>
              <a:gd name="connsiteY12" fmla="*/ 1610325 h 2204007"/>
              <a:gd name="connsiteX13" fmla="*/ 2056727 w 9288370"/>
              <a:gd name="connsiteY13" fmla="*/ 1563229 h 2204007"/>
              <a:gd name="connsiteX14" fmla="*/ 2281913 w 9288370"/>
              <a:gd name="connsiteY14" fmla="*/ 1504249 h 2204007"/>
              <a:gd name="connsiteX15" fmla="*/ 2402058 w 9288370"/>
              <a:gd name="connsiteY15" fmla="*/ 1422130 h 2204007"/>
              <a:gd name="connsiteX16" fmla="*/ 2522221 w 9288370"/>
              <a:gd name="connsiteY16" fmla="*/ 1357875 h 2204007"/>
              <a:gd name="connsiteX17" fmla="*/ 2689698 w 9288370"/>
              <a:gd name="connsiteY17" fmla="*/ 1301945 h 2204007"/>
              <a:gd name="connsiteX18" fmla="*/ 3001703 w 9288370"/>
              <a:gd name="connsiteY18" fmla="*/ 1237926 h 2204007"/>
              <a:gd name="connsiteX19" fmla="*/ 3437947 w 9288370"/>
              <a:gd name="connsiteY19" fmla="*/ 1089882 h 2204007"/>
              <a:gd name="connsiteX20" fmla="*/ 4209051 w 9288370"/>
              <a:gd name="connsiteY20" fmla="*/ 1089882 h 2204007"/>
              <a:gd name="connsiteX21" fmla="*/ 7197317 w 9288370"/>
              <a:gd name="connsiteY21" fmla="*/ 654437 h 2204007"/>
              <a:gd name="connsiteX22" fmla="*/ 8203042 w 9288370"/>
              <a:gd name="connsiteY22" fmla="*/ 355731 h 2204007"/>
              <a:gd name="connsiteX23" fmla="*/ 8682888 w 9288370"/>
              <a:gd name="connsiteY23" fmla="*/ 156104 h 2204007"/>
              <a:gd name="connsiteX24" fmla="*/ 8943475 w 9288370"/>
              <a:gd name="connsiteY24" fmla="*/ 127810 h 2204007"/>
              <a:gd name="connsiteX25" fmla="*/ 9142920 w 9288370"/>
              <a:gd name="connsiteY25" fmla="*/ 58582 h 2204007"/>
              <a:gd name="connsiteX26" fmla="*/ 9285549 w 9288370"/>
              <a:gd name="connsiteY26" fmla="*/ 1799 h 2204007"/>
              <a:gd name="connsiteX0" fmla="*/ 9285549 w 9288370"/>
              <a:gd name="connsiteY0" fmla="*/ 1799 h 2204007"/>
              <a:gd name="connsiteX1" fmla="*/ 9288370 w 9288370"/>
              <a:gd name="connsiteY1" fmla="*/ 2204007 h 2204007"/>
              <a:gd name="connsiteX2" fmla="*/ 0 w 9288370"/>
              <a:gd name="connsiteY2" fmla="*/ 2204007 h 2204007"/>
              <a:gd name="connsiteX3" fmla="*/ 55380 w 9288370"/>
              <a:gd name="connsiteY3" fmla="*/ 2179933 h 2204007"/>
              <a:gd name="connsiteX4" fmla="*/ 106098 w 9288370"/>
              <a:gd name="connsiteY4" fmla="*/ 2166836 h 2204007"/>
              <a:gd name="connsiteX5" fmla="*/ 370723 w 9288370"/>
              <a:gd name="connsiteY5" fmla="*/ 2091775 h 2204007"/>
              <a:gd name="connsiteX6" fmla="*/ 461604 w 9288370"/>
              <a:gd name="connsiteY6" fmla="*/ 2051896 h 2204007"/>
              <a:gd name="connsiteX7" fmla="*/ 671860 w 9288370"/>
              <a:gd name="connsiteY7" fmla="*/ 2042034 h 2204007"/>
              <a:gd name="connsiteX8" fmla="*/ 859506 w 9288370"/>
              <a:gd name="connsiteY8" fmla="*/ 1995536 h 2204007"/>
              <a:gd name="connsiteX9" fmla="*/ 1056432 w 9288370"/>
              <a:gd name="connsiteY9" fmla="*/ 1944748 h 2204007"/>
              <a:gd name="connsiteX10" fmla="*/ 1336276 w 9288370"/>
              <a:gd name="connsiteY10" fmla="*/ 1794705 h 2204007"/>
              <a:gd name="connsiteX11" fmla="*/ 1700002 w 9288370"/>
              <a:gd name="connsiteY11" fmla="*/ 1672878 h 2204007"/>
              <a:gd name="connsiteX12" fmla="*/ 1925247 w 9288370"/>
              <a:gd name="connsiteY12" fmla="*/ 1610325 h 2204007"/>
              <a:gd name="connsiteX13" fmla="*/ 2056727 w 9288370"/>
              <a:gd name="connsiteY13" fmla="*/ 1563229 h 2204007"/>
              <a:gd name="connsiteX14" fmla="*/ 2281913 w 9288370"/>
              <a:gd name="connsiteY14" fmla="*/ 1504249 h 2204007"/>
              <a:gd name="connsiteX15" fmla="*/ 2402058 w 9288370"/>
              <a:gd name="connsiteY15" fmla="*/ 1422130 h 2204007"/>
              <a:gd name="connsiteX16" fmla="*/ 2522221 w 9288370"/>
              <a:gd name="connsiteY16" fmla="*/ 1357875 h 2204007"/>
              <a:gd name="connsiteX17" fmla="*/ 2689698 w 9288370"/>
              <a:gd name="connsiteY17" fmla="*/ 1301945 h 2204007"/>
              <a:gd name="connsiteX18" fmla="*/ 3001703 w 9288370"/>
              <a:gd name="connsiteY18" fmla="*/ 1237926 h 2204007"/>
              <a:gd name="connsiteX19" fmla="*/ 3437947 w 9288370"/>
              <a:gd name="connsiteY19" fmla="*/ 1089882 h 2204007"/>
              <a:gd name="connsiteX20" fmla="*/ 4209051 w 9288370"/>
              <a:gd name="connsiteY20" fmla="*/ 1089882 h 2204007"/>
              <a:gd name="connsiteX21" fmla="*/ 7197317 w 9288370"/>
              <a:gd name="connsiteY21" fmla="*/ 654437 h 2204007"/>
              <a:gd name="connsiteX22" fmla="*/ 8203042 w 9288370"/>
              <a:gd name="connsiteY22" fmla="*/ 355731 h 2204007"/>
              <a:gd name="connsiteX23" fmla="*/ 8682888 w 9288370"/>
              <a:gd name="connsiteY23" fmla="*/ 156104 h 2204007"/>
              <a:gd name="connsiteX24" fmla="*/ 8943475 w 9288370"/>
              <a:gd name="connsiteY24" fmla="*/ 127810 h 2204007"/>
              <a:gd name="connsiteX25" fmla="*/ 9142920 w 9288370"/>
              <a:gd name="connsiteY25" fmla="*/ 58582 h 2204007"/>
              <a:gd name="connsiteX26" fmla="*/ 9285549 w 9288370"/>
              <a:gd name="connsiteY26" fmla="*/ 1799 h 2204007"/>
              <a:gd name="connsiteX0" fmla="*/ 9285549 w 9288370"/>
              <a:gd name="connsiteY0" fmla="*/ 1799 h 2204007"/>
              <a:gd name="connsiteX1" fmla="*/ 9288370 w 9288370"/>
              <a:gd name="connsiteY1" fmla="*/ 2204007 h 2204007"/>
              <a:gd name="connsiteX2" fmla="*/ 0 w 9288370"/>
              <a:gd name="connsiteY2" fmla="*/ 2204007 h 2204007"/>
              <a:gd name="connsiteX3" fmla="*/ 55380 w 9288370"/>
              <a:gd name="connsiteY3" fmla="*/ 2179933 h 2204007"/>
              <a:gd name="connsiteX4" fmla="*/ 106098 w 9288370"/>
              <a:gd name="connsiteY4" fmla="*/ 2166836 h 2204007"/>
              <a:gd name="connsiteX5" fmla="*/ 370723 w 9288370"/>
              <a:gd name="connsiteY5" fmla="*/ 2091775 h 2204007"/>
              <a:gd name="connsiteX6" fmla="*/ 461604 w 9288370"/>
              <a:gd name="connsiteY6" fmla="*/ 2051896 h 2204007"/>
              <a:gd name="connsiteX7" fmla="*/ 671860 w 9288370"/>
              <a:gd name="connsiteY7" fmla="*/ 2042034 h 2204007"/>
              <a:gd name="connsiteX8" fmla="*/ 859506 w 9288370"/>
              <a:gd name="connsiteY8" fmla="*/ 1995536 h 2204007"/>
              <a:gd name="connsiteX9" fmla="*/ 1056432 w 9288370"/>
              <a:gd name="connsiteY9" fmla="*/ 1944748 h 2204007"/>
              <a:gd name="connsiteX10" fmla="*/ 1336276 w 9288370"/>
              <a:gd name="connsiteY10" fmla="*/ 1794705 h 2204007"/>
              <a:gd name="connsiteX11" fmla="*/ 1700002 w 9288370"/>
              <a:gd name="connsiteY11" fmla="*/ 1672878 h 2204007"/>
              <a:gd name="connsiteX12" fmla="*/ 1925247 w 9288370"/>
              <a:gd name="connsiteY12" fmla="*/ 1610325 h 2204007"/>
              <a:gd name="connsiteX13" fmla="*/ 2056727 w 9288370"/>
              <a:gd name="connsiteY13" fmla="*/ 1563229 h 2204007"/>
              <a:gd name="connsiteX14" fmla="*/ 2281913 w 9288370"/>
              <a:gd name="connsiteY14" fmla="*/ 1504249 h 2204007"/>
              <a:gd name="connsiteX15" fmla="*/ 2402058 w 9288370"/>
              <a:gd name="connsiteY15" fmla="*/ 1422130 h 2204007"/>
              <a:gd name="connsiteX16" fmla="*/ 2522221 w 9288370"/>
              <a:gd name="connsiteY16" fmla="*/ 1357875 h 2204007"/>
              <a:gd name="connsiteX17" fmla="*/ 2689698 w 9288370"/>
              <a:gd name="connsiteY17" fmla="*/ 1301945 h 2204007"/>
              <a:gd name="connsiteX18" fmla="*/ 3001703 w 9288370"/>
              <a:gd name="connsiteY18" fmla="*/ 1237926 h 2204007"/>
              <a:gd name="connsiteX19" fmla="*/ 3437947 w 9288370"/>
              <a:gd name="connsiteY19" fmla="*/ 1089882 h 2204007"/>
              <a:gd name="connsiteX20" fmla="*/ 4209051 w 9288370"/>
              <a:gd name="connsiteY20" fmla="*/ 1089882 h 2204007"/>
              <a:gd name="connsiteX21" fmla="*/ 7197317 w 9288370"/>
              <a:gd name="connsiteY21" fmla="*/ 654437 h 2204007"/>
              <a:gd name="connsiteX22" fmla="*/ 8203042 w 9288370"/>
              <a:gd name="connsiteY22" fmla="*/ 355731 h 2204007"/>
              <a:gd name="connsiteX23" fmla="*/ 8682888 w 9288370"/>
              <a:gd name="connsiteY23" fmla="*/ 156104 h 2204007"/>
              <a:gd name="connsiteX24" fmla="*/ 8943475 w 9288370"/>
              <a:gd name="connsiteY24" fmla="*/ 127810 h 2204007"/>
              <a:gd name="connsiteX25" fmla="*/ 9142920 w 9288370"/>
              <a:gd name="connsiteY25" fmla="*/ 58582 h 2204007"/>
              <a:gd name="connsiteX26" fmla="*/ 9285549 w 9288370"/>
              <a:gd name="connsiteY26" fmla="*/ 1799 h 2204007"/>
              <a:gd name="connsiteX0" fmla="*/ 9285549 w 9288370"/>
              <a:gd name="connsiteY0" fmla="*/ 859 h 2203067"/>
              <a:gd name="connsiteX1" fmla="*/ 9288370 w 9288370"/>
              <a:gd name="connsiteY1" fmla="*/ 2203067 h 2203067"/>
              <a:gd name="connsiteX2" fmla="*/ 0 w 9288370"/>
              <a:gd name="connsiteY2" fmla="*/ 2203067 h 2203067"/>
              <a:gd name="connsiteX3" fmla="*/ 55380 w 9288370"/>
              <a:gd name="connsiteY3" fmla="*/ 2178993 h 2203067"/>
              <a:gd name="connsiteX4" fmla="*/ 106098 w 9288370"/>
              <a:gd name="connsiteY4" fmla="*/ 2165896 h 2203067"/>
              <a:gd name="connsiteX5" fmla="*/ 370723 w 9288370"/>
              <a:gd name="connsiteY5" fmla="*/ 2090835 h 2203067"/>
              <a:gd name="connsiteX6" fmla="*/ 461604 w 9288370"/>
              <a:gd name="connsiteY6" fmla="*/ 2050956 h 2203067"/>
              <a:gd name="connsiteX7" fmla="*/ 671860 w 9288370"/>
              <a:gd name="connsiteY7" fmla="*/ 2041094 h 2203067"/>
              <a:gd name="connsiteX8" fmla="*/ 859506 w 9288370"/>
              <a:gd name="connsiteY8" fmla="*/ 1994596 h 2203067"/>
              <a:gd name="connsiteX9" fmla="*/ 1056432 w 9288370"/>
              <a:gd name="connsiteY9" fmla="*/ 1943808 h 2203067"/>
              <a:gd name="connsiteX10" fmla="*/ 1336276 w 9288370"/>
              <a:gd name="connsiteY10" fmla="*/ 1793765 h 2203067"/>
              <a:gd name="connsiteX11" fmla="*/ 1700002 w 9288370"/>
              <a:gd name="connsiteY11" fmla="*/ 1671938 h 2203067"/>
              <a:gd name="connsiteX12" fmla="*/ 1925247 w 9288370"/>
              <a:gd name="connsiteY12" fmla="*/ 1609385 h 2203067"/>
              <a:gd name="connsiteX13" fmla="*/ 2056727 w 9288370"/>
              <a:gd name="connsiteY13" fmla="*/ 1562289 h 2203067"/>
              <a:gd name="connsiteX14" fmla="*/ 2281913 w 9288370"/>
              <a:gd name="connsiteY14" fmla="*/ 1503309 h 2203067"/>
              <a:gd name="connsiteX15" fmla="*/ 2402058 w 9288370"/>
              <a:gd name="connsiteY15" fmla="*/ 1421190 h 2203067"/>
              <a:gd name="connsiteX16" fmla="*/ 2522221 w 9288370"/>
              <a:gd name="connsiteY16" fmla="*/ 1356935 h 2203067"/>
              <a:gd name="connsiteX17" fmla="*/ 2689698 w 9288370"/>
              <a:gd name="connsiteY17" fmla="*/ 1301005 h 2203067"/>
              <a:gd name="connsiteX18" fmla="*/ 3001703 w 9288370"/>
              <a:gd name="connsiteY18" fmla="*/ 1236986 h 2203067"/>
              <a:gd name="connsiteX19" fmla="*/ 3437947 w 9288370"/>
              <a:gd name="connsiteY19" fmla="*/ 1088942 h 2203067"/>
              <a:gd name="connsiteX20" fmla="*/ 4209051 w 9288370"/>
              <a:gd name="connsiteY20" fmla="*/ 1088942 h 2203067"/>
              <a:gd name="connsiteX21" fmla="*/ 7197317 w 9288370"/>
              <a:gd name="connsiteY21" fmla="*/ 653497 h 2203067"/>
              <a:gd name="connsiteX22" fmla="*/ 8203042 w 9288370"/>
              <a:gd name="connsiteY22" fmla="*/ 354791 h 2203067"/>
              <a:gd name="connsiteX23" fmla="*/ 8682888 w 9288370"/>
              <a:gd name="connsiteY23" fmla="*/ 155164 h 2203067"/>
              <a:gd name="connsiteX24" fmla="*/ 8943475 w 9288370"/>
              <a:gd name="connsiteY24" fmla="*/ 126870 h 2203067"/>
              <a:gd name="connsiteX25" fmla="*/ 9142920 w 9288370"/>
              <a:gd name="connsiteY25" fmla="*/ 57642 h 2203067"/>
              <a:gd name="connsiteX26" fmla="*/ 9285549 w 9288370"/>
              <a:gd name="connsiteY26" fmla="*/ 859 h 22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88370" h="2203067">
                <a:moveTo>
                  <a:pt x="9285549" y="859"/>
                </a:moveTo>
                <a:cubicBezTo>
                  <a:pt x="9288065" y="743433"/>
                  <a:pt x="9285854" y="1460493"/>
                  <a:pt x="9288370" y="2203067"/>
                </a:cubicBezTo>
                <a:lnTo>
                  <a:pt x="0" y="2203067"/>
                </a:lnTo>
                <a:lnTo>
                  <a:pt x="55380" y="2178993"/>
                </a:lnTo>
                <a:cubicBezTo>
                  <a:pt x="73723" y="2172204"/>
                  <a:pt x="91063" y="2167343"/>
                  <a:pt x="106098" y="2165896"/>
                </a:cubicBezTo>
                <a:cubicBezTo>
                  <a:pt x="218614" y="2113687"/>
                  <a:pt x="311471" y="2109992"/>
                  <a:pt x="370723" y="2090835"/>
                </a:cubicBezTo>
                <a:lnTo>
                  <a:pt x="461604" y="2050956"/>
                </a:lnTo>
                <a:cubicBezTo>
                  <a:pt x="511794" y="2042666"/>
                  <a:pt x="630174" y="2045052"/>
                  <a:pt x="671860" y="2041094"/>
                </a:cubicBezTo>
                <a:cubicBezTo>
                  <a:pt x="831551" y="2029819"/>
                  <a:pt x="796957" y="2010095"/>
                  <a:pt x="859506" y="1994596"/>
                </a:cubicBezTo>
                <a:cubicBezTo>
                  <a:pt x="925148" y="1977667"/>
                  <a:pt x="982441" y="1946437"/>
                  <a:pt x="1056432" y="1943808"/>
                </a:cubicBezTo>
                <a:cubicBezTo>
                  <a:pt x="1141460" y="1949662"/>
                  <a:pt x="1229014" y="1839077"/>
                  <a:pt x="1336276" y="1793765"/>
                </a:cubicBezTo>
                <a:cubicBezTo>
                  <a:pt x="1443537" y="1748453"/>
                  <a:pt x="1618734" y="1681551"/>
                  <a:pt x="1700002" y="1671938"/>
                </a:cubicBezTo>
                <a:cubicBezTo>
                  <a:pt x="1770796" y="1652622"/>
                  <a:pt x="1886491" y="1607508"/>
                  <a:pt x="1925247" y="1609385"/>
                </a:cubicBezTo>
                <a:cubicBezTo>
                  <a:pt x="1979773" y="1591110"/>
                  <a:pt x="1997283" y="1579968"/>
                  <a:pt x="2056727" y="1562289"/>
                </a:cubicBezTo>
                <a:cubicBezTo>
                  <a:pt x="2118428" y="1524336"/>
                  <a:pt x="2272492" y="1514307"/>
                  <a:pt x="2281913" y="1503309"/>
                </a:cubicBezTo>
                <a:cubicBezTo>
                  <a:pt x="2313559" y="1509407"/>
                  <a:pt x="2384024" y="1432152"/>
                  <a:pt x="2402058" y="1421190"/>
                </a:cubicBezTo>
                <a:cubicBezTo>
                  <a:pt x="2444082" y="1402817"/>
                  <a:pt x="2459748" y="1386764"/>
                  <a:pt x="2522221" y="1356935"/>
                </a:cubicBezTo>
                <a:cubicBezTo>
                  <a:pt x="2583351" y="1338655"/>
                  <a:pt x="2592153" y="1324759"/>
                  <a:pt x="2689698" y="1301005"/>
                </a:cubicBezTo>
                <a:cubicBezTo>
                  <a:pt x="2846360" y="1290467"/>
                  <a:pt x="2933220" y="1259857"/>
                  <a:pt x="3001703" y="1236986"/>
                </a:cubicBezTo>
                <a:lnTo>
                  <a:pt x="3437947" y="1088942"/>
                </a:lnTo>
                <a:lnTo>
                  <a:pt x="4209051" y="1088942"/>
                </a:lnTo>
                <a:lnTo>
                  <a:pt x="7197317" y="653497"/>
                </a:lnTo>
                <a:lnTo>
                  <a:pt x="8203042" y="354791"/>
                </a:lnTo>
                <a:cubicBezTo>
                  <a:pt x="8405521" y="58626"/>
                  <a:pt x="8461507" y="221706"/>
                  <a:pt x="8682888" y="155164"/>
                </a:cubicBezTo>
                <a:cubicBezTo>
                  <a:pt x="8730870" y="183830"/>
                  <a:pt x="8822250" y="173420"/>
                  <a:pt x="8943475" y="126870"/>
                </a:cubicBezTo>
                <a:cubicBezTo>
                  <a:pt x="9095367" y="26013"/>
                  <a:pt x="9069294" y="84165"/>
                  <a:pt x="9142920" y="57642"/>
                </a:cubicBezTo>
                <a:cubicBezTo>
                  <a:pt x="9206215" y="62810"/>
                  <a:pt x="9198626" y="-8563"/>
                  <a:pt x="9285549" y="859"/>
                </a:cubicBez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3" name="Rectangle 3082">
            <a:extLst>
              <a:ext uri="{FF2B5EF4-FFF2-40B4-BE49-F238E27FC236}">
                <a16:creationId xmlns:a16="http://schemas.microsoft.com/office/drawing/2014/main" id="{45DC864E-A348-4E87-AE2E-1861FE991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546" y="441736"/>
            <a:ext cx="10792612" cy="5426887"/>
          </a:xfrm>
          <a:prstGeom prst="rect">
            <a:avLst/>
          </a:prstGeom>
          <a:solidFill>
            <a:srgbClr val="EFEEE9"/>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Freeform: Shape 3084">
            <a:extLst>
              <a:ext uri="{FF2B5EF4-FFF2-40B4-BE49-F238E27FC236}">
                <a16:creationId xmlns:a16="http://schemas.microsoft.com/office/drawing/2014/main" id="{4B42EA8D-47D0-4305-A5B1-0BD484F3A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96109" y="-2127221"/>
            <a:ext cx="5199782" cy="10540945"/>
          </a:xfrm>
          <a:custGeom>
            <a:avLst/>
            <a:gdLst>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6 w 4123786"/>
              <a:gd name="connsiteY29" fmla="*/ 4850104 h 10695515"/>
              <a:gd name="connsiteX30" fmla="*/ 4123786 w 4123786"/>
              <a:gd name="connsiteY30" fmla="*/ 7596066 h 10695515"/>
              <a:gd name="connsiteX31" fmla="*/ 4123785 w 4123786"/>
              <a:gd name="connsiteY31" fmla="*/ 7596068 h 10695515"/>
              <a:gd name="connsiteX32" fmla="*/ 4123785 w 4123786"/>
              <a:gd name="connsiteY32" fmla="*/ 7916119 h 10695515"/>
              <a:gd name="connsiteX33" fmla="*/ 4123785 w 4123786"/>
              <a:gd name="connsiteY33" fmla="*/ 10239915 h 10695515"/>
              <a:gd name="connsiteX34" fmla="*/ 4123785 w 4123786"/>
              <a:gd name="connsiteY34" fmla="*/ 10662081 h 10695515"/>
              <a:gd name="connsiteX35" fmla="*/ 4090258 w 4123786"/>
              <a:gd name="connsiteY35" fmla="*/ 10695514 h 10695515"/>
              <a:gd name="connsiteX36" fmla="*/ 4072751 w 4123786"/>
              <a:gd name="connsiteY36" fmla="*/ 10695514 h 10695515"/>
              <a:gd name="connsiteX37" fmla="*/ 4072751 w 4123786"/>
              <a:gd name="connsiteY37" fmla="*/ 10695515 h 10695515"/>
              <a:gd name="connsiteX38" fmla="*/ 3145747 w 4123786"/>
              <a:gd name="connsiteY38" fmla="*/ 10695515 h 10695515"/>
              <a:gd name="connsiteX39" fmla="*/ 2810340 w 4123786"/>
              <a:gd name="connsiteY39" fmla="*/ 10695515 h 10695515"/>
              <a:gd name="connsiteX40" fmla="*/ 68003 w 4123786"/>
              <a:gd name="connsiteY40" fmla="*/ 10695515 h 10695515"/>
              <a:gd name="connsiteX41" fmla="*/ 30530 w 4123786"/>
              <a:gd name="connsiteY41" fmla="*/ 10659953 h 10695515"/>
              <a:gd name="connsiteX42" fmla="*/ 30530 w 4123786"/>
              <a:gd name="connsiteY42" fmla="*/ 9043781 h 10695515"/>
              <a:gd name="connsiteX43" fmla="*/ 19986 w 4123786"/>
              <a:gd name="connsiteY43" fmla="*/ 8991028 h 10695515"/>
              <a:gd name="connsiteX44" fmla="*/ 30530 w 4123786"/>
              <a:gd name="connsiteY44" fmla="*/ 8936768 h 10695515"/>
              <a:gd name="connsiteX45" fmla="*/ 30530 w 4123786"/>
              <a:gd name="connsiteY45" fmla="*/ 8213677 h 10695515"/>
              <a:gd name="connsiteX46" fmla="*/ 30530 w 4123786"/>
              <a:gd name="connsiteY46" fmla="*/ 8117697 h 10695515"/>
              <a:gd name="connsiteX47" fmla="*/ 19292 w 4123786"/>
              <a:gd name="connsiteY47" fmla="*/ 8064088 h 10695515"/>
              <a:gd name="connsiteX48" fmla="*/ 6414 w 4123786"/>
              <a:gd name="connsiteY48" fmla="*/ 8009276 h 10695515"/>
              <a:gd name="connsiteX49" fmla="*/ 862 w 4123786"/>
              <a:gd name="connsiteY49" fmla="*/ 7956458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6 w 4123786"/>
              <a:gd name="connsiteY29" fmla="*/ 4850104 h 10695515"/>
              <a:gd name="connsiteX30" fmla="*/ 4123786 w 4123786"/>
              <a:gd name="connsiteY30" fmla="*/ 7596066 h 10695515"/>
              <a:gd name="connsiteX31" fmla="*/ 4123785 w 4123786"/>
              <a:gd name="connsiteY31" fmla="*/ 7596068 h 10695515"/>
              <a:gd name="connsiteX32" fmla="*/ 4123785 w 4123786"/>
              <a:gd name="connsiteY32" fmla="*/ 7916119 h 10695515"/>
              <a:gd name="connsiteX33" fmla="*/ 4123785 w 4123786"/>
              <a:gd name="connsiteY33" fmla="*/ 10239915 h 10695515"/>
              <a:gd name="connsiteX34" fmla="*/ 4123785 w 4123786"/>
              <a:gd name="connsiteY34" fmla="*/ 10662081 h 10695515"/>
              <a:gd name="connsiteX35" fmla="*/ 4090258 w 4123786"/>
              <a:gd name="connsiteY35" fmla="*/ 10695514 h 10695515"/>
              <a:gd name="connsiteX36" fmla="*/ 4072751 w 4123786"/>
              <a:gd name="connsiteY36" fmla="*/ 10695514 h 10695515"/>
              <a:gd name="connsiteX37" fmla="*/ 4072751 w 4123786"/>
              <a:gd name="connsiteY37" fmla="*/ 10695515 h 10695515"/>
              <a:gd name="connsiteX38" fmla="*/ 3145747 w 4123786"/>
              <a:gd name="connsiteY38" fmla="*/ 10695515 h 10695515"/>
              <a:gd name="connsiteX39" fmla="*/ 68003 w 4123786"/>
              <a:gd name="connsiteY39" fmla="*/ 10695515 h 10695515"/>
              <a:gd name="connsiteX40" fmla="*/ 30530 w 4123786"/>
              <a:gd name="connsiteY40" fmla="*/ 10659953 h 10695515"/>
              <a:gd name="connsiteX41" fmla="*/ 30530 w 4123786"/>
              <a:gd name="connsiteY41" fmla="*/ 9043781 h 10695515"/>
              <a:gd name="connsiteX42" fmla="*/ 19986 w 4123786"/>
              <a:gd name="connsiteY42" fmla="*/ 8991028 h 10695515"/>
              <a:gd name="connsiteX43" fmla="*/ 30530 w 4123786"/>
              <a:gd name="connsiteY43" fmla="*/ 8936768 h 10695515"/>
              <a:gd name="connsiteX44" fmla="*/ 30530 w 4123786"/>
              <a:gd name="connsiteY44" fmla="*/ 8213677 h 10695515"/>
              <a:gd name="connsiteX45" fmla="*/ 30530 w 4123786"/>
              <a:gd name="connsiteY45" fmla="*/ 8117697 h 10695515"/>
              <a:gd name="connsiteX46" fmla="*/ 19292 w 4123786"/>
              <a:gd name="connsiteY46" fmla="*/ 8064088 h 10695515"/>
              <a:gd name="connsiteX47" fmla="*/ 6414 w 4123786"/>
              <a:gd name="connsiteY47" fmla="*/ 8009276 h 10695515"/>
              <a:gd name="connsiteX48" fmla="*/ 862 w 4123786"/>
              <a:gd name="connsiteY48" fmla="*/ 7956458 h 10695515"/>
              <a:gd name="connsiteX49" fmla="*/ 0 w 4123786"/>
              <a:gd name="connsiteY49"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6 w 4123786"/>
              <a:gd name="connsiteY29" fmla="*/ 4850104 h 10695515"/>
              <a:gd name="connsiteX30" fmla="*/ 4123786 w 4123786"/>
              <a:gd name="connsiteY30" fmla="*/ 7596066 h 10695515"/>
              <a:gd name="connsiteX31" fmla="*/ 4123785 w 4123786"/>
              <a:gd name="connsiteY31" fmla="*/ 7916119 h 10695515"/>
              <a:gd name="connsiteX32" fmla="*/ 4123785 w 4123786"/>
              <a:gd name="connsiteY32" fmla="*/ 10239915 h 10695515"/>
              <a:gd name="connsiteX33" fmla="*/ 4123785 w 4123786"/>
              <a:gd name="connsiteY33" fmla="*/ 10662081 h 10695515"/>
              <a:gd name="connsiteX34" fmla="*/ 4090258 w 4123786"/>
              <a:gd name="connsiteY34" fmla="*/ 10695514 h 10695515"/>
              <a:gd name="connsiteX35" fmla="*/ 4072751 w 4123786"/>
              <a:gd name="connsiteY35" fmla="*/ 10695514 h 10695515"/>
              <a:gd name="connsiteX36" fmla="*/ 4072751 w 4123786"/>
              <a:gd name="connsiteY36" fmla="*/ 10695515 h 10695515"/>
              <a:gd name="connsiteX37" fmla="*/ 3145747 w 4123786"/>
              <a:gd name="connsiteY37" fmla="*/ 10695515 h 10695515"/>
              <a:gd name="connsiteX38" fmla="*/ 68003 w 4123786"/>
              <a:gd name="connsiteY38" fmla="*/ 10695515 h 10695515"/>
              <a:gd name="connsiteX39" fmla="*/ 30530 w 4123786"/>
              <a:gd name="connsiteY39" fmla="*/ 10659953 h 10695515"/>
              <a:gd name="connsiteX40" fmla="*/ 30530 w 4123786"/>
              <a:gd name="connsiteY40" fmla="*/ 9043781 h 10695515"/>
              <a:gd name="connsiteX41" fmla="*/ 19986 w 4123786"/>
              <a:gd name="connsiteY41" fmla="*/ 8991028 h 10695515"/>
              <a:gd name="connsiteX42" fmla="*/ 30530 w 4123786"/>
              <a:gd name="connsiteY42" fmla="*/ 8936768 h 10695515"/>
              <a:gd name="connsiteX43" fmla="*/ 30530 w 4123786"/>
              <a:gd name="connsiteY43" fmla="*/ 8213677 h 10695515"/>
              <a:gd name="connsiteX44" fmla="*/ 30530 w 4123786"/>
              <a:gd name="connsiteY44" fmla="*/ 8117697 h 10695515"/>
              <a:gd name="connsiteX45" fmla="*/ 19292 w 4123786"/>
              <a:gd name="connsiteY45" fmla="*/ 8064088 h 10695515"/>
              <a:gd name="connsiteX46" fmla="*/ 6414 w 4123786"/>
              <a:gd name="connsiteY46" fmla="*/ 8009276 h 10695515"/>
              <a:gd name="connsiteX47" fmla="*/ 862 w 4123786"/>
              <a:gd name="connsiteY47" fmla="*/ 7956458 h 10695515"/>
              <a:gd name="connsiteX48" fmla="*/ 0 w 4123786"/>
              <a:gd name="connsiteY48"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6 w 4123786"/>
              <a:gd name="connsiteY29" fmla="*/ 4850104 h 10695515"/>
              <a:gd name="connsiteX30" fmla="*/ 4123785 w 4123786"/>
              <a:gd name="connsiteY30" fmla="*/ 7916119 h 10695515"/>
              <a:gd name="connsiteX31" fmla="*/ 4123785 w 4123786"/>
              <a:gd name="connsiteY31" fmla="*/ 10239915 h 10695515"/>
              <a:gd name="connsiteX32" fmla="*/ 4123785 w 4123786"/>
              <a:gd name="connsiteY32" fmla="*/ 10662081 h 10695515"/>
              <a:gd name="connsiteX33" fmla="*/ 4090258 w 4123786"/>
              <a:gd name="connsiteY33" fmla="*/ 10695514 h 10695515"/>
              <a:gd name="connsiteX34" fmla="*/ 4072751 w 4123786"/>
              <a:gd name="connsiteY34" fmla="*/ 10695514 h 10695515"/>
              <a:gd name="connsiteX35" fmla="*/ 4072751 w 4123786"/>
              <a:gd name="connsiteY35" fmla="*/ 10695515 h 10695515"/>
              <a:gd name="connsiteX36" fmla="*/ 3145747 w 4123786"/>
              <a:gd name="connsiteY36" fmla="*/ 10695515 h 10695515"/>
              <a:gd name="connsiteX37" fmla="*/ 68003 w 4123786"/>
              <a:gd name="connsiteY37" fmla="*/ 10695515 h 10695515"/>
              <a:gd name="connsiteX38" fmla="*/ 30530 w 4123786"/>
              <a:gd name="connsiteY38" fmla="*/ 10659953 h 10695515"/>
              <a:gd name="connsiteX39" fmla="*/ 30530 w 4123786"/>
              <a:gd name="connsiteY39" fmla="*/ 9043781 h 10695515"/>
              <a:gd name="connsiteX40" fmla="*/ 19986 w 4123786"/>
              <a:gd name="connsiteY40" fmla="*/ 8991028 h 10695515"/>
              <a:gd name="connsiteX41" fmla="*/ 30530 w 4123786"/>
              <a:gd name="connsiteY41" fmla="*/ 8936768 h 10695515"/>
              <a:gd name="connsiteX42" fmla="*/ 30530 w 4123786"/>
              <a:gd name="connsiteY42" fmla="*/ 8213677 h 10695515"/>
              <a:gd name="connsiteX43" fmla="*/ 30530 w 4123786"/>
              <a:gd name="connsiteY43" fmla="*/ 8117697 h 10695515"/>
              <a:gd name="connsiteX44" fmla="*/ 19292 w 4123786"/>
              <a:gd name="connsiteY44" fmla="*/ 8064088 h 10695515"/>
              <a:gd name="connsiteX45" fmla="*/ 6414 w 4123786"/>
              <a:gd name="connsiteY45" fmla="*/ 8009276 h 10695515"/>
              <a:gd name="connsiteX46" fmla="*/ 862 w 4123786"/>
              <a:gd name="connsiteY46" fmla="*/ 7956458 h 10695515"/>
              <a:gd name="connsiteX47" fmla="*/ 0 w 4123786"/>
              <a:gd name="connsiteY47"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6 w 4123786"/>
              <a:gd name="connsiteY29" fmla="*/ 4850104 h 10695515"/>
              <a:gd name="connsiteX30" fmla="*/ 4123785 w 4123786"/>
              <a:gd name="connsiteY30" fmla="*/ 10239915 h 10695515"/>
              <a:gd name="connsiteX31" fmla="*/ 4123785 w 4123786"/>
              <a:gd name="connsiteY31" fmla="*/ 10662081 h 10695515"/>
              <a:gd name="connsiteX32" fmla="*/ 4090258 w 4123786"/>
              <a:gd name="connsiteY32" fmla="*/ 10695514 h 10695515"/>
              <a:gd name="connsiteX33" fmla="*/ 4072751 w 4123786"/>
              <a:gd name="connsiteY33" fmla="*/ 10695514 h 10695515"/>
              <a:gd name="connsiteX34" fmla="*/ 4072751 w 4123786"/>
              <a:gd name="connsiteY34" fmla="*/ 10695515 h 10695515"/>
              <a:gd name="connsiteX35" fmla="*/ 3145747 w 4123786"/>
              <a:gd name="connsiteY35" fmla="*/ 10695515 h 10695515"/>
              <a:gd name="connsiteX36" fmla="*/ 68003 w 4123786"/>
              <a:gd name="connsiteY36" fmla="*/ 10695515 h 10695515"/>
              <a:gd name="connsiteX37" fmla="*/ 30530 w 4123786"/>
              <a:gd name="connsiteY37" fmla="*/ 10659953 h 10695515"/>
              <a:gd name="connsiteX38" fmla="*/ 30530 w 4123786"/>
              <a:gd name="connsiteY38" fmla="*/ 9043781 h 10695515"/>
              <a:gd name="connsiteX39" fmla="*/ 19986 w 4123786"/>
              <a:gd name="connsiteY39" fmla="*/ 8991028 h 10695515"/>
              <a:gd name="connsiteX40" fmla="*/ 30530 w 4123786"/>
              <a:gd name="connsiteY40" fmla="*/ 8936768 h 10695515"/>
              <a:gd name="connsiteX41" fmla="*/ 30530 w 4123786"/>
              <a:gd name="connsiteY41" fmla="*/ 8213677 h 10695515"/>
              <a:gd name="connsiteX42" fmla="*/ 30530 w 4123786"/>
              <a:gd name="connsiteY42" fmla="*/ 8117697 h 10695515"/>
              <a:gd name="connsiteX43" fmla="*/ 19292 w 4123786"/>
              <a:gd name="connsiteY43" fmla="*/ 8064088 h 10695515"/>
              <a:gd name="connsiteX44" fmla="*/ 6414 w 4123786"/>
              <a:gd name="connsiteY44" fmla="*/ 8009276 h 10695515"/>
              <a:gd name="connsiteX45" fmla="*/ 862 w 4123786"/>
              <a:gd name="connsiteY45" fmla="*/ 7956458 h 10695515"/>
              <a:gd name="connsiteX46" fmla="*/ 0 w 4123786"/>
              <a:gd name="connsiteY46"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5 w 4123786"/>
              <a:gd name="connsiteY29" fmla="*/ 10239915 h 10695515"/>
              <a:gd name="connsiteX30" fmla="*/ 4123785 w 4123786"/>
              <a:gd name="connsiteY30" fmla="*/ 10662081 h 10695515"/>
              <a:gd name="connsiteX31" fmla="*/ 4090258 w 4123786"/>
              <a:gd name="connsiteY31" fmla="*/ 10695514 h 10695515"/>
              <a:gd name="connsiteX32" fmla="*/ 4072751 w 4123786"/>
              <a:gd name="connsiteY32" fmla="*/ 10695514 h 10695515"/>
              <a:gd name="connsiteX33" fmla="*/ 4072751 w 4123786"/>
              <a:gd name="connsiteY33" fmla="*/ 10695515 h 10695515"/>
              <a:gd name="connsiteX34" fmla="*/ 3145747 w 4123786"/>
              <a:gd name="connsiteY34" fmla="*/ 10695515 h 10695515"/>
              <a:gd name="connsiteX35" fmla="*/ 68003 w 4123786"/>
              <a:gd name="connsiteY35" fmla="*/ 10695515 h 10695515"/>
              <a:gd name="connsiteX36" fmla="*/ 30530 w 4123786"/>
              <a:gd name="connsiteY36" fmla="*/ 10659953 h 10695515"/>
              <a:gd name="connsiteX37" fmla="*/ 30530 w 4123786"/>
              <a:gd name="connsiteY37" fmla="*/ 9043781 h 10695515"/>
              <a:gd name="connsiteX38" fmla="*/ 19986 w 4123786"/>
              <a:gd name="connsiteY38" fmla="*/ 8991028 h 10695515"/>
              <a:gd name="connsiteX39" fmla="*/ 30530 w 4123786"/>
              <a:gd name="connsiteY39" fmla="*/ 8936768 h 10695515"/>
              <a:gd name="connsiteX40" fmla="*/ 30530 w 4123786"/>
              <a:gd name="connsiteY40" fmla="*/ 8213677 h 10695515"/>
              <a:gd name="connsiteX41" fmla="*/ 30530 w 4123786"/>
              <a:gd name="connsiteY41" fmla="*/ 8117697 h 10695515"/>
              <a:gd name="connsiteX42" fmla="*/ 19292 w 4123786"/>
              <a:gd name="connsiteY42" fmla="*/ 8064088 h 10695515"/>
              <a:gd name="connsiteX43" fmla="*/ 6414 w 4123786"/>
              <a:gd name="connsiteY43" fmla="*/ 8009276 h 10695515"/>
              <a:gd name="connsiteX44" fmla="*/ 862 w 4123786"/>
              <a:gd name="connsiteY44" fmla="*/ 7956458 h 10695515"/>
              <a:gd name="connsiteX45" fmla="*/ 0 w 4123786"/>
              <a:gd name="connsiteY45"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5 w 4123786"/>
              <a:gd name="connsiteY29" fmla="*/ 10239915 h 10695515"/>
              <a:gd name="connsiteX30" fmla="*/ 4123785 w 4123786"/>
              <a:gd name="connsiteY30" fmla="*/ 10662081 h 10695515"/>
              <a:gd name="connsiteX31" fmla="*/ 4090258 w 4123786"/>
              <a:gd name="connsiteY31" fmla="*/ 10695514 h 10695515"/>
              <a:gd name="connsiteX32" fmla="*/ 4072751 w 4123786"/>
              <a:gd name="connsiteY32" fmla="*/ 10695514 h 10695515"/>
              <a:gd name="connsiteX33" fmla="*/ 4072751 w 4123786"/>
              <a:gd name="connsiteY33" fmla="*/ 10695515 h 10695515"/>
              <a:gd name="connsiteX34" fmla="*/ 68003 w 4123786"/>
              <a:gd name="connsiteY34" fmla="*/ 10695515 h 10695515"/>
              <a:gd name="connsiteX35" fmla="*/ 30530 w 4123786"/>
              <a:gd name="connsiteY35" fmla="*/ 10659953 h 10695515"/>
              <a:gd name="connsiteX36" fmla="*/ 30530 w 4123786"/>
              <a:gd name="connsiteY36" fmla="*/ 9043781 h 10695515"/>
              <a:gd name="connsiteX37" fmla="*/ 19986 w 4123786"/>
              <a:gd name="connsiteY37" fmla="*/ 8991028 h 10695515"/>
              <a:gd name="connsiteX38" fmla="*/ 30530 w 4123786"/>
              <a:gd name="connsiteY38" fmla="*/ 8936768 h 10695515"/>
              <a:gd name="connsiteX39" fmla="*/ 30530 w 4123786"/>
              <a:gd name="connsiteY39" fmla="*/ 8213677 h 10695515"/>
              <a:gd name="connsiteX40" fmla="*/ 30530 w 4123786"/>
              <a:gd name="connsiteY40" fmla="*/ 8117697 h 10695515"/>
              <a:gd name="connsiteX41" fmla="*/ 19292 w 4123786"/>
              <a:gd name="connsiteY41" fmla="*/ 8064088 h 10695515"/>
              <a:gd name="connsiteX42" fmla="*/ 6414 w 4123786"/>
              <a:gd name="connsiteY42" fmla="*/ 8009276 h 10695515"/>
              <a:gd name="connsiteX43" fmla="*/ 862 w 4123786"/>
              <a:gd name="connsiteY43" fmla="*/ 7956458 h 10695515"/>
              <a:gd name="connsiteX44" fmla="*/ 0 w 4123786"/>
              <a:gd name="connsiteY44"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86094 w 4123786"/>
              <a:gd name="connsiteY22" fmla="*/ 0 h 10695515"/>
              <a:gd name="connsiteX23" fmla="*/ 4090259 w 4123786"/>
              <a:gd name="connsiteY23" fmla="*/ 0 h 10695515"/>
              <a:gd name="connsiteX24" fmla="*/ 4123786 w 4123786"/>
              <a:gd name="connsiteY24" fmla="*/ 33528 h 10695515"/>
              <a:gd name="connsiteX25" fmla="*/ 4123786 w 4123786"/>
              <a:gd name="connsiteY25" fmla="*/ 2779490 h 10695515"/>
              <a:gd name="connsiteX26" fmla="*/ 4123785 w 4123786"/>
              <a:gd name="connsiteY26" fmla="*/ 2779492 h 10695515"/>
              <a:gd name="connsiteX27" fmla="*/ 4123785 w 4123786"/>
              <a:gd name="connsiteY27" fmla="*/ 3099544 h 10695515"/>
              <a:gd name="connsiteX28" fmla="*/ 4123785 w 4123786"/>
              <a:gd name="connsiteY28" fmla="*/ 4850102 h 10695515"/>
              <a:gd name="connsiteX29" fmla="*/ 4123785 w 4123786"/>
              <a:gd name="connsiteY29" fmla="*/ 10662081 h 10695515"/>
              <a:gd name="connsiteX30" fmla="*/ 4090258 w 4123786"/>
              <a:gd name="connsiteY30" fmla="*/ 10695514 h 10695515"/>
              <a:gd name="connsiteX31" fmla="*/ 4072751 w 4123786"/>
              <a:gd name="connsiteY31" fmla="*/ 10695514 h 10695515"/>
              <a:gd name="connsiteX32" fmla="*/ 4072751 w 4123786"/>
              <a:gd name="connsiteY32" fmla="*/ 10695515 h 10695515"/>
              <a:gd name="connsiteX33" fmla="*/ 68003 w 4123786"/>
              <a:gd name="connsiteY33" fmla="*/ 10695515 h 10695515"/>
              <a:gd name="connsiteX34" fmla="*/ 30530 w 4123786"/>
              <a:gd name="connsiteY34" fmla="*/ 10659953 h 10695515"/>
              <a:gd name="connsiteX35" fmla="*/ 30530 w 4123786"/>
              <a:gd name="connsiteY35" fmla="*/ 9043781 h 10695515"/>
              <a:gd name="connsiteX36" fmla="*/ 19986 w 4123786"/>
              <a:gd name="connsiteY36" fmla="*/ 8991028 h 10695515"/>
              <a:gd name="connsiteX37" fmla="*/ 30530 w 4123786"/>
              <a:gd name="connsiteY37" fmla="*/ 8936768 h 10695515"/>
              <a:gd name="connsiteX38" fmla="*/ 30530 w 4123786"/>
              <a:gd name="connsiteY38" fmla="*/ 8213677 h 10695515"/>
              <a:gd name="connsiteX39" fmla="*/ 30530 w 4123786"/>
              <a:gd name="connsiteY39" fmla="*/ 8117697 h 10695515"/>
              <a:gd name="connsiteX40" fmla="*/ 19292 w 4123786"/>
              <a:gd name="connsiteY40" fmla="*/ 8064088 h 10695515"/>
              <a:gd name="connsiteX41" fmla="*/ 6414 w 4123786"/>
              <a:gd name="connsiteY41" fmla="*/ 8009276 h 10695515"/>
              <a:gd name="connsiteX42" fmla="*/ 862 w 4123786"/>
              <a:gd name="connsiteY42" fmla="*/ 7956458 h 10695515"/>
              <a:gd name="connsiteX43" fmla="*/ 0 w 4123786"/>
              <a:gd name="connsiteY43"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86033 w 4123786"/>
              <a:gd name="connsiteY21" fmla="*/ 31 h 10695515"/>
              <a:gd name="connsiteX22" fmla="*/ 4090259 w 4123786"/>
              <a:gd name="connsiteY22" fmla="*/ 0 h 10695515"/>
              <a:gd name="connsiteX23" fmla="*/ 4123786 w 4123786"/>
              <a:gd name="connsiteY23" fmla="*/ 33528 h 10695515"/>
              <a:gd name="connsiteX24" fmla="*/ 4123786 w 4123786"/>
              <a:gd name="connsiteY24" fmla="*/ 2779490 h 10695515"/>
              <a:gd name="connsiteX25" fmla="*/ 4123785 w 4123786"/>
              <a:gd name="connsiteY25" fmla="*/ 2779492 h 10695515"/>
              <a:gd name="connsiteX26" fmla="*/ 4123785 w 4123786"/>
              <a:gd name="connsiteY26" fmla="*/ 3099544 h 10695515"/>
              <a:gd name="connsiteX27" fmla="*/ 4123785 w 4123786"/>
              <a:gd name="connsiteY27" fmla="*/ 4850102 h 10695515"/>
              <a:gd name="connsiteX28" fmla="*/ 4123785 w 4123786"/>
              <a:gd name="connsiteY28" fmla="*/ 10662081 h 10695515"/>
              <a:gd name="connsiteX29" fmla="*/ 4090258 w 4123786"/>
              <a:gd name="connsiteY29" fmla="*/ 10695514 h 10695515"/>
              <a:gd name="connsiteX30" fmla="*/ 4072751 w 4123786"/>
              <a:gd name="connsiteY30" fmla="*/ 10695514 h 10695515"/>
              <a:gd name="connsiteX31" fmla="*/ 4072751 w 4123786"/>
              <a:gd name="connsiteY31" fmla="*/ 10695515 h 10695515"/>
              <a:gd name="connsiteX32" fmla="*/ 68003 w 4123786"/>
              <a:gd name="connsiteY32" fmla="*/ 10695515 h 10695515"/>
              <a:gd name="connsiteX33" fmla="*/ 30530 w 4123786"/>
              <a:gd name="connsiteY33" fmla="*/ 10659953 h 10695515"/>
              <a:gd name="connsiteX34" fmla="*/ 30530 w 4123786"/>
              <a:gd name="connsiteY34" fmla="*/ 9043781 h 10695515"/>
              <a:gd name="connsiteX35" fmla="*/ 19986 w 4123786"/>
              <a:gd name="connsiteY35" fmla="*/ 8991028 h 10695515"/>
              <a:gd name="connsiteX36" fmla="*/ 30530 w 4123786"/>
              <a:gd name="connsiteY36" fmla="*/ 8936768 h 10695515"/>
              <a:gd name="connsiteX37" fmla="*/ 30530 w 4123786"/>
              <a:gd name="connsiteY37" fmla="*/ 8213677 h 10695515"/>
              <a:gd name="connsiteX38" fmla="*/ 30530 w 4123786"/>
              <a:gd name="connsiteY38" fmla="*/ 8117697 h 10695515"/>
              <a:gd name="connsiteX39" fmla="*/ 19292 w 4123786"/>
              <a:gd name="connsiteY39" fmla="*/ 8064088 h 10695515"/>
              <a:gd name="connsiteX40" fmla="*/ 6414 w 4123786"/>
              <a:gd name="connsiteY40" fmla="*/ 8009276 h 10695515"/>
              <a:gd name="connsiteX41" fmla="*/ 862 w 4123786"/>
              <a:gd name="connsiteY41" fmla="*/ 7956458 h 10695515"/>
              <a:gd name="connsiteX42" fmla="*/ 0 w 4123786"/>
              <a:gd name="connsiteY42"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47590 w 4123786"/>
              <a:gd name="connsiteY20" fmla="*/ 32 h 10695515"/>
              <a:gd name="connsiteX21" fmla="*/ 4090259 w 4123786"/>
              <a:gd name="connsiteY21" fmla="*/ 0 h 10695515"/>
              <a:gd name="connsiteX22" fmla="*/ 4123786 w 4123786"/>
              <a:gd name="connsiteY22" fmla="*/ 33528 h 10695515"/>
              <a:gd name="connsiteX23" fmla="*/ 4123786 w 4123786"/>
              <a:gd name="connsiteY23" fmla="*/ 2779490 h 10695515"/>
              <a:gd name="connsiteX24" fmla="*/ 4123785 w 4123786"/>
              <a:gd name="connsiteY24" fmla="*/ 2779492 h 10695515"/>
              <a:gd name="connsiteX25" fmla="*/ 4123785 w 4123786"/>
              <a:gd name="connsiteY25" fmla="*/ 3099544 h 10695515"/>
              <a:gd name="connsiteX26" fmla="*/ 4123785 w 4123786"/>
              <a:gd name="connsiteY26" fmla="*/ 4850102 h 10695515"/>
              <a:gd name="connsiteX27" fmla="*/ 4123785 w 4123786"/>
              <a:gd name="connsiteY27" fmla="*/ 10662081 h 10695515"/>
              <a:gd name="connsiteX28" fmla="*/ 4090258 w 4123786"/>
              <a:gd name="connsiteY28" fmla="*/ 10695514 h 10695515"/>
              <a:gd name="connsiteX29" fmla="*/ 4072751 w 4123786"/>
              <a:gd name="connsiteY29" fmla="*/ 10695514 h 10695515"/>
              <a:gd name="connsiteX30" fmla="*/ 4072751 w 4123786"/>
              <a:gd name="connsiteY30" fmla="*/ 10695515 h 10695515"/>
              <a:gd name="connsiteX31" fmla="*/ 68003 w 4123786"/>
              <a:gd name="connsiteY31" fmla="*/ 10695515 h 10695515"/>
              <a:gd name="connsiteX32" fmla="*/ 30530 w 4123786"/>
              <a:gd name="connsiteY32" fmla="*/ 10659953 h 10695515"/>
              <a:gd name="connsiteX33" fmla="*/ 30530 w 4123786"/>
              <a:gd name="connsiteY33" fmla="*/ 9043781 h 10695515"/>
              <a:gd name="connsiteX34" fmla="*/ 19986 w 4123786"/>
              <a:gd name="connsiteY34" fmla="*/ 8991028 h 10695515"/>
              <a:gd name="connsiteX35" fmla="*/ 30530 w 4123786"/>
              <a:gd name="connsiteY35" fmla="*/ 8936768 h 10695515"/>
              <a:gd name="connsiteX36" fmla="*/ 30530 w 4123786"/>
              <a:gd name="connsiteY36" fmla="*/ 8213677 h 10695515"/>
              <a:gd name="connsiteX37" fmla="*/ 30530 w 4123786"/>
              <a:gd name="connsiteY37" fmla="*/ 8117697 h 10695515"/>
              <a:gd name="connsiteX38" fmla="*/ 19292 w 4123786"/>
              <a:gd name="connsiteY38" fmla="*/ 8064088 h 10695515"/>
              <a:gd name="connsiteX39" fmla="*/ 6414 w 4123786"/>
              <a:gd name="connsiteY39" fmla="*/ 8009276 h 10695515"/>
              <a:gd name="connsiteX40" fmla="*/ 862 w 4123786"/>
              <a:gd name="connsiteY40" fmla="*/ 7956458 h 10695515"/>
              <a:gd name="connsiteX41" fmla="*/ 0 w 4123786"/>
              <a:gd name="connsiteY41"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090259 w 4123786"/>
              <a:gd name="connsiteY20" fmla="*/ 0 h 10695515"/>
              <a:gd name="connsiteX21" fmla="*/ 4123786 w 4123786"/>
              <a:gd name="connsiteY21" fmla="*/ 33528 h 10695515"/>
              <a:gd name="connsiteX22" fmla="*/ 4123786 w 4123786"/>
              <a:gd name="connsiteY22" fmla="*/ 2779490 h 10695515"/>
              <a:gd name="connsiteX23" fmla="*/ 4123785 w 4123786"/>
              <a:gd name="connsiteY23" fmla="*/ 2779492 h 10695515"/>
              <a:gd name="connsiteX24" fmla="*/ 4123785 w 4123786"/>
              <a:gd name="connsiteY24" fmla="*/ 3099544 h 10695515"/>
              <a:gd name="connsiteX25" fmla="*/ 4123785 w 4123786"/>
              <a:gd name="connsiteY25" fmla="*/ 4850102 h 10695515"/>
              <a:gd name="connsiteX26" fmla="*/ 4123785 w 4123786"/>
              <a:gd name="connsiteY26" fmla="*/ 10662081 h 10695515"/>
              <a:gd name="connsiteX27" fmla="*/ 4090258 w 4123786"/>
              <a:gd name="connsiteY27" fmla="*/ 10695514 h 10695515"/>
              <a:gd name="connsiteX28" fmla="*/ 4072751 w 4123786"/>
              <a:gd name="connsiteY28" fmla="*/ 10695514 h 10695515"/>
              <a:gd name="connsiteX29" fmla="*/ 4072751 w 4123786"/>
              <a:gd name="connsiteY29" fmla="*/ 10695515 h 10695515"/>
              <a:gd name="connsiteX30" fmla="*/ 68003 w 4123786"/>
              <a:gd name="connsiteY30" fmla="*/ 10695515 h 10695515"/>
              <a:gd name="connsiteX31" fmla="*/ 30530 w 4123786"/>
              <a:gd name="connsiteY31" fmla="*/ 10659953 h 10695515"/>
              <a:gd name="connsiteX32" fmla="*/ 30530 w 4123786"/>
              <a:gd name="connsiteY32" fmla="*/ 9043781 h 10695515"/>
              <a:gd name="connsiteX33" fmla="*/ 19986 w 4123786"/>
              <a:gd name="connsiteY33" fmla="*/ 8991028 h 10695515"/>
              <a:gd name="connsiteX34" fmla="*/ 30530 w 4123786"/>
              <a:gd name="connsiteY34" fmla="*/ 8936768 h 10695515"/>
              <a:gd name="connsiteX35" fmla="*/ 30530 w 4123786"/>
              <a:gd name="connsiteY35" fmla="*/ 8213677 h 10695515"/>
              <a:gd name="connsiteX36" fmla="*/ 30530 w 4123786"/>
              <a:gd name="connsiteY36" fmla="*/ 8117697 h 10695515"/>
              <a:gd name="connsiteX37" fmla="*/ 19292 w 4123786"/>
              <a:gd name="connsiteY37" fmla="*/ 8064088 h 10695515"/>
              <a:gd name="connsiteX38" fmla="*/ 6414 w 4123786"/>
              <a:gd name="connsiteY38" fmla="*/ 8009276 h 10695515"/>
              <a:gd name="connsiteX39" fmla="*/ 862 w 4123786"/>
              <a:gd name="connsiteY39" fmla="*/ 7956458 h 10695515"/>
              <a:gd name="connsiteX40" fmla="*/ 0 w 4123786"/>
              <a:gd name="connsiteY40"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090259 w 4123786"/>
              <a:gd name="connsiteY20" fmla="*/ 0 h 10695515"/>
              <a:gd name="connsiteX21" fmla="*/ 4123786 w 4123786"/>
              <a:gd name="connsiteY21" fmla="*/ 33528 h 10695515"/>
              <a:gd name="connsiteX22" fmla="*/ 4123786 w 4123786"/>
              <a:gd name="connsiteY22" fmla="*/ 2779490 h 10695515"/>
              <a:gd name="connsiteX23" fmla="*/ 4123785 w 4123786"/>
              <a:gd name="connsiteY23" fmla="*/ 3099544 h 10695515"/>
              <a:gd name="connsiteX24" fmla="*/ 4123785 w 4123786"/>
              <a:gd name="connsiteY24" fmla="*/ 4850102 h 10695515"/>
              <a:gd name="connsiteX25" fmla="*/ 4123785 w 4123786"/>
              <a:gd name="connsiteY25" fmla="*/ 10662081 h 10695515"/>
              <a:gd name="connsiteX26" fmla="*/ 4090258 w 4123786"/>
              <a:gd name="connsiteY26" fmla="*/ 10695514 h 10695515"/>
              <a:gd name="connsiteX27" fmla="*/ 4072751 w 4123786"/>
              <a:gd name="connsiteY27" fmla="*/ 10695514 h 10695515"/>
              <a:gd name="connsiteX28" fmla="*/ 4072751 w 4123786"/>
              <a:gd name="connsiteY28" fmla="*/ 10695515 h 10695515"/>
              <a:gd name="connsiteX29" fmla="*/ 68003 w 4123786"/>
              <a:gd name="connsiteY29" fmla="*/ 10695515 h 10695515"/>
              <a:gd name="connsiteX30" fmla="*/ 30530 w 4123786"/>
              <a:gd name="connsiteY30" fmla="*/ 10659953 h 10695515"/>
              <a:gd name="connsiteX31" fmla="*/ 30530 w 4123786"/>
              <a:gd name="connsiteY31" fmla="*/ 9043781 h 10695515"/>
              <a:gd name="connsiteX32" fmla="*/ 19986 w 4123786"/>
              <a:gd name="connsiteY32" fmla="*/ 8991028 h 10695515"/>
              <a:gd name="connsiteX33" fmla="*/ 30530 w 4123786"/>
              <a:gd name="connsiteY33" fmla="*/ 8936768 h 10695515"/>
              <a:gd name="connsiteX34" fmla="*/ 30530 w 4123786"/>
              <a:gd name="connsiteY34" fmla="*/ 8213677 h 10695515"/>
              <a:gd name="connsiteX35" fmla="*/ 30530 w 4123786"/>
              <a:gd name="connsiteY35" fmla="*/ 8117697 h 10695515"/>
              <a:gd name="connsiteX36" fmla="*/ 19292 w 4123786"/>
              <a:gd name="connsiteY36" fmla="*/ 8064088 h 10695515"/>
              <a:gd name="connsiteX37" fmla="*/ 6414 w 4123786"/>
              <a:gd name="connsiteY37" fmla="*/ 8009276 h 10695515"/>
              <a:gd name="connsiteX38" fmla="*/ 862 w 4123786"/>
              <a:gd name="connsiteY38" fmla="*/ 7956458 h 10695515"/>
              <a:gd name="connsiteX39" fmla="*/ 0 w 4123786"/>
              <a:gd name="connsiteY39" fmla="*/ 7915797 h 10695515"/>
              <a:gd name="connsiteX0" fmla="*/ 0 w 4123786"/>
              <a:gd name="connsiteY0" fmla="*/ 7915797 h 10695515"/>
              <a:gd name="connsiteX1" fmla="*/ 7600 w 4123786"/>
              <a:gd name="connsiteY1" fmla="*/ 7873197 h 10695515"/>
              <a:gd name="connsiteX2" fmla="*/ 4439 w 4123786"/>
              <a:gd name="connsiteY2" fmla="*/ 7844441 h 10695515"/>
              <a:gd name="connsiteX3" fmla="*/ 12582 w 4123786"/>
              <a:gd name="connsiteY3" fmla="*/ 7790887 h 10695515"/>
              <a:gd name="connsiteX4" fmla="*/ 20085 w 4123786"/>
              <a:gd name="connsiteY4" fmla="*/ 7712540 h 10695515"/>
              <a:gd name="connsiteX5" fmla="*/ 28081 w 4123786"/>
              <a:gd name="connsiteY5" fmla="*/ 7658609 h 10695515"/>
              <a:gd name="connsiteX6" fmla="*/ 30530 w 4123786"/>
              <a:gd name="connsiteY6" fmla="*/ 7648210 h 10695515"/>
              <a:gd name="connsiteX7" fmla="*/ 30530 w 4123786"/>
              <a:gd name="connsiteY7" fmla="*/ 7295316 h 10695515"/>
              <a:gd name="connsiteX8" fmla="*/ 27793 w 4123786"/>
              <a:gd name="connsiteY8" fmla="*/ 7269284 h 10695515"/>
              <a:gd name="connsiteX9" fmla="*/ 30530 w 4123786"/>
              <a:gd name="connsiteY9" fmla="*/ 7181458 h 10695515"/>
              <a:gd name="connsiteX10" fmla="*/ 26802 w 4123786"/>
              <a:gd name="connsiteY10" fmla="*/ 7168704 h 10695515"/>
              <a:gd name="connsiteX11" fmla="*/ 30530 w 4123786"/>
              <a:gd name="connsiteY11" fmla="*/ 7082840 h 10695515"/>
              <a:gd name="connsiteX12" fmla="*/ 27363 w 4123786"/>
              <a:gd name="connsiteY12" fmla="*/ 6988764 h 10695515"/>
              <a:gd name="connsiteX13" fmla="*/ 18853 w 4123786"/>
              <a:gd name="connsiteY13" fmla="*/ 6981739 h 10695515"/>
              <a:gd name="connsiteX14" fmla="*/ 18106 w 4123786"/>
              <a:gd name="connsiteY14" fmla="*/ 6961107 h 10695515"/>
              <a:gd name="connsiteX15" fmla="*/ 18269 w 4123786"/>
              <a:gd name="connsiteY15" fmla="*/ 6928626 h 10695515"/>
              <a:gd name="connsiteX16" fmla="*/ 27200 w 4123786"/>
              <a:gd name="connsiteY16" fmla="*/ 6855869 h 10695515"/>
              <a:gd name="connsiteX17" fmla="*/ 21919 w 4123786"/>
              <a:gd name="connsiteY17" fmla="*/ 40543 h 10695515"/>
              <a:gd name="connsiteX18" fmla="*/ 47162 w 4123786"/>
              <a:gd name="connsiteY18" fmla="*/ 4670 h 10695515"/>
              <a:gd name="connsiteX19" fmla="*/ 68017 w 4123786"/>
              <a:gd name="connsiteY19" fmla="*/ 37 h 10695515"/>
              <a:gd name="connsiteX20" fmla="*/ 4090259 w 4123786"/>
              <a:gd name="connsiteY20" fmla="*/ 0 h 10695515"/>
              <a:gd name="connsiteX21" fmla="*/ 4123786 w 4123786"/>
              <a:gd name="connsiteY21" fmla="*/ 33528 h 10695515"/>
              <a:gd name="connsiteX22" fmla="*/ 4123785 w 4123786"/>
              <a:gd name="connsiteY22" fmla="*/ 3099544 h 10695515"/>
              <a:gd name="connsiteX23" fmla="*/ 4123785 w 4123786"/>
              <a:gd name="connsiteY23" fmla="*/ 4850102 h 10695515"/>
              <a:gd name="connsiteX24" fmla="*/ 4123785 w 4123786"/>
              <a:gd name="connsiteY24" fmla="*/ 10662081 h 10695515"/>
              <a:gd name="connsiteX25" fmla="*/ 4090258 w 4123786"/>
              <a:gd name="connsiteY25" fmla="*/ 10695514 h 10695515"/>
              <a:gd name="connsiteX26" fmla="*/ 4072751 w 4123786"/>
              <a:gd name="connsiteY26" fmla="*/ 10695514 h 10695515"/>
              <a:gd name="connsiteX27" fmla="*/ 4072751 w 4123786"/>
              <a:gd name="connsiteY27" fmla="*/ 10695515 h 10695515"/>
              <a:gd name="connsiteX28" fmla="*/ 68003 w 4123786"/>
              <a:gd name="connsiteY28" fmla="*/ 10695515 h 10695515"/>
              <a:gd name="connsiteX29" fmla="*/ 30530 w 4123786"/>
              <a:gd name="connsiteY29" fmla="*/ 10659953 h 10695515"/>
              <a:gd name="connsiteX30" fmla="*/ 30530 w 4123786"/>
              <a:gd name="connsiteY30" fmla="*/ 9043781 h 10695515"/>
              <a:gd name="connsiteX31" fmla="*/ 19986 w 4123786"/>
              <a:gd name="connsiteY31" fmla="*/ 8991028 h 10695515"/>
              <a:gd name="connsiteX32" fmla="*/ 30530 w 4123786"/>
              <a:gd name="connsiteY32" fmla="*/ 8936768 h 10695515"/>
              <a:gd name="connsiteX33" fmla="*/ 30530 w 4123786"/>
              <a:gd name="connsiteY33" fmla="*/ 8213677 h 10695515"/>
              <a:gd name="connsiteX34" fmla="*/ 30530 w 4123786"/>
              <a:gd name="connsiteY34" fmla="*/ 8117697 h 10695515"/>
              <a:gd name="connsiteX35" fmla="*/ 19292 w 4123786"/>
              <a:gd name="connsiteY35" fmla="*/ 8064088 h 10695515"/>
              <a:gd name="connsiteX36" fmla="*/ 6414 w 4123786"/>
              <a:gd name="connsiteY36" fmla="*/ 8009276 h 10695515"/>
              <a:gd name="connsiteX37" fmla="*/ 862 w 4123786"/>
              <a:gd name="connsiteY37" fmla="*/ 7956458 h 10695515"/>
              <a:gd name="connsiteX38" fmla="*/ 0 w 4123786"/>
              <a:gd name="connsiteY38" fmla="*/ 7915797 h 10695515"/>
              <a:gd name="connsiteX0" fmla="*/ 0 w 4126269"/>
              <a:gd name="connsiteY0" fmla="*/ 7915797 h 10695515"/>
              <a:gd name="connsiteX1" fmla="*/ 7600 w 4126269"/>
              <a:gd name="connsiteY1" fmla="*/ 7873197 h 10695515"/>
              <a:gd name="connsiteX2" fmla="*/ 4439 w 4126269"/>
              <a:gd name="connsiteY2" fmla="*/ 7844441 h 10695515"/>
              <a:gd name="connsiteX3" fmla="*/ 12582 w 4126269"/>
              <a:gd name="connsiteY3" fmla="*/ 7790887 h 10695515"/>
              <a:gd name="connsiteX4" fmla="*/ 20085 w 4126269"/>
              <a:gd name="connsiteY4" fmla="*/ 7712540 h 10695515"/>
              <a:gd name="connsiteX5" fmla="*/ 28081 w 4126269"/>
              <a:gd name="connsiteY5" fmla="*/ 7658609 h 10695515"/>
              <a:gd name="connsiteX6" fmla="*/ 30530 w 4126269"/>
              <a:gd name="connsiteY6" fmla="*/ 7648210 h 10695515"/>
              <a:gd name="connsiteX7" fmla="*/ 30530 w 4126269"/>
              <a:gd name="connsiteY7" fmla="*/ 7295316 h 10695515"/>
              <a:gd name="connsiteX8" fmla="*/ 27793 w 4126269"/>
              <a:gd name="connsiteY8" fmla="*/ 7269284 h 10695515"/>
              <a:gd name="connsiteX9" fmla="*/ 30530 w 4126269"/>
              <a:gd name="connsiteY9" fmla="*/ 7181458 h 10695515"/>
              <a:gd name="connsiteX10" fmla="*/ 26802 w 4126269"/>
              <a:gd name="connsiteY10" fmla="*/ 7168704 h 10695515"/>
              <a:gd name="connsiteX11" fmla="*/ 30530 w 4126269"/>
              <a:gd name="connsiteY11" fmla="*/ 7082840 h 10695515"/>
              <a:gd name="connsiteX12" fmla="*/ 27363 w 4126269"/>
              <a:gd name="connsiteY12" fmla="*/ 6988764 h 10695515"/>
              <a:gd name="connsiteX13" fmla="*/ 18853 w 4126269"/>
              <a:gd name="connsiteY13" fmla="*/ 6981739 h 10695515"/>
              <a:gd name="connsiteX14" fmla="*/ 18106 w 4126269"/>
              <a:gd name="connsiteY14" fmla="*/ 6961107 h 10695515"/>
              <a:gd name="connsiteX15" fmla="*/ 18269 w 4126269"/>
              <a:gd name="connsiteY15" fmla="*/ 6928626 h 10695515"/>
              <a:gd name="connsiteX16" fmla="*/ 27200 w 4126269"/>
              <a:gd name="connsiteY16" fmla="*/ 6855869 h 10695515"/>
              <a:gd name="connsiteX17" fmla="*/ 21919 w 4126269"/>
              <a:gd name="connsiteY17" fmla="*/ 40543 h 10695515"/>
              <a:gd name="connsiteX18" fmla="*/ 47162 w 4126269"/>
              <a:gd name="connsiteY18" fmla="*/ 4670 h 10695515"/>
              <a:gd name="connsiteX19" fmla="*/ 68017 w 4126269"/>
              <a:gd name="connsiteY19" fmla="*/ 37 h 10695515"/>
              <a:gd name="connsiteX20" fmla="*/ 4090259 w 4126269"/>
              <a:gd name="connsiteY20" fmla="*/ 0 h 10695515"/>
              <a:gd name="connsiteX21" fmla="*/ 4123786 w 4126269"/>
              <a:gd name="connsiteY21" fmla="*/ 33528 h 10695515"/>
              <a:gd name="connsiteX22" fmla="*/ 4123785 w 4126269"/>
              <a:gd name="connsiteY22" fmla="*/ 4850102 h 10695515"/>
              <a:gd name="connsiteX23" fmla="*/ 4123785 w 4126269"/>
              <a:gd name="connsiteY23" fmla="*/ 10662081 h 10695515"/>
              <a:gd name="connsiteX24" fmla="*/ 4090258 w 4126269"/>
              <a:gd name="connsiteY24" fmla="*/ 10695514 h 10695515"/>
              <a:gd name="connsiteX25" fmla="*/ 4072751 w 4126269"/>
              <a:gd name="connsiteY25" fmla="*/ 10695514 h 10695515"/>
              <a:gd name="connsiteX26" fmla="*/ 4072751 w 4126269"/>
              <a:gd name="connsiteY26" fmla="*/ 10695515 h 10695515"/>
              <a:gd name="connsiteX27" fmla="*/ 68003 w 4126269"/>
              <a:gd name="connsiteY27" fmla="*/ 10695515 h 10695515"/>
              <a:gd name="connsiteX28" fmla="*/ 30530 w 4126269"/>
              <a:gd name="connsiteY28" fmla="*/ 10659953 h 10695515"/>
              <a:gd name="connsiteX29" fmla="*/ 30530 w 4126269"/>
              <a:gd name="connsiteY29" fmla="*/ 9043781 h 10695515"/>
              <a:gd name="connsiteX30" fmla="*/ 19986 w 4126269"/>
              <a:gd name="connsiteY30" fmla="*/ 8991028 h 10695515"/>
              <a:gd name="connsiteX31" fmla="*/ 30530 w 4126269"/>
              <a:gd name="connsiteY31" fmla="*/ 8936768 h 10695515"/>
              <a:gd name="connsiteX32" fmla="*/ 30530 w 4126269"/>
              <a:gd name="connsiteY32" fmla="*/ 8213677 h 10695515"/>
              <a:gd name="connsiteX33" fmla="*/ 30530 w 4126269"/>
              <a:gd name="connsiteY33" fmla="*/ 8117697 h 10695515"/>
              <a:gd name="connsiteX34" fmla="*/ 19292 w 4126269"/>
              <a:gd name="connsiteY34" fmla="*/ 8064088 h 10695515"/>
              <a:gd name="connsiteX35" fmla="*/ 6414 w 4126269"/>
              <a:gd name="connsiteY35" fmla="*/ 8009276 h 10695515"/>
              <a:gd name="connsiteX36" fmla="*/ 862 w 4126269"/>
              <a:gd name="connsiteY36" fmla="*/ 7956458 h 10695515"/>
              <a:gd name="connsiteX37" fmla="*/ 0 w 4126269"/>
              <a:gd name="connsiteY37"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7363 w 4127976"/>
              <a:gd name="connsiteY12" fmla="*/ 6988764 h 10695515"/>
              <a:gd name="connsiteX13" fmla="*/ 18853 w 4127976"/>
              <a:gd name="connsiteY13" fmla="*/ 6981739 h 10695515"/>
              <a:gd name="connsiteX14" fmla="*/ 18106 w 4127976"/>
              <a:gd name="connsiteY14" fmla="*/ 6961107 h 10695515"/>
              <a:gd name="connsiteX15" fmla="*/ 18269 w 4127976"/>
              <a:gd name="connsiteY15" fmla="*/ 6928626 h 10695515"/>
              <a:gd name="connsiteX16" fmla="*/ 27200 w 4127976"/>
              <a:gd name="connsiteY16" fmla="*/ 6855869 h 10695515"/>
              <a:gd name="connsiteX17" fmla="*/ 21919 w 4127976"/>
              <a:gd name="connsiteY17" fmla="*/ 40543 h 10695515"/>
              <a:gd name="connsiteX18" fmla="*/ 47162 w 4127976"/>
              <a:gd name="connsiteY18" fmla="*/ 4670 h 10695515"/>
              <a:gd name="connsiteX19" fmla="*/ 68017 w 4127976"/>
              <a:gd name="connsiteY19" fmla="*/ 37 h 10695515"/>
              <a:gd name="connsiteX20" fmla="*/ 4090259 w 4127976"/>
              <a:gd name="connsiteY20" fmla="*/ 0 h 10695515"/>
              <a:gd name="connsiteX21" fmla="*/ 4123786 w 4127976"/>
              <a:gd name="connsiteY21" fmla="*/ 33528 h 10695515"/>
              <a:gd name="connsiteX22" fmla="*/ 4123785 w 4127976"/>
              <a:gd name="connsiteY22" fmla="*/ 10662081 h 10695515"/>
              <a:gd name="connsiteX23" fmla="*/ 4090258 w 4127976"/>
              <a:gd name="connsiteY23" fmla="*/ 10695514 h 10695515"/>
              <a:gd name="connsiteX24" fmla="*/ 4072751 w 4127976"/>
              <a:gd name="connsiteY24" fmla="*/ 10695514 h 10695515"/>
              <a:gd name="connsiteX25" fmla="*/ 4072751 w 4127976"/>
              <a:gd name="connsiteY25" fmla="*/ 10695515 h 10695515"/>
              <a:gd name="connsiteX26" fmla="*/ 68003 w 4127976"/>
              <a:gd name="connsiteY26" fmla="*/ 10695515 h 10695515"/>
              <a:gd name="connsiteX27" fmla="*/ 30530 w 4127976"/>
              <a:gd name="connsiteY27" fmla="*/ 10659953 h 10695515"/>
              <a:gd name="connsiteX28" fmla="*/ 30530 w 4127976"/>
              <a:gd name="connsiteY28" fmla="*/ 9043781 h 10695515"/>
              <a:gd name="connsiteX29" fmla="*/ 19986 w 4127976"/>
              <a:gd name="connsiteY29" fmla="*/ 8991028 h 10695515"/>
              <a:gd name="connsiteX30" fmla="*/ 30530 w 4127976"/>
              <a:gd name="connsiteY30" fmla="*/ 8936768 h 10695515"/>
              <a:gd name="connsiteX31" fmla="*/ 30530 w 4127976"/>
              <a:gd name="connsiteY31" fmla="*/ 8213677 h 10695515"/>
              <a:gd name="connsiteX32" fmla="*/ 30530 w 4127976"/>
              <a:gd name="connsiteY32" fmla="*/ 8117697 h 10695515"/>
              <a:gd name="connsiteX33" fmla="*/ 19292 w 4127976"/>
              <a:gd name="connsiteY33" fmla="*/ 8064088 h 10695515"/>
              <a:gd name="connsiteX34" fmla="*/ 6414 w 4127976"/>
              <a:gd name="connsiteY34" fmla="*/ 8009276 h 10695515"/>
              <a:gd name="connsiteX35" fmla="*/ 862 w 4127976"/>
              <a:gd name="connsiteY35" fmla="*/ 7956458 h 10695515"/>
              <a:gd name="connsiteX36" fmla="*/ 0 w 4127976"/>
              <a:gd name="connsiteY36"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7363 w 4127976"/>
              <a:gd name="connsiteY12" fmla="*/ 6988764 h 10695515"/>
              <a:gd name="connsiteX13" fmla="*/ 18853 w 4127976"/>
              <a:gd name="connsiteY13" fmla="*/ 6981739 h 10695515"/>
              <a:gd name="connsiteX14" fmla="*/ 18106 w 4127976"/>
              <a:gd name="connsiteY14" fmla="*/ 6961107 h 10695515"/>
              <a:gd name="connsiteX15" fmla="*/ 18269 w 4127976"/>
              <a:gd name="connsiteY15" fmla="*/ 6928626 h 10695515"/>
              <a:gd name="connsiteX16" fmla="*/ 21919 w 4127976"/>
              <a:gd name="connsiteY16" fmla="*/ 40543 h 10695515"/>
              <a:gd name="connsiteX17" fmla="*/ 47162 w 4127976"/>
              <a:gd name="connsiteY17" fmla="*/ 4670 h 10695515"/>
              <a:gd name="connsiteX18" fmla="*/ 68017 w 4127976"/>
              <a:gd name="connsiteY18" fmla="*/ 37 h 10695515"/>
              <a:gd name="connsiteX19" fmla="*/ 4090259 w 4127976"/>
              <a:gd name="connsiteY19" fmla="*/ 0 h 10695515"/>
              <a:gd name="connsiteX20" fmla="*/ 4123786 w 4127976"/>
              <a:gd name="connsiteY20" fmla="*/ 33528 h 10695515"/>
              <a:gd name="connsiteX21" fmla="*/ 4123785 w 4127976"/>
              <a:gd name="connsiteY21" fmla="*/ 10662081 h 10695515"/>
              <a:gd name="connsiteX22" fmla="*/ 4090258 w 4127976"/>
              <a:gd name="connsiteY22" fmla="*/ 10695514 h 10695515"/>
              <a:gd name="connsiteX23" fmla="*/ 4072751 w 4127976"/>
              <a:gd name="connsiteY23" fmla="*/ 10695514 h 10695515"/>
              <a:gd name="connsiteX24" fmla="*/ 4072751 w 4127976"/>
              <a:gd name="connsiteY24" fmla="*/ 10695515 h 10695515"/>
              <a:gd name="connsiteX25" fmla="*/ 68003 w 4127976"/>
              <a:gd name="connsiteY25" fmla="*/ 10695515 h 10695515"/>
              <a:gd name="connsiteX26" fmla="*/ 30530 w 4127976"/>
              <a:gd name="connsiteY26" fmla="*/ 10659953 h 10695515"/>
              <a:gd name="connsiteX27" fmla="*/ 30530 w 4127976"/>
              <a:gd name="connsiteY27" fmla="*/ 9043781 h 10695515"/>
              <a:gd name="connsiteX28" fmla="*/ 19986 w 4127976"/>
              <a:gd name="connsiteY28" fmla="*/ 8991028 h 10695515"/>
              <a:gd name="connsiteX29" fmla="*/ 30530 w 4127976"/>
              <a:gd name="connsiteY29" fmla="*/ 8936768 h 10695515"/>
              <a:gd name="connsiteX30" fmla="*/ 30530 w 4127976"/>
              <a:gd name="connsiteY30" fmla="*/ 8213677 h 10695515"/>
              <a:gd name="connsiteX31" fmla="*/ 30530 w 4127976"/>
              <a:gd name="connsiteY31" fmla="*/ 8117697 h 10695515"/>
              <a:gd name="connsiteX32" fmla="*/ 19292 w 4127976"/>
              <a:gd name="connsiteY32" fmla="*/ 8064088 h 10695515"/>
              <a:gd name="connsiteX33" fmla="*/ 6414 w 4127976"/>
              <a:gd name="connsiteY33" fmla="*/ 8009276 h 10695515"/>
              <a:gd name="connsiteX34" fmla="*/ 862 w 4127976"/>
              <a:gd name="connsiteY34" fmla="*/ 7956458 h 10695515"/>
              <a:gd name="connsiteX35" fmla="*/ 0 w 4127976"/>
              <a:gd name="connsiteY35"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7363 w 4127976"/>
              <a:gd name="connsiteY12" fmla="*/ 6988764 h 10695515"/>
              <a:gd name="connsiteX13" fmla="*/ 18853 w 4127976"/>
              <a:gd name="connsiteY13" fmla="*/ 6981739 h 10695515"/>
              <a:gd name="connsiteX14" fmla="*/ 18106 w 4127976"/>
              <a:gd name="connsiteY14" fmla="*/ 6961107 h 10695515"/>
              <a:gd name="connsiteX15" fmla="*/ 21919 w 4127976"/>
              <a:gd name="connsiteY15" fmla="*/ 40543 h 10695515"/>
              <a:gd name="connsiteX16" fmla="*/ 47162 w 4127976"/>
              <a:gd name="connsiteY16" fmla="*/ 4670 h 10695515"/>
              <a:gd name="connsiteX17" fmla="*/ 68017 w 4127976"/>
              <a:gd name="connsiteY17" fmla="*/ 37 h 10695515"/>
              <a:gd name="connsiteX18" fmla="*/ 4090259 w 4127976"/>
              <a:gd name="connsiteY18" fmla="*/ 0 h 10695515"/>
              <a:gd name="connsiteX19" fmla="*/ 4123786 w 4127976"/>
              <a:gd name="connsiteY19" fmla="*/ 33528 h 10695515"/>
              <a:gd name="connsiteX20" fmla="*/ 4123785 w 4127976"/>
              <a:gd name="connsiteY20" fmla="*/ 10662081 h 10695515"/>
              <a:gd name="connsiteX21" fmla="*/ 4090258 w 4127976"/>
              <a:gd name="connsiteY21" fmla="*/ 10695514 h 10695515"/>
              <a:gd name="connsiteX22" fmla="*/ 4072751 w 4127976"/>
              <a:gd name="connsiteY22" fmla="*/ 10695514 h 10695515"/>
              <a:gd name="connsiteX23" fmla="*/ 4072751 w 4127976"/>
              <a:gd name="connsiteY23" fmla="*/ 10695515 h 10695515"/>
              <a:gd name="connsiteX24" fmla="*/ 68003 w 4127976"/>
              <a:gd name="connsiteY24" fmla="*/ 10695515 h 10695515"/>
              <a:gd name="connsiteX25" fmla="*/ 30530 w 4127976"/>
              <a:gd name="connsiteY25" fmla="*/ 10659953 h 10695515"/>
              <a:gd name="connsiteX26" fmla="*/ 30530 w 4127976"/>
              <a:gd name="connsiteY26" fmla="*/ 9043781 h 10695515"/>
              <a:gd name="connsiteX27" fmla="*/ 19986 w 4127976"/>
              <a:gd name="connsiteY27" fmla="*/ 8991028 h 10695515"/>
              <a:gd name="connsiteX28" fmla="*/ 30530 w 4127976"/>
              <a:gd name="connsiteY28" fmla="*/ 8936768 h 10695515"/>
              <a:gd name="connsiteX29" fmla="*/ 30530 w 4127976"/>
              <a:gd name="connsiteY29" fmla="*/ 8213677 h 10695515"/>
              <a:gd name="connsiteX30" fmla="*/ 30530 w 4127976"/>
              <a:gd name="connsiteY30" fmla="*/ 8117697 h 10695515"/>
              <a:gd name="connsiteX31" fmla="*/ 19292 w 4127976"/>
              <a:gd name="connsiteY31" fmla="*/ 8064088 h 10695515"/>
              <a:gd name="connsiteX32" fmla="*/ 6414 w 4127976"/>
              <a:gd name="connsiteY32" fmla="*/ 8009276 h 10695515"/>
              <a:gd name="connsiteX33" fmla="*/ 862 w 4127976"/>
              <a:gd name="connsiteY33" fmla="*/ 7956458 h 10695515"/>
              <a:gd name="connsiteX34" fmla="*/ 0 w 4127976"/>
              <a:gd name="connsiteY34"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7363 w 4127976"/>
              <a:gd name="connsiteY12" fmla="*/ 6988764 h 10695515"/>
              <a:gd name="connsiteX13" fmla="*/ 18853 w 4127976"/>
              <a:gd name="connsiteY13" fmla="*/ 6981739 h 10695515"/>
              <a:gd name="connsiteX14" fmla="*/ 21919 w 4127976"/>
              <a:gd name="connsiteY14" fmla="*/ 40543 h 10695515"/>
              <a:gd name="connsiteX15" fmla="*/ 47162 w 4127976"/>
              <a:gd name="connsiteY15" fmla="*/ 4670 h 10695515"/>
              <a:gd name="connsiteX16" fmla="*/ 68017 w 4127976"/>
              <a:gd name="connsiteY16" fmla="*/ 37 h 10695515"/>
              <a:gd name="connsiteX17" fmla="*/ 4090259 w 4127976"/>
              <a:gd name="connsiteY17" fmla="*/ 0 h 10695515"/>
              <a:gd name="connsiteX18" fmla="*/ 4123786 w 4127976"/>
              <a:gd name="connsiteY18" fmla="*/ 33528 h 10695515"/>
              <a:gd name="connsiteX19" fmla="*/ 4123785 w 4127976"/>
              <a:gd name="connsiteY19" fmla="*/ 10662081 h 10695515"/>
              <a:gd name="connsiteX20" fmla="*/ 4090258 w 4127976"/>
              <a:gd name="connsiteY20" fmla="*/ 10695514 h 10695515"/>
              <a:gd name="connsiteX21" fmla="*/ 4072751 w 4127976"/>
              <a:gd name="connsiteY21" fmla="*/ 10695514 h 10695515"/>
              <a:gd name="connsiteX22" fmla="*/ 4072751 w 4127976"/>
              <a:gd name="connsiteY22" fmla="*/ 10695515 h 10695515"/>
              <a:gd name="connsiteX23" fmla="*/ 68003 w 4127976"/>
              <a:gd name="connsiteY23" fmla="*/ 10695515 h 10695515"/>
              <a:gd name="connsiteX24" fmla="*/ 30530 w 4127976"/>
              <a:gd name="connsiteY24" fmla="*/ 10659953 h 10695515"/>
              <a:gd name="connsiteX25" fmla="*/ 30530 w 4127976"/>
              <a:gd name="connsiteY25" fmla="*/ 9043781 h 10695515"/>
              <a:gd name="connsiteX26" fmla="*/ 19986 w 4127976"/>
              <a:gd name="connsiteY26" fmla="*/ 8991028 h 10695515"/>
              <a:gd name="connsiteX27" fmla="*/ 30530 w 4127976"/>
              <a:gd name="connsiteY27" fmla="*/ 8936768 h 10695515"/>
              <a:gd name="connsiteX28" fmla="*/ 30530 w 4127976"/>
              <a:gd name="connsiteY28" fmla="*/ 8213677 h 10695515"/>
              <a:gd name="connsiteX29" fmla="*/ 30530 w 4127976"/>
              <a:gd name="connsiteY29" fmla="*/ 8117697 h 10695515"/>
              <a:gd name="connsiteX30" fmla="*/ 19292 w 4127976"/>
              <a:gd name="connsiteY30" fmla="*/ 8064088 h 10695515"/>
              <a:gd name="connsiteX31" fmla="*/ 6414 w 4127976"/>
              <a:gd name="connsiteY31" fmla="*/ 8009276 h 10695515"/>
              <a:gd name="connsiteX32" fmla="*/ 862 w 4127976"/>
              <a:gd name="connsiteY32" fmla="*/ 7956458 h 10695515"/>
              <a:gd name="connsiteX33" fmla="*/ 0 w 4127976"/>
              <a:gd name="connsiteY33"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7363 w 4127976"/>
              <a:gd name="connsiteY12" fmla="*/ 6988764 h 10695515"/>
              <a:gd name="connsiteX13" fmla="*/ 21919 w 4127976"/>
              <a:gd name="connsiteY13" fmla="*/ 40543 h 10695515"/>
              <a:gd name="connsiteX14" fmla="*/ 47162 w 4127976"/>
              <a:gd name="connsiteY14" fmla="*/ 4670 h 10695515"/>
              <a:gd name="connsiteX15" fmla="*/ 68017 w 4127976"/>
              <a:gd name="connsiteY15" fmla="*/ 37 h 10695515"/>
              <a:gd name="connsiteX16" fmla="*/ 4090259 w 4127976"/>
              <a:gd name="connsiteY16" fmla="*/ 0 h 10695515"/>
              <a:gd name="connsiteX17" fmla="*/ 4123786 w 4127976"/>
              <a:gd name="connsiteY17" fmla="*/ 33528 h 10695515"/>
              <a:gd name="connsiteX18" fmla="*/ 4123785 w 4127976"/>
              <a:gd name="connsiteY18" fmla="*/ 10662081 h 10695515"/>
              <a:gd name="connsiteX19" fmla="*/ 4090258 w 4127976"/>
              <a:gd name="connsiteY19" fmla="*/ 10695514 h 10695515"/>
              <a:gd name="connsiteX20" fmla="*/ 4072751 w 4127976"/>
              <a:gd name="connsiteY20" fmla="*/ 10695514 h 10695515"/>
              <a:gd name="connsiteX21" fmla="*/ 4072751 w 4127976"/>
              <a:gd name="connsiteY21" fmla="*/ 10695515 h 10695515"/>
              <a:gd name="connsiteX22" fmla="*/ 68003 w 4127976"/>
              <a:gd name="connsiteY22" fmla="*/ 10695515 h 10695515"/>
              <a:gd name="connsiteX23" fmla="*/ 30530 w 4127976"/>
              <a:gd name="connsiteY23" fmla="*/ 10659953 h 10695515"/>
              <a:gd name="connsiteX24" fmla="*/ 30530 w 4127976"/>
              <a:gd name="connsiteY24" fmla="*/ 9043781 h 10695515"/>
              <a:gd name="connsiteX25" fmla="*/ 19986 w 4127976"/>
              <a:gd name="connsiteY25" fmla="*/ 8991028 h 10695515"/>
              <a:gd name="connsiteX26" fmla="*/ 30530 w 4127976"/>
              <a:gd name="connsiteY26" fmla="*/ 8936768 h 10695515"/>
              <a:gd name="connsiteX27" fmla="*/ 30530 w 4127976"/>
              <a:gd name="connsiteY27" fmla="*/ 8213677 h 10695515"/>
              <a:gd name="connsiteX28" fmla="*/ 30530 w 4127976"/>
              <a:gd name="connsiteY28" fmla="*/ 8117697 h 10695515"/>
              <a:gd name="connsiteX29" fmla="*/ 19292 w 4127976"/>
              <a:gd name="connsiteY29" fmla="*/ 8064088 h 10695515"/>
              <a:gd name="connsiteX30" fmla="*/ 6414 w 4127976"/>
              <a:gd name="connsiteY30" fmla="*/ 8009276 h 10695515"/>
              <a:gd name="connsiteX31" fmla="*/ 862 w 4127976"/>
              <a:gd name="connsiteY31" fmla="*/ 7956458 h 10695515"/>
              <a:gd name="connsiteX32" fmla="*/ 0 w 4127976"/>
              <a:gd name="connsiteY32" fmla="*/ 7915797 h 10695515"/>
              <a:gd name="connsiteX0" fmla="*/ 0 w 4127976"/>
              <a:gd name="connsiteY0" fmla="*/ 7915797 h 10695515"/>
              <a:gd name="connsiteX1" fmla="*/ 7600 w 4127976"/>
              <a:gd name="connsiteY1" fmla="*/ 7873197 h 10695515"/>
              <a:gd name="connsiteX2" fmla="*/ 4439 w 4127976"/>
              <a:gd name="connsiteY2" fmla="*/ 7844441 h 10695515"/>
              <a:gd name="connsiteX3" fmla="*/ 12582 w 4127976"/>
              <a:gd name="connsiteY3" fmla="*/ 7790887 h 10695515"/>
              <a:gd name="connsiteX4" fmla="*/ 20085 w 4127976"/>
              <a:gd name="connsiteY4" fmla="*/ 7712540 h 10695515"/>
              <a:gd name="connsiteX5" fmla="*/ 28081 w 4127976"/>
              <a:gd name="connsiteY5" fmla="*/ 7658609 h 10695515"/>
              <a:gd name="connsiteX6" fmla="*/ 30530 w 4127976"/>
              <a:gd name="connsiteY6" fmla="*/ 7648210 h 10695515"/>
              <a:gd name="connsiteX7" fmla="*/ 30530 w 4127976"/>
              <a:gd name="connsiteY7" fmla="*/ 7295316 h 10695515"/>
              <a:gd name="connsiteX8" fmla="*/ 27793 w 4127976"/>
              <a:gd name="connsiteY8" fmla="*/ 7269284 h 10695515"/>
              <a:gd name="connsiteX9" fmla="*/ 30530 w 4127976"/>
              <a:gd name="connsiteY9" fmla="*/ 7181458 h 10695515"/>
              <a:gd name="connsiteX10" fmla="*/ 26802 w 4127976"/>
              <a:gd name="connsiteY10" fmla="*/ 7168704 h 10695515"/>
              <a:gd name="connsiteX11" fmla="*/ 30530 w 4127976"/>
              <a:gd name="connsiteY11" fmla="*/ 7082840 h 10695515"/>
              <a:gd name="connsiteX12" fmla="*/ 21919 w 4127976"/>
              <a:gd name="connsiteY12" fmla="*/ 40543 h 10695515"/>
              <a:gd name="connsiteX13" fmla="*/ 47162 w 4127976"/>
              <a:gd name="connsiteY13" fmla="*/ 4670 h 10695515"/>
              <a:gd name="connsiteX14" fmla="*/ 68017 w 4127976"/>
              <a:gd name="connsiteY14" fmla="*/ 37 h 10695515"/>
              <a:gd name="connsiteX15" fmla="*/ 4090259 w 4127976"/>
              <a:gd name="connsiteY15" fmla="*/ 0 h 10695515"/>
              <a:gd name="connsiteX16" fmla="*/ 4123786 w 4127976"/>
              <a:gd name="connsiteY16" fmla="*/ 33528 h 10695515"/>
              <a:gd name="connsiteX17" fmla="*/ 4123785 w 4127976"/>
              <a:gd name="connsiteY17" fmla="*/ 10662081 h 10695515"/>
              <a:gd name="connsiteX18" fmla="*/ 4090258 w 4127976"/>
              <a:gd name="connsiteY18" fmla="*/ 10695514 h 10695515"/>
              <a:gd name="connsiteX19" fmla="*/ 4072751 w 4127976"/>
              <a:gd name="connsiteY19" fmla="*/ 10695514 h 10695515"/>
              <a:gd name="connsiteX20" fmla="*/ 4072751 w 4127976"/>
              <a:gd name="connsiteY20" fmla="*/ 10695515 h 10695515"/>
              <a:gd name="connsiteX21" fmla="*/ 68003 w 4127976"/>
              <a:gd name="connsiteY21" fmla="*/ 10695515 h 10695515"/>
              <a:gd name="connsiteX22" fmla="*/ 30530 w 4127976"/>
              <a:gd name="connsiteY22" fmla="*/ 10659953 h 10695515"/>
              <a:gd name="connsiteX23" fmla="*/ 30530 w 4127976"/>
              <a:gd name="connsiteY23" fmla="*/ 9043781 h 10695515"/>
              <a:gd name="connsiteX24" fmla="*/ 19986 w 4127976"/>
              <a:gd name="connsiteY24" fmla="*/ 8991028 h 10695515"/>
              <a:gd name="connsiteX25" fmla="*/ 30530 w 4127976"/>
              <a:gd name="connsiteY25" fmla="*/ 8936768 h 10695515"/>
              <a:gd name="connsiteX26" fmla="*/ 30530 w 4127976"/>
              <a:gd name="connsiteY26" fmla="*/ 8213677 h 10695515"/>
              <a:gd name="connsiteX27" fmla="*/ 30530 w 4127976"/>
              <a:gd name="connsiteY27" fmla="*/ 8117697 h 10695515"/>
              <a:gd name="connsiteX28" fmla="*/ 19292 w 4127976"/>
              <a:gd name="connsiteY28" fmla="*/ 8064088 h 10695515"/>
              <a:gd name="connsiteX29" fmla="*/ 6414 w 4127976"/>
              <a:gd name="connsiteY29" fmla="*/ 8009276 h 10695515"/>
              <a:gd name="connsiteX30" fmla="*/ 862 w 4127976"/>
              <a:gd name="connsiteY30" fmla="*/ 7956458 h 10695515"/>
              <a:gd name="connsiteX31" fmla="*/ 0 w 4127976"/>
              <a:gd name="connsiteY31" fmla="*/ 7915797 h 10695515"/>
              <a:gd name="connsiteX0" fmla="*/ 0 w 4127114"/>
              <a:gd name="connsiteY0" fmla="*/ 7956458 h 10695515"/>
              <a:gd name="connsiteX1" fmla="*/ 6738 w 4127114"/>
              <a:gd name="connsiteY1" fmla="*/ 7873197 h 10695515"/>
              <a:gd name="connsiteX2" fmla="*/ 3577 w 4127114"/>
              <a:gd name="connsiteY2" fmla="*/ 7844441 h 10695515"/>
              <a:gd name="connsiteX3" fmla="*/ 11720 w 4127114"/>
              <a:gd name="connsiteY3" fmla="*/ 7790887 h 10695515"/>
              <a:gd name="connsiteX4" fmla="*/ 19223 w 4127114"/>
              <a:gd name="connsiteY4" fmla="*/ 7712540 h 10695515"/>
              <a:gd name="connsiteX5" fmla="*/ 27219 w 4127114"/>
              <a:gd name="connsiteY5" fmla="*/ 7658609 h 10695515"/>
              <a:gd name="connsiteX6" fmla="*/ 29668 w 4127114"/>
              <a:gd name="connsiteY6" fmla="*/ 7648210 h 10695515"/>
              <a:gd name="connsiteX7" fmla="*/ 29668 w 4127114"/>
              <a:gd name="connsiteY7" fmla="*/ 7295316 h 10695515"/>
              <a:gd name="connsiteX8" fmla="*/ 26931 w 4127114"/>
              <a:gd name="connsiteY8" fmla="*/ 7269284 h 10695515"/>
              <a:gd name="connsiteX9" fmla="*/ 29668 w 4127114"/>
              <a:gd name="connsiteY9" fmla="*/ 7181458 h 10695515"/>
              <a:gd name="connsiteX10" fmla="*/ 25940 w 4127114"/>
              <a:gd name="connsiteY10" fmla="*/ 7168704 h 10695515"/>
              <a:gd name="connsiteX11" fmla="*/ 29668 w 4127114"/>
              <a:gd name="connsiteY11" fmla="*/ 7082840 h 10695515"/>
              <a:gd name="connsiteX12" fmla="*/ 21057 w 4127114"/>
              <a:gd name="connsiteY12" fmla="*/ 40543 h 10695515"/>
              <a:gd name="connsiteX13" fmla="*/ 46300 w 4127114"/>
              <a:gd name="connsiteY13" fmla="*/ 4670 h 10695515"/>
              <a:gd name="connsiteX14" fmla="*/ 67155 w 4127114"/>
              <a:gd name="connsiteY14" fmla="*/ 37 h 10695515"/>
              <a:gd name="connsiteX15" fmla="*/ 4089397 w 4127114"/>
              <a:gd name="connsiteY15" fmla="*/ 0 h 10695515"/>
              <a:gd name="connsiteX16" fmla="*/ 4122924 w 4127114"/>
              <a:gd name="connsiteY16" fmla="*/ 33528 h 10695515"/>
              <a:gd name="connsiteX17" fmla="*/ 4122923 w 4127114"/>
              <a:gd name="connsiteY17" fmla="*/ 10662081 h 10695515"/>
              <a:gd name="connsiteX18" fmla="*/ 4089396 w 4127114"/>
              <a:gd name="connsiteY18" fmla="*/ 10695514 h 10695515"/>
              <a:gd name="connsiteX19" fmla="*/ 4071889 w 4127114"/>
              <a:gd name="connsiteY19" fmla="*/ 10695514 h 10695515"/>
              <a:gd name="connsiteX20" fmla="*/ 4071889 w 4127114"/>
              <a:gd name="connsiteY20" fmla="*/ 10695515 h 10695515"/>
              <a:gd name="connsiteX21" fmla="*/ 67141 w 4127114"/>
              <a:gd name="connsiteY21" fmla="*/ 10695515 h 10695515"/>
              <a:gd name="connsiteX22" fmla="*/ 29668 w 4127114"/>
              <a:gd name="connsiteY22" fmla="*/ 10659953 h 10695515"/>
              <a:gd name="connsiteX23" fmla="*/ 29668 w 4127114"/>
              <a:gd name="connsiteY23" fmla="*/ 9043781 h 10695515"/>
              <a:gd name="connsiteX24" fmla="*/ 19124 w 4127114"/>
              <a:gd name="connsiteY24" fmla="*/ 8991028 h 10695515"/>
              <a:gd name="connsiteX25" fmla="*/ 29668 w 4127114"/>
              <a:gd name="connsiteY25" fmla="*/ 8936768 h 10695515"/>
              <a:gd name="connsiteX26" fmla="*/ 29668 w 4127114"/>
              <a:gd name="connsiteY26" fmla="*/ 8213677 h 10695515"/>
              <a:gd name="connsiteX27" fmla="*/ 29668 w 4127114"/>
              <a:gd name="connsiteY27" fmla="*/ 8117697 h 10695515"/>
              <a:gd name="connsiteX28" fmla="*/ 18430 w 4127114"/>
              <a:gd name="connsiteY28" fmla="*/ 8064088 h 10695515"/>
              <a:gd name="connsiteX29" fmla="*/ 5552 w 4127114"/>
              <a:gd name="connsiteY29" fmla="*/ 8009276 h 10695515"/>
              <a:gd name="connsiteX30" fmla="*/ 0 w 4127114"/>
              <a:gd name="connsiteY30" fmla="*/ 7956458 h 10695515"/>
              <a:gd name="connsiteX0" fmla="*/ 2074 w 4123636"/>
              <a:gd name="connsiteY0" fmla="*/ 8009276 h 10695515"/>
              <a:gd name="connsiteX1" fmla="*/ 3260 w 4123636"/>
              <a:gd name="connsiteY1" fmla="*/ 7873197 h 10695515"/>
              <a:gd name="connsiteX2" fmla="*/ 99 w 4123636"/>
              <a:gd name="connsiteY2" fmla="*/ 7844441 h 10695515"/>
              <a:gd name="connsiteX3" fmla="*/ 8242 w 4123636"/>
              <a:gd name="connsiteY3" fmla="*/ 7790887 h 10695515"/>
              <a:gd name="connsiteX4" fmla="*/ 15745 w 4123636"/>
              <a:gd name="connsiteY4" fmla="*/ 7712540 h 10695515"/>
              <a:gd name="connsiteX5" fmla="*/ 23741 w 4123636"/>
              <a:gd name="connsiteY5" fmla="*/ 7658609 h 10695515"/>
              <a:gd name="connsiteX6" fmla="*/ 26190 w 4123636"/>
              <a:gd name="connsiteY6" fmla="*/ 7648210 h 10695515"/>
              <a:gd name="connsiteX7" fmla="*/ 26190 w 4123636"/>
              <a:gd name="connsiteY7" fmla="*/ 7295316 h 10695515"/>
              <a:gd name="connsiteX8" fmla="*/ 23453 w 4123636"/>
              <a:gd name="connsiteY8" fmla="*/ 7269284 h 10695515"/>
              <a:gd name="connsiteX9" fmla="*/ 26190 w 4123636"/>
              <a:gd name="connsiteY9" fmla="*/ 7181458 h 10695515"/>
              <a:gd name="connsiteX10" fmla="*/ 22462 w 4123636"/>
              <a:gd name="connsiteY10" fmla="*/ 7168704 h 10695515"/>
              <a:gd name="connsiteX11" fmla="*/ 26190 w 4123636"/>
              <a:gd name="connsiteY11" fmla="*/ 7082840 h 10695515"/>
              <a:gd name="connsiteX12" fmla="*/ 17579 w 4123636"/>
              <a:gd name="connsiteY12" fmla="*/ 40543 h 10695515"/>
              <a:gd name="connsiteX13" fmla="*/ 42822 w 4123636"/>
              <a:gd name="connsiteY13" fmla="*/ 4670 h 10695515"/>
              <a:gd name="connsiteX14" fmla="*/ 63677 w 4123636"/>
              <a:gd name="connsiteY14" fmla="*/ 37 h 10695515"/>
              <a:gd name="connsiteX15" fmla="*/ 4085919 w 4123636"/>
              <a:gd name="connsiteY15" fmla="*/ 0 h 10695515"/>
              <a:gd name="connsiteX16" fmla="*/ 4119446 w 4123636"/>
              <a:gd name="connsiteY16" fmla="*/ 33528 h 10695515"/>
              <a:gd name="connsiteX17" fmla="*/ 4119445 w 4123636"/>
              <a:gd name="connsiteY17" fmla="*/ 10662081 h 10695515"/>
              <a:gd name="connsiteX18" fmla="*/ 4085918 w 4123636"/>
              <a:gd name="connsiteY18" fmla="*/ 10695514 h 10695515"/>
              <a:gd name="connsiteX19" fmla="*/ 4068411 w 4123636"/>
              <a:gd name="connsiteY19" fmla="*/ 10695514 h 10695515"/>
              <a:gd name="connsiteX20" fmla="*/ 4068411 w 4123636"/>
              <a:gd name="connsiteY20" fmla="*/ 10695515 h 10695515"/>
              <a:gd name="connsiteX21" fmla="*/ 63663 w 4123636"/>
              <a:gd name="connsiteY21" fmla="*/ 10695515 h 10695515"/>
              <a:gd name="connsiteX22" fmla="*/ 26190 w 4123636"/>
              <a:gd name="connsiteY22" fmla="*/ 10659953 h 10695515"/>
              <a:gd name="connsiteX23" fmla="*/ 26190 w 4123636"/>
              <a:gd name="connsiteY23" fmla="*/ 9043781 h 10695515"/>
              <a:gd name="connsiteX24" fmla="*/ 15646 w 4123636"/>
              <a:gd name="connsiteY24" fmla="*/ 8991028 h 10695515"/>
              <a:gd name="connsiteX25" fmla="*/ 26190 w 4123636"/>
              <a:gd name="connsiteY25" fmla="*/ 8936768 h 10695515"/>
              <a:gd name="connsiteX26" fmla="*/ 26190 w 4123636"/>
              <a:gd name="connsiteY26" fmla="*/ 8213677 h 10695515"/>
              <a:gd name="connsiteX27" fmla="*/ 26190 w 4123636"/>
              <a:gd name="connsiteY27" fmla="*/ 8117697 h 10695515"/>
              <a:gd name="connsiteX28" fmla="*/ 14952 w 4123636"/>
              <a:gd name="connsiteY28" fmla="*/ 8064088 h 10695515"/>
              <a:gd name="connsiteX29" fmla="*/ 2074 w 4123636"/>
              <a:gd name="connsiteY29" fmla="*/ 8009276 h 10695515"/>
              <a:gd name="connsiteX0" fmla="*/ 2471 w 4124033"/>
              <a:gd name="connsiteY0" fmla="*/ 8009276 h 10695515"/>
              <a:gd name="connsiteX1" fmla="*/ 496 w 4124033"/>
              <a:gd name="connsiteY1" fmla="*/ 7844441 h 10695515"/>
              <a:gd name="connsiteX2" fmla="*/ 8639 w 4124033"/>
              <a:gd name="connsiteY2" fmla="*/ 7790887 h 10695515"/>
              <a:gd name="connsiteX3" fmla="*/ 16142 w 4124033"/>
              <a:gd name="connsiteY3" fmla="*/ 7712540 h 10695515"/>
              <a:gd name="connsiteX4" fmla="*/ 24138 w 4124033"/>
              <a:gd name="connsiteY4" fmla="*/ 7658609 h 10695515"/>
              <a:gd name="connsiteX5" fmla="*/ 26587 w 4124033"/>
              <a:gd name="connsiteY5" fmla="*/ 7648210 h 10695515"/>
              <a:gd name="connsiteX6" fmla="*/ 26587 w 4124033"/>
              <a:gd name="connsiteY6" fmla="*/ 7295316 h 10695515"/>
              <a:gd name="connsiteX7" fmla="*/ 23850 w 4124033"/>
              <a:gd name="connsiteY7" fmla="*/ 7269284 h 10695515"/>
              <a:gd name="connsiteX8" fmla="*/ 26587 w 4124033"/>
              <a:gd name="connsiteY8" fmla="*/ 7181458 h 10695515"/>
              <a:gd name="connsiteX9" fmla="*/ 22859 w 4124033"/>
              <a:gd name="connsiteY9" fmla="*/ 7168704 h 10695515"/>
              <a:gd name="connsiteX10" fmla="*/ 26587 w 4124033"/>
              <a:gd name="connsiteY10" fmla="*/ 7082840 h 10695515"/>
              <a:gd name="connsiteX11" fmla="*/ 17976 w 4124033"/>
              <a:gd name="connsiteY11" fmla="*/ 40543 h 10695515"/>
              <a:gd name="connsiteX12" fmla="*/ 43219 w 4124033"/>
              <a:gd name="connsiteY12" fmla="*/ 4670 h 10695515"/>
              <a:gd name="connsiteX13" fmla="*/ 64074 w 4124033"/>
              <a:gd name="connsiteY13" fmla="*/ 37 h 10695515"/>
              <a:gd name="connsiteX14" fmla="*/ 4086316 w 4124033"/>
              <a:gd name="connsiteY14" fmla="*/ 0 h 10695515"/>
              <a:gd name="connsiteX15" fmla="*/ 4119843 w 4124033"/>
              <a:gd name="connsiteY15" fmla="*/ 33528 h 10695515"/>
              <a:gd name="connsiteX16" fmla="*/ 4119842 w 4124033"/>
              <a:gd name="connsiteY16" fmla="*/ 10662081 h 10695515"/>
              <a:gd name="connsiteX17" fmla="*/ 4086315 w 4124033"/>
              <a:gd name="connsiteY17" fmla="*/ 10695514 h 10695515"/>
              <a:gd name="connsiteX18" fmla="*/ 4068808 w 4124033"/>
              <a:gd name="connsiteY18" fmla="*/ 10695514 h 10695515"/>
              <a:gd name="connsiteX19" fmla="*/ 4068808 w 4124033"/>
              <a:gd name="connsiteY19" fmla="*/ 10695515 h 10695515"/>
              <a:gd name="connsiteX20" fmla="*/ 64060 w 4124033"/>
              <a:gd name="connsiteY20" fmla="*/ 10695515 h 10695515"/>
              <a:gd name="connsiteX21" fmla="*/ 26587 w 4124033"/>
              <a:gd name="connsiteY21" fmla="*/ 10659953 h 10695515"/>
              <a:gd name="connsiteX22" fmla="*/ 26587 w 4124033"/>
              <a:gd name="connsiteY22" fmla="*/ 9043781 h 10695515"/>
              <a:gd name="connsiteX23" fmla="*/ 16043 w 4124033"/>
              <a:gd name="connsiteY23" fmla="*/ 8991028 h 10695515"/>
              <a:gd name="connsiteX24" fmla="*/ 26587 w 4124033"/>
              <a:gd name="connsiteY24" fmla="*/ 8936768 h 10695515"/>
              <a:gd name="connsiteX25" fmla="*/ 26587 w 4124033"/>
              <a:gd name="connsiteY25" fmla="*/ 8213677 h 10695515"/>
              <a:gd name="connsiteX26" fmla="*/ 26587 w 4124033"/>
              <a:gd name="connsiteY26" fmla="*/ 8117697 h 10695515"/>
              <a:gd name="connsiteX27" fmla="*/ 15349 w 4124033"/>
              <a:gd name="connsiteY27" fmla="*/ 8064088 h 10695515"/>
              <a:gd name="connsiteX28" fmla="*/ 2471 w 4124033"/>
              <a:gd name="connsiteY28" fmla="*/ 8009276 h 10695515"/>
              <a:gd name="connsiteX0" fmla="*/ 14853 w 4123537"/>
              <a:gd name="connsiteY0" fmla="*/ 8064088 h 10695515"/>
              <a:gd name="connsiteX1" fmla="*/ 0 w 4123537"/>
              <a:gd name="connsiteY1" fmla="*/ 7844441 h 10695515"/>
              <a:gd name="connsiteX2" fmla="*/ 8143 w 4123537"/>
              <a:gd name="connsiteY2" fmla="*/ 7790887 h 10695515"/>
              <a:gd name="connsiteX3" fmla="*/ 15646 w 4123537"/>
              <a:gd name="connsiteY3" fmla="*/ 7712540 h 10695515"/>
              <a:gd name="connsiteX4" fmla="*/ 23642 w 4123537"/>
              <a:gd name="connsiteY4" fmla="*/ 7658609 h 10695515"/>
              <a:gd name="connsiteX5" fmla="*/ 26091 w 4123537"/>
              <a:gd name="connsiteY5" fmla="*/ 7648210 h 10695515"/>
              <a:gd name="connsiteX6" fmla="*/ 26091 w 4123537"/>
              <a:gd name="connsiteY6" fmla="*/ 7295316 h 10695515"/>
              <a:gd name="connsiteX7" fmla="*/ 23354 w 4123537"/>
              <a:gd name="connsiteY7" fmla="*/ 7269284 h 10695515"/>
              <a:gd name="connsiteX8" fmla="*/ 26091 w 4123537"/>
              <a:gd name="connsiteY8" fmla="*/ 7181458 h 10695515"/>
              <a:gd name="connsiteX9" fmla="*/ 22363 w 4123537"/>
              <a:gd name="connsiteY9" fmla="*/ 7168704 h 10695515"/>
              <a:gd name="connsiteX10" fmla="*/ 26091 w 4123537"/>
              <a:gd name="connsiteY10" fmla="*/ 7082840 h 10695515"/>
              <a:gd name="connsiteX11" fmla="*/ 17480 w 4123537"/>
              <a:gd name="connsiteY11" fmla="*/ 40543 h 10695515"/>
              <a:gd name="connsiteX12" fmla="*/ 42723 w 4123537"/>
              <a:gd name="connsiteY12" fmla="*/ 4670 h 10695515"/>
              <a:gd name="connsiteX13" fmla="*/ 63578 w 4123537"/>
              <a:gd name="connsiteY13" fmla="*/ 37 h 10695515"/>
              <a:gd name="connsiteX14" fmla="*/ 4085820 w 4123537"/>
              <a:gd name="connsiteY14" fmla="*/ 0 h 10695515"/>
              <a:gd name="connsiteX15" fmla="*/ 4119347 w 4123537"/>
              <a:gd name="connsiteY15" fmla="*/ 33528 h 10695515"/>
              <a:gd name="connsiteX16" fmla="*/ 4119346 w 4123537"/>
              <a:gd name="connsiteY16" fmla="*/ 10662081 h 10695515"/>
              <a:gd name="connsiteX17" fmla="*/ 4085819 w 4123537"/>
              <a:gd name="connsiteY17" fmla="*/ 10695514 h 10695515"/>
              <a:gd name="connsiteX18" fmla="*/ 4068312 w 4123537"/>
              <a:gd name="connsiteY18" fmla="*/ 10695514 h 10695515"/>
              <a:gd name="connsiteX19" fmla="*/ 4068312 w 4123537"/>
              <a:gd name="connsiteY19" fmla="*/ 10695515 h 10695515"/>
              <a:gd name="connsiteX20" fmla="*/ 63564 w 4123537"/>
              <a:gd name="connsiteY20" fmla="*/ 10695515 h 10695515"/>
              <a:gd name="connsiteX21" fmla="*/ 26091 w 4123537"/>
              <a:gd name="connsiteY21" fmla="*/ 10659953 h 10695515"/>
              <a:gd name="connsiteX22" fmla="*/ 26091 w 4123537"/>
              <a:gd name="connsiteY22" fmla="*/ 9043781 h 10695515"/>
              <a:gd name="connsiteX23" fmla="*/ 15547 w 4123537"/>
              <a:gd name="connsiteY23" fmla="*/ 8991028 h 10695515"/>
              <a:gd name="connsiteX24" fmla="*/ 26091 w 4123537"/>
              <a:gd name="connsiteY24" fmla="*/ 8936768 h 10695515"/>
              <a:gd name="connsiteX25" fmla="*/ 26091 w 4123537"/>
              <a:gd name="connsiteY25" fmla="*/ 8213677 h 10695515"/>
              <a:gd name="connsiteX26" fmla="*/ 26091 w 4123537"/>
              <a:gd name="connsiteY26" fmla="*/ 8117697 h 10695515"/>
              <a:gd name="connsiteX27" fmla="*/ 14853 w 4123537"/>
              <a:gd name="connsiteY27" fmla="*/ 8064088 h 10695515"/>
              <a:gd name="connsiteX0" fmla="*/ 6714 w 4115398"/>
              <a:gd name="connsiteY0" fmla="*/ 8064088 h 10695515"/>
              <a:gd name="connsiteX1" fmla="*/ 4 w 4115398"/>
              <a:gd name="connsiteY1" fmla="*/ 7790887 h 10695515"/>
              <a:gd name="connsiteX2" fmla="*/ 7507 w 4115398"/>
              <a:gd name="connsiteY2" fmla="*/ 7712540 h 10695515"/>
              <a:gd name="connsiteX3" fmla="*/ 15503 w 4115398"/>
              <a:gd name="connsiteY3" fmla="*/ 7658609 h 10695515"/>
              <a:gd name="connsiteX4" fmla="*/ 17952 w 4115398"/>
              <a:gd name="connsiteY4" fmla="*/ 7648210 h 10695515"/>
              <a:gd name="connsiteX5" fmla="*/ 17952 w 4115398"/>
              <a:gd name="connsiteY5" fmla="*/ 7295316 h 10695515"/>
              <a:gd name="connsiteX6" fmla="*/ 15215 w 4115398"/>
              <a:gd name="connsiteY6" fmla="*/ 7269284 h 10695515"/>
              <a:gd name="connsiteX7" fmla="*/ 17952 w 4115398"/>
              <a:gd name="connsiteY7" fmla="*/ 7181458 h 10695515"/>
              <a:gd name="connsiteX8" fmla="*/ 14224 w 4115398"/>
              <a:gd name="connsiteY8" fmla="*/ 7168704 h 10695515"/>
              <a:gd name="connsiteX9" fmla="*/ 17952 w 4115398"/>
              <a:gd name="connsiteY9" fmla="*/ 7082840 h 10695515"/>
              <a:gd name="connsiteX10" fmla="*/ 9341 w 4115398"/>
              <a:gd name="connsiteY10" fmla="*/ 40543 h 10695515"/>
              <a:gd name="connsiteX11" fmla="*/ 34584 w 4115398"/>
              <a:gd name="connsiteY11" fmla="*/ 4670 h 10695515"/>
              <a:gd name="connsiteX12" fmla="*/ 55439 w 4115398"/>
              <a:gd name="connsiteY12" fmla="*/ 37 h 10695515"/>
              <a:gd name="connsiteX13" fmla="*/ 4077681 w 4115398"/>
              <a:gd name="connsiteY13" fmla="*/ 0 h 10695515"/>
              <a:gd name="connsiteX14" fmla="*/ 4111208 w 4115398"/>
              <a:gd name="connsiteY14" fmla="*/ 33528 h 10695515"/>
              <a:gd name="connsiteX15" fmla="*/ 4111207 w 4115398"/>
              <a:gd name="connsiteY15" fmla="*/ 10662081 h 10695515"/>
              <a:gd name="connsiteX16" fmla="*/ 4077680 w 4115398"/>
              <a:gd name="connsiteY16" fmla="*/ 10695514 h 10695515"/>
              <a:gd name="connsiteX17" fmla="*/ 4060173 w 4115398"/>
              <a:gd name="connsiteY17" fmla="*/ 10695514 h 10695515"/>
              <a:gd name="connsiteX18" fmla="*/ 4060173 w 4115398"/>
              <a:gd name="connsiteY18" fmla="*/ 10695515 h 10695515"/>
              <a:gd name="connsiteX19" fmla="*/ 55425 w 4115398"/>
              <a:gd name="connsiteY19" fmla="*/ 10695515 h 10695515"/>
              <a:gd name="connsiteX20" fmla="*/ 17952 w 4115398"/>
              <a:gd name="connsiteY20" fmla="*/ 10659953 h 10695515"/>
              <a:gd name="connsiteX21" fmla="*/ 17952 w 4115398"/>
              <a:gd name="connsiteY21" fmla="*/ 9043781 h 10695515"/>
              <a:gd name="connsiteX22" fmla="*/ 7408 w 4115398"/>
              <a:gd name="connsiteY22" fmla="*/ 8991028 h 10695515"/>
              <a:gd name="connsiteX23" fmla="*/ 17952 w 4115398"/>
              <a:gd name="connsiteY23" fmla="*/ 8936768 h 10695515"/>
              <a:gd name="connsiteX24" fmla="*/ 17952 w 4115398"/>
              <a:gd name="connsiteY24" fmla="*/ 8213677 h 10695515"/>
              <a:gd name="connsiteX25" fmla="*/ 17952 w 4115398"/>
              <a:gd name="connsiteY25" fmla="*/ 8117697 h 10695515"/>
              <a:gd name="connsiteX26" fmla="*/ 6714 w 4115398"/>
              <a:gd name="connsiteY26" fmla="*/ 8064088 h 10695515"/>
              <a:gd name="connsiteX0" fmla="*/ 293 w 4108977"/>
              <a:gd name="connsiteY0" fmla="*/ 8064088 h 10695515"/>
              <a:gd name="connsiteX1" fmla="*/ 18363 w 4108977"/>
              <a:gd name="connsiteY1" fmla="*/ 7826418 h 10695515"/>
              <a:gd name="connsiteX2" fmla="*/ 1086 w 4108977"/>
              <a:gd name="connsiteY2" fmla="*/ 7712540 h 10695515"/>
              <a:gd name="connsiteX3" fmla="*/ 9082 w 4108977"/>
              <a:gd name="connsiteY3" fmla="*/ 7658609 h 10695515"/>
              <a:gd name="connsiteX4" fmla="*/ 11531 w 4108977"/>
              <a:gd name="connsiteY4" fmla="*/ 7648210 h 10695515"/>
              <a:gd name="connsiteX5" fmla="*/ 11531 w 4108977"/>
              <a:gd name="connsiteY5" fmla="*/ 7295316 h 10695515"/>
              <a:gd name="connsiteX6" fmla="*/ 8794 w 4108977"/>
              <a:gd name="connsiteY6" fmla="*/ 7269284 h 10695515"/>
              <a:gd name="connsiteX7" fmla="*/ 11531 w 4108977"/>
              <a:gd name="connsiteY7" fmla="*/ 7181458 h 10695515"/>
              <a:gd name="connsiteX8" fmla="*/ 7803 w 4108977"/>
              <a:gd name="connsiteY8" fmla="*/ 7168704 h 10695515"/>
              <a:gd name="connsiteX9" fmla="*/ 11531 w 4108977"/>
              <a:gd name="connsiteY9" fmla="*/ 7082840 h 10695515"/>
              <a:gd name="connsiteX10" fmla="*/ 2920 w 4108977"/>
              <a:gd name="connsiteY10" fmla="*/ 40543 h 10695515"/>
              <a:gd name="connsiteX11" fmla="*/ 28163 w 4108977"/>
              <a:gd name="connsiteY11" fmla="*/ 4670 h 10695515"/>
              <a:gd name="connsiteX12" fmla="*/ 49018 w 4108977"/>
              <a:gd name="connsiteY12" fmla="*/ 37 h 10695515"/>
              <a:gd name="connsiteX13" fmla="*/ 4071260 w 4108977"/>
              <a:gd name="connsiteY13" fmla="*/ 0 h 10695515"/>
              <a:gd name="connsiteX14" fmla="*/ 4104787 w 4108977"/>
              <a:gd name="connsiteY14" fmla="*/ 33528 h 10695515"/>
              <a:gd name="connsiteX15" fmla="*/ 4104786 w 4108977"/>
              <a:gd name="connsiteY15" fmla="*/ 10662081 h 10695515"/>
              <a:gd name="connsiteX16" fmla="*/ 4071259 w 4108977"/>
              <a:gd name="connsiteY16" fmla="*/ 10695514 h 10695515"/>
              <a:gd name="connsiteX17" fmla="*/ 4053752 w 4108977"/>
              <a:gd name="connsiteY17" fmla="*/ 10695514 h 10695515"/>
              <a:gd name="connsiteX18" fmla="*/ 4053752 w 4108977"/>
              <a:gd name="connsiteY18" fmla="*/ 10695515 h 10695515"/>
              <a:gd name="connsiteX19" fmla="*/ 49004 w 4108977"/>
              <a:gd name="connsiteY19" fmla="*/ 10695515 h 10695515"/>
              <a:gd name="connsiteX20" fmla="*/ 11531 w 4108977"/>
              <a:gd name="connsiteY20" fmla="*/ 10659953 h 10695515"/>
              <a:gd name="connsiteX21" fmla="*/ 11531 w 4108977"/>
              <a:gd name="connsiteY21" fmla="*/ 9043781 h 10695515"/>
              <a:gd name="connsiteX22" fmla="*/ 987 w 4108977"/>
              <a:gd name="connsiteY22" fmla="*/ 8991028 h 10695515"/>
              <a:gd name="connsiteX23" fmla="*/ 11531 w 4108977"/>
              <a:gd name="connsiteY23" fmla="*/ 8936768 h 10695515"/>
              <a:gd name="connsiteX24" fmla="*/ 11531 w 4108977"/>
              <a:gd name="connsiteY24" fmla="*/ 8213677 h 10695515"/>
              <a:gd name="connsiteX25" fmla="*/ 11531 w 4108977"/>
              <a:gd name="connsiteY25" fmla="*/ 8117697 h 10695515"/>
              <a:gd name="connsiteX26" fmla="*/ 293 w 4108977"/>
              <a:gd name="connsiteY26" fmla="*/ 8064088 h 10695515"/>
              <a:gd name="connsiteX0" fmla="*/ 10544 w 4107990"/>
              <a:gd name="connsiteY0" fmla="*/ 8117697 h 10695515"/>
              <a:gd name="connsiteX1" fmla="*/ 17376 w 4107990"/>
              <a:gd name="connsiteY1" fmla="*/ 7826418 h 10695515"/>
              <a:gd name="connsiteX2" fmla="*/ 99 w 4107990"/>
              <a:gd name="connsiteY2" fmla="*/ 7712540 h 10695515"/>
              <a:gd name="connsiteX3" fmla="*/ 8095 w 4107990"/>
              <a:gd name="connsiteY3" fmla="*/ 7658609 h 10695515"/>
              <a:gd name="connsiteX4" fmla="*/ 10544 w 4107990"/>
              <a:gd name="connsiteY4" fmla="*/ 7648210 h 10695515"/>
              <a:gd name="connsiteX5" fmla="*/ 10544 w 4107990"/>
              <a:gd name="connsiteY5" fmla="*/ 7295316 h 10695515"/>
              <a:gd name="connsiteX6" fmla="*/ 7807 w 4107990"/>
              <a:gd name="connsiteY6" fmla="*/ 7269284 h 10695515"/>
              <a:gd name="connsiteX7" fmla="*/ 10544 w 4107990"/>
              <a:gd name="connsiteY7" fmla="*/ 7181458 h 10695515"/>
              <a:gd name="connsiteX8" fmla="*/ 6816 w 4107990"/>
              <a:gd name="connsiteY8" fmla="*/ 7168704 h 10695515"/>
              <a:gd name="connsiteX9" fmla="*/ 10544 w 4107990"/>
              <a:gd name="connsiteY9" fmla="*/ 7082840 h 10695515"/>
              <a:gd name="connsiteX10" fmla="*/ 1933 w 4107990"/>
              <a:gd name="connsiteY10" fmla="*/ 40543 h 10695515"/>
              <a:gd name="connsiteX11" fmla="*/ 27176 w 4107990"/>
              <a:gd name="connsiteY11" fmla="*/ 4670 h 10695515"/>
              <a:gd name="connsiteX12" fmla="*/ 48031 w 4107990"/>
              <a:gd name="connsiteY12" fmla="*/ 37 h 10695515"/>
              <a:gd name="connsiteX13" fmla="*/ 4070273 w 4107990"/>
              <a:gd name="connsiteY13" fmla="*/ 0 h 10695515"/>
              <a:gd name="connsiteX14" fmla="*/ 4103800 w 4107990"/>
              <a:gd name="connsiteY14" fmla="*/ 33528 h 10695515"/>
              <a:gd name="connsiteX15" fmla="*/ 4103799 w 4107990"/>
              <a:gd name="connsiteY15" fmla="*/ 10662081 h 10695515"/>
              <a:gd name="connsiteX16" fmla="*/ 4070272 w 4107990"/>
              <a:gd name="connsiteY16" fmla="*/ 10695514 h 10695515"/>
              <a:gd name="connsiteX17" fmla="*/ 4052765 w 4107990"/>
              <a:gd name="connsiteY17" fmla="*/ 10695514 h 10695515"/>
              <a:gd name="connsiteX18" fmla="*/ 4052765 w 4107990"/>
              <a:gd name="connsiteY18" fmla="*/ 10695515 h 10695515"/>
              <a:gd name="connsiteX19" fmla="*/ 48017 w 4107990"/>
              <a:gd name="connsiteY19" fmla="*/ 10695515 h 10695515"/>
              <a:gd name="connsiteX20" fmla="*/ 10544 w 4107990"/>
              <a:gd name="connsiteY20" fmla="*/ 10659953 h 10695515"/>
              <a:gd name="connsiteX21" fmla="*/ 10544 w 4107990"/>
              <a:gd name="connsiteY21" fmla="*/ 9043781 h 10695515"/>
              <a:gd name="connsiteX22" fmla="*/ 0 w 4107990"/>
              <a:gd name="connsiteY22" fmla="*/ 8991028 h 10695515"/>
              <a:gd name="connsiteX23" fmla="*/ 10544 w 4107990"/>
              <a:gd name="connsiteY23" fmla="*/ 8936768 h 10695515"/>
              <a:gd name="connsiteX24" fmla="*/ 10544 w 4107990"/>
              <a:gd name="connsiteY24" fmla="*/ 8213677 h 10695515"/>
              <a:gd name="connsiteX25" fmla="*/ 10544 w 4107990"/>
              <a:gd name="connsiteY25" fmla="*/ 8117697 h 10695515"/>
              <a:gd name="connsiteX0" fmla="*/ 10445 w 4107891"/>
              <a:gd name="connsiteY0" fmla="*/ 8117697 h 10695515"/>
              <a:gd name="connsiteX1" fmla="*/ 17277 w 4107891"/>
              <a:gd name="connsiteY1" fmla="*/ 7826418 h 10695515"/>
              <a:gd name="connsiteX2" fmla="*/ 0 w 4107891"/>
              <a:gd name="connsiteY2" fmla="*/ 7712540 h 10695515"/>
              <a:gd name="connsiteX3" fmla="*/ 7996 w 4107891"/>
              <a:gd name="connsiteY3" fmla="*/ 7658609 h 10695515"/>
              <a:gd name="connsiteX4" fmla="*/ 10445 w 4107891"/>
              <a:gd name="connsiteY4" fmla="*/ 7648210 h 10695515"/>
              <a:gd name="connsiteX5" fmla="*/ 10445 w 4107891"/>
              <a:gd name="connsiteY5" fmla="*/ 7295316 h 10695515"/>
              <a:gd name="connsiteX6" fmla="*/ 7708 w 4107891"/>
              <a:gd name="connsiteY6" fmla="*/ 7269284 h 10695515"/>
              <a:gd name="connsiteX7" fmla="*/ 10445 w 4107891"/>
              <a:gd name="connsiteY7" fmla="*/ 7181458 h 10695515"/>
              <a:gd name="connsiteX8" fmla="*/ 6717 w 4107891"/>
              <a:gd name="connsiteY8" fmla="*/ 7168704 h 10695515"/>
              <a:gd name="connsiteX9" fmla="*/ 10445 w 4107891"/>
              <a:gd name="connsiteY9" fmla="*/ 7082840 h 10695515"/>
              <a:gd name="connsiteX10" fmla="*/ 1834 w 4107891"/>
              <a:gd name="connsiteY10" fmla="*/ 40543 h 10695515"/>
              <a:gd name="connsiteX11" fmla="*/ 27077 w 4107891"/>
              <a:gd name="connsiteY11" fmla="*/ 4670 h 10695515"/>
              <a:gd name="connsiteX12" fmla="*/ 47932 w 4107891"/>
              <a:gd name="connsiteY12" fmla="*/ 37 h 10695515"/>
              <a:gd name="connsiteX13" fmla="*/ 4070174 w 4107891"/>
              <a:gd name="connsiteY13" fmla="*/ 0 h 10695515"/>
              <a:gd name="connsiteX14" fmla="*/ 4103701 w 4107891"/>
              <a:gd name="connsiteY14" fmla="*/ 33528 h 10695515"/>
              <a:gd name="connsiteX15" fmla="*/ 4103700 w 4107891"/>
              <a:gd name="connsiteY15" fmla="*/ 10662081 h 10695515"/>
              <a:gd name="connsiteX16" fmla="*/ 4070173 w 4107891"/>
              <a:gd name="connsiteY16" fmla="*/ 10695514 h 10695515"/>
              <a:gd name="connsiteX17" fmla="*/ 4052666 w 4107891"/>
              <a:gd name="connsiteY17" fmla="*/ 10695514 h 10695515"/>
              <a:gd name="connsiteX18" fmla="*/ 4052666 w 4107891"/>
              <a:gd name="connsiteY18" fmla="*/ 10695515 h 10695515"/>
              <a:gd name="connsiteX19" fmla="*/ 47918 w 4107891"/>
              <a:gd name="connsiteY19" fmla="*/ 10695515 h 10695515"/>
              <a:gd name="connsiteX20" fmla="*/ 10445 w 4107891"/>
              <a:gd name="connsiteY20" fmla="*/ 10659953 h 10695515"/>
              <a:gd name="connsiteX21" fmla="*/ 10445 w 4107891"/>
              <a:gd name="connsiteY21" fmla="*/ 9043781 h 10695515"/>
              <a:gd name="connsiteX22" fmla="*/ 10445 w 4107891"/>
              <a:gd name="connsiteY22" fmla="*/ 8936768 h 10695515"/>
              <a:gd name="connsiteX23" fmla="*/ 10445 w 4107891"/>
              <a:gd name="connsiteY23" fmla="*/ 8213677 h 10695515"/>
              <a:gd name="connsiteX24" fmla="*/ 10445 w 4107891"/>
              <a:gd name="connsiteY24" fmla="*/ 8117697 h 10695515"/>
              <a:gd name="connsiteX0" fmla="*/ 10445 w 4107891"/>
              <a:gd name="connsiteY0" fmla="*/ 8117697 h 10695515"/>
              <a:gd name="connsiteX1" fmla="*/ 17277 w 4107891"/>
              <a:gd name="connsiteY1" fmla="*/ 7826418 h 10695515"/>
              <a:gd name="connsiteX2" fmla="*/ 0 w 4107891"/>
              <a:gd name="connsiteY2" fmla="*/ 7712540 h 10695515"/>
              <a:gd name="connsiteX3" fmla="*/ 7996 w 4107891"/>
              <a:gd name="connsiteY3" fmla="*/ 7658609 h 10695515"/>
              <a:gd name="connsiteX4" fmla="*/ 10445 w 4107891"/>
              <a:gd name="connsiteY4" fmla="*/ 7648210 h 10695515"/>
              <a:gd name="connsiteX5" fmla="*/ 10445 w 4107891"/>
              <a:gd name="connsiteY5" fmla="*/ 7295316 h 10695515"/>
              <a:gd name="connsiteX6" fmla="*/ 7708 w 4107891"/>
              <a:gd name="connsiteY6" fmla="*/ 7269284 h 10695515"/>
              <a:gd name="connsiteX7" fmla="*/ 10445 w 4107891"/>
              <a:gd name="connsiteY7" fmla="*/ 7181458 h 10695515"/>
              <a:gd name="connsiteX8" fmla="*/ 6717 w 4107891"/>
              <a:gd name="connsiteY8" fmla="*/ 7168704 h 10695515"/>
              <a:gd name="connsiteX9" fmla="*/ 10445 w 4107891"/>
              <a:gd name="connsiteY9" fmla="*/ 7082840 h 10695515"/>
              <a:gd name="connsiteX10" fmla="*/ 1834 w 4107891"/>
              <a:gd name="connsiteY10" fmla="*/ 40543 h 10695515"/>
              <a:gd name="connsiteX11" fmla="*/ 27077 w 4107891"/>
              <a:gd name="connsiteY11" fmla="*/ 4670 h 10695515"/>
              <a:gd name="connsiteX12" fmla="*/ 47932 w 4107891"/>
              <a:gd name="connsiteY12" fmla="*/ 37 h 10695515"/>
              <a:gd name="connsiteX13" fmla="*/ 4070174 w 4107891"/>
              <a:gd name="connsiteY13" fmla="*/ 0 h 10695515"/>
              <a:gd name="connsiteX14" fmla="*/ 4103701 w 4107891"/>
              <a:gd name="connsiteY14" fmla="*/ 33528 h 10695515"/>
              <a:gd name="connsiteX15" fmla="*/ 4103700 w 4107891"/>
              <a:gd name="connsiteY15" fmla="*/ 10662081 h 10695515"/>
              <a:gd name="connsiteX16" fmla="*/ 4070173 w 4107891"/>
              <a:gd name="connsiteY16" fmla="*/ 10695514 h 10695515"/>
              <a:gd name="connsiteX17" fmla="*/ 4052666 w 4107891"/>
              <a:gd name="connsiteY17" fmla="*/ 10695514 h 10695515"/>
              <a:gd name="connsiteX18" fmla="*/ 4052666 w 4107891"/>
              <a:gd name="connsiteY18" fmla="*/ 10695515 h 10695515"/>
              <a:gd name="connsiteX19" fmla="*/ 47918 w 4107891"/>
              <a:gd name="connsiteY19" fmla="*/ 10695515 h 10695515"/>
              <a:gd name="connsiteX20" fmla="*/ 10445 w 4107891"/>
              <a:gd name="connsiteY20" fmla="*/ 10659953 h 10695515"/>
              <a:gd name="connsiteX21" fmla="*/ 10445 w 4107891"/>
              <a:gd name="connsiteY21" fmla="*/ 9043781 h 10695515"/>
              <a:gd name="connsiteX22" fmla="*/ 10445 w 4107891"/>
              <a:gd name="connsiteY22" fmla="*/ 8213677 h 10695515"/>
              <a:gd name="connsiteX23" fmla="*/ 10445 w 4107891"/>
              <a:gd name="connsiteY23" fmla="*/ 8117697 h 10695515"/>
              <a:gd name="connsiteX0" fmla="*/ 10445 w 4107891"/>
              <a:gd name="connsiteY0" fmla="*/ 8117697 h 10695515"/>
              <a:gd name="connsiteX1" fmla="*/ 17277 w 4107891"/>
              <a:gd name="connsiteY1" fmla="*/ 7826418 h 10695515"/>
              <a:gd name="connsiteX2" fmla="*/ 0 w 4107891"/>
              <a:gd name="connsiteY2" fmla="*/ 7712540 h 10695515"/>
              <a:gd name="connsiteX3" fmla="*/ 7996 w 4107891"/>
              <a:gd name="connsiteY3" fmla="*/ 7658609 h 10695515"/>
              <a:gd name="connsiteX4" fmla="*/ 10445 w 4107891"/>
              <a:gd name="connsiteY4" fmla="*/ 7648210 h 10695515"/>
              <a:gd name="connsiteX5" fmla="*/ 10445 w 4107891"/>
              <a:gd name="connsiteY5" fmla="*/ 7295316 h 10695515"/>
              <a:gd name="connsiteX6" fmla="*/ 7708 w 4107891"/>
              <a:gd name="connsiteY6" fmla="*/ 7269284 h 10695515"/>
              <a:gd name="connsiteX7" fmla="*/ 10445 w 4107891"/>
              <a:gd name="connsiteY7" fmla="*/ 7181458 h 10695515"/>
              <a:gd name="connsiteX8" fmla="*/ 6717 w 4107891"/>
              <a:gd name="connsiteY8" fmla="*/ 7168704 h 10695515"/>
              <a:gd name="connsiteX9" fmla="*/ 10445 w 4107891"/>
              <a:gd name="connsiteY9" fmla="*/ 7082840 h 10695515"/>
              <a:gd name="connsiteX10" fmla="*/ 1834 w 4107891"/>
              <a:gd name="connsiteY10" fmla="*/ 40543 h 10695515"/>
              <a:gd name="connsiteX11" fmla="*/ 27077 w 4107891"/>
              <a:gd name="connsiteY11" fmla="*/ 4670 h 10695515"/>
              <a:gd name="connsiteX12" fmla="*/ 47932 w 4107891"/>
              <a:gd name="connsiteY12" fmla="*/ 37 h 10695515"/>
              <a:gd name="connsiteX13" fmla="*/ 4070174 w 4107891"/>
              <a:gd name="connsiteY13" fmla="*/ 0 h 10695515"/>
              <a:gd name="connsiteX14" fmla="*/ 4103701 w 4107891"/>
              <a:gd name="connsiteY14" fmla="*/ 33528 h 10695515"/>
              <a:gd name="connsiteX15" fmla="*/ 4103700 w 4107891"/>
              <a:gd name="connsiteY15" fmla="*/ 10662081 h 10695515"/>
              <a:gd name="connsiteX16" fmla="*/ 4070173 w 4107891"/>
              <a:gd name="connsiteY16" fmla="*/ 10695514 h 10695515"/>
              <a:gd name="connsiteX17" fmla="*/ 4052666 w 4107891"/>
              <a:gd name="connsiteY17" fmla="*/ 10695514 h 10695515"/>
              <a:gd name="connsiteX18" fmla="*/ 4052666 w 4107891"/>
              <a:gd name="connsiteY18" fmla="*/ 10695515 h 10695515"/>
              <a:gd name="connsiteX19" fmla="*/ 47918 w 4107891"/>
              <a:gd name="connsiteY19" fmla="*/ 10695515 h 10695515"/>
              <a:gd name="connsiteX20" fmla="*/ 10445 w 4107891"/>
              <a:gd name="connsiteY20" fmla="*/ 10659953 h 10695515"/>
              <a:gd name="connsiteX21" fmla="*/ 10445 w 4107891"/>
              <a:gd name="connsiteY21" fmla="*/ 8213677 h 10695515"/>
              <a:gd name="connsiteX22" fmla="*/ 10445 w 4107891"/>
              <a:gd name="connsiteY22" fmla="*/ 8117697 h 10695515"/>
              <a:gd name="connsiteX0" fmla="*/ 9074 w 4106520"/>
              <a:gd name="connsiteY0" fmla="*/ 8117697 h 10695515"/>
              <a:gd name="connsiteX1" fmla="*/ 15906 w 4106520"/>
              <a:gd name="connsiteY1" fmla="*/ 7826418 h 10695515"/>
              <a:gd name="connsiteX2" fmla="*/ 6625 w 4106520"/>
              <a:gd name="connsiteY2" fmla="*/ 7658609 h 10695515"/>
              <a:gd name="connsiteX3" fmla="*/ 9074 w 4106520"/>
              <a:gd name="connsiteY3" fmla="*/ 7648210 h 10695515"/>
              <a:gd name="connsiteX4" fmla="*/ 9074 w 4106520"/>
              <a:gd name="connsiteY4" fmla="*/ 7295316 h 10695515"/>
              <a:gd name="connsiteX5" fmla="*/ 6337 w 4106520"/>
              <a:gd name="connsiteY5" fmla="*/ 7269284 h 10695515"/>
              <a:gd name="connsiteX6" fmla="*/ 9074 w 4106520"/>
              <a:gd name="connsiteY6" fmla="*/ 7181458 h 10695515"/>
              <a:gd name="connsiteX7" fmla="*/ 5346 w 4106520"/>
              <a:gd name="connsiteY7" fmla="*/ 7168704 h 10695515"/>
              <a:gd name="connsiteX8" fmla="*/ 9074 w 4106520"/>
              <a:gd name="connsiteY8" fmla="*/ 7082840 h 10695515"/>
              <a:gd name="connsiteX9" fmla="*/ 463 w 4106520"/>
              <a:gd name="connsiteY9" fmla="*/ 40543 h 10695515"/>
              <a:gd name="connsiteX10" fmla="*/ 25706 w 4106520"/>
              <a:gd name="connsiteY10" fmla="*/ 4670 h 10695515"/>
              <a:gd name="connsiteX11" fmla="*/ 46561 w 4106520"/>
              <a:gd name="connsiteY11" fmla="*/ 37 h 10695515"/>
              <a:gd name="connsiteX12" fmla="*/ 4068803 w 4106520"/>
              <a:gd name="connsiteY12" fmla="*/ 0 h 10695515"/>
              <a:gd name="connsiteX13" fmla="*/ 4102330 w 4106520"/>
              <a:gd name="connsiteY13" fmla="*/ 33528 h 10695515"/>
              <a:gd name="connsiteX14" fmla="*/ 4102329 w 4106520"/>
              <a:gd name="connsiteY14" fmla="*/ 10662081 h 10695515"/>
              <a:gd name="connsiteX15" fmla="*/ 4068802 w 4106520"/>
              <a:gd name="connsiteY15" fmla="*/ 10695514 h 10695515"/>
              <a:gd name="connsiteX16" fmla="*/ 4051295 w 4106520"/>
              <a:gd name="connsiteY16" fmla="*/ 10695514 h 10695515"/>
              <a:gd name="connsiteX17" fmla="*/ 4051295 w 4106520"/>
              <a:gd name="connsiteY17" fmla="*/ 10695515 h 10695515"/>
              <a:gd name="connsiteX18" fmla="*/ 46547 w 4106520"/>
              <a:gd name="connsiteY18" fmla="*/ 10695515 h 10695515"/>
              <a:gd name="connsiteX19" fmla="*/ 9074 w 4106520"/>
              <a:gd name="connsiteY19" fmla="*/ 10659953 h 10695515"/>
              <a:gd name="connsiteX20" fmla="*/ 9074 w 4106520"/>
              <a:gd name="connsiteY20" fmla="*/ 8213677 h 10695515"/>
              <a:gd name="connsiteX21" fmla="*/ 9074 w 4106520"/>
              <a:gd name="connsiteY21" fmla="*/ 8117697 h 10695515"/>
              <a:gd name="connsiteX0" fmla="*/ 9074 w 4106520"/>
              <a:gd name="connsiteY0" fmla="*/ 8117697 h 10695515"/>
              <a:gd name="connsiteX1" fmla="*/ 15906 w 4106520"/>
              <a:gd name="connsiteY1" fmla="*/ 7826418 h 10695515"/>
              <a:gd name="connsiteX2" fmla="*/ 6625 w 4106520"/>
              <a:gd name="connsiteY2" fmla="*/ 7658609 h 10695515"/>
              <a:gd name="connsiteX3" fmla="*/ 9074 w 4106520"/>
              <a:gd name="connsiteY3" fmla="*/ 7295316 h 10695515"/>
              <a:gd name="connsiteX4" fmla="*/ 6337 w 4106520"/>
              <a:gd name="connsiteY4" fmla="*/ 7269284 h 10695515"/>
              <a:gd name="connsiteX5" fmla="*/ 9074 w 4106520"/>
              <a:gd name="connsiteY5" fmla="*/ 7181458 h 10695515"/>
              <a:gd name="connsiteX6" fmla="*/ 5346 w 4106520"/>
              <a:gd name="connsiteY6" fmla="*/ 7168704 h 10695515"/>
              <a:gd name="connsiteX7" fmla="*/ 9074 w 4106520"/>
              <a:gd name="connsiteY7" fmla="*/ 7082840 h 10695515"/>
              <a:gd name="connsiteX8" fmla="*/ 463 w 4106520"/>
              <a:gd name="connsiteY8" fmla="*/ 40543 h 10695515"/>
              <a:gd name="connsiteX9" fmla="*/ 25706 w 4106520"/>
              <a:gd name="connsiteY9" fmla="*/ 4670 h 10695515"/>
              <a:gd name="connsiteX10" fmla="*/ 46561 w 4106520"/>
              <a:gd name="connsiteY10" fmla="*/ 37 h 10695515"/>
              <a:gd name="connsiteX11" fmla="*/ 4068803 w 4106520"/>
              <a:gd name="connsiteY11" fmla="*/ 0 h 10695515"/>
              <a:gd name="connsiteX12" fmla="*/ 4102330 w 4106520"/>
              <a:gd name="connsiteY12" fmla="*/ 33528 h 10695515"/>
              <a:gd name="connsiteX13" fmla="*/ 4102329 w 4106520"/>
              <a:gd name="connsiteY13" fmla="*/ 10662081 h 10695515"/>
              <a:gd name="connsiteX14" fmla="*/ 4068802 w 4106520"/>
              <a:gd name="connsiteY14" fmla="*/ 10695514 h 10695515"/>
              <a:gd name="connsiteX15" fmla="*/ 4051295 w 4106520"/>
              <a:gd name="connsiteY15" fmla="*/ 10695514 h 10695515"/>
              <a:gd name="connsiteX16" fmla="*/ 4051295 w 4106520"/>
              <a:gd name="connsiteY16" fmla="*/ 10695515 h 10695515"/>
              <a:gd name="connsiteX17" fmla="*/ 46547 w 4106520"/>
              <a:gd name="connsiteY17" fmla="*/ 10695515 h 10695515"/>
              <a:gd name="connsiteX18" fmla="*/ 9074 w 4106520"/>
              <a:gd name="connsiteY18" fmla="*/ 10659953 h 10695515"/>
              <a:gd name="connsiteX19" fmla="*/ 9074 w 4106520"/>
              <a:gd name="connsiteY19" fmla="*/ 8213677 h 10695515"/>
              <a:gd name="connsiteX20" fmla="*/ 9074 w 4106520"/>
              <a:gd name="connsiteY20" fmla="*/ 8117697 h 10695515"/>
              <a:gd name="connsiteX0" fmla="*/ 9074 w 4106520"/>
              <a:gd name="connsiteY0" fmla="*/ 8117697 h 10695515"/>
              <a:gd name="connsiteX1" fmla="*/ 6625 w 4106520"/>
              <a:gd name="connsiteY1" fmla="*/ 7658609 h 10695515"/>
              <a:gd name="connsiteX2" fmla="*/ 9074 w 4106520"/>
              <a:gd name="connsiteY2" fmla="*/ 7295316 h 10695515"/>
              <a:gd name="connsiteX3" fmla="*/ 6337 w 4106520"/>
              <a:gd name="connsiteY3" fmla="*/ 7269284 h 10695515"/>
              <a:gd name="connsiteX4" fmla="*/ 9074 w 4106520"/>
              <a:gd name="connsiteY4" fmla="*/ 7181458 h 10695515"/>
              <a:gd name="connsiteX5" fmla="*/ 5346 w 4106520"/>
              <a:gd name="connsiteY5" fmla="*/ 7168704 h 10695515"/>
              <a:gd name="connsiteX6" fmla="*/ 9074 w 4106520"/>
              <a:gd name="connsiteY6" fmla="*/ 7082840 h 10695515"/>
              <a:gd name="connsiteX7" fmla="*/ 463 w 4106520"/>
              <a:gd name="connsiteY7" fmla="*/ 40543 h 10695515"/>
              <a:gd name="connsiteX8" fmla="*/ 25706 w 4106520"/>
              <a:gd name="connsiteY8" fmla="*/ 4670 h 10695515"/>
              <a:gd name="connsiteX9" fmla="*/ 46561 w 4106520"/>
              <a:gd name="connsiteY9" fmla="*/ 37 h 10695515"/>
              <a:gd name="connsiteX10" fmla="*/ 4068803 w 4106520"/>
              <a:gd name="connsiteY10" fmla="*/ 0 h 10695515"/>
              <a:gd name="connsiteX11" fmla="*/ 4102330 w 4106520"/>
              <a:gd name="connsiteY11" fmla="*/ 33528 h 10695515"/>
              <a:gd name="connsiteX12" fmla="*/ 4102329 w 4106520"/>
              <a:gd name="connsiteY12" fmla="*/ 10662081 h 10695515"/>
              <a:gd name="connsiteX13" fmla="*/ 4068802 w 4106520"/>
              <a:gd name="connsiteY13" fmla="*/ 10695514 h 10695515"/>
              <a:gd name="connsiteX14" fmla="*/ 4051295 w 4106520"/>
              <a:gd name="connsiteY14" fmla="*/ 10695514 h 10695515"/>
              <a:gd name="connsiteX15" fmla="*/ 4051295 w 4106520"/>
              <a:gd name="connsiteY15" fmla="*/ 10695515 h 10695515"/>
              <a:gd name="connsiteX16" fmla="*/ 46547 w 4106520"/>
              <a:gd name="connsiteY16" fmla="*/ 10695515 h 10695515"/>
              <a:gd name="connsiteX17" fmla="*/ 9074 w 4106520"/>
              <a:gd name="connsiteY17" fmla="*/ 10659953 h 10695515"/>
              <a:gd name="connsiteX18" fmla="*/ 9074 w 4106520"/>
              <a:gd name="connsiteY18" fmla="*/ 8213677 h 10695515"/>
              <a:gd name="connsiteX19" fmla="*/ 9074 w 4106520"/>
              <a:gd name="connsiteY19" fmla="*/ 8117697 h 10695515"/>
              <a:gd name="connsiteX0" fmla="*/ 9074 w 4106520"/>
              <a:gd name="connsiteY0" fmla="*/ 8117697 h 10695515"/>
              <a:gd name="connsiteX1" fmla="*/ 9074 w 4106520"/>
              <a:gd name="connsiteY1" fmla="*/ 7295316 h 10695515"/>
              <a:gd name="connsiteX2" fmla="*/ 6337 w 4106520"/>
              <a:gd name="connsiteY2" fmla="*/ 7269284 h 10695515"/>
              <a:gd name="connsiteX3" fmla="*/ 9074 w 4106520"/>
              <a:gd name="connsiteY3" fmla="*/ 7181458 h 10695515"/>
              <a:gd name="connsiteX4" fmla="*/ 5346 w 4106520"/>
              <a:gd name="connsiteY4" fmla="*/ 7168704 h 10695515"/>
              <a:gd name="connsiteX5" fmla="*/ 9074 w 4106520"/>
              <a:gd name="connsiteY5" fmla="*/ 7082840 h 10695515"/>
              <a:gd name="connsiteX6" fmla="*/ 463 w 4106520"/>
              <a:gd name="connsiteY6" fmla="*/ 40543 h 10695515"/>
              <a:gd name="connsiteX7" fmla="*/ 25706 w 4106520"/>
              <a:gd name="connsiteY7" fmla="*/ 4670 h 10695515"/>
              <a:gd name="connsiteX8" fmla="*/ 46561 w 4106520"/>
              <a:gd name="connsiteY8" fmla="*/ 37 h 10695515"/>
              <a:gd name="connsiteX9" fmla="*/ 4068803 w 4106520"/>
              <a:gd name="connsiteY9" fmla="*/ 0 h 10695515"/>
              <a:gd name="connsiteX10" fmla="*/ 4102330 w 4106520"/>
              <a:gd name="connsiteY10" fmla="*/ 33528 h 10695515"/>
              <a:gd name="connsiteX11" fmla="*/ 4102329 w 4106520"/>
              <a:gd name="connsiteY11" fmla="*/ 10662081 h 10695515"/>
              <a:gd name="connsiteX12" fmla="*/ 4068802 w 4106520"/>
              <a:gd name="connsiteY12" fmla="*/ 10695514 h 10695515"/>
              <a:gd name="connsiteX13" fmla="*/ 4051295 w 4106520"/>
              <a:gd name="connsiteY13" fmla="*/ 10695514 h 10695515"/>
              <a:gd name="connsiteX14" fmla="*/ 4051295 w 4106520"/>
              <a:gd name="connsiteY14" fmla="*/ 10695515 h 10695515"/>
              <a:gd name="connsiteX15" fmla="*/ 46547 w 4106520"/>
              <a:gd name="connsiteY15" fmla="*/ 10695515 h 10695515"/>
              <a:gd name="connsiteX16" fmla="*/ 9074 w 4106520"/>
              <a:gd name="connsiteY16" fmla="*/ 10659953 h 10695515"/>
              <a:gd name="connsiteX17" fmla="*/ 9074 w 4106520"/>
              <a:gd name="connsiteY17" fmla="*/ 8213677 h 10695515"/>
              <a:gd name="connsiteX18" fmla="*/ 9074 w 4106520"/>
              <a:gd name="connsiteY18" fmla="*/ 8117697 h 10695515"/>
              <a:gd name="connsiteX0" fmla="*/ 9074 w 4106520"/>
              <a:gd name="connsiteY0" fmla="*/ 8117697 h 10695515"/>
              <a:gd name="connsiteX1" fmla="*/ 9074 w 4106520"/>
              <a:gd name="connsiteY1" fmla="*/ 7295316 h 10695515"/>
              <a:gd name="connsiteX2" fmla="*/ 6337 w 4106520"/>
              <a:gd name="connsiteY2" fmla="*/ 7269284 h 10695515"/>
              <a:gd name="connsiteX3" fmla="*/ 9074 w 4106520"/>
              <a:gd name="connsiteY3" fmla="*/ 7181458 h 10695515"/>
              <a:gd name="connsiteX4" fmla="*/ 9074 w 4106520"/>
              <a:gd name="connsiteY4" fmla="*/ 7082840 h 10695515"/>
              <a:gd name="connsiteX5" fmla="*/ 463 w 4106520"/>
              <a:gd name="connsiteY5" fmla="*/ 40543 h 10695515"/>
              <a:gd name="connsiteX6" fmla="*/ 25706 w 4106520"/>
              <a:gd name="connsiteY6" fmla="*/ 4670 h 10695515"/>
              <a:gd name="connsiteX7" fmla="*/ 46561 w 4106520"/>
              <a:gd name="connsiteY7" fmla="*/ 37 h 10695515"/>
              <a:gd name="connsiteX8" fmla="*/ 4068803 w 4106520"/>
              <a:gd name="connsiteY8" fmla="*/ 0 h 10695515"/>
              <a:gd name="connsiteX9" fmla="*/ 4102330 w 4106520"/>
              <a:gd name="connsiteY9" fmla="*/ 33528 h 10695515"/>
              <a:gd name="connsiteX10" fmla="*/ 4102329 w 4106520"/>
              <a:gd name="connsiteY10" fmla="*/ 10662081 h 10695515"/>
              <a:gd name="connsiteX11" fmla="*/ 4068802 w 4106520"/>
              <a:gd name="connsiteY11" fmla="*/ 10695514 h 10695515"/>
              <a:gd name="connsiteX12" fmla="*/ 4051295 w 4106520"/>
              <a:gd name="connsiteY12" fmla="*/ 10695514 h 10695515"/>
              <a:gd name="connsiteX13" fmla="*/ 4051295 w 4106520"/>
              <a:gd name="connsiteY13" fmla="*/ 10695515 h 10695515"/>
              <a:gd name="connsiteX14" fmla="*/ 46547 w 4106520"/>
              <a:gd name="connsiteY14" fmla="*/ 10695515 h 10695515"/>
              <a:gd name="connsiteX15" fmla="*/ 9074 w 4106520"/>
              <a:gd name="connsiteY15" fmla="*/ 10659953 h 10695515"/>
              <a:gd name="connsiteX16" fmla="*/ 9074 w 4106520"/>
              <a:gd name="connsiteY16" fmla="*/ 8213677 h 10695515"/>
              <a:gd name="connsiteX17" fmla="*/ 9074 w 4106520"/>
              <a:gd name="connsiteY17" fmla="*/ 8117697 h 10695515"/>
              <a:gd name="connsiteX0" fmla="*/ 9074 w 4106520"/>
              <a:gd name="connsiteY0" fmla="*/ 8117697 h 10695515"/>
              <a:gd name="connsiteX1" fmla="*/ 9074 w 4106520"/>
              <a:gd name="connsiteY1" fmla="*/ 7295316 h 10695515"/>
              <a:gd name="connsiteX2" fmla="*/ 6337 w 4106520"/>
              <a:gd name="connsiteY2" fmla="*/ 7269284 h 10695515"/>
              <a:gd name="connsiteX3" fmla="*/ 9074 w 4106520"/>
              <a:gd name="connsiteY3" fmla="*/ 7082840 h 10695515"/>
              <a:gd name="connsiteX4" fmla="*/ 463 w 4106520"/>
              <a:gd name="connsiteY4" fmla="*/ 40543 h 10695515"/>
              <a:gd name="connsiteX5" fmla="*/ 25706 w 4106520"/>
              <a:gd name="connsiteY5" fmla="*/ 4670 h 10695515"/>
              <a:gd name="connsiteX6" fmla="*/ 46561 w 4106520"/>
              <a:gd name="connsiteY6" fmla="*/ 37 h 10695515"/>
              <a:gd name="connsiteX7" fmla="*/ 4068803 w 4106520"/>
              <a:gd name="connsiteY7" fmla="*/ 0 h 10695515"/>
              <a:gd name="connsiteX8" fmla="*/ 4102330 w 4106520"/>
              <a:gd name="connsiteY8" fmla="*/ 33528 h 10695515"/>
              <a:gd name="connsiteX9" fmla="*/ 4102329 w 4106520"/>
              <a:gd name="connsiteY9" fmla="*/ 10662081 h 10695515"/>
              <a:gd name="connsiteX10" fmla="*/ 4068802 w 4106520"/>
              <a:gd name="connsiteY10" fmla="*/ 10695514 h 10695515"/>
              <a:gd name="connsiteX11" fmla="*/ 4051295 w 4106520"/>
              <a:gd name="connsiteY11" fmla="*/ 10695514 h 10695515"/>
              <a:gd name="connsiteX12" fmla="*/ 4051295 w 4106520"/>
              <a:gd name="connsiteY12" fmla="*/ 10695515 h 10695515"/>
              <a:gd name="connsiteX13" fmla="*/ 46547 w 4106520"/>
              <a:gd name="connsiteY13" fmla="*/ 10695515 h 10695515"/>
              <a:gd name="connsiteX14" fmla="*/ 9074 w 4106520"/>
              <a:gd name="connsiteY14" fmla="*/ 10659953 h 10695515"/>
              <a:gd name="connsiteX15" fmla="*/ 9074 w 4106520"/>
              <a:gd name="connsiteY15" fmla="*/ 8213677 h 10695515"/>
              <a:gd name="connsiteX16" fmla="*/ 9074 w 4106520"/>
              <a:gd name="connsiteY16" fmla="*/ 8117697 h 10695515"/>
              <a:gd name="connsiteX0" fmla="*/ 9074 w 4106520"/>
              <a:gd name="connsiteY0" fmla="*/ 8117697 h 10695515"/>
              <a:gd name="connsiteX1" fmla="*/ 9074 w 4106520"/>
              <a:gd name="connsiteY1" fmla="*/ 7295316 h 10695515"/>
              <a:gd name="connsiteX2" fmla="*/ 9074 w 4106520"/>
              <a:gd name="connsiteY2" fmla="*/ 7082840 h 10695515"/>
              <a:gd name="connsiteX3" fmla="*/ 463 w 4106520"/>
              <a:gd name="connsiteY3" fmla="*/ 40543 h 10695515"/>
              <a:gd name="connsiteX4" fmla="*/ 25706 w 4106520"/>
              <a:gd name="connsiteY4" fmla="*/ 4670 h 10695515"/>
              <a:gd name="connsiteX5" fmla="*/ 46561 w 4106520"/>
              <a:gd name="connsiteY5" fmla="*/ 37 h 10695515"/>
              <a:gd name="connsiteX6" fmla="*/ 4068803 w 4106520"/>
              <a:gd name="connsiteY6" fmla="*/ 0 h 10695515"/>
              <a:gd name="connsiteX7" fmla="*/ 4102330 w 4106520"/>
              <a:gd name="connsiteY7" fmla="*/ 33528 h 10695515"/>
              <a:gd name="connsiteX8" fmla="*/ 4102329 w 4106520"/>
              <a:gd name="connsiteY8" fmla="*/ 10662081 h 10695515"/>
              <a:gd name="connsiteX9" fmla="*/ 4068802 w 4106520"/>
              <a:gd name="connsiteY9" fmla="*/ 10695514 h 10695515"/>
              <a:gd name="connsiteX10" fmla="*/ 4051295 w 4106520"/>
              <a:gd name="connsiteY10" fmla="*/ 10695514 h 10695515"/>
              <a:gd name="connsiteX11" fmla="*/ 4051295 w 4106520"/>
              <a:gd name="connsiteY11" fmla="*/ 10695515 h 10695515"/>
              <a:gd name="connsiteX12" fmla="*/ 46547 w 4106520"/>
              <a:gd name="connsiteY12" fmla="*/ 10695515 h 10695515"/>
              <a:gd name="connsiteX13" fmla="*/ 9074 w 4106520"/>
              <a:gd name="connsiteY13" fmla="*/ 10659953 h 10695515"/>
              <a:gd name="connsiteX14" fmla="*/ 9074 w 4106520"/>
              <a:gd name="connsiteY14" fmla="*/ 8213677 h 10695515"/>
              <a:gd name="connsiteX15" fmla="*/ 9074 w 4106520"/>
              <a:gd name="connsiteY15" fmla="*/ 8117697 h 10695515"/>
              <a:gd name="connsiteX0" fmla="*/ 9074 w 4106520"/>
              <a:gd name="connsiteY0" fmla="*/ 8117697 h 10695515"/>
              <a:gd name="connsiteX1" fmla="*/ 9074 w 4106520"/>
              <a:gd name="connsiteY1" fmla="*/ 7082840 h 10695515"/>
              <a:gd name="connsiteX2" fmla="*/ 463 w 4106520"/>
              <a:gd name="connsiteY2" fmla="*/ 40543 h 10695515"/>
              <a:gd name="connsiteX3" fmla="*/ 25706 w 4106520"/>
              <a:gd name="connsiteY3" fmla="*/ 4670 h 10695515"/>
              <a:gd name="connsiteX4" fmla="*/ 46561 w 4106520"/>
              <a:gd name="connsiteY4" fmla="*/ 37 h 10695515"/>
              <a:gd name="connsiteX5" fmla="*/ 4068803 w 4106520"/>
              <a:gd name="connsiteY5" fmla="*/ 0 h 10695515"/>
              <a:gd name="connsiteX6" fmla="*/ 4102330 w 4106520"/>
              <a:gd name="connsiteY6" fmla="*/ 33528 h 10695515"/>
              <a:gd name="connsiteX7" fmla="*/ 4102329 w 4106520"/>
              <a:gd name="connsiteY7" fmla="*/ 10662081 h 10695515"/>
              <a:gd name="connsiteX8" fmla="*/ 4068802 w 4106520"/>
              <a:gd name="connsiteY8" fmla="*/ 10695514 h 10695515"/>
              <a:gd name="connsiteX9" fmla="*/ 4051295 w 4106520"/>
              <a:gd name="connsiteY9" fmla="*/ 10695514 h 10695515"/>
              <a:gd name="connsiteX10" fmla="*/ 4051295 w 4106520"/>
              <a:gd name="connsiteY10" fmla="*/ 10695515 h 10695515"/>
              <a:gd name="connsiteX11" fmla="*/ 46547 w 4106520"/>
              <a:gd name="connsiteY11" fmla="*/ 10695515 h 10695515"/>
              <a:gd name="connsiteX12" fmla="*/ 9074 w 4106520"/>
              <a:gd name="connsiteY12" fmla="*/ 10659953 h 10695515"/>
              <a:gd name="connsiteX13" fmla="*/ 9074 w 4106520"/>
              <a:gd name="connsiteY13" fmla="*/ 8213677 h 10695515"/>
              <a:gd name="connsiteX14" fmla="*/ 9074 w 4106520"/>
              <a:gd name="connsiteY14" fmla="*/ 8117697 h 10695515"/>
              <a:gd name="connsiteX0" fmla="*/ 9096 w 4106542"/>
              <a:gd name="connsiteY0" fmla="*/ 8117697 h 10695515"/>
              <a:gd name="connsiteX1" fmla="*/ 485 w 4106542"/>
              <a:gd name="connsiteY1" fmla="*/ 40543 h 10695515"/>
              <a:gd name="connsiteX2" fmla="*/ 25728 w 4106542"/>
              <a:gd name="connsiteY2" fmla="*/ 4670 h 10695515"/>
              <a:gd name="connsiteX3" fmla="*/ 46583 w 4106542"/>
              <a:gd name="connsiteY3" fmla="*/ 37 h 10695515"/>
              <a:gd name="connsiteX4" fmla="*/ 4068825 w 4106542"/>
              <a:gd name="connsiteY4" fmla="*/ 0 h 10695515"/>
              <a:gd name="connsiteX5" fmla="*/ 4102352 w 4106542"/>
              <a:gd name="connsiteY5" fmla="*/ 33528 h 10695515"/>
              <a:gd name="connsiteX6" fmla="*/ 4102351 w 4106542"/>
              <a:gd name="connsiteY6" fmla="*/ 10662081 h 10695515"/>
              <a:gd name="connsiteX7" fmla="*/ 4068824 w 4106542"/>
              <a:gd name="connsiteY7" fmla="*/ 10695514 h 10695515"/>
              <a:gd name="connsiteX8" fmla="*/ 4051317 w 4106542"/>
              <a:gd name="connsiteY8" fmla="*/ 10695514 h 10695515"/>
              <a:gd name="connsiteX9" fmla="*/ 4051317 w 4106542"/>
              <a:gd name="connsiteY9" fmla="*/ 10695515 h 10695515"/>
              <a:gd name="connsiteX10" fmla="*/ 46569 w 4106542"/>
              <a:gd name="connsiteY10" fmla="*/ 10695515 h 10695515"/>
              <a:gd name="connsiteX11" fmla="*/ 9096 w 4106542"/>
              <a:gd name="connsiteY11" fmla="*/ 10659953 h 10695515"/>
              <a:gd name="connsiteX12" fmla="*/ 9096 w 4106542"/>
              <a:gd name="connsiteY12" fmla="*/ 8213677 h 10695515"/>
              <a:gd name="connsiteX13" fmla="*/ 9096 w 4106542"/>
              <a:gd name="connsiteY13" fmla="*/ 8117697 h 10695515"/>
              <a:gd name="connsiteX0" fmla="*/ 8611 w 4106057"/>
              <a:gd name="connsiteY0" fmla="*/ 8213677 h 10695515"/>
              <a:gd name="connsiteX1" fmla="*/ 0 w 4106057"/>
              <a:gd name="connsiteY1" fmla="*/ 40543 h 10695515"/>
              <a:gd name="connsiteX2" fmla="*/ 25243 w 4106057"/>
              <a:gd name="connsiteY2" fmla="*/ 4670 h 10695515"/>
              <a:gd name="connsiteX3" fmla="*/ 46098 w 4106057"/>
              <a:gd name="connsiteY3" fmla="*/ 37 h 10695515"/>
              <a:gd name="connsiteX4" fmla="*/ 4068340 w 4106057"/>
              <a:gd name="connsiteY4" fmla="*/ 0 h 10695515"/>
              <a:gd name="connsiteX5" fmla="*/ 4101867 w 4106057"/>
              <a:gd name="connsiteY5" fmla="*/ 33528 h 10695515"/>
              <a:gd name="connsiteX6" fmla="*/ 4101866 w 4106057"/>
              <a:gd name="connsiteY6" fmla="*/ 10662081 h 10695515"/>
              <a:gd name="connsiteX7" fmla="*/ 4068339 w 4106057"/>
              <a:gd name="connsiteY7" fmla="*/ 10695514 h 10695515"/>
              <a:gd name="connsiteX8" fmla="*/ 4050832 w 4106057"/>
              <a:gd name="connsiteY8" fmla="*/ 10695514 h 10695515"/>
              <a:gd name="connsiteX9" fmla="*/ 4050832 w 4106057"/>
              <a:gd name="connsiteY9" fmla="*/ 10695515 h 10695515"/>
              <a:gd name="connsiteX10" fmla="*/ 46084 w 4106057"/>
              <a:gd name="connsiteY10" fmla="*/ 10695515 h 10695515"/>
              <a:gd name="connsiteX11" fmla="*/ 8611 w 4106057"/>
              <a:gd name="connsiteY11" fmla="*/ 10659953 h 10695515"/>
              <a:gd name="connsiteX12" fmla="*/ 8611 w 4106057"/>
              <a:gd name="connsiteY12" fmla="*/ 8213677 h 10695515"/>
              <a:gd name="connsiteX0" fmla="*/ 8611 w 4106057"/>
              <a:gd name="connsiteY0" fmla="*/ 10659953 h 10695515"/>
              <a:gd name="connsiteX1" fmla="*/ 0 w 4106057"/>
              <a:gd name="connsiteY1" fmla="*/ 40543 h 10695515"/>
              <a:gd name="connsiteX2" fmla="*/ 25243 w 4106057"/>
              <a:gd name="connsiteY2" fmla="*/ 4670 h 10695515"/>
              <a:gd name="connsiteX3" fmla="*/ 46098 w 4106057"/>
              <a:gd name="connsiteY3" fmla="*/ 37 h 10695515"/>
              <a:gd name="connsiteX4" fmla="*/ 4068340 w 4106057"/>
              <a:gd name="connsiteY4" fmla="*/ 0 h 10695515"/>
              <a:gd name="connsiteX5" fmla="*/ 4101867 w 4106057"/>
              <a:gd name="connsiteY5" fmla="*/ 33528 h 10695515"/>
              <a:gd name="connsiteX6" fmla="*/ 4101866 w 4106057"/>
              <a:gd name="connsiteY6" fmla="*/ 10662081 h 10695515"/>
              <a:gd name="connsiteX7" fmla="*/ 4068339 w 4106057"/>
              <a:gd name="connsiteY7" fmla="*/ 10695514 h 10695515"/>
              <a:gd name="connsiteX8" fmla="*/ 4050832 w 4106057"/>
              <a:gd name="connsiteY8" fmla="*/ 10695514 h 10695515"/>
              <a:gd name="connsiteX9" fmla="*/ 4050832 w 4106057"/>
              <a:gd name="connsiteY9" fmla="*/ 10695515 h 10695515"/>
              <a:gd name="connsiteX10" fmla="*/ 46084 w 4106057"/>
              <a:gd name="connsiteY10" fmla="*/ 10695515 h 10695515"/>
              <a:gd name="connsiteX11" fmla="*/ 8611 w 4106057"/>
              <a:gd name="connsiteY11" fmla="*/ 10659953 h 106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6057" h="10695515">
                <a:moveTo>
                  <a:pt x="8611" y="10659953"/>
                </a:moveTo>
                <a:cubicBezTo>
                  <a:pt x="5741" y="7120150"/>
                  <a:pt x="2870" y="3580346"/>
                  <a:pt x="0" y="40543"/>
                </a:cubicBezTo>
                <a:cubicBezTo>
                  <a:pt x="8414" y="19945"/>
                  <a:pt x="10728" y="16628"/>
                  <a:pt x="25243" y="4670"/>
                </a:cubicBezTo>
                <a:lnTo>
                  <a:pt x="46098" y="37"/>
                </a:lnTo>
                <a:lnTo>
                  <a:pt x="4068340" y="0"/>
                </a:lnTo>
                <a:cubicBezTo>
                  <a:pt x="4086837" y="52"/>
                  <a:pt x="4101820" y="15032"/>
                  <a:pt x="4101867" y="33528"/>
                </a:cubicBezTo>
                <a:cubicBezTo>
                  <a:pt x="4107455" y="1810541"/>
                  <a:pt x="4107454" y="8885083"/>
                  <a:pt x="4101866" y="10662081"/>
                </a:cubicBezTo>
                <a:cubicBezTo>
                  <a:pt x="4101761" y="10680541"/>
                  <a:pt x="4086798" y="10695466"/>
                  <a:pt x="4068339" y="10695514"/>
                </a:cubicBezTo>
                <a:lnTo>
                  <a:pt x="4050832" y="10695514"/>
                </a:lnTo>
                <a:lnTo>
                  <a:pt x="4050832" y="10695515"/>
                </a:lnTo>
                <a:lnTo>
                  <a:pt x="46084" y="10695515"/>
                </a:lnTo>
                <a:cubicBezTo>
                  <a:pt x="25394" y="10695403"/>
                  <a:pt x="8665" y="10679532"/>
                  <a:pt x="8611" y="10659953"/>
                </a:cubicBezTo>
                <a:close/>
              </a:path>
            </a:pathLst>
          </a:custGeom>
          <a:solidFill>
            <a:srgbClr val="FFFFFF"/>
          </a:solidFill>
          <a:ln w="9525" cap="flat">
            <a:noFill/>
            <a:prstDash val="solid"/>
            <a:miter/>
          </a:ln>
        </p:spPr>
        <p:txBody>
          <a:bodyPr rtlCol="0" anchor="ctr"/>
          <a:lstStyle/>
          <a:p>
            <a:endParaRPr lang="en-US"/>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08702" y="1328801"/>
            <a:ext cx="10374596" cy="366110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009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1" y="381000"/>
            <a:ext cx="8233791"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412422"/>
      </p:ext>
    </p:extLst>
  </p:cSld>
  <p:clrMapOvr>
    <a:masterClrMapping/>
  </p:clrMapOvr>
</p:sld>
</file>

<file path=ppt/theme/theme1.xml><?xml version="1.0" encoding="utf-8"?>
<a:theme xmlns:a="http://schemas.openxmlformats.org/drawingml/2006/main" name="AfterhoursVTI">
  <a:themeElements>
    <a:clrScheme name="AnalogousFromLightSeedLeftStep">
      <a:dk1>
        <a:srgbClr val="000000"/>
      </a:dk1>
      <a:lt1>
        <a:srgbClr val="FFFFFF"/>
      </a:lt1>
      <a:dk2>
        <a:srgbClr val="41242E"/>
      </a:dk2>
      <a:lt2>
        <a:srgbClr val="E2E4E8"/>
      </a:lt2>
      <a:accent1>
        <a:srgbClr val="B49F77"/>
      </a:accent1>
      <a:accent2>
        <a:srgbClr val="BF8A7A"/>
      </a:accent2>
      <a:accent3>
        <a:srgbClr val="CA929C"/>
      </a:accent3>
      <a:accent4>
        <a:srgbClr val="BF7AA3"/>
      </a:accent4>
      <a:accent5>
        <a:srgbClr val="C78DC8"/>
      </a:accent5>
      <a:accent6>
        <a:srgbClr val="A17ABF"/>
      </a:accent6>
      <a:hlink>
        <a:srgbClr val="6981AE"/>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 dockstate="right" visibility="0" width="350" row="4">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34CED8D3-3AED-4E8E-BBA7-15B6F365EB15}">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99EF4166-2B76-4ABB-9310-E8A338D2DEAB}">
  <we:reference id="wa104380907" version="3.0.0.1" store="en-US" storeType="OMEX"/>
  <we:alternateReferences>
    <we:reference id="WA104380907" version="3.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92</TotalTime>
  <Words>755</Words>
  <Application>Microsoft Office PowerPoint</Application>
  <PresentationFormat>Widescreen</PresentationFormat>
  <Paragraphs>89</Paragraphs>
  <Slides>30</Slides>
  <Notes>6</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AfterhoursVTI</vt:lpstr>
      <vt:lpstr>Office Theme</vt:lpstr>
      <vt:lpstr>Management of Chronic Sinusitis</vt:lpstr>
      <vt:lpstr>Sinusitis vs. Rhinitis</vt:lpstr>
      <vt:lpstr>Pediatric Sinusitis</vt:lpstr>
      <vt:lpstr>PowerPoint Presentation</vt:lpstr>
      <vt:lpstr>PowerPoint Presentation</vt:lpstr>
      <vt:lpstr>Impact</vt:lpstr>
      <vt:lpstr>PowerPoint Presentation</vt:lpstr>
      <vt:lpstr>PowerPoint Presentation</vt:lpstr>
      <vt:lpstr>PowerPoint Presentation</vt:lpstr>
      <vt:lpstr>Allergy</vt:lpstr>
      <vt:lpstr>Adult Chronic Sinusitis</vt:lpstr>
      <vt:lpstr>Medical Management of CRS</vt:lpstr>
      <vt:lpstr>In Office Procedures</vt:lpstr>
      <vt:lpstr>Rhinitis</vt:lpstr>
      <vt:lpstr>Obstruction</vt:lpstr>
      <vt:lpstr>Sinusitis</vt:lpstr>
      <vt:lpstr>Biologic Therapy for CRS</vt:lpstr>
      <vt:lpstr>CRS w Nasal Polyps</vt:lpstr>
      <vt:lpstr>PowerPoint Presentation</vt:lpstr>
      <vt:lpstr>Type 2 Inflammation</vt:lpstr>
      <vt:lpstr>PowerPoint Presentation</vt:lpstr>
      <vt:lpstr>CRSwNP Endotypes</vt:lpstr>
      <vt:lpstr>PowerPoint Presentation</vt:lpstr>
      <vt:lpstr>Omalizumab</vt:lpstr>
      <vt:lpstr>Mepolizumab/Reslizumab</vt:lpstr>
      <vt:lpstr>Dupilumab</vt:lpstr>
      <vt:lpstr>CRSwNP – Dupilumab</vt:lpstr>
      <vt:lpstr>Indication for Use of Biologics in CRSwNP?</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Management of Sinusitis</dc:title>
  <dc:creator>Haidy Marzouk</dc:creator>
  <cp:lastModifiedBy>Haidy Marzouk</cp:lastModifiedBy>
  <cp:revision>127</cp:revision>
  <dcterms:created xsi:type="dcterms:W3CDTF">2023-03-26T21:32:29Z</dcterms:created>
  <dcterms:modified xsi:type="dcterms:W3CDTF">2024-03-04T22:02:22Z</dcterms:modified>
</cp:coreProperties>
</file>