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4"/>
  </p:notesMasterIdLst>
  <p:sldIdLst>
    <p:sldId id="256" r:id="rId5"/>
    <p:sldId id="257" r:id="rId6"/>
    <p:sldId id="258" r:id="rId7"/>
    <p:sldId id="276" r:id="rId8"/>
    <p:sldId id="277" r:id="rId9"/>
    <p:sldId id="278" r:id="rId10"/>
    <p:sldId id="280" r:id="rId11"/>
    <p:sldId id="279" r:id="rId12"/>
    <p:sldId id="288" r:id="rId13"/>
    <p:sldId id="282" r:id="rId14"/>
    <p:sldId id="281" r:id="rId15"/>
    <p:sldId id="283" r:id="rId16"/>
    <p:sldId id="284" r:id="rId17"/>
    <p:sldId id="285" r:id="rId18"/>
    <p:sldId id="286" r:id="rId19"/>
    <p:sldId id="287" r:id="rId20"/>
    <p:sldId id="293" r:id="rId21"/>
    <p:sldId id="290" r:id="rId22"/>
    <p:sldId id="270" r:id="rId23"/>
    <p:sldId id="325" r:id="rId24"/>
    <p:sldId id="272" r:id="rId25"/>
    <p:sldId id="274" r:id="rId26"/>
    <p:sldId id="326" r:id="rId27"/>
    <p:sldId id="327" r:id="rId28"/>
    <p:sldId id="289" r:id="rId29"/>
    <p:sldId id="291" r:id="rId30"/>
    <p:sldId id="292"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8" r:id="rId48"/>
    <p:sldId id="320" r:id="rId49"/>
    <p:sldId id="322" r:id="rId50"/>
    <p:sldId id="259" r:id="rId51"/>
    <p:sldId id="260" r:id="rId52"/>
    <p:sldId id="261" r:id="rId53"/>
    <p:sldId id="262" r:id="rId54"/>
    <p:sldId id="328" r:id="rId55"/>
    <p:sldId id="263" r:id="rId56"/>
    <p:sldId id="264" r:id="rId57"/>
    <p:sldId id="265" r:id="rId58"/>
    <p:sldId id="266" r:id="rId59"/>
    <p:sldId id="323" r:id="rId60"/>
    <p:sldId id="268" r:id="rId61"/>
    <p:sldId id="269" r:id="rId62"/>
    <p:sldId id="324" r:id="rId63"/>
    <p:sldId id="310" r:id="rId64"/>
    <p:sldId id="311" r:id="rId65"/>
    <p:sldId id="312" r:id="rId66"/>
    <p:sldId id="313" r:id="rId67"/>
    <p:sldId id="314" r:id="rId68"/>
    <p:sldId id="315" r:id="rId69"/>
    <p:sldId id="316" r:id="rId70"/>
    <p:sldId id="317" r:id="rId71"/>
    <p:sldId id="271" r:id="rId72"/>
    <p:sldId id="275"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DC98E8-7E84-41FD-A8C1-E660E24DE2FB}" v="51" dt="2024-03-04T02:43:25.7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18"/>
  </p:normalViewPr>
  <p:slideViewPr>
    <p:cSldViewPr snapToGrid="0">
      <p:cViewPr varScale="1">
        <p:scale>
          <a:sx n="105" d="100"/>
          <a:sy n="105" d="100"/>
        </p:scale>
        <p:origin x="132" y="306"/>
      </p:cViewPr>
      <p:guideLst/>
    </p:cSldViewPr>
  </p:slideViewPr>
  <p:notesTextViewPr>
    <p:cViewPr>
      <p:scale>
        <a:sx n="1" d="1"/>
        <a:sy n="1" d="1"/>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y Sulik" userId="ee1ab1d194498dda" providerId="LiveId" clId="{B9DC98E8-7E84-41FD-A8C1-E660E24DE2FB}"/>
    <pc:docChg chg="undo custSel addSld delSld modSld sldOrd">
      <pc:chgData name="Sandy Sulik" userId="ee1ab1d194498dda" providerId="LiveId" clId="{B9DC98E8-7E84-41FD-A8C1-E660E24DE2FB}" dt="2024-03-04T02:51:46.238" v="8520" actId="2696"/>
      <pc:docMkLst>
        <pc:docMk/>
      </pc:docMkLst>
      <pc:sldChg chg="modSp mod">
        <pc:chgData name="Sandy Sulik" userId="ee1ab1d194498dda" providerId="LiveId" clId="{B9DC98E8-7E84-41FD-A8C1-E660E24DE2FB}" dt="2024-03-04T02:45:42.674" v="8498" actId="20577"/>
        <pc:sldMkLst>
          <pc:docMk/>
          <pc:sldMk cId="1325608595" sldId="257"/>
        </pc:sldMkLst>
        <pc:spChg chg="mod">
          <ac:chgData name="Sandy Sulik" userId="ee1ab1d194498dda" providerId="LiveId" clId="{B9DC98E8-7E84-41FD-A8C1-E660E24DE2FB}" dt="2024-03-04T02:45:42.674" v="8498" actId="20577"/>
          <ac:spMkLst>
            <pc:docMk/>
            <pc:sldMk cId="1325608595" sldId="257"/>
            <ac:spMk id="3" creationId="{22788C46-D0BC-4307-AE55-7601A139E7CB}"/>
          </ac:spMkLst>
        </pc:spChg>
      </pc:sldChg>
      <pc:sldChg chg="modSp mod">
        <pc:chgData name="Sandy Sulik" userId="ee1ab1d194498dda" providerId="LiveId" clId="{B9DC98E8-7E84-41FD-A8C1-E660E24DE2FB}" dt="2024-03-03T17:46:57.224" v="7453" actId="20577"/>
        <pc:sldMkLst>
          <pc:docMk/>
          <pc:sldMk cId="1639799154" sldId="258"/>
        </pc:sldMkLst>
        <pc:spChg chg="mod">
          <ac:chgData name="Sandy Sulik" userId="ee1ab1d194498dda" providerId="LiveId" clId="{B9DC98E8-7E84-41FD-A8C1-E660E24DE2FB}" dt="2024-03-03T17:46:57.224" v="7453" actId="20577"/>
          <ac:spMkLst>
            <pc:docMk/>
            <pc:sldMk cId="1639799154" sldId="258"/>
            <ac:spMk id="3" creationId="{95B371F2-DBA5-415A-82C8-651F587B857A}"/>
          </ac:spMkLst>
        </pc:spChg>
      </pc:sldChg>
      <pc:sldChg chg="modSp mod">
        <pc:chgData name="Sandy Sulik" userId="ee1ab1d194498dda" providerId="LiveId" clId="{B9DC98E8-7E84-41FD-A8C1-E660E24DE2FB}" dt="2024-03-04T02:30:00.063" v="8403" actId="27636"/>
        <pc:sldMkLst>
          <pc:docMk/>
          <pc:sldMk cId="3634799153" sldId="259"/>
        </pc:sldMkLst>
        <pc:spChg chg="mod">
          <ac:chgData name="Sandy Sulik" userId="ee1ab1d194498dda" providerId="LiveId" clId="{B9DC98E8-7E84-41FD-A8C1-E660E24DE2FB}" dt="2024-03-04T02:30:00.063" v="8403" actId="27636"/>
          <ac:spMkLst>
            <pc:docMk/>
            <pc:sldMk cId="3634799153" sldId="259"/>
            <ac:spMk id="3" creationId="{AE10C42B-392B-7D6B-7752-3476C6DE7AB7}"/>
          </ac:spMkLst>
        </pc:spChg>
      </pc:sldChg>
      <pc:sldChg chg="modSp mod">
        <pc:chgData name="Sandy Sulik" userId="ee1ab1d194498dda" providerId="LiveId" clId="{B9DC98E8-7E84-41FD-A8C1-E660E24DE2FB}" dt="2024-03-04T02:50:01.029" v="8518" actId="14100"/>
        <pc:sldMkLst>
          <pc:docMk/>
          <pc:sldMk cId="2311789986" sldId="262"/>
        </pc:sldMkLst>
        <pc:spChg chg="mod">
          <ac:chgData name="Sandy Sulik" userId="ee1ab1d194498dda" providerId="LiveId" clId="{B9DC98E8-7E84-41FD-A8C1-E660E24DE2FB}" dt="2024-03-04T02:50:01.029" v="8518" actId="14100"/>
          <ac:spMkLst>
            <pc:docMk/>
            <pc:sldMk cId="2311789986" sldId="262"/>
            <ac:spMk id="3" creationId="{3BE6DAB1-F36D-53B5-724D-E6D46B3C313C}"/>
          </ac:spMkLst>
        </pc:spChg>
      </pc:sldChg>
      <pc:sldChg chg="modSp mod">
        <pc:chgData name="Sandy Sulik" userId="ee1ab1d194498dda" providerId="LiveId" clId="{B9DC98E8-7E84-41FD-A8C1-E660E24DE2FB}" dt="2024-03-04T02:34:14.851" v="8410" actId="20577"/>
        <pc:sldMkLst>
          <pc:docMk/>
          <pc:sldMk cId="1305886977" sldId="264"/>
        </pc:sldMkLst>
        <pc:spChg chg="mod">
          <ac:chgData name="Sandy Sulik" userId="ee1ab1d194498dda" providerId="LiveId" clId="{B9DC98E8-7E84-41FD-A8C1-E660E24DE2FB}" dt="2024-03-04T02:34:14.851" v="8410" actId="20577"/>
          <ac:spMkLst>
            <pc:docMk/>
            <pc:sldMk cId="1305886977" sldId="264"/>
            <ac:spMk id="3" creationId="{211B8D45-B37C-0CF0-6BC0-22DCE9B6F01E}"/>
          </ac:spMkLst>
        </pc:spChg>
      </pc:sldChg>
      <pc:sldChg chg="modSp del mod">
        <pc:chgData name="Sandy Sulik" userId="ee1ab1d194498dda" providerId="LiveId" clId="{B9DC98E8-7E84-41FD-A8C1-E660E24DE2FB}" dt="2024-03-04T02:50:50.502" v="8519" actId="33524"/>
        <pc:sldMkLst>
          <pc:docMk/>
          <pc:sldMk cId="3060750632" sldId="266"/>
        </pc:sldMkLst>
        <pc:spChg chg="mod">
          <ac:chgData name="Sandy Sulik" userId="ee1ab1d194498dda" providerId="LiveId" clId="{B9DC98E8-7E84-41FD-A8C1-E660E24DE2FB}" dt="2024-03-04T02:50:50.502" v="8519" actId="33524"/>
          <ac:spMkLst>
            <pc:docMk/>
            <pc:sldMk cId="3060750632" sldId="266"/>
            <ac:spMk id="3" creationId="{73BAB6FA-F0A1-CB81-BE2D-828B052E40B0}"/>
          </ac:spMkLst>
        </pc:spChg>
      </pc:sldChg>
      <pc:sldChg chg="del">
        <pc:chgData name="Sandy Sulik" userId="ee1ab1d194498dda" providerId="LiveId" clId="{B9DC98E8-7E84-41FD-A8C1-E660E24DE2FB}" dt="2024-03-04T02:51:46.238" v="8520" actId="2696"/>
        <pc:sldMkLst>
          <pc:docMk/>
          <pc:sldMk cId="445070695" sldId="267"/>
        </pc:sldMkLst>
      </pc:sldChg>
      <pc:sldChg chg="modSp mod">
        <pc:chgData name="Sandy Sulik" userId="ee1ab1d194498dda" providerId="LiveId" clId="{B9DC98E8-7E84-41FD-A8C1-E660E24DE2FB}" dt="2024-03-04T02:36:49.097" v="8418" actId="27636"/>
        <pc:sldMkLst>
          <pc:docMk/>
          <pc:sldMk cId="89129161" sldId="269"/>
        </pc:sldMkLst>
        <pc:spChg chg="mod">
          <ac:chgData name="Sandy Sulik" userId="ee1ab1d194498dda" providerId="LiveId" clId="{B9DC98E8-7E84-41FD-A8C1-E660E24DE2FB}" dt="2024-03-04T02:36:49.097" v="8418" actId="27636"/>
          <ac:spMkLst>
            <pc:docMk/>
            <pc:sldMk cId="89129161" sldId="269"/>
            <ac:spMk id="3" creationId="{635E24A4-AF23-6CF4-7FED-8ADE3BC4AC23}"/>
          </ac:spMkLst>
        </pc:spChg>
      </pc:sldChg>
      <pc:sldChg chg="modSp mod">
        <pc:chgData name="Sandy Sulik" userId="ee1ab1d194498dda" providerId="LiveId" clId="{B9DC98E8-7E84-41FD-A8C1-E660E24DE2FB}" dt="2024-03-04T02:44:32.113" v="8465" actId="27636"/>
        <pc:sldMkLst>
          <pc:docMk/>
          <pc:sldMk cId="38237716" sldId="271"/>
        </pc:sldMkLst>
        <pc:spChg chg="mod">
          <ac:chgData name="Sandy Sulik" userId="ee1ab1d194498dda" providerId="LiveId" clId="{B9DC98E8-7E84-41FD-A8C1-E660E24DE2FB}" dt="2024-03-04T02:44:32.113" v="8465" actId="27636"/>
          <ac:spMkLst>
            <pc:docMk/>
            <pc:sldMk cId="38237716" sldId="271"/>
            <ac:spMk id="3" creationId="{98DF0BE1-7943-2948-08D1-675F6B42A83A}"/>
          </ac:spMkLst>
        </pc:spChg>
      </pc:sldChg>
      <pc:sldChg chg="modSp del mod chgLayout">
        <pc:chgData name="Sandy Sulik" userId="ee1ab1d194498dda" providerId="LiveId" clId="{B9DC98E8-7E84-41FD-A8C1-E660E24DE2FB}" dt="2024-03-04T02:41:02.542" v="8448" actId="2696"/>
        <pc:sldMkLst>
          <pc:docMk/>
          <pc:sldMk cId="1650854143" sldId="273"/>
        </pc:sldMkLst>
        <pc:spChg chg="mod ord">
          <ac:chgData name="Sandy Sulik" userId="ee1ab1d194498dda" providerId="LiveId" clId="{B9DC98E8-7E84-41FD-A8C1-E660E24DE2FB}" dt="2024-03-04T02:39:57.057" v="8436" actId="27636"/>
          <ac:spMkLst>
            <pc:docMk/>
            <pc:sldMk cId="1650854143" sldId="273"/>
            <ac:spMk id="2" creationId="{174D89CE-CC81-706C-6D2D-131709FF3743}"/>
          </ac:spMkLst>
        </pc:spChg>
        <pc:spChg chg="mod ord">
          <ac:chgData name="Sandy Sulik" userId="ee1ab1d194498dda" providerId="LiveId" clId="{B9DC98E8-7E84-41FD-A8C1-E660E24DE2FB}" dt="2024-03-04T02:40:42.562" v="8446" actId="21"/>
          <ac:spMkLst>
            <pc:docMk/>
            <pc:sldMk cId="1650854143" sldId="273"/>
            <ac:spMk id="3" creationId="{CC09ED99-5FB5-599B-0736-66A9D30C8395}"/>
          </ac:spMkLst>
        </pc:spChg>
      </pc:sldChg>
      <pc:sldChg chg="modSp mod">
        <pc:chgData name="Sandy Sulik" userId="ee1ab1d194498dda" providerId="LiveId" clId="{B9DC98E8-7E84-41FD-A8C1-E660E24DE2FB}" dt="2024-02-19T19:58:38.374" v="73" actId="20577"/>
        <pc:sldMkLst>
          <pc:docMk/>
          <pc:sldMk cId="926184573" sldId="275"/>
        </pc:sldMkLst>
        <pc:spChg chg="mod">
          <ac:chgData name="Sandy Sulik" userId="ee1ab1d194498dda" providerId="LiveId" clId="{B9DC98E8-7E84-41FD-A8C1-E660E24DE2FB}" dt="2024-02-19T19:58:38.374" v="73" actId="20577"/>
          <ac:spMkLst>
            <pc:docMk/>
            <pc:sldMk cId="926184573" sldId="275"/>
            <ac:spMk id="3" creationId="{BABC2CE0-8806-4B2A-A10A-32984D317434}"/>
          </ac:spMkLst>
        </pc:spChg>
      </pc:sldChg>
      <pc:sldChg chg="modSp mod">
        <pc:chgData name="Sandy Sulik" userId="ee1ab1d194498dda" providerId="LiveId" clId="{B9DC98E8-7E84-41FD-A8C1-E660E24DE2FB}" dt="2024-03-03T17:41:24.880" v="7188" actId="20577"/>
        <pc:sldMkLst>
          <pc:docMk/>
          <pc:sldMk cId="868165719" sldId="288"/>
        </pc:sldMkLst>
        <pc:spChg chg="mod">
          <ac:chgData name="Sandy Sulik" userId="ee1ab1d194498dda" providerId="LiveId" clId="{B9DC98E8-7E84-41FD-A8C1-E660E24DE2FB}" dt="2024-03-03T17:41:24.880" v="7188" actId="20577"/>
          <ac:spMkLst>
            <pc:docMk/>
            <pc:sldMk cId="868165719" sldId="288"/>
            <ac:spMk id="10" creationId="{3B06D0B5-79C2-1B95-197B-9AD4CB4888D8}"/>
          </ac:spMkLst>
        </pc:spChg>
      </pc:sldChg>
      <pc:sldChg chg="modSp mod ord">
        <pc:chgData name="Sandy Sulik" userId="ee1ab1d194498dda" providerId="LiveId" clId="{B9DC98E8-7E84-41FD-A8C1-E660E24DE2FB}" dt="2024-03-04T02:47:16.105" v="8502"/>
        <pc:sldMkLst>
          <pc:docMk/>
          <pc:sldMk cId="3266653109" sldId="289"/>
        </pc:sldMkLst>
        <pc:spChg chg="mod">
          <ac:chgData name="Sandy Sulik" userId="ee1ab1d194498dda" providerId="LiveId" clId="{B9DC98E8-7E84-41FD-A8C1-E660E24DE2FB}" dt="2024-03-04T02:41:10.399" v="8450" actId="20577"/>
          <ac:spMkLst>
            <pc:docMk/>
            <pc:sldMk cId="3266653109" sldId="289"/>
            <ac:spMk id="2" creationId="{9B35403C-F41B-784E-4B24-F71C7D81A4A9}"/>
          </ac:spMkLst>
        </pc:spChg>
        <pc:spChg chg="mod">
          <ac:chgData name="Sandy Sulik" userId="ee1ab1d194498dda" providerId="LiveId" clId="{B9DC98E8-7E84-41FD-A8C1-E660E24DE2FB}" dt="2024-03-03T17:46:38.838" v="7451" actId="20577"/>
          <ac:spMkLst>
            <pc:docMk/>
            <pc:sldMk cId="3266653109" sldId="289"/>
            <ac:spMk id="3" creationId="{C80742E0-0E27-3579-3D75-6689CD3D5DCE}"/>
          </ac:spMkLst>
        </pc:spChg>
      </pc:sldChg>
      <pc:sldChg chg="addSp delSp modSp new mod modClrScheme chgLayout">
        <pc:chgData name="Sandy Sulik" userId="ee1ab1d194498dda" providerId="LiveId" clId="{B9DC98E8-7E84-41FD-A8C1-E660E24DE2FB}" dt="2024-03-03T17:50:10.748" v="7508"/>
        <pc:sldMkLst>
          <pc:docMk/>
          <pc:sldMk cId="4041143697" sldId="290"/>
        </pc:sldMkLst>
        <pc:spChg chg="mod ord">
          <ac:chgData name="Sandy Sulik" userId="ee1ab1d194498dda" providerId="LiveId" clId="{B9DC98E8-7E84-41FD-A8C1-E660E24DE2FB}" dt="2024-03-01T13:11:57.810" v="155" actId="700"/>
          <ac:spMkLst>
            <pc:docMk/>
            <pc:sldMk cId="4041143697" sldId="290"/>
            <ac:spMk id="2" creationId="{64A7C23C-AF97-3087-AB03-423AF3335D48}"/>
          </ac:spMkLst>
        </pc:spChg>
        <pc:spChg chg="del">
          <ac:chgData name="Sandy Sulik" userId="ee1ab1d194498dda" providerId="LiveId" clId="{B9DC98E8-7E84-41FD-A8C1-E660E24DE2FB}" dt="2024-03-01T13:11:39.251" v="153" actId="26606"/>
          <ac:spMkLst>
            <pc:docMk/>
            <pc:sldMk cId="4041143697" sldId="290"/>
            <ac:spMk id="3" creationId="{1E3609A9-FBD2-5AE1-BB3A-F96C8577D8BA}"/>
          </ac:spMkLst>
        </pc:spChg>
        <pc:spChg chg="mod ord">
          <ac:chgData name="Sandy Sulik" userId="ee1ab1d194498dda" providerId="LiveId" clId="{B9DC98E8-7E84-41FD-A8C1-E660E24DE2FB}" dt="2024-03-01T13:11:57.810" v="155" actId="700"/>
          <ac:spMkLst>
            <pc:docMk/>
            <pc:sldMk cId="4041143697" sldId="290"/>
            <ac:spMk id="4" creationId="{ABE3DFFD-169C-D77C-FF90-F2707D364D7D}"/>
          </ac:spMkLst>
        </pc:spChg>
        <pc:spChg chg="mod ord">
          <ac:chgData name="Sandy Sulik" userId="ee1ab1d194498dda" providerId="LiveId" clId="{B9DC98E8-7E84-41FD-A8C1-E660E24DE2FB}" dt="2024-03-01T13:11:57.810" v="155" actId="700"/>
          <ac:spMkLst>
            <pc:docMk/>
            <pc:sldMk cId="4041143697" sldId="290"/>
            <ac:spMk id="5" creationId="{118F1278-D730-75AF-5010-89C9260FBE70}"/>
          </ac:spMkLst>
        </pc:spChg>
        <pc:spChg chg="add mod ord">
          <ac:chgData name="Sandy Sulik" userId="ee1ab1d194498dda" providerId="LiveId" clId="{B9DC98E8-7E84-41FD-A8C1-E660E24DE2FB}" dt="2024-03-01T13:14:02.362" v="271" actId="20577"/>
          <ac:spMkLst>
            <pc:docMk/>
            <pc:sldMk cId="4041143697" sldId="290"/>
            <ac:spMk id="6" creationId="{FAF2583B-C7DA-BF56-F582-F5A88BA740DC}"/>
          </ac:spMkLst>
        </pc:spChg>
        <pc:spChg chg="add mod ord">
          <ac:chgData name="Sandy Sulik" userId="ee1ab1d194498dda" providerId="LiveId" clId="{B9DC98E8-7E84-41FD-A8C1-E660E24DE2FB}" dt="2024-03-01T13:15:25.110" v="387" actId="20577"/>
          <ac:spMkLst>
            <pc:docMk/>
            <pc:sldMk cId="4041143697" sldId="290"/>
            <ac:spMk id="8" creationId="{37D707CB-4EC1-DF3F-B196-0C235631CAEE}"/>
          </ac:spMkLst>
        </pc:spChg>
        <pc:spChg chg="add mod ord">
          <ac:chgData name="Sandy Sulik" userId="ee1ab1d194498dda" providerId="LiveId" clId="{B9DC98E8-7E84-41FD-A8C1-E660E24DE2FB}" dt="2024-03-01T13:12:53.842" v="161" actId="20577"/>
          <ac:spMkLst>
            <pc:docMk/>
            <pc:sldMk cId="4041143697" sldId="290"/>
            <ac:spMk id="9" creationId="{34407C00-A14D-1E60-BBFB-0CAB5D45038C}"/>
          </ac:spMkLst>
        </pc:spChg>
        <pc:spChg chg="add mod ord">
          <ac:chgData name="Sandy Sulik" userId="ee1ab1d194498dda" providerId="LiveId" clId="{B9DC98E8-7E84-41FD-A8C1-E660E24DE2FB}" dt="2024-03-01T13:14:19.868" v="298" actId="20577"/>
          <ac:spMkLst>
            <pc:docMk/>
            <pc:sldMk cId="4041143697" sldId="290"/>
            <ac:spMk id="10" creationId="{10117550-529E-A03B-CE8B-1326654C21BF}"/>
          </ac:spMkLst>
        </pc:spChg>
        <pc:spChg chg="add del mod">
          <ac:chgData name="Sandy Sulik" userId="ee1ab1d194498dda" providerId="LiveId" clId="{B9DC98E8-7E84-41FD-A8C1-E660E24DE2FB}" dt="2024-03-01T13:11:57.810" v="155" actId="700"/>
          <ac:spMkLst>
            <pc:docMk/>
            <pc:sldMk cId="4041143697" sldId="290"/>
            <ac:spMk id="11" creationId="{AEBD97B6-E7CE-4288-1A02-F37630F5E0D5}"/>
          </ac:spMkLst>
        </pc:spChg>
        <pc:spChg chg="add mod ord">
          <ac:chgData name="Sandy Sulik" userId="ee1ab1d194498dda" providerId="LiveId" clId="{B9DC98E8-7E84-41FD-A8C1-E660E24DE2FB}" dt="2024-03-03T17:50:10.748" v="7508"/>
          <ac:spMkLst>
            <pc:docMk/>
            <pc:sldMk cId="4041143697" sldId="290"/>
            <ac:spMk id="12" creationId="{830DAB0F-147B-B153-054E-AACFE56A1C8A}"/>
          </ac:spMkLst>
        </pc:spChg>
        <pc:spChg chg="add del mod">
          <ac:chgData name="Sandy Sulik" userId="ee1ab1d194498dda" providerId="LiveId" clId="{B9DC98E8-7E84-41FD-A8C1-E660E24DE2FB}" dt="2024-03-01T13:11:57.810" v="155" actId="700"/>
          <ac:spMkLst>
            <pc:docMk/>
            <pc:sldMk cId="4041143697" sldId="290"/>
            <ac:spMk id="13" creationId="{1027ABF0-F678-1372-3A51-427DAA0ADA71}"/>
          </ac:spMkLst>
        </pc:spChg>
        <pc:spChg chg="add mod ord">
          <ac:chgData name="Sandy Sulik" userId="ee1ab1d194498dda" providerId="LiveId" clId="{B9DC98E8-7E84-41FD-A8C1-E660E24DE2FB}" dt="2024-03-01T13:15:31.233" v="402" actId="20577"/>
          <ac:spMkLst>
            <pc:docMk/>
            <pc:sldMk cId="4041143697" sldId="290"/>
            <ac:spMk id="14" creationId="{8418481C-5D69-7B7C-863E-C5EEE8B625B2}"/>
          </ac:spMkLst>
        </pc:spChg>
        <pc:spChg chg="add del mod">
          <ac:chgData name="Sandy Sulik" userId="ee1ab1d194498dda" providerId="LiveId" clId="{B9DC98E8-7E84-41FD-A8C1-E660E24DE2FB}" dt="2024-03-01T13:11:57.810" v="155" actId="700"/>
          <ac:spMkLst>
            <pc:docMk/>
            <pc:sldMk cId="4041143697" sldId="290"/>
            <ac:spMk id="15" creationId="{ADBABF8E-A94F-AFB0-EA24-085DA8F1DE12}"/>
          </ac:spMkLst>
        </pc:spChg>
        <pc:spChg chg="add del mod">
          <ac:chgData name="Sandy Sulik" userId="ee1ab1d194498dda" providerId="LiveId" clId="{B9DC98E8-7E84-41FD-A8C1-E660E24DE2FB}" dt="2024-03-01T13:11:57.810" v="155" actId="700"/>
          <ac:spMkLst>
            <pc:docMk/>
            <pc:sldMk cId="4041143697" sldId="290"/>
            <ac:spMk id="17" creationId="{90A28409-B6D9-BF77-53F9-27C69D8A20DD}"/>
          </ac:spMkLst>
        </pc:spChg>
        <pc:spChg chg="add del mod">
          <ac:chgData name="Sandy Sulik" userId="ee1ab1d194498dda" providerId="LiveId" clId="{B9DC98E8-7E84-41FD-A8C1-E660E24DE2FB}" dt="2024-03-01T13:11:57.810" v="155" actId="700"/>
          <ac:spMkLst>
            <pc:docMk/>
            <pc:sldMk cId="4041143697" sldId="290"/>
            <ac:spMk id="19" creationId="{1881B7F2-FDD3-CF29-8829-7959F6ECE4A6}"/>
          </ac:spMkLst>
        </pc:spChg>
        <pc:picChg chg="add del">
          <ac:chgData name="Sandy Sulik" userId="ee1ab1d194498dda" providerId="LiveId" clId="{B9DC98E8-7E84-41FD-A8C1-E660E24DE2FB}" dt="2024-03-01T13:11:48.078" v="154" actId="21"/>
          <ac:picMkLst>
            <pc:docMk/>
            <pc:sldMk cId="4041143697" sldId="290"/>
            <ac:picMk id="7" creationId="{E768989C-B00E-2CBC-C607-F6003B77DA8A}"/>
          </ac:picMkLst>
        </pc:picChg>
      </pc:sldChg>
      <pc:sldChg chg="addSp delSp modSp new mod ord modClrScheme chgLayout">
        <pc:chgData name="Sandy Sulik" userId="ee1ab1d194498dda" providerId="LiveId" clId="{B9DC98E8-7E84-41FD-A8C1-E660E24DE2FB}" dt="2024-03-03T15:20:08.938" v="1239" actId="20577"/>
        <pc:sldMkLst>
          <pc:docMk/>
          <pc:sldMk cId="1247868901" sldId="291"/>
        </pc:sldMkLst>
        <pc:spChg chg="del mod ord">
          <ac:chgData name="Sandy Sulik" userId="ee1ab1d194498dda" providerId="LiveId" clId="{B9DC98E8-7E84-41FD-A8C1-E660E24DE2FB}" dt="2024-02-22T18:29:40.676" v="75" actId="700"/>
          <ac:spMkLst>
            <pc:docMk/>
            <pc:sldMk cId="1247868901" sldId="291"/>
            <ac:spMk id="2" creationId="{05AC8E8F-DA53-E735-6026-F423A5A76EC4}"/>
          </ac:spMkLst>
        </pc:spChg>
        <pc:spChg chg="del mod ord">
          <ac:chgData name="Sandy Sulik" userId="ee1ab1d194498dda" providerId="LiveId" clId="{B9DC98E8-7E84-41FD-A8C1-E660E24DE2FB}" dt="2024-02-22T18:29:40.676" v="75" actId="700"/>
          <ac:spMkLst>
            <pc:docMk/>
            <pc:sldMk cId="1247868901" sldId="291"/>
            <ac:spMk id="3" creationId="{813AFC9A-9271-DD9A-BAA9-FE6CA21D7727}"/>
          </ac:spMkLst>
        </pc:spChg>
        <pc:spChg chg="add del mod ord">
          <ac:chgData name="Sandy Sulik" userId="ee1ab1d194498dda" providerId="LiveId" clId="{B9DC98E8-7E84-41FD-A8C1-E660E24DE2FB}" dt="2024-02-22T18:29:49.252" v="76" actId="700"/>
          <ac:spMkLst>
            <pc:docMk/>
            <pc:sldMk cId="1247868901" sldId="291"/>
            <ac:spMk id="4" creationId="{3923ED6E-968D-C17A-CCDE-85D477E65143}"/>
          </ac:spMkLst>
        </pc:spChg>
        <pc:spChg chg="add del mod ord">
          <ac:chgData name="Sandy Sulik" userId="ee1ab1d194498dda" providerId="LiveId" clId="{B9DC98E8-7E84-41FD-A8C1-E660E24DE2FB}" dt="2024-02-22T18:29:49.252" v="76" actId="700"/>
          <ac:spMkLst>
            <pc:docMk/>
            <pc:sldMk cId="1247868901" sldId="291"/>
            <ac:spMk id="5" creationId="{F92DD888-90D9-E68B-9DB6-9827B7770C3E}"/>
          </ac:spMkLst>
        </pc:spChg>
        <pc:spChg chg="add mod ord">
          <ac:chgData name="Sandy Sulik" userId="ee1ab1d194498dda" providerId="LiveId" clId="{B9DC98E8-7E84-41FD-A8C1-E660E24DE2FB}" dt="2024-02-22T18:29:56.500" v="101" actId="20577"/>
          <ac:spMkLst>
            <pc:docMk/>
            <pc:sldMk cId="1247868901" sldId="291"/>
            <ac:spMk id="6" creationId="{F12C5424-D537-D0BE-3D5B-1676E47FDC95}"/>
          </ac:spMkLst>
        </pc:spChg>
        <pc:spChg chg="add mod ord">
          <ac:chgData name="Sandy Sulik" userId="ee1ab1d194498dda" providerId="LiveId" clId="{B9DC98E8-7E84-41FD-A8C1-E660E24DE2FB}" dt="2024-03-03T15:20:08.938" v="1239" actId="20577"/>
          <ac:spMkLst>
            <pc:docMk/>
            <pc:sldMk cId="1247868901" sldId="291"/>
            <ac:spMk id="7" creationId="{1AFA0AE8-B4E3-91D3-DF38-A5AA3343B708}"/>
          </ac:spMkLst>
        </pc:spChg>
      </pc:sldChg>
      <pc:sldChg chg="addSp delSp modSp new mod modClrScheme chgLayout">
        <pc:chgData name="Sandy Sulik" userId="ee1ab1d194498dda" providerId="LiveId" clId="{B9DC98E8-7E84-41FD-A8C1-E660E24DE2FB}" dt="2024-03-03T16:13:28.499" v="3800" actId="20577"/>
        <pc:sldMkLst>
          <pc:docMk/>
          <pc:sldMk cId="4250354335" sldId="292"/>
        </pc:sldMkLst>
        <pc:spChg chg="del mod ord">
          <ac:chgData name="Sandy Sulik" userId="ee1ab1d194498dda" providerId="LiveId" clId="{B9DC98E8-7E84-41FD-A8C1-E660E24DE2FB}" dt="2024-02-22T18:30:09.803" v="105" actId="700"/>
          <ac:spMkLst>
            <pc:docMk/>
            <pc:sldMk cId="4250354335" sldId="292"/>
            <ac:spMk id="2" creationId="{9F13B008-E441-4EF0-3F07-30F32E5F3146}"/>
          </ac:spMkLst>
        </pc:spChg>
        <pc:spChg chg="del mod ord">
          <ac:chgData name="Sandy Sulik" userId="ee1ab1d194498dda" providerId="LiveId" clId="{B9DC98E8-7E84-41FD-A8C1-E660E24DE2FB}" dt="2024-02-22T18:30:09.803" v="105" actId="700"/>
          <ac:spMkLst>
            <pc:docMk/>
            <pc:sldMk cId="4250354335" sldId="292"/>
            <ac:spMk id="3" creationId="{1EAF418E-636B-4F4B-8E61-906A4CE3A48B}"/>
          </ac:spMkLst>
        </pc:spChg>
        <pc:spChg chg="add mod ord">
          <ac:chgData name="Sandy Sulik" userId="ee1ab1d194498dda" providerId="LiveId" clId="{B9DC98E8-7E84-41FD-A8C1-E660E24DE2FB}" dt="2024-02-22T18:30:19.973" v="111" actId="20577"/>
          <ac:spMkLst>
            <pc:docMk/>
            <pc:sldMk cId="4250354335" sldId="292"/>
            <ac:spMk id="4" creationId="{56AAD69D-F0D1-C4AB-5A34-CF90911F9B81}"/>
          </ac:spMkLst>
        </pc:spChg>
        <pc:spChg chg="add mod ord">
          <ac:chgData name="Sandy Sulik" userId="ee1ab1d194498dda" providerId="LiveId" clId="{B9DC98E8-7E84-41FD-A8C1-E660E24DE2FB}" dt="2024-03-03T16:13:28.499" v="3800" actId="20577"/>
          <ac:spMkLst>
            <pc:docMk/>
            <pc:sldMk cId="4250354335" sldId="292"/>
            <ac:spMk id="5" creationId="{B2DFC81F-59AF-0E56-E38D-04A0EB9B2BA8}"/>
          </ac:spMkLst>
        </pc:spChg>
      </pc:sldChg>
      <pc:sldChg chg="addSp delSp modSp new mod modClrScheme chgLayout">
        <pc:chgData name="Sandy Sulik" userId="ee1ab1d194498dda" providerId="LiveId" clId="{B9DC98E8-7E84-41FD-A8C1-E660E24DE2FB}" dt="2024-03-01T13:27:36.123" v="631"/>
        <pc:sldMkLst>
          <pc:docMk/>
          <pc:sldMk cId="42609744" sldId="293"/>
        </pc:sldMkLst>
        <pc:spChg chg="mod ord">
          <ac:chgData name="Sandy Sulik" userId="ee1ab1d194498dda" providerId="LiveId" clId="{B9DC98E8-7E84-41FD-A8C1-E660E24DE2FB}" dt="2024-03-01T13:21:46.145" v="548" actId="700"/>
          <ac:spMkLst>
            <pc:docMk/>
            <pc:sldMk cId="42609744" sldId="293"/>
            <ac:spMk id="2" creationId="{C1EB11D5-6B3E-6B0E-790D-2A2C36A887AC}"/>
          </ac:spMkLst>
        </pc:spChg>
        <pc:spChg chg="del mod ord">
          <ac:chgData name="Sandy Sulik" userId="ee1ab1d194498dda" providerId="LiveId" clId="{B9DC98E8-7E84-41FD-A8C1-E660E24DE2FB}" dt="2024-03-01T13:21:46.145" v="548" actId="700"/>
          <ac:spMkLst>
            <pc:docMk/>
            <pc:sldMk cId="42609744" sldId="293"/>
            <ac:spMk id="3" creationId="{C50CBB5A-DF2C-A827-CDBC-698A2EA26AA4}"/>
          </ac:spMkLst>
        </pc:spChg>
        <pc:spChg chg="mod ord">
          <ac:chgData name="Sandy Sulik" userId="ee1ab1d194498dda" providerId="LiveId" clId="{B9DC98E8-7E84-41FD-A8C1-E660E24DE2FB}" dt="2024-03-01T13:21:46.145" v="548" actId="700"/>
          <ac:spMkLst>
            <pc:docMk/>
            <pc:sldMk cId="42609744" sldId="293"/>
            <ac:spMk id="4" creationId="{646F82C6-C735-D90D-A255-0B222B1ED088}"/>
          </ac:spMkLst>
        </pc:spChg>
        <pc:spChg chg="mod ord">
          <ac:chgData name="Sandy Sulik" userId="ee1ab1d194498dda" providerId="LiveId" clId="{B9DC98E8-7E84-41FD-A8C1-E660E24DE2FB}" dt="2024-03-01T13:21:46.145" v="548" actId="700"/>
          <ac:spMkLst>
            <pc:docMk/>
            <pc:sldMk cId="42609744" sldId="293"/>
            <ac:spMk id="5" creationId="{7A993FE0-E3EB-7D28-D063-60EB292B1D68}"/>
          </ac:spMkLst>
        </pc:spChg>
        <pc:spChg chg="add del mod ord">
          <ac:chgData name="Sandy Sulik" userId="ee1ab1d194498dda" providerId="LiveId" clId="{B9DC98E8-7E84-41FD-A8C1-E660E24DE2FB}" dt="2024-03-01T13:21:51.004" v="549"/>
          <ac:spMkLst>
            <pc:docMk/>
            <pc:sldMk cId="42609744" sldId="293"/>
            <ac:spMk id="6" creationId="{488A97BC-6961-12AD-C738-8053E61BE9D3}"/>
          </ac:spMkLst>
        </pc:spChg>
        <pc:spChg chg="add del mod ord">
          <ac:chgData name="Sandy Sulik" userId="ee1ab1d194498dda" providerId="LiveId" clId="{B9DC98E8-7E84-41FD-A8C1-E660E24DE2FB}" dt="2024-03-01T13:26:30.135" v="626"/>
          <ac:spMkLst>
            <pc:docMk/>
            <pc:sldMk cId="42609744" sldId="293"/>
            <ac:spMk id="7" creationId="{0E2E9BF6-BF74-0562-985E-02E946E16AC5}"/>
          </ac:spMkLst>
        </pc:spChg>
        <pc:spChg chg="add mod ord">
          <ac:chgData name="Sandy Sulik" userId="ee1ab1d194498dda" providerId="LiveId" clId="{B9DC98E8-7E84-41FD-A8C1-E660E24DE2FB}" dt="2024-03-01T13:25:20.918" v="576" actId="20577"/>
          <ac:spMkLst>
            <pc:docMk/>
            <pc:sldMk cId="42609744" sldId="293"/>
            <ac:spMk id="8" creationId="{A4C88111-8E53-9EF5-5CEF-3AF04DFDD46E}"/>
          </ac:spMkLst>
        </pc:spChg>
        <pc:spChg chg="add mod ord">
          <ac:chgData name="Sandy Sulik" userId="ee1ab1d194498dda" providerId="LiveId" clId="{B9DC98E8-7E84-41FD-A8C1-E660E24DE2FB}" dt="2024-03-01T13:21:46.145" v="548" actId="700"/>
          <ac:spMkLst>
            <pc:docMk/>
            <pc:sldMk cId="42609744" sldId="293"/>
            <ac:spMk id="9" creationId="{59D8E2B3-8389-B302-3CFF-361828F7D546}"/>
          </ac:spMkLst>
        </pc:spChg>
        <pc:spChg chg="add del mod">
          <ac:chgData name="Sandy Sulik" userId="ee1ab1d194498dda" providerId="LiveId" clId="{B9DC98E8-7E84-41FD-A8C1-E660E24DE2FB}" dt="2024-03-01T13:21:55.877" v="550"/>
          <ac:spMkLst>
            <pc:docMk/>
            <pc:sldMk cId="42609744" sldId="293"/>
            <ac:spMk id="10" creationId="{09960551-E4C8-1C6C-DEC0-FA66D625E132}"/>
          </ac:spMkLst>
        </pc:spChg>
        <pc:spChg chg="add del mod">
          <ac:chgData name="Sandy Sulik" userId="ee1ab1d194498dda" providerId="LiveId" clId="{B9DC98E8-7E84-41FD-A8C1-E660E24DE2FB}" dt="2024-03-01T13:22:28.454" v="551"/>
          <ac:spMkLst>
            <pc:docMk/>
            <pc:sldMk cId="42609744" sldId="293"/>
            <ac:spMk id="11" creationId="{DB499693-388E-4094-F1D9-3570C51948CD}"/>
          </ac:spMkLst>
        </pc:spChg>
        <pc:spChg chg="add mod">
          <ac:chgData name="Sandy Sulik" userId="ee1ab1d194498dda" providerId="LiveId" clId="{B9DC98E8-7E84-41FD-A8C1-E660E24DE2FB}" dt="2024-03-01T13:25:48.010" v="625" actId="20577"/>
          <ac:spMkLst>
            <pc:docMk/>
            <pc:sldMk cId="42609744" sldId="293"/>
            <ac:spMk id="12" creationId="{1B3D7941-D9C3-D899-A6F7-553C7634ABC0}"/>
          </ac:spMkLst>
        </pc:spChg>
        <pc:spChg chg="add del mod">
          <ac:chgData name="Sandy Sulik" userId="ee1ab1d194498dda" providerId="LiveId" clId="{B9DC98E8-7E84-41FD-A8C1-E660E24DE2FB}" dt="2024-03-01T13:27:36.123" v="631"/>
          <ac:spMkLst>
            <pc:docMk/>
            <pc:sldMk cId="42609744" sldId="293"/>
            <ac:spMk id="13" creationId="{1659175B-989F-ECE5-2C92-7504F5783D01}"/>
          </ac:spMkLst>
        </pc:spChg>
        <pc:picChg chg="add del mod">
          <ac:chgData name="Sandy Sulik" userId="ee1ab1d194498dda" providerId="LiveId" clId="{B9DC98E8-7E84-41FD-A8C1-E660E24DE2FB}" dt="2024-03-01T13:27:31.984" v="630" actId="478"/>
          <ac:picMkLst>
            <pc:docMk/>
            <pc:sldMk cId="42609744" sldId="293"/>
            <ac:picMk id="4104" creationId="{8F662E0B-BBBC-A554-A608-C072FA647A83}"/>
          </ac:picMkLst>
        </pc:picChg>
        <pc:picChg chg="add mod">
          <ac:chgData name="Sandy Sulik" userId="ee1ab1d194498dda" providerId="LiveId" clId="{B9DC98E8-7E84-41FD-A8C1-E660E24DE2FB}" dt="2024-03-01T13:27:36.123" v="631"/>
          <ac:picMkLst>
            <pc:docMk/>
            <pc:sldMk cId="42609744" sldId="293"/>
            <ac:picMk id="4106" creationId="{7459EA1E-A834-D868-0D1B-915790DD00D9}"/>
          </ac:picMkLst>
        </pc:picChg>
      </pc:sldChg>
      <pc:sldChg chg="addSp delSp modSp new mod modClrScheme chgLayout">
        <pc:chgData name="Sandy Sulik" userId="ee1ab1d194498dda" providerId="LiveId" clId="{B9DC98E8-7E84-41FD-A8C1-E660E24DE2FB}" dt="2024-03-03T15:19:43.334" v="1228" actId="20577"/>
        <pc:sldMkLst>
          <pc:docMk/>
          <pc:sldMk cId="2208029290" sldId="294"/>
        </pc:sldMkLst>
        <pc:spChg chg="mod ord">
          <ac:chgData name="Sandy Sulik" userId="ee1ab1d194498dda" providerId="LiveId" clId="{B9DC98E8-7E84-41FD-A8C1-E660E24DE2FB}" dt="2024-03-03T15:16:00.411" v="907" actId="700"/>
          <ac:spMkLst>
            <pc:docMk/>
            <pc:sldMk cId="2208029290" sldId="294"/>
            <ac:spMk id="2" creationId="{0C145F95-E628-41AF-6262-F4FE40477C88}"/>
          </ac:spMkLst>
        </pc:spChg>
        <pc:spChg chg="del mod ord">
          <ac:chgData name="Sandy Sulik" userId="ee1ab1d194498dda" providerId="LiveId" clId="{B9DC98E8-7E84-41FD-A8C1-E660E24DE2FB}" dt="2024-03-03T15:16:00.411" v="907" actId="700"/>
          <ac:spMkLst>
            <pc:docMk/>
            <pc:sldMk cId="2208029290" sldId="294"/>
            <ac:spMk id="3" creationId="{40687C77-31C8-250A-5730-26248BCD405B}"/>
          </ac:spMkLst>
        </pc:spChg>
        <pc:spChg chg="mod ord">
          <ac:chgData name="Sandy Sulik" userId="ee1ab1d194498dda" providerId="LiveId" clId="{B9DC98E8-7E84-41FD-A8C1-E660E24DE2FB}" dt="2024-03-03T15:16:00.411" v="907" actId="700"/>
          <ac:spMkLst>
            <pc:docMk/>
            <pc:sldMk cId="2208029290" sldId="294"/>
            <ac:spMk id="4" creationId="{EFDA154A-1D68-AEB5-C4B9-B90CE0961214}"/>
          </ac:spMkLst>
        </pc:spChg>
        <pc:spChg chg="mod ord">
          <ac:chgData name="Sandy Sulik" userId="ee1ab1d194498dda" providerId="LiveId" clId="{B9DC98E8-7E84-41FD-A8C1-E660E24DE2FB}" dt="2024-03-03T15:16:00.411" v="907" actId="700"/>
          <ac:spMkLst>
            <pc:docMk/>
            <pc:sldMk cId="2208029290" sldId="294"/>
            <ac:spMk id="5" creationId="{E4ED95AA-0CF6-57BB-6BD5-25AE786D3BC0}"/>
          </ac:spMkLst>
        </pc:spChg>
        <pc:spChg chg="add mod ord">
          <ac:chgData name="Sandy Sulik" userId="ee1ab1d194498dda" providerId="LiveId" clId="{B9DC98E8-7E84-41FD-A8C1-E660E24DE2FB}" dt="2024-03-03T15:18:13.626" v="1090" actId="20577"/>
          <ac:spMkLst>
            <pc:docMk/>
            <pc:sldMk cId="2208029290" sldId="294"/>
            <ac:spMk id="6" creationId="{7BC9A078-0925-5614-2647-D74481D1690E}"/>
          </ac:spMkLst>
        </pc:spChg>
        <pc:spChg chg="add mod ord">
          <ac:chgData name="Sandy Sulik" userId="ee1ab1d194498dda" providerId="LiveId" clId="{B9DC98E8-7E84-41FD-A8C1-E660E24DE2FB}" dt="2024-03-03T15:19:43.334" v="1228" actId="20577"/>
          <ac:spMkLst>
            <pc:docMk/>
            <pc:sldMk cId="2208029290" sldId="294"/>
            <ac:spMk id="7" creationId="{376071D1-1D64-878F-2A7F-D42874EE18A6}"/>
          </ac:spMkLst>
        </pc:spChg>
        <pc:spChg chg="add mod ord">
          <ac:chgData name="Sandy Sulik" userId="ee1ab1d194498dda" providerId="LiveId" clId="{B9DC98E8-7E84-41FD-A8C1-E660E24DE2FB}" dt="2024-03-03T15:16:12.924" v="935" actId="20577"/>
          <ac:spMkLst>
            <pc:docMk/>
            <pc:sldMk cId="2208029290" sldId="294"/>
            <ac:spMk id="8" creationId="{2A0C4AC0-8A96-8D6E-1C41-5E11FD7CFE4A}"/>
          </ac:spMkLst>
        </pc:spChg>
        <pc:spChg chg="add mod ord">
          <ac:chgData name="Sandy Sulik" userId="ee1ab1d194498dda" providerId="LiveId" clId="{B9DC98E8-7E84-41FD-A8C1-E660E24DE2FB}" dt="2024-03-03T15:16:31.234" v="965" actId="20577"/>
          <ac:spMkLst>
            <pc:docMk/>
            <pc:sldMk cId="2208029290" sldId="294"/>
            <ac:spMk id="9" creationId="{3633A25A-8477-86E8-0C2A-76A9CA385A7C}"/>
          </ac:spMkLst>
        </pc:spChg>
      </pc:sldChg>
      <pc:sldChg chg="addSp delSp modSp new mod">
        <pc:chgData name="Sandy Sulik" userId="ee1ab1d194498dda" providerId="LiveId" clId="{B9DC98E8-7E84-41FD-A8C1-E660E24DE2FB}" dt="2024-03-04T02:47:28.852" v="8503" actId="313"/>
        <pc:sldMkLst>
          <pc:docMk/>
          <pc:sldMk cId="172038318" sldId="295"/>
        </pc:sldMkLst>
        <pc:spChg chg="mod">
          <ac:chgData name="Sandy Sulik" userId="ee1ab1d194498dda" providerId="LiveId" clId="{B9DC98E8-7E84-41FD-A8C1-E660E24DE2FB}" dt="2024-03-03T15:21:19.351" v="1267" actId="20577"/>
          <ac:spMkLst>
            <pc:docMk/>
            <pc:sldMk cId="172038318" sldId="295"/>
            <ac:spMk id="2" creationId="{588B17AE-8A02-F3B1-D449-7F61BD92754E}"/>
          </ac:spMkLst>
        </pc:spChg>
        <pc:spChg chg="mod">
          <ac:chgData name="Sandy Sulik" userId="ee1ab1d194498dda" providerId="LiveId" clId="{B9DC98E8-7E84-41FD-A8C1-E660E24DE2FB}" dt="2024-03-03T15:32:37.075" v="1840" actId="255"/>
          <ac:spMkLst>
            <pc:docMk/>
            <pc:sldMk cId="172038318" sldId="295"/>
            <ac:spMk id="3" creationId="{01D32183-8EE7-4DE9-5CD7-7182F1C4D301}"/>
          </ac:spMkLst>
        </pc:spChg>
        <pc:spChg chg="mod">
          <ac:chgData name="Sandy Sulik" userId="ee1ab1d194498dda" providerId="LiveId" clId="{B9DC98E8-7E84-41FD-A8C1-E660E24DE2FB}" dt="2024-03-04T02:47:28.852" v="8503" actId="313"/>
          <ac:spMkLst>
            <pc:docMk/>
            <pc:sldMk cId="172038318" sldId="295"/>
            <ac:spMk id="6" creationId="{EBA2C930-1569-5692-BEC0-E8815F4D5CFB}"/>
          </ac:spMkLst>
        </pc:spChg>
        <pc:spChg chg="mod">
          <ac:chgData name="Sandy Sulik" userId="ee1ab1d194498dda" providerId="LiveId" clId="{B9DC98E8-7E84-41FD-A8C1-E660E24DE2FB}" dt="2024-03-03T15:21:33.172" v="1283" actId="20577"/>
          <ac:spMkLst>
            <pc:docMk/>
            <pc:sldMk cId="172038318" sldId="295"/>
            <ac:spMk id="7" creationId="{9842772E-49CB-32F5-17E8-4BAFAF22EED9}"/>
          </ac:spMkLst>
        </pc:spChg>
        <pc:spChg chg="mod">
          <ac:chgData name="Sandy Sulik" userId="ee1ab1d194498dda" providerId="LiveId" clId="{B9DC98E8-7E84-41FD-A8C1-E660E24DE2FB}" dt="2024-03-03T15:21:37.796" v="1293" actId="20577"/>
          <ac:spMkLst>
            <pc:docMk/>
            <pc:sldMk cId="172038318" sldId="295"/>
            <ac:spMk id="8" creationId="{460BBA03-3477-A66E-493E-C3569DBCFA30}"/>
          </ac:spMkLst>
        </pc:spChg>
        <pc:spChg chg="add del">
          <ac:chgData name="Sandy Sulik" userId="ee1ab1d194498dda" providerId="LiveId" clId="{B9DC98E8-7E84-41FD-A8C1-E660E24DE2FB}" dt="2024-03-03T15:30:41.404" v="1706" actId="11529"/>
          <ac:spMkLst>
            <pc:docMk/>
            <pc:sldMk cId="172038318" sldId="295"/>
            <ac:spMk id="9" creationId="{D3291D81-F682-EC39-3CBB-C1B8CF3B3275}"/>
          </ac:spMkLst>
        </pc:spChg>
        <pc:spChg chg="add mod">
          <ac:chgData name="Sandy Sulik" userId="ee1ab1d194498dda" providerId="LiveId" clId="{B9DC98E8-7E84-41FD-A8C1-E660E24DE2FB}" dt="2024-03-03T15:27:22.014" v="1654" actId="767"/>
          <ac:spMkLst>
            <pc:docMk/>
            <pc:sldMk cId="172038318" sldId="295"/>
            <ac:spMk id="10" creationId="{7AE534DA-8AE7-6C62-8CFC-4EB3ABD9CF23}"/>
          </ac:spMkLst>
        </pc:spChg>
        <pc:spChg chg="add mod">
          <ac:chgData name="Sandy Sulik" userId="ee1ab1d194498dda" providerId="LiveId" clId="{B9DC98E8-7E84-41FD-A8C1-E660E24DE2FB}" dt="2024-03-03T15:30:31.453" v="1705" actId="14100"/>
          <ac:spMkLst>
            <pc:docMk/>
            <pc:sldMk cId="172038318" sldId="295"/>
            <ac:spMk id="11" creationId="{308A2C71-E6E3-8F85-09BC-64B99DA172DB}"/>
          </ac:spMkLst>
        </pc:spChg>
      </pc:sldChg>
      <pc:sldChg chg="addSp delSp modSp new mod modClrScheme chgLayout">
        <pc:chgData name="Sandy Sulik" userId="ee1ab1d194498dda" providerId="LiveId" clId="{B9DC98E8-7E84-41FD-A8C1-E660E24DE2FB}" dt="2024-03-03T15:38:07.747" v="2154" actId="20577"/>
        <pc:sldMkLst>
          <pc:docMk/>
          <pc:sldMk cId="2695794081" sldId="296"/>
        </pc:sldMkLst>
        <pc:spChg chg="del mod ord">
          <ac:chgData name="Sandy Sulik" userId="ee1ab1d194498dda" providerId="LiveId" clId="{B9DC98E8-7E84-41FD-A8C1-E660E24DE2FB}" dt="2024-03-03T15:35:41.689" v="1842" actId="700"/>
          <ac:spMkLst>
            <pc:docMk/>
            <pc:sldMk cId="2695794081" sldId="296"/>
            <ac:spMk id="2" creationId="{288B1B3B-169F-17ED-AD12-990B3F5CA8FF}"/>
          </ac:spMkLst>
        </pc:spChg>
        <pc:spChg chg="del mod ord">
          <ac:chgData name="Sandy Sulik" userId="ee1ab1d194498dda" providerId="LiveId" clId="{B9DC98E8-7E84-41FD-A8C1-E660E24DE2FB}" dt="2024-03-03T15:35:41.689" v="1842" actId="700"/>
          <ac:spMkLst>
            <pc:docMk/>
            <pc:sldMk cId="2695794081" sldId="296"/>
            <ac:spMk id="3" creationId="{3B070E5F-EBB0-058D-11AD-5C2EA8812765}"/>
          </ac:spMkLst>
        </pc:spChg>
        <pc:spChg chg="mod ord">
          <ac:chgData name="Sandy Sulik" userId="ee1ab1d194498dda" providerId="LiveId" clId="{B9DC98E8-7E84-41FD-A8C1-E660E24DE2FB}" dt="2024-03-03T15:35:41.689" v="1842" actId="700"/>
          <ac:spMkLst>
            <pc:docMk/>
            <pc:sldMk cId="2695794081" sldId="296"/>
            <ac:spMk id="4" creationId="{63E65F5C-FA3C-3DF2-5797-3FD66909A614}"/>
          </ac:spMkLst>
        </pc:spChg>
        <pc:spChg chg="mod ord">
          <ac:chgData name="Sandy Sulik" userId="ee1ab1d194498dda" providerId="LiveId" clId="{B9DC98E8-7E84-41FD-A8C1-E660E24DE2FB}" dt="2024-03-03T15:35:41.689" v="1842" actId="700"/>
          <ac:spMkLst>
            <pc:docMk/>
            <pc:sldMk cId="2695794081" sldId="296"/>
            <ac:spMk id="5" creationId="{A512B5FB-ED66-2261-A9EA-C03F041A036E}"/>
          </ac:spMkLst>
        </pc:spChg>
        <pc:spChg chg="del">
          <ac:chgData name="Sandy Sulik" userId="ee1ab1d194498dda" providerId="LiveId" clId="{B9DC98E8-7E84-41FD-A8C1-E660E24DE2FB}" dt="2024-03-03T15:35:41.689" v="1842" actId="700"/>
          <ac:spMkLst>
            <pc:docMk/>
            <pc:sldMk cId="2695794081" sldId="296"/>
            <ac:spMk id="6" creationId="{75C818BE-2907-0A04-7E76-4F0F2C885FD3}"/>
          </ac:spMkLst>
        </pc:spChg>
        <pc:spChg chg="del">
          <ac:chgData name="Sandy Sulik" userId="ee1ab1d194498dda" providerId="LiveId" clId="{B9DC98E8-7E84-41FD-A8C1-E660E24DE2FB}" dt="2024-03-03T15:35:41.689" v="1842" actId="700"/>
          <ac:spMkLst>
            <pc:docMk/>
            <pc:sldMk cId="2695794081" sldId="296"/>
            <ac:spMk id="7" creationId="{F16C5D18-8436-F633-53A7-3B1E36357E4B}"/>
          </ac:spMkLst>
        </pc:spChg>
        <pc:spChg chg="del">
          <ac:chgData name="Sandy Sulik" userId="ee1ab1d194498dda" providerId="LiveId" clId="{B9DC98E8-7E84-41FD-A8C1-E660E24DE2FB}" dt="2024-03-03T15:35:41.689" v="1842" actId="700"/>
          <ac:spMkLst>
            <pc:docMk/>
            <pc:sldMk cId="2695794081" sldId="296"/>
            <ac:spMk id="8" creationId="{BCB1A658-397D-E857-916E-DA7EAE464434}"/>
          </ac:spMkLst>
        </pc:spChg>
        <pc:spChg chg="add mod ord">
          <ac:chgData name="Sandy Sulik" userId="ee1ab1d194498dda" providerId="LiveId" clId="{B9DC98E8-7E84-41FD-A8C1-E660E24DE2FB}" dt="2024-03-03T15:35:50.140" v="1865" actId="20577"/>
          <ac:spMkLst>
            <pc:docMk/>
            <pc:sldMk cId="2695794081" sldId="296"/>
            <ac:spMk id="9" creationId="{E6400DD9-DE2E-EA95-0DA8-3C2940C25C9B}"/>
          </ac:spMkLst>
        </pc:spChg>
        <pc:spChg chg="add mod ord">
          <ac:chgData name="Sandy Sulik" userId="ee1ab1d194498dda" providerId="LiveId" clId="{B9DC98E8-7E84-41FD-A8C1-E660E24DE2FB}" dt="2024-03-03T15:38:07.747" v="2154" actId="20577"/>
          <ac:spMkLst>
            <pc:docMk/>
            <pc:sldMk cId="2695794081" sldId="296"/>
            <ac:spMk id="10" creationId="{090AF894-0239-D135-354F-425EDE4172F1}"/>
          </ac:spMkLst>
        </pc:spChg>
      </pc:sldChg>
      <pc:sldChg chg="addSp delSp modSp new mod modClrScheme chgLayout">
        <pc:chgData name="Sandy Sulik" userId="ee1ab1d194498dda" providerId="LiveId" clId="{B9DC98E8-7E84-41FD-A8C1-E660E24DE2FB}" dt="2024-03-03T15:56:41.904" v="2887" actId="255"/>
        <pc:sldMkLst>
          <pc:docMk/>
          <pc:sldMk cId="392488745" sldId="297"/>
        </pc:sldMkLst>
        <pc:spChg chg="del mod ord">
          <ac:chgData name="Sandy Sulik" userId="ee1ab1d194498dda" providerId="LiveId" clId="{B9DC98E8-7E84-41FD-A8C1-E660E24DE2FB}" dt="2024-03-03T15:39:55.504" v="2156" actId="700"/>
          <ac:spMkLst>
            <pc:docMk/>
            <pc:sldMk cId="392488745" sldId="297"/>
            <ac:spMk id="2" creationId="{E8E49A5F-D58C-004A-BBA3-2C3047BC11D0}"/>
          </ac:spMkLst>
        </pc:spChg>
        <pc:spChg chg="del mod ord">
          <ac:chgData name="Sandy Sulik" userId="ee1ab1d194498dda" providerId="LiveId" clId="{B9DC98E8-7E84-41FD-A8C1-E660E24DE2FB}" dt="2024-03-03T15:39:55.504" v="2156" actId="700"/>
          <ac:spMkLst>
            <pc:docMk/>
            <pc:sldMk cId="392488745" sldId="297"/>
            <ac:spMk id="3" creationId="{BF4EBCB8-C734-41E7-35AB-53E85246A2AA}"/>
          </ac:spMkLst>
        </pc:spChg>
        <pc:spChg chg="mod ord">
          <ac:chgData name="Sandy Sulik" userId="ee1ab1d194498dda" providerId="LiveId" clId="{B9DC98E8-7E84-41FD-A8C1-E660E24DE2FB}" dt="2024-03-03T15:39:55.504" v="2156" actId="700"/>
          <ac:spMkLst>
            <pc:docMk/>
            <pc:sldMk cId="392488745" sldId="297"/>
            <ac:spMk id="4" creationId="{0FC84768-CBB2-6F7D-6B6E-AC4B67B208CF}"/>
          </ac:spMkLst>
        </pc:spChg>
        <pc:spChg chg="mod ord">
          <ac:chgData name="Sandy Sulik" userId="ee1ab1d194498dda" providerId="LiveId" clId="{B9DC98E8-7E84-41FD-A8C1-E660E24DE2FB}" dt="2024-03-03T15:39:55.504" v="2156" actId="700"/>
          <ac:spMkLst>
            <pc:docMk/>
            <pc:sldMk cId="392488745" sldId="297"/>
            <ac:spMk id="5" creationId="{461F10D5-6EB0-10A4-5E7F-EFECE2D379DE}"/>
          </ac:spMkLst>
        </pc:spChg>
        <pc:spChg chg="add mod ord">
          <ac:chgData name="Sandy Sulik" userId="ee1ab1d194498dda" providerId="LiveId" clId="{B9DC98E8-7E84-41FD-A8C1-E660E24DE2FB}" dt="2024-03-03T15:40:18.793" v="2200" actId="255"/>
          <ac:spMkLst>
            <pc:docMk/>
            <pc:sldMk cId="392488745" sldId="297"/>
            <ac:spMk id="6" creationId="{C08FDB08-CD71-9A89-27B5-90731FA153DC}"/>
          </ac:spMkLst>
        </pc:spChg>
        <pc:spChg chg="add mod ord">
          <ac:chgData name="Sandy Sulik" userId="ee1ab1d194498dda" providerId="LiveId" clId="{B9DC98E8-7E84-41FD-A8C1-E660E24DE2FB}" dt="2024-03-03T15:42:32.908" v="2401" actId="20577"/>
          <ac:spMkLst>
            <pc:docMk/>
            <pc:sldMk cId="392488745" sldId="297"/>
            <ac:spMk id="7" creationId="{48BD0AC3-C9C9-0BDA-CA75-40AC0FDBCD9E}"/>
          </ac:spMkLst>
        </pc:spChg>
        <pc:spChg chg="add mod ord">
          <ac:chgData name="Sandy Sulik" userId="ee1ab1d194498dda" providerId="LiveId" clId="{B9DC98E8-7E84-41FD-A8C1-E660E24DE2FB}" dt="2024-03-03T15:46:22.901" v="2653" actId="255"/>
          <ac:spMkLst>
            <pc:docMk/>
            <pc:sldMk cId="392488745" sldId="297"/>
            <ac:spMk id="8" creationId="{ECD01ECB-6659-8A8F-F720-2C996BF53B1B}"/>
          </ac:spMkLst>
        </pc:spChg>
        <pc:spChg chg="add mod ord">
          <ac:chgData name="Sandy Sulik" userId="ee1ab1d194498dda" providerId="LiveId" clId="{B9DC98E8-7E84-41FD-A8C1-E660E24DE2FB}" dt="2024-03-03T15:40:38.260" v="2205" actId="20577"/>
          <ac:spMkLst>
            <pc:docMk/>
            <pc:sldMk cId="392488745" sldId="297"/>
            <ac:spMk id="9" creationId="{37654F76-D4D0-7B76-6314-7793DD54B58E}"/>
          </ac:spMkLst>
        </pc:spChg>
        <pc:spChg chg="add mod ord">
          <ac:chgData name="Sandy Sulik" userId="ee1ab1d194498dda" providerId="LiveId" clId="{B9DC98E8-7E84-41FD-A8C1-E660E24DE2FB}" dt="2024-03-03T15:40:44.713" v="2210" actId="20577"/>
          <ac:spMkLst>
            <pc:docMk/>
            <pc:sldMk cId="392488745" sldId="297"/>
            <ac:spMk id="10" creationId="{09C2256F-2042-19F7-6CE5-757106CEC50F}"/>
          </ac:spMkLst>
        </pc:spChg>
        <pc:spChg chg="add mod ord">
          <ac:chgData name="Sandy Sulik" userId="ee1ab1d194498dda" providerId="LiveId" clId="{B9DC98E8-7E84-41FD-A8C1-E660E24DE2FB}" dt="2024-03-03T15:56:41.904" v="2887" actId="255"/>
          <ac:spMkLst>
            <pc:docMk/>
            <pc:sldMk cId="392488745" sldId="297"/>
            <ac:spMk id="11" creationId="{24594AF8-E52A-A94A-848C-E6AB5652841D}"/>
          </ac:spMkLst>
        </pc:spChg>
        <pc:spChg chg="add mod ord">
          <ac:chgData name="Sandy Sulik" userId="ee1ab1d194498dda" providerId="LiveId" clId="{B9DC98E8-7E84-41FD-A8C1-E660E24DE2FB}" dt="2024-03-03T15:40:53.118" v="2222" actId="20577"/>
          <ac:spMkLst>
            <pc:docMk/>
            <pc:sldMk cId="392488745" sldId="297"/>
            <ac:spMk id="12" creationId="{F47DE763-3CA2-17C4-B654-495A59278C36}"/>
          </ac:spMkLst>
        </pc:spChg>
      </pc:sldChg>
      <pc:sldChg chg="addSp delSp modSp new mod modClrScheme chgLayout">
        <pc:chgData name="Sandy Sulik" userId="ee1ab1d194498dda" providerId="LiveId" clId="{B9DC98E8-7E84-41FD-A8C1-E660E24DE2FB}" dt="2024-03-04T02:47:52.019" v="8506" actId="20577"/>
        <pc:sldMkLst>
          <pc:docMk/>
          <pc:sldMk cId="3822036373" sldId="298"/>
        </pc:sldMkLst>
        <pc:spChg chg="del mod ord">
          <ac:chgData name="Sandy Sulik" userId="ee1ab1d194498dda" providerId="LiveId" clId="{B9DC98E8-7E84-41FD-A8C1-E660E24DE2FB}" dt="2024-03-03T15:58:05.984" v="2889" actId="700"/>
          <ac:spMkLst>
            <pc:docMk/>
            <pc:sldMk cId="3822036373" sldId="298"/>
            <ac:spMk id="2" creationId="{F6F58C5D-EF9E-CFDE-0E0E-8CF6E90D0231}"/>
          </ac:spMkLst>
        </pc:spChg>
        <pc:spChg chg="del mod ord">
          <ac:chgData name="Sandy Sulik" userId="ee1ab1d194498dda" providerId="LiveId" clId="{B9DC98E8-7E84-41FD-A8C1-E660E24DE2FB}" dt="2024-03-03T15:58:05.984" v="2889" actId="700"/>
          <ac:spMkLst>
            <pc:docMk/>
            <pc:sldMk cId="3822036373" sldId="298"/>
            <ac:spMk id="3" creationId="{2DD4BC68-EA38-5E01-3612-1DC011B3DEBB}"/>
          </ac:spMkLst>
        </pc:spChg>
        <pc:spChg chg="mod ord">
          <ac:chgData name="Sandy Sulik" userId="ee1ab1d194498dda" providerId="LiveId" clId="{B9DC98E8-7E84-41FD-A8C1-E660E24DE2FB}" dt="2024-03-03T15:58:05.984" v="2889" actId="700"/>
          <ac:spMkLst>
            <pc:docMk/>
            <pc:sldMk cId="3822036373" sldId="298"/>
            <ac:spMk id="4" creationId="{93FB9A0C-11FE-CD0F-9F14-76254EB6407E}"/>
          </ac:spMkLst>
        </pc:spChg>
        <pc:spChg chg="del">
          <ac:chgData name="Sandy Sulik" userId="ee1ab1d194498dda" providerId="LiveId" clId="{B9DC98E8-7E84-41FD-A8C1-E660E24DE2FB}" dt="2024-03-03T15:58:05.984" v="2889" actId="700"/>
          <ac:spMkLst>
            <pc:docMk/>
            <pc:sldMk cId="3822036373" sldId="298"/>
            <ac:spMk id="5" creationId="{452B1D2D-46AE-2B14-2163-13ADCE99AC7B}"/>
          </ac:spMkLst>
        </pc:spChg>
        <pc:spChg chg="del">
          <ac:chgData name="Sandy Sulik" userId="ee1ab1d194498dda" providerId="LiveId" clId="{B9DC98E8-7E84-41FD-A8C1-E660E24DE2FB}" dt="2024-03-03T15:58:05.984" v="2889" actId="700"/>
          <ac:spMkLst>
            <pc:docMk/>
            <pc:sldMk cId="3822036373" sldId="298"/>
            <ac:spMk id="6" creationId="{D34EB4A8-9F27-B09D-4767-6BB3CD13E31C}"/>
          </ac:spMkLst>
        </pc:spChg>
        <pc:spChg chg="del">
          <ac:chgData name="Sandy Sulik" userId="ee1ab1d194498dda" providerId="LiveId" clId="{B9DC98E8-7E84-41FD-A8C1-E660E24DE2FB}" dt="2024-03-03T15:58:05.984" v="2889" actId="700"/>
          <ac:spMkLst>
            <pc:docMk/>
            <pc:sldMk cId="3822036373" sldId="298"/>
            <ac:spMk id="7" creationId="{DCA488F7-AC9A-E4B8-6997-65DC2A5EED63}"/>
          </ac:spMkLst>
        </pc:spChg>
        <pc:spChg chg="del">
          <ac:chgData name="Sandy Sulik" userId="ee1ab1d194498dda" providerId="LiveId" clId="{B9DC98E8-7E84-41FD-A8C1-E660E24DE2FB}" dt="2024-03-03T15:58:05.984" v="2889" actId="700"/>
          <ac:spMkLst>
            <pc:docMk/>
            <pc:sldMk cId="3822036373" sldId="298"/>
            <ac:spMk id="8" creationId="{80B366C3-6B0B-0F7A-331C-0500C44965FD}"/>
          </ac:spMkLst>
        </pc:spChg>
        <pc:spChg chg="del">
          <ac:chgData name="Sandy Sulik" userId="ee1ab1d194498dda" providerId="LiveId" clId="{B9DC98E8-7E84-41FD-A8C1-E660E24DE2FB}" dt="2024-03-03T15:58:05.984" v="2889" actId="700"/>
          <ac:spMkLst>
            <pc:docMk/>
            <pc:sldMk cId="3822036373" sldId="298"/>
            <ac:spMk id="9" creationId="{31933D7B-A777-3079-E7D0-B9B26E8E6F9E}"/>
          </ac:spMkLst>
        </pc:spChg>
        <pc:spChg chg="mod ord">
          <ac:chgData name="Sandy Sulik" userId="ee1ab1d194498dda" providerId="LiveId" clId="{B9DC98E8-7E84-41FD-A8C1-E660E24DE2FB}" dt="2024-03-03T15:58:05.984" v="2889" actId="700"/>
          <ac:spMkLst>
            <pc:docMk/>
            <pc:sldMk cId="3822036373" sldId="298"/>
            <ac:spMk id="10" creationId="{70794240-60E7-9196-FA1E-E8FDFD02F506}"/>
          </ac:spMkLst>
        </pc:spChg>
        <pc:spChg chg="add mod ord">
          <ac:chgData name="Sandy Sulik" userId="ee1ab1d194498dda" providerId="LiveId" clId="{B9DC98E8-7E84-41FD-A8C1-E660E24DE2FB}" dt="2024-03-04T02:47:52.019" v="8506" actId="20577"/>
          <ac:spMkLst>
            <pc:docMk/>
            <pc:sldMk cId="3822036373" sldId="298"/>
            <ac:spMk id="11" creationId="{F355BB58-6349-A167-1CBB-02CF6A87D473}"/>
          </ac:spMkLst>
        </pc:spChg>
        <pc:spChg chg="add mod ord">
          <ac:chgData name="Sandy Sulik" userId="ee1ab1d194498dda" providerId="LiveId" clId="{B9DC98E8-7E84-41FD-A8C1-E660E24DE2FB}" dt="2024-03-03T16:01:29.700" v="3198" actId="20577"/>
          <ac:spMkLst>
            <pc:docMk/>
            <pc:sldMk cId="3822036373" sldId="298"/>
            <ac:spMk id="12" creationId="{5022EF2A-C2DF-97CC-B2F0-BA7170E62EB9}"/>
          </ac:spMkLst>
        </pc:spChg>
      </pc:sldChg>
      <pc:sldChg chg="modSp new mod">
        <pc:chgData name="Sandy Sulik" userId="ee1ab1d194498dda" providerId="LiveId" clId="{B9DC98E8-7E84-41FD-A8C1-E660E24DE2FB}" dt="2024-03-03T16:07:58.271" v="3579" actId="20577"/>
        <pc:sldMkLst>
          <pc:docMk/>
          <pc:sldMk cId="1867054915" sldId="299"/>
        </pc:sldMkLst>
        <pc:spChg chg="mod">
          <ac:chgData name="Sandy Sulik" userId="ee1ab1d194498dda" providerId="LiveId" clId="{B9DC98E8-7E84-41FD-A8C1-E660E24DE2FB}" dt="2024-03-03T16:02:30.883" v="3280" actId="20577"/>
          <ac:spMkLst>
            <pc:docMk/>
            <pc:sldMk cId="1867054915" sldId="299"/>
            <ac:spMk id="2" creationId="{49C39634-DAC7-20DC-B069-06AA29886607}"/>
          </ac:spMkLst>
        </pc:spChg>
        <pc:spChg chg="mod">
          <ac:chgData name="Sandy Sulik" userId="ee1ab1d194498dda" providerId="LiveId" clId="{B9DC98E8-7E84-41FD-A8C1-E660E24DE2FB}" dt="2024-03-03T16:07:58.271" v="3579" actId="20577"/>
          <ac:spMkLst>
            <pc:docMk/>
            <pc:sldMk cId="1867054915" sldId="299"/>
            <ac:spMk id="3" creationId="{605E0804-CD63-03EB-20E3-2FF85C4B42EE}"/>
          </ac:spMkLst>
        </pc:spChg>
      </pc:sldChg>
      <pc:sldChg chg="addSp delSp modSp new mod modClrScheme chgLayout">
        <pc:chgData name="Sandy Sulik" userId="ee1ab1d194498dda" providerId="LiveId" clId="{B9DC98E8-7E84-41FD-A8C1-E660E24DE2FB}" dt="2024-03-03T16:21:36.695" v="4152" actId="26606"/>
        <pc:sldMkLst>
          <pc:docMk/>
          <pc:sldMk cId="1494369138" sldId="300"/>
        </pc:sldMkLst>
        <pc:spChg chg="mod">
          <ac:chgData name="Sandy Sulik" userId="ee1ab1d194498dda" providerId="LiveId" clId="{B9DC98E8-7E84-41FD-A8C1-E660E24DE2FB}" dt="2024-03-03T16:21:36.695" v="4152" actId="26606"/>
          <ac:spMkLst>
            <pc:docMk/>
            <pc:sldMk cId="1494369138" sldId="300"/>
            <ac:spMk id="2" creationId="{4E25C95A-D832-FF3B-D096-3521080A5382}"/>
          </ac:spMkLst>
        </pc:spChg>
        <pc:spChg chg="del mod">
          <ac:chgData name="Sandy Sulik" userId="ee1ab1d194498dda" providerId="LiveId" clId="{B9DC98E8-7E84-41FD-A8C1-E660E24DE2FB}" dt="2024-03-03T16:21:36.695" v="4152" actId="26606"/>
          <ac:spMkLst>
            <pc:docMk/>
            <pc:sldMk cId="1494369138" sldId="300"/>
            <ac:spMk id="3" creationId="{08D2473A-5E3A-1735-FE53-6702D4EDE3CE}"/>
          </ac:spMkLst>
        </pc:spChg>
        <pc:spChg chg="mod">
          <ac:chgData name="Sandy Sulik" userId="ee1ab1d194498dda" providerId="LiveId" clId="{B9DC98E8-7E84-41FD-A8C1-E660E24DE2FB}" dt="2024-03-03T16:21:36.695" v="4152" actId="26606"/>
          <ac:spMkLst>
            <pc:docMk/>
            <pc:sldMk cId="1494369138" sldId="300"/>
            <ac:spMk id="4" creationId="{30B22D2E-E48A-7DF9-57FC-4E4D9C1607AF}"/>
          </ac:spMkLst>
        </pc:spChg>
        <pc:spChg chg="mod">
          <ac:chgData name="Sandy Sulik" userId="ee1ab1d194498dda" providerId="LiveId" clId="{B9DC98E8-7E84-41FD-A8C1-E660E24DE2FB}" dt="2024-03-03T16:21:36.695" v="4152" actId="26606"/>
          <ac:spMkLst>
            <pc:docMk/>
            <pc:sldMk cId="1494369138" sldId="300"/>
            <ac:spMk id="5" creationId="{3E043AFF-405D-86E7-0EDD-0019B43D165F}"/>
          </ac:spMkLst>
        </pc:spChg>
        <pc:graphicFrameChg chg="add mod">
          <ac:chgData name="Sandy Sulik" userId="ee1ab1d194498dda" providerId="LiveId" clId="{B9DC98E8-7E84-41FD-A8C1-E660E24DE2FB}" dt="2024-03-03T16:21:36.695" v="4152" actId="26606"/>
          <ac:graphicFrameMkLst>
            <pc:docMk/>
            <pc:sldMk cId="1494369138" sldId="300"/>
            <ac:graphicFrameMk id="7" creationId="{C3ACC40E-C95C-2A02-0B20-25F9EEF72FA2}"/>
          </ac:graphicFrameMkLst>
        </pc:graphicFrameChg>
      </pc:sldChg>
      <pc:sldChg chg="addSp delSp modSp new mod modClrScheme chgLayout">
        <pc:chgData name="Sandy Sulik" userId="ee1ab1d194498dda" providerId="LiveId" clId="{B9DC98E8-7E84-41FD-A8C1-E660E24DE2FB}" dt="2024-03-03T16:27:47.754" v="4557" actId="700"/>
        <pc:sldMkLst>
          <pc:docMk/>
          <pc:sldMk cId="1207112056" sldId="301"/>
        </pc:sldMkLst>
        <pc:spChg chg="mod ord">
          <ac:chgData name="Sandy Sulik" userId="ee1ab1d194498dda" providerId="LiveId" clId="{B9DC98E8-7E84-41FD-A8C1-E660E24DE2FB}" dt="2024-03-03T16:27:47.754" v="4557" actId="700"/>
          <ac:spMkLst>
            <pc:docMk/>
            <pc:sldMk cId="1207112056" sldId="301"/>
            <ac:spMk id="2" creationId="{956EB756-C80C-0FF9-7B17-0D79E2A4CC94}"/>
          </ac:spMkLst>
        </pc:spChg>
        <pc:spChg chg="mod ord">
          <ac:chgData name="Sandy Sulik" userId="ee1ab1d194498dda" providerId="LiveId" clId="{B9DC98E8-7E84-41FD-A8C1-E660E24DE2FB}" dt="2024-03-03T16:27:47.754" v="4557" actId="700"/>
          <ac:spMkLst>
            <pc:docMk/>
            <pc:sldMk cId="1207112056" sldId="301"/>
            <ac:spMk id="3" creationId="{E8E0FEB8-193D-97C8-0746-E6E38F4A6886}"/>
          </ac:spMkLst>
        </pc:spChg>
        <pc:spChg chg="mod ord">
          <ac:chgData name="Sandy Sulik" userId="ee1ab1d194498dda" providerId="LiveId" clId="{B9DC98E8-7E84-41FD-A8C1-E660E24DE2FB}" dt="2024-03-03T16:27:47.754" v="4557" actId="700"/>
          <ac:spMkLst>
            <pc:docMk/>
            <pc:sldMk cId="1207112056" sldId="301"/>
            <ac:spMk id="4" creationId="{55E00339-09AA-23B7-A397-0CC5CC7CB3FB}"/>
          </ac:spMkLst>
        </pc:spChg>
        <pc:spChg chg="mod ord">
          <ac:chgData name="Sandy Sulik" userId="ee1ab1d194498dda" providerId="LiveId" clId="{B9DC98E8-7E84-41FD-A8C1-E660E24DE2FB}" dt="2024-03-03T16:27:47.754" v="4557" actId="700"/>
          <ac:spMkLst>
            <pc:docMk/>
            <pc:sldMk cId="1207112056" sldId="301"/>
            <ac:spMk id="5" creationId="{F6CD0124-5DF7-23C6-AF57-F71DE7EC519C}"/>
          </ac:spMkLst>
        </pc:spChg>
        <pc:spChg chg="add del mod ord">
          <ac:chgData name="Sandy Sulik" userId="ee1ab1d194498dda" providerId="LiveId" clId="{B9DC98E8-7E84-41FD-A8C1-E660E24DE2FB}" dt="2024-03-03T16:27:47.754" v="4557" actId="700"/>
          <ac:spMkLst>
            <pc:docMk/>
            <pc:sldMk cId="1207112056" sldId="301"/>
            <ac:spMk id="6" creationId="{AE3469BE-E0A0-1231-5367-F59DA11335B8}"/>
          </ac:spMkLst>
        </pc:spChg>
        <pc:spChg chg="add del mod ord">
          <ac:chgData name="Sandy Sulik" userId="ee1ab1d194498dda" providerId="LiveId" clId="{B9DC98E8-7E84-41FD-A8C1-E660E24DE2FB}" dt="2024-03-03T16:27:47.754" v="4557" actId="700"/>
          <ac:spMkLst>
            <pc:docMk/>
            <pc:sldMk cId="1207112056" sldId="301"/>
            <ac:spMk id="7" creationId="{B48F1792-DED0-F511-B6ED-49351EE2C2AC}"/>
          </ac:spMkLst>
        </pc:spChg>
        <pc:spChg chg="add del mod ord">
          <ac:chgData name="Sandy Sulik" userId="ee1ab1d194498dda" providerId="LiveId" clId="{B9DC98E8-7E84-41FD-A8C1-E660E24DE2FB}" dt="2024-03-03T16:27:47.754" v="4557" actId="700"/>
          <ac:spMkLst>
            <pc:docMk/>
            <pc:sldMk cId="1207112056" sldId="301"/>
            <ac:spMk id="8" creationId="{C05DB362-3AA3-0541-16E8-CADFD43AAF1D}"/>
          </ac:spMkLst>
        </pc:spChg>
      </pc:sldChg>
      <pc:sldChg chg="addSp delSp modSp new mod modClrScheme chgLayout">
        <pc:chgData name="Sandy Sulik" userId="ee1ab1d194498dda" providerId="LiveId" clId="{B9DC98E8-7E84-41FD-A8C1-E660E24DE2FB}" dt="2024-03-04T02:48:15.685" v="8508" actId="20577"/>
        <pc:sldMkLst>
          <pc:docMk/>
          <pc:sldMk cId="832975238" sldId="302"/>
        </pc:sldMkLst>
        <pc:spChg chg="del mod ord">
          <ac:chgData name="Sandy Sulik" userId="ee1ab1d194498dda" providerId="LiveId" clId="{B9DC98E8-7E84-41FD-A8C1-E660E24DE2FB}" dt="2024-03-03T16:27:59.002" v="4559" actId="700"/>
          <ac:spMkLst>
            <pc:docMk/>
            <pc:sldMk cId="832975238" sldId="302"/>
            <ac:spMk id="2" creationId="{01976A71-371E-1DA0-47F5-C2478F6C44E2}"/>
          </ac:spMkLst>
        </pc:spChg>
        <pc:spChg chg="del mod ord">
          <ac:chgData name="Sandy Sulik" userId="ee1ab1d194498dda" providerId="LiveId" clId="{B9DC98E8-7E84-41FD-A8C1-E660E24DE2FB}" dt="2024-03-03T16:27:59.002" v="4559" actId="700"/>
          <ac:spMkLst>
            <pc:docMk/>
            <pc:sldMk cId="832975238" sldId="302"/>
            <ac:spMk id="3" creationId="{ACB94940-BFB1-24BA-515F-EFC9712CBE93}"/>
          </ac:spMkLst>
        </pc:spChg>
        <pc:spChg chg="mod ord">
          <ac:chgData name="Sandy Sulik" userId="ee1ab1d194498dda" providerId="LiveId" clId="{B9DC98E8-7E84-41FD-A8C1-E660E24DE2FB}" dt="2024-03-03T16:27:59.002" v="4559" actId="700"/>
          <ac:spMkLst>
            <pc:docMk/>
            <pc:sldMk cId="832975238" sldId="302"/>
            <ac:spMk id="4" creationId="{54865273-418E-FFEF-38B2-4AB1C5366D5C}"/>
          </ac:spMkLst>
        </pc:spChg>
        <pc:spChg chg="mod ord">
          <ac:chgData name="Sandy Sulik" userId="ee1ab1d194498dda" providerId="LiveId" clId="{B9DC98E8-7E84-41FD-A8C1-E660E24DE2FB}" dt="2024-03-03T16:27:59.002" v="4559" actId="700"/>
          <ac:spMkLst>
            <pc:docMk/>
            <pc:sldMk cId="832975238" sldId="302"/>
            <ac:spMk id="5" creationId="{C28C3A19-BCBE-1BB3-0717-BB4D2D19A258}"/>
          </ac:spMkLst>
        </pc:spChg>
        <pc:spChg chg="add mod ord">
          <ac:chgData name="Sandy Sulik" userId="ee1ab1d194498dda" providerId="LiveId" clId="{B9DC98E8-7E84-41FD-A8C1-E660E24DE2FB}" dt="2024-03-03T16:28:07.219" v="4595" actId="20577"/>
          <ac:spMkLst>
            <pc:docMk/>
            <pc:sldMk cId="832975238" sldId="302"/>
            <ac:spMk id="6" creationId="{D7E16E33-B919-4954-FA46-5FD421166265}"/>
          </ac:spMkLst>
        </pc:spChg>
        <pc:spChg chg="add mod ord">
          <ac:chgData name="Sandy Sulik" userId="ee1ab1d194498dda" providerId="LiveId" clId="{B9DC98E8-7E84-41FD-A8C1-E660E24DE2FB}" dt="2024-03-03T16:29:14.471" v="4765" actId="20577"/>
          <ac:spMkLst>
            <pc:docMk/>
            <pc:sldMk cId="832975238" sldId="302"/>
            <ac:spMk id="7" creationId="{1084FF3C-EBEA-2DA7-D03A-90C0F3045348}"/>
          </ac:spMkLst>
        </pc:spChg>
        <pc:spChg chg="add mod ord">
          <ac:chgData name="Sandy Sulik" userId="ee1ab1d194498dda" providerId="LiveId" clId="{B9DC98E8-7E84-41FD-A8C1-E660E24DE2FB}" dt="2024-03-04T02:48:15.685" v="8508" actId="20577"/>
          <ac:spMkLst>
            <pc:docMk/>
            <pc:sldMk cId="832975238" sldId="302"/>
            <ac:spMk id="8" creationId="{9ECB9990-13FF-598F-B842-275CBCD02671}"/>
          </ac:spMkLst>
        </pc:spChg>
        <pc:spChg chg="add mod ord">
          <ac:chgData name="Sandy Sulik" userId="ee1ab1d194498dda" providerId="LiveId" clId="{B9DC98E8-7E84-41FD-A8C1-E660E24DE2FB}" dt="2024-03-03T16:28:15.029" v="4607" actId="20577"/>
          <ac:spMkLst>
            <pc:docMk/>
            <pc:sldMk cId="832975238" sldId="302"/>
            <ac:spMk id="9" creationId="{9D5F33C8-CA3F-A750-E184-E392058CB267}"/>
          </ac:spMkLst>
        </pc:spChg>
        <pc:spChg chg="add mod ord">
          <ac:chgData name="Sandy Sulik" userId="ee1ab1d194498dda" providerId="LiveId" clId="{B9DC98E8-7E84-41FD-A8C1-E660E24DE2FB}" dt="2024-03-03T16:29:45.065" v="4771" actId="20577"/>
          <ac:spMkLst>
            <pc:docMk/>
            <pc:sldMk cId="832975238" sldId="302"/>
            <ac:spMk id="10" creationId="{81DB65F8-4FBC-F454-1EB3-02E1EB73C739}"/>
          </ac:spMkLst>
        </pc:spChg>
      </pc:sldChg>
      <pc:sldChg chg="addSp delSp modSp new mod modClrScheme chgLayout">
        <pc:chgData name="Sandy Sulik" userId="ee1ab1d194498dda" providerId="LiveId" clId="{B9DC98E8-7E84-41FD-A8C1-E660E24DE2FB}" dt="2024-03-03T16:34:20.908" v="5183" actId="255"/>
        <pc:sldMkLst>
          <pc:docMk/>
          <pc:sldMk cId="2173131297" sldId="303"/>
        </pc:sldMkLst>
        <pc:spChg chg="del mod ord">
          <ac:chgData name="Sandy Sulik" userId="ee1ab1d194498dda" providerId="LiveId" clId="{B9DC98E8-7E84-41FD-A8C1-E660E24DE2FB}" dt="2024-03-03T16:31:40.809" v="4930" actId="700"/>
          <ac:spMkLst>
            <pc:docMk/>
            <pc:sldMk cId="2173131297" sldId="303"/>
            <ac:spMk id="2" creationId="{BDDEE3EC-DCE2-CD03-A0FC-E3E5D7B9D3C5}"/>
          </ac:spMkLst>
        </pc:spChg>
        <pc:spChg chg="del mod ord">
          <ac:chgData name="Sandy Sulik" userId="ee1ab1d194498dda" providerId="LiveId" clId="{B9DC98E8-7E84-41FD-A8C1-E660E24DE2FB}" dt="2024-03-03T16:31:40.809" v="4930" actId="700"/>
          <ac:spMkLst>
            <pc:docMk/>
            <pc:sldMk cId="2173131297" sldId="303"/>
            <ac:spMk id="3" creationId="{56129507-A8A9-E56F-1B29-1AFE7AFC83B3}"/>
          </ac:spMkLst>
        </pc:spChg>
        <pc:spChg chg="mod ord">
          <ac:chgData name="Sandy Sulik" userId="ee1ab1d194498dda" providerId="LiveId" clId="{B9DC98E8-7E84-41FD-A8C1-E660E24DE2FB}" dt="2024-03-03T16:31:40.809" v="4930" actId="700"/>
          <ac:spMkLst>
            <pc:docMk/>
            <pc:sldMk cId="2173131297" sldId="303"/>
            <ac:spMk id="4" creationId="{CCB7E3BB-4909-E19B-4966-707413B13C2D}"/>
          </ac:spMkLst>
        </pc:spChg>
        <pc:spChg chg="mod ord">
          <ac:chgData name="Sandy Sulik" userId="ee1ab1d194498dda" providerId="LiveId" clId="{B9DC98E8-7E84-41FD-A8C1-E660E24DE2FB}" dt="2024-03-03T16:31:40.809" v="4930" actId="700"/>
          <ac:spMkLst>
            <pc:docMk/>
            <pc:sldMk cId="2173131297" sldId="303"/>
            <ac:spMk id="5" creationId="{73243AEC-197A-0844-35DD-CCF9087F0607}"/>
          </ac:spMkLst>
        </pc:spChg>
        <pc:spChg chg="del">
          <ac:chgData name="Sandy Sulik" userId="ee1ab1d194498dda" providerId="LiveId" clId="{B9DC98E8-7E84-41FD-A8C1-E660E24DE2FB}" dt="2024-03-03T16:31:40.809" v="4930" actId="700"/>
          <ac:spMkLst>
            <pc:docMk/>
            <pc:sldMk cId="2173131297" sldId="303"/>
            <ac:spMk id="6" creationId="{C108C902-60CD-F6A8-A6C8-3122A54B68EE}"/>
          </ac:spMkLst>
        </pc:spChg>
        <pc:spChg chg="del">
          <ac:chgData name="Sandy Sulik" userId="ee1ab1d194498dda" providerId="LiveId" clId="{B9DC98E8-7E84-41FD-A8C1-E660E24DE2FB}" dt="2024-03-03T16:31:40.809" v="4930" actId="700"/>
          <ac:spMkLst>
            <pc:docMk/>
            <pc:sldMk cId="2173131297" sldId="303"/>
            <ac:spMk id="7" creationId="{098F9AE9-8CB1-0345-D088-FFD636C0FDAE}"/>
          </ac:spMkLst>
        </pc:spChg>
        <pc:spChg chg="del">
          <ac:chgData name="Sandy Sulik" userId="ee1ab1d194498dda" providerId="LiveId" clId="{B9DC98E8-7E84-41FD-A8C1-E660E24DE2FB}" dt="2024-03-03T16:31:40.809" v="4930" actId="700"/>
          <ac:spMkLst>
            <pc:docMk/>
            <pc:sldMk cId="2173131297" sldId="303"/>
            <ac:spMk id="8" creationId="{201F8983-CE57-DC7B-EE12-278D7CF96184}"/>
          </ac:spMkLst>
        </pc:spChg>
        <pc:spChg chg="add mod ord">
          <ac:chgData name="Sandy Sulik" userId="ee1ab1d194498dda" providerId="LiveId" clId="{B9DC98E8-7E84-41FD-A8C1-E660E24DE2FB}" dt="2024-03-03T16:34:20.908" v="5183" actId="255"/>
          <ac:spMkLst>
            <pc:docMk/>
            <pc:sldMk cId="2173131297" sldId="303"/>
            <ac:spMk id="9" creationId="{1F845929-1277-DA61-1D01-5C1EDD8FC2DE}"/>
          </ac:spMkLst>
        </pc:spChg>
        <pc:spChg chg="add mod ord">
          <ac:chgData name="Sandy Sulik" userId="ee1ab1d194498dda" providerId="LiveId" clId="{B9DC98E8-7E84-41FD-A8C1-E660E24DE2FB}" dt="2024-03-03T16:34:04.815" v="5170" actId="20577"/>
          <ac:spMkLst>
            <pc:docMk/>
            <pc:sldMk cId="2173131297" sldId="303"/>
            <ac:spMk id="10" creationId="{97BF5BF7-C2BA-66C9-6809-A9EBF97BB661}"/>
          </ac:spMkLst>
        </pc:spChg>
      </pc:sldChg>
      <pc:sldChg chg="modSp new mod">
        <pc:chgData name="Sandy Sulik" userId="ee1ab1d194498dda" providerId="LiveId" clId="{B9DC98E8-7E84-41FD-A8C1-E660E24DE2FB}" dt="2024-03-03T16:42:36.203" v="5920" actId="21"/>
        <pc:sldMkLst>
          <pc:docMk/>
          <pc:sldMk cId="640578373" sldId="304"/>
        </pc:sldMkLst>
        <pc:spChg chg="mod">
          <ac:chgData name="Sandy Sulik" userId="ee1ab1d194498dda" providerId="LiveId" clId="{B9DC98E8-7E84-41FD-A8C1-E660E24DE2FB}" dt="2024-03-03T16:35:16.690" v="5270" actId="20577"/>
          <ac:spMkLst>
            <pc:docMk/>
            <pc:sldMk cId="640578373" sldId="304"/>
            <ac:spMk id="2" creationId="{98BEA145-CE0B-23C0-058E-75E780035EF8}"/>
          </ac:spMkLst>
        </pc:spChg>
        <pc:spChg chg="mod">
          <ac:chgData name="Sandy Sulik" userId="ee1ab1d194498dda" providerId="LiveId" clId="{B9DC98E8-7E84-41FD-A8C1-E660E24DE2FB}" dt="2024-03-03T16:42:36.203" v="5920" actId="21"/>
          <ac:spMkLst>
            <pc:docMk/>
            <pc:sldMk cId="640578373" sldId="304"/>
            <ac:spMk id="3" creationId="{16EDEED4-2DA0-D7CA-E8AE-9BD8697E4EEF}"/>
          </ac:spMkLst>
        </pc:spChg>
      </pc:sldChg>
      <pc:sldChg chg="modSp new mod">
        <pc:chgData name="Sandy Sulik" userId="ee1ab1d194498dda" providerId="LiveId" clId="{B9DC98E8-7E84-41FD-A8C1-E660E24DE2FB}" dt="2024-03-03T16:42:58.495" v="5935" actId="20577"/>
        <pc:sldMkLst>
          <pc:docMk/>
          <pc:sldMk cId="892525522" sldId="305"/>
        </pc:sldMkLst>
        <pc:spChg chg="mod">
          <ac:chgData name="Sandy Sulik" userId="ee1ab1d194498dda" providerId="LiveId" clId="{B9DC98E8-7E84-41FD-A8C1-E660E24DE2FB}" dt="2024-03-03T16:42:58.495" v="5935" actId="20577"/>
          <ac:spMkLst>
            <pc:docMk/>
            <pc:sldMk cId="892525522" sldId="305"/>
            <ac:spMk id="2" creationId="{0E0044BA-8B5B-CEA8-A53E-5FB4425BDF8D}"/>
          </ac:spMkLst>
        </pc:spChg>
        <pc:spChg chg="mod">
          <ac:chgData name="Sandy Sulik" userId="ee1ab1d194498dda" providerId="LiveId" clId="{B9DC98E8-7E84-41FD-A8C1-E660E24DE2FB}" dt="2024-03-03T16:42:49.575" v="5923" actId="20577"/>
          <ac:spMkLst>
            <pc:docMk/>
            <pc:sldMk cId="892525522" sldId="305"/>
            <ac:spMk id="3" creationId="{BE568353-8B00-3C31-75C4-E7E8B30038EE}"/>
          </ac:spMkLst>
        </pc:spChg>
      </pc:sldChg>
      <pc:sldChg chg="modSp new mod">
        <pc:chgData name="Sandy Sulik" userId="ee1ab1d194498dda" providerId="LiveId" clId="{B9DC98E8-7E84-41FD-A8C1-E660E24DE2FB}" dt="2024-03-03T16:45:33.195" v="6065" actId="20577"/>
        <pc:sldMkLst>
          <pc:docMk/>
          <pc:sldMk cId="1115115758" sldId="306"/>
        </pc:sldMkLst>
        <pc:spChg chg="mod">
          <ac:chgData name="Sandy Sulik" userId="ee1ab1d194498dda" providerId="LiveId" clId="{B9DC98E8-7E84-41FD-A8C1-E660E24DE2FB}" dt="2024-03-03T16:44:05.654" v="5953" actId="20577"/>
          <ac:spMkLst>
            <pc:docMk/>
            <pc:sldMk cId="1115115758" sldId="306"/>
            <ac:spMk id="2" creationId="{9DB9D7D6-7A21-A34D-9BBE-FC8A2053A16C}"/>
          </ac:spMkLst>
        </pc:spChg>
        <pc:spChg chg="mod">
          <ac:chgData name="Sandy Sulik" userId="ee1ab1d194498dda" providerId="LiveId" clId="{B9DC98E8-7E84-41FD-A8C1-E660E24DE2FB}" dt="2024-03-03T16:45:33.195" v="6065" actId="20577"/>
          <ac:spMkLst>
            <pc:docMk/>
            <pc:sldMk cId="1115115758" sldId="306"/>
            <ac:spMk id="3" creationId="{D5FA13CD-9845-1EFC-3983-F2E18550E6BC}"/>
          </ac:spMkLst>
        </pc:spChg>
      </pc:sldChg>
      <pc:sldChg chg="modSp new mod">
        <pc:chgData name="Sandy Sulik" userId="ee1ab1d194498dda" providerId="LiveId" clId="{B9DC98E8-7E84-41FD-A8C1-E660E24DE2FB}" dt="2024-03-04T02:48:43.209" v="8512" actId="20577"/>
        <pc:sldMkLst>
          <pc:docMk/>
          <pc:sldMk cId="2828246633" sldId="307"/>
        </pc:sldMkLst>
        <pc:spChg chg="mod">
          <ac:chgData name="Sandy Sulik" userId="ee1ab1d194498dda" providerId="LiveId" clId="{B9DC98E8-7E84-41FD-A8C1-E660E24DE2FB}" dt="2024-03-04T02:48:36.102" v="8510" actId="20577"/>
          <ac:spMkLst>
            <pc:docMk/>
            <pc:sldMk cId="2828246633" sldId="307"/>
            <ac:spMk id="2" creationId="{B8E2B10B-51A7-1D1D-21DD-D096B309B4D9}"/>
          </ac:spMkLst>
        </pc:spChg>
        <pc:spChg chg="mod">
          <ac:chgData name="Sandy Sulik" userId="ee1ab1d194498dda" providerId="LiveId" clId="{B9DC98E8-7E84-41FD-A8C1-E660E24DE2FB}" dt="2024-03-04T02:48:43.209" v="8512" actId="20577"/>
          <ac:spMkLst>
            <pc:docMk/>
            <pc:sldMk cId="2828246633" sldId="307"/>
            <ac:spMk id="3" creationId="{71F06C2C-EE9B-0995-B6B6-4D39B1CC07A3}"/>
          </ac:spMkLst>
        </pc:spChg>
      </pc:sldChg>
      <pc:sldChg chg="modSp new mod">
        <pc:chgData name="Sandy Sulik" userId="ee1ab1d194498dda" providerId="LiveId" clId="{B9DC98E8-7E84-41FD-A8C1-E660E24DE2FB}" dt="2024-03-03T16:57:58.199" v="6847" actId="20577"/>
        <pc:sldMkLst>
          <pc:docMk/>
          <pc:sldMk cId="1055063422" sldId="308"/>
        </pc:sldMkLst>
        <pc:spChg chg="mod">
          <ac:chgData name="Sandy Sulik" userId="ee1ab1d194498dda" providerId="LiveId" clId="{B9DC98E8-7E84-41FD-A8C1-E660E24DE2FB}" dt="2024-03-03T16:52:09.751" v="6500" actId="20577"/>
          <ac:spMkLst>
            <pc:docMk/>
            <pc:sldMk cId="1055063422" sldId="308"/>
            <ac:spMk id="2" creationId="{8467297F-7D7D-09BC-9B55-0627D5090DC9}"/>
          </ac:spMkLst>
        </pc:spChg>
        <pc:spChg chg="mod">
          <ac:chgData name="Sandy Sulik" userId="ee1ab1d194498dda" providerId="LiveId" clId="{B9DC98E8-7E84-41FD-A8C1-E660E24DE2FB}" dt="2024-03-03T16:57:58.199" v="6847" actId="20577"/>
          <ac:spMkLst>
            <pc:docMk/>
            <pc:sldMk cId="1055063422" sldId="308"/>
            <ac:spMk id="3" creationId="{48E8E18A-BB89-328D-0B3F-FA5421D3C9F9}"/>
          </ac:spMkLst>
        </pc:spChg>
      </pc:sldChg>
      <pc:sldChg chg="modSp new mod">
        <pc:chgData name="Sandy Sulik" userId="ee1ab1d194498dda" providerId="LiveId" clId="{B9DC98E8-7E84-41FD-A8C1-E660E24DE2FB}" dt="2024-03-03T17:19:40.182" v="7173" actId="20577"/>
        <pc:sldMkLst>
          <pc:docMk/>
          <pc:sldMk cId="2283974484" sldId="309"/>
        </pc:sldMkLst>
        <pc:spChg chg="mod">
          <ac:chgData name="Sandy Sulik" userId="ee1ab1d194498dda" providerId="LiveId" clId="{B9DC98E8-7E84-41FD-A8C1-E660E24DE2FB}" dt="2024-03-03T16:59:58.824" v="6872" actId="20577"/>
          <ac:spMkLst>
            <pc:docMk/>
            <pc:sldMk cId="2283974484" sldId="309"/>
            <ac:spMk id="2" creationId="{77047C83-71C8-F1DE-BE5F-1FF94C094BFC}"/>
          </ac:spMkLst>
        </pc:spChg>
        <pc:spChg chg="mod">
          <ac:chgData name="Sandy Sulik" userId="ee1ab1d194498dda" providerId="LiveId" clId="{B9DC98E8-7E84-41FD-A8C1-E660E24DE2FB}" dt="2024-03-03T17:19:40.182" v="7173" actId="20577"/>
          <ac:spMkLst>
            <pc:docMk/>
            <pc:sldMk cId="2283974484" sldId="309"/>
            <ac:spMk id="3" creationId="{250B0C66-20DF-24D4-8D16-E462664BE26D}"/>
          </ac:spMkLst>
        </pc:spChg>
      </pc:sldChg>
      <pc:sldChg chg="addSp delSp modSp new mod">
        <pc:chgData name="Sandy Sulik" userId="ee1ab1d194498dda" providerId="LiveId" clId="{B9DC98E8-7E84-41FD-A8C1-E660E24DE2FB}" dt="2024-03-03T18:21:02.611" v="7540"/>
        <pc:sldMkLst>
          <pc:docMk/>
          <pc:sldMk cId="4209915052" sldId="310"/>
        </pc:sldMkLst>
        <pc:spChg chg="mod">
          <ac:chgData name="Sandy Sulik" userId="ee1ab1d194498dda" providerId="LiveId" clId="{B9DC98E8-7E84-41FD-A8C1-E660E24DE2FB}" dt="2024-03-03T18:20:47.271" v="7539" actId="20577"/>
          <ac:spMkLst>
            <pc:docMk/>
            <pc:sldMk cId="4209915052" sldId="310"/>
            <ac:spMk id="2" creationId="{D7BDE516-4936-702E-CAA8-D9FE3A6C7AF8}"/>
          </ac:spMkLst>
        </pc:spChg>
        <pc:spChg chg="del mod">
          <ac:chgData name="Sandy Sulik" userId="ee1ab1d194498dda" providerId="LiveId" clId="{B9DC98E8-7E84-41FD-A8C1-E660E24DE2FB}" dt="2024-03-03T18:21:02.611" v="7540"/>
          <ac:spMkLst>
            <pc:docMk/>
            <pc:sldMk cId="4209915052" sldId="310"/>
            <ac:spMk id="3" creationId="{C156B99D-3866-D497-2136-58A6F3524DA0}"/>
          </ac:spMkLst>
        </pc:spChg>
        <pc:picChg chg="add mod">
          <ac:chgData name="Sandy Sulik" userId="ee1ab1d194498dda" providerId="LiveId" clId="{B9DC98E8-7E84-41FD-A8C1-E660E24DE2FB}" dt="2024-03-03T18:21:02.611" v="7540"/>
          <ac:picMkLst>
            <pc:docMk/>
            <pc:sldMk cId="4209915052" sldId="310"/>
            <ac:picMk id="5122" creationId="{A067527D-7A7D-D2E1-80B1-5ECD088BDF3E}"/>
          </ac:picMkLst>
        </pc:picChg>
      </pc:sldChg>
      <pc:sldChg chg="addSp delSp modSp new mod">
        <pc:chgData name="Sandy Sulik" userId="ee1ab1d194498dda" providerId="LiveId" clId="{B9DC98E8-7E84-41FD-A8C1-E660E24DE2FB}" dt="2024-03-03T18:21:58.252" v="7557" actId="20577"/>
        <pc:sldMkLst>
          <pc:docMk/>
          <pc:sldMk cId="2141559086" sldId="311"/>
        </pc:sldMkLst>
        <pc:spChg chg="mod">
          <ac:chgData name="Sandy Sulik" userId="ee1ab1d194498dda" providerId="LiveId" clId="{B9DC98E8-7E84-41FD-A8C1-E660E24DE2FB}" dt="2024-03-03T18:21:58.252" v="7557" actId="20577"/>
          <ac:spMkLst>
            <pc:docMk/>
            <pc:sldMk cId="2141559086" sldId="311"/>
            <ac:spMk id="2" creationId="{460D8533-39EA-824F-E88C-3D2C2A0859CF}"/>
          </ac:spMkLst>
        </pc:spChg>
        <pc:spChg chg="del">
          <ac:chgData name="Sandy Sulik" userId="ee1ab1d194498dda" providerId="LiveId" clId="{B9DC98E8-7E84-41FD-A8C1-E660E24DE2FB}" dt="2024-03-03T18:21:51.175" v="7542"/>
          <ac:spMkLst>
            <pc:docMk/>
            <pc:sldMk cId="2141559086" sldId="311"/>
            <ac:spMk id="3" creationId="{62CE817F-8067-33FE-EE4F-8BC317AC73AC}"/>
          </ac:spMkLst>
        </pc:spChg>
        <pc:picChg chg="add mod">
          <ac:chgData name="Sandy Sulik" userId="ee1ab1d194498dda" providerId="LiveId" clId="{B9DC98E8-7E84-41FD-A8C1-E660E24DE2FB}" dt="2024-03-03T18:21:51.175" v="7542"/>
          <ac:picMkLst>
            <pc:docMk/>
            <pc:sldMk cId="2141559086" sldId="311"/>
            <ac:picMk id="6146" creationId="{C4A922C1-008D-22F1-6193-8AA2645FDD8C}"/>
          </ac:picMkLst>
        </pc:picChg>
      </pc:sldChg>
      <pc:sldChg chg="modSp new mod">
        <pc:chgData name="Sandy Sulik" userId="ee1ab1d194498dda" providerId="LiveId" clId="{B9DC98E8-7E84-41FD-A8C1-E660E24DE2FB}" dt="2024-03-03T18:28:59.531" v="7998" actId="20577"/>
        <pc:sldMkLst>
          <pc:docMk/>
          <pc:sldMk cId="1603070464" sldId="312"/>
        </pc:sldMkLst>
        <pc:spChg chg="mod">
          <ac:chgData name="Sandy Sulik" userId="ee1ab1d194498dda" providerId="LiveId" clId="{B9DC98E8-7E84-41FD-A8C1-E660E24DE2FB}" dt="2024-03-03T18:24:22.244" v="7561" actId="20577"/>
          <ac:spMkLst>
            <pc:docMk/>
            <pc:sldMk cId="1603070464" sldId="312"/>
            <ac:spMk id="2" creationId="{E59EBEF0-AC92-9A06-243D-76D995ADAD2E}"/>
          </ac:spMkLst>
        </pc:spChg>
        <pc:spChg chg="mod">
          <ac:chgData name="Sandy Sulik" userId="ee1ab1d194498dda" providerId="LiveId" clId="{B9DC98E8-7E84-41FD-A8C1-E660E24DE2FB}" dt="2024-03-03T18:28:59.531" v="7998" actId="20577"/>
          <ac:spMkLst>
            <pc:docMk/>
            <pc:sldMk cId="1603070464" sldId="312"/>
            <ac:spMk id="3" creationId="{52C42960-422D-64D5-96BB-309FCA4A730F}"/>
          </ac:spMkLst>
        </pc:spChg>
      </pc:sldChg>
      <pc:sldChg chg="addSp delSp modSp new mod">
        <pc:chgData name="Sandy Sulik" userId="ee1ab1d194498dda" providerId="LiveId" clId="{B9DC98E8-7E84-41FD-A8C1-E660E24DE2FB}" dt="2024-03-03T18:30:53.342" v="8030" actId="20577"/>
        <pc:sldMkLst>
          <pc:docMk/>
          <pc:sldMk cId="3396925402" sldId="313"/>
        </pc:sldMkLst>
        <pc:spChg chg="mod">
          <ac:chgData name="Sandy Sulik" userId="ee1ab1d194498dda" providerId="LiveId" clId="{B9DC98E8-7E84-41FD-A8C1-E660E24DE2FB}" dt="2024-03-03T18:30:53.342" v="8030" actId="20577"/>
          <ac:spMkLst>
            <pc:docMk/>
            <pc:sldMk cId="3396925402" sldId="313"/>
            <ac:spMk id="2" creationId="{28C311FC-138C-0507-E365-94DF6E69C99D}"/>
          </ac:spMkLst>
        </pc:spChg>
        <pc:spChg chg="del">
          <ac:chgData name="Sandy Sulik" userId="ee1ab1d194498dda" providerId="LiveId" clId="{B9DC98E8-7E84-41FD-A8C1-E660E24DE2FB}" dt="2024-03-03T18:29:58.397" v="8019"/>
          <ac:spMkLst>
            <pc:docMk/>
            <pc:sldMk cId="3396925402" sldId="313"/>
            <ac:spMk id="3" creationId="{395CE8C0-7E25-43D6-47D0-A2E8C676D970}"/>
          </ac:spMkLst>
        </pc:spChg>
        <pc:picChg chg="add mod">
          <ac:chgData name="Sandy Sulik" userId="ee1ab1d194498dda" providerId="LiveId" clId="{B9DC98E8-7E84-41FD-A8C1-E660E24DE2FB}" dt="2024-03-03T18:30:15.550" v="8023" actId="1076"/>
          <ac:picMkLst>
            <pc:docMk/>
            <pc:sldMk cId="3396925402" sldId="313"/>
            <ac:picMk id="7170" creationId="{EA2E0FE0-6440-7D8F-2E06-C0336A73D491}"/>
          </ac:picMkLst>
        </pc:picChg>
      </pc:sldChg>
      <pc:sldChg chg="addSp delSp modSp new mod">
        <pc:chgData name="Sandy Sulik" userId="ee1ab1d194498dda" providerId="LiveId" clId="{B9DC98E8-7E84-41FD-A8C1-E660E24DE2FB}" dt="2024-03-03T18:31:27.044" v="8066" actId="14100"/>
        <pc:sldMkLst>
          <pc:docMk/>
          <pc:sldMk cId="2764957908" sldId="314"/>
        </pc:sldMkLst>
        <pc:spChg chg="mod">
          <ac:chgData name="Sandy Sulik" userId="ee1ab1d194498dda" providerId="LiveId" clId="{B9DC98E8-7E84-41FD-A8C1-E660E24DE2FB}" dt="2024-03-03T18:31:04.621" v="8062" actId="20577"/>
          <ac:spMkLst>
            <pc:docMk/>
            <pc:sldMk cId="2764957908" sldId="314"/>
            <ac:spMk id="2" creationId="{14249232-FE7F-5FC9-0081-3259CB45DC1B}"/>
          </ac:spMkLst>
        </pc:spChg>
        <pc:spChg chg="del">
          <ac:chgData name="Sandy Sulik" userId="ee1ab1d194498dda" providerId="LiveId" clId="{B9DC98E8-7E84-41FD-A8C1-E660E24DE2FB}" dt="2024-03-03T18:31:17.639" v="8063"/>
          <ac:spMkLst>
            <pc:docMk/>
            <pc:sldMk cId="2764957908" sldId="314"/>
            <ac:spMk id="3" creationId="{9A4D8046-7F2F-5391-D1B4-362C14D58DB7}"/>
          </ac:spMkLst>
        </pc:spChg>
        <pc:picChg chg="add mod">
          <ac:chgData name="Sandy Sulik" userId="ee1ab1d194498dda" providerId="LiveId" clId="{B9DC98E8-7E84-41FD-A8C1-E660E24DE2FB}" dt="2024-03-03T18:31:27.044" v="8066" actId="14100"/>
          <ac:picMkLst>
            <pc:docMk/>
            <pc:sldMk cId="2764957908" sldId="314"/>
            <ac:picMk id="8194" creationId="{97E6DA46-537D-9FFD-5DF6-20ED8DEA3C5D}"/>
          </ac:picMkLst>
        </pc:picChg>
      </pc:sldChg>
      <pc:sldChg chg="modSp new mod">
        <pc:chgData name="Sandy Sulik" userId="ee1ab1d194498dda" providerId="LiveId" clId="{B9DC98E8-7E84-41FD-A8C1-E660E24DE2FB}" dt="2024-03-03T18:36:26.866" v="8324" actId="255"/>
        <pc:sldMkLst>
          <pc:docMk/>
          <pc:sldMk cId="2611603355" sldId="315"/>
        </pc:sldMkLst>
        <pc:spChg chg="mod">
          <ac:chgData name="Sandy Sulik" userId="ee1ab1d194498dda" providerId="LiveId" clId="{B9DC98E8-7E84-41FD-A8C1-E660E24DE2FB}" dt="2024-03-03T18:32:12.744" v="8089" actId="20577"/>
          <ac:spMkLst>
            <pc:docMk/>
            <pc:sldMk cId="2611603355" sldId="315"/>
            <ac:spMk id="2" creationId="{F2401266-7A41-3AB7-4D41-B797D62C3638}"/>
          </ac:spMkLst>
        </pc:spChg>
        <pc:spChg chg="mod">
          <ac:chgData name="Sandy Sulik" userId="ee1ab1d194498dda" providerId="LiveId" clId="{B9DC98E8-7E84-41FD-A8C1-E660E24DE2FB}" dt="2024-03-03T18:36:26.866" v="8324" actId="255"/>
          <ac:spMkLst>
            <pc:docMk/>
            <pc:sldMk cId="2611603355" sldId="315"/>
            <ac:spMk id="3" creationId="{2934D8FE-E063-5732-3188-A99DC2B31C39}"/>
          </ac:spMkLst>
        </pc:spChg>
      </pc:sldChg>
      <pc:sldChg chg="addSp delSp modSp new mod">
        <pc:chgData name="Sandy Sulik" userId="ee1ab1d194498dda" providerId="LiveId" clId="{B9DC98E8-7E84-41FD-A8C1-E660E24DE2FB}" dt="2024-03-03T18:37:58.079" v="8356" actId="1076"/>
        <pc:sldMkLst>
          <pc:docMk/>
          <pc:sldMk cId="1351798094" sldId="316"/>
        </pc:sldMkLst>
        <pc:spChg chg="mod">
          <ac:chgData name="Sandy Sulik" userId="ee1ab1d194498dda" providerId="LiveId" clId="{B9DC98E8-7E84-41FD-A8C1-E660E24DE2FB}" dt="2024-03-03T18:37:47.722" v="8353" actId="20577"/>
          <ac:spMkLst>
            <pc:docMk/>
            <pc:sldMk cId="1351798094" sldId="316"/>
            <ac:spMk id="2" creationId="{1BF74791-B8EF-6C15-DD9D-62B8A18FF072}"/>
          </ac:spMkLst>
        </pc:spChg>
        <pc:spChg chg="del">
          <ac:chgData name="Sandy Sulik" userId="ee1ab1d194498dda" providerId="LiveId" clId="{B9DC98E8-7E84-41FD-A8C1-E660E24DE2FB}" dt="2024-03-03T18:37:38.521" v="8326"/>
          <ac:spMkLst>
            <pc:docMk/>
            <pc:sldMk cId="1351798094" sldId="316"/>
            <ac:spMk id="3" creationId="{F689F501-7150-1E6D-1214-61C1EC6F106A}"/>
          </ac:spMkLst>
        </pc:spChg>
        <pc:picChg chg="add mod">
          <ac:chgData name="Sandy Sulik" userId="ee1ab1d194498dda" providerId="LiveId" clId="{B9DC98E8-7E84-41FD-A8C1-E660E24DE2FB}" dt="2024-03-03T18:37:58.079" v="8356" actId="1076"/>
          <ac:picMkLst>
            <pc:docMk/>
            <pc:sldMk cId="1351798094" sldId="316"/>
            <ac:picMk id="9218" creationId="{D2571E1C-7E60-F801-DD6E-6A22CBE691D7}"/>
          </ac:picMkLst>
        </pc:picChg>
      </pc:sldChg>
      <pc:sldChg chg="modSp new mod">
        <pc:chgData name="Sandy Sulik" userId="ee1ab1d194498dda" providerId="LiveId" clId="{B9DC98E8-7E84-41FD-A8C1-E660E24DE2FB}" dt="2024-03-04T02:43:35.361" v="8462" actId="20577"/>
        <pc:sldMkLst>
          <pc:docMk/>
          <pc:sldMk cId="3837081063" sldId="317"/>
        </pc:sldMkLst>
        <pc:spChg chg="mod">
          <ac:chgData name="Sandy Sulik" userId="ee1ab1d194498dda" providerId="LiveId" clId="{B9DC98E8-7E84-41FD-A8C1-E660E24DE2FB}" dt="2024-03-04T02:43:35.361" v="8462" actId="20577"/>
          <ac:spMkLst>
            <pc:docMk/>
            <pc:sldMk cId="3837081063" sldId="317"/>
            <ac:spMk id="2" creationId="{96F25EDF-087A-E7A1-55E7-71D0F69FCBA4}"/>
          </ac:spMkLst>
        </pc:spChg>
        <pc:spChg chg="mod">
          <ac:chgData name="Sandy Sulik" userId="ee1ab1d194498dda" providerId="LiveId" clId="{B9DC98E8-7E84-41FD-A8C1-E660E24DE2FB}" dt="2024-03-03T19:41:09.010" v="8397" actId="2711"/>
          <ac:spMkLst>
            <pc:docMk/>
            <pc:sldMk cId="3837081063" sldId="317"/>
            <ac:spMk id="3" creationId="{834254D0-BC69-3DEF-B3FB-A03F06A9AC4D}"/>
          </ac:spMkLst>
        </pc:spChg>
      </pc:sldChg>
      <pc:sldChg chg="add">
        <pc:chgData name="Sandy Sulik" userId="ee1ab1d194498dda" providerId="LiveId" clId="{B9DC98E8-7E84-41FD-A8C1-E660E24DE2FB}" dt="2024-03-04T02:28:56.682" v="8398"/>
        <pc:sldMkLst>
          <pc:docMk/>
          <pc:sldMk cId="3151123011" sldId="318"/>
        </pc:sldMkLst>
      </pc:sldChg>
      <pc:sldChg chg="new del">
        <pc:chgData name="Sandy Sulik" userId="ee1ab1d194498dda" providerId="LiveId" clId="{B9DC98E8-7E84-41FD-A8C1-E660E24DE2FB}" dt="2024-03-04T02:37:20.769" v="8420" actId="2696"/>
        <pc:sldMkLst>
          <pc:docMk/>
          <pc:sldMk cId="2447467684" sldId="319"/>
        </pc:sldMkLst>
      </pc:sldChg>
      <pc:sldChg chg="add">
        <pc:chgData name="Sandy Sulik" userId="ee1ab1d194498dda" providerId="LiveId" clId="{B9DC98E8-7E84-41FD-A8C1-E660E24DE2FB}" dt="2024-03-04T02:29:14.484" v="8400"/>
        <pc:sldMkLst>
          <pc:docMk/>
          <pc:sldMk cId="3682733775" sldId="320"/>
        </pc:sldMkLst>
      </pc:sldChg>
      <pc:sldChg chg="new del">
        <pc:chgData name="Sandy Sulik" userId="ee1ab1d194498dda" providerId="LiveId" clId="{B9DC98E8-7E84-41FD-A8C1-E660E24DE2FB}" dt="2024-03-04T02:37:16.785" v="8419" actId="2696"/>
        <pc:sldMkLst>
          <pc:docMk/>
          <pc:sldMk cId="3401630065" sldId="321"/>
        </pc:sldMkLst>
      </pc:sldChg>
      <pc:sldChg chg="add">
        <pc:chgData name="Sandy Sulik" userId="ee1ab1d194498dda" providerId="LiveId" clId="{B9DC98E8-7E84-41FD-A8C1-E660E24DE2FB}" dt="2024-03-04T02:29:35.285" v="8402"/>
        <pc:sldMkLst>
          <pc:docMk/>
          <pc:sldMk cId="1100881384" sldId="322"/>
        </pc:sldMkLst>
      </pc:sldChg>
      <pc:sldChg chg="modSp mod">
        <pc:chgData name="Sandy Sulik" userId="ee1ab1d194498dda" providerId="LiveId" clId="{B9DC98E8-7E84-41FD-A8C1-E660E24DE2FB}" dt="2024-03-04T02:36:26.789" v="8417" actId="27636"/>
        <pc:sldMkLst>
          <pc:docMk/>
          <pc:sldMk cId="3464527711" sldId="323"/>
        </pc:sldMkLst>
        <pc:spChg chg="mod">
          <ac:chgData name="Sandy Sulik" userId="ee1ab1d194498dda" providerId="LiveId" clId="{B9DC98E8-7E84-41FD-A8C1-E660E24DE2FB}" dt="2024-03-04T02:36:26.789" v="8417" actId="27636"/>
          <ac:spMkLst>
            <pc:docMk/>
            <pc:sldMk cId="3464527711" sldId="323"/>
            <ac:spMk id="3" creationId="{83DB15C9-4D0D-3B3B-F894-C4CCC2D47AC9}"/>
          </ac:spMkLst>
        </pc:spChg>
      </pc:sldChg>
      <pc:sldChg chg="addSp delSp modSp new mod modClrScheme chgLayout">
        <pc:chgData name="Sandy Sulik" userId="ee1ab1d194498dda" providerId="LiveId" clId="{B9DC98E8-7E84-41FD-A8C1-E660E24DE2FB}" dt="2024-03-04T02:38:12.913" v="8432" actId="20577"/>
        <pc:sldMkLst>
          <pc:docMk/>
          <pc:sldMk cId="3593983794" sldId="324"/>
        </pc:sldMkLst>
        <pc:spChg chg="del mod ord">
          <ac:chgData name="Sandy Sulik" userId="ee1ab1d194498dda" providerId="LiveId" clId="{B9DC98E8-7E84-41FD-A8C1-E660E24DE2FB}" dt="2024-03-04T02:38:06.883" v="8422" actId="700"/>
          <ac:spMkLst>
            <pc:docMk/>
            <pc:sldMk cId="3593983794" sldId="324"/>
            <ac:spMk id="2" creationId="{D936BBE3-2257-0F9F-AF85-CB6B5E1FE6F5}"/>
          </ac:spMkLst>
        </pc:spChg>
        <pc:spChg chg="del mod ord">
          <ac:chgData name="Sandy Sulik" userId="ee1ab1d194498dda" providerId="LiveId" clId="{B9DC98E8-7E84-41FD-A8C1-E660E24DE2FB}" dt="2024-03-04T02:38:06.883" v="8422" actId="700"/>
          <ac:spMkLst>
            <pc:docMk/>
            <pc:sldMk cId="3593983794" sldId="324"/>
            <ac:spMk id="3" creationId="{BCC19ED9-D60F-4527-2B62-D5A939414D42}"/>
          </ac:spMkLst>
        </pc:spChg>
        <pc:spChg chg="mod ord">
          <ac:chgData name="Sandy Sulik" userId="ee1ab1d194498dda" providerId="LiveId" clId="{B9DC98E8-7E84-41FD-A8C1-E660E24DE2FB}" dt="2024-03-04T02:38:06.883" v="8422" actId="700"/>
          <ac:spMkLst>
            <pc:docMk/>
            <pc:sldMk cId="3593983794" sldId="324"/>
            <ac:spMk id="4" creationId="{608C7EA9-9322-3EFD-42E2-E621E0FA3C42}"/>
          </ac:spMkLst>
        </pc:spChg>
        <pc:spChg chg="mod ord">
          <ac:chgData name="Sandy Sulik" userId="ee1ab1d194498dda" providerId="LiveId" clId="{B9DC98E8-7E84-41FD-A8C1-E660E24DE2FB}" dt="2024-03-04T02:38:06.883" v="8422" actId="700"/>
          <ac:spMkLst>
            <pc:docMk/>
            <pc:sldMk cId="3593983794" sldId="324"/>
            <ac:spMk id="5" creationId="{8F6825FB-6EEE-7362-9BD4-3AD6D5219B78}"/>
          </ac:spMkLst>
        </pc:spChg>
        <pc:spChg chg="add mod ord">
          <ac:chgData name="Sandy Sulik" userId="ee1ab1d194498dda" providerId="LiveId" clId="{B9DC98E8-7E84-41FD-A8C1-E660E24DE2FB}" dt="2024-03-04T02:38:12.913" v="8432" actId="20577"/>
          <ac:spMkLst>
            <pc:docMk/>
            <pc:sldMk cId="3593983794" sldId="324"/>
            <ac:spMk id="6" creationId="{858DACF0-53EB-AD9E-6940-7EBECB6C1805}"/>
          </ac:spMkLst>
        </pc:spChg>
        <pc:spChg chg="add mod ord">
          <ac:chgData name="Sandy Sulik" userId="ee1ab1d194498dda" providerId="LiveId" clId="{B9DC98E8-7E84-41FD-A8C1-E660E24DE2FB}" dt="2024-03-04T02:38:06.883" v="8422" actId="700"/>
          <ac:spMkLst>
            <pc:docMk/>
            <pc:sldMk cId="3593983794" sldId="324"/>
            <ac:spMk id="7" creationId="{F8483CC0-5C56-9583-4F83-80FD0A8A9E67}"/>
          </ac:spMkLst>
        </pc:spChg>
      </pc:sldChg>
      <pc:sldChg chg="addSp delSp modSp new mod modClrScheme chgLayout">
        <pc:chgData name="Sandy Sulik" userId="ee1ab1d194498dda" providerId="LiveId" clId="{B9DC98E8-7E84-41FD-A8C1-E660E24DE2FB}" dt="2024-03-04T02:40:49.357" v="8447"/>
        <pc:sldMkLst>
          <pc:docMk/>
          <pc:sldMk cId="936548118" sldId="325"/>
        </pc:sldMkLst>
        <pc:spChg chg="del mod ord">
          <ac:chgData name="Sandy Sulik" userId="ee1ab1d194498dda" providerId="LiveId" clId="{B9DC98E8-7E84-41FD-A8C1-E660E24DE2FB}" dt="2024-03-04T02:40:14.631" v="8438" actId="700"/>
          <ac:spMkLst>
            <pc:docMk/>
            <pc:sldMk cId="936548118" sldId="325"/>
            <ac:spMk id="2" creationId="{9554AA59-4DD9-8475-5A9F-2DC3A15D3EA4}"/>
          </ac:spMkLst>
        </pc:spChg>
        <pc:spChg chg="del mod ord">
          <ac:chgData name="Sandy Sulik" userId="ee1ab1d194498dda" providerId="LiveId" clId="{B9DC98E8-7E84-41FD-A8C1-E660E24DE2FB}" dt="2024-03-04T02:40:14.631" v="8438" actId="700"/>
          <ac:spMkLst>
            <pc:docMk/>
            <pc:sldMk cId="936548118" sldId="325"/>
            <ac:spMk id="3" creationId="{8C511877-EC2E-0A8E-DC5A-3CC22A55493D}"/>
          </ac:spMkLst>
        </pc:spChg>
        <pc:spChg chg="mod ord">
          <ac:chgData name="Sandy Sulik" userId="ee1ab1d194498dda" providerId="LiveId" clId="{B9DC98E8-7E84-41FD-A8C1-E660E24DE2FB}" dt="2024-03-04T02:40:14.631" v="8438" actId="700"/>
          <ac:spMkLst>
            <pc:docMk/>
            <pc:sldMk cId="936548118" sldId="325"/>
            <ac:spMk id="4" creationId="{F573C76F-9A2B-5965-7D4D-2BA8E5EA6BCD}"/>
          </ac:spMkLst>
        </pc:spChg>
        <pc:spChg chg="mod ord">
          <ac:chgData name="Sandy Sulik" userId="ee1ab1d194498dda" providerId="LiveId" clId="{B9DC98E8-7E84-41FD-A8C1-E660E24DE2FB}" dt="2024-03-04T02:40:14.631" v="8438" actId="700"/>
          <ac:spMkLst>
            <pc:docMk/>
            <pc:sldMk cId="936548118" sldId="325"/>
            <ac:spMk id="5" creationId="{285EC139-D42F-6A99-8B1E-162A2B8AC7A1}"/>
          </ac:spMkLst>
        </pc:spChg>
        <pc:spChg chg="add mod ord">
          <ac:chgData name="Sandy Sulik" userId="ee1ab1d194498dda" providerId="LiveId" clId="{B9DC98E8-7E84-41FD-A8C1-E660E24DE2FB}" dt="2024-03-04T02:40:18.771" v="8444" actId="20577"/>
          <ac:spMkLst>
            <pc:docMk/>
            <pc:sldMk cId="936548118" sldId="325"/>
            <ac:spMk id="6" creationId="{6AB1477D-4395-31D4-963F-324D8BC43D8A}"/>
          </ac:spMkLst>
        </pc:spChg>
        <pc:spChg chg="add mod ord">
          <ac:chgData name="Sandy Sulik" userId="ee1ab1d194498dda" providerId="LiveId" clId="{B9DC98E8-7E84-41FD-A8C1-E660E24DE2FB}" dt="2024-03-04T02:40:22.348" v="8445"/>
          <ac:spMkLst>
            <pc:docMk/>
            <pc:sldMk cId="936548118" sldId="325"/>
            <ac:spMk id="7" creationId="{045EF961-5183-7FD7-0144-5FF316714379}"/>
          </ac:spMkLst>
        </pc:spChg>
        <pc:spChg chg="add mod ord">
          <ac:chgData name="Sandy Sulik" userId="ee1ab1d194498dda" providerId="LiveId" clId="{B9DC98E8-7E84-41FD-A8C1-E660E24DE2FB}" dt="2024-03-04T02:40:49.357" v="8447"/>
          <ac:spMkLst>
            <pc:docMk/>
            <pc:sldMk cId="936548118" sldId="325"/>
            <ac:spMk id="8" creationId="{3B4160D7-D962-CDFC-5352-84B1782EC4BE}"/>
          </ac:spMkLst>
        </pc:spChg>
        <pc:spChg chg="add mod ord">
          <ac:chgData name="Sandy Sulik" userId="ee1ab1d194498dda" providerId="LiveId" clId="{B9DC98E8-7E84-41FD-A8C1-E660E24DE2FB}" dt="2024-03-04T02:40:14.631" v="8438" actId="700"/>
          <ac:spMkLst>
            <pc:docMk/>
            <pc:sldMk cId="936548118" sldId="325"/>
            <ac:spMk id="9" creationId="{A4B72A78-1849-49C8-A717-85989C97E1F9}"/>
          </ac:spMkLst>
        </pc:spChg>
        <pc:spChg chg="add mod ord">
          <ac:chgData name="Sandy Sulik" userId="ee1ab1d194498dda" providerId="LiveId" clId="{B9DC98E8-7E84-41FD-A8C1-E660E24DE2FB}" dt="2024-03-04T02:40:14.631" v="8438" actId="700"/>
          <ac:spMkLst>
            <pc:docMk/>
            <pc:sldMk cId="936548118" sldId="325"/>
            <ac:spMk id="10" creationId="{38C6A1C1-28CD-2D9A-0EB3-8565B765884E}"/>
          </ac:spMkLst>
        </pc:spChg>
      </pc:sldChg>
      <pc:sldChg chg="modSp new mod">
        <pc:chgData name="Sandy Sulik" userId="ee1ab1d194498dda" providerId="LiveId" clId="{B9DC98E8-7E84-41FD-A8C1-E660E24DE2FB}" dt="2024-03-04T02:49:46.126" v="8516"/>
        <pc:sldMkLst>
          <pc:docMk/>
          <pc:sldMk cId="1446644703" sldId="328"/>
        </pc:sldMkLst>
        <pc:spChg chg="mod">
          <ac:chgData name="Sandy Sulik" userId="ee1ab1d194498dda" providerId="LiveId" clId="{B9DC98E8-7E84-41FD-A8C1-E660E24DE2FB}" dt="2024-03-04T02:49:28.818" v="8514"/>
          <ac:spMkLst>
            <pc:docMk/>
            <pc:sldMk cId="1446644703" sldId="328"/>
            <ac:spMk id="2" creationId="{BC824FB4-BCF3-A1C7-9B25-F26E1250C61F}"/>
          </ac:spMkLst>
        </pc:spChg>
        <pc:spChg chg="mod">
          <ac:chgData name="Sandy Sulik" userId="ee1ab1d194498dda" providerId="LiveId" clId="{B9DC98E8-7E84-41FD-A8C1-E660E24DE2FB}" dt="2024-03-04T02:49:46.126" v="8516"/>
          <ac:spMkLst>
            <pc:docMk/>
            <pc:sldMk cId="1446644703" sldId="328"/>
            <ac:spMk id="3" creationId="{7897A233-D21C-2613-74E1-15FCB6C6EC2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52AB69-EDDF-4A9E-986E-4FC92FCB1D8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DB5BBF8-1ED3-4469-8BC6-86DFA1D7ACAD}">
      <dgm:prSet/>
      <dgm:spPr/>
      <dgm:t>
        <a:bodyPr/>
        <a:lstStyle/>
        <a:p>
          <a:r>
            <a:rPr lang="en-US"/>
            <a:t>-  good counseling prior to insertion of what to expect!</a:t>
          </a:r>
        </a:p>
      </dgm:t>
    </dgm:pt>
    <dgm:pt modelId="{F0E2D4A9-4E1E-4AF2-BC83-5BC24DEFB370}" type="parTrans" cxnId="{F3B680B5-0679-48C7-B9E1-4E3B5C4EEA33}">
      <dgm:prSet/>
      <dgm:spPr/>
      <dgm:t>
        <a:bodyPr/>
        <a:lstStyle/>
        <a:p>
          <a:endParaRPr lang="en-US"/>
        </a:p>
      </dgm:t>
    </dgm:pt>
    <dgm:pt modelId="{9A75F1A7-7F25-4EB7-B045-C1EFA2200C9C}" type="sibTrans" cxnId="{F3B680B5-0679-48C7-B9E1-4E3B5C4EEA33}">
      <dgm:prSet/>
      <dgm:spPr/>
      <dgm:t>
        <a:bodyPr/>
        <a:lstStyle/>
        <a:p>
          <a:endParaRPr lang="en-US"/>
        </a:p>
      </dgm:t>
    </dgm:pt>
    <dgm:pt modelId="{816CB699-0028-4EA4-B484-88CB596FBA25}">
      <dgm:prSet/>
      <dgm:spPr/>
      <dgm:t>
        <a:bodyPr/>
        <a:lstStyle/>
        <a:p>
          <a:r>
            <a:rPr lang="en-US"/>
            <a:t>- confirm placement – one small study found non-fundal placement accounted for more bleeding after 6 months</a:t>
          </a:r>
        </a:p>
      </dgm:t>
    </dgm:pt>
    <dgm:pt modelId="{84857D78-8A63-4C6F-AC90-B051D596E03D}" type="parTrans" cxnId="{32C53FD1-0016-4627-B6FE-77402C68BDEE}">
      <dgm:prSet/>
      <dgm:spPr/>
      <dgm:t>
        <a:bodyPr/>
        <a:lstStyle/>
        <a:p>
          <a:endParaRPr lang="en-US"/>
        </a:p>
      </dgm:t>
    </dgm:pt>
    <dgm:pt modelId="{6FE11258-8253-4CE7-A481-EB217F988D7B}" type="sibTrans" cxnId="{32C53FD1-0016-4627-B6FE-77402C68BDEE}">
      <dgm:prSet/>
      <dgm:spPr/>
      <dgm:t>
        <a:bodyPr/>
        <a:lstStyle/>
        <a:p>
          <a:endParaRPr lang="en-US"/>
        </a:p>
      </dgm:t>
    </dgm:pt>
    <dgm:pt modelId="{2BD79A5A-E4DB-4255-8DD7-80ABD1EF295E}">
      <dgm:prSet/>
      <dgm:spPr/>
      <dgm:t>
        <a:bodyPr/>
        <a:lstStyle/>
        <a:p>
          <a:r>
            <a:rPr lang="en-US"/>
            <a:t>- Naproxen 500 mg bid for 5 days at 4 week intervals for 12 weeks has been shown to reduce bleeding</a:t>
          </a:r>
        </a:p>
      </dgm:t>
    </dgm:pt>
    <dgm:pt modelId="{BDDC9805-9C12-4779-B3A5-58B9EFB8D09F}" type="parTrans" cxnId="{B651985D-4558-4A75-823E-F5E50AA49CEB}">
      <dgm:prSet/>
      <dgm:spPr/>
      <dgm:t>
        <a:bodyPr/>
        <a:lstStyle/>
        <a:p>
          <a:endParaRPr lang="en-US"/>
        </a:p>
      </dgm:t>
    </dgm:pt>
    <dgm:pt modelId="{0B9F82C3-743D-4B2D-972F-E8E48A337ABD}" type="sibTrans" cxnId="{B651985D-4558-4A75-823E-F5E50AA49CEB}">
      <dgm:prSet/>
      <dgm:spPr/>
      <dgm:t>
        <a:bodyPr/>
        <a:lstStyle/>
        <a:p>
          <a:endParaRPr lang="en-US"/>
        </a:p>
      </dgm:t>
    </dgm:pt>
    <dgm:pt modelId="{0FE89ECD-A5DF-4021-BC9B-0B7CA05C8411}">
      <dgm:prSet/>
      <dgm:spPr/>
      <dgm:t>
        <a:bodyPr/>
        <a:lstStyle/>
        <a:p>
          <a:r>
            <a:rPr lang="en-US"/>
            <a:t>- 2 mg estradiol daily for 6 weeks has been shown to reduce bleeding</a:t>
          </a:r>
        </a:p>
      </dgm:t>
    </dgm:pt>
    <dgm:pt modelId="{0E754A0D-9ABA-42DE-8FCB-425F9DBED016}" type="parTrans" cxnId="{460D099C-481F-49DE-99F4-155C811A7545}">
      <dgm:prSet/>
      <dgm:spPr/>
      <dgm:t>
        <a:bodyPr/>
        <a:lstStyle/>
        <a:p>
          <a:endParaRPr lang="en-US"/>
        </a:p>
      </dgm:t>
    </dgm:pt>
    <dgm:pt modelId="{C9B8E9D8-4A16-45E9-94CB-FDC6993DF044}" type="sibTrans" cxnId="{460D099C-481F-49DE-99F4-155C811A7545}">
      <dgm:prSet/>
      <dgm:spPr/>
      <dgm:t>
        <a:bodyPr/>
        <a:lstStyle/>
        <a:p>
          <a:endParaRPr lang="en-US"/>
        </a:p>
      </dgm:t>
    </dgm:pt>
    <dgm:pt modelId="{041BDB1C-85BA-490A-8512-BADCBA23202F}" type="pres">
      <dgm:prSet presAssocID="{6152AB69-EDDF-4A9E-986E-4FC92FCB1D8A}" presName="linear" presStyleCnt="0">
        <dgm:presLayoutVars>
          <dgm:animLvl val="lvl"/>
          <dgm:resizeHandles val="exact"/>
        </dgm:presLayoutVars>
      </dgm:prSet>
      <dgm:spPr/>
    </dgm:pt>
    <dgm:pt modelId="{4B490A6D-A8B8-4FDF-9268-896F03FD6886}" type="pres">
      <dgm:prSet presAssocID="{4DB5BBF8-1ED3-4469-8BC6-86DFA1D7ACAD}" presName="parentText" presStyleLbl="node1" presStyleIdx="0" presStyleCnt="4">
        <dgm:presLayoutVars>
          <dgm:chMax val="0"/>
          <dgm:bulletEnabled val="1"/>
        </dgm:presLayoutVars>
      </dgm:prSet>
      <dgm:spPr/>
    </dgm:pt>
    <dgm:pt modelId="{6894E65F-5895-41EC-A041-EE9327191E80}" type="pres">
      <dgm:prSet presAssocID="{9A75F1A7-7F25-4EB7-B045-C1EFA2200C9C}" presName="spacer" presStyleCnt="0"/>
      <dgm:spPr/>
    </dgm:pt>
    <dgm:pt modelId="{FDA265C2-4730-419B-B666-E86C9780C1C7}" type="pres">
      <dgm:prSet presAssocID="{816CB699-0028-4EA4-B484-88CB596FBA25}" presName="parentText" presStyleLbl="node1" presStyleIdx="1" presStyleCnt="4">
        <dgm:presLayoutVars>
          <dgm:chMax val="0"/>
          <dgm:bulletEnabled val="1"/>
        </dgm:presLayoutVars>
      </dgm:prSet>
      <dgm:spPr/>
    </dgm:pt>
    <dgm:pt modelId="{47F906BC-980D-4FBD-B25E-499BA64266A2}" type="pres">
      <dgm:prSet presAssocID="{6FE11258-8253-4CE7-A481-EB217F988D7B}" presName="spacer" presStyleCnt="0"/>
      <dgm:spPr/>
    </dgm:pt>
    <dgm:pt modelId="{4EAFA7D8-22EC-4CAB-8999-4C5E543583F8}" type="pres">
      <dgm:prSet presAssocID="{2BD79A5A-E4DB-4255-8DD7-80ABD1EF295E}" presName="parentText" presStyleLbl="node1" presStyleIdx="2" presStyleCnt="4">
        <dgm:presLayoutVars>
          <dgm:chMax val="0"/>
          <dgm:bulletEnabled val="1"/>
        </dgm:presLayoutVars>
      </dgm:prSet>
      <dgm:spPr/>
    </dgm:pt>
    <dgm:pt modelId="{D7273E45-A2CC-4042-A46D-30E3AE5AB053}" type="pres">
      <dgm:prSet presAssocID="{0B9F82C3-743D-4B2D-972F-E8E48A337ABD}" presName="spacer" presStyleCnt="0"/>
      <dgm:spPr/>
    </dgm:pt>
    <dgm:pt modelId="{3FF4886C-52F8-466C-A05F-705155961F3B}" type="pres">
      <dgm:prSet presAssocID="{0FE89ECD-A5DF-4021-BC9B-0B7CA05C8411}" presName="parentText" presStyleLbl="node1" presStyleIdx="3" presStyleCnt="4">
        <dgm:presLayoutVars>
          <dgm:chMax val="0"/>
          <dgm:bulletEnabled val="1"/>
        </dgm:presLayoutVars>
      </dgm:prSet>
      <dgm:spPr/>
    </dgm:pt>
  </dgm:ptLst>
  <dgm:cxnLst>
    <dgm:cxn modelId="{0620E715-8C46-4557-9805-2F00458F291A}" type="presOf" srcId="{0FE89ECD-A5DF-4021-BC9B-0B7CA05C8411}" destId="{3FF4886C-52F8-466C-A05F-705155961F3B}" srcOrd="0" destOrd="0" presId="urn:microsoft.com/office/officeart/2005/8/layout/vList2"/>
    <dgm:cxn modelId="{12103136-F337-44CF-B603-32F6F18DFF45}" type="presOf" srcId="{2BD79A5A-E4DB-4255-8DD7-80ABD1EF295E}" destId="{4EAFA7D8-22EC-4CAB-8999-4C5E543583F8}" srcOrd="0" destOrd="0" presId="urn:microsoft.com/office/officeart/2005/8/layout/vList2"/>
    <dgm:cxn modelId="{B651985D-4558-4A75-823E-F5E50AA49CEB}" srcId="{6152AB69-EDDF-4A9E-986E-4FC92FCB1D8A}" destId="{2BD79A5A-E4DB-4255-8DD7-80ABD1EF295E}" srcOrd="2" destOrd="0" parTransId="{BDDC9805-9C12-4779-B3A5-58B9EFB8D09F}" sibTransId="{0B9F82C3-743D-4B2D-972F-E8E48A337ABD}"/>
    <dgm:cxn modelId="{E9D5DE53-0F6F-40EA-BD81-A44FB80AB0EB}" type="presOf" srcId="{816CB699-0028-4EA4-B484-88CB596FBA25}" destId="{FDA265C2-4730-419B-B666-E86C9780C1C7}" srcOrd="0" destOrd="0" presId="urn:microsoft.com/office/officeart/2005/8/layout/vList2"/>
    <dgm:cxn modelId="{460D099C-481F-49DE-99F4-155C811A7545}" srcId="{6152AB69-EDDF-4A9E-986E-4FC92FCB1D8A}" destId="{0FE89ECD-A5DF-4021-BC9B-0B7CA05C8411}" srcOrd="3" destOrd="0" parTransId="{0E754A0D-9ABA-42DE-8FCB-425F9DBED016}" sibTransId="{C9B8E9D8-4A16-45E9-94CB-FDC6993DF044}"/>
    <dgm:cxn modelId="{F3B680B5-0679-48C7-B9E1-4E3B5C4EEA33}" srcId="{6152AB69-EDDF-4A9E-986E-4FC92FCB1D8A}" destId="{4DB5BBF8-1ED3-4469-8BC6-86DFA1D7ACAD}" srcOrd="0" destOrd="0" parTransId="{F0E2D4A9-4E1E-4AF2-BC83-5BC24DEFB370}" sibTransId="{9A75F1A7-7F25-4EB7-B045-C1EFA2200C9C}"/>
    <dgm:cxn modelId="{32C53FD1-0016-4627-B6FE-77402C68BDEE}" srcId="{6152AB69-EDDF-4A9E-986E-4FC92FCB1D8A}" destId="{816CB699-0028-4EA4-B484-88CB596FBA25}" srcOrd="1" destOrd="0" parTransId="{84857D78-8A63-4C6F-AC90-B051D596E03D}" sibTransId="{6FE11258-8253-4CE7-A481-EB217F988D7B}"/>
    <dgm:cxn modelId="{BFD721D8-4901-4FE0-8F52-215A1880C139}" type="presOf" srcId="{6152AB69-EDDF-4A9E-986E-4FC92FCB1D8A}" destId="{041BDB1C-85BA-490A-8512-BADCBA23202F}" srcOrd="0" destOrd="0" presId="urn:microsoft.com/office/officeart/2005/8/layout/vList2"/>
    <dgm:cxn modelId="{F809D7F5-49C8-43AC-95F5-193FBD1E7CE9}" type="presOf" srcId="{4DB5BBF8-1ED3-4469-8BC6-86DFA1D7ACAD}" destId="{4B490A6D-A8B8-4FDF-9268-896F03FD6886}" srcOrd="0" destOrd="0" presId="urn:microsoft.com/office/officeart/2005/8/layout/vList2"/>
    <dgm:cxn modelId="{BFB481B8-CF0D-462D-9E4F-0506A306FC36}" type="presParOf" srcId="{041BDB1C-85BA-490A-8512-BADCBA23202F}" destId="{4B490A6D-A8B8-4FDF-9268-896F03FD6886}" srcOrd="0" destOrd="0" presId="urn:microsoft.com/office/officeart/2005/8/layout/vList2"/>
    <dgm:cxn modelId="{950153E7-95F6-4B8A-9734-809005FB2C06}" type="presParOf" srcId="{041BDB1C-85BA-490A-8512-BADCBA23202F}" destId="{6894E65F-5895-41EC-A041-EE9327191E80}" srcOrd="1" destOrd="0" presId="urn:microsoft.com/office/officeart/2005/8/layout/vList2"/>
    <dgm:cxn modelId="{D463D1B0-7500-4E74-9BB6-D4CB6CCC48E8}" type="presParOf" srcId="{041BDB1C-85BA-490A-8512-BADCBA23202F}" destId="{FDA265C2-4730-419B-B666-E86C9780C1C7}" srcOrd="2" destOrd="0" presId="urn:microsoft.com/office/officeart/2005/8/layout/vList2"/>
    <dgm:cxn modelId="{050E6DEA-2A06-4AAF-A5EF-9D1B98D979C3}" type="presParOf" srcId="{041BDB1C-85BA-490A-8512-BADCBA23202F}" destId="{47F906BC-980D-4FBD-B25E-499BA64266A2}" srcOrd="3" destOrd="0" presId="urn:microsoft.com/office/officeart/2005/8/layout/vList2"/>
    <dgm:cxn modelId="{6175FA47-8D9C-47EB-B3F2-8EA120F98190}" type="presParOf" srcId="{041BDB1C-85BA-490A-8512-BADCBA23202F}" destId="{4EAFA7D8-22EC-4CAB-8999-4C5E543583F8}" srcOrd="4" destOrd="0" presId="urn:microsoft.com/office/officeart/2005/8/layout/vList2"/>
    <dgm:cxn modelId="{1F5541BD-1D5C-45A6-9C76-1C29DAFE45CD}" type="presParOf" srcId="{041BDB1C-85BA-490A-8512-BADCBA23202F}" destId="{D7273E45-A2CC-4042-A46D-30E3AE5AB053}" srcOrd="5" destOrd="0" presId="urn:microsoft.com/office/officeart/2005/8/layout/vList2"/>
    <dgm:cxn modelId="{E14A13FB-F677-4E58-8584-CFA1AB3E98D5}" type="presParOf" srcId="{041BDB1C-85BA-490A-8512-BADCBA23202F}" destId="{3FF4886C-52F8-466C-A05F-705155961F3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90A6D-A8B8-4FDF-9268-896F03FD6886}">
      <dsp:nvSpPr>
        <dsp:cNvPr id="0" name=""/>
        <dsp:cNvSpPr/>
      </dsp:nvSpPr>
      <dsp:spPr>
        <a:xfrm>
          <a:off x="0" y="37982"/>
          <a:ext cx="9779182" cy="7795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  good counseling prior to insertion of what to expect!</a:t>
          </a:r>
        </a:p>
      </dsp:txBody>
      <dsp:txXfrm>
        <a:off x="38053" y="76035"/>
        <a:ext cx="9703076" cy="703406"/>
      </dsp:txXfrm>
    </dsp:sp>
    <dsp:sp modelId="{FDA265C2-4730-419B-B666-E86C9780C1C7}">
      <dsp:nvSpPr>
        <dsp:cNvPr id="0" name=""/>
        <dsp:cNvSpPr/>
      </dsp:nvSpPr>
      <dsp:spPr>
        <a:xfrm>
          <a:off x="0" y="875095"/>
          <a:ext cx="9779182" cy="7795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 confirm placement – one small study found non-fundal placement accounted for more bleeding after 6 months</a:t>
          </a:r>
        </a:p>
      </dsp:txBody>
      <dsp:txXfrm>
        <a:off x="38053" y="913148"/>
        <a:ext cx="9703076" cy="703406"/>
      </dsp:txXfrm>
    </dsp:sp>
    <dsp:sp modelId="{4EAFA7D8-22EC-4CAB-8999-4C5E543583F8}">
      <dsp:nvSpPr>
        <dsp:cNvPr id="0" name=""/>
        <dsp:cNvSpPr/>
      </dsp:nvSpPr>
      <dsp:spPr>
        <a:xfrm>
          <a:off x="0" y="1712207"/>
          <a:ext cx="9779182" cy="7795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 Naproxen 500 mg bid for 5 days at 4 week intervals for 12 weeks has been shown to reduce bleeding</a:t>
          </a:r>
        </a:p>
      </dsp:txBody>
      <dsp:txXfrm>
        <a:off x="38053" y="1750260"/>
        <a:ext cx="9703076" cy="703406"/>
      </dsp:txXfrm>
    </dsp:sp>
    <dsp:sp modelId="{3FF4886C-52F8-466C-A05F-705155961F3B}">
      <dsp:nvSpPr>
        <dsp:cNvPr id="0" name=""/>
        <dsp:cNvSpPr/>
      </dsp:nvSpPr>
      <dsp:spPr>
        <a:xfrm>
          <a:off x="0" y="2549320"/>
          <a:ext cx="9779182" cy="7795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- 2 mg estradiol daily for 6 weeks has been shown to reduce bleeding</a:t>
          </a:r>
        </a:p>
      </dsp:txBody>
      <dsp:txXfrm>
        <a:off x="38053" y="2587373"/>
        <a:ext cx="9703076" cy="7034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2/18/2024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AE46C21D-EBB5-4F3D-B06D-166777189317}" type="datetime1">
              <a:rPr lang="en-US" smtClean="0"/>
              <a:t>2/18/2024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1DFFEA26-EB1D-498C-95CD-1ECE586790AA}" type="datetime1">
              <a:rPr lang="en-US" smtClean="0"/>
              <a:t>2/18/2024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539842EE-D56F-4F18-94E7-094CEF23F906}" type="datetime1">
              <a:rPr lang="en-US" smtClean="0"/>
              <a:t>2/18/2024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45B08281-154C-4FEF-A6DF-18BA3AC0F374}" type="datetime1">
              <a:rPr lang="en-US" smtClean="0"/>
              <a:t>2/18/2024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04D857D4-BD7E-4A06-844B-AAD504F1114F}" type="datetime1">
              <a:rPr lang="en-US" smtClean="0"/>
              <a:t>2/18/2024</a:t>
            </a:fld>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916AFA50-87A4-4E99-B112-8C6B1DFB84B2}" type="datetime1">
              <a:rPr lang="en-US" smtClean="0"/>
              <a:t>2/18/2024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6B3905CA-BF0F-4A1B-AA0D-85E42F5D5A85}" type="datetime1">
              <a:rPr lang="en-US" smtClean="0"/>
              <a:t>2/18/2024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D3DA9A77-60C0-4BB8-898D-2828EE4073AD}" type="datetime1">
              <a:rPr lang="en-US" smtClean="0"/>
              <a:t>2/18/2024</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C1F30CD5-42B1-4614-9F46-5D29928CC2DB}" type="datetime1">
              <a:rPr lang="en-US" smtClean="0"/>
              <a:t>2/18/2024</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EE6020E3-D95B-4E55-964F-4B1A98BDAA6F}" type="datetime1">
              <a:rPr lang="en-US" smtClean="0"/>
              <a:t>2/18/2024</a:t>
            </a:fld>
            <a:endParaRPr lang="en-US" dirty="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FC9A72C8-1C87-42EF-8A11-BF6DFA19ED8B}" type="datetime1">
              <a:rPr lang="en-US" smtClean="0"/>
              <a:t>2/18/2024</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uptodate.com/"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mailto:Sandra.sulik@sjhsyr.org"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167493" y="1122363"/>
            <a:ext cx="7096933" cy="2387600"/>
          </a:xfrm>
        </p:spPr>
        <p:txBody>
          <a:bodyPr/>
          <a:lstStyle/>
          <a:p>
            <a:r>
              <a:rPr lang="en-US" dirty="0"/>
              <a:t>Case Studies in Women’s Health</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167493" y="3602038"/>
            <a:ext cx="9500507" cy="806675"/>
          </a:xfrm>
        </p:spPr>
        <p:txBody>
          <a:bodyPr/>
          <a:lstStyle/>
          <a:p>
            <a:r>
              <a:rPr lang="en-US" dirty="0"/>
              <a:t>Sandy Sulik MD, Emma Rudebusch MD</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FDBC7A5-285B-DBC5-9F71-05C09762EA68}"/>
              </a:ext>
            </a:extLst>
          </p:cNvPr>
          <p:cNvSpPr>
            <a:spLocks noGrp="1"/>
          </p:cNvSpPr>
          <p:nvPr>
            <p:ph type="ctrTitle"/>
          </p:nvPr>
        </p:nvSpPr>
        <p:spPr/>
        <p:txBody>
          <a:bodyPr/>
          <a:lstStyle/>
          <a:p>
            <a:r>
              <a:rPr lang="en-US" dirty="0"/>
              <a:t>Oral contraceptives</a:t>
            </a:r>
          </a:p>
        </p:txBody>
      </p:sp>
      <p:sp>
        <p:nvSpPr>
          <p:cNvPr id="10" name="Subtitle 9">
            <a:extLst>
              <a:ext uri="{FF2B5EF4-FFF2-40B4-BE49-F238E27FC236}">
                <a16:creationId xmlns:a16="http://schemas.microsoft.com/office/drawing/2014/main" id="{106C6107-F1AC-EF4B-067B-98BE50C23869}"/>
              </a:ext>
            </a:extLst>
          </p:cNvPr>
          <p:cNvSpPr>
            <a:spLocks noGrp="1"/>
          </p:cNvSpPr>
          <p:nvPr>
            <p:ph type="subTitle" idx="1"/>
          </p:nvPr>
        </p:nvSpPr>
        <p:spPr/>
        <p:txBody>
          <a:bodyPr/>
          <a:lstStyle/>
          <a:p>
            <a:r>
              <a:rPr lang="en-US" dirty="0"/>
              <a:t>Anything new?</a:t>
            </a:r>
          </a:p>
        </p:txBody>
      </p:sp>
      <p:sp>
        <p:nvSpPr>
          <p:cNvPr id="4" name="Footer Placeholder 3">
            <a:extLst>
              <a:ext uri="{FF2B5EF4-FFF2-40B4-BE49-F238E27FC236}">
                <a16:creationId xmlns:a16="http://schemas.microsoft.com/office/drawing/2014/main" id="{545DA704-BB47-C217-D100-E2CD6DB378DA}"/>
              </a:ext>
            </a:extLst>
          </p:cNvPr>
          <p:cNvSpPr>
            <a:spLocks noGrp="1"/>
          </p:cNvSpPr>
          <p:nvPr>
            <p:ph type="ftr" sz="quarter" idx="4294967295"/>
          </p:nvPr>
        </p:nvSpPr>
        <p:spPr>
          <a:xfrm>
            <a:off x="0" y="6356350"/>
            <a:ext cx="4114800" cy="365125"/>
          </a:xfrm>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2D7F60FC-865C-61E5-3364-E754D0AE3642}"/>
              </a:ext>
            </a:extLst>
          </p:cNvPr>
          <p:cNvSpPr>
            <a:spLocks noGrp="1"/>
          </p:cNvSpPr>
          <p:nvPr>
            <p:ph type="sldNum" sz="quarter" idx="4294967295"/>
          </p:nvPr>
        </p:nvSpPr>
        <p:spPr>
          <a:xfrm>
            <a:off x="10534650" y="6356350"/>
            <a:ext cx="1657350" cy="365125"/>
          </a:xfrm>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4053875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0B63DC7-12DB-D82A-A4F0-9173CC828346}"/>
              </a:ext>
            </a:extLst>
          </p:cNvPr>
          <p:cNvSpPr>
            <a:spLocks noGrp="1"/>
          </p:cNvSpPr>
          <p:nvPr>
            <p:ph type="title"/>
          </p:nvPr>
        </p:nvSpPr>
        <p:spPr/>
        <p:txBody>
          <a:bodyPr/>
          <a:lstStyle/>
          <a:p>
            <a:r>
              <a:rPr lang="en-US" dirty="0"/>
              <a:t>Progestin only pills -</a:t>
            </a:r>
            <a:r>
              <a:rPr lang="en-US" dirty="0" err="1"/>
              <a:t>Slynd</a:t>
            </a:r>
            <a:endParaRPr lang="en-US" dirty="0"/>
          </a:p>
        </p:txBody>
      </p:sp>
      <p:sp>
        <p:nvSpPr>
          <p:cNvPr id="10" name="Content Placeholder 9">
            <a:extLst>
              <a:ext uri="{FF2B5EF4-FFF2-40B4-BE49-F238E27FC236}">
                <a16:creationId xmlns:a16="http://schemas.microsoft.com/office/drawing/2014/main" id="{05369457-F794-E3B2-3FD6-3C66D4E1A3FA}"/>
              </a:ext>
            </a:extLst>
          </p:cNvPr>
          <p:cNvSpPr>
            <a:spLocks noGrp="1"/>
          </p:cNvSpPr>
          <p:nvPr>
            <p:ph idx="1"/>
          </p:nvPr>
        </p:nvSpPr>
        <p:spPr/>
        <p:txBody>
          <a:bodyPr/>
          <a:lstStyle/>
          <a:p>
            <a:r>
              <a:rPr lang="en-US" dirty="0"/>
              <a:t>- </a:t>
            </a:r>
            <a:r>
              <a:rPr lang="en-US" sz="2400" dirty="0" err="1"/>
              <a:t>Drospirenone</a:t>
            </a:r>
            <a:r>
              <a:rPr lang="en-US" sz="2400" dirty="0"/>
              <a:t> 4 mg</a:t>
            </a:r>
          </a:p>
          <a:p>
            <a:r>
              <a:rPr lang="en-US" sz="2400" dirty="0"/>
              <a:t>- 30 hour elimination half life</a:t>
            </a:r>
          </a:p>
          <a:p>
            <a:r>
              <a:rPr lang="en-US" sz="2400" dirty="0"/>
              <a:t>	has a 24 hour missed pill window (compared to 3hr window for 	</a:t>
            </a:r>
            <a:r>
              <a:rPr lang="en-US" sz="2400" dirty="0" err="1"/>
              <a:t>Micronor</a:t>
            </a:r>
            <a:endParaRPr lang="en-US" sz="2400" dirty="0"/>
          </a:p>
          <a:p>
            <a:r>
              <a:rPr lang="en-US" sz="2400" dirty="0"/>
              <a:t>- 24 active pills 4 placebo pills</a:t>
            </a:r>
          </a:p>
          <a:p>
            <a:r>
              <a:rPr lang="en-US" sz="2400" dirty="0"/>
              <a:t>- Breakthru bleeding decreases over time with 50% reporting 	amenorrhea by 12 cycles</a:t>
            </a:r>
          </a:p>
          <a:p>
            <a:r>
              <a:rPr lang="en-US" sz="2400" dirty="0"/>
              <a:t>	3.5% discontinued use due to bleeding</a:t>
            </a:r>
          </a:p>
        </p:txBody>
      </p:sp>
      <p:sp>
        <p:nvSpPr>
          <p:cNvPr id="4" name="Footer Placeholder 3">
            <a:extLst>
              <a:ext uri="{FF2B5EF4-FFF2-40B4-BE49-F238E27FC236}">
                <a16:creationId xmlns:a16="http://schemas.microsoft.com/office/drawing/2014/main" id="{E219DC1C-EAFF-7036-0D11-812258F4C330}"/>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9664B1A-1E6F-4997-173E-0C94A504FAFD}"/>
              </a:ext>
            </a:extLst>
          </p:cNvPr>
          <p:cNvSpPr>
            <a:spLocks noGrp="1"/>
          </p:cNvSpPr>
          <p:nvPr>
            <p:ph type="sldNum" sz="quarter" idx="4"/>
          </p:nvPr>
        </p:nvSpPr>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413609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DCF1AB-1F79-584E-CF3C-BE6DF4FB91CC}"/>
              </a:ext>
            </a:extLst>
          </p:cNvPr>
          <p:cNvSpPr>
            <a:spLocks noGrp="1"/>
          </p:cNvSpPr>
          <p:nvPr>
            <p:ph type="title"/>
          </p:nvPr>
        </p:nvSpPr>
        <p:spPr>
          <a:xfrm>
            <a:off x="1167492" y="381000"/>
            <a:ext cx="9779183" cy="1325563"/>
          </a:xfrm>
        </p:spPr>
        <p:txBody>
          <a:bodyPr anchor="b">
            <a:normAutofit/>
          </a:bodyPr>
          <a:lstStyle/>
          <a:p>
            <a:r>
              <a:rPr lang="en-US" dirty="0"/>
              <a:t>Bleeding profile</a:t>
            </a:r>
          </a:p>
        </p:txBody>
      </p:sp>
      <p:pic>
        <p:nvPicPr>
          <p:cNvPr id="3074" name="Picture 2">
            <a:extLst>
              <a:ext uri="{FF2B5EF4-FFF2-40B4-BE49-F238E27FC236}">
                <a16:creationId xmlns:a16="http://schemas.microsoft.com/office/drawing/2014/main" id="{27C02D29-E5F8-D022-4453-87BCA85E813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77962" y="1706563"/>
            <a:ext cx="5512691" cy="454190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8F20EFCE-D7DA-AC12-C362-08E744F65E45}"/>
              </a:ext>
            </a:extLst>
          </p:cNvPr>
          <p:cNvSpPr>
            <a:spLocks noGrp="1"/>
          </p:cNvSpPr>
          <p:nvPr>
            <p:ph type="ftr" sz="quarter" idx="3"/>
          </p:nvPr>
        </p:nvSpPr>
        <p:spPr>
          <a:xfrm>
            <a:off x="4038600" y="6356350"/>
            <a:ext cx="4114800" cy="365125"/>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id="{44E6F8B9-52E4-9776-49C3-4752B230113D}"/>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12</a:t>
            </a:fld>
            <a:endParaRPr lang="en-US"/>
          </a:p>
        </p:txBody>
      </p:sp>
    </p:spTree>
    <p:extLst>
      <p:ext uri="{BB962C8B-B14F-4D97-AF65-F5344CB8AC3E}">
        <p14:creationId xmlns:p14="http://schemas.microsoft.com/office/powerpoint/2010/main" val="1020279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FF3CC5-D002-2998-E518-B226CFCBE9B8}"/>
              </a:ext>
            </a:extLst>
          </p:cNvPr>
          <p:cNvSpPr>
            <a:spLocks noGrp="1"/>
          </p:cNvSpPr>
          <p:nvPr>
            <p:ph type="title"/>
          </p:nvPr>
        </p:nvSpPr>
        <p:spPr/>
        <p:txBody>
          <a:bodyPr/>
          <a:lstStyle/>
          <a:p>
            <a:r>
              <a:rPr lang="en-US" dirty="0"/>
              <a:t>Progestin only pills</a:t>
            </a:r>
          </a:p>
        </p:txBody>
      </p:sp>
      <p:sp>
        <p:nvSpPr>
          <p:cNvPr id="5" name="Content Placeholder 4">
            <a:extLst>
              <a:ext uri="{FF2B5EF4-FFF2-40B4-BE49-F238E27FC236}">
                <a16:creationId xmlns:a16="http://schemas.microsoft.com/office/drawing/2014/main" id="{95070CDB-4F26-33FA-6142-D3F73CB972F7}"/>
              </a:ext>
            </a:extLst>
          </p:cNvPr>
          <p:cNvSpPr>
            <a:spLocks noGrp="1"/>
          </p:cNvSpPr>
          <p:nvPr>
            <p:ph idx="1"/>
          </p:nvPr>
        </p:nvSpPr>
        <p:spPr/>
        <p:txBody>
          <a:bodyPr/>
          <a:lstStyle/>
          <a:p>
            <a:r>
              <a:rPr lang="en-US" dirty="0"/>
              <a:t>- Norethindrone 35 mg</a:t>
            </a:r>
          </a:p>
          <a:p>
            <a:r>
              <a:rPr lang="en-US" dirty="0"/>
              <a:t>- 28 day continuous cycle</a:t>
            </a:r>
          </a:p>
          <a:p>
            <a:r>
              <a:rPr lang="en-US" dirty="0"/>
              <a:t>- 3 hour window for missed pills</a:t>
            </a:r>
          </a:p>
          <a:p>
            <a:r>
              <a:rPr lang="en-US" dirty="0"/>
              <a:t>- more androgenic</a:t>
            </a:r>
          </a:p>
          <a:p>
            <a:r>
              <a:rPr lang="en-US" dirty="0"/>
              <a:t>- inhibits ovulation 50%</a:t>
            </a:r>
          </a:p>
          <a:p>
            <a:r>
              <a:rPr lang="en-US" dirty="0"/>
              <a:t>- ½ life 7.7 hours</a:t>
            </a:r>
          </a:p>
        </p:txBody>
      </p:sp>
      <p:sp>
        <p:nvSpPr>
          <p:cNvPr id="6" name="Content Placeholder 5">
            <a:extLst>
              <a:ext uri="{FF2B5EF4-FFF2-40B4-BE49-F238E27FC236}">
                <a16:creationId xmlns:a16="http://schemas.microsoft.com/office/drawing/2014/main" id="{474E70B5-D810-D121-EF05-29DBC9ABDE5C}"/>
              </a:ext>
            </a:extLst>
          </p:cNvPr>
          <p:cNvSpPr>
            <a:spLocks noGrp="1"/>
          </p:cNvSpPr>
          <p:nvPr>
            <p:ph idx="10"/>
          </p:nvPr>
        </p:nvSpPr>
        <p:spPr/>
        <p:txBody>
          <a:bodyPr/>
          <a:lstStyle/>
          <a:p>
            <a:r>
              <a:rPr lang="en-US" dirty="0"/>
              <a:t>- </a:t>
            </a:r>
            <a:r>
              <a:rPr lang="en-US" dirty="0" err="1"/>
              <a:t>Drospironone</a:t>
            </a:r>
            <a:r>
              <a:rPr lang="en-US" dirty="0"/>
              <a:t> 4 mg</a:t>
            </a:r>
          </a:p>
          <a:p>
            <a:r>
              <a:rPr lang="en-US" dirty="0"/>
              <a:t>- 24 days with 4 placebo pills</a:t>
            </a:r>
          </a:p>
          <a:p>
            <a:r>
              <a:rPr lang="en-US" dirty="0"/>
              <a:t>- 24 hour window for missed pill</a:t>
            </a:r>
          </a:p>
          <a:p>
            <a:r>
              <a:rPr lang="en-US" dirty="0"/>
              <a:t>- antiandrogenic</a:t>
            </a:r>
          </a:p>
          <a:p>
            <a:r>
              <a:rPr lang="en-US" dirty="0"/>
              <a:t>- inhibits ovulation &gt; 95% </a:t>
            </a:r>
          </a:p>
          <a:p>
            <a:r>
              <a:rPr lang="en-US" dirty="0"/>
              <a:t>- ½ life 30 hours</a:t>
            </a:r>
          </a:p>
        </p:txBody>
      </p:sp>
      <p:sp>
        <p:nvSpPr>
          <p:cNvPr id="7" name="Content Placeholder 6">
            <a:extLst>
              <a:ext uri="{FF2B5EF4-FFF2-40B4-BE49-F238E27FC236}">
                <a16:creationId xmlns:a16="http://schemas.microsoft.com/office/drawing/2014/main" id="{811BE15B-7346-EAC9-A505-47CB42FF2376}"/>
              </a:ext>
            </a:extLst>
          </p:cNvPr>
          <p:cNvSpPr>
            <a:spLocks noGrp="1"/>
          </p:cNvSpPr>
          <p:nvPr>
            <p:ph idx="11"/>
          </p:nvPr>
        </p:nvSpPr>
        <p:spPr/>
        <p:txBody>
          <a:bodyPr/>
          <a:lstStyle/>
          <a:p>
            <a:r>
              <a:rPr lang="en-US" dirty="0" err="1"/>
              <a:t>Micronor</a:t>
            </a:r>
            <a:endParaRPr lang="en-US" dirty="0"/>
          </a:p>
        </p:txBody>
      </p:sp>
      <p:sp>
        <p:nvSpPr>
          <p:cNvPr id="8" name="Content Placeholder 7">
            <a:extLst>
              <a:ext uri="{FF2B5EF4-FFF2-40B4-BE49-F238E27FC236}">
                <a16:creationId xmlns:a16="http://schemas.microsoft.com/office/drawing/2014/main" id="{12651E74-D2F2-9F41-1E2D-893D12BA75CB}"/>
              </a:ext>
            </a:extLst>
          </p:cNvPr>
          <p:cNvSpPr>
            <a:spLocks noGrp="1"/>
          </p:cNvSpPr>
          <p:nvPr>
            <p:ph idx="12"/>
          </p:nvPr>
        </p:nvSpPr>
        <p:spPr/>
        <p:txBody>
          <a:bodyPr/>
          <a:lstStyle/>
          <a:p>
            <a:r>
              <a:rPr lang="en-US" dirty="0" err="1"/>
              <a:t>Slynd</a:t>
            </a:r>
            <a:endParaRPr lang="en-US" dirty="0"/>
          </a:p>
        </p:txBody>
      </p:sp>
    </p:spTree>
    <p:extLst>
      <p:ext uri="{BB962C8B-B14F-4D97-AF65-F5344CB8AC3E}">
        <p14:creationId xmlns:p14="http://schemas.microsoft.com/office/powerpoint/2010/main" val="3997454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DFB4267-1273-592A-013A-11F92DA9F9E1}"/>
              </a:ext>
            </a:extLst>
          </p:cNvPr>
          <p:cNvSpPr>
            <a:spLocks noGrp="1"/>
          </p:cNvSpPr>
          <p:nvPr>
            <p:ph type="title"/>
          </p:nvPr>
        </p:nvSpPr>
        <p:spPr/>
        <p:txBody>
          <a:bodyPr/>
          <a:lstStyle/>
          <a:p>
            <a:r>
              <a:rPr lang="en-US" dirty="0"/>
              <a:t>Can’t swallow a pill? </a:t>
            </a:r>
            <a:br>
              <a:rPr lang="en-US" dirty="0"/>
            </a:br>
            <a:r>
              <a:rPr lang="en-US" dirty="0"/>
              <a:t>Chewable OCP’s</a:t>
            </a:r>
          </a:p>
        </p:txBody>
      </p:sp>
      <p:sp>
        <p:nvSpPr>
          <p:cNvPr id="10" name="Content Placeholder 9">
            <a:extLst>
              <a:ext uri="{FF2B5EF4-FFF2-40B4-BE49-F238E27FC236}">
                <a16:creationId xmlns:a16="http://schemas.microsoft.com/office/drawing/2014/main" id="{86A210A5-9988-D59C-C601-45AB3642A537}"/>
              </a:ext>
            </a:extLst>
          </p:cNvPr>
          <p:cNvSpPr>
            <a:spLocks noGrp="1"/>
          </p:cNvSpPr>
          <p:nvPr>
            <p:ph idx="1"/>
          </p:nvPr>
        </p:nvSpPr>
        <p:spPr/>
        <p:txBody>
          <a:bodyPr/>
          <a:lstStyle/>
          <a:p>
            <a:r>
              <a:rPr lang="en-US" dirty="0"/>
              <a:t>- </a:t>
            </a:r>
            <a:r>
              <a:rPr lang="en-US" dirty="0" err="1"/>
              <a:t>Femcom</a:t>
            </a:r>
            <a:r>
              <a:rPr lang="en-US" dirty="0"/>
              <a:t> Fe first chewable no longer available</a:t>
            </a:r>
          </a:p>
          <a:p>
            <a:r>
              <a:rPr lang="en-US" dirty="0"/>
              <a:t>- Chew completely and follow with a full glass of water</a:t>
            </a:r>
          </a:p>
        </p:txBody>
      </p:sp>
      <p:sp>
        <p:nvSpPr>
          <p:cNvPr id="4" name="Footer Placeholder 3">
            <a:extLst>
              <a:ext uri="{FF2B5EF4-FFF2-40B4-BE49-F238E27FC236}">
                <a16:creationId xmlns:a16="http://schemas.microsoft.com/office/drawing/2014/main" id="{97C54A96-4C00-6449-E321-5E6C219E65F8}"/>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5E8C369-FB42-D0A8-1DEB-A978599C0029}"/>
              </a:ext>
            </a:extLst>
          </p:cNvPr>
          <p:cNvSpPr>
            <a:spLocks noGrp="1"/>
          </p:cNvSpPr>
          <p:nvPr>
            <p:ph type="sldNum" sz="quarter" idx="4"/>
          </p:nvPr>
        </p:nvSpPr>
        <p:spPr/>
        <p:txBody>
          <a:bodyPr/>
          <a:lstStyle/>
          <a:p>
            <a:fld id="{294A09A9-5501-47C1-A89A-A340965A2BE2}" type="slidenum">
              <a:rPr lang="en-US" smtClean="0"/>
              <a:pPr/>
              <a:t>14</a:t>
            </a:fld>
            <a:endParaRPr lang="en-US" dirty="0"/>
          </a:p>
        </p:txBody>
      </p:sp>
    </p:spTree>
    <p:extLst>
      <p:ext uri="{BB962C8B-B14F-4D97-AF65-F5344CB8AC3E}">
        <p14:creationId xmlns:p14="http://schemas.microsoft.com/office/powerpoint/2010/main" val="3545547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3E4744-87D4-464A-F7CD-F6DDE25D27B8}"/>
              </a:ext>
            </a:extLst>
          </p:cNvPr>
          <p:cNvSpPr>
            <a:spLocks noGrp="1"/>
          </p:cNvSpPr>
          <p:nvPr>
            <p:ph type="title"/>
          </p:nvPr>
        </p:nvSpPr>
        <p:spPr/>
        <p:txBody>
          <a:bodyPr/>
          <a:lstStyle/>
          <a:p>
            <a:r>
              <a:rPr lang="en-US" dirty="0"/>
              <a:t>Chewable OCP’s</a:t>
            </a:r>
          </a:p>
        </p:txBody>
      </p:sp>
      <p:sp>
        <p:nvSpPr>
          <p:cNvPr id="7" name="Content Placeholder 6">
            <a:extLst>
              <a:ext uri="{FF2B5EF4-FFF2-40B4-BE49-F238E27FC236}">
                <a16:creationId xmlns:a16="http://schemas.microsoft.com/office/drawing/2014/main" id="{16A7C421-4F04-E48D-02DC-A6B409CC3645}"/>
              </a:ext>
            </a:extLst>
          </p:cNvPr>
          <p:cNvSpPr>
            <a:spLocks noGrp="1"/>
          </p:cNvSpPr>
          <p:nvPr>
            <p:ph idx="1"/>
          </p:nvPr>
        </p:nvSpPr>
        <p:spPr/>
        <p:txBody>
          <a:bodyPr/>
          <a:lstStyle/>
          <a:p>
            <a:r>
              <a:rPr lang="en-US" dirty="0"/>
              <a:t>-Tyblume(.1mg LNG)</a:t>
            </a:r>
          </a:p>
          <a:p>
            <a:r>
              <a:rPr lang="en-US" dirty="0"/>
              <a:t>-Minastrin 24 Fe(1 mg norethindrone)</a:t>
            </a:r>
          </a:p>
          <a:p>
            <a:r>
              <a:rPr lang="en-US" dirty="0"/>
              <a:t>-Finzala Fe(1 mg norethindrone)</a:t>
            </a:r>
          </a:p>
        </p:txBody>
      </p:sp>
      <p:sp>
        <p:nvSpPr>
          <p:cNvPr id="4" name="Footer Placeholder 3">
            <a:extLst>
              <a:ext uri="{FF2B5EF4-FFF2-40B4-BE49-F238E27FC236}">
                <a16:creationId xmlns:a16="http://schemas.microsoft.com/office/drawing/2014/main" id="{3E0E2E71-598F-0E53-AC37-4720E21E23B4}"/>
              </a:ext>
            </a:extLst>
          </p:cNvPr>
          <p:cNvSpPr>
            <a:spLocks noGrp="1"/>
          </p:cNvSpPr>
          <p:nvPr>
            <p:ph type="ftr" sz="quarter" idx="3"/>
          </p:nvPr>
        </p:nvSpPr>
        <p:spPr/>
        <p:txBody>
          <a:bodyPr/>
          <a:lstStyle/>
          <a:p>
            <a:r>
              <a:rPr lang="en-US"/>
              <a:t>PRESENTATION TITLE</a:t>
            </a:r>
            <a:endParaRPr lang="en-US" dirty="0"/>
          </a:p>
        </p:txBody>
      </p:sp>
      <p:sp>
        <p:nvSpPr>
          <p:cNvPr id="8" name="Content Placeholder 7">
            <a:extLst>
              <a:ext uri="{FF2B5EF4-FFF2-40B4-BE49-F238E27FC236}">
                <a16:creationId xmlns:a16="http://schemas.microsoft.com/office/drawing/2014/main" id="{FC6F6EBB-94C2-4556-FBD6-438C44B76B89}"/>
              </a:ext>
            </a:extLst>
          </p:cNvPr>
          <p:cNvSpPr>
            <a:spLocks noGrp="1"/>
          </p:cNvSpPr>
          <p:nvPr>
            <p:ph idx="10"/>
          </p:nvPr>
        </p:nvSpPr>
        <p:spPr/>
        <p:txBody>
          <a:bodyPr/>
          <a:lstStyle/>
          <a:p>
            <a:r>
              <a:rPr lang="en-US" dirty="0"/>
              <a:t>All with 8 mg norethindrone</a:t>
            </a:r>
          </a:p>
          <a:p>
            <a:r>
              <a:rPr lang="en-US" dirty="0"/>
              <a:t>-Generess Fe</a:t>
            </a:r>
          </a:p>
          <a:p>
            <a:r>
              <a:rPr lang="en-US" dirty="0"/>
              <a:t>- Layolis Fe </a:t>
            </a:r>
          </a:p>
          <a:p>
            <a:r>
              <a:rPr lang="en-US" dirty="0"/>
              <a:t>- Kaitlib Fe</a:t>
            </a:r>
          </a:p>
          <a:p>
            <a:endParaRPr lang="en-US" dirty="0"/>
          </a:p>
        </p:txBody>
      </p:sp>
      <p:sp>
        <p:nvSpPr>
          <p:cNvPr id="9" name="Content Placeholder 8">
            <a:extLst>
              <a:ext uri="{FF2B5EF4-FFF2-40B4-BE49-F238E27FC236}">
                <a16:creationId xmlns:a16="http://schemas.microsoft.com/office/drawing/2014/main" id="{9EFBC5EF-E63F-CAE9-26CA-F3A2683F031F}"/>
              </a:ext>
            </a:extLst>
          </p:cNvPr>
          <p:cNvSpPr>
            <a:spLocks noGrp="1"/>
          </p:cNvSpPr>
          <p:nvPr>
            <p:ph idx="11"/>
          </p:nvPr>
        </p:nvSpPr>
        <p:spPr/>
        <p:txBody>
          <a:bodyPr/>
          <a:lstStyle/>
          <a:p>
            <a:r>
              <a:rPr lang="en-US" dirty="0"/>
              <a:t>20 mcg EE</a:t>
            </a:r>
          </a:p>
        </p:txBody>
      </p:sp>
      <p:sp>
        <p:nvSpPr>
          <p:cNvPr id="10" name="Content Placeholder 9">
            <a:extLst>
              <a:ext uri="{FF2B5EF4-FFF2-40B4-BE49-F238E27FC236}">
                <a16:creationId xmlns:a16="http://schemas.microsoft.com/office/drawing/2014/main" id="{305D6802-715E-0B3E-519F-9559ACF63139}"/>
              </a:ext>
            </a:extLst>
          </p:cNvPr>
          <p:cNvSpPr>
            <a:spLocks noGrp="1"/>
          </p:cNvSpPr>
          <p:nvPr>
            <p:ph idx="12"/>
          </p:nvPr>
        </p:nvSpPr>
        <p:spPr/>
        <p:txBody>
          <a:bodyPr/>
          <a:lstStyle/>
          <a:p>
            <a:r>
              <a:rPr lang="en-US" dirty="0"/>
              <a:t>25 mcg EE</a:t>
            </a:r>
          </a:p>
        </p:txBody>
      </p:sp>
      <p:sp>
        <p:nvSpPr>
          <p:cNvPr id="11" name="Content Placeholder 10">
            <a:extLst>
              <a:ext uri="{FF2B5EF4-FFF2-40B4-BE49-F238E27FC236}">
                <a16:creationId xmlns:a16="http://schemas.microsoft.com/office/drawing/2014/main" id="{8D925AA9-A0E2-B027-3B43-88FAC265B16B}"/>
              </a:ext>
            </a:extLst>
          </p:cNvPr>
          <p:cNvSpPr>
            <a:spLocks noGrp="1"/>
          </p:cNvSpPr>
          <p:nvPr>
            <p:ph idx="13"/>
          </p:nvPr>
        </p:nvSpPr>
        <p:spPr/>
        <p:txBody>
          <a:bodyPr/>
          <a:lstStyle/>
          <a:p>
            <a:r>
              <a:rPr lang="en-US" dirty="0"/>
              <a:t>All with 4 mg Norethindrone</a:t>
            </a:r>
          </a:p>
          <a:p>
            <a:r>
              <a:rPr lang="en-US" dirty="0"/>
              <a:t>- Wymzya Fe</a:t>
            </a:r>
          </a:p>
          <a:p>
            <a:r>
              <a:rPr lang="en-US" dirty="0"/>
              <a:t>-Zenchent Fe</a:t>
            </a:r>
          </a:p>
          <a:p>
            <a:r>
              <a:rPr lang="en-US" dirty="0"/>
              <a:t>-</a:t>
            </a:r>
            <a:r>
              <a:rPr lang="en-US" dirty="0" err="1"/>
              <a:t>Nexestra</a:t>
            </a:r>
            <a:r>
              <a:rPr lang="en-US" dirty="0"/>
              <a:t> FE </a:t>
            </a:r>
          </a:p>
          <a:p>
            <a:endParaRPr lang="en-US" dirty="0"/>
          </a:p>
          <a:p>
            <a:endParaRPr lang="en-US" dirty="0"/>
          </a:p>
        </p:txBody>
      </p:sp>
      <p:sp>
        <p:nvSpPr>
          <p:cNvPr id="12" name="Content Placeholder 11">
            <a:extLst>
              <a:ext uri="{FF2B5EF4-FFF2-40B4-BE49-F238E27FC236}">
                <a16:creationId xmlns:a16="http://schemas.microsoft.com/office/drawing/2014/main" id="{E2911938-701E-3FDB-E15C-ADC2A26FBBD7}"/>
              </a:ext>
            </a:extLst>
          </p:cNvPr>
          <p:cNvSpPr>
            <a:spLocks noGrp="1"/>
          </p:cNvSpPr>
          <p:nvPr>
            <p:ph idx="14"/>
          </p:nvPr>
        </p:nvSpPr>
        <p:spPr/>
        <p:txBody>
          <a:bodyPr/>
          <a:lstStyle/>
          <a:p>
            <a:r>
              <a:rPr lang="en-US" dirty="0"/>
              <a:t>35 mcg EE</a:t>
            </a:r>
          </a:p>
        </p:txBody>
      </p:sp>
      <p:sp>
        <p:nvSpPr>
          <p:cNvPr id="5" name="Slide Number Placeholder 4">
            <a:extLst>
              <a:ext uri="{FF2B5EF4-FFF2-40B4-BE49-F238E27FC236}">
                <a16:creationId xmlns:a16="http://schemas.microsoft.com/office/drawing/2014/main" id="{4710FAA9-7376-93EC-99D6-040A6A4141D9}"/>
              </a:ext>
            </a:extLst>
          </p:cNvPr>
          <p:cNvSpPr>
            <a:spLocks noGrp="1"/>
          </p:cNvSpPr>
          <p:nvPr>
            <p:ph type="sldNum" sz="quarter" idx="4"/>
          </p:nvPr>
        </p:nvSpPr>
        <p:spPr/>
        <p:txBody>
          <a:bodyPr/>
          <a:lstStyle/>
          <a:p>
            <a:fld id="{294A09A9-5501-47C1-A89A-A340965A2BE2}" type="slidenum">
              <a:rPr lang="en-US" smtClean="0"/>
              <a:pPr/>
              <a:t>15</a:t>
            </a:fld>
            <a:endParaRPr lang="en-US" dirty="0"/>
          </a:p>
        </p:txBody>
      </p:sp>
    </p:spTree>
    <p:extLst>
      <p:ext uri="{BB962C8B-B14F-4D97-AF65-F5344CB8AC3E}">
        <p14:creationId xmlns:p14="http://schemas.microsoft.com/office/powerpoint/2010/main" val="18513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BE2B2B6-3AF9-F3F7-CCBD-AFABE27C6BD2}"/>
              </a:ext>
            </a:extLst>
          </p:cNvPr>
          <p:cNvSpPr>
            <a:spLocks noGrp="1"/>
          </p:cNvSpPr>
          <p:nvPr>
            <p:ph type="title"/>
          </p:nvPr>
        </p:nvSpPr>
        <p:spPr/>
        <p:txBody>
          <a:bodyPr/>
          <a:lstStyle/>
          <a:p>
            <a:r>
              <a:rPr lang="en-US" dirty="0"/>
              <a:t>Newest OCP - </a:t>
            </a:r>
            <a:r>
              <a:rPr lang="en-US" dirty="0" err="1"/>
              <a:t>Nextstellis</a:t>
            </a:r>
            <a:endParaRPr lang="en-US" dirty="0"/>
          </a:p>
        </p:txBody>
      </p:sp>
      <p:sp>
        <p:nvSpPr>
          <p:cNvPr id="12" name="Content Placeholder 11">
            <a:extLst>
              <a:ext uri="{FF2B5EF4-FFF2-40B4-BE49-F238E27FC236}">
                <a16:creationId xmlns:a16="http://schemas.microsoft.com/office/drawing/2014/main" id="{BF97DDA2-7086-1EE3-872C-8AC229345DA3}"/>
              </a:ext>
            </a:extLst>
          </p:cNvPr>
          <p:cNvSpPr>
            <a:spLocks noGrp="1"/>
          </p:cNvSpPr>
          <p:nvPr>
            <p:ph idx="1"/>
          </p:nvPr>
        </p:nvSpPr>
        <p:spPr/>
        <p:txBody>
          <a:bodyPr/>
          <a:lstStyle/>
          <a:p>
            <a:r>
              <a:rPr lang="en-US" dirty="0"/>
              <a:t>- </a:t>
            </a:r>
            <a:r>
              <a:rPr lang="en-US" dirty="0" err="1"/>
              <a:t>Estetrol</a:t>
            </a:r>
            <a:r>
              <a:rPr lang="en-US" dirty="0"/>
              <a:t>(E4)14.2 mg combined with </a:t>
            </a:r>
            <a:r>
              <a:rPr lang="en-US" dirty="0" err="1"/>
              <a:t>drospirenone</a:t>
            </a:r>
            <a:r>
              <a:rPr lang="en-US" dirty="0"/>
              <a:t> 3mg</a:t>
            </a:r>
          </a:p>
          <a:p>
            <a:r>
              <a:rPr lang="en-US" dirty="0"/>
              <a:t>- 24 active pills with 4 placebo pills</a:t>
            </a:r>
          </a:p>
          <a:p>
            <a:r>
              <a:rPr lang="en-US" dirty="0"/>
              <a:t>- reported to have lower impact on breast and liver tissue</a:t>
            </a:r>
          </a:p>
          <a:p>
            <a:r>
              <a:rPr lang="en-US" dirty="0"/>
              <a:t>	not metabolized by CYP450</a:t>
            </a:r>
          </a:p>
          <a:p>
            <a:r>
              <a:rPr lang="en-US" dirty="0"/>
              <a:t>- effectiveness studied in women with BMI’s up to 35</a:t>
            </a:r>
          </a:p>
          <a:p>
            <a:r>
              <a:rPr lang="en-US" dirty="0"/>
              <a:t>- low rates of unscheduled bleeding (less 1%)</a:t>
            </a:r>
          </a:p>
          <a:p>
            <a:endParaRPr lang="en-US" dirty="0"/>
          </a:p>
          <a:p>
            <a:endParaRPr lang="en-US" dirty="0"/>
          </a:p>
        </p:txBody>
      </p:sp>
      <p:sp>
        <p:nvSpPr>
          <p:cNvPr id="4" name="Footer Placeholder 3">
            <a:extLst>
              <a:ext uri="{FF2B5EF4-FFF2-40B4-BE49-F238E27FC236}">
                <a16:creationId xmlns:a16="http://schemas.microsoft.com/office/drawing/2014/main" id="{D130A0C7-568F-28DA-1CB5-81BBB66D3763}"/>
              </a:ext>
            </a:extLst>
          </p:cNvPr>
          <p:cNvSpPr>
            <a:spLocks noGrp="1"/>
          </p:cNvSpPr>
          <p:nvPr>
            <p:ph type="ftr" sz="quarter" idx="3"/>
          </p:nvPr>
        </p:nvSpPr>
        <p:spPr/>
        <p:txBody>
          <a:bodyPr/>
          <a:lstStyle/>
          <a:p>
            <a:r>
              <a:rPr lang="en-US"/>
              <a:t>PRESENTATION TITLE</a:t>
            </a:r>
            <a:endParaRPr lang="en-US" dirty="0"/>
          </a:p>
        </p:txBody>
      </p:sp>
      <p:sp>
        <p:nvSpPr>
          <p:cNvPr id="10" name="Slide Number Placeholder 9">
            <a:extLst>
              <a:ext uri="{FF2B5EF4-FFF2-40B4-BE49-F238E27FC236}">
                <a16:creationId xmlns:a16="http://schemas.microsoft.com/office/drawing/2014/main" id="{12CA4EE6-0DCF-6ECD-4F41-888D95051888}"/>
              </a:ext>
            </a:extLst>
          </p:cNvPr>
          <p:cNvSpPr>
            <a:spLocks noGrp="1"/>
          </p:cNvSpPr>
          <p:nvPr>
            <p:ph type="sldNum" sz="quarter" idx="4"/>
          </p:nvPr>
        </p:nvSpPr>
        <p:spPr/>
        <p:txBody>
          <a:bodyPr/>
          <a:lstStyle/>
          <a:p>
            <a:fld id="{294A09A9-5501-47C1-A89A-A340965A2BE2}" type="slidenum">
              <a:rPr lang="en-US" smtClean="0"/>
              <a:pPr/>
              <a:t>16</a:t>
            </a:fld>
            <a:endParaRPr lang="en-US" dirty="0"/>
          </a:p>
        </p:txBody>
      </p:sp>
    </p:spTree>
    <p:extLst>
      <p:ext uri="{BB962C8B-B14F-4D97-AF65-F5344CB8AC3E}">
        <p14:creationId xmlns:p14="http://schemas.microsoft.com/office/powerpoint/2010/main" val="3964533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B11D5-6B3E-6B0E-790D-2A2C36A887AC}"/>
              </a:ext>
            </a:extLst>
          </p:cNvPr>
          <p:cNvSpPr>
            <a:spLocks noGrp="1"/>
          </p:cNvSpPr>
          <p:nvPr>
            <p:ph type="title"/>
          </p:nvPr>
        </p:nvSpPr>
        <p:spPr/>
        <p:txBody>
          <a:bodyPr/>
          <a:lstStyle/>
          <a:p>
            <a:r>
              <a:rPr lang="en-US" dirty="0"/>
              <a:t>Over the Counter OCP’s</a:t>
            </a:r>
          </a:p>
        </p:txBody>
      </p:sp>
      <p:sp>
        <p:nvSpPr>
          <p:cNvPr id="4" name="Footer Placeholder 3">
            <a:extLst>
              <a:ext uri="{FF2B5EF4-FFF2-40B4-BE49-F238E27FC236}">
                <a16:creationId xmlns:a16="http://schemas.microsoft.com/office/drawing/2014/main" id="{646F82C6-C735-D90D-A255-0B222B1ED088}"/>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7A993FE0-E3EB-7D28-D063-60EB292B1D68}"/>
              </a:ext>
            </a:extLst>
          </p:cNvPr>
          <p:cNvSpPr>
            <a:spLocks noGrp="1"/>
          </p:cNvSpPr>
          <p:nvPr>
            <p:ph type="sldNum" sz="quarter" idx="4"/>
          </p:nvPr>
        </p:nvSpPr>
        <p:spPr/>
        <p:txBody>
          <a:bodyPr/>
          <a:lstStyle/>
          <a:p>
            <a:fld id="{294A09A9-5501-47C1-A89A-A340965A2BE2}" type="slidenum">
              <a:rPr lang="en-US" smtClean="0"/>
              <a:pPr/>
              <a:t>17</a:t>
            </a:fld>
            <a:endParaRPr lang="en-US" dirty="0"/>
          </a:p>
        </p:txBody>
      </p:sp>
      <p:sp>
        <p:nvSpPr>
          <p:cNvPr id="8" name="Content Placeholder 7">
            <a:extLst>
              <a:ext uri="{FF2B5EF4-FFF2-40B4-BE49-F238E27FC236}">
                <a16:creationId xmlns:a16="http://schemas.microsoft.com/office/drawing/2014/main" id="{A4C88111-8E53-9EF5-5CEF-3AF04DFDD46E}"/>
              </a:ext>
            </a:extLst>
          </p:cNvPr>
          <p:cNvSpPr>
            <a:spLocks noGrp="1"/>
          </p:cNvSpPr>
          <p:nvPr>
            <p:ph idx="11"/>
          </p:nvPr>
        </p:nvSpPr>
        <p:spPr/>
        <p:txBody>
          <a:bodyPr/>
          <a:lstStyle/>
          <a:p>
            <a:r>
              <a:rPr lang="en-US" dirty="0" err="1"/>
              <a:t>Opill</a:t>
            </a:r>
            <a:endParaRPr lang="en-US" dirty="0"/>
          </a:p>
        </p:txBody>
      </p:sp>
      <p:sp>
        <p:nvSpPr>
          <p:cNvPr id="9" name="Content Placeholder 8">
            <a:extLst>
              <a:ext uri="{FF2B5EF4-FFF2-40B4-BE49-F238E27FC236}">
                <a16:creationId xmlns:a16="http://schemas.microsoft.com/office/drawing/2014/main" id="{59D8E2B3-8389-B302-3CFF-361828F7D546}"/>
              </a:ext>
            </a:extLst>
          </p:cNvPr>
          <p:cNvSpPr>
            <a:spLocks noGrp="1"/>
          </p:cNvSpPr>
          <p:nvPr>
            <p:ph idx="12"/>
          </p:nvPr>
        </p:nvSpPr>
        <p:spPr/>
        <p:txBody>
          <a:bodyPr/>
          <a:lstStyle/>
          <a:p>
            <a:endParaRPr lang="en-US"/>
          </a:p>
        </p:txBody>
      </p:sp>
      <p:sp>
        <p:nvSpPr>
          <p:cNvPr id="12" name="AutoShape 6" descr="Opill norgestrel tablets 0.075 milligram daily oral contraceptive package">
            <a:extLst>
              <a:ext uri="{FF2B5EF4-FFF2-40B4-BE49-F238E27FC236}">
                <a16:creationId xmlns:a16="http://schemas.microsoft.com/office/drawing/2014/main" id="{1B3D7941-D9C3-D899-A6F7-553C7634ABC0}"/>
              </a:ext>
            </a:extLst>
          </p:cNvPr>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a:p>
            <a:r>
              <a:rPr lang="en-US" dirty="0"/>
              <a:t>- approved for OTC distribution</a:t>
            </a:r>
          </a:p>
          <a:p>
            <a:r>
              <a:rPr lang="en-US" dirty="0"/>
              <a:t>- </a:t>
            </a:r>
            <a:r>
              <a:rPr lang="en-US" dirty="0" err="1"/>
              <a:t>Norgestrel</a:t>
            </a:r>
            <a:r>
              <a:rPr lang="en-US" dirty="0"/>
              <a:t> 0.075 mg taken daily</a:t>
            </a:r>
          </a:p>
          <a:p>
            <a:endParaRPr lang="en-US" dirty="0"/>
          </a:p>
        </p:txBody>
      </p:sp>
      <p:pic>
        <p:nvPicPr>
          <p:cNvPr id="4106" name="Picture 10" descr="How do you take the Opill? Perrigo's packaging is designed to tell you">
            <a:extLst>
              <a:ext uri="{FF2B5EF4-FFF2-40B4-BE49-F238E27FC236}">
                <a16:creationId xmlns:a16="http://schemas.microsoft.com/office/drawing/2014/main" id="{7459EA1E-A834-D868-0D1B-915790DD00D9}"/>
              </a:ext>
            </a:extLst>
          </p:cNvPr>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6283325" y="2630785"/>
            <a:ext cx="4664075" cy="2623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9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C23C-AF97-3087-AB03-423AF3335D48}"/>
              </a:ext>
            </a:extLst>
          </p:cNvPr>
          <p:cNvSpPr>
            <a:spLocks noGrp="1"/>
          </p:cNvSpPr>
          <p:nvPr>
            <p:ph type="title"/>
          </p:nvPr>
        </p:nvSpPr>
        <p:spPr/>
        <p:txBody>
          <a:bodyPr anchor="b">
            <a:normAutofit/>
          </a:bodyPr>
          <a:lstStyle/>
          <a:p>
            <a:r>
              <a:rPr lang="en-US" dirty="0"/>
              <a:t>Emergency Contraception</a:t>
            </a:r>
          </a:p>
        </p:txBody>
      </p:sp>
      <p:sp>
        <p:nvSpPr>
          <p:cNvPr id="6" name="Content Placeholder 5">
            <a:extLst>
              <a:ext uri="{FF2B5EF4-FFF2-40B4-BE49-F238E27FC236}">
                <a16:creationId xmlns:a16="http://schemas.microsoft.com/office/drawing/2014/main" id="{FAF2583B-C7DA-BF56-F582-F5A88BA740DC}"/>
              </a:ext>
            </a:extLst>
          </p:cNvPr>
          <p:cNvSpPr>
            <a:spLocks noGrp="1"/>
          </p:cNvSpPr>
          <p:nvPr>
            <p:ph idx="1"/>
          </p:nvPr>
        </p:nvSpPr>
        <p:spPr/>
        <p:txBody>
          <a:bodyPr/>
          <a:lstStyle/>
          <a:p>
            <a:r>
              <a:rPr lang="en-US" dirty="0"/>
              <a:t>- Total of 100 mg of ethinyl estradiol and 0.5 mg levonorgestrel</a:t>
            </a:r>
          </a:p>
          <a:p>
            <a:r>
              <a:rPr lang="en-US" dirty="0"/>
              <a:t>- 2 doses taken 12 hours apart</a:t>
            </a:r>
          </a:p>
        </p:txBody>
      </p:sp>
      <p:sp>
        <p:nvSpPr>
          <p:cNvPr id="4" name="Footer Placeholder 3">
            <a:extLst>
              <a:ext uri="{FF2B5EF4-FFF2-40B4-BE49-F238E27FC236}">
                <a16:creationId xmlns:a16="http://schemas.microsoft.com/office/drawing/2014/main" id="{ABE3DFFD-169C-D77C-FF90-F2707D364D7D}"/>
              </a:ext>
            </a:extLst>
          </p:cNvPr>
          <p:cNvSpPr>
            <a:spLocks noGrp="1"/>
          </p:cNvSpPr>
          <p:nvPr>
            <p:ph type="ftr" sz="quarter" idx="3"/>
          </p:nvPr>
        </p:nvSpPr>
        <p:spPr/>
        <p:txBody>
          <a:bodyPr anchor="ctr">
            <a:normAutofit/>
          </a:bodyPr>
          <a:lstStyle/>
          <a:p>
            <a:pPr>
              <a:spcAft>
                <a:spcPts val="600"/>
              </a:spcAft>
            </a:pPr>
            <a:r>
              <a:rPr lang="en-US"/>
              <a:t>PRESENTATION TITLE</a:t>
            </a:r>
          </a:p>
        </p:txBody>
      </p:sp>
      <p:sp>
        <p:nvSpPr>
          <p:cNvPr id="8" name="Content Placeholder 7">
            <a:extLst>
              <a:ext uri="{FF2B5EF4-FFF2-40B4-BE49-F238E27FC236}">
                <a16:creationId xmlns:a16="http://schemas.microsoft.com/office/drawing/2014/main" id="{37D707CB-4EC1-DF3F-B196-0C235631CAEE}"/>
              </a:ext>
            </a:extLst>
          </p:cNvPr>
          <p:cNvSpPr>
            <a:spLocks noGrp="1"/>
          </p:cNvSpPr>
          <p:nvPr>
            <p:ph idx="10"/>
          </p:nvPr>
        </p:nvSpPr>
        <p:spPr/>
        <p:txBody>
          <a:bodyPr/>
          <a:lstStyle/>
          <a:p>
            <a:r>
              <a:rPr lang="en-US" dirty="0"/>
              <a:t>-Levonorgestrel 1.5 mg as a single dose</a:t>
            </a:r>
          </a:p>
          <a:p>
            <a:r>
              <a:rPr lang="en-US" dirty="0"/>
              <a:t>- 2 brands</a:t>
            </a:r>
          </a:p>
          <a:p>
            <a:r>
              <a:rPr lang="en-US" dirty="0"/>
              <a:t>	Plan B </a:t>
            </a:r>
            <a:r>
              <a:rPr lang="en-US" dirty="0" err="1"/>
              <a:t>Onestep</a:t>
            </a:r>
            <a:endParaRPr lang="en-US" dirty="0"/>
          </a:p>
          <a:p>
            <a:r>
              <a:rPr lang="en-US" dirty="0"/>
              <a:t>	Julie</a:t>
            </a:r>
          </a:p>
        </p:txBody>
      </p:sp>
      <p:sp>
        <p:nvSpPr>
          <p:cNvPr id="9" name="Content Placeholder 8">
            <a:extLst>
              <a:ext uri="{FF2B5EF4-FFF2-40B4-BE49-F238E27FC236}">
                <a16:creationId xmlns:a16="http://schemas.microsoft.com/office/drawing/2014/main" id="{34407C00-A14D-1E60-BBFB-0CAB5D45038C}"/>
              </a:ext>
            </a:extLst>
          </p:cNvPr>
          <p:cNvSpPr>
            <a:spLocks noGrp="1"/>
          </p:cNvSpPr>
          <p:nvPr>
            <p:ph idx="11"/>
          </p:nvPr>
        </p:nvSpPr>
        <p:spPr/>
        <p:txBody>
          <a:bodyPr/>
          <a:lstStyle/>
          <a:p>
            <a:r>
              <a:rPr lang="en-US" dirty="0"/>
              <a:t>OCP’s</a:t>
            </a:r>
          </a:p>
        </p:txBody>
      </p:sp>
      <p:sp>
        <p:nvSpPr>
          <p:cNvPr id="10" name="Content Placeholder 9">
            <a:extLst>
              <a:ext uri="{FF2B5EF4-FFF2-40B4-BE49-F238E27FC236}">
                <a16:creationId xmlns:a16="http://schemas.microsoft.com/office/drawing/2014/main" id="{10117550-529E-A03B-CE8B-1326654C21BF}"/>
              </a:ext>
            </a:extLst>
          </p:cNvPr>
          <p:cNvSpPr>
            <a:spLocks noGrp="1"/>
          </p:cNvSpPr>
          <p:nvPr>
            <p:ph idx="12"/>
          </p:nvPr>
        </p:nvSpPr>
        <p:spPr/>
        <p:txBody>
          <a:bodyPr/>
          <a:lstStyle/>
          <a:p>
            <a:r>
              <a:rPr lang="en-US" dirty="0"/>
              <a:t>Single Dose Regimen</a:t>
            </a:r>
          </a:p>
        </p:txBody>
      </p:sp>
      <p:sp>
        <p:nvSpPr>
          <p:cNvPr id="12" name="Content Placeholder 11">
            <a:extLst>
              <a:ext uri="{FF2B5EF4-FFF2-40B4-BE49-F238E27FC236}">
                <a16:creationId xmlns:a16="http://schemas.microsoft.com/office/drawing/2014/main" id="{830DAB0F-147B-B153-054E-AACFE56A1C8A}"/>
              </a:ext>
            </a:extLst>
          </p:cNvPr>
          <p:cNvSpPr>
            <a:spLocks noGrp="1"/>
          </p:cNvSpPr>
          <p:nvPr>
            <p:ph idx="13"/>
          </p:nvPr>
        </p:nvSpPr>
        <p:spPr/>
        <p:txBody>
          <a:bodyPr/>
          <a:lstStyle/>
          <a:p>
            <a:r>
              <a:rPr lang="en-US" dirty="0"/>
              <a:t>- Copper IUD inserted within 5 days of intercourse</a:t>
            </a:r>
          </a:p>
          <a:p>
            <a:r>
              <a:rPr lang="en-US" dirty="0"/>
              <a:t>-52 mcg IUS are equally effective as copper IUD</a:t>
            </a:r>
          </a:p>
          <a:p>
            <a:r>
              <a:rPr lang="en-US" dirty="0"/>
              <a:t>- Ulipristal 30 mg (Ella)</a:t>
            </a:r>
          </a:p>
          <a:p>
            <a:r>
              <a:rPr lang="en-US" dirty="0"/>
              <a:t>	prescription only</a:t>
            </a:r>
          </a:p>
          <a:p>
            <a:endParaRPr lang="en-US" dirty="0"/>
          </a:p>
        </p:txBody>
      </p:sp>
      <p:sp>
        <p:nvSpPr>
          <p:cNvPr id="14" name="Content Placeholder 13">
            <a:extLst>
              <a:ext uri="{FF2B5EF4-FFF2-40B4-BE49-F238E27FC236}">
                <a16:creationId xmlns:a16="http://schemas.microsoft.com/office/drawing/2014/main" id="{8418481C-5D69-7B7C-863E-C5EEE8B625B2}"/>
              </a:ext>
            </a:extLst>
          </p:cNvPr>
          <p:cNvSpPr>
            <a:spLocks noGrp="1"/>
          </p:cNvSpPr>
          <p:nvPr>
            <p:ph idx="14"/>
          </p:nvPr>
        </p:nvSpPr>
        <p:spPr/>
        <p:txBody>
          <a:bodyPr/>
          <a:lstStyle/>
          <a:p>
            <a:r>
              <a:rPr lang="en-US" dirty="0"/>
              <a:t>Other options	</a:t>
            </a:r>
          </a:p>
        </p:txBody>
      </p:sp>
      <p:sp>
        <p:nvSpPr>
          <p:cNvPr id="5" name="Slide Number Placeholder 4">
            <a:extLst>
              <a:ext uri="{FF2B5EF4-FFF2-40B4-BE49-F238E27FC236}">
                <a16:creationId xmlns:a16="http://schemas.microsoft.com/office/drawing/2014/main" id="{118F1278-D730-75AF-5010-89C9260FBE70}"/>
              </a:ext>
            </a:extLst>
          </p:cNvPr>
          <p:cNvSpPr>
            <a:spLocks noGrp="1"/>
          </p:cNvSpPr>
          <p:nvPr>
            <p:ph type="sldNum" sz="quarter" idx="4"/>
          </p:nvPr>
        </p:nvSpPr>
        <p:spPr/>
        <p:txBody>
          <a:bodyPr anchor="ctr">
            <a:normAutofit/>
          </a:bodyPr>
          <a:lstStyle/>
          <a:p>
            <a:pPr>
              <a:spcAft>
                <a:spcPts val="600"/>
              </a:spcAft>
            </a:pPr>
            <a:fld id="{294A09A9-5501-47C1-A89A-A340965A2BE2}" type="slidenum">
              <a:rPr lang="en-US" smtClean="0"/>
              <a:pPr>
                <a:spcAft>
                  <a:spcPts val="600"/>
                </a:spcAft>
              </a:pPr>
              <a:t>18</a:t>
            </a:fld>
            <a:endParaRPr lang="en-US"/>
          </a:p>
        </p:txBody>
      </p:sp>
    </p:spTree>
    <p:extLst>
      <p:ext uri="{BB962C8B-B14F-4D97-AF65-F5344CB8AC3E}">
        <p14:creationId xmlns:p14="http://schemas.microsoft.com/office/powerpoint/2010/main" val="4041143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D6762-29D0-10BA-22DA-6B28B59674F3}"/>
              </a:ext>
            </a:extLst>
          </p:cNvPr>
          <p:cNvSpPr>
            <a:spLocks noGrp="1"/>
          </p:cNvSpPr>
          <p:nvPr>
            <p:ph type="ctrTitle"/>
          </p:nvPr>
        </p:nvSpPr>
        <p:spPr/>
        <p:txBody>
          <a:bodyPr/>
          <a:lstStyle/>
          <a:p>
            <a:r>
              <a:rPr lang="en-US" dirty="0"/>
              <a:t>Updates in Screening for Cervical Cancer</a:t>
            </a:r>
          </a:p>
        </p:txBody>
      </p:sp>
      <p:sp>
        <p:nvSpPr>
          <p:cNvPr id="3" name="Subtitle 2">
            <a:extLst>
              <a:ext uri="{FF2B5EF4-FFF2-40B4-BE49-F238E27FC236}">
                <a16:creationId xmlns:a16="http://schemas.microsoft.com/office/drawing/2014/main" id="{65E64C9D-96F2-B37C-83F7-2302375A4B7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0473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381000"/>
            <a:ext cx="9779183" cy="1325563"/>
          </a:xfrm>
        </p:spPr>
        <p:txBody>
          <a:bodyPr/>
          <a:lstStyle/>
          <a:p>
            <a:r>
              <a:rPr lang="en-US" dirty="0"/>
              <a:t>Agenda</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167493" y="2017467"/>
            <a:ext cx="9779182" cy="3366815"/>
          </a:xfrm>
        </p:spPr>
        <p:txBody>
          <a:bodyPr vert="horz" lIns="91440" tIns="45720" rIns="91440" bIns="45720" rtlCol="0" anchor="t">
            <a:normAutofit/>
          </a:bodyPr>
          <a:lstStyle/>
          <a:p>
            <a:r>
              <a:rPr lang="en-US" dirty="0"/>
              <a:t>Contraception updates</a:t>
            </a:r>
          </a:p>
          <a:p>
            <a:r>
              <a:rPr lang="en-US" dirty="0"/>
              <a:t>Pap smear updates</a:t>
            </a:r>
          </a:p>
          <a:p>
            <a:r>
              <a:rPr lang="en-US" dirty="0"/>
              <a:t>AUB</a:t>
            </a:r>
          </a:p>
          <a:p>
            <a:r>
              <a:rPr lang="en-US" dirty="0"/>
              <a:t>Osteoporosis</a:t>
            </a:r>
          </a:p>
          <a:p>
            <a:r>
              <a:rPr lang="en-US" dirty="0"/>
              <a:t>Menopause </a:t>
            </a:r>
            <a:r>
              <a:rPr lang="en-US" dirty="0" err="1"/>
              <a:t>perles</a:t>
            </a:r>
            <a:endParaRPr lang="en-US" dirty="0"/>
          </a:p>
          <a:p>
            <a:endParaRPr lang="en-US" dirty="0"/>
          </a:p>
          <a:p>
            <a:endParaRPr lang="en-US" dirty="0"/>
          </a:p>
        </p:txBody>
      </p:sp>
      <p:sp>
        <p:nvSpPr>
          <p:cNvPr id="5" name="Footer Placeholder 4">
            <a:extLst>
              <a:ext uri="{FF2B5EF4-FFF2-40B4-BE49-F238E27FC236}">
                <a16:creationId xmlns:a16="http://schemas.microsoft.com/office/drawing/2014/main" id="{6209FEB4-4C5C-EB43-9696-7B42453DB79B}"/>
              </a:ext>
            </a:extLst>
          </p:cNvPr>
          <p:cNvSpPr>
            <a:spLocks noGrp="1"/>
          </p:cNvSpPr>
          <p:nvPr>
            <p:ph type="ftr" sz="quarter" idx="3"/>
          </p:nvPr>
        </p:nvSpPr>
        <p:spPr>
          <a:xfrm>
            <a:off x="4038600" y="6356350"/>
            <a:ext cx="411480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132560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B1477D-4395-31D4-963F-324D8BC43D8A}"/>
              </a:ext>
            </a:extLst>
          </p:cNvPr>
          <p:cNvSpPr>
            <a:spLocks noGrp="1"/>
          </p:cNvSpPr>
          <p:nvPr>
            <p:ph type="title"/>
          </p:nvPr>
        </p:nvSpPr>
        <p:spPr/>
        <p:txBody>
          <a:bodyPr/>
          <a:lstStyle/>
          <a:p>
            <a:r>
              <a:rPr lang="en-US" dirty="0"/>
              <a:t>Case 2</a:t>
            </a:r>
          </a:p>
        </p:txBody>
      </p:sp>
      <p:sp>
        <p:nvSpPr>
          <p:cNvPr id="7" name="Content Placeholder 6">
            <a:extLst>
              <a:ext uri="{FF2B5EF4-FFF2-40B4-BE49-F238E27FC236}">
                <a16:creationId xmlns:a16="http://schemas.microsoft.com/office/drawing/2014/main" id="{045EF961-5183-7FD7-0144-5FF316714379}"/>
              </a:ext>
            </a:extLst>
          </p:cNvPr>
          <p:cNvSpPr>
            <a:spLocks noGrp="1"/>
          </p:cNvSpPr>
          <p:nvPr>
            <p:ph idx="1"/>
          </p:nvPr>
        </p:nvSpPr>
        <p:spPr/>
        <p:txBody>
          <a:bodyPr/>
          <a:lstStyle/>
          <a:p>
            <a:r>
              <a:rPr lang="en-US" dirty="0"/>
              <a:t>A 23 year old female with no past medical history comes to your office for a routine appointment. She has never had any screening for cervical cancer. What are the recommendations for cervical cancer screening for this patient?</a:t>
            </a:r>
          </a:p>
        </p:txBody>
      </p:sp>
      <p:sp>
        <p:nvSpPr>
          <p:cNvPr id="4" name="Footer Placeholder 3">
            <a:extLst>
              <a:ext uri="{FF2B5EF4-FFF2-40B4-BE49-F238E27FC236}">
                <a16:creationId xmlns:a16="http://schemas.microsoft.com/office/drawing/2014/main" id="{F573C76F-9A2B-5965-7D4D-2BA8E5EA6BCD}"/>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285EC139-D42F-6A99-8B1E-162A2B8AC7A1}"/>
              </a:ext>
            </a:extLst>
          </p:cNvPr>
          <p:cNvSpPr>
            <a:spLocks noGrp="1"/>
          </p:cNvSpPr>
          <p:nvPr>
            <p:ph type="sldNum" sz="quarter" idx="4"/>
          </p:nvPr>
        </p:nvSpPr>
        <p:spPr/>
        <p:txBody>
          <a:bodyPr/>
          <a:lstStyle/>
          <a:p>
            <a:fld id="{294A09A9-5501-47C1-A89A-A340965A2BE2}" type="slidenum">
              <a:rPr lang="en-US" smtClean="0"/>
              <a:pPr/>
              <a:t>20</a:t>
            </a:fld>
            <a:endParaRPr lang="en-US" dirty="0"/>
          </a:p>
        </p:txBody>
      </p:sp>
      <p:sp>
        <p:nvSpPr>
          <p:cNvPr id="8" name="Content Placeholder 7">
            <a:extLst>
              <a:ext uri="{FF2B5EF4-FFF2-40B4-BE49-F238E27FC236}">
                <a16:creationId xmlns:a16="http://schemas.microsoft.com/office/drawing/2014/main" id="{3B4160D7-D962-CDFC-5352-84B1782EC4BE}"/>
              </a:ext>
            </a:extLst>
          </p:cNvPr>
          <p:cNvSpPr>
            <a:spLocks noGrp="1"/>
          </p:cNvSpPr>
          <p:nvPr>
            <p:ph idx="10"/>
          </p:nvPr>
        </p:nvSpPr>
        <p:spPr/>
        <p:txBody>
          <a:bodyPr/>
          <a:lstStyle/>
          <a:p>
            <a:pPr marL="514350" indent="-514350">
              <a:buAutoNum type="alphaUcParenR"/>
            </a:pPr>
            <a:r>
              <a:rPr lang="en-US" dirty="0"/>
              <a:t>No testing indicated</a:t>
            </a:r>
          </a:p>
          <a:p>
            <a:pPr marL="514350" indent="-514350">
              <a:buAutoNum type="alphaUcParenR"/>
            </a:pPr>
            <a:r>
              <a:rPr lang="en-US" dirty="0"/>
              <a:t>Obtain Pap test and if negative repeat in 3 years</a:t>
            </a:r>
          </a:p>
          <a:p>
            <a:pPr marL="514350" indent="-514350">
              <a:buAutoNum type="alphaUcParenR"/>
            </a:pPr>
            <a:r>
              <a:rPr lang="en-US" dirty="0"/>
              <a:t>Obtain a Pap test and HPV testing and if negative repeat in 5 years</a:t>
            </a:r>
          </a:p>
          <a:p>
            <a:pPr marL="514350" indent="-514350">
              <a:buAutoNum type="alphaUcParenR"/>
            </a:pPr>
            <a:r>
              <a:rPr lang="en-US" dirty="0"/>
              <a:t>Obtain only HPV test and if negative repeat in 5 years</a:t>
            </a:r>
          </a:p>
          <a:p>
            <a:endParaRPr lang="en-US" dirty="0"/>
          </a:p>
        </p:txBody>
      </p:sp>
      <p:sp>
        <p:nvSpPr>
          <p:cNvPr id="9" name="Content Placeholder 8">
            <a:extLst>
              <a:ext uri="{FF2B5EF4-FFF2-40B4-BE49-F238E27FC236}">
                <a16:creationId xmlns:a16="http://schemas.microsoft.com/office/drawing/2014/main" id="{A4B72A78-1849-49C8-A717-85989C97E1F9}"/>
              </a:ext>
            </a:extLst>
          </p:cNvPr>
          <p:cNvSpPr>
            <a:spLocks noGrp="1"/>
          </p:cNvSpPr>
          <p:nvPr>
            <p:ph idx="11"/>
          </p:nvPr>
        </p:nvSpPr>
        <p:spPr/>
        <p:txBody>
          <a:bodyPr/>
          <a:lstStyle/>
          <a:p>
            <a:endParaRPr lang="en-US"/>
          </a:p>
        </p:txBody>
      </p:sp>
      <p:sp>
        <p:nvSpPr>
          <p:cNvPr id="10" name="Content Placeholder 9">
            <a:extLst>
              <a:ext uri="{FF2B5EF4-FFF2-40B4-BE49-F238E27FC236}">
                <a16:creationId xmlns:a16="http://schemas.microsoft.com/office/drawing/2014/main" id="{38C6A1C1-28CD-2D9A-0EB3-8565B765884E}"/>
              </a:ext>
            </a:extLst>
          </p:cNvPr>
          <p:cNvSpPr>
            <a:spLocks noGrp="1"/>
          </p:cNvSpPr>
          <p:nvPr>
            <p:ph idx="12"/>
          </p:nvPr>
        </p:nvSpPr>
        <p:spPr/>
        <p:txBody>
          <a:bodyPr/>
          <a:lstStyle/>
          <a:p>
            <a:endParaRPr lang="en-US"/>
          </a:p>
        </p:txBody>
      </p:sp>
    </p:spTree>
    <p:extLst>
      <p:ext uri="{BB962C8B-B14F-4D97-AF65-F5344CB8AC3E}">
        <p14:creationId xmlns:p14="http://schemas.microsoft.com/office/powerpoint/2010/main" val="936548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9AB1-5E22-C7DD-D4A2-E2983614182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B34CEC1-5ECC-1BB8-AF3E-851A11E8F570}"/>
              </a:ext>
            </a:extLst>
          </p:cNvPr>
          <p:cNvPicPr>
            <a:picLocks noGrp="1" noChangeAspect="1"/>
          </p:cNvPicPr>
          <p:nvPr>
            <p:ph idx="1"/>
          </p:nvPr>
        </p:nvPicPr>
        <p:blipFill>
          <a:blip r:embed="rId2"/>
          <a:stretch>
            <a:fillRect/>
          </a:stretch>
        </p:blipFill>
        <p:spPr>
          <a:xfrm>
            <a:off x="1798590" y="680938"/>
            <a:ext cx="8947305" cy="5379295"/>
          </a:xfrm>
          <a:prstGeom prst="rect">
            <a:avLst/>
          </a:prstGeom>
        </p:spPr>
      </p:pic>
    </p:spTree>
    <p:extLst>
      <p:ext uri="{BB962C8B-B14F-4D97-AF65-F5344CB8AC3E}">
        <p14:creationId xmlns:p14="http://schemas.microsoft.com/office/powerpoint/2010/main" val="2977625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4F5C-5F5F-C0D9-2641-6D6EAAC7CE92}"/>
              </a:ext>
            </a:extLst>
          </p:cNvPr>
          <p:cNvSpPr>
            <a:spLocks noGrp="1"/>
          </p:cNvSpPr>
          <p:nvPr>
            <p:ph type="title"/>
          </p:nvPr>
        </p:nvSpPr>
        <p:spPr/>
        <p:txBody>
          <a:bodyPr/>
          <a:lstStyle/>
          <a:p>
            <a:r>
              <a:rPr lang="en-US" dirty="0"/>
              <a:t>Why the changes?</a:t>
            </a:r>
          </a:p>
        </p:txBody>
      </p:sp>
      <p:sp>
        <p:nvSpPr>
          <p:cNvPr id="3" name="Content Placeholder 2">
            <a:extLst>
              <a:ext uri="{FF2B5EF4-FFF2-40B4-BE49-F238E27FC236}">
                <a16:creationId xmlns:a16="http://schemas.microsoft.com/office/drawing/2014/main" id="{7FA396DD-3ED8-2A4A-13A5-7C63E9E8FA96}"/>
              </a:ext>
            </a:extLst>
          </p:cNvPr>
          <p:cNvSpPr>
            <a:spLocks noGrp="1"/>
          </p:cNvSpPr>
          <p:nvPr>
            <p:ph idx="1"/>
          </p:nvPr>
        </p:nvSpPr>
        <p:spPr/>
        <p:txBody>
          <a:bodyPr/>
          <a:lstStyle/>
          <a:p>
            <a:r>
              <a:rPr lang="en-US" dirty="0"/>
              <a:t>Less than 1% of cervical cancers are diagnosed in patients younger than 25 years, and early screening has not been shown to prevent these cancers</a:t>
            </a:r>
          </a:p>
          <a:p>
            <a:r>
              <a:rPr lang="en-US" dirty="0"/>
              <a:t>Most abnormal findings in patients ages 21-24 would regress without intervention because HPV infections are usually transient in this age group. Little benefit to treatment but possible increase risk of preterm birth</a:t>
            </a:r>
          </a:p>
          <a:p>
            <a:pPr marL="0" indent="0">
              <a:buNone/>
            </a:pPr>
            <a:endParaRPr lang="en-US" dirty="0"/>
          </a:p>
        </p:txBody>
      </p:sp>
    </p:spTree>
    <p:extLst>
      <p:ext uri="{BB962C8B-B14F-4D97-AF65-F5344CB8AC3E}">
        <p14:creationId xmlns:p14="http://schemas.microsoft.com/office/powerpoint/2010/main" val="2571137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8FF25-E94E-1249-01E3-59AD2A48DF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4D5D6C-CFE6-8089-5B1B-9B4555D388A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4A9BD95-3E05-30E8-1035-1107D6F7B6A3}"/>
              </a:ext>
            </a:extLst>
          </p:cNvPr>
          <p:cNvPicPr>
            <a:picLocks noChangeAspect="1"/>
          </p:cNvPicPr>
          <p:nvPr/>
        </p:nvPicPr>
        <p:blipFill>
          <a:blip r:embed="rId2"/>
          <a:stretch>
            <a:fillRect/>
          </a:stretch>
        </p:blipFill>
        <p:spPr>
          <a:xfrm>
            <a:off x="787013" y="1027906"/>
            <a:ext cx="10617974" cy="4351338"/>
          </a:xfrm>
          <a:prstGeom prst="rect">
            <a:avLst/>
          </a:prstGeom>
        </p:spPr>
      </p:pic>
    </p:spTree>
    <p:extLst>
      <p:ext uri="{BB962C8B-B14F-4D97-AF65-F5344CB8AC3E}">
        <p14:creationId xmlns:p14="http://schemas.microsoft.com/office/powerpoint/2010/main" val="3771218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B05B-9C0D-CD19-F8ED-A458C3F12838}"/>
              </a:ext>
            </a:extLst>
          </p:cNvPr>
          <p:cNvSpPr>
            <a:spLocks noGrp="1"/>
          </p:cNvSpPr>
          <p:nvPr>
            <p:ph type="title"/>
          </p:nvPr>
        </p:nvSpPr>
        <p:spPr/>
        <p:txBody>
          <a:bodyPr/>
          <a:lstStyle/>
          <a:p>
            <a:r>
              <a:rPr lang="en-US" dirty="0"/>
              <a:t>Concerns with changing recommendations</a:t>
            </a:r>
          </a:p>
        </p:txBody>
      </p:sp>
      <p:sp>
        <p:nvSpPr>
          <p:cNvPr id="3" name="Content Placeholder 2">
            <a:extLst>
              <a:ext uri="{FF2B5EF4-FFF2-40B4-BE49-F238E27FC236}">
                <a16:creationId xmlns:a16="http://schemas.microsoft.com/office/drawing/2014/main" id="{60D31F0B-F84E-1BD1-09E6-5C70FF8382F4}"/>
              </a:ext>
            </a:extLst>
          </p:cNvPr>
          <p:cNvSpPr>
            <a:spLocks noGrp="1"/>
          </p:cNvSpPr>
          <p:nvPr>
            <p:ph idx="1"/>
          </p:nvPr>
        </p:nvSpPr>
        <p:spPr/>
        <p:txBody>
          <a:bodyPr/>
          <a:lstStyle/>
          <a:p>
            <a:r>
              <a:rPr lang="en-US" dirty="0"/>
              <a:t>Primary HPV testing isn’t available consistently (especially in rural and under-resourced areas) which has made uptake of new recommendations slow. There will also need to be a change in lab infrastructure.</a:t>
            </a:r>
          </a:p>
          <a:p>
            <a:r>
              <a:rPr lang="en-US" dirty="0"/>
              <a:t>Increased interval between testing may decrease adherence to screening</a:t>
            </a:r>
          </a:p>
          <a:p>
            <a:r>
              <a:rPr lang="en-US" dirty="0"/>
              <a:t>Raising the recommendation of screening start age from 21 to 25 could exacerbate the underscreening in individuals &lt;30 years old</a:t>
            </a:r>
          </a:p>
        </p:txBody>
      </p:sp>
    </p:spTree>
    <p:extLst>
      <p:ext uri="{BB962C8B-B14F-4D97-AF65-F5344CB8AC3E}">
        <p14:creationId xmlns:p14="http://schemas.microsoft.com/office/powerpoint/2010/main" val="2974130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403C-F41B-784E-4B24-F71C7D81A4A9}"/>
              </a:ext>
            </a:extLst>
          </p:cNvPr>
          <p:cNvSpPr>
            <a:spLocks noGrp="1"/>
          </p:cNvSpPr>
          <p:nvPr>
            <p:ph type="title"/>
          </p:nvPr>
        </p:nvSpPr>
        <p:spPr/>
        <p:txBody>
          <a:bodyPr/>
          <a:lstStyle/>
          <a:p>
            <a:r>
              <a:rPr lang="en-US" dirty="0"/>
              <a:t>Case 3</a:t>
            </a:r>
          </a:p>
        </p:txBody>
      </p:sp>
      <p:sp>
        <p:nvSpPr>
          <p:cNvPr id="3" name="Content Placeholder 2">
            <a:extLst>
              <a:ext uri="{FF2B5EF4-FFF2-40B4-BE49-F238E27FC236}">
                <a16:creationId xmlns:a16="http://schemas.microsoft.com/office/drawing/2014/main" id="{C80742E0-0E27-3579-3D75-6689CD3D5DCE}"/>
              </a:ext>
            </a:extLst>
          </p:cNvPr>
          <p:cNvSpPr>
            <a:spLocks noGrp="1"/>
          </p:cNvSpPr>
          <p:nvPr>
            <p:ph idx="1"/>
          </p:nvPr>
        </p:nvSpPr>
        <p:spPr/>
        <p:txBody>
          <a:bodyPr/>
          <a:lstStyle/>
          <a:p>
            <a:r>
              <a:rPr lang="en-US" dirty="0"/>
              <a:t>37 year old presents to your office with complaint of heavy vaginal bleeding. Her periods are regular, last 7 days and she is experiencing some intermenstrual spotting.</a:t>
            </a:r>
          </a:p>
          <a:p>
            <a:r>
              <a:rPr lang="en-US" dirty="0"/>
              <a:t>She is sexually active, currently using condoms for her method of contraception.</a:t>
            </a:r>
          </a:p>
        </p:txBody>
      </p:sp>
      <p:sp>
        <p:nvSpPr>
          <p:cNvPr id="4" name="Footer Placeholder 3">
            <a:extLst>
              <a:ext uri="{FF2B5EF4-FFF2-40B4-BE49-F238E27FC236}">
                <a16:creationId xmlns:a16="http://schemas.microsoft.com/office/drawing/2014/main" id="{062C1745-7C25-FE6E-5A2A-FB89B6FBAF0A}"/>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775BBF38-69C5-3206-C0FF-A2E6B8DAD467}"/>
              </a:ext>
            </a:extLst>
          </p:cNvPr>
          <p:cNvSpPr>
            <a:spLocks noGrp="1"/>
          </p:cNvSpPr>
          <p:nvPr>
            <p:ph type="sldNum" sz="quarter" idx="4"/>
          </p:nvPr>
        </p:nvSpPr>
        <p:spPr/>
        <p:txBody>
          <a:bodyPr/>
          <a:lstStyle/>
          <a:p>
            <a:fld id="{294A09A9-5501-47C1-A89A-A340965A2BE2}" type="slidenum">
              <a:rPr lang="en-US" smtClean="0"/>
              <a:pPr/>
              <a:t>25</a:t>
            </a:fld>
            <a:endParaRPr lang="en-US" dirty="0"/>
          </a:p>
        </p:txBody>
      </p:sp>
    </p:spTree>
    <p:extLst>
      <p:ext uri="{BB962C8B-B14F-4D97-AF65-F5344CB8AC3E}">
        <p14:creationId xmlns:p14="http://schemas.microsoft.com/office/powerpoint/2010/main" val="3266653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2C5424-D537-D0BE-3D5B-1676E47FDC95}"/>
              </a:ext>
            </a:extLst>
          </p:cNvPr>
          <p:cNvSpPr>
            <a:spLocks noGrp="1"/>
          </p:cNvSpPr>
          <p:nvPr>
            <p:ph type="ctrTitle"/>
          </p:nvPr>
        </p:nvSpPr>
        <p:spPr/>
        <p:txBody>
          <a:bodyPr/>
          <a:lstStyle/>
          <a:p>
            <a:r>
              <a:rPr lang="en-US" dirty="0"/>
              <a:t>Abnormal Uterine Bleeding</a:t>
            </a:r>
          </a:p>
        </p:txBody>
      </p:sp>
      <p:sp>
        <p:nvSpPr>
          <p:cNvPr id="7" name="Subtitle 6">
            <a:extLst>
              <a:ext uri="{FF2B5EF4-FFF2-40B4-BE49-F238E27FC236}">
                <a16:creationId xmlns:a16="http://schemas.microsoft.com/office/drawing/2014/main" id="{1AFA0AE8-B4E3-91D3-DF38-A5AA3343B708}"/>
              </a:ext>
            </a:extLst>
          </p:cNvPr>
          <p:cNvSpPr>
            <a:spLocks noGrp="1"/>
          </p:cNvSpPr>
          <p:nvPr>
            <p:ph type="subTitle" idx="1"/>
          </p:nvPr>
        </p:nvSpPr>
        <p:spPr/>
        <p:txBody>
          <a:bodyPr/>
          <a:lstStyle/>
          <a:p>
            <a:r>
              <a:rPr lang="en-US" dirty="0"/>
              <a:t>DUB is out!</a:t>
            </a:r>
          </a:p>
        </p:txBody>
      </p:sp>
    </p:spTree>
    <p:extLst>
      <p:ext uri="{BB962C8B-B14F-4D97-AF65-F5344CB8AC3E}">
        <p14:creationId xmlns:p14="http://schemas.microsoft.com/office/powerpoint/2010/main" val="1247868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AAD69D-F0D1-C4AB-5A34-CF90911F9B81}"/>
              </a:ext>
            </a:extLst>
          </p:cNvPr>
          <p:cNvSpPr>
            <a:spLocks noGrp="1"/>
          </p:cNvSpPr>
          <p:nvPr>
            <p:ph type="title"/>
          </p:nvPr>
        </p:nvSpPr>
        <p:spPr/>
        <p:txBody>
          <a:bodyPr/>
          <a:lstStyle/>
          <a:p>
            <a:r>
              <a:rPr lang="en-US" dirty="0"/>
              <a:t>AUB	</a:t>
            </a:r>
          </a:p>
        </p:txBody>
      </p:sp>
      <p:sp>
        <p:nvSpPr>
          <p:cNvPr id="5" name="Text Placeholder 4">
            <a:extLst>
              <a:ext uri="{FF2B5EF4-FFF2-40B4-BE49-F238E27FC236}">
                <a16:creationId xmlns:a16="http://schemas.microsoft.com/office/drawing/2014/main" id="{B2DFC81F-59AF-0E56-E38D-04A0EB9B2BA8}"/>
              </a:ext>
            </a:extLst>
          </p:cNvPr>
          <p:cNvSpPr>
            <a:spLocks noGrp="1"/>
          </p:cNvSpPr>
          <p:nvPr>
            <p:ph type="body" idx="1"/>
          </p:nvPr>
        </p:nvSpPr>
        <p:spPr/>
        <p:txBody>
          <a:bodyPr/>
          <a:lstStyle/>
          <a:p>
            <a:r>
              <a:rPr lang="en-US" dirty="0"/>
              <a:t>- </a:t>
            </a:r>
            <a:r>
              <a:rPr lang="en-US" sz="2000" dirty="0"/>
              <a:t>Abnormal uterine bleeding replaced DUB </a:t>
            </a:r>
          </a:p>
          <a:p>
            <a:r>
              <a:rPr lang="en-US" sz="2000" dirty="0"/>
              <a:t>-Heavy menstrual bleeding intermenstrual bleeding replaces menorrhagia and metrorrhagia</a:t>
            </a:r>
          </a:p>
          <a:p>
            <a:r>
              <a:rPr lang="en-US" sz="2000" dirty="0"/>
              <a:t>- PALM-COEIN Classification System – classifies bleeding by pattern and etiology</a:t>
            </a:r>
          </a:p>
          <a:p>
            <a:r>
              <a:rPr lang="en-US" sz="2000" dirty="0"/>
              <a:t>- typically associated with ovulatory dysfunction</a:t>
            </a:r>
          </a:p>
          <a:p>
            <a:r>
              <a:rPr lang="en-US" sz="2000" dirty="0"/>
              <a:t>- anovulatory bleeding common at extremes of  reproductive age</a:t>
            </a:r>
          </a:p>
          <a:p>
            <a:endParaRPr lang="en-US" sz="1800" dirty="0"/>
          </a:p>
          <a:p>
            <a:endParaRPr lang="en-US" dirty="0"/>
          </a:p>
        </p:txBody>
      </p:sp>
    </p:spTree>
    <p:extLst>
      <p:ext uri="{BB962C8B-B14F-4D97-AF65-F5344CB8AC3E}">
        <p14:creationId xmlns:p14="http://schemas.microsoft.com/office/powerpoint/2010/main" val="4250354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45F95-E628-41AF-6262-F4FE40477C88}"/>
              </a:ext>
            </a:extLst>
          </p:cNvPr>
          <p:cNvSpPr>
            <a:spLocks noGrp="1"/>
          </p:cNvSpPr>
          <p:nvPr>
            <p:ph type="title"/>
          </p:nvPr>
        </p:nvSpPr>
        <p:spPr/>
        <p:txBody>
          <a:bodyPr/>
          <a:lstStyle/>
          <a:p>
            <a:r>
              <a:rPr lang="en-US" dirty="0"/>
              <a:t>PALM-COEIN</a:t>
            </a:r>
          </a:p>
        </p:txBody>
      </p:sp>
      <p:sp>
        <p:nvSpPr>
          <p:cNvPr id="6" name="Content Placeholder 5">
            <a:extLst>
              <a:ext uri="{FF2B5EF4-FFF2-40B4-BE49-F238E27FC236}">
                <a16:creationId xmlns:a16="http://schemas.microsoft.com/office/drawing/2014/main" id="{7BC9A078-0925-5614-2647-D74481D1690E}"/>
              </a:ext>
            </a:extLst>
          </p:cNvPr>
          <p:cNvSpPr>
            <a:spLocks noGrp="1"/>
          </p:cNvSpPr>
          <p:nvPr>
            <p:ph idx="1"/>
          </p:nvPr>
        </p:nvSpPr>
        <p:spPr/>
        <p:txBody>
          <a:bodyPr/>
          <a:lstStyle/>
          <a:p>
            <a:r>
              <a:rPr lang="en-US" dirty="0"/>
              <a:t>Polyp (AUB-P)</a:t>
            </a:r>
          </a:p>
          <a:p>
            <a:r>
              <a:rPr lang="en-US" dirty="0" err="1"/>
              <a:t>Adenomyosois</a:t>
            </a:r>
            <a:r>
              <a:rPr lang="en-US" dirty="0"/>
              <a:t> (AUB-A)</a:t>
            </a:r>
          </a:p>
          <a:p>
            <a:r>
              <a:rPr lang="en-US" dirty="0"/>
              <a:t>Leiomyoma (AUB-L)</a:t>
            </a:r>
          </a:p>
          <a:p>
            <a:r>
              <a:rPr lang="en-US" dirty="0"/>
              <a:t>	Submucosal</a:t>
            </a:r>
          </a:p>
          <a:p>
            <a:r>
              <a:rPr lang="en-US" dirty="0"/>
              <a:t>	Other</a:t>
            </a:r>
          </a:p>
          <a:p>
            <a:r>
              <a:rPr lang="en-US" dirty="0"/>
              <a:t>Malignancy &amp; hyperplasia (AUB-M)</a:t>
            </a:r>
          </a:p>
          <a:p>
            <a:endParaRPr lang="en-US" dirty="0"/>
          </a:p>
        </p:txBody>
      </p:sp>
      <p:sp>
        <p:nvSpPr>
          <p:cNvPr id="4" name="Footer Placeholder 3">
            <a:extLst>
              <a:ext uri="{FF2B5EF4-FFF2-40B4-BE49-F238E27FC236}">
                <a16:creationId xmlns:a16="http://schemas.microsoft.com/office/drawing/2014/main" id="{EFDA154A-1D68-AEB5-C4B9-B90CE0961214}"/>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4ED95AA-0CF6-57BB-6BD5-25AE786D3BC0}"/>
              </a:ext>
            </a:extLst>
          </p:cNvPr>
          <p:cNvSpPr>
            <a:spLocks noGrp="1"/>
          </p:cNvSpPr>
          <p:nvPr>
            <p:ph type="sldNum" sz="quarter" idx="4"/>
          </p:nvPr>
        </p:nvSpPr>
        <p:spPr/>
        <p:txBody>
          <a:bodyPr/>
          <a:lstStyle/>
          <a:p>
            <a:fld id="{294A09A9-5501-47C1-A89A-A340965A2BE2}" type="slidenum">
              <a:rPr lang="en-US" smtClean="0"/>
              <a:pPr/>
              <a:t>28</a:t>
            </a:fld>
            <a:endParaRPr lang="en-US" dirty="0"/>
          </a:p>
        </p:txBody>
      </p:sp>
      <p:sp>
        <p:nvSpPr>
          <p:cNvPr id="7" name="Content Placeholder 6">
            <a:extLst>
              <a:ext uri="{FF2B5EF4-FFF2-40B4-BE49-F238E27FC236}">
                <a16:creationId xmlns:a16="http://schemas.microsoft.com/office/drawing/2014/main" id="{376071D1-1D64-878F-2A7F-D42874EE18A6}"/>
              </a:ext>
            </a:extLst>
          </p:cNvPr>
          <p:cNvSpPr>
            <a:spLocks noGrp="1"/>
          </p:cNvSpPr>
          <p:nvPr>
            <p:ph idx="10"/>
          </p:nvPr>
        </p:nvSpPr>
        <p:spPr/>
        <p:txBody>
          <a:bodyPr/>
          <a:lstStyle/>
          <a:p>
            <a:r>
              <a:rPr lang="en-US" dirty="0"/>
              <a:t>Coagulopathy (AUB-C)</a:t>
            </a:r>
          </a:p>
          <a:p>
            <a:r>
              <a:rPr lang="en-US" dirty="0"/>
              <a:t>Ovulatory dysfunction (AUB-O)</a:t>
            </a:r>
          </a:p>
          <a:p>
            <a:r>
              <a:rPr lang="en-US" dirty="0"/>
              <a:t>Endometrial (AUB-E)</a:t>
            </a:r>
          </a:p>
          <a:p>
            <a:r>
              <a:rPr lang="en-US" dirty="0"/>
              <a:t>Iatrogenic (AUB-I)</a:t>
            </a:r>
          </a:p>
          <a:p>
            <a:r>
              <a:rPr lang="en-US" dirty="0"/>
              <a:t>Not yet classified (AUB-N)</a:t>
            </a:r>
          </a:p>
        </p:txBody>
      </p:sp>
      <p:sp>
        <p:nvSpPr>
          <p:cNvPr id="8" name="Content Placeholder 7">
            <a:extLst>
              <a:ext uri="{FF2B5EF4-FFF2-40B4-BE49-F238E27FC236}">
                <a16:creationId xmlns:a16="http://schemas.microsoft.com/office/drawing/2014/main" id="{2A0C4AC0-8A96-8D6E-1C41-5E11FD7CFE4A}"/>
              </a:ext>
            </a:extLst>
          </p:cNvPr>
          <p:cNvSpPr>
            <a:spLocks noGrp="1"/>
          </p:cNvSpPr>
          <p:nvPr>
            <p:ph idx="11"/>
          </p:nvPr>
        </p:nvSpPr>
        <p:spPr/>
        <p:txBody>
          <a:bodyPr/>
          <a:lstStyle/>
          <a:p>
            <a:r>
              <a:rPr lang="en-US" dirty="0"/>
              <a:t>PALM: structural</a:t>
            </a:r>
          </a:p>
        </p:txBody>
      </p:sp>
      <p:sp>
        <p:nvSpPr>
          <p:cNvPr id="9" name="Content Placeholder 8">
            <a:extLst>
              <a:ext uri="{FF2B5EF4-FFF2-40B4-BE49-F238E27FC236}">
                <a16:creationId xmlns:a16="http://schemas.microsoft.com/office/drawing/2014/main" id="{3633A25A-8477-86E8-0C2A-76A9CA385A7C}"/>
              </a:ext>
            </a:extLst>
          </p:cNvPr>
          <p:cNvSpPr>
            <a:spLocks noGrp="1"/>
          </p:cNvSpPr>
          <p:nvPr>
            <p:ph idx="12"/>
          </p:nvPr>
        </p:nvSpPr>
        <p:spPr/>
        <p:txBody>
          <a:bodyPr/>
          <a:lstStyle/>
          <a:p>
            <a:r>
              <a:rPr lang="en-US" dirty="0"/>
              <a:t>COEIN: Non-structural causes</a:t>
            </a:r>
          </a:p>
        </p:txBody>
      </p:sp>
    </p:spTree>
    <p:extLst>
      <p:ext uri="{BB962C8B-B14F-4D97-AF65-F5344CB8AC3E}">
        <p14:creationId xmlns:p14="http://schemas.microsoft.com/office/powerpoint/2010/main" val="2208029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B17AE-8A02-F3B1-D449-7F61BD92754E}"/>
              </a:ext>
            </a:extLst>
          </p:cNvPr>
          <p:cNvSpPr>
            <a:spLocks noGrp="1"/>
          </p:cNvSpPr>
          <p:nvPr>
            <p:ph type="title"/>
          </p:nvPr>
        </p:nvSpPr>
        <p:spPr/>
        <p:txBody>
          <a:bodyPr/>
          <a:lstStyle/>
          <a:p>
            <a:r>
              <a:rPr lang="en-US" dirty="0"/>
              <a:t>Causes of Anovulation</a:t>
            </a:r>
          </a:p>
        </p:txBody>
      </p:sp>
      <p:sp>
        <p:nvSpPr>
          <p:cNvPr id="3" name="Content Placeholder 2">
            <a:extLst>
              <a:ext uri="{FF2B5EF4-FFF2-40B4-BE49-F238E27FC236}">
                <a16:creationId xmlns:a16="http://schemas.microsoft.com/office/drawing/2014/main" id="{01D32183-8EE7-4DE9-5CD7-7182F1C4D301}"/>
              </a:ext>
            </a:extLst>
          </p:cNvPr>
          <p:cNvSpPr>
            <a:spLocks noGrp="1"/>
          </p:cNvSpPr>
          <p:nvPr>
            <p:ph idx="1"/>
          </p:nvPr>
        </p:nvSpPr>
        <p:spPr/>
        <p:txBody>
          <a:bodyPr/>
          <a:lstStyle/>
          <a:p>
            <a:r>
              <a:rPr lang="en-US" dirty="0"/>
              <a:t>Adolescence –</a:t>
            </a:r>
            <a:r>
              <a:rPr lang="en-US" sz="1600" dirty="0"/>
              <a:t>immature hypothalamic-pituitary-ovarian axis</a:t>
            </a:r>
          </a:p>
          <a:p>
            <a:r>
              <a:rPr lang="en-US" dirty="0"/>
              <a:t>Perimenopause – </a:t>
            </a:r>
            <a:r>
              <a:rPr lang="en-US" sz="1600" dirty="0"/>
              <a:t>anovulatory cycles due to oocyte depletion and abnormal follicular development</a:t>
            </a:r>
          </a:p>
          <a:p>
            <a:r>
              <a:rPr lang="en-US" dirty="0"/>
              <a:t>Pregnancy</a:t>
            </a:r>
          </a:p>
          <a:p>
            <a:r>
              <a:rPr lang="en-US" dirty="0"/>
              <a:t>Lactation</a:t>
            </a:r>
          </a:p>
        </p:txBody>
      </p:sp>
      <p:sp>
        <p:nvSpPr>
          <p:cNvPr id="4" name="Footer Placeholder 3">
            <a:extLst>
              <a:ext uri="{FF2B5EF4-FFF2-40B4-BE49-F238E27FC236}">
                <a16:creationId xmlns:a16="http://schemas.microsoft.com/office/drawing/2014/main" id="{D3DCCCE2-E025-CF55-B4CF-F0D5FB7DD44E}"/>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B1A123C-DED5-4682-8957-031EC318E7FC}"/>
              </a:ext>
            </a:extLst>
          </p:cNvPr>
          <p:cNvSpPr>
            <a:spLocks noGrp="1"/>
          </p:cNvSpPr>
          <p:nvPr>
            <p:ph type="sldNum" sz="quarter" idx="4"/>
          </p:nvPr>
        </p:nvSpPr>
        <p:spPr/>
        <p:txBody>
          <a:bodyPr/>
          <a:lstStyle/>
          <a:p>
            <a:fld id="{294A09A9-5501-47C1-A89A-A340965A2BE2}" type="slidenum">
              <a:rPr lang="en-US" smtClean="0"/>
              <a:pPr/>
              <a:t>29</a:t>
            </a:fld>
            <a:endParaRPr lang="en-US" dirty="0"/>
          </a:p>
        </p:txBody>
      </p:sp>
      <p:sp>
        <p:nvSpPr>
          <p:cNvPr id="6" name="Content Placeholder 5">
            <a:extLst>
              <a:ext uri="{FF2B5EF4-FFF2-40B4-BE49-F238E27FC236}">
                <a16:creationId xmlns:a16="http://schemas.microsoft.com/office/drawing/2014/main" id="{EBA2C930-1569-5692-BEC0-E8815F4D5CFB}"/>
              </a:ext>
            </a:extLst>
          </p:cNvPr>
          <p:cNvSpPr>
            <a:spLocks noGrp="1"/>
          </p:cNvSpPr>
          <p:nvPr>
            <p:ph idx="10"/>
          </p:nvPr>
        </p:nvSpPr>
        <p:spPr/>
        <p:txBody>
          <a:bodyPr/>
          <a:lstStyle/>
          <a:p>
            <a:r>
              <a:rPr lang="en-US" sz="1800" dirty="0"/>
              <a:t>Hyperandrogenic – PCOS, CAH, androgen producing tumors</a:t>
            </a:r>
          </a:p>
          <a:p>
            <a:r>
              <a:rPr lang="en-US" sz="1800" dirty="0"/>
              <a:t>Hypothalamic dysfunction –anorexia nervosa</a:t>
            </a:r>
          </a:p>
          <a:p>
            <a:r>
              <a:rPr lang="en-US" sz="1800" dirty="0"/>
              <a:t>Hyperprolactinemia</a:t>
            </a:r>
          </a:p>
          <a:p>
            <a:r>
              <a:rPr lang="en-US" sz="1800" dirty="0"/>
              <a:t>Thyroid disease</a:t>
            </a:r>
          </a:p>
          <a:p>
            <a:r>
              <a:rPr lang="en-US" sz="1800" dirty="0"/>
              <a:t>Premature ovarian failure</a:t>
            </a:r>
          </a:p>
          <a:p>
            <a:r>
              <a:rPr lang="en-US" sz="1800" dirty="0"/>
              <a:t>Iatrogenic – radiation, chemotherapy</a:t>
            </a:r>
          </a:p>
          <a:p>
            <a:r>
              <a:rPr lang="en-US" sz="1800" dirty="0"/>
              <a:t>Medications</a:t>
            </a:r>
          </a:p>
        </p:txBody>
      </p:sp>
      <p:sp>
        <p:nvSpPr>
          <p:cNvPr id="7" name="Content Placeholder 6">
            <a:extLst>
              <a:ext uri="{FF2B5EF4-FFF2-40B4-BE49-F238E27FC236}">
                <a16:creationId xmlns:a16="http://schemas.microsoft.com/office/drawing/2014/main" id="{9842772E-49CB-32F5-17E8-4BAFAF22EED9}"/>
              </a:ext>
            </a:extLst>
          </p:cNvPr>
          <p:cNvSpPr>
            <a:spLocks noGrp="1"/>
          </p:cNvSpPr>
          <p:nvPr>
            <p:ph idx="11"/>
          </p:nvPr>
        </p:nvSpPr>
        <p:spPr/>
        <p:txBody>
          <a:bodyPr/>
          <a:lstStyle/>
          <a:p>
            <a:r>
              <a:rPr lang="en-US" dirty="0"/>
              <a:t>Physiologic	</a:t>
            </a:r>
          </a:p>
        </p:txBody>
      </p:sp>
      <p:sp>
        <p:nvSpPr>
          <p:cNvPr id="8" name="Content Placeholder 7">
            <a:extLst>
              <a:ext uri="{FF2B5EF4-FFF2-40B4-BE49-F238E27FC236}">
                <a16:creationId xmlns:a16="http://schemas.microsoft.com/office/drawing/2014/main" id="{460BBA03-3477-A66E-493E-C3569DBCFA30}"/>
              </a:ext>
            </a:extLst>
          </p:cNvPr>
          <p:cNvSpPr>
            <a:spLocks noGrp="1"/>
          </p:cNvSpPr>
          <p:nvPr>
            <p:ph idx="12"/>
          </p:nvPr>
        </p:nvSpPr>
        <p:spPr/>
        <p:txBody>
          <a:bodyPr/>
          <a:lstStyle/>
          <a:p>
            <a:r>
              <a:rPr lang="en-US" dirty="0"/>
              <a:t>Pathologic</a:t>
            </a:r>
          </a:p>
        </p:txBody>
      </p:sp>
    </p:spTree>
    <p:extLst>
      <p:ext uri="{BB962C8B-B14F-4D97-AF65-F5344CB8AC3E}">
        <p14:creationId xmlns:p14="http://schemas.microsoft.com/office/powerpoint/2010/main" val="17203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1167492" y="381000"/>
            <a:ext cx="9779183" cy="1325563"/>
          </a:xfrm>
        </p:spPr>
        <p:txBody>
          <a:bodyPr/>
          <a:lstStyle/>
          <a:p>
            <a:r>
              <a:rPr lang="en-US" dirty="0"/>
              <a:t>Case one</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idx="1"/>
          </p:nvPr>
        </p:nvSpPr>
        <p:spPr>
          <a:xfrm>
            <a:off x="1167492" y="2653167"/>
            <a:ext cx="9779183" cy="3436483"/>
          </a:xfrm>
        </p:spPr>
        <p:txBody>
          <a:bodyPr vert="horz" lIns="91440" tIns="45720" rIns="91440" bIns="45720" rtlCol="0" anchor="t">
            <a:normAutofit/>
          </a:bodyPr>
          <a:lstStyle/>
          <a:p>
            <a:r>
              <a:rPr lang="en-US" dirty="0"/>
              <a:t>34 year old who has been taking oral contraceptives for years wants to explore different methods </a:t>
            </a:r>
          </a:p>
          <a:p>
            <a:r>
              <a:rPr lang="en-US" dirty="0"/>
              <a:t>	LARC’s</a:t>
            </a:r>
          </a:p>
          <a:p>
            <a:r>
              <a:rPr lang="en-US" dirty="0"/>
              <a:t>	Progestin only pills</a:t>
            </a:r>
          </a:p>
          <a:p>
            <a:r>
              <a:rPr lang="en-US" dirty="0"/>
              <a:t>	Vaginal rings</a:t>
            </a:r>
          </a:p>
        </p:txBody>
      </p:sp>
      <p:sp>
        <p:nvSpPr>
          <p:cNvPr id="5" name="Footer Placeholder 4">
            <a:extLst>
              <a:ext uri="{FF2B5EF4-FFF2-40B4-BE49-F238E27FC236}">
                <a16:creationId xmlns:a16="http://schemas.microsoft.com/office/drawing/2014/main" id="{D593FA18-50D6-0344-B477-1D7C91CF4029}"/>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134C72D2-EFDF-844A-8472-CB49A59B127B}"/>
              </a:ext>
            </a:extLst>
          </p:cNvPr>
          <p:cNvSpPr>
            <a:spLocks noGrp="1"/>
          </p:cNvSpPr>
          <p:nvPr>
            <p:ph type="sldNum" sz="quarter" idx="12"/>
          </p:nvPr>
        </p:nvSpPr>
        <p:spPr>
          <a:xfrm>
            <a:off x="10206318" y="6356350"/>
            <a:ext cx="1604682" cy="365125"/>
          </a:xfrm>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1639799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400DD9-DE2E-EA95-0DA8-3C2940C25C9B}"/>
              </a:ext>
            </a:extLst>
          </p:cNvPr>
          <p:cNvSpPr>
            <a:spLocks noGrp="1"/>
          </p:cNvSpPr>
          <p:nvPr>
            <p:ph type="title"/>
          </p:nvPr>
        </p:nvSpPr>
        <p:spPr/>
        <p:txBody>
          <a:bodyPr/>
          <a:lstStyle/>
          <a:p>
            <a:r>
              <a:rPr lang="en-US" dirty="0"/>
              <a:t>What’s the workup?</a:t>
            </a:r>
          </a:p>
        </p:txBody>
      </p:sp>
      <p:sp>
        <p:nvSpPr>
          <p:cNvPr id="10" name="Content Placeholder 9">
            <a:extLst>
              <a:ext uri="{FF2B5EF4-FFF2-40B4-BE49-F238E27FC236}">
                <a16:creationId xmlns:a16="http://schemas.microsoft.com/office/drawing/2014/main" id="{090AF894-0239-D135-354F-425EDE4172F1}"/>
              </a:ext>
            </a:extLst>
          </p:cNvPr>
          <p:cNvSpPr>
            <a:spLocks noGrp="1"/>
          </p:cNvSpPr>
          <p:nvPr>
            <p:ph idx="1"/>
          </p:nvPr>
        </p:nvSpPr>
        <p:spPr/>
        <p:txBody>
          <a:bodyPr/>
          <a:lstStyle/>
          <a:p>
            <a:r>
              <a:rPr lang="en-US" dirty="0"/>
              <a:t>- Good history and physical</a:t>
            </a:r>
          </a:p>
          <a:p>
            <a:r>
              <a:rPr lang="en-US" dirty="0"/>
              <a:t>- Pregnancy test for all sexually active women</a:t>
            </a:r>
          </a:p>
          <a:p>
            <a:r>
              <a:rPr lang="en-US" dirty="0"/>
              <a:t>- TSH, Prolactin, CBC</a:t>
            </a:r>
          </a:p>
          <a:p>
            <a:r>
              <a:rPr lang="en-US" dirty="0"/>
              <a:t>- Endometrial sampling for all women with risk factors for hyperplasia or malignancy</a:t>
            </a:r>
          </a:p>
          <a:p>
            <a:r>
              <a:rPr lang="en-US" dirty="0"/>
              <a:t>- Consider ultrasound, </a:t>
            </a:r>
            <a:r>
              <a:rPr lang="en-US" dirty="0" err="1"/>
              <a:t>sonohysteroscopy</a:t>
            </a:r>
            <a:r>
              <a:rPr lang="en-US" dirty="0"/>
              <a:t>, hysteroscopy to rule out anatomic abnormalities</a:t>
            </a:r>
          </a:p>
        </p:txBody>
      </p:sp>
      <p:sp>
        <p:nvSpPr>
          <p:cNvPr id="4" name="Footer Placeholder 3">
            <a:extLst>
              <a:ext uri="{FF2B5EF4-FFF2-40B4-BE49-F238E27FC236}">
                <a16:creationId xmlns:a16="http://schemas.microsoft.com/office/drawing/2014/main" id="{63E65F5C-FA3C-3DF2-5797-3FD66909A614}"/>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A512B5FB-ED66-2261-A9EA-C03F041A036E}"/>
              </a:ext>
            </a:extLst>
          </p:cNvPr>
          <p:cNvSpPr>
            <a:spLocks noGrp="1"/>
          </p:cNvSpPr>
          <p:nvPr>
            <p:ph type="sldNum" sz="quarter" idx="4"/>
          </p:nvPr>
        </p:nvSpPr>
        <p:spPr/>
        <p:txBody>
          <a:bodyPr/>
          <a:lstStyle/>
          <a:p>
            <a:fld id="{294A09A9-5501-47C1-A89A-A340965A2BE2}" type="slidenum">
              <a:rPr lang="en-US" smtClean="0"/>
              <a:pPr/>
              <a:t>30</a:t>
            </a:fld>
            <a:endParaRPr lang="en-US" dirty="0"/>
          </a:p>
        </p:txBody>
      </p:sp>
    </p:spTree>
    <p:extLst>
      <p:ext uri="{BB962C8B-B14F-4D97-AF65-F5344CB8AC3E}">
        <p14:creationId xmlns:p14="http://schemas.microsoft.com/office/powerpoint/2010/main" val="2695794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08FDB08-CD71-9A89-27B5-90731FA153DC}"/>
              </a:ext>
            </a:extLst>
          </p:cNvPr>
          <p:cNvSpPr>
            <a:spLocks noGrp="1"/>
          </p:cNvSpPr>
          <p:nvPr>
            <p:ph type="title"/>
          </p:nvPr>
        </p:nvSpPr>
        <p:spPr/>
        <p:txBody>
          <a:bodyPr/>
          <a:lstStyle/>
          <a:p>
            <a:r>
              <a:rPr lang="en-US" sz="4400" dirty="0"/>
              <a:t>Age-based considerations for workup</a:t>
            </a:r>
          </a:p>
        </p:txBody>
      </p:sp>
      <p:sp>
        <p:nvSpPr>
          <p:cNvPr id="7" name="Content Placeholder 6">
            <a:extLst>
              <a:ext uri="{FF2B5EF4-FFF2-40B4-BE49-F238E27FC236}">
                <a16:creationId xmlns:a16="http://schemas.microsoft.com/office/drawing/2014/main" id="{48BD0AC3-C9C9-0BDA-CA75-40AC0FDBCD9E}"/>
              </a:ext>
            </a:extLst>
          </p:cNvPr>
          <p:cNvSpPr>
            <a:spLocks noGrp="1"/>
          </p:cNvSpPr>
          <p:nvPr>
            <p:ph idx="1"/>
          </p:nvPr>
        </p:nvSpPr>
        <p:spPr/>
        <p:txBody>
          <a:bodyPr/>
          <a:lstStyle/>
          <a:p>
            <a:r>
              <a:rPr lang="en-US" dirty="0"/>
              <a:t>Anovulation most common</a:t>
            </a:r>
          </a:p>
          <a:p>
            <a:r>
              <a:rPr lang="en-US" dirty="0"/>
              <a:t>Low incidence of malignancy risk</a:t>
            </a:r>
          </a:p>
          <a:p>
            <a:r>
              <a:rPr lang="en-US" dirty="0"/>
              <a:t>Pregnancy, sexual trauma and STI’s should be ruled out</a:t>
            </a:r>
          </a:p>
          <a:p>
            <a:r>
              <a:rPr lang="en-US" dirty="0"/>
              <a:t>Evaluate for PCOS and bleeding disorders</a:t>
            </a:r>
          </a:p>
        </p:txBody>
      </p:sp>
      <p:sp>
        <p:nvSpPr>
          <p:cNvPr id="4" name="Footer Placeholder 3">
            <a:extLst>
              <a:ext uri="{FF2B5EF4-FFF2-40B4-BE49-F238E27FC236}">
                <a16:creationId xmlns:a16="http://schemas.microsoft.com/office/drawing/2014/main" id="{0FC84768-CBB2-6F7D-6B6E-AC4B67B208CF}"/>
              </a:ext>
            </a:extLst>
          </p:cNvPr>
          <p:cNvSpPr>
            <a:spLocks noGrp="1"/>
          </p:cNvSpPr>
          <p:nvPr>
            <p:ph type="ftr" sz="quarter" idx="3"/>
          </p:nvPr>
        </p:nvSpPr>
        <p:spPr/>
        <p:txBody>
          <a:bodyPr/>
          <a:lstStyle/>
          <a:p>
            <a:r>
              <a:rPr lang="en-US"/>
              <a:t>PRESENTATION TITLE</a:t>
            </a:r>
            <a:endParaRPr lang="en-US" dirty="0"/>
          </a:p>
        </p:txBody>
      </p:sp>
      <p:sp>
        <p:nvSpPr>
          <p:cNvPr id="8" name="Content Placeholder 7">
            <a:extLst>
              <a:ext uri="{FF2B5EF4-FFF2-40B4-BE49-F238E27FC236}">
                <a16:creationId xmlns:a16="http://schemas.microsoft.com/office/drawing/2014/main" id="{ECD01ECB-6659-8A8F-F720-2C996BF53B1B}"/>
              </a:ext>
            </a:extLst>
          </p:cNvPr>
          <p:cNvSpPr>
            <a:spLocks noGrp="1"/>
          </p:cNvSpPr>
          <p:nvPr>
            <p:ph idx="10"/>
          </p:nvPr>
        </p:nvSpPr>
        <p:spPr/>
        <p:txBody>
          <a:bodyPr/>
          <a:lstStyle/>
          <a:p>
            <a:r>
              <a:rPr lang="en-US" sz="1800" dirty="0"/>
              <a:t>PCOS is the most common cause of Anovulatory bleeding </a:t>
            </a:r>
          </a:p>
          <a:p>
            <a:r>
              <a:rPr lang="en-US" sz="1800" dirty="0"/>
              <a:t>Risk for endometrial cancer is low in women 19-34 – 1.6%, increases to 6.2% in 35-44 age group</a:t>
            </a:r>
          </a:p>
          <a:p>
            <a:r>
              <a:rPr lang="en-US" sz="1800" dirty="0"/>
              <a:t>Risk factors: nulliparity, HTN, BMI&gt;30, family </a:t>
            </a:r>
            <a:r>
              <a:rPr lang="en-US" sz="1800" dirty="0" err="1"/>
              <a:t>hx</a:t>
            </a:r>
            <a:r>
              <a:rPr lang="en-US" sz="1800" dirty="0"/>
              <a:t> irregular menses</a:t>
            </a:r>
          </a:p>
        </p:txBody>
      </p:sp>
      <p:sp>
        <p:nvSpPr>
          <p:cNvPr id="9" name="Content Placeholder 8">
            <a:extLst>
              <a:ext uri="{FF2B5EF4-FFF2-40B4-BE49-F238E27FC236}">
                <a16:creationId xmlns:a16="http://schemas.microsoft.com/office/drawing/2014/main" id="{37654F76-D4D0-7B76-6314-7793DD54B58E}"/>
              </a:ext>
            </a:extLst>
          </p:cNvPr>
          <p:cNvSpPr>
            <a:spLocks noGrp="1"/>
          </p:cNvSpPr>
          <p:nvPr>
            <p:ph idx="11"/>
          </p:nvPr>
        </p:nvSpPr>
        <p:spPr/>
        <p:txBody>
          <a:bodyPr/>
          <a:lstStyle/>
          <a:p>
            <a:r>
              <a:rPr lang="en-US" dirty="0"/>
              <a:t>13-18</a:t>
            </a:r>
          </a:p>
        </p:txBody>
      </p:sp>
      <p:sp>
        <p:nvSpPr>
          <p:cNvPr id="10" name="Content Placeholder 9">
            <a:extLst>
              <a:ext uri="{FF2B5EF4-FFF2-40B4-BE49-F238E27FC236}">
                <a16:creationId xmlns:a16="http://schemas.microsoft.com/office/drawing/2014/main" id="{09C2256F-2042-19F7-6CE5-757106CEC50F}"/>
              </a:ext>
            </a:extLst>
          </p:cNvPr>
          <p:cNvSpPr>
            <a:spLocks noGrp="1"/>
          </p:cNvSpPr>
          <p:nvPr>
            <p:ph idx="12"/>
          </p:nvPr>
        </p:nvSpPr>
        <p:spPr/>
        <p:txBody>
          <a:bodyPr/>
          <a:lstStyle/>
          <a:p>
            <a:r>
              <a:rPr lang="en-US" dirty="0"/>
              <a:t>19-39</a:t>
            </a:r>
          </a:p>
        </p:txBody>
      </p:sp>
      <p:sp>
        <p:nvSpPr>
          <p:cNvPr id="11" name="Content Placeholder 10">
            <a:extLst>
              <a:ext uri="{FF2B5EF4-FFF2-40B4-BE49-F238E27FC236}">
                <a16:creationId xmlns:a16="http://schemas.microsoft.com/office/drawing/2014/main" id="{24594AF8-E52A-A94A-848C-E6AB5652841D}"/>
              </a:ext>
            </a:extLst>
          </p:cNvPr>
          <p:cNvSpPr>
            <a:spLocks noGrp="1"/>
          </p:cNvSpPr>
          <p:nvPr>
            <p:ph idx="13"/>
          </p:nvPr>
        </p:nvSpPr>
        <p:spPr/>
        <p:txBody>
          <a:bodyPr/>
          <a:lstStyle/>
          <a:p>
            <a:r>
              <a:rPr lang="en-US" sz="1800" dirty="0"/>
              <a:t>Risk for malignancy increases with age</a:t>
            </a:r>
          </a:p>
          <a:p>
            <a:r>
              <a:rPr lang="en-US" sz="1800" dirty="0"/>
              <a:t>Ages 40-50 incidence is 24/100,000 women years</a:t>
            </a:r>
          </a:p>
          <a:p>
            <a:r>
              <a:rPr lang="en-US" sz="1800" dirty="0"/>
              <a:t>87/100,000   women 70-74</a:t>
            </a:r>
          </a:p>
          <a:p>
            <a:r>
              <a:rPr lang="en-US" sz="1800" dirty="0"/>
              <a:t>Women under 45 have a lower rate of advanced disease, higher degree of tumor differentiation and better prognosis</a:t>
            </a:r>
          </a:p>
          <a:p>
            <a:endParaRPr lang="en-US" dirty="0"/>
          </a:p>
        </p:txBody>
      </p:sp>
      <p:sp>
        <p:nvSpPr>
          <p:cNvPr id="12" name="Content Placeholder 11">
            <a:extLst>
              <a:ext uri="{FF2B5EF4-FFF2-40B4-BE49-F238E27FC236}">
                <a16:creationId xmlns:a16="http://schemas.microsoft.com/office/drawing/2014/main" id="{F47DE763-3CA2-17C4-B654-495A59278C36}"/>
              </a:ext>
            </a:extLst>
          </p:cNvPr>
          <p:cNvSpPr>
            <a:spLocks noGrp="1"/>
          </p:cNvSpPr>
          <p:nvPr>
            <p:ph idx="14"/>
          </p:nvPr>
        </p:nvSpPr>
        <p:spPr/>
        <p:txBody>
          <a:bodyPr/>
          <a:lstStyle/>
          <a:p>
            <a:r>
              <a:rPr lang="en-US" dirty="0"/>
              <a:t>40-menopause</a:t>
            </a:r>
          </a:p>
        </p:txBody>
      </p:sp>
      <p:sp>
        <p:nvSpPr>
          <p:cNvPr id="5" name="Slide Number Placeholder 4">
            <a:extLst>
              <a:ext uri="{FF2B5EF4-FFF2-40B4-BE49-F238E27FC236}">
                <a16:creationId xmlns:a16="http://schemas.microsoft.com/office/drawing/2014/main" id="{461F10D5-6EB0-10A4-5E7F-EFECE2D379DE}"/>
              </a:ext>
            </a:extLst>
          </p:cNvPr>
          <p:cNvSpPr>
            <a:spLocks noGrp="1"/>
          </p:cNvSpPr>
          <p:nvPr>
            <p:ph type="sldNum" sz="quarter" idx="4"/>
          </p:nvPr>
        </p:nvSpPr>
        <p:spPr/>
        <p:txBody>
          <a:bodyPr/>
          <a:lstStyle/>
          <a:p>
            <a:fld id="{294A09A9-5501-47C1-A89A-A340965A2BE2}" type="slidenum">
              <a:rPr lang="en-US" smtClean="0"/>
              <a:pPr/>
              <a:t>31</a:t>
            </a:fld>
            <a:endParaRPr lang="en-US" dirty="0"/>
          </a:p>
        </p:txBody>
      </p:sp>
    </p:spTree>
    <p:extLst>
      <p:ext uri="{BB962C8B-B14F-4D97-AF65-F5344CB8AC3E}">
        <p14:creationId xmlns:p14="http://schemas.microsoft.com/office/powerpoint/2010/main" val="392488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355BB58-6349-A167-1CBB-02CF6A87D473}"/>
              </a:ext>
            </a:extLst>
          </p:cNvPr>
          <p:cNvSpPr>
            <a:spLocks noGrp="1"/>
          </p:cNvSpPr>
          <p:nvPr>
            <p:ph type="title"/>
          </p:nvPr>
        </p:nvSpPr>
        <p:spPr/>
        <p:txBody>
          <a:bodyPr/>
          <a:lstStyle/>
          <a:p>
            <a:r>
              <a:rPr lang="en-US" dirty="0"/>
              <a:t>Treatment –Premenopausal	</a:t>
            </a:r>
          </a:p>
        </p:txBody>
      </p:sp>
      <p:sp>
        <p:nvSpPr>
          <p:cNvPr id="12" name="Content Placeholder 11">
            <a:extLst>
              <a:ext uri="{FF2B5EF4-FFF2-40B4-BE49-F238E27FC236}">
                <a16:creationId xmlns:a16="http://schemas.microsoft.com/office/drawing/2014/main" id="{5022EF2A-C2DF-97CC-B2F0-BA7170E62EB9}"/>
              </a:ext>
            </a:extLst>
          </p:cNvPr>
          <p:cNvSpPr>
            <a:spLocks noGrp="1"/>
          </p:cNvSpPr>
          <p:nvPr>
            <p:ph idx="1"/>
          </p:nvPr>
        </p:nvSpPr>
        <p:spPr/>
        <p:txBody>
          <a:bodyPr/>
          <a:lstStyle/>
          <a:p>
            <a:r>
              <a:rPr lang="en-US" dirty="0"/>
              <a:t>Mainstay of treatment is to control the bleeding</a:t>
            </a:r>
          </a:p>
          <a:p>
            <a:r>
              <a:rPr lang="en-US" dirty="0"/>
              <a:t>Continuous low dose combination oral contraceptives can be used (20-35 mcg)</a:t>
            </a:r>
          </a:p>
          <a:p>
            <a:r>
              <a:rPr lang="en-US" dirty="0"/>
              <a:t>Once anemia resolved and bleeding under control can switch to cyclical OCP’s</a:t>
            </a:r>
          </a:p>
          <a:p>
            <a:r>
              <a:rPr lang="en-US" dirty="0"/>
              <a:t>Consider Levonorgestrel intrauterine device </a:t>
            </a:r>
          </a:p>
        </p:txBody>
      </p:sp>
      <p:sp>
        <p:nvSpPr>
          <p:cNvPr id="4" name="Footer Placeholder 3">
            <a:extLst>
              <a:ext uri="{FF2B5EF4-FFF2-40B4-BE49-F238E27FC236}">
                <a16:creationId xmlns:a16="http://schemas.microsoft.com/office/drawing/2014/main" id="{93FB9A0C-11FE-CD0F-9F14-76254EB6407E}"/>
              </a:ext>
            </a:extLst>
          </p:cNvPr>
          <p:cNvSpPr>
            <a:spLocks noGrp="1"/>
          </p:cNvSpPr>
          <p:nvPr>
            <p:ph type="ftr" sz="quarter" idx="3"/>
          </p:nvPr>
        </p:nvSpPr>
        <p:spPr/>
        <p:txBody>
          <a:bodyPr/>
          <a:lstStyle/>
          <a:p>
            <a:r>
              <a:rPr lang="en-US"/>
              <a:t>PRESENTATION TITLE</a:t>
            </a:r>
            <a:endParaRPr lang="en-US" dirty="0"/>
          </a:p>
        </p:txBody>
      </p:sp>
      <p:sp>
        <p:nvSpPr>
          <p:cNvPr id="10" name="Slide Number Placeholder 9">
            <a:extLst>
              <a:ext uri="{FF2B5EF4-FFF2-40B4-BE49-F238E27FC236}">
                <a16:creationId xmlns:a16="http://schemas.microsoft.com/office/drawing/2014/main" id="{70794240-60E7-9196-FA1E-E8FDFD02F506}"/>
              </a:ext>
            </a:extLst>
          </p:cNvPr>
          <p:cNvSpPr>
            <a:spLocks noGrp="1"/>
          </p:cNvSpPr>
          <p:nvPr>
            <p:ph type="sldNum" sz="quarter" idx="4"/>
          </p:nvPr>
        </p:nvSpPr>
        <p:spPr/>
        <p:txBody>
          <a:bodyPr/>
          <a:lstStyle/>
          <a:p>
            <a:fld id="{294A09A9-5501-47C1-A89A-A340965A2BE2}" type="slidenum">
              <a:rPr lang="en-US" smtClean="0"/>
              <a:pPr/>
              <a:t>32</a:t>
            </a:fld>
            <a:endParaRPr lang="en-US" dirty="0"/>
          </a:p>
        </p:txBody>
      </p:sp>
    </p:spTree>
    <p:extLst>
      <p:ext uri="{BB962C8B-B14F-4D97-AF65-F5344CB8AC3E}">
        <p14:creationId xmlns:p14="http://schemas.microsoft.com/office/powerpoint/2010/main" val="3822036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9634-DAC7-20DC-B069-06AA29886607}"/>
              </a:ext>
            </a:extLst>
          </p:cNvPr>
          <p:cNvSpPr>
            <a:spLocks noGrp="1"/>
          </p:cNvSpPr>
          <p:nvPr>
            <p:ph type="title"/>
          </p:nvPr>
        </p:nvSpPr>
        <p:spPr/>
        <p:txBody>
          <a:bodyPr/>
          <a:lstStyle/>
          <a:p>
            <a:r>
              <a:rPr lang="en-US" dirty="0"/>
              <a:t>What about heavy bleeding associated with contraception?</a:t>
            </a:r>
          </a:p>
        </p:txBody>
      </p:sp>
      <p:sp>
        <p:nvSpPr>
          <p:cNvPr id="3" name="Content Placeholder 2">
            <a:extLst>
              <a:ext uri="{FF2B5EF4-FFF2-40B4-BE49-F238E27FC236}">
                <a16:creationId xmlns:a16="http://schemas.microsoft.com/office/drawing/2014/main" id="{605E0804-CD63-03EB-20E3-2FF85C4B42EE}"/>
              </a:ext>
            </a:extLst>
          </p:cNvPr>
          <p:cNvSpPr>
            <a:spLocks noGrp="1"/>
          </p:cNvSpPr>
          <p:nvPr>
            <p:ph idx="1"/>
          </p:nvPr>
        </p:nvSpPr>
        <p:spPr/>
        <p:txBody>
          <a:bodyPr/>
          <a:lstStyle/>
          <a:p>
            <a:r>
              <a:rPr lang="en-US" dirty="0"/>
              <a:t>- Rule out pregnancy and other potential abnormal causes of bleeding</a:t>
            </a:r>
          </a:p>
          <a:p>
            <a:r>
              <a:rPr lang="en-US" dirty="0"/>
              <a:t>- Ask about exogenous hormone sources (gender affirming sources, emergency contraception)</a:t>
            </a:r>
          </a:p>
          <a:p>
            <a:r>
              <a:rPr lang="en-US" dirty="0"/>
              <a:t>- If IUD in place, confirm position using ultrasound</a:t>
            </a:r>
          </a:p>
          <a:p>
            <a:r>
              <a:rPr lang="en-US" dirty="0"/>
              <a:t>- inquire about any medication changes, missed pills </a:t>
            </a:r>
            <a:r>
              <a:rPr lang="en-US" dirty="0" err="1"/>
              <a:t>etc</a:t>
            </a:r>
            <a:endParaRPr lang="en-US" dirty="0"/>
          </a:p>
          <a:p>
            <a:endParaRPr lang="en-US" dirty="0"/>
          </a:p>
        </p:txBody>
      </p:sp>
      <p:sp>
        <p:nvSpPr>
          <p:cNvPr id="4" name="Footer Placeholder 3">
            <a:extLst>
              <a:ext uri="{FF2B5EF4-FFF2-40B4-BE49-F238E27FC236}">
                <a16:creationId xmlns:a16="http://schemas.microsoft.com/office/drawing/2014/main" id="{0CC66562-FDE4-47E2-8E3C-738D0E9DC12E}"/>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DFFF06C-ADFE-EA5F-C4D2-54467C3A2394}"/>
              </a:ext>
            </a:extLst>
          </p:cNvPr>
          <p:cNvSpPr>
            <a:spLocks noGrp="1"/>
          </p:cNvSpPr>
          <p:nvPr>
            <p:ph type="sldNum" sz="quarter" idx="4"/>
          </p:nvPr>
        </p:nvSpPr>
        <p:spPr/>
        <p:txBody>
          <a:bodyPr/>
          <a:lstStyle/>
          <a:p>
            <a:fld id="{294A09A9-5501-47C1-A89A-A340965A2BE2}" type="slidenum">
              <a:rPr lang="en-US" smtClean="0"/>
              <a:pPr/>
              <a:t>33</a:t>
            </a:fld>
            <a:endParaRPr lang="en-US" dirty="0"/>
          </a:p>
        </p:txBody>
      </p:sp>
    </p:spTree>
    <p:extLst>
      <p:ext uri="{BB962C8B-B14F-4D97-AF65-F5344CB8AC3E}">
        <p14:creationId xmlns:p14="http://schemas.microsoft.com/office/powerpoint/2010/main" val="1867054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C95A-D832-FF3B-D096-3521080A5382}"/>
              </a:ext>
            </a:extLst>
          </p:cNvPr>
          <p:cNvSpPr>
            <a:spLocks noGrp="1"/>
          </p:cNvSpPr>
          <p:nvPr>
            <p:ph type="title"/>
          </p:nvPr>
        </p:nvSpPr>
        <p:spPr>
          <a:xfrm>
            <a:off x="1167492" y="381000"/>
            <a:ext cx="9779183" cy="1325563"/>
          </a:xfrm>
        </p:spPr>
        <p:txBody>
          <a:bodyPr anchor="b">
            <a:normAutofit/>
          </a:bodyPr>
          <a:lstStyle/>
          <a:p>
            <a:r>
              <a:rPr lang="en-US" dirty="0"/>
              <a:t>Levonorgestrel IUD</a:t>
            </a:r>
          </a:p>
        </p:txBody>
      </p:sp>
      <p:sp>
        <p:nvSpPr>
          <p:cNvPr id="4" name="Footer Placeholder 3">
            <a:extLst>
              <a:ext uri="{FF2B5EF4-FFF2-40B4-BE49-F238E27FC236}">
                <a16:creationId xmlns:a16="http://schemas.microsoft.com/office/drawing/2014/main" id="{30B22D2E-E48A-7DF9-57FC-4E4D9C1607AF}"/>
              </a:ext>
            </a:extLst>
          </p:cNvPr>
          <p:cNvSpPr>
            <a:spLocks noGrp="1"/>
          </p:cNvSpPr>
          <p:nvPr>
            <p:ph type="ftr" sz="quarter" idx="3"/>
          </p:nvPr>
        </p:nvSpPr>
        <p:spPr>
          <a:xfrm>
            <a:off x="4038600" y="6356350"/>
            <a:ext cx="4114800" cy="365125"/>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id="{3E043AFF-405D-86E7-0EDD-0019B43D165F}"/>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34</a:t>
            </a:fld>
            <a:endParaRPr lang="en-US"/>
          </a:p>
        </p:txBody>
      </p:sp>
      <p:graphicFrame>
        <p:nvGraphicFramePr>
          <p:cNvPr id="7" name="Content Placeholder 2">
            <a:extLst>
              <a:ext uri="{FF2B5EF4-FFF2-40B4-BE49-F238E27FC236}">
                <a16:creationId xmlns:a16="http://schemas.microsoft.com/office/drawing/2014/main" id="{C3ACC40E-C95C-2A02-0B20-25F9EEF72FA2}"/>
              </a:ext>
            </a:extLst>
          </p:cNvPr>
          <p:cNvGraphicFramePr>
            <a:graphicFrameLocks noGrp="1"/>
          </p:cNvGraphicFramePr>
          <p:nvPr>
            <p:ph idx="1"/>
            <p:extLst>
              <p:ext uri="{D42A27DB-BD31-4B8C-83A1-F6EECF244321}">
                <p14:modId xmlns:p14="http://schemas.microsoft.com/office/powerpoint/2010/main" val="2123838482"/>
              </p:ext>
            </p:extLst>
          </p:nvPr>
        </p:nvGraphicFramePr>
        <p:xfrm>
          <a:off x="1167493" y="2087561"/>
          <a:ext cx="9779182" cy="3366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4369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EB756-C80C-0FF9-7B17-0D79E2A4CC94}"/>
              </a:ext>
            </a:extLst>
          </p:cNvPr>
          <p:cNvSpPr>
            <a:spLocks noGrp="1"/>
          </p:cNvSpPr>
          <p:nvPr>
            <p:ph type="title"/>
          </p:nvPr>
        </p:nvSpPr>
        <p:spPr/>
        <p:txBody>
          <a:bodyPr/>
          <a:lstStyle/>
          <a:p>
            <a:r>
              <a:rPr lang="en-US" sz="4400" dirty="0"/>
              <a:t>Depo/progestin implant/progestin pills</a:t>
            </a:r>
          </a:p>
        </p:txBody>
      </p:sp>
      <p:sp>
        <p:nvSpPr>
          <p:cNvPr id="3" name="Content Placeholder 2">
            <a:extLst>
              <a:ext uri="{FF2B5EF4-FFF2-40B4-BE49-F238E27FC236}">
                <a16:creationId xmlns:a16="http://schemas.microsoft.com/office/drawing/2014/main" id="{E8E0FEB8-193D-97C8-0746-E6E38F4A6886}"/>
              </a:ext>
            </a:extLst>
          </p:cNvPr>
          <p:cNvSpPr>
            <a:spLocks noGrp="1"/>
          </p:cNvSpPr>
          <p:nvPr>
            <p:ph idx="1"/>
          </p:nvPr>
        </p:nvSpPr>
        <p:spPr/>
        <p:txBody>
          <a:bodyPr/>
          <a:lstStyle/>
          <a:p>
            <a:r>
              <a:rPr lang="en-US" dirty="0"/>
              <a:t>- DMPA users are more likely to experience amenorrhea with continued use typically by 12 months of use</a:t>
            </a:r>
          </a:p>
          <a:p>
            <a:r>
              <a:rPr lang="en-US" dirty="0"/>
              <a:t>-Implant and norethindrone progestin only pills less likely to resolve on own</a:t>
            </a:r>
          </a:p>
          <a:p>
            <a:r>
              <a:rPr lang="en-US" dirty="0"/>
              <a:t>- Implant bleeding patterns vary widely and are unpredictable</a:t>
            </a:r>
          </a:p>
          <a:p>
            <a:r>
              <a:rPr lang="en-US" dirty="0"/>
              <a:t>	after 3 months the observed pattern of bleeding is 	unlikely to change</a:t>
            </a:r>
          </a:p>
          <a:p>
            <a:endParaRPr lang="en-US" dirty="0"/>
          </a:p>
        </p:txBody>
      </p:sp>
      <p:sp>
        <p:nvSpPr>
          <p:cNvPr id="4" name="Footer Placeholder 3">
            <a:extLst>
              <a:ext uri="{FF2B5EF4-FFF2-40B4-BE49-F238E27FC236}">
                <a16:creationId xmlns:a16="http://schemas.microsoft.com/office/drawing/2014/main" id="{55E00339-09AA-23B7-A397-0CC5CC7CB3FB}"/>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F6CD0124-5DF7-23C6-AF57-F71DE7EC519C}"/>
              </a:ext>
            </a:extLst>
          </p:cNvPr>
          <p:cNvSpPr>
            <a:spLocks noGrp="1"/>
          </p:cNvSpPr>
          <p:nvPr>
            <p:ph type="sldNum" sz="quarter" idx="4"/>
          </p:nvPr>
        </p:nvSpPr>
        <p:spPr/>
        <p:txBody>
          <a:bodyPr/>
          <a:lstStyle/>
          <a:p>
            <a:fld id="{294A09A9-5501-47C1-A89A-A340965A2BE2}" type="slidenum">
              <a:rPr lang="en-US" smtClean="0"/>
              <a:pPr/>
              <a:t>35</a:t>
            </a:fld>
            <a:endParaRPr lang="en-US" dirty="0"/>
          </a:p>
        </p:txBody>
      </p:sp>
    </p:spTree>
    <p:extLst>
      <p:ext uri="{BB962C8B-B14F-4D97-AF65-F5344CB8AC3E}">
        <p14:creationId xmlns:p14="http://schemas.microsoft.com/office/powerpoint/2010/main" val="1207112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E16E33-B919-4954-FA46-5FD421166265}"/>
              </a:ext>
            </a:extLst>
          </p:cNvPr>
          <p:cNvSpPr>
            <a:spLocks noGrp="1"/>
          </p:cNvSpPr>
          <p:nvPr>
            <p:ph type="title"/>
          </p:nvPr>
        </p:nvSpPr>
        <p:spPr/>
        <p:txBody>
          <a:bodyPr/>
          <a:lstStyle/>
          <a:p>
            <a:r>
              <a:rPr lang="en-US" dirty="0"/>
              <a:t>Treatment options for DPMA/implant</a:t>
            </a:r>
          </a:p>
        </p:txBody>
      </p:sp>
      <p:sp>
        <p:nvSpPr>
          <p:cNvPr id="7" name="Content Placeholder 6">
            <a:extLst>
              <a:ext uri="{FF2B5EF4-FFF2-40B4-BE49-F238E27FC236}">
                <a16:creationId xmlns:a16="http://schemas.microsoft.com/office/drawing/2014/main" id="{1084FF3C-EBEA-2DA7-D03A-90C0F3045348}"/>
              </a:ext>
            </a:extLst>
          </p:cNvPr>
          <p:cNvSpPr>
            <a:spLocks noGrp="1"/>
          </p:cNvSpPr>
          <p:nvPr>
            <p:ph idx="1"/>
          </p:nvPr>
        </p:nvSpPr>
        <p:spPr/>
        <p:txBody>
          <a:bodyPr/>
          <a:lstStyle/>
          <a:p>
            <a:r>
              <a:rPr lang="en-US" dirty="0"/>
              <a:t>- may be the fasted option to control bleeding</a:t>
            </a:r>
          </a:p>
          <a:p>
            <a:r>
              <a:rPr lang="en-US" dirty="0"/>
              <a:t>- 20-30 mcg pills for 2-6 weeks can shorten or resolve bleeding</a:t>
            </a:r>
          </a:p>
          <a:p>
            <a:r>
              <a:rPr lang="en-US" dirty="0"/>
              <a:t>- may return when the pills are stopped</a:t>
            </a:r>
          </a:p>
        </p:txBody>
      </p:sp>
      <p:sp>
        <p:nvSpPr>
          <p:cNvPr id="4" name="Footer Placeholder 3">
            <a:extLst>
              <a:ext uri="{FF2B5EF4-FFF2-40B4-BE49-F238E27FC236}">
                <a16:creationId xmlns:a16="http://schemas.microsoft.com/office/drawing/2014/main" id="{54865273-418E-FFEF-38B2-4AB1C5366D5C}"/>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C28C3A19-BCBE-1BB3-0717-BB4D2D19A258}"/>
              </a:ext>
            </a:extLst>
          </p:cNvPr>
          <p:cNvSpPr>
            <a:spLocks noGrp="1"/>
          </p:cNvSpPr>
          <p:nvPr>
            <p:ph type="sldNum" sz="quarter" idx="4"/>
          </p:nvPr>
        </p:nvSpPr>
        <p:spPr/>
        <p:txBody>
          <a:bodyPr/>
          <a:lstStyle/>
          <a:p>
            <a:fld id="{294A09A9-5501-47C1-A89A-A340965A2BE2}" type="slidenum">
              <a:rPr lang="en-US" smtClean="0"/>
              <a:pPr/>
              <a:t>36</a:t>
            </a:fld>
            <a:endParaRPr lang="en-US" dirty="0"/>
          </a:p>
        </p:txBody>
      </p:sp>
      <p:sp>
        <p:nvSpPr>
          <p:cNvPr id="8" name="Content Placeholder 7">
            <a:extLst>
              <a:ext uri="{FF2B5EF4-FFF2-40B4-BE49-F238E27FC236}">
                <a16:creationId xmlns:a16="http://schemas.microsoft.com/office/drawing/2014/main" id="{9ECB9990-13FF-598F-B842-275CBCD02671}"/>
              </a:ext>
            </a:extLst>
          </p:cNvPr>
          <p:cNvSpPr>
            <a:spLocks noGrp="1"/>
          </p:cNvSpPr>
          <p:nvPr>
            <p:ph idx="10"/>
          </p:nvPr>
        </p:nvSpPr>
        <p:spPr/>
        <p:txBody>
          <a:bodyPr/>
          <a:lstStyle/>
          <a:p>
            <a:r>
              <a:rPr lang="en-US" dirty="0"/>
              <a:t>Mefenamic acid 500 mg BID for 5 days</a:t>
            </a:r>
          </a:p>
          <a:p>
            <a:r>
              <a:rPr lang="en-US" dirty="0"/>
              <a:t>	only NSAID studied</a:t>
            </a:r>
          </a:p>
          <a:p>
            <a:r>
              <a:rPr lang="en-US" dirty="0"/>
              <a:t>Can try: Ibuprofen 800 mg TID for 5 days or Naproxen 500 mg BID for 5 days</a:t>
            </a:r>
          </a:p>
          <a:p>
            <a:r>
              <a:rPr lang="en-US" dirty="0"/>
              <a:t>	(no studies)</a:t>
            </a:r>
          </a:p>
        </p:txBody>
      </p:sp>
      <p:sp>
        <p:nvSpPr>
          <p:cNvPr id="9" name="Content Placeholder 8">
            <a:extLst>
              <a:ext uri="{FF2B5EF4-FFF2-40B4-BE49-F238E27FC236}">
                <a16:creationId xmlns:a16="http://schemas.microsoft.com/office/drawing/2014/main" id="{9D5F33C8-CA3F-A750-E184-E392058CB267}"/>
              </a:ext>
            </a:extLst>
          </p:cNvPr>
          <p:cNvSpPr>
            <a:spLocks noGrp="1"/>
          </p:cNvSpPr>
          <p:nvPr>
            <p:ph idx="11"/>
          </p:nvPr>
        </p:nvSpPr>
        <p:spPr/>
        <p:txBody>
          <a:bodyPr/>
          <a:lstStyle/>
          <a:p>
            <a:r>
              <a:rPr lang="en-US" dirty="0"/>
              <a:t>Combined OCP</a:t>
            </a:r>
          </a:p>
        </p:txBody>
      </p:sp>
      <p:sp>
        <p:nvSpPr>
          <p:cNvPr id="10" name="Content Placeholder 9">
            <a:extLst>
              <a:ext uri="{FF2B5EF4-FFF2-40B4-BE49-F238E27FC236}">
                <a16:creationId xmlns:a16="http://schemas.microsoft.com/office/drawing/2014/main" id="{81DB65F8-4FBC-F454-1EB3-02E1EB73C739}"/>
              </a:ext>
            </a:extLst>
          </p:cNvPr>
          <p:cNvSpPr>
            <a:spLocks noGrp="1"/>
          </p:cNvSpPr>
          <p:nvPr>
            <p:ph idx="12"/>
          </p:nvPr>
        </p:nvSpPr>
        <p:spPr/>
        <p:txBody>
          <a:bodyPr/>
          <a:lstStyle/>
          <a:p>
            <a:r>
              <a:rPr lang="en-US" dirty="0"/>
              <a:t>NSAIDs</a:t>
            </a:r>
          </a:p>
        </p:txBody>
      </p:sp>
    </p:spTree>
    <p:extLst>
      <p:ext uri="{BB962C8B-B14F-4D97-AF65-F5344CB8AC3E}">
        <p14:creationId xmlns:p14="http://schemas.microsoft.com/office/powerpoint/2010/main" val="832975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F845929-1277-DA61-1D01-5C1EDD8FC2DE}"/>
              </a:ext>
            </a:extLst>
          </p:cNvPr>
          <p:cNvSpPr>
            <a:spLocks noGrp="1"/>
          </p:cNvSpPr>
          <p:nvPr>
            <p:ph type="title"/>
          </p:nvPr>
        </p:nvSpPr>
        <p:spPr/>
        <p:txBody>
          <a:bodyPr/>
          <a:lstStyle/>
          <a:p>
            <a:r>
              <a:rPr lang="en-US" sz="4000" dirty="0"/>
              <a:t>Treatment for Norethindrone progestin</a:t>
            </a:r>
          </a:p>
        </p:txBody>
      </p:sp>
      <p:sp>
        <p:nvSpPr>
          <p:cNvPr id="10" name="Content Placeholder 9">
            <a:extLst>
              <a:ext uri="{FF2B5EF4-FFF2-40B4-BE49-F238E27FC236}">
                <a16:creationId xmlns:a16="http://schemas.microsoft.com/office/drawing/2014/main" id="{97BF5BF7-C2BA-66C9-6809-A9EBF97BB661}"/>
              </a:ext>
            </a:extLst>
          </p:cNvPr>
          <p:cNvSpPr>
            <a:spLocks noGrp="1"/>
          </p:cNvSpPr>
          <p:nvPr>
            <p:ph idx="1"/>
          </p:nvPr>
        </p:nvSpPr>
        <p:spPr/>
        <p:txBody>
          <a:bodyPr/>
          <a:lstStyle/>
          <a:p>
            <a:r>
              <a:rPr lang="en-US" dirty="0"/>
              <a:t>- Common to see higher rate of anovulatory bleeding compared to combination pills</a:t>
            </a:r>
          </a:p>
          <a:p>
            <a:r>
              <a:rPr lang="en-US" dirty="0"/>
              <a:t>-Consider switching to </a:t>
            </a:r>
            <a:r>
              <a:rPr lang="en-US" dirty="0" err="1"/>
              <a:t>drospirenone</a:t>
            </a:r>
            <a:r>
              <a:rPr lang="en-US" dirty="0"/>
              <a:t> (</a:t>
            </a:r>
            <a:r>
              <a:rPr lang="en-US" dirty="0" err="1"/>
              <a:t>Slynd</a:t>
            </a:r>
            <a:r>
              <a:rPr lang="en-US" dirty="0"/>
              <a:t>) </a:t>
            </a:r>
          </a:p>
          <a:p>
            <a:r>
              <a:rPr lang="en-US" dirty="0"/>
              <a:t>	studies show less unscheduled bleeding </a:t>
            </a:r>
          </a:p>
          <a:p>
            <a:endParaRPr lang="en-US" dirty="0"/>
          </a:p>
        </p:txBody>
      </p:sp>
      <p:sp>
        <p:nvSpPr>
          <p:cNvPr id="4" name="Footer Placeholder 3">
            <a:extLst>
              <a:ext uri="{FF2B5EF4-FFF2-40B4-BE49-F238E27FC236}">
                <a16:creationId xmlns:a16="http://schemas.microsoft.com/office/drawing/2014/main" id="{CCB7E3BB-4909-E19B-4966-707413B13C2D}"/>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73243AEC-197A-0844-35DD-CCF9087F0607}"/>
              </a:ext>
            </a:extLst>
          </p:cNvPr>
          <p:cNvSpPr>
            <a:spLocks noGrp="1"/>
          </p:cNvSpPr>
          <p:nvPr>
            <p:ph type="sldNum" sz="quarter" idx="4"/>
          </p:nvPr>
        </p:nvSpPr>
        <p:spPr/>
        <p:txBody>
          <a:bodyPr/>
          <a:lstStyle/>
          <a:p>
            <a:fld id="{294A09A9-5501-47C1-A89A-A340965A2BE2}" type="slidenum">
              <a:rPr lang="en-US" smtClean="0"/>
              <a:pPr/>
              <a:t>37</a:t>
            </a:fld>
            <a:endParaRPr lang="en-US" dirty="0"/>
          </a:p>
        </p:txBody>
      </p:sp>
    </p:spTree>
    <p:extLst>
      <p:ext uri="{BB962C8B-B14F-4D97-AF65-F5344CB8AC3E}">
        <p14:creationId xmlns:p14="http://schemas.microsoft.com/office/powerpoint/2010/main" val="2173131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EA145-CE0B-23C0-058E-75E780035EF8}"/>
              </a:ext>
            </a:extLst>
          </p:cNvPr>
          <p:cNvSpPr>
            <a:spLocks noGrp="1"/>
          </p:cNvSpPr>
          <p:nvPr>
            <p:ph type="title"/>
          </p:nvPr>
        </p:nvSpPr>
        <p:spPr/>
        <p:txBody>
          <a:bodyPr/>
          <a:lstStyle/>
          <a:p>
            <a:r>
              <a:rPr lang="en-US" dirty="0"/>
              <a:t>What about bleeding with Combination pills/ring/patch?</a:t>
            </a:r>
          </a:p>
        </p:txBody>
      </p:sp>
      <p:sp>
        <p:nvSpPr>
          <p:cNvPr id="3" name="Content Placeholder 2">
            <a:extLst>
              <a:ext uri="{FF2B5EF4-FFF2-40B4-BE49-F238E27FC236}">
                <a16:creationId xmlns:a16="http://schemas.microsoft.com/office/drawing/2014/main" id="{16EDEED4-2DA0-D7CA-E8AE-9BD8697E4EEF}"/>
              </a:ext>
            </a:extLst>
          </p:cNvPr>
          <p:cNvSpPr>
            <a:spLocks noGrp="1"/>
          </p:cNvSpPr>
          <p:nvPr>
            <p:ph idx="1"/>
          </p:nvPr>
        </p:nvSpPr>
        <p:spPr/>
        <p:txBody>
          <a:bodyPr/>
          <a:lstStyle/>
          <a:p>
            <a:r>
              <a:rPr lang="en-US" dirty="0"/>
              <a:t>-estrogen component stabilizes the endometrium and cycle </a:t>
            </a:r>
          </a:p>
          <a:p>
            <a:r>
              <a:rPr lang="en-US" dirty="0"/>
              <a:t>- missed pills are the most common cause of AUB</a:t>
            </a:r>
          </a:p>
          <a:p>
            <a:r>
              <a:rPr lang="en-US" dirty="0"/>
              <a:t>- Use of 10-20 mcg OCP’s leads to more AUB and discontinuation than 30 mcg pills</a:t>
            </a:r>
          </a:p>
          <a:p>
            <a:r>
              <a:rPr lang="en-US" dirty="0"/>
              <a:t>- Increase the estrogen dose first, then consider switching the progestin</a:t>
            </a:r>
          </a:p>
        </p:txBody>
      </p:sp>
      <p:sp>
        <p:nvSpPr>
          <p:cNvPr id="4" name="Footer Placeholder 3">
            <a:extLst>
              <a:ext uri="{FF2B5EF4-FFF2-40B4-BE49-F238E27FC236}">
                <a16:creationId xmlns:a16="http://schemas.microsoft.com/office/drawing/2014/main" id="{E39AE099-86E8-0EBE-CBBB-142A0712DDE7}"/>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245F9A86-00E3-7AB9-C001-5771BAF1C4B0}"/>
              </a:ext>
            </a:extLst>
          </p:cNvPr>
          <p:cNvSpPr>
            <a:spLocks noGrp="1"/>
          </p:cNvSpPr>
          <p:nvPr>
            <p:ph type="sldNum" sz="quarter" idx="4"/>
          </p:nvPr>
        </p:nvSpPr>
        <p:spPr/>
        <p:txBody>
          <a:bodyPr/>
          <a:lstStyle/>
          <a:p>
            <a:fld id="{294A09A9-5501-47C1-A89A-A340965A2BE2}" type="slidenum">
              <a:rPr lang="en-US" smtClean="0"/>
              <a:pPr/>
              <a:t>38</a:t>
            </a:fld>
            <a:endParaRPr lang="en-US" dirty="0"/>
          </a:p>
        </p:txBody>
      </p:sp>
    </p:spTree>
    <p:extLst>
      <p:ext uri="{BB962C8B-B14F-4D97-AF65-F5344CB8AC3E}">
        <p14:creationId xmlns:p14="http://schemas.microsoft.com/office/powerpoint/2010/main" val="640578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044BA-8B5B-CEA8-A53E-5FB4425BDF8D}"/>
              </a:ext>
            </a:extLst>
          </p:cNvPr>
          <p:cNvSpPr>
            <a:spLocks noGrp="1"/>
          </p:cNvSpPr>
          <p:nvPr>
            <p:ph type="title"/>
          </p:nvPr>
        </p:nvSpPr>
        <p:spPr/>
        <p:txBody>
          <a:bodyPr/>
          <a:lstStyle/>
          <a:p>
            <a:r>
              <a:rPr lang="en-US" dirty="0"/>
              <a:t>AUB with COP</a:t>
            </a:r>
          </a:p>
        </p:txBody>
      </p:sp>
      <p:sp>
        <p:nvSpPr>
          <p:cNvPr id="3" name="Content Placeholder 2">
            <a:extLst>
              <a:ext uri="{FF2B5EF4-FFF2-40B4-BE49-F238E27FC236}">
                <a16:creationId xmlns:a16="http://schemas.microsoft.com/office/drawing/2014/main" id="{BE568353-8B00-3C31-75C4-E7E8B30038EE}"/>
              </a:ext>
            </a:extLst>
          </p:cNvPr>
          <p:cNvSpPr>
            <a:spLocks noGrp="1"/>
          </p:cNvSpPr>
          <p:nvPr>
            <p:ph idx="1"/>
          </p:nvPr>
        </p:nvSpPr>
        <p:spPr/>
        <p:txBody>
          <a:bodyPr/>
          <a:lstStyle/>
          <a:p>
            <a:r>
              <a:rPr lang="en-US" dirty="0"/>
              <a:t>- Continuous vs cyclic pills similar effectiveness and adherence but continuous may provide better bleeding profile</a:t>
            </a:r>
          </a:p>
          <a:p>
            <a:r>
              <a:rPr lang="en-US" dirty="0"/>
              <a:t>-  No difference in rates of AUB with monophasic vs triphasic pills</a:t>
            </a:r>
          </a:p>
          <a:p>
            <a:r>
              <a:rPr lang="en-US" dirty="0"/>
              <a:t>- adding a 4-5 day hormone free period in women taking continuous cycle pills who have 5-7 days of bleeding is effective for reducing AUB</a:t>
            </a:r>
          </a:p>
        </p:txBody>
      </p:sp>
      <p:sp>
        <p:nvSpPr>
          <p:cNvPr id="4" name="Footer Placeholder 3">
            <a:extLst>
              <a:ext uri="{FF2B5EF4-FFF2-40B4-BE49-F238E27FC236}">
                <a16:creationId xmlns:a16="http://schemas.microsoft.com/office/drawing/2014/main" id="{6E973AAB-6193-65DB-43B7-F74729DC3928}"/>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96B3584F-49F4-7EE8-2E4D-FC2959594679}"/>
              </a:ext>
            </a:extLst>
          </p:cNvPr>
          <p:cNvSpPr>
            <a:spLocks noGrp="1"/>
          </p:cNvSpPr>
          <p:nvPr>
            <p:ph type="sldNum" sz="quarter" idx="4"/>
          </p:nvPr>
        </p:nvSpPr>
        <p:spPr/>
        <p:txBody>
          <a:bodyPr/>
          <a:lstStyle/>
          <a:p>
            <a:fld id="{294A09A9-5501-47C1-A89A-A340965A2BE2}" type="slidenum">
              <a:rPr lang="en-US" smtClean="0"/>
              <a:pPr/>
              <a:t>39</a:t>
            </a:fld>
            <a:endParaRPr lang="en-US" dirty="0"/>
          </a:p>
        </p:txBody>
      </p:sp>
    </p:spTree>
    <p:extLst>
      <p:ext uri="{BB962C8B-B14F-4D97-AF65-F5344CB8AC3E}">
        <p14:creationId xmlns:p14="http://schemas.microsoft.com/office/powerpoint/2010/main" val="892525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FA718-D016-D1B1-046D-6B0E89A23F32}"/>
              </a:ext>
            </a:extLst>
          </p:cNvPr>
          <p:cNvSpPr>
            <a:spLocks noGrp="1"/>
          </p:cNvSpPr>
          <p:nvPr>
            <p:ph type="title"/>
          </p:nvPr>
        </p:nvSpPr>
        <p:spPr/>
        <p:txBody>
          <a:bodyPr/>
          <a:lstStyle/>
          <a:p>
            <a:r>
              <a:rPr lang="en-US" dirty="0"/>
              <a:t>Vaginal rings</a:t>
            </a:r>
          </a:p>
        </p:txBody>
      </p:sp>
      <p:sp>
        <p:nvSpPr>
          <p:cNvPr id="3" name="Text Placeholder 2">
            <a:extLst>
              <a:ext uri="{FF2B5EF4-FFF2-40B4-BE49-F238E27FC236}">
                <a16:creationId xmlns:a16="http://schemas.microsoft.com/office/drawing/2014/main" id="{B4267F10-7894-DD23-02F0-F5CB93E55245}"/>
              </a:ext>
            </a:extLst>
          </p:cNvPr>
          <p:cNvSpPr>
            <a:spLocks noGrp="1"/>
          </p:cNvSpPr>
          <p:nvPr>
            <p:ph idx="1"/>
          </p:nvPr>
        </p:nvSpPr>
        <p:spPr/>
        <p:txBody>
          <a:bodyPr/>
          <a:lstStyle/>
          <a:p>
            <a:r>
              <a:rPr lang="en-US" dirty="0"/>
              <a:t>- </a:t>
            </a:r>
            <a:r>
              <a:rPr lang="en-US" dirty="0" err="1"/>
              <a:t>Etonorestrel</a:t>
            </a:r>
            <a:r>
              <a:rPr lang="en-US" dirty="0"/>
              <a:t> 0.120 mg/</a:t>
            </a:r>
            <a:r>
              <a:rPr lang="en-US" dirty="0" err="1"/>
              <a:t>Ethyinyl</a:t>
            </a:r>
            <a:r>
              <a:rPr lang="en-US" dirty="0"/>
              <a:t> estradiol 0.015 mg per 24 hours</a:t>
            </a:r>
          </a:p>
          <a:p>
            <a:r>
              <a:rPr lang="en-US" dirty="0"/>
              <a:t>- inserted monthly remove for 7 days then re-insert</a:t>
            </a:r>
          </a:p>
          <a:p>
            <a:r>
              <a:rPr lang="en-US" dirty="0"/>
              <a:t>- requires a new ring each month</a:t>
            </a:r>
          </a:p>
          <a:p>
            <a:r>
              <a:rPr lang="en-US" dirty="0"/>
              <a:t>- weight neutral</a:t>
            </a:r>
          </a:p>
          <a:p>
            <a:endParaRPr lang="en-US" dirty="0"/>
          </a:p>
        </p:txBody>
      </p:sp>
      <p:sp>
        <p:nvSpPr>
          <p:cNvPr id="4" name="Footer Placeholder 3">
            <a:extLst>
              <a:ext uri="{FF2B5EF4-FFF2-40B4-BE49-F238E27FC236}">
                <a16:creationId xmlns:a16="http://schemas.microsoft.com/office/drawing/2014/main" id="{0F7D7D06-458A-9C58-16DA-581C89527F25}"/>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8D40435C-60ED-16CC-12AE-06B4F614ECA2}"/>
              </a:ext>
            </a:extLst>
          </p:cNvPr>
          <p:cNvSpPr>
            <a:spLocks noGrp="1"/>
          </p:cNvSpPr>
          <p:nvPr>
            <p:ph type="sldNum" sz="quarter" idx="4"/>
          </p:nvPr>
        </p:nvSpPr>
        <p:spPr/>
        <p:txBody>
          <a:bodyPr/>
          <a:lstStyle/>
          <a:p>
            <a:fld id="{294A09A9-5501-47C1-A89A-A340965A2BE2}" type="slidenum">
              <a:rPr lang="en-US" smtClean="0"/>
              <a:pPr/>
              <a:t>4</a:t>
            </a:fld>
            <a:endParaRPr lang="en-US" dirty="0"/>
          </a:p>
        </p:txBody>
      </p:sp>
      <p:sp>
        <p:nvSpPr>
          <p:cNvPr id="6" name="Content Placeholder 5">
            <a:extLst>
              <a:ext uri="{FF2B5EF4-FFF2-40B4-BE49-F238E27FC236}">
                <a16:creationId xmlns:a16="http://schemas.microsoft.com/office/drawing/2014/main" id="{6ECDB0E2-3E69-CEEB-DC68-FD79BD65EF6B}"/>
              </a:ext>
            </a:extLst>
          </p:cNvPr>
          <p:cNvSpPr>
            <a:spLocks noGrp="1"/>
          </p:cNvSpPr>
          <p:nvPr>
            <p:ph idx="10"/>
          </p:nvPr>
        </p:nvSpPr>
        <p:spPr/>
        <p:txBody>
          <a:bodyPr/>
          <a:lstStyle/>
          <a:p>
            <a:r>
              <a:rPr lang="en-US" dirty="0"/>
              <a:t>- </a:t>
            </a:r>
            <a:r>
              <a:rPr lang="en-US" dirty="0" err="1"/>
              <a:t>Segesterone</a:t>
            </a:r>
            <a:r>
              <a:rPr lang="en-US" dirty="0"/>
              <a:t> acetate0.15 mg/ethinyl estradiol 0.013 mg per 24 hours</a:t>
            </a:r>
          </a:p>
          <a:p>
            <a:r>
              <a:rPr lang="en-US" dirty="0"/>
              <a:t>- insert ring for 21 days/ remove and wash ring and store for 7 days then reinsert</a:t>
            </a:r>
          </a:p>
          <a:p>
            <a:r>
              <a:rPr lang="en-US" dirty="0"/>
              <a:t>- 13 cycles</a:t>
            </a:r>
          </a:p>
          <a:p>
            <a:r>
              <a:rPr lang="en-US" dirty="0"/>
              <a:t>- slightly thicker than a </a:t>
            </a:r>
            <a:r>
              <a:rPr lang="en-US" dirty="0" err="1"/>
              <a:t>nuvaring</a:t>
            </a:r>
            <a:endParaRPr lang="en-US" dirty="0"/>
          </a:p>
        </p:txBody>
      </p:sp>
      <p:sp>
        <p:nvSpPr>
          <p:cNvPr id="7" name="Content Placeholder 6">
            <a:extLst>
              <a:ext uri="{FF2B5EF4-FFF2-40B4-BE49-F238E27FC236}">
                <a16:creationId xmlns:a16="http://schemas.microsoft.com/office/drawing/2014/main" id="{1D8618B4-66CB-6796-2E2D-728E4A42E125}"/>
              </a:ext>
            </a:extLst>
          </p:cNvPr>
          <p:cNvSpPr>
            <a:spLocks noGrp="1"/>
          </p:cNvSpPr>
          <p:nvPr>
            <p:ph idx="11"/>
          </p:nvPr>
        </p:nvSpPr>
        <p:spPr/>
        <p:txBody>
          <a:bodyPr/>
          <a:lstStyle/>
          <a:p>
            <a:r>
              <a:rPr lang="en-US" dirty="0" err="1"/>
              <a:t>Nuvaring</a:t>
            </a:r>
            <a:endParaRPr lang="en-US" dirty="0"/>
          </a:p>
        </p:txBody>
      </p:sp>
      <p:sp>
        <p:nvSpPr>
          <p:cNvPr id="8" name="Content Placeholder 7">
            <a:extLst>
              <a:ext uri="{FF2B5EF4-FFF2-40B4-BE49-F238E27FC236}">
                <a16:creationId xmlns:a16="http://schemas.microsoft.com/office/drawing/2014/main" id="{C8849AA2-78D7-C300-4553-EE6131ACEAF4}"/>
              </a:ext>
            </a:extLst>
          </p:cNvPr>
          <p:cNvSpPr>
            <a:spLocks noGrp="1"/>
          </p:cNvSpPr>
          <p:nvPr>
            <p:ph idx="12"/>
          </p:nvPr>
        </p:nvSpPr>
        <p:spPr/>
        <p:txBody>
          <a:bodyPr/>
          <a:lstStyle/>
          <a:p>
            <a:r>
              <a:rPr lang="en-US" dirty="0" err="1"/>
              <a:t>Annovera</a:t>
            </a:r>
            <a:endParaRPr lang="en-US" dirty="0"/>
          </a:p>
        </p:txBody>
      </p:sp>
    </p:spTree>
    <p:extLst>
      <p:ext uri="{BB962C8B-B14F-4D97-AF65-F5344CB8AC3E}">
        <p14:creationId xmlns:p14="http://schemas.microsoft.com/office/powerpoint/2010/main" val="1055205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9D7D6-7A21-A34D-9BBE-FC8A2053A16C}"/>
              </a:ext>
            </a:extLst>
          </p:cNvPr>
          <p:cNvSpPr>
            <a:spLocks noGrp="1"/>
          </p:cNvSpPr>
          <p:nvPr>
            <p:ph type="title"/>
          </p:nvPr>
        </p:nvSpPr>
        <p:spPr/>
        <p:txBody>
          <a:bodyPr/>
          <a:lstStyle/>
          <a:p>
            <a:r>
              <a:rPr lang="en-US" dirty="0"/>
              <a:t>Patch or Ring AUB</a:t>
            </a:r>
          </a:p>
        </p:txBody>
      </p:sp>
      <p:sp>
        <p:nvSpPr>
          <p:cNvPr id="3" name="Content Placeholder 2">
            <a:extLst>
              <a:ext uri="{FF2B5EF4-FFF2-40B4-BE49-F238E27FC236}">
                <a16:creationId xmlns:a16="http://schemas.microsoft.com/office/drawing/2014/main" id="{D5FA13CD-9845-1EFC-3983-F2E18550E6BC}"/>
              </a:ext>
            </a:extLst>
          </p:cNvPr>
          <p:cNvSpPr>
            <a:spLocks noGrp="1"/>
          </p:cNvSpPr>
          <p:nvPr>
            <p:ph idx="1"/>
          </p:nvPr>
        </p:nvSpPr>
        <p:spPr/>
        <p:txBody>
          <a:bodyPr/>
          <a:lstStyle/>
          <a:p>
            <a:r>
              <a:rPr lang="en-US" dirty="0"/>
              <a:t>- Not many options </a:t>
            </a:r>
          </a:p>
          <a:p>
            <a:r>
              <a:rPr lang="en-US" dirty="0"/>
              <a:t>- Switch to another method</a:t>
            </a:r>
          </a:p>
          <a:p>
            <a:r>
              <a:rPr lang="en-US" dirty="0"/>
              <a:t>- can try additional estrogen if not contraindicated</a:t>
            </a:r>
          </a:p>
        </p:txBody>
      </p:sp>
      <p:sp>
        <p:nvSpPr>
          <p:cNvPr id="4" name="Footer Placeholder 3">
            <a:extLst>
              <a:ext uri="{FF2B5EF4-FFF2-40B4-BE49-F238E27FC236}">
                <a16:creationId xmlns:a16="http://schemas.microsoft.com/office/drawing/2014/main" id="{4474AFEB-6F02-EF4C-3C8B-08B7C76691C9}"/>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8DEE2B8-99A5-F271-E5B2-DA17B99CAC99}"/>
              </a:ext>
            </a:extLst>
          </p:cNvPr>
          <p:cNvSpPr>
            <a:spLocks noGrp="1"/>
          </p:cNvSpPr>
          <p:nvPr>
            <p:ph type="sldNum" sz="quarter" idx="4"/>
          </p:nvPr>
        </p:nvSpPr>
        <p:spPr/>
        <p:txBody>
          <a:bodyPr/>
          <a:lstStyle/>
          <a:p>
            <a:fld id="{294A09A9-5501-47C1-A89A-A340965A2BE2}" type="slidenum">
              <a:rPr lang="en-US" smtClean="0"/>
              <a:pPr/>
              <a:t>40</a:t>
            </a:fld>
            <a:endParaRPr lang="en-US" dirty="0"/>
          </a:p>
        </p:txBody>
      </p:sp>
    </p:spTree>
    <p:extLst>
      <p:ext uri="{BB962C8B-B14F-4D97-AF65-F5344CB8AC3E}">
        <p14:creationId xmlns:p14="http://schemas.microsoft.com/office/powerpoint/2010/main" val="1115115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2B10B-51A7-1D1D-21DD-D096B309B4D9}"/>
              </a:ext>
            </a:extLst>
          </p:cNvPr>
          <p:cNvSpPr>
            <a:spLocks noGrp="1"/>
          </p:cNvSpPr>
          <p:nvPr>
            <p:ph type="title"/>
          </p:nvPr>
        </p:nvSpPr>
        <p:spPr/>
        <p:txBody>
          <a:bodyPr/>
          <a:lstStyle/>
          <a:p>
            <a:r>
              <a:rPr lang="en-US" dirty="0"/>
              <a:t>Treatment - Perimenopause</a:t>
            </a:r>
          </a:p>
        </p:txBody>
      </p:sp>
      <p:sp>
        <p:nvSpPr>
          <p:cNvPr id="3" name="Content Placeholder 2">
            <a:extLst>
              <a:ext uri="{FF2B5EF4-FFF2-40B4-BE49-F238E27FC236}">
                <a16:creationId xmlns:a16="http://schemas.microsoft.com/office/drawing/2014/main" id="{71F06C2C-EE9B-0995-B6B6-4D39B1CC07A3}"/>
              </a:ext>
            </a:extLst>
          </p:cNvPr>
          <p:cNvSpPr>
            <a:spLocks noGrp="1"/>
          </p:cNvSpPr>
          <p:nvPr>
            <p:ph idx="1"/>
          </p:nvPr>
        </p:nvSpPr>
        <p:spPr/>
        <p:txBody>
          <a:bodyPr/>
          <a:lstStyle/>
          <a:p>
            <a:r>
              <a:rPr lang="en-US" dirty="0"/>
              <a:t>- can be treated with cyclic progestin, Levonorgestrel IUS, low dose combination pills, or cyclic hormone therapy</a:t>
            </a:r>
          </a:p>
          <a:p>
            <a:r>
              <a:rPr lang="en-US" dirty="0"/>
              <a:t>-all provide menstrual control and endometrial protection but not all provide contraception</a:t>
            </a:r>
          </a:p>
          <a:p>
            <a:r>
              <a:rPr lang="en-US" dirty="0"/>
              <a:t>- choice guided by patient’s priorities</a:t>
            </a:r>
          </a:p>
          <a:p>
            <a:r>
              <a:rPr lang="en-US" dirty="0"/>
              <a:t>- if vasomotor symptoms consider cyclic hormone therapy</a:t>
            </a:r>
          </a:p>
          <a:p>
            <a:r>
              <a:rPr lang="en-US" dirty="0"/>
              <a:t>	</a:t>
            </a:r>
          </a:p>
        </p:txBody>
      </p:sp>
      <p:sp>
        <p:nvSpPr>
          <p:cNvPr id="4" name="Footer Placeholder 3">
            <a:extLst>
              <a:ext uri="{FF2B5EF4-FFF2-40B4-BE49-F238E27FC236}">
                <a16:creationId xmlns:a16="http://schemas.microsoft.com/office/drawing/2014/main" id="{E425E926-CF3C-6659-BD2A-6D083B18944F}"/>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4778D46C-32B0-FC27-C42B-433AAEC66ED3}"/>
              </a:ext>
            </a:extLst>
          </p:cNvPr>
          <p:cNvSpPr>
            <a:spLocks noGrp="1"/>
          </p:cNvSpPr>
          <p:nvPr>
            <p:ph type="sldNum" sz="quarter" idx="4"/>
          </p:nvPr>
        </p:nvSpPr>
        <p:spPr/>
        <p:txBody>
          <a:bodyPr/>
          <a:lstStyle/>
          <a:p>
            <a:fld id="{294A09A9-5501-47C1-A89A-A340965A2BE2}" type="slidenum">
              <a:rPr lang="en-US" smtClean="0"/>
              <a:pPr/>
              <a:t>41</a:t>
            </a:fld>
            <a:endParaRPr lang="en-US" dirty="0"/>
          </a:p>
        </p:txBody>
      </p:sp>
    </p:spTree>
    <p:extLst>
      <p:ext uri="{BB962C8B-B14F-4D97-AF65-F5344CB8AC3E}">
        <p14:creationId xmlns:p14="http://schemas.microsoft.com/office/powerpoint/2010/main" val="2828246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7297F-7D7D-09BC-9B55-0627D5090DC9}"/>
              </a:ext>
            </a:extLst>
          </p:cNvPr>
          <p:cNvSpPr>
            <a:spLocks noGrp="1"/>
          </p:cNvSpPr>
          <p:nvPr>
            <p:ph type="title"/>
          </p:nvPr>
        </p:nvSpPr>
        <p:spPr/>
        <p:txBody>
          <a:bodyPr/>
          <a:lstStyle/>
          <a:p>
            <a:r>
              <a:rPr lang="en-US" dirty="0"/>
              <a:t>What about endometrial ablation?</a:t>
            </a:r>
          </a:p>
        </p:txBody>
      </p:sp>
      <p:sp>
        <p:nvSpPr>
          <p:cNvPr id="3" name="Content Placeholder 2">
            <a:extLst>
              <a:ext uri="{FF2B5EF4-FFF2-40B4-BE49-F238E27FC236}">
                <a16:creationId xmlns:a16="http://schemas.microsoft.com/office/drawing/2014/main" id="{48E8E18A-BB89-328D-0B3F-FA5421D3C9F9}"/>
              </a:ext>
            </a:extLst>
          </p:cNvPr>
          <p:cNvSpPr>
            <a:spLocks noGrp="1"/>
          </p:cNvSpPr>
          <p:nvPr>
            <p:ph idx="1"/>
          </p:nvPr>
        </p:nvSpPr>
        <p:spPr/>
        <p:txBody>
          <a:bodyPr/>
          <a:lstStyle/>
          <a:p>
            <a:r>
              <a:rPr lang="en-US" dirty="0"/>
              <a:t>-  Not first line for AUB-O</a:t>
            </a:r>
          </a:p>
          <a:p>
            <a:r>
              <a:rPr lang="en-US" dirty="0"/>
              <a:t>- cannot evaluate the endometrium after ablation</a:t>
            </a:r>
          </a:p>
          <a:p>
            <a:r>
              <a:rPr lang="en-US" dirty="0"/>
              <a:t>- women with AUB-O treated with ablation are still at risk for endometrial malignancy</a:t>
            </a:r>
          </a:p>
          <a:p>
            <a:r>
              <a:rPr lang="en-US" dirty="0"/>
              <a:t>- Long term complication now being recognized including:</a:t>
            </a:r>
          </a:p>
          <a:p>
            <a:r>
              <a:rPr lang="en-US" dirty="0"/>
              <a:t>Post treatment </a:t>
            </a:r>
            <a:r>
              <a:rPr lang="en-US" dirty="0" err="1"/>
              <a:t>Asherman’s</a:t>
            </a:r>
            <a:r>
              <a:rPr lang="en-US" dirty="0"/>
              <a:t> syndrome, synechiae, cervical stenosis, contracture of the endometrium</a:t>
            </a:r>
          </a:p>
        </p:txBody>
      </p:sp>
      <p:sp>
        <p:nvSpPr>
          <p:cNvPr id="4" name="Footer Placeholder 3">
            <a:extLst>
              <a:ext uri="{FF2B5EF4-FFF2-40B4-BE49-F238E27FC236}">
                <a16:creationId xmlns:a16="http://schemas.microsoft.com/office/drawing/2014/main" id="{F35F505E-C00A-5C26-AA04-0A440E92A526}"/>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126E7E05-9990-31EC-E55C-1C22819B886E}"/>
              </a:ext>
            </a:extLst>
          </p:cNvPr>
          <p:cNvSpPr>
            <a:spLocks noGrp="1"/>
          </p:cNvSpPr>
          <p:nvPr>
            <p:ph type="sldNum" sz="quarter" idx="4"/>
          </p:nvPr>
        </p:nvSpPr>
        <p:spPr/>
        <p:txBody>
          <a:bodyPr/>
          <a:lstStyle/>
          <a:p>
            <a:fld id="{294A09A9-5501-47C1-A89A-A340965A2BE2}" type="slidenum">
              <a:rPr lang="en-US" smtClean="0"/>
              <a:pPr/>
              <a:t>42</a:t>
            </a:fld>
            <a:endParaRPr lang="en-US" dirty="0"/>
          </a:p>
        </p:txBody>
      </p:sp>
    </p:spTree>
    <p:extLst>
      <p:ext uri="{BB962C8B-B14F-4D97-AF65-F5344CB8AC3E}">
        <p14:creationId xmlns:p14="http://schemas.microsoft.com/office/powerpoint/2010/main" val="1055063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47C83-71C8-F1DE-BE5F-1FF94C094BFC}"/>
              </a:ext>
            </a:extLst>
          </p:cNvPr>
          <p:cNvSpPr>
            <a:spLocks noGrp="1"/>
          </p:cNvSpPr>
          <p:nvPr>
            <p:ph type="title"/>
          </p:nvPr>
        </p:nvSpPr>
        <p:spPr/>
        <p:txBody>
          <a:bodyPr/>
          <a:lstStyle/>
          <a:p>
            <a:r>
              <a:rPr lang="en-US" dirty="0"/>
              <a:t>Postmenopausal bleeding	</a:t>
            </a:r>
          </a:p>
        </p:txBody>
      </p:sp>
      <p:sp>
        <p:nvSpPr>
          <p:cNvPr id="3" name="Content Placeholder 2">
            <a:extLst>
              <a:ext uri="{FF2B5EF4-FFF2-40B4-BE49-F238E27FC236}">
                <a16:creationId xmlns:a16="http://schemas.microsoft.com/office/drawing/2014/main" id="{250B0C66-20DF-24D4-8D16-E462664BE26D}"/>
              </a:ext>
            </a:extLst>
          </p:cNvPr>
          <p:cNvSpPr>
            <a:spLocks noGrp="1"/>
          </p:cNvSpPr>
          <p:nvPr>
            <p:ph idx="1"/>
          </p:nvPr>
        </p:nvSpPr>
        <p:spPr/>
        <p:txBody>
          <a:bodyPr/>
          <a:lstStyle/>
          <a:p>
            <a:r>
              <a:rPr lang="en-US" dirty="0"/>
              <a:t>- All bleeding requires work up!</a:t>
            </a:r>
          </a:p>
          <a:p>
            <a:r>
              <a:rPr lang="en-US" dirty="0"/>
              <a:t>- Gold standard is endometrial biopsy</a:t>
            </a:r>
          </a:p>
          <a:p>
            <a:r>
              <a:rPr lang="en-US" dirty="0"/>
              <a:t>- Many get ultrasound as well endometrial thickness&gt;4mm requires work up</a:t>
            </a:r>
          </a:p>
          <a:p>
            <a:r>
              <a:rPr lang="en-US" dirty="0"/>
              <a:t>- Some studies suggest bleed with endometrial thickness of 4mm or less can be managed expectantly with recurrent bleed to be worked up with biopsy</a:t>
            </a:r>
          </a:p>
        </p:txBody>
      </p:sp>
      <p:sp>
        <p:nvSpPr>
          <p:cNvPr id="4" name="Footer Placeholder 3">
            <a:extLst>
              <a:ext uri="{FF2B5EF4-FFF2-40B4-BE49-F238E27FC236}">
                <a16:creationId xmlns:a16="http://schemas.microsoft.com/office/drawing/2014/main" id="{4912BAC4-C9A9-7360-F4E9-C9054D588BF2}"/>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9E5B686-C826-BD76-F5C4-B65EC40C08A3}"/>
              </a:ext>
            </a:extLst>
          </p:cNvPr>
          <p:cNvSpPr>
            <a:spLocks noGrp="1"/>
          </p:cNvSpPr>
          <p:nvPr>
            <p:ph type="sldNum" sz="quarter" idx="4"/>
          </p:nvPr>
        </p:nvSpPr>
        <p:spPr/>
        <p:txBody>
          <a:bodyPr/>
          <a:lstStyle/>
          <a:p>
            <a:fld id="{294A09A9-5501-47C1-A89A-A340965A2BE2}" type="slidenum">
              <a:rPr lang="en-US" smtClean="0"/>
              <a:pPr/>
              <a:t>43</a:t>
            </a:fld>
            <a:endParaRPr lang="en-US" dirty="0"/>
          </a:p>
        </p:txBody>
      </p:sp>
    </p:spTree>
    <p:extLst>
      <p:ext uri="{BB962C8B-B14F-4D97-AF65-F5344CB8AC3E}">
        <p14:creationId xmlns:p14="http://schemas.microsoft.com/office/powerpoint/2010/main" val="2283974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D6762-29D0-10BA-22DA-6B28B59674F3}"/>
              </a:ext>
            </a:extLst>
          </p:cNvPr>
          <p:cNvSpPr>
            <a:spLocks noGrp="1"/>
          </p:cNvSpPr>
          <p:nvPr>
            <p:ph type="ctrTitle"/>
          </p:nvPr>
        </p:nvSpPr>
        <p:spPr/>
        <p:txBody>
          <a:bodyPr/>
          <a:lstStyle/>
          <a:p>
            <a:r>
              <a:rPr lang="en-US" dirty="0"/>
              <a:t>Osteoporosis</a:t>
            </a:r>
          </a:p>
        </p:txBody>
      </p:sp>
      <p:sp>
        <p:nvSpPr>
          <p:cNvPr id="3" name="Subtitle 2">
            <a:extLst>
              <a:ext uri="{FF2B5EF4-FFF2-40B4-BE49-F238E27FC236}">
                <a16:creationId xmlns:a16="http://schemas.microsoft.com/office/drawing/2014/main" id="{65E64C9D-96F2-B37C-83F7-2302375A4B7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51123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2565DC-2A4C-1DDB-3896-9E2B90811102}"/>
              </a:ext>
            </a:extLst>
          </p:cNvPr>
          <p:cNvPicPr>
            <a:picLocks noChangeAspect="1"/>
          </p:cNvPicPr>
          <p:nvPr/>
        </p:nvPicPr>
        <p:blipFill>
          <a:blip r:embed="rId2"/>
          <a:stretch>
            <a:fillRect/>
          </a:stretch>
        </p:blipFill>
        <p:spPr>
          <a:xfrm>
            <a:off x="431322" y="341582"/>
            <a:ext cx="6762630" cy="6516418"/>
          </a:xfrm>
          <a:prstGeom prst="rect">
            <a:avLst/>
          </a:prstGeom>
        </p:spPr>
      </p:pic>
    </p:spTree>
    <p:extLst>
      <p:ext uri="{BB962C8B-B14F-4D97-AF65-F5344CB8AC3E}">
        <p14:creationId xmlns:p14="http://schemas.microsoft.com/office/powerpoint/2010/main" val="36827337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4DB8CA-8A8A-CDBF-3C9C-1F3F6D1E7205}"/>
              </a:ext>
            </a:extLst>
          </p:cNvPr>
          <p:cNvSpPr>
            <a:spLocks noGrp="1"/>
          </p:cNvSpPr>
          <p:nvPr>
            <p:ph idx="1"/>
          </p:nvPr>
        </p:nvSpPr>
        <p:spPr>
          <a:xfrm>
            <a:off x="202770" y="1812733"/>
            <a:ext cx="3937909" cy="4351338"/>
          </a:xfrm>
        </p:spPr>
        <p:txBody>
          <a:bodyPr>
            <a:normAutofit/>
          </a:bodyPr>
          <a:lstStyle/>
          <a:p>
            <a:pPr marL="285750" indent="-285750">
              <a:buFont typeface="Arial" panose="020B0604020202020204" pitchFamily="34" charset="0"/>
              <a:buChar char="•"/>
            </a:pPr>
            <a:r>
              <a:rPr lang="en-US" sz="2000" b="0" i="0" u="none" strike="noStrike" dirty="0">
                <a:solidFill>
                  <a:srgbClr val="232323"/>
                </a:solidFill>
                <a:effectLst/>
                <a:latin typeface="Noto Sans" panose="020B0502040504020204" pitchFamily="34" charset="0"/>
              </a:rPr>
              <a:t>Fragility fracture is a fracture are those occurring from a fall from a standing height or less, without major trauma</a:t>
            </a:r>
          </a:p>
          <a:p>
            <a:pPr marL="285750" indent="-285750">
              <a:buFont typeface="Arial" panose="020B0604020202020204" pitchFamily="34" charset="0"/>
              <a:buChar char="•"/>
            </a:pPr>
            <a:r>
              <a:rPr lang="en-US" sz="2000" dirty="0">
                <a:solidFill>
                  <a:srgbClr val="232323"/>
                </a:solidFill>
                <a:latin typeface="Noto Sans" panose="020B0502040504020204" pitchFamily="34" charset="0"/>
              </a:rPr>
              <a:t>Include fractures at the </a:t>
            </a:r>
            <a:r>
              <a:rPr lang="en-US" sz="2000" b="0" i="0" u="none" strike="noStrike" dirty="0">
                <a:solidFill>
                  <a:srgbClr val="232323"/>
                </a:solidFill>
                <a:effectLst/>
                <a:latin typeface="Noto Sans" panose="020B0502040504020204" pitchFamily="34" charset="0"/>
              </a:rPr>
              <a:t>spine, hip, wrist, humerus, and pelvis</a:t>
            </a:r>
            <a:endParaRPr lang="en-US" sz="2000" dirty="0">
              <a:solidFill>
                <a:srgbClr val="232323"/>
              </a:solidFill>
              <a:latin typeface="Noto Sans" panose="020B0502040504020204" pitchFamily="34" charset="0"/>
            </a:endParaRPr>
          </a:p>
          <a:p>
            <a:pPr marL="285750" indent="-285750">
              <a:buFont typeface="Arial" panose="020B0604020202020204" pitchFamily="34" charset="0"/>
              <a:buChar char="•"/>
            </a:pPr>
            <a:r>
              <a:rPr lang="en-US" sz="2000" dirty="0">
                <a:solidFill>
                  <a:srgbClr val="232323"/>
                </a:solidFill>
                <a:latin typeface="Noto Sans" panose="020B0502040504020204" pitchFamily="34" charset="0"/>
              </a:rPr>
              <a:t>Do not include fractures at the </a:t>
            </a:r>
            <a:r>
              <a:rPr lang="en-US" sz="2000" b="0" i="0" u="none" strike="noStrike" dirty="0">
                <a:solidFill>
                  <a:srgbClr val="232323"/>
                </a:solidFill>
                <a:effectLst/>
                <a:latin typeface="Noto Sans" panose="020B0502040504020204" pitchFamily="34" charset="0"/>
              </a:rPr>
              <a:t>skull, cervical spine, hands, and feet</a:t>
            </a:r>
            <a:endParaRPr lang="en-US" sz="2000" dirty="0"/>
          </a:p>
          <a:p>
            <a:endParaRPr lang="en-US" sz="1600" dirty="0"/>
          </a:p>
        </p:txBody>
      </p:sp>
      <p:pic>
        <p:nvPicPr>
          <p:cNvPr id="4" name="Picture 3">
            <a:extLst>
              <a:ext uri="{FF2B5EF4-FFF2-40B4-BE49-F238E27FC236}">
                <a16:creationId xmlns:a16="http://schemas.microsoft.com/office/drawing/2014/main" id="{1E70E094-4C80-53DF-B4CA-43AEB40C0544}"/>
              </a:ext>
            </a:extLst>
          </p:cNvPr>
          <p:cNvPicPr>
            <a:picLocks noChangeAspect="1"/>
          </p:cNvPicPr>
          <p:nvPr/>
        </p:nvPicPr>
        <p:blipFill>
          <a:blip r:embed="rId2"/>
          <a:stretch>
            <a:fillRect/>
          </a:stretch>
        </p:blipFill>
        <p:spPr>
          <a:xfrm>
            <a:off x="4717125" y="1359797"/>
            <a:ext cx="7272105" cy="4394021"/>
          </a:xfrm>
          <a:prstGeom prst="rect">
            <a:avLst/>
          </a:prstGeom>
        </p:spPr>
      </p:pic>
      <p:sp>
        <p:nvSpPr>
          <p:cNvPr id="5" name="TextBox 4">
            <a:extLst>
              <a:ext uri="{FF2B5EF4-FFF2-40B4-BE49-F238E27FC236}">
                <a16:creationId xmlns:a16="http://schemas.microsoft.com/office/drawing/2014/main" id="{074B6C66-85BB-D9DC-CE12-9198F245C851}"/>
              </a:ext>
            </a:extLst>
          </p:cNvPr>
          <p:cNvSpPr txBox="1"/>
          <p:nvPr/>
        </p:nvSpPr>
        <p:spPr>
          <a:xfrm>
            <a:off x="4717125" y="1007719"/>
            <a:ext cx="5240987" cy="369332"/>
          </a:xfrm>
          <a:prstGeom prst="rect">
            <a:avLst/>
          </a:prstGeom>
          <a:noFill/>
        </p:spPr>
        <p:txBody>
          <a:bodyPr wrap="none" rtlCol="0">
            <a:spAutoFit/>
          </a:bodyPr>
          <a:lstStyle/>
          <a:p>
            <a:r>
              <a:rPr lang="en-US" dirty="0"/>
              <a:t>FRAX Calculator to evaluate 10 year risk of fracture </a:t>
            </a:r>
          </a:p>
        </p:txBody>
      </p:sp>
    </p:spTree>
    <p:extLst>
      <p:ext uri="{BB962C8B-B14F-4D97-AF65-F5344CB8AC3E}">
        <p14:creationId xmlns:p14="http://schemas.microsoft.com/office/powerpoint/2010/main" val="11008813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2B922-A86E-A63B-9F9A-D9D243725A1A}"/>
              </a:ext>
            </a:extLst>
          </p:cNvPr>
          <p:cNvSpPr>
            <a:spLocks noGrp="1"/>
          </p:cNvSpPr>
          <p:nvPr>
            <p:ph type="title"/>
          </p:nvPr>
        </p:nvSpPr>
        <p:spPr/>
        <p:txBody>
          <a:bodyPr/>
          <a:lstStyle/>
          <a:p>
            <a:r>
              <a:rPr lang="en-US" dirty="0"/>
              <a:t>Lifestyle Changes</a:t>
            </a:r>
          </a:p>
        </p:txBody>
      </p:sp>
      <p:sp>
        <p:nvSpPr>
          <p:cNvPr id="3" name="Content Placeholder 2">
            <a:extLst>
              <a:ext uri="{FF2B5EF4-FFF2-40B4-BE49-F238E27FC236}">
                <a16:creationId xmlns:a16="http://schemas.microsoft.com/office/drawing/2014/main" id="{AE10C42B-392B-7D6B-7752-3476C6DE7AB7}"/>
              </a:ext>
            </a:extLst>
          </p:cNvPr>
          <p:cNvSpPr>
            <a:spLocks noGrp="1"/>
          </p:cNvSpPr>
          <p:nvPr>
            <p:ph idx="1"/>
          </p:nvPr>
        </p:nvSpPr>
        <p:spPr/>
        <p:txBody>
          <a:bodyPr>
            <a:normAutofit fontScale="70000" lnSpcReduction="20000"/>
          </a:bodyPr>
          <a:lstStyle/>
          <a:p>
            <a:r>
              <a:rPr lang="en-US" dirty="0"/>
              <a:t>Smoking cessation</a:t>
            </a:r>
          </a:p>
          <a:p>
            <a:r>
              <a:rPr lang="en-US" dirty="0"/>
              <a:t>Regular exercise (30 minutes of weight bearing exercise most days of the week, muscle-strengthening/posture exercises 2-3 days/week)</a:t>
            </a:r>
          </a:p>
          <a:p>
            <a:r>
              <a:rPr lang="en-US" dirty="0"/>
              <a:t>Avoidance of heavy alcohol use</a:t>
            </a:r>
          </a:p>
          <a:p>
            <a:r>
              <a:rPr lang="en-US" dirty="0"/>
              <a:t>Fall prevention</a:t>
            </a:r>
          </a:p>
          <a:p>
            <a:r>
              <a:rPr lang="en-US" dirty="0"/>
              <a:t>Avoidance of glucocorticoids</a:t>
            </a:r>
          </a:p>
          <a:p>
            <a:r>
              <a:rPr lang="en-US" dirty="0"/>
              <a:t>Calcium (approx. 1200 mg daily from diet, if inadequate supplement 500 to 1000 mg daily)</a:t>
            </a:r>
          </a:p>
          <a:p>
            <a:r>
              <a:rPr lang="en-US" dirty="0" err="1"/>
              <a:t>Vitamind</a:t>
            </a:r>
            <a:r>
              <a:rPr lang="en-US" dirty="0"/>
              <a:t> D (approx. 800 </a:t>
            </a:r>
            <a:r>
              <a:rPr lang="en-US" dirty="0" err="1"/>
              <a:t>iU</a:t>
            </a:r>
            <a:r>
              <a:rPr lang="en-US" dirty="0"/>
              <a:t> daily)</a:t>
            </a:r>
          </a:p>
          <a:p>
            <a:r>
              <a:rPr lang="en-US" dirty="0"/>
              <a:t>Adequate dietary intake to avoid malnutrition (mixed evidence of prioritizing protein is beneficial)</a:t>
            </a:r>
          </a:p>
          <a:p>
            <a:endParaRPr lang="en-US" dirty="0"/>
          </a:p>
        </p:txBody>
      </p:sp>
    </p:spTree>
    <p:extLst>
      <p:ext uri="{BB962C8B-B14F-4D97-AF65-F5344CB8AC3E}">
        <p14:creationId xmlns:p14="http://schemas.microsoft.com/office/powerpoint/2010/main" val="36347991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EB793-2937-A430-23F6-C01BBFCE0CF1}"/>
              </a:ext>
            </a:extLst>
          </p:cNvPr>
          <p:cNvSpPr>
            <a:spLocks noGrp="1"/>
          </p:cNvSpPr>
          <p:nvPr>
            <p:ph type="title"/>
          </p:nvPr>
        </p:nvSpPr>
        <p:spPr/>
        <p:txBody>
          <a:bodyPr/>
          <a:lstStyle/>
          <a:p>
            <a:r>
              <a:rPr lang="en-US" dirty="0"/>
              <a:t>Pharmacologic treatment</a:t>
            </a:r>
          </a:p>
        </p:txBody>
      </p:sp>
      <p:sp>
        <p:nvSpPr>
          <p:cNvPr id="3" name="Content Placeholder 2">
            <a:extLst>
              <a:ext uri="{FF2B5EF4-FFF2-40B4-BE49-F238E27FC236}">
                <a16:creationId xmlns:a16="http://schemas.microsoft.com/office/drawing/2014/main" id="{D2BBC54B-2D4A-7EF0-4CDB-91079E76F8DC}"/>
              </a:ext>
            </a:extLst>
          </p:cNvPr>
          <p:cNvSpPr>
            <a:spLocks noGrp="1"/>
          </p:cNvSpPr>
          <p:nvPr>
            <p:ph idx="1"/>
          </p:nvPr>
        </p:nvSpPr>
        <p:spPr>
          <a:xfrm>
            <a:off x="838201" y="1825625"/>
            <a:ext cx="4447478" cy="4351338"/>
          </a:xfrm>
        </p:spPr>
        <p:txBody>
          <a:bodyPr>
            <a:normAutofit lnSpcReduction="10000"/>
          </a:bodyPr>
          <a:lstStyle/>
          <a:p>
            <a:r>
              <a:rPr lang="en-US" dirty="0"/>
              <a:t>If meet definition for osteopenia (&lt;20% risk of fracture over 10 years), management should be made on a case by case basis but do not need to start pharmacologic therapy</a:t>
            </a:r>
          </a:p>
          <a:p>
            <a:r>
              <a:rPr lang="en-US" dirty="0"/>
              <a:t>If meet criteria for osteoporosis, start with oral bisphosphonates</a:t>
            </a:r>
          </a:p>
        </p:txBody>
      </p:sp>
      <p:pic>
        <p:nvPicPr>
          <p:cNvPr id="4" name="Picture 3">
            <a:extLst>
              <a:ext uri="{FF2B5EF4-FFF2-40B4-BE49-F238E27FC236}">
                <a16:creationId xmlns:a16="http://schemas.microsoft.com/office/drawing/2014/main" id="{1E6EADA7-D2C7-2B1D-509C-96BBB201D4BA}"/>
              </a:ext>
            </a:extLst>
          </p:cNvPr>
          <p:cNvPicPr>
            <a:picLocks noChangeAspect="1"/>
          </p:cNvPicPr>
          <p:nvPr/>
        </p:nvPicPr>
        <p:blipFill>
          <a:blip r:embed="rId2"/>
          <a:stretch>
            <a:fillRect/>
          </a:stretch>
        </p:blipFill>
        <p:spPr>
          <a:xfrm>
            <a:off x="5644840" y="1690688"/>
            <a:ext cx="6210300" cy="3835400"/>
          </a:xfrm>
          <a:prstGeom prst="rect">
            <a:avLst/>
          </a:prstGeom>
        </p:spPr>
      </p:pic>
      <p:sp>
        <p:nvSpPr>
          <p:cNvPr id="5" name="TextBox 4">
            <a:extLst>
              <a:ext uri="{FF2B5EF4-FFF2-40B4-BE49-F238E27FC236}">
                <a16:creationId xmlns:a16="http://schemas.microsoft.com/office/drawing/2014/main" id="{881526FD-78C3-8911-B58E-F7F326F8705A}"/>
              </a:ext>
            </a:extLst>
          </p:cNvPr>
          <p:cNvSpPr txBox="1"/>
          <p:nvPr/>
        </p:nvSpPr>
        <p:spPr>
          <a:xfrm>
            <a:off x="5644840" y="5526088"/>
            <a:ext cx="6063239" cy="692497"/>
          </a:xfrm>
          <a:prstGeom prst="rect">
            <a:avLst/>
          </a:prstGeom>
          <a:noFill/>
        </p:spPr>
        <p:txBody>
          <a:bodyPr wrap="square" rtlCol="0">
            <a:spAutoFit/>
          </a:bodyPr>
          <a:lstStyle/>
          <a:p>
            <a:r>
              <a:rPr lang="en-US" sz="1050" b="0" i="0" u="none" strike="noStrike" dirty="0">
                <a:solidFill>
                  <a:srgbClr val="111111"/>
                </a:solidFill>
                <a:effectLst/>
                <a:latin typeface="Roboto" panose="020F0502020204030204" pitchFamily="34" charset="0"/>
              </a:rPr>
              <a:t>Proposed mechanism of action of bisphosphonates. Solomon CG. Bisphosphonates and osteoporosis. N </a:t>
            </a:r>
            <a:r>
              <a:rPr lang="en-US" sz="1050" b="0" i="0" u="none" strike="noStrike" dirty="0" err="1">
                <a:solidFill>
                  <a:srgbClr val="111111"/>
                </a:solidFill>
                <a:effectLst/>
                <a:latin typeface="Roboto" panose="020F0502020204030204" pitchFamily="34" charset="0"/>
              </a:rPr>
              <a:t>Engl</a:t>
            </a:r>
            <a:r>
              <a:rPr lang="en-US" sz="1050" b="0" i="0" u="none" strike="noStrike" dirty="0">
                <a:solidFill>
                  <a:srgbClr val="111111"/>
                </a:solidFill>
                <a:effectLst/>
                <a:latin typeface="Roboto" panose="020F0502020204030204" pitchFamily="34" charset="0"/>
              </a:rPr>
              <a:t> J Med. 2002; 346:642. Massachusetts Medical Society.. </a:t>
            </a:r>
          </a:p>
          <a:p>
            <a:endParaRPr lang="en-US" dirty="0"/>
          </a:p>
        </p:txBody>
      </p:sp>
    </p:spTree>
    <p:extLst>
      <p:ext uri="{BB962C8B-B14F-4D97-AF65-F5344CB8AC3E}">
        <p14:creationId xmlns:p14="http://schemas.microsoft.com/office/powerpoint/2010/main" val="2159670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4B77E-FE89-5AB5-FCCF-56FDC753F1EE}"/>
              </a:ext>
            </a:extLst>
          </p:cNvPr>
          <p:cNvSpPr>
            <a:spLocks noGrp="1"/>
          </p:cNvSpPr>
          <p:nvPr>
            <p:ph type="title"/>
          </p:nvPr>
        </p:nvSpPr>
        <p:spPr/>
        <p:txBody>
          <a:bodyPr/>
          <a:lstStyle/>
          <a:p>
            <a:r>
              <a:rPr lang="en-US" dirty="0"/>
              <a:t>Bisphosphonates</a:t>
            </a:r>
          </a:p>
        </p:txBody>
      </p:sp>
      <p:sp>
        <p:nvSpPr>
          <p:cNvPr id="5" name="Content Placeholder 4">
            <a:extLst>
              <a:ext uri="{FF2B5EF4-FFF2-40B4-BE49-F238E27FC236}">
                <a16:creationId xmlns:a16="http://schemas.microsoft.com/office/drawing/2014/main" id="{5331976F-F883-FCCE-4A34-FB2F85B2EC76}"/>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3DBA003A-F0CA-6638-A4F5-0F3DEB31FA28}"/>
              </a:ext>
            </a:extLst>
          </p:cNvPr>
          <p:cNvPicPr>
            <a:picLocks noChangeAspect="1"/>
          </p:cNvPicPr>
          <p:nvPr/>
        </p:nvPicPr>
        <p:blipFill>
          <a:blip r:embed="rId2"/>
          <a:stretch>
            <a:fillRect/>
          </a:stretch>
        </p:blipFill>
        <p:spPr>
          <a:xfrm>
            <a:off x="481364" y="1630068"/>
            <a:ext cx="11339249" cy="4351337"/>
          </a:xfrm>
          <a:prstGeom prst="rect">
            <a:avLst/>
          </a:prstGeom>
        </p:spPr>
      </p:pic>
    </p:spTree>
    <p:extLst>
      <p:ext uri="{BB962C8B-B14F-4D97-AF65-F5344CB8AC3E}">
        <p14:creationId xmlns:p14="http://schemas.microsoft.com/office/powerpoint/2010/main" val="625340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865D-8BF4-0E08-CE16-7872BE5DB600}"/>
              </a:ext>
            </a:extLst>
          </p:cNvPr>
          <p:cNvSpPr>
            <a:spLocks noGrp="1"/>
          </p:cNvSpPr>
          <p:nvPr>
            <p:ph type="title"/>
          </p:nvPr>
        </p:nvSpPr>
        <p:spPr/>
        <p:txBody>
          <a:bodyPr/>
          <a:lstStyle/>
          <a:p>
            <a:r>
              <a:rPr lang="en-US" dirty="0"/>
              <a:t>Vaginal gel - </a:t>
            </a:r>
            <a:r>
              <a:rPr lang="en-US" dirty="0" err="1"/>
              <a:t>Phexxi</a:t>
            </a:r>
            <a:endParaRPr lang="en-US" dirty="0"/>
          </a:p>
        </p:txBody>
      </p:sp>
      <p:sp>
        <p:nvSpPr>
          <p:cNvPr id="3" name="Text Placeholder 2">
            <a:extLst>
              <a:ext uri="{FF2B5EF4-FFF2-40B4-BE49-F238E27FC236}">
                <a16:creationId xmlns:a16="http://schemas.microsoft.com/office/drawing/2014/main" id="{C85AFAE6-6A98-70F2-7983-2B368A37388E}"/>
              </a:ext>
            </a:extLst>
          </p:cNvPr>
          <p:cNvSpPr>
            <a:spLocks noGrp="1"/>
          </p:cNvSpPr>
          <p:nvPr>
            <p:ph type="body" idx="1"/>
          </p:nvPr>
        </p:nvSpPr>
        <p:spPr/>
        <p:txBody>
          <a:bodyPr/>
          <a:lstStyle/>
          <a:p>
            <a:pPr algn="l"/>
            <a:r>
              <a:rPr lang="en-US" sz="1800" b="0" i="0" u="none" strike="noStrike" baseline="0" dirty="0">
                <a:solidFill>
                  <a:srgbClr val="000000"/>
                </a:solidFill>
                <a:latin typeface="Museo Sans Cond 500"/>
              </a:rPr>
              <a:t>- </a:t>
            </a:r>
            <a:r>
              <a:rPr lang="en-US" sz="1600" b="0" i="0" u="none" strike="noStrike" baseline="0" dirty="0">
                <a:solidFill>
                  <a:srgbClr val="000000"/>
                </a:solidFill>
                <a:latin typeface="Museo Sans Cond 500"/>
              </a:rPr>
              <a:t>Lactic acid, citric acid, and potassium bitartrate</a:t>
            </a:r>
          </a:p>
          <a:p>
            <a:pPr algn="just"/>
            <a:r>
              <a:rPr lang="en-US" sz="1600" b="0" i="0" u="none" strike="noStrike" baseline="0" dirty="0">
                <a:solidFill>
                  <a:srgbClr val="000000"/>
                </a:solidFill>
                <a:latin typeface="Museo Sans Cond 500"/>
              </a:rPr>
              <a:t> - maintains the vaginal pH at its physiologic acidity</a:t>
            </a:r>
          </a:p>
          <a:p>
            <a:pPr algn="just"/>
            <a:r>
              <a:rPr lang="en-US" sz="1600" dirty="0">
                <a:solidFill>
                  <a:srgbClr val="000000"/>
                </a:solidFill>
                <a:latin typeface="Museo Sans Cond 500"/>
              </a:rPr>
              <a:t>	creates an environment inhospitable to sperm a</a:t>
            </a:r>
          </a:p>
          <a:p>
            <a:pPr algn="just"/>
            <a:r>
              <a:rPr lang="en-US" sz="1600" dirty="0">
                <a:solidFill>
                  <a:srgbClr val="000000"/>
                </a:solidFill>
                <a:latin typeface="Museo Sans Cond 500"/>
              </a:rPr>
              <a:t>	inhibits sperm motility</a:t>
            </a:r>
          </a:p>
          <a:p>
            <a:pPr algn="just"/>
            <a:r>
              <a:rPr lang="en-US" sz="1600" dirty="0">
                <a:solidFill>
                  <a:srgbClr val="000000"/>
                </a:solidFill>
                <a:latin typeface="Museo Sans Cond 500"/>
              </a:rPr>
              <a:t>- insert 5 </a:t>
            </a:r>
            <a:r>
              <a:rPr lang="en-US" sz="1600" dirty="0" err="1">
                <a:solidFill>
                  <a:srgbClr val="000000"/>
                </a:solidFill>
                <a:latin typeface="Museo Sans Cond 500"/>
              </a:rPr>
              <a:t>Gms</a:t>
            </a:r>
            <a:r>
              <a:rPr lang="en-US" sz="1600" dirty="0">
                <a:solidFill>
                  <a:srgbClr val="000000"/>
                </a:solidFill>
                <a:latin typeface="Museo Sans Cond 500"/>
              </a:rPr>
              <a:t> immediately before or up to one hour prior to intercourse</a:t>
            </a:r>
          </a:p>
          <a:p>
            <a:pPr algn="just"/>
            <a:r>
              <a:rPr lang="en-US" sz="1600" dirty="0">
                <a:solidFill>
                  <a:srgbClr val="000000"/>
                </a:solidFill>
                <a:latin typeface="Museo Sans Cond 500"/>
              </a:rPr>
              <a:t>- Typical use 86-89% effective, ideal use 96% effective</a:t>
            </a:r>
          </a:p>
          <a:p>
            <a:pPr algn="just"/>
            <a:r>
              <a:rPr lang="en-US" sz="1600" dirty="0">
                <a:solidFill>
                  <a:srgbClr val="000000"/>
                </a:solidFill>
                <a:latin typeface="Museo Sans Cond 500"/>
              </a:rPr>
              <a:t>- Cost: one box of 12 applicators $285 ($24/use), need additional dose for each act of intercourse</a:t>
            </a:r>
            <a:endParaRPr lang="en-US" sz="1600" dirty="0"/>
          </a:p>
        </p:txBody>
      </p:sp>
      <p:sp>
        <p:nvSpPr>
          <p:cNvPr id="4" name="Footer Placeholder 3">
            <a:extLst>
              <a:ext uri="{FF2B5EF4-FFF2-40B4-BE49-F238E27FC236}">
                <a16:creationId xmlns:a16="http://schemas.microsoft.com/office/drawing/2014/main" id="{2AF51D07-1168-C0DA-12BC-29C6A80CE5CE}"/>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F22D16E1-1FB2-98C9-B1F0-D8FFFF72EC87}"/>
              </a:ext>
            </a:extLst>
          </p:cNvPr>
          <p:cNvSpPr>
            <a:spLocks noGrp="1"/>
          </p:cNvSpPr>
          <p:nvPr>
            <p:ph type="sldNum" sz="quarter" idx="12"/>
          </p:nvPr>
        </p:nvSpPr>
        <p:spPr/>
        <p:txBody>
          <a:body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26602960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EF8C-D088-E037-5915-C070900C9122}"/>
              </a:ext>
            </a:extLst>
          </p:cNvPr>
          <p:cNvSpPr>
            <a:spLocks noGrp="1"/>
          </p:cNvSpPr>
          <p:nvPr>
            <p:ph type="title"/>
          </p:nvPr>
        </p:nvSpPr>
        <p:spPr>
          <a:xfrm>
            <a:off x="838200" y="148149"/>
            <a:ext cx="10515600" cy="1325563"/>
          </a:xfrm>
        </p:spPr>
        <p:txBody>
          <a:bodyPr/>
          <a:lstStyle/>
          <a:p>
            <a:r>
              <a:rPr lang="en-US" dirty="0"/>
              <a:t>Bisphosphonate Pearls</a:t>
            </a:r>
          </a:p>
        </p:txBody>
      </p:sp>
      <p:sp>
        <p:nvSpPr>
          <p:cNvPr id="3" name="Content Placeholder 2">
            <a:extLst>
              <a:ext uri="{FF2B5EF4-FFF2-40B4-BE49-F238E27FC236}">
                <a16:creationId xmlns:a16="http://schemas.microsoft.com/office/drawing/2014/main" id="{3BE6DAB1-F36D-53B5-724D-E6D46B3C313C}"/>
              </a:ext>
            </a:extLst>
          </p:cNvPr>
          <p:cNvSpPr>
            <a:spLocks noGrp="1"/>
          </p:cNvSpPr>
          <p:nvPr>
            <p:ph idx="1"/>
          </p:nvPr>
        </p:nvSpPr>
        <p:spPr>
          <a:xfrm>
            <a:off x="682752" y="2157984"/>
            <a:ext cx="10515600" cy="3831336"/>
          </a:xfrm>
        </p:spPr>
        <p:txBody>
          <a:bodyPr>
            <a:normAutofit/>
          </a:bodyPr>
          <a:lstStyle/>
          <a:p>
            <a:r>
              <a:rPr lang="en-US" sz="2200" dirty="0"/>
              <a:t>Take PO med on empty stomach first thing in the morning. Must take with 8 oz of water and remain upright for at least 30 minutes (this helps prevent GI side effects)</a:t>
            </a:r>
          </a:p>
          <a:p>
            <a:r>
              <a:rPr lang="en-US" sz="2200" dirty="0"/>
              <a:t>Delayed release </a:t>
            </a:r>
            <a:r>
              <a:rPr lang="en-US" sz="2200" dirty="0" err="1"/>
              <a:t>Risendronate</a:t>
            </a:r>
            <a:r>
              <a:rPr lang="en-US" sz="2200" dirty="0"/>
              <a:t> is taken right after breakfast with 4 oz of water</a:t>
            </a:r>
          </a:p>
          <a:p>
            <a:r>
              <a:rPr lang="en-US" sz="2200" dirty="0"/>
              <a:t>Before starting measure Calcium, Vit D, and Creatinine</a:t>
            </a:r>
          </a:p>
          <a:p>
            <a:pPr lvl="1"/>
            <a:r>
              <a:rPr lang="en-US" sz="2200" dirty="0"/>
              <a:t>Correction of calcium and Vitamin D (to at least 20 ng/mL) must be done prior to starting treatment</a:t>
            </a:r>
          </a:p>
          <a:p>
            <a:r>
              <a:rPr lang="en-US" sz="2200" dirty="0"/>
              <a:t>Before starting, discuss plan for any upcoming invasive dental procedures</a:t>
            </a:r>
          </a:p>
          <a:p>
            <a:pPr lvl="1"/>
            <a:r>
              <a:rPr lang="en-US" sz="2200" dirty="0"/>
              <a:t>If upcoming procedure, consider delaying treatment. If already on bisphosphonates, unclear if need to stop taking medication. Discuss risk of osteonecrosis of jaw</a:t>
            </a:r>
          </a:p>
          <a:p>
            <a:pPr lvl="1"/>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3117899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24FB4-BCF3-A1C7-9B25-F26E1250C61F}"/>
              </a:ext>
            </a:extLst>
          </p:cNvPr>
          <p:cNvSpPr>
            <a:spLocks noGrp="1"/>
          </p:cNvSpPr>
          <p:nvPr>
            <p:ph type="title"/>
          </p:nvPr>
        </p:nvSpPr>
        <p:spPr/>
        <p:txBody>
          <a:bodyPr/>
          <a:lstStyle/>
          <a:p>
            <a:r>
              <a:rPr lang="en-US" dirty="0"/>
              <a:t>Bisphosphonate Pearls</a:t>
            </a:r>
          </a:p>
        </p:txBody>
      </p:sp>
      <p:sp>
        <p:nvSpPr>
          <p:cNvPr id="3" name="Content Placeholder 2">
            <a:extLst>
              <a:ext uri="{FF2B5EF4-FFF2-40B4-BE49-F238E27FC236}">
                <a16:creationId xmlns:a16="http://schemas.microsoft.com/office/drawing/2014/main" id="{7897A233-D21C-2613-74E1-15FCB6C6EC2D}"/>
              </a:ext>
            </a:extLst>
          </p:cNvPr>
          <p:cNvSpPr>
            <a:spLocks noGrp="1"/>
          </p:cNvSpPr>
          <p:nvPr>
            <p:ph idx="1"/>
          </p:nvPr>
        </p:nvSpPr>
        <p:spPr/>
        <p:txBody>
          <a:bodyPr/>
          <a:lstStyle/>
          <a:p>
            <a:r>
              <a:rPr lang="en-US" sz="2200" dirty="0"/>
              <a:t>Theoretical risk of delaying healing after a fragility fracture due to suppression of osteoclast activity</a:t>
            </a:r>
          </a:p>
          <a:p>
            <a:pPr lvl="1"/>
            <a:r>
              <a:rPr lang="en-US" sz="2200" dirty="0"/>
              <a:t>If not on treatment, consider starting 2 weeks after fragility fracture</a:t>
            </a:r>
          </a:p>
          <a:p>
            <a:pPr lvl="1"/>
            <a:r>
              <a:rPr lang="en-US" sz="2200" dirty="0"/>
              <a:t>If already on treatment and typical fracture, do not stop treatment UNLESS it’s an atypical femur fracture</a:t>
            </a:r>
          </a:p>
          <a:p>
            <a:endParaRPr lang="en-US" dirty="0"/>
          </a:p>
        </p:txBody>
      </p:sp>
      <p:sp>
        <p:nvSpPr>
          <p:cNvPr id="4" name="Footer Placeholder 3">
            <a:extLst>
              <a:ext uri="{FF2B5EF4-FFF2-40B4-BE49-F238E27FC236}">
                <a16:creationId xmlns:a16="http://schemas.microsoft.com/office/drawing/2014/main" id="{6FEBDD02-4A1A-4F85-DA15-5B90296DC632}"/>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461B8C47-68A9-2B05-8BF5-BD5EE2686D45}"/>
              </a:ext>
            </a:extLst>
          </p:cNvPr>
          <p:cNvSpPr>
            <a:spLocks noGrp="1"/>
          </p:cNvSpPr>
          <p:nvPr>
            <p:ph type="sldNum" sz="quarter" idx="4"/>
          </p:nvPr>
        </p:nvSpPr>
        <p:spPr/>
        <p:txBody>
          <a:bodyPr/>
          <a:lstStyle/>
          <a:p>
            <a:fld id="{294A09A9-5501-47C1-A89A-A340965A2BE2}" type="slidenum">
              <a:rPr lang="en-US" smtClean="0"/>
              <a:pPr/>
              <a:t>51</a:t>
            </a:fld>
            <a:endParaRPr lang="en-US" dirty="0"/>
          </a:p>
        </p:txBody>
      </p:sp>
    </p:spTree>
    <p:extLst>
      <p:ext uri="{BB962C8B-B14F-4D97-AF65-F5344CB8AC3E}">
        <p14:creationId xmlns:p14="http://schemas.microsoft.com/office/powerpoint/2010/main" val="14466447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A3DF2-CED9-21A6-4A56-4CD11344608E}"/>
              </a:ext>
            </a:extLst>
          </p:cNvPr>
          <p:cNvSpPr>
            <a:spLocks noGrp="1"/>
          </p:cNvSpPr>
          <p:nvPr>
            <p:ph type="title"/>
          </p:nvPr>
        </p:nvSpPr>
        <p:spPr/>
        <p:txBody>
          <a:bodyPr/>
          <a:lstStyle/>
          <a:p>
            <a:r>
              <a:rPr lang="en-US" dirty="0"/>
              <a:t>Bisphosphonate Contraindications</a:t>
            </a:r>
          </a:p>
        </p:txBody>
      </p:sp>
      <p:sp>
        <p:nvSpPr>
          <p:cNvPr id="3" name="Content Placeholder 2">
            <a:extLst>
              <a:ext uri="{FF2B5EF4-FFF2-40B4-BE49-F238E27FC236}">
                <a16:creationId xmlns:a16="http://schemas.microsoft.com/office/drawing/2014/main" id="{608C0109-2432-0EF8-F53F-2B46DF382921}"/>
              </a:ext>
            </a:extLst>
          </p:cNvPr>
          <p:cNvSpPr>
            <a:spLocks noGrp="1"/>
          </p:cNvSpPr>
          <p:nvPr>
            <p:ph idx="1"/>
          </p:nvPr>
        </p:nvSpPr>
        <p:spPr/>
        <p:txBody>
          <a:bodyPr/>
          <a:lstStyle/>
          <a:p>
            <a:r>
              <a:rPr lang="en-US" dirty="0"/>
              <a:t>PO Formulations cannot be taken with esophageal disorders (such as achalasia, esophageal stricture, Barrett’s esophagus) or in those that are unable to stay upright for 30 minutes after taking). Also if history of Roux-en-Y</a:t>
            </a:r>
          </a:p>
          <a:p>
            <a:r>
              <a:rPr lang="en-US" dirty="0"/>
              <a:t>PO and IV contra-indicated with CKD if GFR &lt;30 to 35</a:t>
            </a:r>
          </a:p>
        </p:txBody>
      </p:sp>
    </p:spTree>
    <p:extLst>
      <p:ext uri="{BB962C8B-B14F-4D97-AF65-F5344CB8AC3E}">
        <p14:creationId xmlns:p14="http://schemas.microsoft.com/office/powerpoint/2010/main" val="37430249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3364-F518-1BDF-4673-3E7FA77D122A}"/>
              </a:ext>
            </a:extLst>
          </p:cNvPr>
          <p:cNvSpPr>
            <a:spLocks noGrp="1"/>
          </p:cNvSpPr>
          <p:nvPr>
            <p:ph type="title"/>
          </p:nvPr>
        </p:nvSpPr>
        <p:spPr/>
        <p:txBody>
          <a:bodyPr/>
          <a:lstStyle/>
          <a:p>
            <a:r>
              <a:rPr lang="en-US" dirty="0"/>
              <a:t>Comparing Agents</a:t>
            </a:r>
          </a:p>
        </p:txBody>
      </p:sp>
      <p:sp>
        <p:nvSpPr>
          <p:cNvPr id="3" name="Content Placeholder 2">
            <a:extLst>
              <a:ext uri="{FF2B5EF4-FFF2-40B4-BE49-F238E27FC236}">
                <a16:creationId xmlns:a16="http://schemas.microsoft.com/office/drawing/2014/main" id="{211B8D45-B37C-0CF0-6BC0-22DCE9B6F01E}"/>
              </a:ext>
            </a:extLst>
          </p:cNvPr>
          <p:cNvSpPr>
            <a:spLocks noGrp="1"/>
          </p:cNvSpPr>
          <p:nvPr>
            <p:ph idx="1"/>
          </p:nvPr>
        </p:nvSpPr>
        <p:spPr/>
        <p:txBody>
          <a:bodyPr/>
          <a:lstStyle/>
          <a:p>
            <a:r>
              <a:rPr lang="en-US" dirty="0"/>
              <a:t>Alendronate vs </a:t>
            </a:r>
            <a:r>
              <a:rPr lang="en-US" dirty="0" err="1"/>
              <a:t>Risendronate</a:t>
            </a:r>
            <a:endParaRPr lang="en-US" dirty="0"/>
          </a:p>
          <a:p>
            <a:pPr lvl="1"/>
            <a:r>
              <a:rPr lang="en-US" dirty="0"/>
              <a:t>Alendronate increased BMD more than </a:t>
            </a:r>
            <a:r>
              <a:rPr lang="en-US" dirty="0" err="1"/>
              <a:t>Risendronate</a:t>
            </a:r>
            <a:r>
              <a:rPr lang="en-US" dirty="0"/>
              <a:t> after 12 months, but no difference in incidence of fractures</a:t>
            </a:r>
          </a:p>
          <a:p>
            <a:r>
              <a:rPr lang="en-US" dirty="0" err="1"/>
              <a:t>Zolendronate</a:t>
            </a:r>
            <a:endParaRPr lang="en-US" dirty="0"/>
          </a:p>
          <a:p>
            <a:pPr lvl="1"/>
            <a:r>
              <a:rPr lang="en-US" dirty="0"/>
              <a:t>Decreased risk of hip and vertebral fractures and increased BMD</a:t>
            </a:r>
          </a:p>
          <a:p>
            <a:pPr lvl="1"/>
            <a:r>
              <a:rPr lang="en-US" dirty="0"/>
              <a:t>Decrease in all cause mortality </a:t>
            </a:r>
          </a:p>
          <a:p>
            <a:r>
              <a:rPr lang="en-US" dirty="0"/>
              <a:t>Ibandronate</a:t>
            </a:r>
          </a:p>
          <a:p>
            <a:pPr lvl="1"/>
            <a:r>
              <a:rPr lang="en-US" dirty="0"/>
              <a:t>Increased BMD and decreased risk of vertebral fractures. No evidence of decreased risk of hip fractures</a:t>
            </a:r>
          </a:p>
          <a:p>
            <a:endParaRPr lang="en-US" dirty="0"/>
          </a:p>
        </p:txBody>
      </p:sp>
    </p:spTree>
    <p:extLst>
      <p:ext uri="{BB962C8B-B14F-4D97-AF65-F5344CB8AC3E}">
        <p14:creationId xmlns:p14="http://schemas.microsoft.com/office/powerpoint/2010/main" val="13058869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15F87-D14A-AB02-B8FC-742DADB3E46B}"/>
              </a:ext>
            </a:extLst>
          </p:cNvPr>
          <p:cNvSpPr>
            <a:spLocks noGrp="1"/>
          </p:cNvSpPr>
          <p:nvPr>
            <p:ph type="title"/>
          </p:nvPr>
        </p:nvSpPr>
        <p:spPr/>
        <p:txBody>
          <a:bodyPr/>
          <a:lstStyle/>
          <a:p>
            <a:r>
              <a:rPr lang="en-US" dirty="0"/>
              <a:t>When to stop Bisphosphonate therapy</a:t>
            </a:r>
          </a:p>
        </p:txBody>
      </p:sp>
      <p:sp>
        <p:nvSpPr>
          <p:cNvPr id="3" name="Content Placeholder 2">
            <a:extLst>
              <a:ext uri="{FF2B5EF4-FFF2-40B4-BE49-F238E27FC236}">
                <a16:creationId xmlns:a16="http://schemas.microsoft.com/office/drawing/2014/main" id="{8A316039-05B1-51D7-1B82-5BC0421B16AB}"/>
              </a:ext>
            </a:extLst>
          </p:cNvPr>
          <p:cNvSpPr>
            <a:spLocks noGrp="1"/>
          </p:cNvSpPr>
          <p:nvPr>
            <p:ph idx="1"/>
          </p:nvPr>
        </p:nvSpPr>
        <p:spPr/>
        <p:txBody>
          <a:bodyPr/>
          <a:lstStyle/>
          <a:p>
            <a:r>
              <a:rPr lang="en-US" dirty="0"/>
              <a:t>For patient’s with stable BMD and no history of fragility fracture, stop bisphosphonate after 3 years (Zoledronate) or 5 years (Alendronate and </a:t>
            </a:r>
            <a:r>
              <a:rPr lang="en-US" dirty="0" err="1"/>
              <a:t>Risendronate</a:t>
            </a:r>
            <a:r>
              <a:rPr lang="en-US" dirty="0"/>
              <a:t>)</a:t>
            </a:r>
          </a:p>
          <a:p>
            <a:r>
              <a:rPr lang="en-US" dirty="0"/>
              <a:t>If high risk, consider continuing for double the time (6 years or 10 years)</a:t>
            </a:r>
          </a:p>
          <a:p>
            <a:r>
              <a:rPr lang="en-US" dirty="0"/>
              <a:t>Consider restarting medicine within 5 years if has decrease in BMD (5% on two DXA scans) OR evidence of bone loss at spine and hip</a:t>
            </a:r>
          </a:p>
          <a:p>
            <a:r>
              <a:rPr lang="en-US" dirty="0"/>
              <a:t>Otherwise can resume after a holiday of 3-5 years</a:t>
            </a:r>
          </a:p>
        </p:txBody>
      </p:sp>
    </p:spTree>
    <p:extLst>
      <p:ext uri="{BB962C8B-B14F-4D97-AF65-F5344CB8AC3E}">
        <p14:creationId xmlns:p14="http://schemas.microsoft.com/office/powerpoint/2010/main" val="17182604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63683-C740-AD08-A65D-9F90809D3801}"/>
              </a:ext>
            </a:extLst>
          </p:cNvPr>
          <p:cNvSpPr>
            <a:spLocks noGrp="1"/>
          </p:cNvSpPr>
          <p:nvPr>
            <p:ph type="title"/>
          </p:nvPr>
        </p:nvSpPr>
        <p:spPr/>
        <p:txBody>
          <a:bodyPr/>
          <a:lstStyle/>
          <a:p>
            <a:r>
              <a:rPr lang="en-US" dirty="0"/>
              <a:t>Alternatives to </a:t>
            </a:r>
            <a:r>
              <a:rPr lang="en-US" dirty="0" err="1"/>
              <a:t>Bisphosponates</a:t>
            </a:r>
            <a:endParaRPr lang="en-US" dirty="0"/>
          </a:p>
        </p:txBody>
      </p:sp>
      <p:sp>
        <p:nvSpPr>
          <p:cNvPr id="3" name="Content Placeholder 2">
            <a:extLst>
              <a:ext uri="{FF2B5EF4-FFF2-40B4-BE49-F238E27FC236}">
                <a16:creationId xmlns:a16="http://schemas.microsoft.com/office/drawing/2014/main" id="{73BAB6FA-F0A1-CB81-BE2D-828B052E40B0}"/>
              </a:ext>
            </a:extLst>
          </p:cNvPr>
          <p:cNvSpPr>
            <a:spLocks noGrp="1"/>
          </p:cNvSpPr>
          <p:nvPr>
            <p:ph idx="1"/>
          </p:nvPr>
        </p:nvSpPr>
        <p:spPr>
          <a:xfrm>
            <a:off x="838200" y="1911096"/>
            <a:ext cx="10515600" cy="4713923"/>
          </a:xfrm>
        </p:spPr>
        <p:txBody>
          <a:bodyPr>
            <a:normAutofit/>
          </a:bodyPr>
          <a:lstStyle/>
          <a:p>
            <a:r>
              <a:rPr lang="en-US" sz="2000" dirty="0"/>
              <a:t>Bisphosphonates are recommended first line because of wide availability, relatively less expensive, and large amount of long-term safety and fracture prevention data</a:t>
            </a:r>
          </a:p>
          <a:p>
            <a:r>
              <a:rPr lang="en-US" sz="2000" dirty="0"/>
              <a:t>Denosumab (Prolia, </a:t>
            </a:r>
            <a:r>
              <a:rPr lang="en-US" sz="2000" dirty="0" err="1"/>
              <a:t>Xgeva</a:t>
            </a:r>
            <a:r>
              <a:rPr lang="en-US" sz="2000" dirty="0"/>
              <a:t>)</a:t>
            </a:r>
          </a:p>
          <a:p>
            <a:r>
              <a:rPr lang="en-US" sz="2000" dirty="0"/>
              <a:t>SERMs like Raloxifene</a:t>
            </a:r>
          </a:p>
          <a:p>
            <a:r>
              <a:rPr lang="en-US" sz="2000" dirty="0"/>
              <a:t>Hormone replacement therapy </a:t>
            </a:r>
          </a:p>
          <a:p>
            <a:pPr lvl="1"/>
            <a:r>
              <a:rPr lang="en-US" sz="2000" dirty="0"/>
              <a:t>NOT a first-line treatment for osteoporosis due to risks of therapy. Can be an option if other choices contra-indicated as dose reduce risks of hip and vertebral fracture</a:t>
            </a:r>
          </a:p>
          <a:p>
            <a:r>
              <a:rPr lang="en-US" sz="2000" dirty="0"/>
              <a:t>Anabolic therapy—can be used for 18-24 months in those with very high risk for fracture and then switching to another agent</a:t>
            </a:r>
          </a:p>
          <a:p>
            <a:pPr lvl="1"/>
            <a:r>
              <a:rPr lang="en-US" sz="2000" dirty="0"/>
              <a:t>Parathyroid hormone/Parathyroid hormone-related protein analog (Teriparatide and </a:t>
            </a:r>
            <a:r>
              <a:rPr lang="en-US" sz="2000" dirty="0" err="1"/>
              <a:t>abaloparatide</a:t>
            </a:r>
            <a:r>
              <a:rPr lang="en-US" sz="2000" dirty="0"/>
              <a:t>)</a:t>
            </a:r>
          </a:p>
        </p:txBody>
      </p:sp>
    </p:spTree>
    <p:extLst>
      <p:ext uri="{BB962C8B-B14F-4D97-AF65-F5344CB8AC3E}">
        <p14:creationId xmlns:p14="http://schemas.microsoft.com/office/powerpoint/2010/main" val="30607506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31EFC-765F-BDEE-A8AF-8C2225BD33A7}"/>
              </a:ext>
            </a:extLst>
          </p:cNvPr>
          <p:cNvSpPr>
            <a:spLocks noGrp="1"/>
          </p:cNvSpPr>
          <p:nvPr>
            <p:ph type="title"/>
          </p:nvPr>
        </p:nvSpPr>
        <p:spPr/>
        <p:txBody>
          <a:bodyPr/>
          <a:lstStyle/>
          <a:p>
            <a:r>
              <a:rPr lang="en-US" dirty="0"/>
              <a:t>Denosumab</a:t>
            </a:r>
          </a:p>
        </p:txBody>
      </p:sp>
      <p:sp>
        <p:nvSpPr>
          <p:cNvPr id="3" name="Content Placeholder 2">
            <a:extLst>
              <a:ext uri="{FF2B5EF4-FFF2-40B4-BE49-F238E27FC236}">
                <a16:creationId xmlns:a16="http://schemas.microsoft.com/office/drawing/2014/main" id="{83DB15C9-4D0D-3B3B-F894-C4CCC2D47AC9}"/>
              </a:ext>
            </a:extLst>
          </p:cNvPr>
          <p:cNvSpPr>
            <a:spLocks noGrp="1"/>
          </p:cNvSpPr>
          <p:nvPr>
            <p:ph idx="1"/>
          </p:nvPr>
        </p:nvSpPr>
        <p:spPr>
          <a:xfrm>
            <a:off x="6248978" y="306549"/>
            <a:ext cx="5604873" cy="6244901"/>
          </a:xfrm>
        </p:spPr>
        <p:txBody>
          <a:bodyPr>
            <a:normAutofit fontScale="85000" lnSpcReduction="20000"/>
          </a:bodyPr>
          <a:lstStyle/>
          <a:p>
            <a:pPr lvl="1"/>
            <a:r>
              <a:rPr lang="en-US" sz="2300" dirty="0"/>
              <a:t>Consider use in those in whom bisphosphonates are contraindicated/cannot tolerate or in those who have completed bisphosphonate therapy</a:t>
            </a:r>
          </a:p>
          <a:p>
            <a:pPr lvl="1"/>
            <a:r>
              <a:rPr lang="en-US" sz="2300" dirty="0"/>
              <a:t>Risks: Osteonecrosis of jaw, hypocalcemia, atypical femur fractures</a:t>
            </a:r>
          </a:p>
          <a:p>
            <a:pPr lvl="1"/>
            <a:r>
              <a:rPr lang="en-US" sz="2300" dirty="0"/>
              <a:t>One study comparing Denosumab and </a:t>
            </a:r>
            <a:r>
              <a:rPr lang="en-US" sz="2300" dirty="0" err="1"/>
              <a:t>Alendonate</a:t>
            </a:r>
            <a:r>
              <a:rPr lang="en-US" sz="2300" dirty="0"/>
              <a:t> showed Denosumab had increased improvement in BMD; Study did not compare fracture rates</a:t>
            </a:r>
          </a:p>
          <a:p>
            <a:pPr lvl="1"/>
            <a:r>
              <a:rPr lang="en-US" sz="2300" dirty="0"/>
              <a:t>Increased fracture rate after stopping medication. If discontinued can switch to bisphosphate to help slow bone loss</a:t>
            </a:r>
          </a:p>
          <a:p>
            <a:r>
              <a:rPr lang="en-US" sz="2300" dirty="0"/>
              <a:t>      Other Uses</a:t>
            </a:r>
          </a:p>
          <a:p>
            <a:pPr lvl="1"/>
            <a:r>
              <a:rPr lang="en-US" sz="2300" dirty="0"/>
              <a:t>Prevents osteoporosis in men receiving androgen deprivation therapy for non-metastatic prostate cancer </a:t>
            </a:r>
          </a:p>
          <a:p>
            <a:pPr lvl="1"/>
            <a:r>
              <a:rPr lang="en-US" sz="2300" dirty="0"/>
              <a:t>Increases BMD in women undergoing breast cancer treatment with aromatase inhibitor therapy</a:t>
            </a:r>
          </a:p>
          <a:p>
            <a:pPr lvl="1"/>
            <a:r>
              <a:rPr lang="en-US" sz="2300" dirty="0"/>
              <a:t>Management of bone metastases in women with breast cancer and men with advanced prostate cancer</a:t>
            </a:r>
          </a:p>
          <a:p>
            <a:pPr lvl="1"/>
            <a:r>
              <a:rPr lang="en-US" sz="2300" dirty="0"/>
              <a:t>Treats hypercalcemia of malignancy (especially if persistent hypercalcemia despite bisphosphates)</a:t>
            </a:r>
          </a:p>
          <a:p>
            <a:pPr lvl="1"/>
            <a:endParaRPr lang="en-US" dirty="0"/>
          </a:p>
        </p:txBody>
      </p:sp>
      <p:pic>
        <p:nvPicPr>
          <p:cNvPr id="4" name="Picture 3">
            <a:extLst>
              <a:ext uri="{FF2B5EF4-FFF2-40B4-BE49-F238E27FC236}">
                <a16:creationId xmlns:a16="http://schemas.microsoft.com/office/drawing/2014/main" id="{074A477A-C059-543B-411E-E0FE49E17475}"/>
              </a:ext>
            </a:extLst>
          </p:cNvPr>
          <p:cNvPicPr>
            <a:picLocks noChangeAspect="1"/>
          </p:cNvPicPr>
          <p:nvPr/>
        </p:nvPicPr>
        <p:blipFill>
          <a:blip r:embed="rId2"/>
          <a:stretch>
            <a:fillRect/>
          </a:stretch>
        </p:blipFill>
        <p:spPr>
          <a:xfrm>
            <a:off x="81529" y="1573373"/>
            <a:ext cx="6667500" cy="3594100"/>
          </a:xfrm>
          <a:prstGeom prst="rect">
            <a:avLst/>
          </a:prstGeom>
        </p:spPr>
      </p:pic>
      <p:sp>
        <p:nvSpPr>
          <p:cNvPr id="5" name="TextBox 4">
            <a:extLst>
              <a:ext uri="{FF2B5EF4-FFF2-40B4-BE49-F238E27FC236}">
                <a16:creationId xmlns:a16="http://schemas.microsoft.com/office/drawing/2014/main" id="{67EC8BC1-44AD-4040-577E-7F7078DDA75D}"/>
              </a:ext>
            </a:extLst>
          </p:cNvPr>
          <p:cNvSpPr txBox="1"/>
          <p:nvPr/>
        </p:nvSpPr>
        <p:spPr>
          <a:xfrm>
            <a:off x="81529" y="5167473"/>
            <a:ext cx="6667500" cy="984885"/>
          </a:xfrm>
          <a:prstGeom prst="rect">
            <a:avLst/>
          </a:prstGeom>
          <a:noFill/>
        </p:spPr>
        <p:txBody>
          <a:bodyPr wrap="square" rtlCol="0">
            <a:spAutoFit/>
          </a:bodyPr>
          <a:lstStyle/>
          <a:p>
            <a:r>
              <a:rPr lang="en-US" sz="1000" b="0" i="0" u="none" strike="noStrike" dirty="0">
                <a:solidFill>
                  <a:srgbClr val="111111"/>
                </a:solidFill>
                <a:effectLst/>
                <a:latin typeface="Roboto" panose="02000000000000000000" pitchFamily="2" charset="0"/>
              </a:rPr>
              <a:t>Mechanism of action of denosumab. Nature Publishing Group. Reproduced with permission from </a:t>
            </a:r>
            <a:r>
              <a:rPr lang="en-US" sz="1000" b="0" i="0" u="none" strike="noStrike" dirty="0" err="1">
                <a:solidFill>
                  <a:srgbClr val="111111"/>
                </a:solidFill>
                <a:effectLst/>
                <a:latin typeface="Roboto" panose="02000000000000000000" pitchFamily="2" charset="0"/>
              </a:rPr>
              <a:t>Lewiecki</a:t>
            </a:r>
            <a:r>
              <a:rPr lang="en-US" sz="1000" b="0" i="0" u="none" strike="noStrike" dirty="0">
                <a:solidFill>
                  <a:srgbClr val="111111"/>
                </a:solidFill>
                <a:effectLst/>
                <a:latin typeface="Roboto" panose="02000000000000000000" pitchFamily="2" charset="0"/>
              </a:rPr>
              <a:t> EM, </a:t>
            </a:r>
            <a:r>
              <a:rPr lang="en-US" sz="1000" b="0" i="0" u="none" strike="noStrike" dirty="0" err="1">
                <a:solidFill>
                  <a:srgbClr val="111111"/>
                </a:solidFill>
                <a:effectLst/>
                <a:latin typeface="Roboto" panose="02000000000000000000" pitchFamily="2" charset="0"/>
              </a:rPr>
              <a:t>Bilezikian</a:t>
            </a:r>
            <a:r>
              <a:rPr lang="en-US" sz="1000" b="0" i="0" u="none" strike="noStrike" dirty="0">
                <a:solidFill>
                  <a:srgbClr val="111111"/>
                </a:solidFill>
                <a:effectLst/>
                <a:latin typeface="Roboto" panose="02000000000000000000" pitchFamily="2" charset="0"/>
              </a:rPr>
              <a:t> JP. Denosumab for the treatment of osteoporosis and cancer related conditions. Clin </a:t>
            </a:r>
            <a:r>
              <a:rPr lang="en-US" sz="1000" b="0" i="0" u="none" strike="noStrike" dirty="0" err="1">
                <a:solidFill>
                  <a:srgbClr val="111111"/>
                </a:solidFill>
                <a:effectLst/>
                <a:latin typeface="Roboto" panose="02000000000000000000" pitchFamily="2" charset="0"/>
              </a:rPr>
              <a:t>Pharmacol</a:t>
            </a:r>
            <a:r>
              <a:rPr lang="en-US" sz="1000" b="0" i="0" u="none" strike="noStrike" dirty="0">
                <a:solidFill>
                  <a:srgbClr val="111111"/>
                </a:solidFill>
                <a:effectLst/>
                <a:latin typeface="Roboto" panose="02000000000000000000" pitchFamily="2" charset="0"/>
              </a:rPr>
              <a:t> </a:t>
            </a:r>
            <a:r>
              <a:rPr lang="en-US" sz="1000" b="0" i="0" u="none" strike="noStrike" dirty="0" err="1">
                <a:solidFill>
                  <a:srgbClr val="111111"/>
                </a:solidFill>
                <a:effectLst/>
                <a:latin typeface="Roboto" panose="02000000000000000000" pitchFamily="2" charset="0"/>
              </a:rPr>
              <a:t>Ther</a:t>
            </a:r>
            <a:r>
              <a:rPr lang="en-US" sz="1000" b="0" i="0" u="none" strike="noStrike" dirty="0">
                <a:solidFill>
                  <a:srgbClr val="111111"/>
                </a:solidFill>
                <a:effectLst/>
                <a:latin typeface="Roboto" panose="02000000000000000000" pitchFamily="2" charset="0"/>
              </a:rPr>
              <a:t>. 2012;91(1):123-133. 43 Abbreviations: RANKL, receptor activator of nuclear factor-</a:t>
            </a:r>
            <a:r>
              <a:rPr lang="el-GR" sz="1000" b="0" i="0" u="none" strike="noStrike" dirty="0">
                <a:solidFill>
                  <a:srgbClr val="111111"/>
                </a:solidFill>
                <a:effectLst/>
                <a:latin typeface="Roboto" panose="02000000000000000000" pitchFamily="2" charset="0"/>
              </a:rPr>
              <a:t>κ</a:t>
            </a:r>
            <a:r>
              <a:rPr lang="en-US" sz="1000" b="0" i="0" u="none" strike="noStrike" dirty="0">
                <a:solidFill>
                  <a:srgbClr val="111111"/>
                </a:solidFill>
                <a:effectLst/>
                <a:latin typeface="Roboto" panose="02000000000000000000" pitchFamily="2" charset="0"/>
              </a:rPr>
              <a:t>B legends; RANK, receptor activator of nuclear factor-</a:t>
            </a:r>
            <a:r>
              <a:rPr lang="el-GR" sz="1000" b="0" i="0" u="none" strike="noStrike" dirty="0">
                <a:solidFill>
                  <a:srgbClr val="111111"/>
                </a:solidFill>
                <a:effectLst/>
                <a:latin typeface="Roboto" panose="02000000000000000000" pitchFamily="2" charset="0"/>
              </a:rPr>
              <a:t>κ</a:t>
            </a:r>
            <a:r>
              <a:rPr lang="en-US" sz="1000" b="0" i="0" u="none" strike="noStrike" dirty="0">
                <a:solidFill>
                  <a:srgbClr val="111111"/>
                </a:solidFill>
                <a:effectLst/>
                <a:latin typeface="Roboto" panose="02000000000000000000" pitchFamily="2" charset="0"/>
              </a:rPr>
              <a:t>B. </a:t>
            </a:r>
          </a:p>
          <a:p>
            <a:endParaRPr lang="en-US" dirty="0"/>
          </a:p>
        </p:txBody>
      </p:sp>
    </p:spTree>
    <p:extLst>
      <p:ext uri="{BB962C8B-B14F-4D97-AF65-F5344CB8AC3E}">
        <p14:creationId xmlns:p14="http://schemas.microsoft.com/office/powerpoint/2010/main" val="34645277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F076-1D1B-4658-9B71-A3FE21A06E4B}"/>
              </a:ext>
            </a:extLst>
          </p:cNvPr>
          <p:cNvSpPr>
            <a:spLocks noGrp="1"/>
          </p:cNvSpPr>
          <p:nvPr>
            <p:ph type="title"/>
          </p:nvPr>
        </p:nvSpPr>
        <p:spPr/>
        <p:txBody>
          <a:bodyPr/>
          <a:lstStyle/>
          <a:p>
            <a:r>
              <a:rPr lang="en-US" dirty="0"/>
              <a:t>Raloxifene</a:t>
            </a:r>
          </a:p>
        </p:txBody>
      </p:sp>
      <p:sp>
        <p:nvSpPr>
          <p:cNvPr id="3" name="Content Placeholder 2">
            <a:extLst>
              <a:ext uri="{FF2B5EF4-FFF2-40B4-BE49-F238E27FC236}">
                <a16:creationId xmlns:a16="http://schemas.microsoft.com/office/drawing/2014/main" id="{DD3C397A-5503-89A6-E17D-AA68EED8AFEA}"/>
              </a:ext>
            </a:extLst>
          </p:cNvPr>
          <p:cNvSpPr>
            <a:spLocks noGrp="1"/>
          </p:cNvSpPr>
          <p:nvPr>
            <p:ph idx="1"/>
          </p:nvPr>
        </p:nvSpPr>
        <p:spPr/>
        <p:txBody>
          <a:bodyPr/>
          <a:lstStyle/>
          <a:p>
            <a:r>
              <a:rPr lang="en-US" dirty="0"/>
              <a:t>Can be used in post-menopausal women who cannot take bisphosphonates or Denosumab</a:t>
            </a:r>
          </a:p>
          <a:p>
            <a:r>
              <a:rPr lang="en-US" dirty="0"/>
              <a:t>Reasonable choice for women with breast cancer and osteoporosis without a history of fragility fracture</a:t>
            </a:r>
          </a:p>
          <a:p>
            <a:r>
              <a:rPr lang="en-US" dirty="0"/>
              <a:t>Raloxifene inhibits bone resorption and reduces risk of vertebral fracture, but less effective than bisphosphonates</a:t>
            </a:r>
          </a:p>
          <a:p>
            <a:r>
              <a:rPr lang="en-US" dirty="0" err="1"/>
              <a:t>Bazedoxifene</a:t>
            </a:r>
            <a:r>
              <a:rPr lang="en-US" dirty="0"/>
              <a:t> is used in Europe. Similar efficacy to raloxifene, but less long-term safety data </a:t>
            </a:r>
          </a:p>
        </p:txBody>
      </p:sp>
    </p:spTree>
    <p:extLst>
      <p:ext uri="{BB962C8B-B14F-4D97-AF65-F5344CB8AC3E}">
        <p14:creationId xmlns:p14="http://schemas.microsoft.com/office/powerpoint/2010/main" val="8372992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E8BE-1CEE-22FC-D38A-71CEEE377905}"/>
              </a:ext>
            </a:extLst>
          </p:cNvPr>
          <p:cNvSpPr>
            <a:spLocks noGrp="1"/>
          </p:cNvSpPr>
          <p:nvPr>
            <p:ph type="title"/>
          </p:nvPr>
        </p:nvSpPr>
        <p:spPr/>
        <p:txBody>
          <a:bodyPr/>
          <a:lstStyle/>
          <a:p>
            <a:r>
              <a:rPr lang="en-US" dirty="0"/>
              <a:t>Monitoring of Treatment</a:t>
            </a:r>
          </a:p>
        </p:txBody>
      </p:sp>
      <p:sp>
        <p:nvSpPr>
          <p:cNvPr id="3" name="Content Placeholder 2">
            <a:extLst>
              <a:ext uri="{FF2B5EF4-FFF2-40B4-BE49-F238E27FC236}">
                <a16:creationId xmlns:a16="http://schemas.microsoft.com/office/drawing/2014/main" id="{635E24A4-AF23-6CF4-7FED-8ADE3BC4AC23}"/>
              </a:ext>
            </a:extLst>
          </p:cNvPr>
          <p:cNvSpPr>
            <a:spLocks noGrp="1"/>
          </p:cNvSpPr>
          <p:nvPr>
            <p:ph idx="1"/>
          </p:nvPr>
        </p:nvSpPr>
        <p:spPr/>
        <p:txBody>
          <a:bodyPr>
            <a:normAutofit fontScale="85000" lnSpcReduction="20000"/>
          </a:bodyPr>
          <a:lstStyle/>
          <a:p>
            <a:r>
              <a:rPr lang="en-US" dirty="0"/>
              <a:t>Many guidelines available with different recommendations on timing and approach to monitoring response to treatment. All recommend DXA testing. Some include monitoring of bone turnover biochemical markers</a:t>
            </a:r>
          </a:p>
          <a:p>
            <a:r>
              <a:rPr lang="en-US" dirty="0"/>
              <a:t>One approach</a:t>
            </a:r>
          </a:p>
          <a:p>
            <a:pPr lvl="1"/>
            <a:r>
              <a:rPr lang="en-US" dirty="0"/>
              <a:t>Repeat DXA of hip and spine 2 years after initiating therapy</a:t>
            </a:r>
          </a:p>
          <a:p>
            <a:pPr lvl="1"/>
            <a:r>
              <a:rPr lang="en-US" dirty="0"/>
              <a:t>If BMD stable, continue therapy and repeat in 2-5 years</a:t>
            </a:r>
          </a:p>
          <a:p>
            <a:pPr lvl="1"/>
            <a:r>
              <a:rPr lang="en-US" dirty="0"/>
              <a:t>Assess adherence to treatment, Vit D, calcium level assess for secondary causes of bone loss. If no other cause identifiable, consider discontinuing bisphosphonate and switching to anabolic treatment </a:t>
            </a:r>
          </a:p>
          <a:p>
            <a:pPr lvl="1"/>
            <a:r>
              <a:rPr lang="en-US" dirty="0"/>
              <a:t>If BMD decreased but no fracture, consider checking bone turnover markers (fasting C-telopeptide) to determine if therapy effective (bone turnover markers are suppressed). If therapy ineffective consider switching to IV bisphosphonate</a:t>
            </a:r>
          </a:p>
        </p:txBody>
      </p:sp>
    </p:spTree>
    <p:extLst>
      <p:ext uri="{BB962C8B-B14F-4D97-AF65-F5344CB8AC3E}">
        <p14:creationId xmlns:p14="http://schemas.microsoft.com/office/powerpoint/2010/main" val="891291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8DACF0-53EB-AD9E-6940-7EBECB6C1805}"/>
              </a:ext>
            </a:extLst>
          </p:cNvPr>
          <p:cNvSpPr>
            <a:spLocks noGrp="1"/>
          </p:cNvSpPr>
          <p:nvPr>
            <p:ph type="ctrTitle"/>
          </p:nvPr>
        </p:nvSpPr>
        <p:spPr/>
        <p:txBody>
          <a:bodyPr/>
          <a:lstStyle/>
          <a:p>
            <a:r>
              <a:rPr lang="en-US" dirty="0"/>
              <a:t>HRT </a:t>
            </a:r>
            <a:r>
              <a:rPr lang="en-US" dirty="0" err="1"/>
              <a:t>perles</a:t>
            </a:r>
            <a:endParaRPr lang="en-US" dirty="0"/>
          </a:p>
        </p:txBody>
      </p:sp>
      <p:sp>
        <p:nvSpPr>
          <p:cNvPr id="7" name="Subtitle 6">
            <a:extLst>
              <a:ext uri="{FF2B5EF4-FFF2-40B4-BE49-F238E27FC236}">
                <a16:creationId xmlns:a16="http://schemas.microsoft.com/office/drawing/2014/main" id="{F8483CC0-5C56-9583-4F83-80FD0A8A9E67}"/>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608C7EA9-9322-3EFD-42E2-E621E0FA3C42}"/>
              </a:ext>
            </a:extLst>
          </p:cNvPr>
          <p:cNvSpPr>
            <a:spLocks noGrp="1"/>
          </p:cNvSpPr>
          <p:nvPr>
            <p:ph type="ftr" sz="quarter" idx="4294967295"/>
          </p:nvPr>
        </p:nvSpPr>
        <p:spPr>
          <a:xfrm>
            <a:off x="0" y="6356350"/>
            <a:ext cx="4114800" cy="365125"/>
          </a:xfrm>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8F6825FB-6EEE-7362-9BD4-3AD6D5219B78}"/>
              </a:ext>
            </a:extLst>
          </p:cNvPr>
          <p:cNvSpPr>
            <a:spLocks noGrp="1"/>
          </p:cNvSpPr>
          <p:nvPr>
            <p:ph type="sldNum" sz="quarter" idx="4294967295"/>
          </p:nvPr>
        </p:nvSpPr>
        <p:spPr>
          <a:xfrm>
            <a:off x="10534650" y="6356350"/>
            <a:ext cx="1657350" cy="365125"/>
          </a:xfrm>
        </p:spPr>
        <p:txBody>
          <a:bodyPr/>
          <a:lstStyle/>
          <a:p>
            <a:fld id="{294A09A9-5501-47C1-A89A-A340965A2BE2}" type="slidenum">
              <a:rPr lang="en-US" smtClean="0"/>
              <a:pPr/>
              <a:t>59</a:t>
            </a:fld>
            <a:endParaRPr lang="en-US" dirty="0"/>
          </a:p>
        </p:txBody>
      </p:sp>
    </p:spTree>
    <p:extLst>
      <p:ext uri="{BB962C8B-B14F-4D97-AF65-F5344CB8AC3E}">
        <p14:creationId xmlns:p14="http://schemas.microsoft.com/office/powerpoint/2010/main" val="3593983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AE4B4-F876-254C-8CD7-71F3B6F42846}"/>
              </a:ext>
            </a:extLst>
          </p:cNvPr>
          <p:cNvSpPr>
            <a:spLocks noGrp="1"/>
          </p:cNvSpPr>
          <p:nvPr>
            <p:ph type="title"/>
          </p:nvPr>
        </p:nvSpPr>
        <p:spPr/>
        <p:txBody>
          <a:bodyPr/>
          <a:lstStyle/>
          <a:p>
            <a:r>
              <a:rPr lang="en-US" dirty="0"/>
              <a:t>Patches</a:t>
            </a:r>
          </a:p>
        </p:txBody>
      </p:sp>
      <p:sp>
        <p:nvSpPr>
          <p:cNvPr id="6" name="Content Placeholder 5">
            <a:extLst>
              <a:ext uri="{FF2B5EF4-FFF2-40B4-BE49-F238E27FC236}">
                <a16:creationId xmlns:a16="http://schemas.microsoft.com/office/drawing/2014/main" id="{CA5532D1-50F5-7D3D-E10B-FE0D15A61B0E}"/>
              </a:ext>
            </a:extLst>
          </p:cNvPr>
          <p:cNvSpPr>
            <a:spLocks noGrp="1"/>
          </p:cNvSpPr>
          <p:nvPr>
            <p:ph idx="1"/>
          </p:nvPr>
        </p:nvSpPr>
        <p:spPr/>
        <p:txBody>
          <a:bodyPr/>
          <a:lstStyle/>
          <a:p>
            <a:r>
              <a:rPr lang="en-US" dirty="0"/>
              <a:t>- .53mg Ethinyl estradiol/4.86 mg </a:t>
            </a:r>
            <a:r>
              <a:rPr lang="en-US" dirty="0" err="1"/>
              <a:t>Norelgetromin</a:t>
            </a:r>
            <a:endParaRPr lang="en-US" dirty="0"/>
          </a:p>
          <a:p>
            <a:r>
              <a:rPr lang="en-US" dirty="0"/>
              <a:t>- 3 weeks on, 1 week off</a:t>
            </a:r>
          </a:p>
          <a:p>
            <a:r>
              <a:rPr lang="en-US" dirty="0"/>
              <a:t>- 28 cm2</a:t>
            </a:r>
          </a:p>
          <a:p>
            <a:r>
              <a:rPr lang="en-US" dirty="0"/>
              <a:t>- more nausea, headache, breast pain</a:t>
            </a:r>
          </a:p>
          <a:p>
            <a:endParaRPr lang="en-US" dirty="0"/>
          </a:p>
          <a:p>
            <a:endParaRPr lang="en-US" dirty="0"/>
          </a:p>
        </p:txBody>
      </p:sp>
      <p:sp>
        <p:nvSpPr>
          <p:cNvPr id="4" name="Footer Placeholder 3">
            <a:extLst>
              <a:ext uri="{FF2B5EF4-FFF2-40B4-BE49-F238E27FC236}">
                <a16:creationId xmlns:a16="http://schemas.microsoft.com/office/drawing/2014/main" id="{FA6733B1-E0FF-F163-C331-CC7CC3D3D3FC}"/>
              </a:ext>
            </a:extLst>
          </p:cNvPr>
          <p:cNvSpPr>
            <a:spLocks noGrp="1"/>
          </p:cNvSpPr>
          <p:nvPr>
            <p:ph type="ftr" sz="quarter" idx="3"/>
          </p:nvPr>
        </p:nvSpPr>
        <p:spPr/>
        <p:txBody>
          <a:bodyPr/>
          <a:lstStyle/>
          <a:p>
            <a:r>
              <a:rPr lang="en-US" dirty="0"/>
              <a:t>Ortho Evra Discontinued</a:t>
            </a:r>
          </a:p>
        </p:txBody>
      </p:sp>
      <p:sp>
        <p:nvSpPr>
          <p:cNvPr id="5" name="Slide Number Placeholder 4">
            <a:extLst>
              <a:ext uri="{FF2B5EF4-FFF2-40B4-BE49-F238E27FC236}">
                <a16:creationId xmlns:a16="http://schemas.microsoft.com/office/drawing/2014/main" id="{CB498F99-5C68-2B22-BDAC-10669D7F6215}"/>
              </a:ext>
            </a:extLst>
          </p:cNvPr>
          <p:cNvSpPr>
            <a:spLocks noGrp="1"/>
          </p:cNvSpPr>
          <p:nvPr>
            <p:ph type="sldNum" sz="quarter" idx="4"/>
          </p:nvPr>
        </p:nvSpPr>
        <p:spPr/>
        <p:txBody>
          <a:bodyPr/>
          <a:lstStyle/>
          <a:p>
            <a:fld id="{294A09A9-5501-47C1-A89A-A340965A2BE2}" type="slidenum">
              <a:rPr lang="en-US" smtClean="0"/>
              <a:pPr/>
              <a:t>6</a:t>
            </a:fld>
            <a:endParaRPr lang="en-US" dirty="0"/>
          </a:p>
        </p:txBody>
      </p:sp>
      <p:sp>
        <p:nvSpPr>
          <p:cNvPr id="7" name="Content Placeholder 6">
            <a:extLst>
              <a:ext uri="{FF2B5EF4-FFF2-40B4-BE49-F238E27FC236}">
                <a16:creationId xmlns:a16="http://schemas.microsoft.com/office/drawing/2014/main" id="{184719F4-DC69-2E4D-FA2F-D71CB4C78C84}"/>
              </a:ext>
            </a:extLst>
          </p:cNvPr>
          <p:cNvSpPr>
            <a:spLocks noGrp="1"/>
          </p:cNvSpPr>
          <p:nvPr>
            <p:ph idx="10"/>
          </p:nvPr>
        </p:nvSpPr>
        <p:spPr/>
        <p:txBody>
          <a:bodyPr/>
          <a:lstStyle/>
          <a:p>
            <a:r>
              <a:rPr lang="en-US" dirty="0"/>
              <a:t>- .30 mg Ethinyl estradiol/120 mcg/d Levonorgestrel</a:t>
            </a:r>
          </a:p>
          <a:p>
            <a:r>
              <a:rPr lang="en-US" dirty="0"/>
              <a:t>- Contraindicated in women with BMI&gt;30</a:t>
            </a:r>
          </a:p>
          <a:p>
            <a:r>
              <a:rPr lang="en-US" dirty="0"/>
              <a:t>- 3 weeks on, 1 week off</a:t>
            </a:r>
          </a:p>
          <a:p>
            <a:r>
              <a:rPr lang="en-US" dirty="0"/>
              <a:t>- 12.5 cm2</a:t>
            </a:r>
          </a:p>
          <a:p>
            <a:r>
              <a:rPr lang="en-US" dirty="0"/>
              <a:t>- more break thru bleeding</a:t>
            </a:r>
          </a:p>
        </p:txBody>
      </p:sp>
      <p:sp>
        <p:nvSpPr>
          <p:cNvPr id="8" name="Content Placeholder 7">
            <a:extLst>
              <a:ext uri="{FF2B5EF4-FFF2-40B4-BE49-F238E27FC236}">
                <a16:creationId xmlns:a16="http://schemas.microsoft.com/office/drawing/2014/main" id="{171D85EE-929B-DF16-A052-85DCD62F4B98}"/>
              </a:ext>
            </a:extLst>
          </p:cNvPr>
          <p:cNvSpPr>
            <a:spLocks noGrp="1"/>
          </p:cNvSpPr>
          <p:nvPr>
            <p:ph idx="11"/>
          </p:nvPr>
        </p:nvSpPr>
        <p:spPr/>
        <p:txBody>
          <a:bodyPr/>
          <a:lstStyle/>
          <a:p>
            <a:r>
              <a:rPr lang="en-US" dirty="0" err="1"/>
              <a:t>Xulane</a:t>
            </a:r>
            <a:endParaRPr lang="en-US" dirty="0"/>
          </a:p>
        </p:txBody>
      </p:sp>
      <p:sp>
        <p:nvSpPr>
          <p:cNvPr id="9" name="Content Placeholder 8">
            <a:extLst>
              <a:ext uri="{FF2B5EF4-FFF2-40B4-BE49-F238E27FC236}">
                <a16:creationId xmlns:a16="http://schemas.microsoft.com/office/drawing/2014/main" id="{9D03ADB1-3D45-F020-FC83-8F8BD2884E0F}"/>
              </a:ext>
            </a:extLst>
          </p:cNvPr>
          <p:cNvSpPr>
            <a:spLocks noGrp="1"/>
          </p:cNvSpPr>
          <p:nvPr>
            <p:ph idx="12"/>
          </p:nvPr>
        </p:nvSpPr>
        <p:spPr/>
        <p:txBody>
          <a:bodyPr/>
          <a:lstStyle/>
          <a:p>
            <a:r>
              <a:rPr lang="en-US" dirty="0" err="1"/>
              <a:t>Twirla</a:t>
            </a:r>
            <a:endParaRPr lang="en-US" dirty="0"/>
          </a:p>
        </p:txBody>
      </p:sp>
    </p:spTree>
    <p:extLst>
      <p:ext uri="{BB962C8B-B14F-4D97-AF65-F5344CB8AC3E}">
        <p14:creationId xmlns:p14="http://schemas.microsoft.com/office/powerpoint/2010/main" val="11055274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DE516-4936-702E-CAA8-D9FE3A6C7AF8}"/>
              </a:ext>
            </a:extLst>
          </p:cNvPr>
          <p:cNvSpPr>
            <a:spLocks noGrp="1"/>
          </p:cNvSpPr>
          <p:nvPr>
            <p:ph type="title"/>
          </p:nvPr>
        </p:nvSpPr>
        <p:spPr/>
        <p:txBody>
          <a:bodyPr/>
          <a:lstStyle/>
          <a:p>
            <a:r>
              <a:rPr lang="en-US" dirty="0"/>
              <a:t>HRT</a:t>
            </a:r>
          </a:p>
        </p:txBody>
      </p:sp>
      <p:sp>
        <p:nvSpPr>
          <p:cNvPr id="4" name="Footer Placeholder 3">
            <a:extLst>
              <a:ext uri="{FF2B5EF4-FFF2-40B4-BE49-F238E27FC236}">
                <a16:creationId xmlns:a16="http://schemas.microsoft.com/office/drawing/2014/main" id="{659A023A-C9F0-4F18-98C5-27515ED25394}"/>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6BCB8989-768E-0C82-563E-9526CFE6B356}"/>
              </a:ext>
            </a:extLst>
          </p:cNvPr>
          <p:cNvSpPr>
            <a:spLocks noGrp="1"/>
          </p:cNvSpPr>
          <p:nvPr>
            <p:ph type="sldNum" sz="quarter" idx="4"/>
          </p:nvPr>
        </p:nvSpPr>
        <p:spPr/>
        <p:txBody>
          <a:bodyPr/>
          <a:lstStyle/>
          <a:p>
            <a:fld id="{294A09A9-5501-47C1-A89A-A340965A2BE2}" type="slidenum">
              <a:rPr lang="en-US" smtClean="0"/>
              <a:pPr/>
              <a:t>60</a:t>
            </a:fld>
            <a:endParaRPr lang="en-US" dirty="0"/>
          </a:p>
        </p:txBody>
      </p:sp>
      <p:pic>
        <p:nvPicPr>
          <p:cNvPr id="5122" name="Picture 2">
            <a:extLst>
              <a:ext uri="{FF2B5EF4-FFF2-40B4-BE49-F238E27FC236}">
                <a16:creationId xmlns:a16="http://schemas.microsoft.com/office/drawing/2014/main" id="{A067527D-7A7D-D2E1-80B1-5ECD088BDF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9232" y="2017713"/>
            <a:ext cx="8195749" cy="3367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915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8533-39EA-824F-E88C-3D2C2A0859CF}"/>
              </a:ext>
            </a:extLst>
          </p:cNvPr>
          <p:cNvSpPr>
            <a:spLocks noGrp="1"/>
          </p:cNvSpPr>
          <p:nvPr>
            <p:ph type="title"/>
          </p:nvPr>
        </p:nvSpPr>
        <p:spPr/>
        <p:txBody>
          <a:bodyPr/>
          <a:lstStyle/>
          <a:p>
            <a:r>
              <a:rPr lang="en-US" dirty="0"/>
              <a:t>HRT prescribing</a:t>
            </a:r>
          </a:p>
        </p:txBody>
      </p:sp>
      <p:sp>
        <p:nvSpPr>
          <p:cNvPr id="4" name="Footer Placeholder 3">
            <a:extLst>
              <a:ext uri="{FF2B5EF4-FFF2-40B4-BE49-F238E27FC236}">
                <a16:creationId xmlns:a16="http://schemas.microsoft.com/office/drawing/2014/main" id="{2F71F50F-0BDC-9864-6DE2-41CCBCE61A8B}"/>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84B92BA3-8025-9AF3-9F74-D9C5BADABDC5}"/>
              </a:ext>
            </a:extLst>
          </p:cNvPr>
          <p:cNvSpPr>
            <a:spLocks noGrp="1"/>
          </p:cNvSpPr>
          <p:nvPr>
            <p:ph type="sldNum" sz="quarter" idx="4"/>
          </p:nvPr>
        </p:nvSpPr>
        <p:spPr/>
        <p:txBody>
          <a:bodyPr/>
          <a:lstStyle/>
          <a:p>
            <a:fld id="{294A09A9-5501-47C1-A89A-A340965A2BE2}" type="slidenum">
              <a:rPr lang="en-US" smtClean="0"/>
              <a:pPr/>
              <a:t>61</a:t>
            </a:fld>
            <a:endParaRPr lang="en-US" dirty="0"/>
          </a:p>
        </p:txBody>
      </p:sp>
      <p:pic>
        <p:nvPicPr>
          <p:cNvPr id="6146" name="Picture 2">
            <a:extLst>
              <a:ext uri="{FF2B5EF4-FFF2-40B4-BE49-F238E27FC236}">
                <a16:creationId xmlns:a16="http://schemas.microsoft.com/office/drawing/2014/main" id="{C4A922C1-008D-22F1-6193-8AA2645FDD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80794" y="2017713"/>
            <a:ext cx="4152625" cy="3367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5590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EBEF0-AC92-9A06-243D-76D995ADAD2E}"/>
              </a:ext>
            </a:extLst>
          </p:cNvPr>
          <p:cNvSpPr>
            <a:spLocks noGrp="1"/>
          </p:cNvSpPr>
          <p:nvPr>
            <p:ph type="title"/>
          </p:nvPr>
        </p:nvSpPr>
        <p:spPr/>
        <p:txBody>
          <a:bodyPr/>
          <a:lstStyle/>
          <a:p>
            <a:r>
              <a:rPr lang="en-US" dirty="0"/>
              <a:t>HRT</a:t>
            </a:r>
          </a:p>
        </p:txBody>
      </p:sp>
      <p:sp>
        <p:nvSpPr>
          <p:cNvPr id="3" name="Content Placeholder 2">
            <a:extLst>
              <a:ext uri="{FF2B5EF4-FFF2-40B4-BE49-F238E27FC236}">
                <a16:creationId xmlns:a16="http://schemas.microsoft.com/office/drawing/2014/main" id="{52C42960-422D-64D5-96BB-309FCA4A730F}"/>
              </a:ext>
            </a:extLst>
          </p:cNvPr>
          <p:cNvSpPr>
            <a:spLocks noGrp="1"/>
          </p:cNvSpPr>
          <p:nvPr>
            <p:ph idx="1"/>
          </p:nvPr>
        </p:nvSpPr>
        <p:spPr/>
        <p:txBody>
          <a:bodyPr/>
          <a:lstStyle/>
          <a:p>
            <a:r>
              <a:rPr lang="en-US" dirty="0"/>
              <a:t>- Cumulative follow up studies from WHI and HERs trials showed that absolute risks for adverse events was much lower in women 50-59 vs older women who initiated HRT within a decade of menopause </a:t>
            </a:r>
          </a:p>
          <a:p>
            <a:r>
              <a:rPr lang="en-US" dirty="0"/>
              <a:t>	increased risk of stroke, no increase in all cause mortality or other cardiovascular events</a:t>
            </a:r>
          </a:p>
          <a:p>
            <a:r>
              <a:rPr lang="en-US" dirty="0"/>
              <a:t>- All had an increased risk of VTE</a:t>
            </a:r>
          </a:p>
          <a:p>
            <a:endParaRPr lang="en-US" dirty="0"/>
          </a:p>
        </p:txBody>
      </p:sp>
      <p:sp>
        <p:nvSpPr>
          <p:cNvPr id="4" name="Footer Placeholder 3">
            <a:extLst>
              <a:ext uri="{FF2B5EF4-FFF2-40B4-BE49-F238E27FC236}">
                <a16:creationId xmlns:a16="http://schemas.microsoft.com/office/drawing/2014/main" id="{CEFF64B2-8AC6-143F-B7AF-EB8494CD5327}"/>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6B0E0F7A-6B88-FA21-1359-9A944C08D38F}"/>
              </a:ext>
            </a:extLst>
          </p:cNvPr>
          <p:cNvSpPr>
            <a:spLocks noGrp="1"/>
          </p:cNvSpPr>
          <p:nvPr>
            <p:ph type="sldNum" sz="quarter" idx="4"/>
          </p:nvPr>
        </p:nvSpPr>
        <p:spPr/>
        <p:txBody>
          <a:bodyPr/>
          <a:lstStyle/>
          <a:p>
            <a:fld id="{294A09A9-5501-47C1-A89A-A340965A2BE2}" type="slidenum">
              <a:rPr lang="en-US" smtClean="0"/>
              <a:pPr/>
              <a:t>62</a:t>
            </a:fld>
            <a:endParaRPr lang="en-US" dirty="0"/>
          </a:p>
        </p:txBody>
      </p:sp>
    </p:spTree>
    <p:extLst>
      <p:ext uri="{BB962C8B-B14F-4D97-AF65-F5344CB8AC3E}">
        <p14:creationId xmlns:p14="http://schemas.microsoft.com/office/powerpoint/2010/main" val="16030704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11FC-138C-0507-E365-94DF6E69C99D}"/>
              </a:ext>
            </a:extLst>
          </p:cNvPr>
          <p:cNvSpPr>
            <a:spLocks noGrp="1"/>
          </p:cNvSpPr>
          <p:nvPr>
            <p:ph type="title"/>
          </p:nvPr>
        </p:nvSpPr>
        <p:spPr/>
        <p:txBody>
          <a:bodyPr/>
          <a:lstStyle/>
          <a:p>
            <a:r>
              <a:rPr lang="en-US" dirty="0"/>
              <a:t>Treatment options - Oral</a:t>
            </a:r>
          </a:p>
        </p:txBody>
      </p:sp>
      <p:sp>
        <p:nvSpPr>
          <p:cNvPr id="4" name="Footer Placeholder 3">
            <a:extLst>
              <a:ext uri="{FF2B5EF4-FFF2-40B4-BE49-F238E27FC236}">
                <a16:creationId xmlns:a16="http://schemas.microsoft.com/office/drawing/2014/main" id="{AE04AA4A-5EF2-E17A-A27F-D92288D7BA19}"/>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A300D494-0529-AA09-BDD7-CF8D4947B2C3}"/>
              </a:ext>
            </a:extLst>
          </p:cNvPr>
          <p:cNvSpPr>
            <a:spLocks noGrp="1"/>
          </p:cNvSpPr>
          <p:nvPr>
            <p:ph type="sldNum" sz="quarter" idx="4"/>
          </p:nvPr>
        </p:nvSpPr>
        <p:spPr/>
        <p:txBody>
          <a:bodyPr/>
          <a:lstStyle/>
          <a:p>
            <a:fld id="{294A09A9-5501-47C1-A89A-A340965A2BE2}" type="slidenum">
              <a:rPr lang="en-US" smtClean="0"/>
              <a:pPr/>
              <a:t>63</a:t>
            </a:fld>
            <a:endParaRPr lang="en-US" dirty="0"/>
          </a:p>
        </p:txBody>
      </p:sp>
      <p:pic>
        <p:nvPicPr>
          <p:cNvPr id="7170" name="Picture 2">
            <a:extLst>
              <a:ext uri="{FF2B5EF4-FFF2-40B4-BE49-F238E27FC236}">
                <a16:creationId xmlns:a16="http://schemas.microsoft.com/office/drawing/2014/main" id="{EA2E0FE0-6440-7D8F-2E06-C0336A73D4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0180" y="1691224"/>
            <a:ext cx="3879370" cy="503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9254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49232-FE7F-5FC9-0081-3259CB45DC1B}"/>
              </a:ext>
            </a:extLst>
          </p:cNvPr>
          <p:cNvSpPr>
            <a:spLocks noGrp="1"/>
          </p:cNvSpPr>
          <p:nvPr>
            <p:ph type="title"/>
          </p:nvPr>
        </p:nvSpPr>
        <p:spPr/>
        <p:txBody>
          <a:bodyPr/>
          <a:lstStyle/>
          <a:p>
            <a:r>
              <a:rPr lang="en-US" dirty="0"/>
              <a:t>Treatment options - Transdermal</a:t>
            </a:r>
          </a:p>
        </p:txBody>
      </p:sp>
      <p:sp>
        <p:nvSpPr>
          <p:cNvPr id="4" name="Footer Placeholder 3">
            <a:extLst>
              <a:ext uri="{FF2B5EF4-FFF2-40B4-BE49-F238E27FC236}">
                <a16:creationId xmlns:a16="http://schemas.microsoft.com/office/drawing/2014/main" id="{1D07999F-B704-DB34-D427-16483A8E0AA2}"/>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92D0100-9098-3CCE-E5DA-C48760836D93}"/>
              </a:ext>
            </a:extLst>
          </p:cNvPr>
          <p:cNvSpPr>
            <a:spLocks noGrp="1"/>
          </p:cNvSpPr>
          <p:nvPr>
            <p:ph type="sldNum" sz="quarter" idx="4"/>
          </p:nvPr>
        </p:nvSpPr>
        <p:spPr/>
        <p:txBody>
          <a:bodyPr/>
          <a:lstStyle/>
          <a:p>
            <a:fld id="{294A09A9-5501-47C1-A89A-A340965A2BE2}" type="slidenum">
              <a:rPr lang="en-US" smtClean="0"/>
              <a:pPr/>
              <a:t>64</a:t>
            </a:fld>
            <a:endParaRPr lang="en-US" dirty="0"/>
          </a:p>
        </p:txBody>
      </p:sp>
      <p:pic>
        <p:nvPicPr>
          <p:cNvPr id="8194" name="Picture 2">
            <a:extLst>
              <a:ext uri="{FF2B5EF4-FFF2-40B4-BE49-F238E27FC236}">
                <a16:creationId xmlns:a16="http://schemas.microsoft.com/office/drawing/2014/main" id="{97E6DA46-537D-9FFD-5DF6-20ED8DEA3C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03910" y="1696096"/>
            <a:ext cx="5235265" cy="4545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9579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1266-7A41-3AB7-4D41-B797D62C3638}"/>
              </a:ext>
            </a:extLst>
          </p:cNvPr>
          <p:cNvSpPr>
            <a:spLocks noGrp="1"/>
          </p:cNvSpPr>
          <p:nvPr>
            <p:ph type="title"/>
          </p:nvPr>
        </p:nvSpPr>
        <p:spPr/>
        <p:txBody>
          <a:bodyPr/>
          <a:lstStyle/>
          <a:p>
            <a:r>
              <a:rPr lang="en-US" dirty="0"/>
              <a:t>Bioidentical Hormones?</a:t>
            </a:r>
          </a:p>
        </p:txBody>
      </p:sp>
      <p:sp>
        <p:nvSpPr>
          <p:cNvPr id="3" name="Content Placeholder 2">
            <a:extLst>
              <a:ext uri="{FF2B5EF4-FFF2-40B4-BE49-F238E27FC236}">
                <a16:creationId xmlns:a16="http://schemas.microsoft.com/office/drawing/2014/main" id="{2934D8FE-E063-5732-3188-A99DC2B31C39}"/>
              </a:ext>
            </a:extLst>
          </p:cNvPr>
          <p:cNvSpPr>
            <a:spLocks noGrp="1"/>
          </p:cNvSpPr>
          <p:nvPr>
            <p:ph idx="1"/>
          </p:nvPr>
        </p:nvSpPr>
        <p:spPr/>
        <p:txBody>
          <a:bodyPr/>
          <a:lstStyle/>
          <a:p>
            <a:r>
              <a:rPr lang="en-US" sz="2400" dirty="0"/>
              <a:t>-  approx. 1/3 women who use HRT use these</a:t>
            </a:r>
          </a:p>
          <a:p>
            <a:r>
              <a:rPr lang="en-US" sz="2400" dirty="0"/>
              <a:t>- most are unaware that these preparations are not monitored for safety or approved by the FDA</a:t>
            </a:r>
          </a:p>
          <a:p>
            <a:r>
              <a:rPr lang="en-US" sz="2400" dirty="0"/>
              <a:t>-there are FDA approved bioidentical hormones available</a:t>
            </a:r>
          </a:p>
          <a:p>
            <a:r>
              <a:rPr lang="en-US" sz="2400" dirty="0"/>
              <a:t>ACOG position statement: “</a:t>
            </a:r>
            <a:r>
              <a:rPr lang="en-US" sz="2400" b="1" i="1" dirty="0">
                <a:solidFill>
                  <a:srgbClr val="232323"/>
                </a:solidFill>
                <a:effectLst/>
                <a:latin typeface="Fira Sans" panose="020B0503050000020004" pitchFamily="34" charset="0"/>
              </a:rPr>
              <a:t>There is a lack of high-quality data on the safety and efficacy of custom-compounded bioidentical hormone therapy for the management of menopausal symptoms. Compounded bioidentical menopausal hormone therapy should not be prescribed routinely when FDA-approved formulations exist.”</a:t>
            </a:r>
            <a:endParaRPr lang="en-US" sz="2400" dirty="0"/>
          </a:p>
        </p:txBody>
      </p:sp>
      <p:sp>
        <p:nvSpPr>
          <p:cNvPr id="4" name="Footer Placeholder 3">
            <a:extLst>
              <a:ext uri="{FF2B5EF4-FFF2-40B4-BE49-F238E27FC236}">
                <a16:creationId xmlns:a16="http://schemas.microsoft.com/office/drawing/2014/main" id="{65B5FD9D-EBD4-2FEC-A422-872D44588ECF}"/>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A0C30920-5878-9251-2E9F-7D3582DB2963}"/>
              </a:ext>
            </a:extLst>
          </p:cNvPr>
          <p:cNvSpPr>
            <a:spLocks noGrp="1"/>
          </p:cNvSpPr>
          <p:nvPr>
            <p:ph type="sldNum" sz="quarter" idx="4"/>
          </p:nvPr>
        </p:nvSpPr>
        <p:spPr/>
        <p:txBody>
          <a:bodyPr/>
          <a:lstStyle/>
          <a:p>
            <a:fld id="{294A09A9-5501-47C1-A89A-A340965A2BE2}" type="slidenum">
              <a:rPr lang="en-US" smtClean="0"/>
              <a:pPr/>
              <a:t>65</a:t>
            </a:fld>
            <a:endParaRPr lang="en-US" dirty="0"/>
          </a:p>
        </p:txBody>
      </p:sp>
    </p:spTree>
    <p:extLst>
      <p:ext uri="{BB962C8B-B14F-4D97-AF65-F5344CB8AC3E}">
        <p14:creationId xmlns:p14="http://schemas.microsoft.com/office/powerpoint/2010/main" val="26116033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74791-B8EF-6C15-DD9D-62B8A18FF072}"/>
              </a:ext>
            </a:extLst>
          </p:cNvPr>
          <p:cNvSpPr>
            <a:spLocks noGrp="1"/>
          </p:cNvSpPr>
          <p:nvPr>
            <p:ph type="title"/>
          </p:nvPr>
        </p:nvSpPr>
        <p:spPr/>
        <p:txBody>
          <a:bodyPr/>
          <a:lstStyle/>
          <a:p>
            <a:r>
              <a:rPr lang="en-US" dirty="0"/>
              <a:t>Bioidentical Hormones</a:t>
            </a:r>
          </a:p>
        </p:txBody>
      </p:sp>
      <p:sp>
        <p:nvSpPr>
          <p:cNvPr id="4" name="Footer Placeholder 3">
            <a:extLst>
              <a:ext uri="{FF2B5EF4-FFF2-40B4-BE49-F238E27FC236}">
                <a16:creationId xmlns:a16="http://schemas.microsoft.com/office/drawing/2014/main" id="{06CCBB60-28E2-62AF-2EBB-70D5E3CF6F59}"/>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79806B0C-8930-EA80-3D73-8E5FA3771F4E}"/>
              </a:ext>
            </a:extLst>
          </p:cNvPr>
          <p:cNvSpPr>
            <a:spLocks noGrp="1"/>
          </p:cNvSpPr>
          <p:nvPr>
            <p:ph type="sldNum" sz="quarter" idx="4"/>
          </p:nvPr>
        </p:nvSpPr>
        <p:spPr/>
        <p:txBody>
          <a:bodyPr/>
          <a:lstStyle/>
          <a:p>
            <a:fld id="{294A09A9-5501-47C1-A89A-A340965A2BE2}" type="slidenum">
              <a:rPr lang="en-US" smtClean="0"/>
              <a:pPr/>
              <a:t>66</a:t>
            </a:fld>
            <a:endParaRPr lang="en-US" dirty="0"/>
          </a:p>
        </p:txBody>
      </p:sp>
      <p:pic>
        <p:nvPicPr>
          <p:cNvPr id="9218" name="Picture 2">
            <a:extLst>
              <a:ext uri="{FF2B5EF4-FFF2-40B4-BE49-F238E27FC236}">
                <a16:creationId xmlns:a16="http://schemas.microsoft.com/office/drawing/2014/main" id="{D2571E1C-7E60-F801-DD6E-6A22CBE691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2100" y="1706563"/>
            <a:ext cx="7848600" cy="4702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7980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25EDF-087A-E7A1-55E7-71D0F69FCBA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34254D0-BC69-3DEF-B3FB-A03F06A9AC4D}"/>
              </a:ext>
            </a:extLst>
          </p:cNvPr>
          <p:cNvSpPr>
            <a:spLocks noGrp="1"/>
          </p:cNvSpPr>
          <p:nvPr>
            <p:ph idx="1"/>
          </p:nvPr>
        </p:nvSpPr>
        <p:spPr/>
        <p:txBody>
          <a:bodyPr/>
          <a:lstStyle/>
          <a:p>
            <a:r>
              <a:rPr lang="en-US" sz="1200" b="0" i="0" dirty="0">
                <a:solidFill>
                  <a:srgbClr val="232323"/>
                </a:solidFill>
                <a:effectLst/>
                <a:latin typeface="Fira Sans" panose="020B0503050000020004" pitchFamily="34" charset="0"/>
              </a:rPr>
              <a:t>(2023). Compounded Bioidentical Menopausal Hormone Therapy. </a:t>
            </a:r>
            <a:r>
              <a:rPr lang="en-US" sz="1200" b="0" i="1" dirty="0">
                <a:solidFill>
                  <a:srgbClr val="232323"/>
                </a:solidFill>
                <a:effectLst/>
                <a:latin typeface="Fira Sans" panose="020B0503050000020004" pitchFamily="34" charset="0"/>
              </a:rPr>
              <a:t>Obstetrics &amp; Gynecology, 142 </a:t>
            </a:r>
            <a:r>
              <a:rPr lang="en-US" sz="1200" b="0" i="0" dirty="0">
                <a:solidFill>
                  <a:srgbClr val="232323"/>
                </a:solidFill>
                <a:effectLst/>
                <a:latin typeface="Fira Sans" panose="020B0503050000020004" pitchFamily="34" charset="0"/>
              </a:rPr>
              <a:t>(5), 1266-1273. </a:t>
            </a:r>
            <a:r>
              <a:rPr lang="en-US" sz="1200" b="0" i="0" dirty="0" err="1">
                <a:solidFill>
                  <a:srgbClr val="232323"/>
                </a:solidFill>
                <a:effectLst/>
                <a:latin typeface="Fira Sans" panose="020B0503050000020004" pitchFamily="34" charset="0"/>
              </a:rPr>
              <a:t>doi</a:t>
            </a:r>
            <a:r>
              <a:rPr lang="en-US" sz="1200" b="0" i="0" dirty="0">
                <a:solidFill>
                  <a:srgbClr val="232323"/>
                </a:solidFill>
                <a:effectLst/>
                <a:latin typeface="Fira Sans" panose="020B0503050000020004" pitchFamily="34" charset="0"/>
              </a:rPr>
              <a:t>: 10.1097/AOG.0000000000005395.</a:t>
            </a:r>
          </a:p>
          <a:p>
            <a:r>
              <a:rPr lang="en-US" sz="1200" b="0" i="0" dirty="0">
                <a:solidFill>
                  <a:srgbClr val="232323"/>
                </a:solidFill>
                <a:effectLst/>
                <a:latin typeface="Fira Sans" panose="020B0503050000020004" pitchFamily="34" charset="0"/>
              </a:rPr>
              <a:t>Cho, L. , </a:t>
            </a:r>
            <a:r>
              <a:rPr lang="en-US" sz="1200" b="0" i="0" dirty="0" err="1">
                <a:solidFill>
                  <a:srgbClr val="232323"/>
                </a:solidFill>
                <a:effectLst/>
                <a:latin typeface="Fira Sans" panose="020B0503050000020004" pitchFamily="34" charset="0"/>
              </a:rPr>
              <a:t>Kaunitz</a:t>
            </a:r>
            <a:r>
              <a:rPr lang="en-US" sz="1200" b="0" i="0" dirty="0">
                <a:solidFill>
                  <a:srgbClr val="232323"/>
                </a:solidFill>
                <a:effectLst/>
                <a:latin typeface="Fira Sans" panose="020B0503050000020004" pitchFamily="34" charset="0"/>
              </a:rPr>
              <a:t>, A. , </a:t>
            </a:r>
            <a:r>
              <a:rPr lang="en-US" sz="1200" b="0" i="0" dirty="0" err="1">
                <a:solidFill>
                  <a:srgbClr val="232323"/>
                </a:solidFill>
                <a:effectLst/>
                <a:latin typeface="Fira Sans" panose="020B0503050000020004" pitchFamily="34" charset="0"/>
              </a:rPr>
              <a:t>Faubion</a:t>
            </a:r>
            <a:r>
              <a:rPr lang="en-US" sz="1200" b="0" i="0" dirty="0">
                <a:solidFill>
                  <a:srgbClr val="232323"/>
                </a:solidFill>
                <a:effectLst/>
                <a:latin typeface="Fira Sans" panose="020B0503050000020004" pitchFamily="34" charset="0"/>
              </a:rPr>
              <a:t>, S. , Hayes, S. , Lau, E. , </a:t>
            </a:r>
            <a:r>
              <a:rPr lang="en-US" sz="1200" b="0" i="0" dirty="0" err="1">
                <a:solidFill>
                  <a:srgbClr val="232323"/>
                </a:solidFill>
                <a:effectLst/>
                <a:latin typeface="Fira Sans" panose="020B0503050000020004" pitchFamily="34" charset="0"/>
              </a:rPr>
              <a:t>Pristera</a:t>
            </a:r>
            <a:r>
              <a:rPr lang="en-US" sz="1200" b="0" i="0" dirty="0">
                <a:solidFill>
                  <a:srgbClr val="232323"/>
                </a:solidFill>
                <a:effectLst/>
                <a:latin typeface="Fira Sans" panose="020B0503050000020004" pitchFamily="34" charset="0"/>
              </a:rPr>
              <a:t>, N. , Scott, N. , </a:t>
            </a:r>
            <a:r>
              <a:rPr lang="en-US" sz="1200" b="0" i="0" dirty="0" err="1">
                <a:solidFill>
                  <a:srgbClr val="232323"/>
                </a:solidFill>
                <a:effectLst/>
                <a:latin typeface="Fira Sans" panose="020B0503050000020004" pitchFamily="34" charset="0"/>
              </a:rPr>
              <a:t>Shifren</a:t>
            </a:r>
            <a:r>
              <a:rPr lang="en-US" sz="1200" b="0" i="0" dirty="0">
                <a:solidFill>
                  <a:srgbClr val="232323"/>
                </a:solidFill>
                <a:effectLst/>
                <a:latin typeface="Fira Sans" panose="020B0503050000020004" pitchFamily="34" charset="0"/>
              </a:rPr>
              <a:t>, J. , </a:t>
            </a:r>
            <a:r>
              <a:rPr lang="en-US" sz="1200" b="0" i="0" dirty="0" err="1">
                <a:solidFill>
                  <a:srgbClr val="232323"/>
                </a:solidFill>
                <a:effectLst/>
                <a:latin typeface="Fira Sans" panose="020B0503050000020004" pitchFamily="34" charset="0"/>
              </a:rPr>
              <a:t>Shufelt</a:t>
            </a:r>
            <a:r>
              <a:rPr lang="en-US" sz="1200" b="0" i="0" dirty="0">
                <a:solidFill>
                  <a:srgbClr val="232323"/>
                </a:solidFill>
                <a:effectLst/>
                <a:latin typeface="Fira Sans" panose="020B0503050000020004" pitchFamily="34" charset="0"/>
              </a:rPr>
              <a:t>, C. , </a:t>
            </a:r>
            <a:r>
              <a:rPr lang="en-US" sz="1200" b="0" i="0" dirty="0" err="1">
                <a:solidFill>
                  <a:srgbClr val="232323"/>
                </a:solidFill>
                <a:effectLst/>
                <a:latin typeface="Fira Sans" panose="020B0503050000020004" pitchFamily="34" charset="0"/>
              </a:rPr>
              <a:t>Stuenkel</a:t>
            </a:r>
            <a:r>
              <a:rPr lang="en-US" sz="1200" b="0" i="0" dirty="0">
                <a:solidFill>
                  <a:srgbClr val="232323"/>
                </a:solidFill>
                <a:effectLst/>
                <a:latin typeface="Fira Sans" panose="020B0503050000020004" pitchFamily="34" charset="0"/>
              </a:rPr>
              <a:t>, C. &amp; Lindley, K. (2023). Rethinking Menopausal Hormone Therapy: For Whom, What, When, and How Long?. </a:t>
            </a:r>
            <a:r>
              <a:rPr lang="en-US" sz="1200" b="0" i="1" dirty="0">
                <a:solidFill>
                  <a:srgbClr val="232323"/>
                </a:solidFill>
                <a:effectLst/>
                <a:latin typeface="Fira Sans" panose="020B0503050000020004" pitchFamily="34" charset="0"/>
              </a:rPr>
              <a:t>Circulation, 147 </a:t>
            </a:r>
            <a:r>
              <a:rPr lang="en-US" sz="1200" b="0" i="0" dirty="0">
                <a:solidFill>
                  <a:srgbClr val="232323"/>
                </a:solidFill>
                <a:effectLst/>
                <a:latin typeface="Fira Sans" panose="020B0503050000020004" pitchFamily="34" charset="0"/>
              </a:rPr>
              <a:t>(7), 597-610. </a:t>
            </a:r>
            <a:r>
              <a:rPr lang="en-US" sz="1200" b="0" i="0" dirty="0" err="1">
                <a:solidFill>
                  <a:srgbClr val="232323"/>
                </a:solidFill>
                <a:effectLst/>
                <a:latin typeface="Fira Sans" panose="020B0503050000020004" pitchFamily="34" charset="0"/>
              </a:rPr>
              <a:t>doi</a:t>
            </a:r>
            <a:r>
              <a:rPr lang="en-US" sz="1200" b="0" i="0" dirty="0">
                <a:solidFill>
                  <a:srgbClr val="232323"/>
                </a:solidFill>
                <a:effectLst/>
                <a:latin typeface="Fira Sans" panose="020B0503050000020004" pitchFamily="34" charset="0"/>
              </a:rPr>
              <a:t>: 10.1161/CIRCULATIONAHA.122.061559.</a:t>
            </a:r>
          </a:p>
          <a:p>
            <a:r>
              <a:rPr lang="en-US" sz="1200" b="0" i="0" dirty="0">
                <a:solidFill>
                  <a:srgbClr val="212121"/>
                </a:solidFill>
                <a:effectLst/>
                <a:latin typeface="Fira Sans" panose="020B0503050000020004" pitchFamily="34" charset="0"/>
              </a:rPr>
              <a:t>Hill DA, Crider M, Hill SR. Hormone Therapy and Other Treatments for Symptoms of Menopause. Am Fam Physician. 2016 Dec 1;94(11):884-889. PMID: 27929271</a:t>
            </a:r>
          </a:p>
          <a:p>
            <a:r>
              <a:rPr lang="en-US" sz="1200" b="0" i="0" dirty="0">
                <a:solidFill>
                  <a:srgbClr val="212121"/>
                </a:solidFill>
                <a:effectLst/>
                <a:latin typeface="Fira Sans" panose="020B0503050000020004" pitchFamily="34" charset="0"/>
              </a:rPr>
              <a:t>Schrager S, Fox K, Lee R. Abnormal Uterine Bleeding Associated With Hormonal Contraception. Am Fam Physician. 2024 Feb;109(2):161-166. PMID: 38393800.</a:t>
            </a:r>
          </a:p>
          <a:p>
            <a:pPr algn="l"/>
            <a:r>
              <a:rPr lang="en-US" sz="1200" b="0" i="0" u="none" strike="noStrike" baseline="0" dirty="0">
                <a:latin typeface="Fira Sans" panose="020B0503050000020004" pitchFamily="34" charset="0"/>
              </a:rPr>
              <a:t>Management of abnormal uterine bleeding associated with ovulatory dysfunction. Practice Bulletin No. 136. American College of Obstetricians and Gynecologists. </a:t>
            </a:r>
            <a:r>
              <a:rPr lang="en-US" sz="1200" b="0" i="0" u="none" strike="noStrike" baseline="0" dirty="0" err="1">
                <a:latin typeface="Fira Sans" panose="020B0503050000020004" pitchFamily="34" charset="0"/>
              </a:rPr>
              <a:t>Obstet</a:t>
            </a:r>
            <a:r>
              <a:rPr lang="en-US" sz="1200" b="0" i="0" u="none" strike="noStrike" baseline="0" dirty="0">
                <a:latin typeface="Fira Sans" panose="020B0503050000020004" pitchFamily="34" charset="0"/>
              </a:rPr>
              <a:t> </a:t>
            </a:r>
            <a:r>
              <a:rPr lang="en-US" sz="1200" b="0" i="0" u="none" strike="noStrike" baseline="0" dirty="0" err="1">
                <a:latin typeface="Fira Sans" panose="020B0503050000020004" pitchFamily="34" charset="0"/>
              </a:rPr>
              <a:t>Gynecol</a:t>
            </a:r>
            <a:r>
              <a:rPr lang="en-US" sz="1200" b="0" i="0" u="none" strike="noStrike" baseline="0" dirty="0">
                <a:latin typeface="Fira Sans" panose="020B0503050000020004" pitchFamily="34" charset="0"/>
              </a:rPr>
              <a:t> 2013;122:176–85.</a:t>
            </a:r>
          </a:p>
          <a:p>
            <a:pPr algn="l"/>
            <a:r>
              <a:rPr lang="en-US" sz="1200" b="0" i="0" dirty="0">
                <a:solidFill>
                  <a:srgbClr val="212121"/>
                </a:solidFill>
                <a:effectLst/>
                <a:latin typeface="Fira Sans" panose="020B0503050000020004" pitchFamily="34" charset="0"/>
              </a:rPr>
              <a:t>Paradise SL, Landis CA, Klein DA. Evidence-Based Contraception: Common Questions and Answers. Am Fam Physician. 2022 Sep;106(3):251-259. PMID: 36126006</a:t>
            </a:r>
            <a:r>
              <a:rPr lang="en-US" sz="1000" b="0" i="0" dirty="0">
                <a:solidFill>
                  <a:srgbClr val="212121"/>
                </a:solidFill>
                <a:effectLst/>
                <a:latin typeface="BlinkMacSystemFont"/>
              </a:rPr>
              <a:t>.</a:t>
            </a:r>
            <a:endParaRPr lang="en-US" sz="1200" dirty="0">
              <a:latin typeface="Fira Sans" panose="020B0503050000020004" pitchFamily="34" charset="0"/>
            </a:endParaRPr>
          </a:p>
        </p:txBody>
      </p:sp>
      <p:sp>
        <p:nvSpPr>
          <p:cNvPr id="4" name="Footer Placeholder 3">
            <a:extLst>
              <a:ext uri="{FF2B5EF4-FFF2-40B4-BE49-F238E27FC236}">
                <a16:creationId xmlns:a16="http://schemas.microsoft.com/office/drawing/2014/main" id="{7A9BEBDB-E6A3-318C-1508-C53F6857D791}"/>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ACE5ACC0-3BE4-CE0B-4512-C4502C512D08}"/>
              </a:ext>
            </a:extLst>
          </p:cNvPr>
          <p:cNvSpPr>
            <a:spLocks noGrp="1"/>
          </p:cNvSpPr>
          <p:nvPr>
            <p:ph type="sldNum" sz="quarter" idx="4"/>
          </p:nvPr>
        </p:nvSpPr>
        <p:spPr/>
        <p:txBody>
          <a:bodyPr/>
          <a:lstStyle/>
          <a:p>
            <a:fld id="{294A09A9-5501-47C1-A89A-A340965A2BE2}" type="slidenum">
              <a:rPr lang="en-US" smtClean="0"/>
              <a:pPr/>
              <a:t>67</a:t>
            </a:fld>
            <a:endParaRPr lang="en-US" dirty="0"/>
          </a:p>
        </p:txBody>
      </p:sp>
    </p:spTree>
    <p:extLst>
      <p:ext uri="{BB962C8B-B14F-4D97-AF65-F5344CB8AC3E}">
        <p14:creationId xmlns:p14="http://schemas.microsoft.com/office/powerpoint/2010/main" val="38370810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D8F44-9066-43A9-D30B-D7FE6217078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8DF0BE1-7943-2948-08D1-675F6B42A83A}"/>
              </a:ext>
            </a:extLst>
          </p:cNvPr>
          <p:cNvSpPr>
            <a:spLocks noGrp="1"/>
          </p:cNvSpPr>
          <p:nvPr>
            <p:ph idx="1"/>
          </p:nvPr>
        </p:nvSpPr>
        <p:spPr/>
        <p:txBody>
          <a:bodyPr>
            <a:normAutofit fontScale="70000" lnSpcReduction="20000"/>
          </a:bodyPr>
          <a:lstStyle/>
          <a:p>
            <a:pPr marR="457200" algn="l"/>
            <a:r>
              <a:rPr lang="en-US" sz="2200" b="0" i="0" u="none" strike="noStrike" dirty="0">
                <a:solidFill>
                  <a:srgbClr val="000000"/>
                </a:solidFill>
                <a:effectLst/>
                <a:latin typeface="Fira Sans" panose="020B0503050000020004" pitchFamily="34" charset="0"/>
              </a:rPr>
              <a:t>Rosen MD, H; </a:t>
            </a:r>
            <a:r>
              <a:rPr lang="en-US" sz="2200" b="0" i="0" u="none" strike="noStrike" dirty="0" err="1">
                <a:solidFill>
                  <a:srgbClr val="000000"/>
                </a:solidFill>
                <a:effectLst/>
                <a:latin typeface="Fira Sans" panose="020B0503050000020004" pitchFamily="34" charset="0"/>
              </a:rPr>
              <a:t>Lweieck</a:t>
            </a:r>
            <a:r>
              <a:rPr lang="en-US" sz="2200" dirty="0" err="1">
                <a:solidFill>
                  <a:srgbClr val="000000"/>
                </a:solidFill>
                <a:latin typeface="Fira Sans" panose="020B0503050000020004" pitchFamily="34" charset="0"/>
              </a:rPr>
              <a:t>i</a:t>
            </a:r>
            <a:r>
              <a:rPr lang="en-US" sz="2200" dirty="0">
                <a:solidFill>
                  <a:srgbClr val="000000"/>
                </a:solidFill>
                <a:latin typeface="Fira Sans" panose="020B0503050000020004" pitchFamily="34" charset="0"/>
              </a:rPr>
              <a:t>, MD E.</a:t>
            </a:r>
            <a:r>
              <a:rPr lang="en-US" sz="2200" b="1" i="0" u="none" strike="noStrike" dirty="0">
                <a:solidFill>
                  <a:srgbClr val="232323"/>
                </a:solidFill>
                <a:effectLst/>
                <a:latin typeface="Fira Sans" panose="020B0503050000020004" pitchFamily="34" charset="0"/>
              </a:rPr>
              <a:t> </a:t>
            </a:r>
            <a:r>
              <a:rPr lang="en-US" sz="2200" i="0" u="none" strike="noStrike" dirty="0">
                <a:solidFill>
                  <a:srgbClr val="232323"/>
                </a:solidFill>
                <a:effectLst/>
                <a:latin typeface="Fira Sans" panose="020B0503050000020004" pitchFamily="34" charset="0"/>
              </a:rPr>
              <a:t>Overview of the management of low bone mass and osteoporosis in postmenopausal women</a:t>
            </a:r>
            <a:r>
              <a:rPr lang="en-US" sz="2200" i="0" u="none" strike="noStrike" dirty="0">
                <a:solidFill>
                  <a:srgbClr val="000000"/>
                </a:solidFill>
                <a:effectLst/>
                <a:latin typeface="Fira Sans" panose="020B0503050000020004" pitchFamily="34" charset="0"/>
              </a:rPr>
              <a:t>. </a:t>
            </a:r>
            <a:r>
              <a:rPr lang="en-US" sz="2200" b="0" i="0" u="none" strike="noStrike" dirty="0" err="1">
                <a:solidFill>
                  <a:srgbClr val="000000"/>
                </a:solidFill>
                <a:effectLst/>
                <a:latin typeface="Fira Sans" panose="020B0503050000020004" pitchFamily="34" charset="0"/>
              </a:rPr>
              <a:t>www.uptodate.com</a:t>
            </a:r>
            <a:r>
              <a:rPr lang="en-US" sz="2200" b="0" i="0" u="none" strike="noStrike" dirty="0">
                <a:solidFill>
                  <a:srgbClr val="000000"/>
                </a:solidFill>
                <a:effectLst/>
                <a:latin typeface="Fira Sans" panose="020B0503050000020004" pitchFamily="34" charset="0"/>
              </a:rPr>
              <a:t>. ‌2 Feb 2024. </a:t>
            </a:r>
          </a:p>
          <a:p>
            <a:pPr marR="457200" algn="l"/>
            <a:r>
              <a:rPr lang="en-US" sz="2200" dirty="0">
                <a:solidFill>
                  <a:srgbClr val="000000"/>
                </a:solidFill>
                <a:latin typeface="Fira Sans" panose="020B0503050000020004" pitchFamily="34" charset="0"/>
              </a:rPr>
              <a:t>Rosen MD, H. </a:t>
            </a:r>
            <a:r>
              <a:rPr lang="en-US" sz="2200" i="0" u="none" strike="noStrike" dirty="0">
                <a:solidFill>
                  <a:srgbClr val="232323"/>
                </a:solidFill>
                <a:effectLst/>
                <a:latin typeface="Fira Sans" panose="020B0503050000020004" pitchFamily="34" charset="0"/>
              </a:rPr>
              <a:t>Bisphosphonate therapy for the treatment of osteoporosis. </a:t>
            </a:r>
            <a:r>
              <a:rPr lang="en-US" sz="2200" i="0" u="none" strike="noStrike" dirty="0">
                <a:solidFill>
                  <a:srgbClr val="232323"/>
                </a:solidFill>
                <a:effectLst/>
                <a:latin typeface="Fira Sans" panose="020B0503050000020004" pitchFamily="34" charset="0"/>
                <a:hlinkClick r:id="rId2"/>
              </a:rPr>
              <a:t>www.uptodate.com</a:t>
            </a:r>
            <a:r>
              <a:rPr lang="en-US" sz="2200" i="0" u="none" strike="noStrike" dirty="0">
                <a:solidFill>
                  <a:srgbClr val="232323"/>
                </a:solidFill>
                <a:effectLst/>
                <a:latin typeface="Fira Sans" panose="020B0503050000020004" pitchFamily="34" charset="0"/>
              </a:rPr>
              <a:t>. 3 May 2023</a:t>
            </a:r>
          </a:p>
          <a:p>
            <a:pPr marR="457200" algn="l"/>
            <a:r>
              <a:rPr lang="en-US" sz="2200" dirty="0">
                <a:solidFill>
                  <a:srgbClr val="232323"/>
                </a:solidFill>
                <a:latin typeface="Fira Sans" panose="020B0503050000020004" pitchFamily="34" charset="0"/>
              </a:rPr>
              <a:t>Rosen MD, H. </a:t>
            </a:r>
            <a:r>
              <a:rPr lang="en-US" sz="2200" i="0" u="none" strike="noStrike" dirty="0">
                <a:solidFill>
                  <a:srgbClr val="232323"/>
                </a:solidFill>
                <a:effectLst/>
                <a:latin typeface="Fira Sans" panose="020B0503050000020004" pitchFamily="34" charset="0"/>
              </a:rPr>
              <a:t>Denosumab for osteoporosis</a:t>
            </a:r>
            <a:r>
              <a:rPr lang="en-US" sz="2200" dirty="0">
                <a:solidFill>
                  <a:srgbClr val="232323"/>
                </a:solidFill>
                <a:latin typeface="Fira Sans" panose="020B0503050000020004" pitchFamily="34" charset="0"/>
              </a:rPr>
              <a:t>. </a:t>
            </a:r>
            <a:r>
              <a:rPr lang="en-US" sz="2200" dirty="0">
                <a:solidFill>
                  <a:srgbClr val="232323"/>
                </a:solidFill>
                <a:latin typeface="Fira Sans" panose="020B0503050000020004" pitchFamily="34" charset="0"/>
                <a:hlinkClick r:id="rId2"/>
              </a:rPr>
              <a:t>www.uptodate.com</a:t>
            </a:r>
            <a:r>
              <a:rPr lang="en-US" sz="2200" dirty="0">
                <a:solidFill>
                  <a:srgbClr val="232323"/>
                </a:solidFill>
                <a:latin typeface="Fira Sans" panose="020B0503050000020004" pitchFamily="34" charset="0"/>
              </a:rPr>
              <a:t>. 5 Feb 2024</a:t>
            </a:r>
          </a:p>
          <a:p>
            <a:pPr marR="457200" algn="l"/>
            <a:r>
              <a:rPr lang="en-US" sz="2200" i="0" u="none" strike="noStrike" dirty="0">
                <a:solidFill>
                  <a:srgbClr val="232323"/>
                </a:solidFill>
                <a:effectLst/>
                <a:latin typeface="Fira Sans" panose="020B0503050000020004" pitchFamily="34" charset="0"/>
              </a:rPr>
              <a:t>F</a:t>
            </a:r>
            <a:r>
              <a:rPr lang="en-US" sz="2200" dirty="0">
                <a:solidFill>
                  <a:srgbClr val="232323"/>
                </a:solidFill>
                <a:latin typeface="Fira Sans" panose="020B0503050000020004" pitchFamily="34" charset="0"/>
              </a:rPr>
              <a:t>RAX: A tool for estimating your fracture risk. </a:t>
            </a:r>
            <a:r>
              <a:rPr lang="en-US" sz="2200" dirty="0" err="1">
                <a:solidFill>
                  <a:srgbClr val="232323"/>
                </a:solidFill>
                <a:latin typeface="Fira Sans" panose="020B0503050000020004" pitchFamily="34" charset="0"/>
              </a:rPr>
              <a:t>Menopause.org</a:t>
            </a:r>
            <a:r>
              <a:rPr lang="en-US" sz="2200" dirty="0">
                <a:solidFill>
                  <a:srgbClr val="232323"/>
                </a:solidFill>
                <a:latin typeface="Fira Sans" panose="020B0503050000020004" pitchFamily="34" charset="0"/>
              </a:rPr>
              <a:t> 2024 </a:t>
            </a:r>
          </a:p>
          <a:p>
            <a:pPr marR="457200" algn="l"/>
            <a:r>
              <a:rPr lang="en-US" sz="2200" dirty="0">
                <a:solidFill>
                  <a:srgbClr val="232323"/>
                </a:solidFill>
                <a:latin typeface="Fira Sans" panose="020B0503050000020004" pitchFamily="34" charset="0"/>
              </a:rPr>
              <a:t>Valdez PA-C, I; </a:t>
            </a:r>
            <a:r>
              <a:rPr lang="en-US" sz="2200" dirty="0" err="1">
                <a:solidFill>
                  <a:srgbClr val="232323"/>
                </a:solidFill>
                <a:latin typeface="Fira Sans" panose="020B0503050000020004" pitchFamily="34" charset="0"/>
              </a:rPr>
              <a:t>Watto</a:t>
            </a:r>
            <a:r>
              <a:rPr lang="en-US" sz="2200" dirty="0">
                <a:solidFill>
                  <a:srgbClr val="232323"/>
                </a:solidFill>
                <a:latin typeface="Fira Sans" panose="020B0503050000020004" pitchFamily="34" charset="0"/>
              </a:rPr>
              <a:t> MD, M; Williams MD, P. Bone up on osteoporosis in primary care with Dr. Carolyn Crandall. Episode 277. The </a:t>
            </a:r>
            <a:r>
              <a:rPr lang="en-US" sz="2200" dirty="0" err="1">
                <a:solidFill>
                  <a:srgbClr val="232323"/>
                </a:solidFill>
                <a:latin typeface="Fira Sans" panose="020B0503050000020004" pitchFamily="34" charset="0"/>
              </a:rPr>
              <a:t>Curbsiders</a:t>
            </a:r>
            <a:r>
              <a:rPr lang="en-US" sz="2200" dirty="0">
                <a:solidFill>
                  <a:srgbClr val="232323"/>
                </a:solidFill>
                <a:latin typeface="Fira Sans" panose="020B0503050000020004" pitchFamily="34" charset="0"/>
              </a:rPr>
              <a:t> Internal Medicine Podcast. 31 May 2021.</a:t>
            </a:r>
          </a:p>
          <a:p>
            <a:pPr marR="457200" algn="l"/>
            <a:r>
              <a:rPr lang="en-US" sz="2200" dirty="0">
                <a:solidFill>
                  <a:srgbClr val="232323"/>
                </a:solidFill>
                <a:latin typeface="Fira Sans" panose="020B0503050000020004" pitchFamily="34" charset="0"/>
              </a:rPr>
              <a:t>Cervical Cancer: Screening. </a:t>
            </a:r>
            <a:r>
              <a:rPr lang="en-US" sz="2200" dirty="0" err="1">
                <a:solidFill>
                  <a:srgbClr val="232323"/>
                </a:solidFill>
                <a:latin typeface="Fira Sans" panose="020B0503050000020004" pitchFamily="34" charset="0"/>
              </a:rPr>
              <a:t>Uspreventativeservicestaskforce.org</a:t>
            </a:r>
            <a:r>
              <a:rPr lang="en-US" sz="2200" dirty="0">
                <a:solidFill>
                  <a:srgbClr val="232323"/>
                </a:solidFill>
                <a:latin typeface="Fira Sans" panose="020B0503050000020004" pitchFamily="34" charset="0"/>
              </a:rPr>
              <a:t>. 21 Aug 2018.</a:t>
            </a:r>
          </a:p>
          <a:p>
            <a:pPr marR="457200"/>
            <a:r>
              <a:rPr lang="en-US" sz="2200" dirty="0">
                <a:solidFill>
                  <a:srgbClr val="232323"/>
                </a:solidFill>
                <a:latin typeface="Fira Sans" panose="020B0503050000020004" pitchFamily="34" charset="0"/>
              </a:rPr>
              <a:t>NCI Staff. </a:t>
            </a:r>
            <a:r>
              <a:rPr lang="en-US" sz="2200" i="0" u="none" strike="noStrike" dirty="0">
                <a:solidFill>
                  <a:srgbClr val="1B1B1B"/>
                </a:solidFill>
                <a:effectLst/>
                <a:latin typeface="Fira Sans" panose="020B0503050000020004" pitchFamily="34" charset="0"/>
              </a:rPr>
              <a:t>ACS’s Updated Cervical Cancer Screening Guide. </a:t>
            </a:r>
            <a:r>
              <a:rPr lang="en-US" sz="2200" dirty="0" err="1">
                <a:solidFill>
                  <a:srgbClr val="1B1B1B"/>
                </a:solidFill>
                <a:latin typeface="Fira Sans" panose="020B0503050000020004" pitchFamily="34" charset="0"/>
              </a:rPr>
              <a:t>Cancer.gov</a:t>
            </a:r>
            <a:r>
              <a:rPr lang="en-US" sz="2200" dirty="0">
                <a:solidFill>
                  <a:srgbClr val="1B1B1B"/>
                </a:solidFill>
                <a:latin typeface="Fira Sans" panose="020B0503050000020004" pitchFamily="34" charset="0"/>
              </a:rPr>
              <a:t>. 18 Sept 2020.</a:t>
            </a:r>
            <a:endParaRPr lang="en-US" sz="2200" i="0" u="none" strike="noStrike" dirty="0">
              <a:solidFill>
                <a:srgbClr val="1B1B1B"/>
              </a:solidFill>
              <a:effectLst/>
              <a:latin typeface="Fira Sans" panose="020B0503050000020004" pitchFamily="34" charset="0"/>
            </a:endParaRPr>
          </a:p>
          <a:p>
            <a:pPr marR="457200" algn="l"/>
            <a:r>
              <a:rPr lang="en-US" sz="2200" dirty="0">
                <a:solidFill>
                  <a:srgbClr val="232323"/>
                </a:solidFill>
                <a:latin typeface="Fira Sans" panose="020B0503050000020004" pitchFamily="34" charset="0"/>
              </a:rPr>
              <a:t>Updated Cervical Cancer Screening Guidelines. </a:t>
            </a:r>
            <a:r>
              <a:rPr lang="en-US" sz="2200" dirty="0" err="1">
                <a:solidFill>
                  <a:srgbClr val="232323"/>
                </a:solidFill>
                <a:latin typeface="Fira Sans" panose="020B0503050000020004" pitchFamily="34" charset="0"/>
              </a:rPr>
              <a:t>Acog.com</a:t>
            </a:r>
            <a:r>
              <a:rPr lang="en-US" sz="2200" dirty="0">
                <a:solidFill>
                  <a:srgbClr val="232323"/>
                </a:solidFill>
                <a:latin typeface="Fira Sans" panose="020B0503050000020004" pitchFamily="34" charset="0"/>
              </a:rPr>
              <a:t>. April 2021 and reaffirmed April 2023. </a:t>
            </a:r>
          </a:p>
          <a:p>
            <a:pPr marR="457200" algn="l"/>
            <a:r>
              <a:rPr lang="en-US" sz="2200" i="0" u="none" strike="noStrike" dirty="0">
                <a:solidFill>
                  <a:srgbClr val="232323"/>
                </a:solidFill>
                <a:effectLst/>
                <a:latin typeface="Fira Sans" panose="020B0503050000020004" pitchFamily="34" charset="0"/>
              </a:rPr>
              <a:t>Auguste, MD, P. Cervical Cancer Screening: Updated </a:t>
            </a:r>
            <a:r>
              <a:rPr lang="en-US" sz="2200" dirty="0">
                <a:solidFill>
                  <a:srgbClr val="232323"/>
                </a:solidFill>
                <a:latin typeface="Fira Sans" panose="020B0503050000020004" pitchFamily="34" charset="0"/>
              </a:rPr>
              <a:t>g</a:t>
            </a:r>
            <a:r>
              <a:rPr lang="en-US" sz="2200" i="0" u="none" strike="noStrike" dirty="0">
                <a:solidFill>
                  <a:srgbClr val="232323"/>
                </a:solidFill>
                <a:effectLst/>
                <a:latin typeface="Fira Sans" panose="020B0503050000020004" pitchFamily="34" charset="0"/>
              </a:rPr>
              <a:t>uidelines from the American Cancer Society. </a:t>
            </a:r>
            <a:r>
              <a:rPr lang="en-US" sz="2200" i="0" u="none" strike="noStrike" dirty="0" err="1">
                <a:solidFill>
                  <a:srgbClr val="232323"/>
                </a:solidFill>
                <a:effectLst/>
                <a:latin typeface="Fira Sans" panose="020B0503050000020004" pitchFamily="34" charset="0"/>
              </a:rPr>
              <a:t>Aafp.org</a:t>
            </a:r>
            <a:r>
              <a:rPr lang="en-US" sz="2200" i="0" u="none" strike="noStrike" dirty="0">
                <a:solidFill>
                  <a:srgbClr val="232323"/>
                </a:solidFill>
                <a:effectLst/>
                <a:latin typeface="Fira Sans" panose="020B0503050000020004" pitchFamily="34" charset="0"/>
              </a:rPr>
              <a:t>. Am Fam Physician. 2021; 104(3):314-315. Sept 2021</a:t>
            </a:r>
            <a:endParaRPr lang="en-US" sz="2200" i="0" u="none" strike="noStrike" dirty="0">
              <a:solidFill>
                <a:srgbClr val="000000"/>
              </a:solidFill>
              <a:effectLst/>
              <a:latin typeface="Fira Sans" panose="020B0503050000020004" pitchFamily="34" charset="0"/>
            </a:endParaRPr>
          </a:p>
          <a:p>
            <a:endParaRPr lang="en-US" dirty="0"/>
          </a:p>
        </p:txBody>
      </p:sp>
    </p:spTree>
    <p:extLst>
      <p:ext uri="{BB962C8B-B14F-4D97-AF65-F5344CB8AC3E}">
        <p14:creationId xmlns:p14="http://schemas.microsoft.com/office/powerpoint/2010/main" val="382377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ctrTitle"/>
          </p:nvPr>
        </p:nvSpPr>
        <p:spPr>
          <a:xfrm>
            <a:off x="1167494" y="1122363"/>
            <a:ext cx="6220278" cy="2387600"/>
          </a:xfrm>
        </p:spPr>
        <p:txBody>
          <a:bodyPr/>
          <a:lstStyle/>
          <a:p>
            <a:r>
              <a:rPr lang="en-US" dirty="0"/>
              <a:t>Thank you</a:t>
            </a: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subTitle" idx="1"/>
          </p:nvPr>
        </p:nvSpPr>
        <p:spPr>
          <a:xfrm>
            <a:off x="1167493" y="3602038"/>
            <a:ext cx="6220277" cy="2247219"/>
          </a:xfrm>
        </p:spPr>
        <p:txBody>
          <a:bodyPr>
            <a:normAutofit/>
          </a:bodyPr>
          <a:lstStyle/>
          <a:p>
            <a:r>
              <a:rPr lang="en-US" dirty="0"/>
              <a:t>Sandy Sulik MD</a:t>
            </a:r>
          </a:p>
          <a:p>
            <a:r>
              <a:rPr lang="en-US" dirty="0">
                <a:hlinkClick r:id="rId2"/>
              </a:rPr>
              <a:t>Sandra.sulik@sjhsyr.org</a:t>
            </a:r>
            <a:endParaRPr lang="en-US" dirty="0"/>
          </a:p>
          <a:p>
            <a:r>
              <a:rPr lang="en-US" dirty="0"/>
              <a:t>Emma Rudebusch</a:t>
            </a:r>
          </a:p>
          <a:p>
            <a:r>
              <a:rPr lang="en-US" dirty="0"/>
              <a:t>Emma.Rudebusch@sjhsyr.org</a:t>
            </a:r>
          </a:p>
        </p:txBody>
      </p:sp>
    </p:spTree>
    <p:extLst>
      <p:ext uri="{BB962C8B-B14F-4D97-AF65-F5344CB8AC3E}">
        <p14:creationId xmlns:p14="http://schemas.microsoft.com/office/powerpoint/2010/main" val="926184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34F8-D717-E9F8-A55F-D325D2458746}"/>
              </a:ext>
            </a:extLst>
          </p:cNvPr>
          <p:cNvSpPr>
            <a:spLocks noGrp="1"/>
          </p:cNvSpPr>
          <p:nvPr>
            <p:ph type="title"/>
          </p:nvPr>
        </p:nvSpPr>
        <p:spPr/>
        <p:txBody>
          <a:bodyPr/>
          <a:lstStyle/>
          <a:p>
            <a:r>
              <a:rPr lang="en-US" dirty="0"/>
              <a:t>LARC’s</a:t>
            </a:r>
          </a:p>
        </p:txBody>
      </p:sp>
      <p:sp>
        <p:nvSpPr>
          <p:cNvPr id="9" name="Content Placeholder 8">
            <a:extLst>
              <a:ext uri="{FF2B5EF4-FFF2-40B4-BE49-F238E27FC236}">
                <a16:creationId xmlns:a16="http://schemas.microsoft.com/office/drawing/2014/main" id="{40F0D0AF-2FD7-ECF8-3ED7-DB29A47145A3}"/>
              </a:ext>
            </a:extLst>
          </p:cNvPr>
          <p:cNvSpPr>
            <a:spLocks noGrp="1"/>
          </p:cNvSpPr>
          <p:nvPr>
            <p:ph idx="1"/>
          </p:nvPr>
        </p:nvSpPr>
        <p:spPr/>
        <p:txBody>
          <a:bodyPr/>
          <a:lstStyle/>
          <a:p>
            <a:r>
              <a:rPr lang="en-US" dirty="0"/>
              <a:t>- Highly effective – less than 1 pregnancy per 100 pt years over 12 months</a:t>
            </a:r>
          </a:p>
          <a:p>
            <a:r>
              <a:rPr lang="en-US" dirty="0"/>
              <a:t>- User independent, cost effective</a:t>
            </a:r>
          </a:p>
          <a:p>
            <a:r>
              <a:rPr lang="en-US" dirty="0"/>
              <a:t>- High patient satisfaction</a:t>
            </a:r>
          </a:p>
          <a:p>
            <a:r>
              <a:rPr lang="en-US" dirty="0"/>
              <a:t>- High continuation rates over 12 months</a:t>
            </a:r>
          </a:p>
          <a:p>
            <a:endParaRPr lang="en-US" dirty="0"/>
          </a:p>
          <a:p>
            <a:endParaRPr lang="en-US" dirty="0"/>
          </a:p>
        </p:txBody>
      </p:sp>
      <p:sp>
        <p:nvSpPr>
          <p:cNvPr id="4" name="Footer Placeholder 3">
            <a:extLst>
              <a:ext uri="{FF2B5EF4-FFF2-40B4-BE49-F238E27FC236}">
                <a16:creationId xmlns:a16="http://schemas.microsoft.com/office/drawing/2014/main" id="{2D339EAF-3725-EB38-85C1-5284954F2303}"/>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86450DE4-3C23-03CF-F3D5-C973C4C0A4C7}"/>
              </a:ext>
            </a:extLst>
          </p:cNvPr>
          <p:cNvSpPr>
            <a:spLocks noGrp="1"/>
          </p:cNvSpPr>
          <p:nvPr>
            <p:ph type="sldNum" sz="quarter" idx="4"/>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3581684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69717-E88F-C393-A382-366DA1522460}"/>
              </a:ext>
            </a:extLst>
          </p:cNvPr>
          <p:cNvSpPr>
            <a:spLocks noGrp="1"/>
          </p:cNvSpPr>
          <p:nvPr>
            <p:ph type="title"/>
          </p:nvPr>
        </p:nvSpPr>
        <p:spPr/>
        <p:txBody>
          <a:bodyPr/>
          <a:lstStyle/>
          <a:p>
            <a:r>
              <a:rPr lang="en-US" dirty="0"/>
              <a:t>LARC’s</a:t>
            </a:r>
          </a:p>
        </p:txBody>
      </p:sp>
      <p:sp>
        <p:nvSpPr>
          <p:cNvPr id="3" name="Content Placeholder 2">
            <a:extLst>
              <a:ext uri="{FF2B5EF4-FFF2-40B4-BE49-F238E27FC236}">
                <a16:creationId xmlns:a16="http://schemas.microsoft.com/office/drawing/2014/main" id="{11E4E56E-82A7-9423-E23E-F2D788E0B98B}"/>
              </a:ext>
            </a:extLst>
          </p:cNvPr>
          <p:cNvSpPr>
            <a:spLocks noGrp="1"/>
          </p:cNvSpPr>
          <p:nvPr>
            <p:ph idx="1"/>
          </p:nvPr>
        </p:nvSpPr>
        <p:spPr/>
        <p:txBody>
          <a:bodyPr/>
          <a:lstStyle/>
          <a:p>
            <a:r>
              <a:rPr lang="en-US" dirty="0"/>
              <a:t>Nexplanon</a:t>
            </a:r>
          </a:p>
          <a:p>
            <a:r>
              <a:rPr lang="en-US" dirty="0"/>
              <a:t>FDA approved for 3 years of use – data out to 5 years</a:t>
            </a:r>
          </a:p>
          <a:p>
            <a:r>
              <a:rPr lang="en-US" dirty="0"/>
              <a:t>68 mg </a:t>
            </a:r>
            <a:r>
              <a:rPr lang="en-US" dirty="0" err="1"/>
              <a:t>etonorgestrel</a:t>
            </a:r>
            <a:r>
              <a:rPr lang="en-US" dirty="0"/>
              <a:t> in a radio-opaque 4 cm tube</a:t>
            </a:r>
          </a:p>
          <a:p>
            <a:r>
              <a:rPr lang="en-US" dirty="0"/>
              <a:t>Bleeding profile most common reason for removal</a:t>
            </a:r>
          </a:p>
        </p:txBody>
      </p:sp>
      <p:sp>
        <p:nvSpPr>
          <p:cNvPr id="4" name="Footer Placeholder 3">
            <a:extLst>
              <a:ext uri="{FF2B5EF4-FFF2-40B4-BE49-F238E27FC236}">
                <a16:creationId xmlns:a16="http://schemas.microsoft.com/office/drawing/2014/main" id="{CC6516AA-F1B0-EDB5-EB3C-34C3C6740DC9}"/>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760F278A-0CA5-C9BC-6682-00119B0DF411}"/>
              </a:ext>
            </a:extLst>
          </p:cNvPr>
          <p:cNvSpPr>
            <a:spLocks noGrp="1"/>
          </p:cNvSpPr>
          <p:nvPr>
            <p:ph type="sldNum" sz="quarter" idx="4"/>
          </p:nvPr>
        </p:nvSpPr>
        <p:spPr/>
        <p:txBody>
          <a:bodyPr/>
          <a:lstStyle/>
          <a:p>
            <a:fld id="{294A09A9-5501-47C1-A89A-A340965A2BE2}" type="slidenum">
              <a:rPr lang="en-US" smtClean="0"/>
              <a:pPr/>
              <a:t>8</a:t>
            </a:fld>
            <a:endParaRPr lang="en-US" dirty="0"/>
          </a:p>
        </p:txBody>
      </p:sp>
      <p:sp>
        <p:nvSpPr>
          <p:cNvPr id="6" name="Content Placeholder 5">
            <a:extLst>
              <a:ext uri="{FF2B5EF4-FFF2-40B4-BE49-F238E27FC236}">
                <a16:creationId xmlns:a16="http://schemas.microsoft.com/office/drawing/2014/main" id="{48057413-9C7B-12C6-6D2A-1F761444FC71}"/>
              </a:ext>
            </a:extLst>
          </p:cNvPr>
          <p:cNvSpPr>
            <a:spLocks noGrp="1"/>
          </p:cNvSpPr>
          <p:nvPr>
            <p:ph idx="10"/>
          </p:nvPr>
        </p:nvSpPr>
        <p:spPr/>
        <p:txBody>
          <a:bodyPr/>
          <a:lstStyle/>
          <a:p>
            <a:r>
              <a:rPr lang="en-US" dirty="0"/>
              <a:t>Cooper IUD – Paragard  (10)</a:t>
            </a:r>
          </a:p>
          <a:p>
            <a:r>
              <a:rPr lang="en-US" dirty="0"/>
              <a:t>Hormonal – Mirena (8), </a:t>
            </a:r>
            <a:r>
              <a:rPr lang="en-US" dirty="0" err="1"/>
              <a:t>Liletta</a:t>
            </a:r>
            <a:r>
              <a:rPr lang="en-US" dirty="0"/>
              <a:t> (6), Kyleena (5), Skyla (3)</a:t>
            </a:r>
          </a:p>
          <a:p>
            <a:r>
              <a:rPr lang="en-US" dirty="0"/>
              <a:t>Mirena/</a:t>
            </a:r>
            <a:r>
              <a:rPr lang="en-US" dirty="0" err="1"/>
              <a:t>Liletta</a:t>
            </a:r>
            <a:r>
              <a:rPr lang="en-US" dirty="0"/>
              <a:t> 52 mg levonorgestrel</a:t>
            </a:r>
          </a:p>
          <a:p>
            <a:r>
              <a:rPr lang="en-US" dirty="0" err="1"/>
              <a:t>Keleena</a:t>
            </a:r>
            <a:r>
              <a:rPr lang="en-US" dirty="0"/>
              <a:t> 19.5 mg levonorgestrel</a:t>
            </a:r>
          </a:p>
          <a:p>
            <a:r>
              <a:rPr lang="en-US" dirty="0"/>
              <a:t>Skyla 13.5 mg levonorgestrel</a:t>
            </a:r>
          </a:p>
        </p:txBody>
      </p:sp>
      <p:sp>
        <p:nvSpPr>
          <p:cNvPr id="7" name="Content Placeholder 6">
            <a:extLst>
              <a:ext uri="{FF2B5EF4-FFF2-40B4-BE49-F238E27FC236}">
                <a16:creationId xmlns:a16="http://schemas.microsoft.com/office/drawing/2014/main" id="{F60B72AD-D510-026F-453F-8345A5E2A8CE}"/>
              </a:ext>
            </a:extLst>
          </p:cNvPr>
          <p:cNvSpPr>
            <a:spLocks noGrp="1"/>
          </p:cNvSpPr>
          <p:nvPr>
            <p:ph idx="11"/>
          </p:nvPr>
        </p:nvSpPr>
        <p:spPr/>
        <p:txBody>
          <a:bodyPr/>
          <a:lstStyle/>
          <a:p>
            <a:r>
              <a:rPr lang="en-US" dirty="0"/>
              <a:t>Implantable contraceptives</a:t>
            </a:r>
          </a:p>
        </p:txBody>
      </p:sp>
      <p:sp>
        <p:nvSpPr>
          <p:cNvPr id="8" name="Content Placeholder 7">
            <a:extLst>
              <a:ext uri="{FF2B5EF4-FFF2-40B4-BE49-F238E27FC236}">
                <a16:creationId xmlns:a16="http://schemas.microsoft.com/office/drawing/2014/main" id="{2A9EDAC4-E571-293E-1E72-D6BF247B7858}"/>
              </a:ext>
            </a:extLst>
          </p:cNvPr>
          <p:cNvSpPr>
            <a:spLocks noGrp="1"/>
          </p:cNvSpPr>
          <p:nvPr>
            <p:ph idx="12"/>
          </p:nvPr>
        </p:nvSpPr>
        <p:spPr/>
        <p:txBody>
          <a:bodyPr/>
          <a:lstStyle/>
          <a:p>
            <a:r>
              <a:rPr lang="en-US" dirty="0"/>
              <a:t>Intrauterine devices</a:t>
            </a:r>
          </a:p>
        </p:txBody>
      </p:sp>
    </p:spTree>
    <p:extLst>
      <p:ext uri="{BB962C8B-B14F-4D97-AF65-F5344CB8AC3E}">
        <p14:creationId xmlns:p14="http://schemas.microsoft.com/office/powerpoint/2010/main" val="196121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D2963BD-8CFD-E827-3F7D-16D3270397A9}"/>
              </a:ext>
            </a:extLst>
          </p:cNvPr>
          <p:cNvSpPr>
            <a:spLocks noGrp="1"/>
          </p:cNvSpPr>
          <p:nvPr>
            <p:ph type="title"/>
          </p:nvPr>
        </p:nvSpPr>
        <p:spPr/>
        <p:txBody>
          <a:bodyPr/>
          <a:lstStyle/>
          <a:p>
            <a:r>
              <a:rPr lang="en-US" dirty="0"/>
              <a:t>Back to our case	</a:t>
            </a:r>
          </a:p>
        </p:txBody>
      </p:sp>
      <p:sp>
        <p:nvSpPr>
          <p:cNvPr id="10" name="Content Placeholder 9">
            <a:extLst>
              <a:ext uri="{FF2B5EF4-FFF2-40B4-BE49-F238E27FC236}">
                <a16:creationId xmlns:a16="http://schemas.microsoft.com/office/drawing/2014/main" id="{3B06D0B5-79C2-1B95-197B-9AD4CB4888D8}"/>
              </a:ext>
            </a:extLst>
          </p:cNvPr>
          <p:cNvSpPr>
            <a:spLocks noGrp="1"/>
          </p:cNvSpPr>
          <p:nvPr>
            <p:ph idx="1"/>
          </p:nvPr>
        </p:nvSpPr>
        <p:spPr/>
        <p:txBody>
          <a:bodyPr/>
          <a:lstStyle/>
          <a:p>
            <a:r>
              <a:rPr lang="en-US" dirty="0"/>
              <a:t>After discussing options, she chose a Paragard IUD</a:t>
            </a:r>
          </a:p>
          <a:p>
            <a:endParaRPr lang="en-US" dirty="0"/>
          </a:p>
        </p:txBody>
      </p:sp>
      <p:sp>
        <p:nvSpPr>
          <p:cNvPr id="4" name="Footer Placeholder 3">
            <a:extLst>
              <a:ext uri="{FF2B5EF4-FFF2-40B4-BE49-F238E27FC236}">
                <a16:creationId xmlns:a16="http://schemas.microsoft.com/office/drawing/2014/main" id="{508560E1-E4E3-A5F4-AEFC-DE124D15A815}"/>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C8F73218-A30B-A61C-D56A-2FFFF1EA5856}"/>
              </a:ext>
            </a:extLst>
          </p:cNvPr>
          <p:cNvSpPr>
            <a:spLocks noGrp="1"/>
          </p:cNvSpPr>
          <p:nvPr>
            <p:ph type="sldNum" sz="quarter" idx="4"/>
          </p:nvPr>
        </p:nvSpPr>
        <p:spPr/>
        <p:txBody>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868165719"/>
      </p:ext>
    </p:extLst>
  </p:cSld>
  <p:clrMapOvr>
    <a:masterClrMapping/>
  </p:clrMapOvr>
</p:sld>
</file>

<file path=ppt/theme/theme1.xml><?xml version="1.0" encoding="utf-8"?>
<a:theme xmlns:a="http://schemas.openxmlformats.org/drawingml/2006/main" name="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presentation" id="{4A1BE7B5-16BB-4EDB-94C0-CDDC43FF64E7}" vid="{7F008C83-F8F9-4FE6-A625-57BD0F4482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Background xmlns="71af3243-3dd4-4a8d-8c0d-dd76da1f02a5">false</Backgroun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076B5C-85B0-4D30-852D-5E5312EEA93B}">
  <ds:schemaRefs>
    <ds:schemaRef ds:uri="http://schemas.microsoft.com/sharepoint/v3/contenttype/forms"/>
  </ds:schemaRefs>
</ds:datastoreItem>
</file>

<file path=customXml/itemProps2.xml><?xml version="1.0" encoding="utf-8"?>
<ds:datastoreItem xmlns:ds="http://schemas.openxmlformats.org/officeDocument/2006/customXml" ds:itemID="{1342FAFE-88B4-49B4-9588-86CB0E564E50}">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81C465B7-820B-4DEA-AB4B-5167C1BE90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{B09D1431-9A2F-4932-9114-7039650041F3}tf45331398_win32</Template>
  <TotalTime>20644</TotalTime>
  <Words>3775</Words>
  <Application>Microsoft Office PowerPoint</Application>
  <PresentationFormat>Widescreen</PresentationFormat>
  <Paragraphs>473</Paragraphs>
  <Slides>69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69</vt:i4>
      </vt:variant>
    </vt:vector>
  </HeadingPairs>
  <TitlesOfParts>
    <vt:vector size="78" baseType="lpstr">
      <vt:lpstr>Arial</vt:lpstr>
      <vt:lpstr>BlinkMacSystemFont</vt:lpstr>
      <vt:lpstr>Calibri</vt:lpstr>
      <vt:lpstr>Fira Sans</vt:lpstr>
      <vt:lpstr>Museo Sans Cond 500</vt:lpstr>
      <vt:lpstr>Noto Sans</vt:lpstr>
      <vt:lpstr>Roboto</vt:lpstr>
      <vt:lpstr>Tenorite</vt:lpstr>
      <vt:lpstr>Office Theme</vt:lpstr>
      <vt:lpstr>Case Studies in Women’s Health</vt:lpstr>
      <vt:lpstr>Agenda</vt:lpstr>
      <vt:lpstr>Case one</vt:lpstr>
      <vt:lpstr>Vaginal rings</vt:lpstr>
      <vt:lpstr>Vaginal gel - Phexxi</vt:lpstr>
      <vt:lpstr>Patches</vt:lpstr>
      <vt:lpstr>LARC’s</vt:lpstr>
      <vt:lpstr>LARC’s</vt:lpstr>
      <vt:lpstr>Back to our case </vt:lpstr>
      <vt:lpstr>Oral contraceptives</vt:lpstr>
      <vt:lpstr>Progestin only pills -Slynd</vt:lpstr>
      <vt:lpstr>Bleeding profile</vt:lpstr>
      <vt:lpstr>Progestin only pills</vt:lpstr>
      <vt:lpstr>Can’t swallow a pill?  Chewable OCP’s</vt:lpstr>
      <vt:lpstr>Chewable OCP’s</vt:lpstr>
      <vt:lpstr>Newest OCP - Nextstellis</vt:lpstr>
      <vt:lpstr>Over the Counter OCP’s</vt:lpstr>
      <vt:lpstr>Emergency Contraception</vt:lpstr>
      <vt:lpstr>Updates in Screening for Cervical Cancer</vt:lpstr>
      <vt:lpstr>Case 2</vt:lpstr>
      <vt:lpstr>PowerPoint Presentation</vt:lpstr>
      <vt:lpstr>Why the changes?</vt:lpstr>
      <vt:lpstr>PowerPoint Presentation</vt:lpstr>
      <vt:lpstr>Concerns with changing recommendations</vt:lpstr>
      <vt:lpstr>Case 3</vt:lpstr>
      <vt:lpstr>Abnormal Uterine Bleeding</vt:lpstr>
      <vt:lpstr>AUB </vt:lpstr>
      <vt:lpstr>PALM-COEIN</vt:lpstr>
      <vt:lpstr>Causes of Anovulation</vt:lpstr>
      <vt:lpstr>What’s the workup?</vt:lpstr>
      <vt:lpstr>Age-based considerations for workup</vt:lpstr>
      <vt:lpstr>Treatment –Premenopausal </vt:lpstr>
      <vt:lpstr>What about heavy bleeding associated with contraception?</vt:lpstr>
      <vt:lpstr>Levonorgestrel IUD</vt:lpstr>
      <vt:lpstr>Depo/progestin implant/progestin pills</vt:lpstr>
      <vt:lpstr>Treatment options for DPMA/implant</vt:lpstr>
      <vt:lpstr>Treatment for Norethindrone progestin</vt:lpstr>
      <vt:lpstr>What about bleeding with Combination pills/ring/patch?</vt:lpstr>
      <vt:lpstr>AUB with COP</vt:lpstr>
      <vt:lpstr>Patch or Ring AUB</vt:lpstr>
      <vt:lpstr>Treatment - Perimenopause</vt:lpstr>
      <vt:lpstr>What about endometrial ablation?</vt:lpstr>
      <vt:lpstr>Postmenopausal bleeding </vt:lpstr>
      <vt:lpstr>Osteoporosis</vt:lpstr>
      <vt:lpstr>PowerPoint Presentation</vt:lpstr>
      <vt:lpstr>PowerPoint Presentation</vt:lpstr>
      <vt:lpstr>Lifestyle Changes</vt:lpstr>
      <vt:lpstr>Pharmacologic treatment</vt:lpstr>
      <vt:lpstr>Bisphosphonates</vt:lpstr>
      <vt:lpstr>Bisphosphonate Pearls</vt:lpstr>
      <vt:lpstr>Bisphosphonate Pearls</vt:lpstr>
      <vt:lpstr>Bisphosphonate Contraindications</vt:lpstr>
      <vt:lpstr>Comparing Agents</vt:lpstr>
      <vt:lpstr>When to stop Bisphosphonate therapy</vt:lpstr>
      <vt:lpstr>Alternatives to Bisphosponates</vt:lpstr>
      <vt:lpstr>Denosumab</vt:lpstr>
      <vt:lpstr>Raloxifene</vt:lpstr>
      <vt:lpstr>Monitoring of Treatment</vt:lpstr>
      <vt:lpstr>HRT perles</vt:lpstr>
      <vt:lpstr>HRT</vt:lpstr>
      <vt:lpstr>HRT prescribing</vt:lpstr>
      <vt:lpstr>HRT</vt:lpstr>
      <vt:lpstr>Treatment options - Oral</vt:lpstr>
      <vt:lpstr>Treatment options - Transdermal</vt:lpstr>
      <vt:lpstr>Bioidentical Hormones?</vt:lpstr>
      <vt:lpstr>Bioidentical Hormones</vt:lpstr>
      <vt:lpstr>References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Studies in Women’s Health</dc:title>
  <dc:creator>Sandy Sulik</dc:creator>
  <cp:lastModifiedBy>Sandy Sulik</cp:lastModifiedBy>
  <cp:revision>1</cp:revision>
  <dcterms:created xsi:type="dcterms:W3CDTF">2024-02-18T18:47:35Z</dcterms:created>
  <dcterms:modified xsi:type="dcterms:W3CDTF">2024-03-04T02:51:55Z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