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05_3FEA5E73.xml" ContentType="application/vnd.ms-powerpoint.comments+xml"/>
  <Override PartName="/ppt/comments/modernComment_108_93EB7559.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298" r:id="rId3"/>
    <p:sldId id="299" r:id="rId4"/>
    <p:sldId id="315" r:id="rId5"/>
    <p:sldId id="260" r:id="rId6"/>
    <p:sldId id="266" r:id="rId7"/>
    <p:sldId id="261" r:id="rId8"/>
    <p:sldId id="264" r:id="rId9"/>
    <p:sldId id="262" r:id="rId10"/>
    <p:sldId id="263" r:id="rId11"/>
    <p:sldId id="268" r:id="rId12"/>
    <p:sldId id="304" r:id="rId13"/>
    <p:sldId id="269" r:id="rId14"/>
    <p:sldId id="306" r:id="rId15"/>
    <p:sldId id="271" r:id="rId16"/>
    <p:sldId id="307" r:id="rId17"/>
    <p:sldId id="272" r:id="rId18"/>
    <p:sldId id="311" r:id="rId19"/>
    <p:sldId id="273" r:id="rId20"/>
    <p:sldId id="274" r:id="rId21"/>
    <p:sldId id="308" r:id="rId22"/>
    <p:sldId id="276" r:id="rId23"/>
    <p:sldId id="310" r:id="rId24"/>
    <p:sldId id="278" r:id="rId25"/>
    <p:sldId id="312" r:id="rId26"/>
    <p:sldId id="279" r:id="rId27"/>
    <p:sldId id="313" r:id="rId28"/>
    <p:sldId id="314" r:id="rId29"/>
    <p:sldId id="281" r:id="rId30"/>
    <p:sldId id="303" r:id="rId31"/>
    <p:sldId id="257" r:id="rId32"/>
    <p:sldId id="282" r:id="rId33"/>
    <p:sldId id="283" r:id="rId34"/>
    <p:sldId id="284" r:id="rId35"/>
    <p:sldId id="286" r:id="rId36"/>
    <p:sldId id="287" r:id="rId37"/>
    <p:sldId id="300" r:id="rId38"/>
    <p:sldId id="288" r:id="rId39"/>
    <p:sldId id="295" r:id="rId40"/>
    <p:sldId id="290" r:id="rId41"/>
    <p:sldId id="301" r:id="rId42"/>
    <p:sldId id="289" r:id="rId43"/>
    <p:sldId id="291" r:id="rId44"/>
    <p:sldId id="292" r:id="rId45"/>
    <p:sldId id="293" r:id="rId46"/>
    <p:sldId id="302" r:id="rId47"/>
    <p:sldId id="294" r:id="rId48"/>
    <p:sldId id="296" r:id="rId49"/>
    <p:sldId id="285"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3E37E-AEFB-CB6F-7A0E-ADBB9BF81062}" name="Vanessa Lalley-Demong" initials="VLD" userId="S::Vanessa.Lalley@sjhsyr.org::98c6623b-bdca-4c7e-bff6-5a9c509354b5" providerId="AD"/>
  <p188:author id="{AC5374CE-83FB-2FD2-00CC-C0DAD9F59B63}" name="Miklos McMaster" initials="MM" userId="S::miklos.mcmaster001@sjhsyr.org::14ce3577-e527-4215-89f2-7c0aa92a42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EE640-E976-9F26-FB8D-8EB7E87D061E}" v="97" dt="2024-03-04T19:46:58.867"/>
    <p1510:client id="{89410D8E-6233-11B5-5F86-F8E9B3EF8DC1}" v="415" dt="2024-03-04T19:16:36.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4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omments/modernComment_105_3FEA5E73.xml><?xml version="1.0" encoding="utf-8"?>
<p188:cmLst xmlns:a="http://schemas.openxmlformats.org/drawingml/2006/main" xmlns:r="http://schemas.openxmlformats.org/officeDocument/2006/relationships" xmlns:p188="http://schemas.microsoft.com/office/powerpoint/2018/8/main">
  <p188:cm id="{165EA8C8-D0B6-46F1-9152-DF53A8F6E20D}" authorId="{AC5374CE-83FB-2FD2-00CC-C0DAD9F59B63}" created="2024-02-24T23:36:26.891">
    <ac:deMkLst xmlns:ac="http://schemas.microsoft.com/office/drawing/2013/main/command">
      <pc:docMk xmlns:pc="http://schemas.microsoft.com/office/powerpoint/2013/main/command"/>
      <pc:sldMk xmlns:pc="http://schemas.microsoft.com/office/powerpoint/2013/main/command" cId="1072324211" sldId="261"/>
      <ac:spMk id="6" creationId="{96BA647B-C975-A93C-FE11-B369F24D693D}"/>
    </ac:deMkLst>
    <p188:txBody>
      <a:bodyPr/>
      <a:lstStyle/>
      <a:p>
        <a:r>
          <a:rPr lang="en-US"/>
          <a:t>TA - Most Common
TH - Longest acting 
M - Most post-injection pain
H - Shortest acting, fewest cosmetic effects
L - Most common and best
B - Very long acting but no evidence that its better and risk of delayed side effects</a:t>
        </a:r>
      </a:p>
    </p188:txBody>
  </p188:cm>
  <p188:cm id="{A4C454B5-F69D-4218-AC17-D651C777A5CF}" authorId="{3663E37E-AEFB-CB6F-7A0E-ADBB9BF81062}" created="2024-03-01T21:12:24.755">
    <ac:deMkLst xmlns:ac="http://schemas.microsoft.com/office/drawing/2013/main/command">
      <pc:docMk xmlns:pc="http://schemas.microsoft.com/office/powerpoint/2013/main/command"/>
      <pc:sldMk xmlns:pc="http://schemas.microsoft.com/office/powerpoint/2013/main/command" cId="1072324211" sldId="261"/>
      <ac:spMk id="3" creationId="{9ED8EE40-23A1-DDCB-6250-A40828C80A9E}"/>
    </ac:deMkLst>
    <p188:txBody>
      <a:bodyPr/>
      <a:lstStyle/>
      <a:p>
        <a:r>
          <a:rPr lang="en-US"/>
          <a:t>[@Miklos McMaster]  would add Dexamethasone</a:t>
        </a:r>
      </a:p>
    </p188:txBody>
    <p188:extLst>
      <p:ext xmlns:p="http://schemas.openxmlformats.org/presentationml/2006/main" uri="{57CB4572-C831-44C2-8A1C-0ADB6CCDFE69}">
        <p223:reactions xmlns:p223="http://schemas.microsoft.com/office/powerpoint/2022/03/main" xmlns="">
          <p223:rxn type="👍">
            <p223:instance time="2024-03-04T18:14:43.290" authorId="{AC5374CE-83FB-2FD2-00CC-C0DAD9F59B63}"/>
          </p223:rxn>
        </p223:reactions>
      </p:ext>
    </p188:extLst>
  </p188:cm>
</p188:cmLst>
</file>

<file path=ppt/comments/modernComment_108_93EB7559.xml><?xml version="1.0" encoding="utf-8"?>
<p188:cmLst xmlns:a="http://schemas.openxmlformats.org/drawingml/2006/main" xmlns:r="http://schemas.openxmlformats.org/officeDocument/2006/relationships" xmlns:p188="http://schemas.microsoft.com/office/powerpoint/2018/8/main">
  <p188:cm id="{C6BCC3E3-E517-48AD-BB6B-2065DC618964}" authorId="{3663E37E-AEFB-CB6F-7A0E-ADBB9BF81062}" created="2024-03-01T21:13:05.706">
    <ac:deMkLst xmlns:ac="http://schemas.microsoft.com/office/drawing/2013/main/command">
      <pc:docMk xmlns:pc="http://schemas.microsoft.com/office/powerpoint/2013/main/command"/>
      <pc:sldMk xmlns:pc="http://schemas.microsoft.com/office/powerpoint/2013/main/command" cId="2481681753" sldId="264"/>
      <ac:spMk id="4" creationId="{B353D884-2F3C-BCA3-EE98-C93F009B6F38}"/>
    </ac:deMkLst>
    <p188:txBody>
      <a:bodyPr/>
      <a:lstStyle/>
      <a:p>
        <a:r>
          <a:rPr lang="en-US"/>
          <a:t>[@Miklos McMaster] may want to add in regenerative type things like ozone, stem cells</a:t>
        </a:r>
      </a:p>
    </p188:txBody>
    <p188:extLst>
      <p:ext xmlns:p="http://schemas.openxmlformats.org/presentationml/2006/main" uri="{57CB4572-C831-44C2-8A1C-0ADB6CCDFE69}">
        <p223:reactions xmlns:p223="http://schemas.microsoft.com/office/powerpoint/2022/03/main" xmlns="">
          <p223:rxn type="👍">
            <p223:instance time="2024-03-04T18:19:23.749" authorId="{AC5374CE-83FB-2FD2-00CC-C0DAD9F59B63}"/>
          </p223:rxn>
        </p223:reactions>
      </p:ext>
    </p188:extLst>
  </p188:cm>
</p188:cmLst>
</file>

<file path=ppt/diagrams/_rels/data12.xml.rels><?xml version="1.0" encoding="UTF-8" standalone="yes"?>
<Relationships xmlns="http://schemas.openxmlformats.org/package/2006/relationships"><Relationship Id="rId2" Type="http://schemas.openxmlformats.org/officeDocument/2006/relationships/hyperlink" Target="https://youtu.be/ca4MAzTK8WQ?si=Yy9NLeENRCxmdZtl&amp;t=32" TargetMode="External"/><Relationship Id="rId1" Type="http://schemas.openxmlformats.org/officeDocument/2006/relationships/hyperlink" Target="https://youtu.be/gbG_O9Gv8aQ?si=ku7GDexccZQJ3t3w"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https://youtu.be/PdGuk6RSGh4?si=RLTfUoexSbr0wN6p&amp;t=37" TargetMode="External"/></Relationships>
</file>

<file path=ppt/diagrams/_rels/data15.xml.rels><?xml version="1.0" encoding="UTF-8" standalone="yes"?>
<Relationships xmlns="http://schemas.openxmlformats.org/package/2006/relationships"><Relationship Id="rId1" Type="http://schemas.openxmlformats.org/officeDocument/2006/relationships/hyperlink" Target="https://youtu.be/vntIWuH4yXM?si=w0lgQaJlIY3Cj1Fx" TargetMode="External"/></Relationships>
</file>

<file path=ppt/diagrams/_rels/data16.xml.rels><?xml version="1.0" encoding="UTF-8" standalone="yes"?>
<Relationships xmlns="http://schemas.openxmlformats.org/package/2006/relationships"><Relationship Id="rId1" Type="http://schemas.openxmlformats.org/officeDocument/2006/relationships/hyperlink" Target="https://youtu.be/OnAjafWDj1w?si=viE1YtHeDmzEDcKV" TargetMode="External"/></Relationships>
</file>

<file path=ppt/diagrams/_rels/data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hyperlink" Target="https://youtu.be/qoizicVLGUI" TargetMode="Externa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diagrams/_rels/drawing12.xml.rels><?xml version="1.0" encoding="UTF-8" standalone="yes"?>
<Relationships xmlns="http://schemas.openxmlformats.org/package/2006/relationships"><Relationship Id="rId2" Type="http://schemas.openxmlformats.org/officeDocument/2006/relationships/hyperlink" Target="https://youtu.be/ca4MAzTK8WQ?si=Yy9NLeENRCxmdZtl&amp;t=32" TargetMode="External"/><Relationship Id="rId1" Type="http://schemas.openxmlformats.org/officeDocument/2006/relationships/hyperlink" Target="https://youtu.be/gbG_O9Gv8aQ?si=ku7GDexccZQJ3t3w"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s://youtu.be/PdGuk6RSGh4?si=RLTfUoexSbr0wN6p&amp;t=37" TargetMode="External"/></Relationships>
</file>

<file path=ppt/diagrams/_rels/drawing15.xml.rels><?xml version="1.0" encoding="UTF-8" standalone="yes"?>
<Relationships xmlns="http://schemas.openxmlformats.org/package/2006/relationships"><Relationship Id="rId1" Type="http://schemas.openxmlformats.org/officeDocument/2006/relationships/hyperlink" Target="https://youtu.be/vntIWuH4yXM?si=w0lgQaJlIY3Cj1Fx" TargetMode="External"/></Relationships>
</file>

<file path=ppt/diagrams/_rels/drawing16.xml.rels><?xml version="1.0" encoding="UTF-8" standalone="yes"?>
<Relationships xmlns="http://schemas.openxmlformats.org/package/2006/relationships"><Relationship Id="rId1" Type="http://schemas.openxmlformats.org/officeDocument/2006/relationships/hyperlink" Target="https://youtu.be/OnAjafWDj1w?si=viE1YtHeDmzEDcKV" TargetMode="External"/></Relationships>
</file>

<file path=ppt/diagrams/_rels/drawing1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hyperlink" Target="https://youtu.be/qoizicVLGUI"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3C08CC-F08A-455E-9A5A-4CF7A5EF4EB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54DF2C2-0117-4370-BC5F-9840527565C5}">
      <dgm:prSet/>
      <dgm:spPr/>
      <dgm:t>
        <a:bodyPr/>
        <a:lstStyle/>
        <a:p>
          <a:r>
            <a:rPr lang="en-US"/>
            <a:t>Injections are generally indication for musculoskeletal disorders causing pain. Most common indications are:</a:t>
          </a:r>
        </a:p>
      </dgm:t>
    </dgm:pt>
    <dgm:pt modelId="{0AC40DBC-B3AB-4826-848C-89EF965986BB}" type="parTrans" cxnId="{6ECCFC23-CC8B-4A11-8E11-563FE9BA7460}">
      <dgm:prSet/>
      <dgm:spPr/>
      <dgm:t>
        <a:bodyPr/>
        <a:lstStyle/>
        <a:p>
          <a:endParaRPr lang="en-US"/>
        </a:p>
      </dgm:t>
    </dgm:pt>
    <dgm:pt modelId="{CCB2E733-C8EE-4974-8C1F-19F572E17CAA}" type="sibTrans" cxnId="{6ECCFC23-CC8B-4A11-8E11-563FE9BA7460}">
      <dgm:prSet/>
      <dgm:spPr/>
      <dgm:t>
        <a:bodyPr/>
        <a:lstStyle/>
        <a:p>
          <a:endParaRPr lang="en-US"/>
        </a:p>
      </dgm:t>
    </dgm:pt>
    <dgm:pt modelId="{88D8490F-8F8B-40F9-AAC6-C49618B26BCE}">
      <dgm:prSet/>
      <dgm:spPr/>
      <dgm:t>
        <a:bodyPr/>
        <a:lstStyle/>
        <a:p>
          <a:r>
            <a:rPr lang="en-US"/>
            <a:t>Osteoarthritis</a:t>
          </a:r>
        </a:p>
      </dgm:t>
    </dgm:pt>
    <dgm:pt modelId="{13C01E32-9882-48E0-B745-19A42321CF7D}" type="parTrans" cxnId="{1DF201A6-B18A-4925-8506-F95E620CEEEA}">
      <dgm:prSet/>
      <dgm:spPr/>
      <dgm:t>
        <a:bodyPr/>
        <a:lstStyle/>
        <a:p>
          <a:endParaRPr lang="en-US"/>
        </a:p>
      </dgm:t>
    </dgm:pt>
    <dgm:pt modelId="{162D6C69-3FB4-4606-B7A7-3DC88ED8970A}" type="sibTrans" cxnId="{1DF201A6-B18A-4925-8506-F95E620CEEEA}">
      <dgm:prSet/>
      <dgm:spPr/>
      <dgm:t>
        <a:bodyPr/>
        <a:lstStyle/>
        <a:p>
          <a:endParaRPr lang="en-US"/>
        </a:p>
      </dgm:t>
    </dgm:pt>
    <dgm:pt modelId="{A4DEC3B2-E759-457F-8F21-4B4EF64855F2}">
      <dgm:prSet/>
      <dgm:spPr/>
      <dgm:t>
        <a:bodyPr/>
        <a:lstStyle/>
        <a:p>
          <a:r>
            <a:rPr lang="en-US"/>
            <a:t>Rheumatoid arthritis </a:t>
          </a:r>
        </a:p>
      </dgm:t>
    </dgm:pt>
    <dgm:pt modelId="{5A4892A2-362D-4793-B984-E945AA85FFB3}" type="parTrans" cxnId="{C2805E77-D547-435C-8420-987102BC01D8}">
      <dgm:prSet/>
      <dgm:spPr/>
      <dgm:t>
        <a:bodyPr/>
        <a:lstStyle/>
        <a:p>
          <a:endParaRPr lang="en-US"/>
        </a:p>
      </dgm:t>
    </dgm:pt>
    <dgm:pt modelId="{CA8D671B-B2F3-42C1-B73C-2F95974480FF}" type="sibTrans" cxnId="{C2805E77-D547-435C-8420-987102BC01D8}">
      <dgm:prSet/>
      <dgm:spPr/>
      <dgm:t>
        <a:bodyPr/>
        <a:lstStyle/>
        <a:p>
          <a:endParaRPr lang="en-US"/>
        </a:p>
      </dgm:t>
    </dgm:pt>
    <dgm:pt modelId="{35A31F39-47B3-433F-843D-D7CF11C3E045}">
      <dgm:prSet/>
      <dgm:spPr/>
      <dgm:t>
        <a:bodyPr/>
        <a:lstStyle/>
        <a:p>
          <a:r>
            <a:rPr lang="en-US"/>
            <a:t>Tendonopathy</a:t>
          </a:r>
        </a:p>
      </dgm:t>
    </dgm:pt>
    <dgm:pt modelId="{906335A0-2D01-41E5-9CC3-ABD43CD6EA78}" type="parTrans" cxnId="{21329D29-DD97-453A-B558-CD56437FF942}">
      <dgm:prSet/>
      <dgm:spPr/>
      <dgm:t>
        <a:bodyPr/>
        <a:lstStyle/>
        <a:p>
          <a:endParaRPr lang="en-US"/>
        </a:p>
      </dgm:t>
    </dgm:pt>
    <dgm:pt modelId="{C9A5D437-B061-402F-9CB3-F9030001F4E0}" type="sibTrans" cxnId="{21329D29-DD97-453A-B558-CD56437FF942}">
      <dgm:prSet/>
      <dgm:spPr/>
      <dgm:t>
        <a:bodyPr/>
        <a:lstStyle/>
        <a:p>
          <a:endParaRPr lang="en-US"/>
        </a:p>
      </dgm:t>
    </dgm:pt>
    <dgm:pt modelId="{65DD5BB5-E484-4897-97A3-D41CA1C27C0C}">
      <dgm:prSet/>
      <dgm:spPr/>
      <dgm:t>
        <a:bodyPr/>
        <a:lstStyle/>
        <a:p>
          <a:r>
            <a:rPr lang="en-US"/>
            <a:t>Bursitis</a:t>
          </a:r>
        </a:p>
      </dgm:t>
    </dgm:pt>
    <dgm:pt modelId="{DB1A9EFE-A2FE-44C3-AE62-AA9D5257298A}" type="parTrans" cxnId="{6D45AA48-1FF1-4595-8738-DAE8956655FF}">
      <dgm:prSet/>
      <dgm:spPr/>
      <dgm:t>
        <a:bodyPr/>
        <a:lstStyle/>
        <a:p>
          <a:endParaRPr lang="en-US"/>
        </a:p>
      </dgm:t>
    </dgm:pt>
    <dgm:pt modelId="{B91369BA-9C92-4A46-8BDE-862AED4DA673}" type="sibTrans" cxnId="{6D45AA48-1FF1-4595-8738-DAE8956655FF}">
      <dgm:prSet/>
      <dgm:spPr/>
      <dgm:t>
        <a:bodyPr/>
        <a:lstStyle/>
        <a:p>
          <a:endParaRPr lang="en-US"/>
        </a:p>
      </dgm:t>
    </dgm:pt>
    <dgm:pt modelId="{3BB4B9C5-238C-4EE0-AE15-73D8D1AD518C}">
      <dgm:prSet/>
      <dgm:spPr/>
      <dgm:t>
        <a:bodyPr/>
        <a:lstStyle/>
        <a:p>
          <a:r>
            <a:rPr lang="en-US"/>
            <a:t>Neuropathy</a:t>
          </a:r>
        </a:p>
      </dgm:t>
    </dgm:pt>
    <dgm:pt modelId="{88161870-F7FD-49F7-981C-C0202EA8F7AD}" type="parTrans" cxnId="{75E78BD5-014E-4BC3-B59C-2BAFC4AF4932}">
      <dgm:prSet/>
      <dgm:spPr/>
      <dgm:t>
        <a:bodyPr/>
        <a:lstStyle/>
        <a:p>
          <a:endParaRPr lang="en-US"/>
        </a:p>
      </dgm:t>
    </dgm:pt>
    <dgm:pt modelId="{0AA4DB7E-38D6-4798-9D0D-2FED88109FF2}" type="sibTrans" cxnId="{75E78BD5-014E-4BC3-B59C-2BAFC4AF4932}">
      <dgm:prSet/>
      <dgm:spPr/>
      <dgm:t>
        <a:bodyPr/>
        <a:lstStyle/>
        <a:p>
          <a:endParaRPr lang="en-US"/>
        </a:p>
      </dgm:t>
    </dgm:pt>
    <dgm:pt modelId="{1D9D0F67-BC4C-45B1-ACB4-1A3204DF3D47}" type="pres">
      <dgm:prSet presAssocID="{863C08CC-F08A-455E-9A5A-4CF7A5EF4EB8}" presName="linear" presStyleCnt="0">
        <dgm:presLayoutVars>
          <dgm:animLvl val="lvl"/>
          <dgm:resizeHandles val="exact"/>
        </dgm:presLayoutVars>
      </dgm:prSet>
      <dgm:spPr/>
    </dgm:pt>
    <dgm:pt modelId="{9CB8B0F9-E580-475A-A59D-D61EE144A7EB}" type="pres">
      <dgm:prSet presAssocID="{C54DF2C2-0117-4370-BC5F-9840527565C5}" presName="parentText" presStyleLbl="node1" presStyleIdx="0" presStyleCnt="6">
        <dgm:presLayoutVars>
          <dgm:chMax val="0"/>
          <dgm:bulletEnabled val="1"/>
        </dgm:presLayoutVars>
      </dgm:prSet>
      <dgm:spPr/>
    </dgm:pt>
    <dgm:pt modelId="{EAC2AC18-B705-4C0A-9CEB-951312560F7B}" type="pres">
      <dgm:prSet presAssocID="{CCB2E733-C8EE-4974-8C1F-19F572E17CAA}" presName="spacer" presStyleCnt="0"/>
      <dgm:spPr/>
    </dgm:pt>
    <dgm:pt modelId="{76778D6F-5FE6-427C-8254-F7D75E3DCD0C}" type="pres">
      <dgm:prSet presAssocID="{88D8490F-8F8B-40F9-AAC6-C49618B26BCE}" presName="parentText" presStyleLbl="node1" presStyleIdx="1" presStyleCnt="6">
        <dgm:presLayoutVars>
          <dgm:chMax val="0"/>
          <dgm:bulletEnabled val="1"/>
        </dgm:presLayoutVars>
      </dgm:prSet>
      <dgm:spPr/>
    </dgm:pt>
    <dgm:pt modelId="{1DD21E60-CB4A-4C91-B2A0-3DDE733E149E}" type="pres">
      <dgm:prSet presAssocID="{162D6C69-3FB4-4606-B7A7-3DC88ED8970A}" presName="spacer" presStyleCnt="0"/>
      <dgm:spPr/>
    </dgm:pt>
    <dgm:pt modelId="{6534599D-2F93-4DC9-8DC7-C3BB279005E7}" type="pres">
      <dgm:prSet presAssocID="{A4DEC3B2-E759-457F-8F21-4B4EF64855F2}" presName="parentText" presStyleLbl="node1" presStyleIdx="2" presStyleCnt="6">
        <dgm:presLayoutVars>
          <dgm:chMax val="0"/>
          <dgm:bulletEnabled val="1"/>
        </dgm:presLayoutVars>
      </dgm:prSet>
      <dgm:spPr/>
    </dgm:pt>
    <dgm:pt modelId="{8C7D67AB-16A7-4405-B8BE-F39CC153A446}" type="pres">
      <dgm:prSet presAssocID="{CA8D671B-B2F3-42C1-B73C-2F95974480FF}" presName="spacer" presStyleCnt="0"/>
      <dgm:spPr/>
    </dgm:pt>
    <dgm:pt modelId="{614398FB-FA14-4B0F-9970-EB6F66ABBD58}" type="pres">
      <dgm:prSet presAssocID="{35A31F39-47B3-433F-843D-D7CF11C3E045}" presName="parentText" presStyleLbl="node1" presStyleIdx="3" presStyleCnt="6">
        <dgm:presLayoutVars>
          <dgm:chMax val="0"/>
          <dgm:bulletEnabled val="1"/>
        </dgm:presLayoutVars>
      </dgm:prSet>
      <dgm:spPr/>
    </dgm:pt>
    <dgm:pt modelId="{76FBBC61-C9EE-4C09-9BF0-CF47BB85EC91}" type="pres">
      <dgm:prSet presAssocID="{C9A5D437-B061-402F-9CB3-F9030001F4E0}" presName="spacer" presStyleCnt="0"/>
      <dgm:spPr/>
    </dgm:pt>
    <dgm:pt modelId="{8295F9DB-7795-4129-9273-9273E46D7215}" type="pres">
      <dgm:prSet presAssocID="{65DD5BB5-E484-4897-97A3-D41CA1C27C0C}" presName="parentText" presStyleLbl="node1" presStyleIdx="4" presStyleCnt="6">
        <dgm:presLayoutVars>
          <dgm:chMax val="0"/>
          <dgm:bulletEnabled val="1"/>
        </dgm:presLayoutVars>
      </dgm:prSet>
      <dgm:spPr/>
    </dgm:pt>
    <dgm:pt modelId="{8248C086-4281-41B9-8E1A-A9053C555865}" type="pres">
      <dgm:prSet presAssocID="{B91369BA-9C92-4A46-8BDE-862AED4DA673}" presName="spacer" presStyleCnt="0"/>
      <dgm:spPr/>
    </dgm:pt>
    <dgm:pt modelId="{FAD46D3A-E30E-4957-90F5-7806EE0F9EBA}" type="pres">
      <dgm:prSet presAssocID="{3BB4B9C5-238C-4EE0-AE15-73D8D1AD518C}" presName="parentText" presStyleLbl="node1" presStyleIdx="5" presStyleCnt="6">
        <dgm:presLayoutVars>
          <dgm:chMax val="0"/>
          <dgm:bulletEnabled val="1"/>
        </dgm:presLayoutVars>
      </dgm:prSet>
      <dgm:spPr/>
    </dgm:pt>
  </dgm:ptLst>
  <dgm:cxnLst>
    <dgm:cxn modelId="{6ECCFC23-CC8B-4A11-8E11-563FE9BA7460}" srcId="{863C08CC-F08A-455E-9A5A-4CF7A5EF4EB8}" destId="{C54DF2C2-0117-4370-BC5F-9840527565C5}" srcOrd="0" destOrd="0" parTransId="{0AC40DBC-B3AB-4826-848C-89EF965986BB}" sibTransId="{CCB2E733-C8EE-4974-8C1F-19F572E17CAA}"/>
    <dgm:cxn modelId="{21329D29-DD97-453A-B558-CD56437FF942}" srcId="{863C08CC-F08A-455E-9A5A-4CF7A5EF4EB8}" destId="{35A31F39-47B3-433F-843D-D7CF11C3E045}" srcOrd="3" destOrd="0" parTransId="{906335A0-2D01-41E5-9CC3-ABD43CD6EA78}" sibTransId="{C9A5D437-B061-402F-9CB3-F9030001F4E0}"/>
    <dgm:cxn modelId="{7B27AC2B-DF9C-46BD-A731-525F3BDD370B}" type="presOf" srcId="{65DD5BB5-E484-4897-97A3-D41CA1C27C0C}" destId="{8295F9DB-7795-4129-9273-9273E46D7215}" srcOrd="0" destOrd="0" presId="urn:microsoft.com/office/officeart/2005/8/layout/vList2"/>
    <dgm:cxn modelId="{0BB46038-F2AE-483D-9100-CEEEBA017649}" type="presOf" srcId="{88D8490F-8F8B-40F9-AAC6-C49618B26BCE}" destId="{76778D6F-5FE6-427C-8254-F7D75E3DCD0C}" srcOrd="0" destOrd="0" presId="urn:microsoft.com/office/officeart/2005/8/layout/vList2"/>
    <dgm:cxn modelId="{6D45AA48-1FF1-4595-8738-DAE8956655FF}" srcId="{863C08CC-F08A-455E-9A5A-4CF7A5EF4EB8}" destId="{65DD5BB5-E484-4897-97A3-D41CA1C27C0C}" srcOrd="4" destOrd="0" parTransId="{DB1A9EFE-A2FE-44C3-AE62-AA9D5257298A}" sibTransId="{B91369BA-9C92-4A46-8BDE-862AED4DA673}"/>
    <dgm:cxn modelId="{C2805E77-D547-435C-8420-987102BC01D8}" srcId="{863C08CC-F08A-455E-9A5A-4CF7A5EF4EB8}" destId="{A4DEC3B2-E759-457F-8F21-4B4EF64855F2}" srcOrd="2" destOrd="0" parTransId="{5A4892A2-362D-4793-B984-E945AA85FFB3}" sibTransId="{CA8D671B-B2F3-42C1-B73C-2F95974480FF}"/>
    <dgm:cxn modelId="{04BB4786-B573-4696-801F-F15D033D7CFF}" type="presOf" srcId="{863C08CC-F08A-455E-9A5A-4CF7A5EF4EB8}" destId="{1D9D0F67-BC4C-45B1-ACB4-1A3204DF3D47}" srcOrd="0" destOrd="0" presId="urn:microsoft.com/office/officeart/2005/8/layout/vList2"/>
    <dgm:cxn modelId="{E319138E-A41C-4AD7-B1AF-220649DA2D6E}" type="presOf" srcId="{3BB4B9C5-238C-4EE0-AE15-73D8D1AD518C}" destId="{FAD46D3A-E30E-4957-90F5-7806EE0F9EBA}" srcOrd="0" destOrd="0" presId="urn:microsoft.com/office/officeart/2005/8/layout/vList2"/>
    <dgm:cxn modelId="{6DC43999-611A-48C6-B33D-49964B5C8F66}" type="presOf" srcId="{A4DEC3B2-E759-457F-8F21-4B4EF64855F2}" destId="{6534599D-2F93-4DC9-8DC7-C3BB279005E7}" srcOrd="0" destOrd="0" presId="urn:microsoft.com/office/officeart/2005/8/layout/vList2"/>
    <dgm:cxn modelId="{EAC8769B-35CC-4898-BA6F-C947A8C09AA4}" type="presOf" srcId="{35A31F39-47B3-433F-843D-D7CF11C3E045}" destId="{614398FB-FA14-4B0F-9970-EB6F66ABBD58}" srcOrd="0" destOrd="0" presId="urn:microsoft.com/office/officeart/2005/8/layout/vList2"/>
    <dgm:cxn modelId="{1DF201A6-B18A-4925-8506-F95E620CEEEA}" srcId="{863C08CC-F08A-455E-9A5A-4CF7A5EF4EB8}" destId="{88D8490F-8F8B-40F9-AAC6-C49618B26BCE}" srcOrd="1" destOrd="0" parTransId="{13C01E32-9882-48E0-B745-19A42321CF7D}" sibTransId="{162D6C69-3FB4-4606-B7A7-3DC88ED8970A}"/>
    <dgm:cxn modelId="{B36F88AA-C52C-47CE-A2D0-24195E0E26FE}" type="presOf" srcId="{C54DF2C2-0117-4370-BC5F-9840527565C5}" destId="{9CB8B0F9-E580-475A-A59D-D61EE144A7EB}" srcOrd="0" destOrd="0" presId="urn:microsoft.com/office/officeart/2005/8/layout/vList2"/>
    <dgm:cxn modelId="{75E78BD5-014E-4BC3-B59C-2BAFC4AF4932}" srcId="{863C08CC-F08A-455E-9A5A-4CF7A5EF4EB8}" destId="{3BB4B9C5-238C-4EE0-AE15-73D8D1AD518C}" srcOrd="5" destOrd="0" parTransId="{88161870-F7FD-49F7-981C-C0202EA8F7AD}" sibTransId="{0AA4DB7E-38D6-4798-9D0D-2FED88109FF2}"/>
    <dgm:cxn modelId="{A091A9BB-44C2-430D-95A5-B236AB4FE73E}" type="presParOf" srcId="{1D9D0F67-BC4C-45B1-ACB4-1A3204DF3D47}" destId="{9CB8B0F9-E580-475A-A59D-D61EE144A7EB}" srcOrd="0" destOrd="0" presId="urn:microsoft.com/office/officeart/2005/8/layout/vList2"/>
    <dgm:cxn modelId="{863A1722-C522-4E3E-8B26-743B3954C6F1}" type="presParOf" srcId="{1D9D0F67-BC4C-45B1-ACB4-1A3204DF3D47}" destId="{EAC2AC18-B705-4C0A-9CEB-951312560F7B}" srcOrd="1" destOrd="0" presId="urn:microsoft.com/office/officeart/2005/8/layout/vList2"/>
    <dgm:cxn modelId="{7E1A4C9C-433F-40F6-A917-B1A1103211B9}" type="presParOf" srcId="{1D9D0F67-BC4C-45B1-ACB4-1A3204DF3D47}" destId="{76778D6F-5FE6-427C-8254-F7D75E3DCD0C}" srcOrd="2" destOrd="0" presId="urn:microsoft.com/office/officeart/2005/8/layout/vList2"/>
    <dgm:cxn modelId="{B378D6F0-88CA-4463-9A9E-83B01A3EB2AF}" type="presParOf" srcId="{1D9D0F67-BC4C-45B1-ACB4-1A3204DF3D47}" destId="{1DD21E60-CB4A-4C91-B2A0-3DDE733E149E}" srcOrd="3" destOrd="0" presId="urn:microsoft.com/office/officeart/2005/8/layout/vList2"/>
    <dgm:cxn modelId="{11EC2C99-9FFD-4408-BF4E-58AE31703CDB}" type="presParOf" srcId="{1D9D0F67-BC4C-45B1-ACB4-1A3204DF3D47}" destId="{6534599D-2F93-4DC9-8DC7-C3BB279005E7}" srcOrd="4" destOrd="0" presId="urn:microsoft.com/office/officeart/2005/8/layout/vList2"/>
    <dgm:cxn modelId="{F7FA4829-F158-4AB4-B23C-6A2C4AFF7612}" type="presParOf" srcId="{1D9D0F67-BC4C-45B1-ACB4-1A3204DF3D47}" destId="{8C7D67AB-16A7-4405-B8BE-F39CC153A446}" srcOrd="5" destOrd="0" presId="urn:microsoft.com/office/officeart/2005/8/layout/vList2"/>
    <dgm:cxn modelId="{295805ED-1FC5-4D2D-BDA1-C8977B4BF704}" type="presParOf" srcId="{1D9D0F67-BC4C-45B1-ACB4-1A3204DF3D47}" destId="{614398FB-FA14-4B0F-9970-EB6F66ABBD58}" srcOrd="6" destOrd="0" presId="urn:microsoft.com/office/officeart/2005/8/layout/vList2"/>
    <dgm:cxn modelId="{D14A20CE-4E9E-4DBB-9AD5-0B2F311FD4EE}" type="presParOf" srcId="{1D9D0F67-BC4C-45B1-ACB4-1A3204DF3D47}" destId="{76FBBC61-C9EE-4C09-9BF0-CF47BB85EC91}" srcOrd="7" destOrd="0" presId="urn:microsoft.com/office/officeart/2005/8/layout/vList2"/>
    <dgm:cxn modelId="{4FC9E0A6-0767-4E77-A9C9-43FDDA76189A}" type="presParOf" srcId="{1D9D0F67-BC4C-45B1-ACB4-1A3204DF3D47}" destId="{8295F9DB-7795-4129-9273-9273E46D7215}" srcOrd="8" destOrd="0" presId="urn:microsoft.com/office/officeart/2005/8/layout/vList2"/>
    <dgm:cxn modelId="{256DBF12-39A0-46FE-B05D-B66F72FE5C38}" type="presParOf" srcId="{1D9D0F67-BC4C-45B1-ACB4-1A3204DF3D47}" destId="{8248C086-4281-41B9-8E1A-A9053C555865}" srcOrd="9" destOrd="0" presId="urn:microsoft.com/office/officeart/2005/8/layout/vList2"/>
    <dgm:cxn modelId="{776B8BF9-09A6-4007-B524-EB7FB54CA832}" type="presParOf" srcId="{1D9D0F67-BC4C-45B1-ACB4-1A3204DF3D47}" destId="{FAD46D3A-E30E-4957-90F5-7806EE0F9EB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D3FE2B-7144-4FBD-8B27-5B850DE505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2F73BAB-612F-4C8D-A11F-F7AACADA70F3}">
      <dgm:prSet/>
      <dgm:spPr/>
      <dgm:t>
        <a:bodyPr/>
        <a:lstStyle/>
        <a:p>
          <a:r>
            <a:rPr lang="en-US" dirty="0"/>
            <a:t>INDICATIONS</a:t>
          </a:r>
        </a:p>
      </dgm:t>
    </dgm:pt>
    <dgm:pt modelId="{2DF89DF1-DAF9-48F8-BD05-815360C57B5B}" type="parTrans" cxnId="{7252EE24-5D32-482E-84E3-6C0236C0888E}">
      <dgm:prSet/>
      <dgm:spPr/>
      <dgm:t>
        <a:bodyPr/>
        <a:lstStyle/>
        <a:p>
          <a:endParaRPr lang="en-US"/>
        </a:p>
      </dgm:t>
    </dgm:pt>
    <dgm:pt modelId="{7E0F297A-7BB0-4B62-846B-E0786F069229}" type="sibTrans" cxnId="{7252EE24-5D32-482E-84E3-6C0236C0888E}">
      <dgm:prSet/>
      <dgm:spPr/>
      <dgm:t>
        <a:bodyPr/>
        <a:lstStyle/>
        <a:p>
          <a:endParaRPr lang="en-US"/>
        </a:p>
      </dgm:t>
    </dgm:pt>
    <dgm:pt modelId="{8F33240B-6F84-4BAB-BE78-0C617A9A1C8B}">
      <dgm:prSet phldr="0"/>
      <dgm:spPr/>
      <dgm:t>
        <a:bodyPr/>
        <a:lstStyle/>
        <a:p>
          <a:pPr rtl="0">
            <a:lnSpc>
              <a:spcPct val="100000"/>
            </a:lnSpc>
          </a:pPr>
          <a:r>
            <a:rPr lang="en-US" dirty="0">
              <a:solidFill>
                <a:srgbClr val="000000"/>
              </a:solidFill>
              <a:latin typeface="Arial"/>
              <a:cs typeface="Arial"/>
            </a:rPr>
            <a:t>The patient should lie supine with the foot positioned so that the medial aspect is facing </a:t>
          </a:r>
          <a:r>
            <a:rPr lang="en-US" dirty="0">
              <a:latin typeface="Arial"/>
              <a:cs typeface="Arial"/>
            </a:rPr>
            <a:t>up</a:t>
          </a:r>
        </a:p>
      </dgm:t>
    </dgm:pt>
    <dgm:pt modelId="{538323E8-1A25-476F-9979-584575DD4E0E}" type="parTrans" cxnId="{0B41E761-4DB2-439F-B026-5818F3D79652}">
      <dgm:prSet/>
      <dgm:spPr/>
    </dgm:pt>
    <dgm:pt modelId="{67574DF1-6237-420C-AD5B-49BEBC803D08}" type="sibTrans" cxnId="{0B41E761-4DB2-439F-B026-5818F3D79652}">
      <dgm:prSet/>
      <dgm:spPr/>
    </dgm:pt>
    <dgm:pt modelId="{0F257EC0-E8BD-49B8-BFAE-4E4F95DAC402}">
      <dgm:prSet phldr="0"/>
      <dgm:spPr/>
      <dgm:t>
        <a:bodyPr/>
        <a:lstStyle/>
        <a:p>
          <a:pPr rtl="0">
            <a:lnSpc>
              <a:spcPct val="100000"/>
            </a:lnSpc>
          </a:pPr>
          <a:r>
            <a:rPr lang="en-US" dirty="0">
              <a:solidFill>
                <a:srgbClr val="000000"/>
              </a:solidFill>
              <a:latin typeface="Arial"/>
              <a:cs typeface="Arial"/>
            </a:rPr>
            <a:t>The needle should be inserted directly down past the midline of the width of the foot. The physician should not inject into the fat pad at the base of the foot.</a:t>
          </a:r>
          <a:endParaRPr lang="en-US" dirty="0">
            <a:latin typeface="Arial"/>
            <a:cs typeface="Arial"/>
          </a:endParaRPr>
        </a:p>
      </dgm:t>
    </dgm:pt>
    <dgm:pt modelId="{0A16AB04-D62C-4779-AB76-2F9299EF628E}" type="parTrans" cxnId="{0D84347F-40EA-4E93-ABD7-D4A0A0FBF5A7}">
      <dgm:prSet/>
      <dgm:spPr/>
    </dgm:pt>
    <dgm:pt modelId="{92DC7266-9DA4-41EC-9B9E-631E79FDFCB7}" type="sibTrans" cxnId="{0D84347F-40EA-4E93-ABD7-D4A0A0FBF5A7}">
      <dgm:prSet/>
      <dgm:spPr/>
    </dgm:pt>
    <dgm:pt modelId="{E49D6649-6047-4187-8A02-6EBDD335201C}">
      <dgm:prSet phldr="0"/>
      <dgm:spPr/>
      <dgm:t>
        <a:bodyPr/>
        <a:lstStyle/>
        <a:p>
          <a:pPr rtl="0">
            <a:lnSpc>
              <a:spcPct val="100000"/>
            </a:lnSpc>
          </a:pPr>
          <a:r>
            <a:rPr lang="en-US" dirty="0">
              <a:solidFill>
                <a:srgbClr val="000000"/>
              </a:solidFill>
              <a:latin typeface="Arial"/>
              <a:cs typeface="Arial"/>
            </a:rPr>
            <a:t>The pharmaceutical material is injected slowly and evenly through the middle one third of the width of the foot while the needle is being withdrawn. The physician should avoid injecting through the base of the foot, because this approach can result in the complications of pharmaceutical leakage and fat pad atrophy.</a:t>
          </a:r>
          <a:endParaRPr lang="en-US" dirty="0">
            <a:latin typeface="Arial"/>
            <a:cs typeface="Arial"/>
          </a:endParaRPr>
        </a:p>
      </dgm:t>
    </dgm:pt>
    <dgm:pt modelId="{BCDA2486-8774-4A20-989E-F33657595640}" type="parTrans" cxnId="{4A9AAD94-1017-48E5-9540-9C8EF57E7743}">
      <dgm:prSet/>
      <dgm:spPr/>
    </dgm:pt>
    <dgm:pt modelId="{D94CB16E-549E-471D-B5FE-AEFB04211768}" type="sibTrans" cxnId="{4A9AAD94-1017-48E5-9540-9C8EF57E7743}">
      <dgm:prSet/>
      <dgm:spPr/>
    </dgm:pt>
    <dgm:pt modelId="{E09962DD-2902-4488-A620-5ECB903F817A}">
      <dgm:prSet phldr="0"/>
      <dgm:spPr/>
      <dgm:t>
        <a:bodyPr/>
        <a:lstStyle/>
        <a:p>
          <a:pPr rtl="0"/>
          <a:r>
            <a:rPr lang="en-US" dirty="0">
              <a:solidFill>
                <a:srgbClr val="000000"/>
              </a:solidFill>
              <a:latin typeface="Arial"/>
              <a:cs typeface="Arial"/>
            </a:rPr>
            <a:t>The patient should remain in the supine position for </a:t>
          </a:r>
          <a:br>
            <a:rPr lang="en-US" dirty="0">
              <a:solidFill>
                <a:srgbClr val="000000"/>
              </a:solidFill>
              <a:latin typeface="Arial"/>
              <a:cs typeface="Arial"/>
            </a:rPr>
          </a:br>
          <a:r>
            <a:rPr lang="en-US" dirty="0">
              <a:solidFill>
                <a:srgbClr val="000000"/>
              </a:solidFill>
              <a:latin typeface="Arial"/>
              <a:cs typeface="Arial"/>
            </a:rPr>
            <a:t>several minutes after the injection. The physician may put the injected region through passive range of motion. The patient should remain in the office for 30 minutes after the injection to be monitored for adverse reactions.</a:t>
          </a:r>
          <a:r>
            <a:rPr lang="en-US" dirty="0">
              <a:solidFill>
                <a:srgbClr val="010000"/>
              </a:solidFill>
              <a:latin typeface="Arial"/>
              <a:cs typeface="Arial"/>
            </a:rPr>
            <a:t> </a:t>
          </a:r>
          <a:r>
            <a:rPr lang="en-US" dirty="0">
              <a:solidFill>
                <a:srgbClr val="000000"/>
              </a:solidFill>
              <a:latin typeface="Arial"/>
              <a:cs typeface="Arial"/>
            </a:rPr>
            <a:t>In general, patients should avoid any strenuous activity involving the injected region for at least 48 hours. Patients should be cautioned that they may experience worsening symptoms during the first 24 to 48 hours. </a:t>
          </a:r>
          <a:endParaRPr lang="en-US" dirty="0"/>
        </a:p>
      </dgm:t>
    </dgm:pt>
    <dgm:pt modelId="{D8E8581F-FD36-492A-9979-7773AAAF4A88}" type="parTrans" cxnId="{CB93DB91-1446-4461-B1C3-0253090E751D}">
      <dgm:prSet/>
      <dgm:spPr/>
    </dgm:pt>
    <dgm:pt modelId="{E40583E3-3AB4-449E-97B3-78FDE0A40F31}" type="sibTrans" cxnId="{CB93DB91-1446-4461-B1C3-0253090E751D}">
      <dgm:prSet/>
      <dgm:spPr/>
    </dgm:pt>
    <dgm:pt modelId="{8D5C2794-046A-4C4E-9385-9828EDC189A0}" type="pres">
      <dgm:prSet presAssocID="{4CD3FE2B-7144-4FBD-8B27-5B850DE50501}" presName="Name0" presStyleCnt="0">
        <dgm:presLayoutVars>
          <dgm:dir/>
          <dgm:animLvl val="lvl"/>
          <dgm:resizeHandles val="exact"/>
        </dgm:presLayoutVars>
      </dgm:prSet>
      <dgm:spPr/>
    </dgm:pt>
    <dgm:pt modelId="{756A3A04-D6EE-4B6A-8701-BB74970EBA9B}" type="pres">
      <dgm:prSet presAssocID="{E2F73BAB-612F-4C8D-A11F-F7AACADA70F3}" presName="linNode" presStyleCnt="0"/>
      <dgm:spPr/>
    </dgm:pt>
    <dgm:pt modelId="{D477FDE6-B760-4EF6-8726-41155EA6F142}" type="pres">
      <dgm:prSet presAssocID="{E2F73BAB-612F-4C8D-A11F-F7AACADA70F3}" presName="parentText" presStyleLbl="node1" presStyleIdx="0" presStyleCnt="1">
        <dgm:presLayoutVars>
          <dgm:chMax val="1"/>
          <dgm:bulletEnabled val="1"/>
        </dgm:presLayoutVars>
      </dgm:prSet>
      <dgm:spPr/>
    </dgm:pt>
    <dgm:pt modelId="{6C2F6AC6-19B7-4F27-A1D6-FDB60786927F}" type="pres">
      <dgm:prSet presAssocID="{E2F73BAB-612F-4C8D-A11F-F7AACADA70F3}" presName="descendantText" presStyleLbl="alignAccFollowNode1" presStyleIdx="0" presStyleCnt="1">
        <dgm:presLayoutVars>
          <dgm:bulletEnabled val="1"/>
        </dgm:presLayoutVars>
      </dgm:prSet>
      <dgm:spPr/>
    </dgm:pt>
  </dgm:ptLst>
  <dgm:cxnLst>
    <dgm:cxn modelId="{7252EE24-5D32-482E-84E3-6C0236C0888E}" srcId="{4CD3FE2B-7144-4FBD-8B27-5B850DE50501}" destId="{E2F73BAB-612F-4C8D-A11F-F7AACADA70F3}" srcOrd="0" destOrd="0" parTransId="{2DF89DF1-DAF9-48F8-BD05-815360C57B5B}" sibTransId="{7E0F297A-7BB0-4B62-846B-E0786F069229}"/>
    <dgm:cxn modelId="{81512C27-EB92-40B8-98D9-BC58B0CE0ABF}" type="presOf" srcId="{8F33240B-6F84-4BAB-BE78-0C617A9A1C8B}" destId="{6C2F6AC6-19B7-4F27-A1D6-FDB60786927F}" srcOrd="0" destOrd="0" presId="urn:microsoft.com/office/officeart/2005/8/layout/vList5"/>
    <dgm:cxn modelId="{FCD47F29-BA6B-4BA6-89D2-558321271862}" type="presOf" srcId="{0F257EC0-E8BD-49B8-BFAE-4E4F95DAC402}" destId="{6C2F6AC6-19B7-4F27-A1D6-FDB60786927F}" srcOrd="0" destOrd="1" presId="urn:microsoft.com/office/officeart/2005/8/layout/vList5"/>
    <dgm:cxn modelId="{0B41E761-4DB2-439F-B026-5818F3D79652}" srcId="{E2F73BAB-612F-4C8D-A11F-F7AACADA70F3}" destId="{8F33240B-6F84-4BAB-BE78-0C617A9A1C8B}" srcOrd="0" destOrd="0" parTransId="{538323E8-1A25-476F-9979-584575DD4E0E}" sibTransId="{67574DF1-6237-420C-AD5B-49BEBC803D08}"/>
    <dgm:cxn modelId="{66F89667-D0CE-4B33-AF9F-ECC8F0ED472C}" type="presOf" srcId="{E09962DD-2902-4488-A620-5ECB903F817A}" destId="{6C2F6AC6-19B7-4F27-A1D6-FDB60786927F}" srcOrd="0" destOrd="3" presId="urn:microsoft.com/office/officeart/2005/8/layout/vList5"/>
    <dgm:cxn modelId="{0D84347F-40EA-4E93-ABD7-D4A0A0FBF5A7}" srcId="{E2F73BAB-612F-4C8D-A11F-F7AACADA70F3}" destId="{0F257EC0-E8BD-49B8-BFAE-4E4F95DAC402}" srcOrd="1" destOrd="0" parTransId="{0A16AB04-D62C-4779-AB76-2F9299EF628E}" sibTransId="{92DC7266-9DA4-41EC-9B9E-631E79FDFCB7}"/>
    <dgm:cxn modelId="{E8125381-7B2F-40D8-A1F0-6D982813A179}" type="presOf" srcId="{E2F73BAB-612F-4C8D-A11F-F7AACADA70F3}" destId="{D477FDE6-B760-4EF6-8726-41155EA6F142}" srcOrd="0" destOrd="0" presId="urn:microsoft.com/office/officeart/2005/8/layout/vList5"/>
    <dgm:cxn modelId="{CB93DB91-1446-4461-B1C3-0253090E751D}" srcId="{E2F73BAB-612F-4C8D-A11F-F7AACADA70F3}" destId="{E09962DD-2902-4488-A620-5ECB903F817A}" srcOrd="3" destOrd="0" parTransId="{D8E8581F-FD36-492A-9979-7773AAAF4A88}" sibTransId="{E40583E3-3AB4-449E-97B3-78FDE0A40F31}"/>
    <dgm:cxn modelId="{4A9AAD94-1017-48E5-9540-9C8EF57E7743}" srcId="{E2F73BAB-612F-4C8D-A11F-F7AACADA70F3}" destId="{E49D6649-6047-4187-8A02-6EBDD335201C}" srcOrd="2" destOrd="0" parTransId="{BCDA2486-8774-4A20-989E-F33657595640}" sibTransId="{D94CB16E-549E-471D-B5FE-AEFB04211768}"/>
    <dgm:cxn modelId="{A66D80B7-B35F-47EB-A140-4E97B6958C8F}" type="presOf" srcId="{E49D6649-6047-4187-8A02-6EBDD335201C}" destId="{6C2F6AC6-19B7-4F27-A1D6-FDB60786927F}" srcOrd="0" destOrd="2" presId="urn:microsoft.com/office/officeart/2005/8/layout/vList5"/>
    <dgm:cxn modelId="{132A06EF-6ADC-4155-B517-4179F3979A18}" type="presOf" srcId="{4CD3FE2B-7144-4FBD-8B27-5B850DE50501}" destId="{8D5C2794-046A-4C4E-9385-9828EDC189A0}" srcOrd="0" destOrd="0" presId="urn:microsoft.com/office/officeart/2005/8/layout/vList5"/>
    <dgm:cxn modelId="{8C5540CB-783D-4483-826C-B75793C65E04}" type="presParOf" srcId="{8D5C2794-046A-4C4E-9385-9828EDC189A0}" destId="{756A3A04-D6EE-4B6A-8701-BB74970EBA9B}" srcOrd="0" destOrd="0" presId="urn:microsoft.com/office/officeart/2005/8/layout/vList5"/>
    <dgm:cxn modelId="{6C735A91-C802-4827-A79C-C7035DC5BFE6}" type="presParOf" srcId="{756A3A04-D6EE-4B6A-8701-BB74970EBA9B}" destId="{D477FDE6-B760-4EF6-8726-41155EA6F142}" srcOrd="0" destOrd="0" presId="urn:microsoft.com/office/officeart/2005/8/layout/vList5"/>
    <dgm:cxn modelId="{71771F7C-0126-4BCB-8EEB-B9839316E3A4}" type="presParOf" srcId="{756A3A04-D6EE-4B6A-8701-BB74970EBA9B}" destId="{6C2F6AC6-19B7-4F27-A1D6-FDB60786927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D3FE2B-7144-4FBD-8B27-5B850DE505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2F73BAB-612F-4C8D-A11F-F7AACADA70F3}">
      <dgm:prSet/>
      <dgm:spPr/>
      <dgm:t>
        <a:bodyPr/>
        <a:lstStyle/>
        <a:p>
          <a:r>
            <a:rPr lang="en-US"/>
            <a:t>INDICATIONS</a:t>
          </a:r>
        </a:p>
      </dgm:t>
    </dgm:pt>
    <dgm:pt modelId="{2DF89DF1-DAF9-48F8-BD05-815360C57B5B}" type="parTrans" cxnId="{7252EE24-5D32-482E-84E3-6C0236C0888E}">
      <dgm:prSet/>
      <dgm:spPr/>
      <dgm:t>
        <a:bodyPr/>
        <a:lstStyle/>
        <a:p>
          <a:endParaRPr lang="en-US"/>
        </a:p>
      </dgm:t>
    </dgm:pt>
    <dgm:pt modelId="{7E0F297A-7BB0-4B62-846B-E0786F069229}" type="sibTrans" cxnId="{7252EE24-5D32-482E-84E3-6C0236C0888E}">
      <dgm:prSet/>
      <dgm:spPr/>
      <dgm:t>
        <a:bodyPr/>
        <a:lstStyle/>
        <a:p>
          <a:endParaRPr lang="en-US"/>
        </a:p>
      </dgm:t>
    </dgm:pt>
    <dgm:pt modelId="{8B88F4AE-4E24-45DB-AAB1-B5710EEF5612}">
      <dgm:prSet/>
      <dgm:spPr/>
      <dgm:t>
        <a:bodyPr/>
        <a:lstStyle/>
        <a:p>
          <a:r>
            <a:rPr lang="en-US"/>
            <a:t>Osteoarthritis</a:t>
          </a:r>
        </a:p>
      </dgm:t>
    </dgm:pt>
    <dgm:pt modelId="{8D93982F-9632-4DD3-B2DB-600795918451}" type="parTrans" cxnId="{52D99098-F302-4F63-A310-721237F4AB93}">
      <dgm:prSet/>
      <dgm:spPr/>
      <dgm:t>
        <a:bodyPr/>
        <a:lstStyle/>
        <a:p>
          <a:endParaRPr lang="en-US"/>
        </a:p>
      </dgm:t>
    </dgm:pt>
    <dgm:pt modelId="{C1E2B6F0-AFCE-4197-96E3-D965D44693FA}" type="sibTrans" cxnId="{52D99098-F302-4F63-A310-721237F4AB93}">
      <dgm:prSet/>
      <dgm:spPr/>
      <dgm:t>
        <a:bodyPr/>
        <a:lstStyle/>
        <a:p>
          <a:endParaRPr lang="en-US"/>
        </a:p>
      </dgm:t>
    </dgm:pt>
    <dgm:pt modelId="{21DB1B51-89E4-4DA2-BB58-49D3F5C2BBA5}">
      <dgm:prSet/>
      <dgm:spPr/>
      <dgm:t>
        <a:bodyPr/>
        <a:lstStyle/>
        <a:p>
          <a:r>
            <a:rPr lang="en-US"/>
            <a:t>Older</a:t>
          </a:r>
        </a:p>
      </dgm:t>
    </dgm:pt>
    <dgm:pt modelId="{8E94D2C4-E30D-43FE-ACF2-1E0D0B8F831B}" type="parTrans" cxnId="{9627DCA6-7DF0-4016-8FEA-49E1500B712C}">
      <dgm:prSet/>
      <dgm:spPr/>
      <dgm:t>
        <a:bodyPr/>
        <a:lstStyle/>
        <a:p>
          <a:endParaRPr lang="en-US"/>
        </a:p>
      </dgm:t>
    </dgm:pt>
    <dgm:pt modelId="{D6E5AD2E-7FE0-4DDD-8B3D-A55B382291B9}" type="sibTrans" cxnId="{9627DCA6-7DF0-4016-8FEA-49E1500B712C}">
      <dgm:prSet/>
      <dgm:spPr/>
      <dgm:t>
        <a:bodyPr/>
        <a:lstStyle/>
        <a:p>
          <a:endParaRPr lang="en-US"/>
        </a:p>
      </dgm:t>
    </dgm:pt>
    <dgm:pt modelId="{49D62075-A8E4-4429-824E-3BE9B8A40A55}">
      <dgm:prSet/>
      <dgm:spPr/>
      <dgm:t>
        <a:bodyPr/>
        <a:lstStyle/>
        <a:p>
          <a:r>
            <a:rPr lang="en-US"/>
            <a:t>Slower onset, </a:t>
          </a:r>
          <a:r>
            <a:rPr lang="en-US" b="0" i="0"/>
            <a:t>chronic pain</a:t>
          </a:r>
          <a:endParaRPr lang="en-US"/>
        </a:p>
      </dgm:t>
    </dgm:pt>
    <dgm:pt modelId="{6A53C843-E1BB-478D-8CC5-FC7F5F3DFB94}" type="parTrans" cxnId="{0F6E02DE-976F-4180-B697-AB2DB17B0217}">
      <dgm:prSet/>
      <dgm:spPr/>
      <dgm:t>
        <a:bodyPr/>
        <a:lstStyle/>
        <a:p>
          <a:endParaRPr lang="en-US"/>
        </a:p>
      </dgm:t>
    </dgm:pt>
    <dgm:pt modelId="{0B5CE8B2-BB9C-4AB8-99F2-9C00B10F234B}" type="sibTrans" cxnId="{0F6E02DE-976F-4180-B697-AB2DB17B0217}">
      <dgm:prSet/>
      <dgm:spPr/>
      <dgm:t>
        <a:bodyPr/>
        <a:lstStyle/>
        <a:p>
          <a:endParaRPr lang="en-US"/>
        </a:p>
      </dgm:t>
    </dgm:pt>
    <dgm:pt modelId="{6A521D8E-6B13-4F43-B69B-C39D08CF22AF}">
      <dgm:prSet/>
      <dgm:spPr/>
      <dgm:t>
        <a:bodyPr/>
        <a:lstStyle/>
        <a:p>
          <a:r>
            <a:rPr lang="en-US"/>
            <a:t>D</a:t>
          </a:r>
          <a:r>
            <a:rPr lang="en-US" b="0" i="0"/>
            <a:t>ecreased range of motion</a:t>
          </a:r>
          <a:endParaRPr lang="en-US"/>
        </a:p>
      </dgm:t>
    </dgm:pt>
    <dgm:pt modelId="{29120D18-EBF4-475B-BBD5-06E065423C51}" type="parTrans" cxnId="{B44B5F72-BAD8-49EA-A720-E3AD0C250C32}">
      <dgm:prSet/>
      <dgm:spPr/>
      <dgm:t>
        <a:bodyPr/>
        <a:lstStyle/>
        <a:p>
          <a:endParaRPr lang="en-US"/>
        </a:p>
      </dgm:t>
    </dgm:pt>
    <dgm:pt modelId="{51424B70-033C-43EF-9C4C-E54D2A221E2C}" type="sibTrans" cxnId="{B44B5F72-BAD8-49EA-A720-E3AD0C250C32}">
      <dgm:prSet/>
      <dgm:spPr/>
      <dgm:t>
        <a:bodyPr/>
        <a:lstStyle/>
        <a:p>
          <a:endParaRPr lang="en-US"/>
        </a:p>
      </dgm:t>
    </dgm:pt>
    <dgm:pt modelId="{0E785147-4AB2-4A83-A125-2507C50529A7}">
      <dgm:prSet/>
      <dgm:spPr/>
      <dgm:t>
        <a:bodyPr/>
        <a:lstStyle/>
        <a:p>
          <a:r>
            <a:rPr lang="en-US"/>
            <a:t>A</a:t>
          </a:r>
          <a:r>
            <a:rPr lang="en-US" b="0" i="0"/>
            <a:t>ccompanying weakness</a:t>
          </a:r>
          <a:endParaRPr lang="en-US"/>
        </a:p>
      </dgm:t>
    </dgm:pt>
    <dgm:pt modelId="{1081F400-E0CD-45ED-BC4A-E67F8B72D25B}" type="parTrans" cxnId="{BB6FB6D8-FF0A-4245-9BE4-D4971E82B9AC}">
      <dgm:prSet/>
      <dgm:spPr/>
      <dgm:t>
        <a:bodyPr/>
        <a:lstStyle/>
        <a:p>
          <a:endParaRPr lang="en-US"/>
        </a:p>
      </dgm:t>
    </dgm:pt>
    <dgm:pt modelId="{99FD7365-95D4-4E02-8F12-F7032AB85DFB}" type="sibTrans" cxnId="{BB6FB6D8-FF0A-4245-9BE4-D4971E82B9AC}">
      <dgm:prSet/>
      <dgm:spPr/>
      <dgm:t>
        <a:bodyPr/>
        <a:lstStyle/>
        <a:p>
          <a:endParaRPr lang="en-US"/>
        </a:p>
      </dgm:t>
    </dgm:pt>
    <dgm:pt modelId="{643249E0-AE5F-47DC-9C30-A3FBBB868ABA}">
      <dgm:prSet/>
      <dgm:spPr/>
      <dgm:t>
        <a:bodyPr/>
        <a:lstStyle/>
        <a:p>
          <a:r>
            <a:rPr lang="en-US"/>
            <a:t>A</a:t>
          </a:r>
          <a:r>
            <a:rPr lang="en-US" b="0" i="0"/>
            <a:t>dhesive capsulitis</a:t>
          </a:r>
          <a:endParaRPr lang="en-US"/>
        </a:p>
      </dgm:t>
    </dgm:pt>
    <dgm:pt modelId="{BF262D41-B19F-469D-A8F2-0F6C2F9C1749}" type="parTrans" cxnId="{FABCEBA5-E41F-415E-BB7C-3510A12038DD}">
      <dgm:prSet/>
      <dgm:spPr/>
      <dgm:t>
        <a:bodyPr/>
        <a:lstStyle/>
        <a:p>
          <a:endParaRPr lang="en-US"/>
        </a:p>
      </dgm:t>
    </dgm:pt>
    <dgm:pt modelId="{B1F67A2A-567B-408E-8ADF-1306A2ABC4BD}" type="sibTrans" cxnId="{FABCEBA5-E41F-415E-BB7C-3510A12038DD}">
      <dgm:prSet/>
      <dgm:spPr/>
      <dgm:t>
        <a:bodyPr/>
        <a:lstStyle/>
        <a:p>
          <a:endParaRPr lang="en-US"/>
        </a:p>
      </dgm:t>
    </dgm:pt>
    <dgm:pt modelId="{4FED779E-2D6C-49D5-89E9-2CC3DCEA16F8}">
      <dgm:prSet/>
      <dgm:spPr/>
      <dgm:t>
        <a:bodyPr/>
        <a:lstStyle/>
        <a:p>
          <a:r>
            <a:rPr lang="en-US"/>
            <a:t>Middle Aged</a:t>
          </a:r>
        </a:p>
      </dgm:t>
    </dgm:pt>
    <dgm:pt modelId="{E19780F7-ED22-48F8-B02B-2BF19A174A0F}" type="parTrans" cxnId="{12CC5980-CBD0-41D9-A06A-35E3F207FE75}">
      <dgm:prSet/>
      <dgm:spPr/>
      <dgm:t>
        <a:bodyPr/>
        <a:lstStyle/>
        <a:p>
          <a:endParaRPr lang="en-US"/>
        </a:p>
      </dgm:t>
    </dgm:pt>
    <dgm:pt modelId="{0FE21B46-8D2E-425F-888C-F9319061A329}" type="sibTrans" cxnId="{12CC5980-CBD0-41D9-A06A-35E3F207FE75}">
      <dgm:prSet/>
      <dgm:spPr/>
      <dgm:t>
        <a:bodyPr/>
        <a:lstStyle/>
        <a:p>
          <a:endParaRPr lang="en-US"/>
        </a:p>
      </dgm:t>
    </dgm:pt>
    <dgm:pt modelId="{5BAFC44D-AD2A-4D10-AD17-C84096ECBFC6}">
      <dgm:prSet/>
      <dgm:spPr/>
      <dgm:t>
        <a:bodyPr/>
        <a:lstStyle/>
        <a:p>
          <a:r>
            <a:rPr lang="en-US"/>
            <a:t>Females</a:t>
          </a:r>
        </a:p>
      </dgm:t>
    </dgm:pt>
    <dgm:pt modelId="{FD7366ED-5461-4259-A7E0-036930D81A04}" type="parTrans" cxnId="{65FA3625-7FBD-4437-A332-4C72102055B5}">
      <dgm:prSet/>
      <dgm:spPr/>
      <dgm:t>
        <a:bodyPr/>
        <a:lstStyle/>
        <a:p>
          <a:endParaRPr lang="en-US"/>
        </a:p>
      </dgm:t>
    </dgm:pt>
    <dgm:pt modelId="{B52C1DA3-12C3-4863-8CC8-A5B9A2833E17}" type="sibTrans" cxnId="{65FA3625-7FBD-4437-A332-4C72102055B5}">
      <dgm:prSet/>
      <dgm:spPr/>
      <dgm:t>
        <a:bodyPr/>
        <a:lstStyle/>
        <a:p>
          <a:endParaRPr lang="en-US"/>
        </a:p>
      </dgm:t>
    </dgm:pt>
    <dgm:pt modelId="{5811079F-7DAF-4B18-B38B-979C656381F5}">
      <dgm:prSet/>
      <dgm:spPr/>
      <dgm:t>
        <a:bodyPr/>
        <a:lstStyle/>
        <a:p>
          <a:pPr rtl="0"/>
          <a:r>
            <a:rPr lang="en-US" b="0" i="0"/>
            <a:t>Diabetics</a:t>
          </a:r>
          <a:r>
            <a:rPr lang="en-US" b="0" i="0">
              <a:latin typeface="Aptos Display" panose="020F0302020204030204"/>
            </a:rPr>
            <a:t> </a:t>
          </a:r>
          <a:endParaRPr lang="en-US"/>
        </a:p>
      </dgm:t>
    </dgm:pt>
    <dgm:pt modelId="{FD73EF5C-2568-4D7F-850F-6FD4C05D641C}" type="parTrans" cxnId="{182A54D5-186E-4997-9D34-48F53D4C64B4}">
      <dgm:prSet/>
      <dgm:spPr/>
      <dgm:t>
        <a:bodyPr/>
        <a:lstStyle/>
        <a:p>
          <a:endParaRPr lang="en-US"/>
        </a:p>
      </dgm:t>
    </dgm:pt>
    <dgm:pt modelId="{385389CC-8EE0-4362-B95A-C21D5F735163}" type="sibTrans" cxnId="{182A54D5-186E-4997-9D34-48F53D4C64B4}">
      <dgm:prSet/>
      <dgm:spPr/>
      <dgm:t>
        <a:bodyPr/>
        <a:lstStyle/>
        <a:p>
          <a:endParaRPr lang="en-US"/>
        </a:p>
      </dgm:t>
    </dgm:pt>
    <dgm:pt modelId="{E7F585A3-7F5B-4BEB-8715-739CDA3F1C89}">
      <dgm:prSet/>
      <dgm:spPr/>
      <dgm:t>
        <a:bodyPr/>
        <a:lstStyle/>
        <a:p>
          <a:r>
            <a:rPr lang="en-US"/>
            <a:t>R</a:t>
          </a:r>
          <a:r>
            <a:rPr lang="en-US" b="0" i="0"/>
            <a:t>heumatoid arthritis</a:t>
          </a:r>
          <a:endParaRPr lang="en-US"/>
        </a:p>
      </dgm:t>
    </dgm:pt>
    <dgm:pt modelId="{97638951-9CBB-4EAE-BAB1-A3BFC39E8239}" type="parTrans" cxnId="{EC8A9539-40A8-4991-97CF-1E7672F9F110}">
      <dgm:prSet/>
      <dgm:spPr/>
      <dgm:t>
        <a:bodyPr/>
        <a:lstStyle/>
        <a:p>
          <a:endParaRPr lang="en-US"/>
        </a:p>
      </dgm:t>
    </dgm:pt>
    <dgm:pt modelId="{090AB52E-EB44-4491-A9BA-5E815618ED01}" type="sibTrans" cxnId="{EC8A9539-40A8-4991-97CF-1E7672F9F110}">
      <dgm:prSet/>
      <dgm:spPr/>
      <dgm:t>
        <a:bodyPr/>
        <a:lstStyle/>
        <a:p>
          <a:endParaRPr lang="en-US"/>
        </a:p>
      </dgm:t>
    </dgm:pt>
    <dgm:pt modelId="{F20CC51F-264D-4404-AE19-2F449E37AF4F}">
      <dgm:prSet/>
      <dgm:spPr/>
      <dgm:t>
        <a:bodyPr/>
        <a:lstStyle/>
        <a:p>
          <a:r>
            <a:rPr lang="en-US"/>
            <a:t>MEDS</a:t>
          </a:r>
        </a:p>
      </dgm:t>
    </dgm:pt>
    <dgm:pt modelId="{FB415D8A-C108-46EE-BA45-CE5B62FFF72E}" type="parTrans" cxnId="{EB4F5536-A4A5-4522-B682-BE8C509AF1BC}">
      <dgm:prSet/>
      <dgm:spPr/>
      <dgm:t>
        <a:bodyPr/>
        <a:lstStyle/>
        <a:p>
          <a:endParaRPr lang="en-US"/>
        </a:p>
      </dgm:t>
    </dgm:pt>
    <dgm:pt modelId="{E97ECA6C-DE6B-4BF5-A561-28A10D3705F5}" type="sibTrans" cxnId="{EB4F5536-A4A5-4522-B682-BE8C509AF1BC}">
      <dgm:prSet/>
      <dgm:spPr/>
      <dgm:t>
        <a:bodyPr/>
        <a:lstStyle/>
        <a:p>
          <a:endParaRPr lang="en-US"/>
        </a:p>
      </dgm:t>
    </dgm:pt>
    <dgm:pt modelId="{222E2100-4724-450C-ACDE-158026FEC132}">
      <dgm:prSet/>
      <dgm:spPr/>
      <dgm:t>
        <a:bodyPr/>
        <a:lstStyle/>
        <a:p>
          <a:r>
            <a:rPr lang="en-US"/>
            <a:t>1-2 mL STEROID</a:t>
          </a:r>
        </a:p>
      </dgm:t>
    </dgm:pt>
    <dgm:pt modelId="{162BAC8A-A13A-49C6-913C-16E6F62712E5}" type="parTrans" cxnId="{3B58CF5B-EEB7-4FB6-8DA6-B66AA7F58FFE}">
      <dgm:prSet/>
      <dgm:spPr/>
      <dgm:t>
        <a:bodyPr/>
        <a:lstStyle/>
        <a:p>
          <a:endParaRPr lang="en-US"/>
        </a:p>
      </dgm:t>
    </dgm:pt>
    <dgm:pt modelId="{88BCFC4C-827D-4B5A-9B40-4BA07C96A88A}" type="sibTrans" cxnId="{3B58CF5B-EEB7-4FB6-8DA6-B66AA7F58FFE}">
      <dgm:prSet/>
      <dgm:spPr/>
      <dgm:t>
        <a:bodyPr/>
        <a:lstStyle/>
        <a:p>
          <a:endParaRPr lang="en-US"/>
        </a:p>
      </dgm:t>
    </dgm:pt>
    <dgm:pt modelId="{44D9B916-F101-4857-B48A-ACDF4F900BD4}">
      <dgm:prSet/>
      <dgm:spPr/>
      <dgm:t>
        <a:bodyPr/>
        <a:lstStyle/>
        <a:p>
          <a:r>
            <a:rPr lang="en-US"/>
            <a:t>4-7 mL ANESTHETIC</a:t>
          </a:r>
        </a:p>
      </dgm:t>
    </dgm:pt>
    <dgm:pt modelId="{0FC3BDF3-F814-4EB0-A290-862D7EC68192}" type="parTrans" cxnId="{7E77B35B-DD0F-4710-8471-1FE3BCC269BF}">
      <dgm:prSet/>
      <dgm:spPr/>
      <dgm:t>
        <a:bodyPr/>
        <a:lstStyle/>
        <a:p>
          <a:endParaRPr lang="en-US"/>
        </a:p>
      </dgm:t>
    </dgm:pt>
    <dgm:pt modelId="{2A5B3EF9-52AE-4AFA-9B3C-6454B8CC9932}" type="sibTrans" cxnId="{7E77B35B-DD0F-4710-8471-1FE3BCC269BF}">
      <dgm:prSet/>
      <dgm:spPr/>
      <dgm:t>
        <a:bodyPr/>
        <a:lstStyle/>
        <a:p>
          <a:endParaRPr lang="en-US"/>
        </a:p>
      </dgm:t>
    </dgm:pt>
    <dgm:pt modelId="{4C80DDF8-ACD9-46DE-8541-F764B20E18D2}">
      <dgm:prSet phldr="0"/>
      <dgm:spPr/>
      <dgm:t>
        <a:bodyPr/>
        <a:lstStyle/>
        <a:p>
          <a:pPr rtl="0"/>
          <a:r>
            <a:rPr lang="en-US">
              <a:latin typeface="Aptos Display" panose="020F0302020204030204"/>
            </a:rPr>
            <a:t>INJECTION </a:t>
          </a:r>
        </a:p>
      </dgm:t>
    </dgm:pt>
    <dgm:pt modelId="{77D08C11-A4A5-45FD-B497-A7C71E96843A}" type="parTrans" cxnId="{51A51634-F978-43CE-8428-2678D98ACFF1}">
      <dgm:prSet/>
      <dgm:spPr/>
    </dgm:pt>
    <dgm:pt modelId="{C3E33B36-66D7-49AC-8DAB-28EDAD85A9DF}" type="sibTrans" cxnId="{51A51634-F978-43CE-8428-2678D98ACFF1}">
      <dgm:prSet/>
      <dgm:spPr/>
    </dgm:pt>
    <dgm:pt modelId="{2E40FC05-CDA8-437B-897C-0988497F25A7}">
      <dgm:prSet phldr="0"/>
      <dgm:spPr/>
      <dgm:t>
        <a:bodyPr/>
        <a:lstStyle/>
        <a:p>
          <a:pPr rtl="0"/>
          <a:r>
            <a:rPr lang="en-US">
              <a:latin typeface="Aptos Display" panose="020F0302020204030204"/>
            </a:rPr>
            <a:t>SIMILAR TO SUBACROMIAL APPROACH</a:t>
          </a:r>
        </a:p>
      </dgm:t>
    </dgm:pt>
    <dgm:pt modelId="{A45AA25B-AA77-44C2-B5A4-396ECADEA2BC}" type="parTrans" cxnId="{71BB5AF8-3CC7-40DC-B845-33C29087B03C}">
      <dgm:prSet/>
      <dgm:spPr/>
    </dgm:pt>
    <dgm:pt modelId="{99B84537-DB37-4C94-B983-721163D3DC08}" type="sibTrans" cxnId="{71BB5AF8-3CC7-40DC-B845-33C29087B03C}">
      <dgm:prSet/>
      <dgm:spPr/>
    </dgm:pt>
    <dgm:pt modelId="{8D5C2794-046A-4C4E-9385-9828EDC189A0}" type="pres">
      <dgm:prSet presAssocID="{4CD3FE2B-7144-4FBD-8B27-5B850DE50501}" presName="Name0" presStyleCnt="0">
        <dgm:presLayoutVars>
          <dgm:dir/>
          <dgm:animLvl val="lvl"/>
          <dgm:resizeHandles val="exact"/>
        </dgm:presLayoutVars>
      </dgm:prSet>
      <dgm:spPr/>
    </dgm:pt>
    <dgm:pt modelId="{756A3A04-D6EE-4B6A-8701-BB74970EBA9B}" type="pres">
      <dgm:prSet presAssocID="{E2F73BAB-612F-4C8D-A11F-F7AACADA70F3}" presName="linNode" presStyleCnt="0"/>
      <dgm:spPr/>
    </dgm:pt>
    <dgm:pt modelId="{D477FDE6-B760-4EF6-8726-41155EA6F142}" type="pres">
      <dgm:prSet presAssocID="{E2F73BAB-612F-4C8D-A11F-F7AACADA70F3}" presName="parentText" presStyleLbl="node1" presStyleIdx="0" presStyleCnt="3">
        <dgm:presLayoutVars>
          <dgm:chMax val="1"/>
          <dgm:bulletEnabled val="1"/>
        </dgm:presLayoutVars>
      </dgm:prSet>
      <dgm:spPr/>
    </dgm:pt>
    <dgm:pt modelId="{6C2F6AC6-19B7-4F27-A1D6-FDB60786927F}" type="pres">
      <dgm:prSet presAssocID="{E2F73BAB-612F-4C8D-A11F-F7AACADA70F3}" presName="descendantText" presStyleLbl="alignAccFollowNode1" presStyleIdx="0" presStyleCnt="3">
        <dgm:presLayoutVars>
          <dgm:bulletEnabled val="1"/>
        </dgm:presLayoutVars>
      </dgm:prSet>
      <dgm:spPr/>
    </dgm:pt>
    <dgm:pt modelId="{DC3CA0EE-5025-4C01-9F4B-CC2CF9EBD41B}" type="pres">
      <dgm:prSet presAssocID="{7E0F297A-7BB0-4B62-846B-E0786F069229}" presName="sp" presStyleCnt="0"/>
      <dgm:spPr/>
    </dgm:pt>
    <dgm:pt modelId="{038968C5-4011-4C0F-BC4C-5F4D8A807AC9}" type="pres">
      <dgm:prSet presAssocID="{F20CC51F-264D-4404-AE19-2F449E37AF4F}" presName="linNode" presStyleCnt="0"/>
      <dgm:spPr/>
    </dgm:pt>
    <dgm:pt modelId="{5E35403E-FCF2-4CF9-A259-461C32492071}" type="pres">
      <dgm:prSet presAssocID="{F20CC51F-264D-4404-AE19-2F449E37AF4F}" presName="parentText" presStyleLbl="node1" presStyleIdx="1" presStyleCnt="3">
        <dgm:presLayoutVars>
          <dgm:chMax val="1"/>
          <dgm:bulletEnabled val="1"/>
        </dgm:presLayoutVars>
      </dgm:prSet>
      <dgm:spPr/>
    </dgm:pt>
    <dgm:pt modelId="{F18FF5B9-3F1C-4A52-8CF5-DC0BE6AE4ECA}" type="pres">
      <dgm:prSet presAssocID="{F20CC51F-264D-4404-AE19-2F449E37AF4F}" presName="descendantText" presStyleLbl="alignAccFollowNode1" presStyleIdx="1" presStyleCnt="3">
        <dgm:presLayoutVars>
          <dgm:bulletEnabled val="1"/>
        </dgm:presLayoutVars>
      </dgm:prSet>
      <dgm:spPr/>
    </dgm:pt>
    <dgm:pt modelId="{28CCDA99-3EF4-4E15-8FB0-AE6EF9F227C9}" type="pres">
      <dgm:prSet presAssocID="{E97ECA6C-DE6B-4BF5-A561-28A10D3705F5}" presName="sp" presStyleCnt="0"/>
      <dgm:spPr/>
    </dgm:pt>
    <dgm:pt modelId="{ABFAD7DC-5588-4D6D-BEA8-BBE74D66F9A5}" type="pres">
      <dgm:prSet presAssocID="{4C80DDF8-ACD9-46DE-8541-F764B20E18D2}" presName="linNode" presStyleCnt="0"/>
      <dgm:spPr/>
    </dgm:pt>
    <dgm:pt modelId="{28C813BF-B1BF-4EF8-B696-85A489CC853B}" type="pres">
      <dgm:prSet presAssocID="{4C80DDF8-ACD9-46DE-8541-F764B20E18D2}" presName="parentText" presStyleLbl="node1" presStyleIdx="2" presStyleCnt="3">
        <dgm:presLayoutVars>
          <dgm:chMax val="1"/>
          <dgm:bulletEnabled val="1"/>
        </dgm:presLayoutVars>
      </dgm:prSet>
      <dgm:spPr/>
    </dgm:pt>
    <dgm:pt modelId="{DC05547E-DEDA-4A98-A6B9-1553D9B760F2}" type="pres">
      <dgm:prSet presAssocID="{4C80DDF8-ACD9-46DE-8541-F764B20E18D2}" presName="descendantText" presStyleLbl="alignAccFollowNode1" presStyleIdx="2" presStyleCnt="3">
        <dgm:presLayoutVars>
          <dgm:bulletEnabled val="1"/>
        </dgm:presLayoutVars>
      </dgm:prSet>
      <dgm:spPr/>
    </dgm:pt>
  </dgm:ptLst>
  <dgm:cxnLst>
    <dgm:cxn modelId="{8AAEC501-8CA0-4434-97C3-B6A806FDDE05}" type="presOf" srcId="{F20CC51F-264D-4404-AE19-2F449E37AF4F}" destId="{5E35403E-FCF2-4CF9-A259-461C32492071}" srcOrd="0" destOrd="0" presId="urn:microsoft.com/office/officeart/2005/8/layout/vList5"/>
    <dgm:cxn modelId="{A86D5419-7C73-4BD1-9D5D-98302A8522D6}" type="presOf" srcId="{44D9B916-F101-4857-B48A-ACDF4F900BD4}" destId="{F18FF5B9-3F1C-4A52-8CF5-DC0BE6AE4ECA}" srcOrd="0" destOrd="1" presId="urn:microsoft.com/office/officeart/2005/8/layout/vList5"/>
    <dgm:cxn modelId="{35FF241F-EBF7-4E4D-A47F-8DA2DC62EF45}" type="presOf" srcId="{643249E0-AE5F-47DC-9C30-A3FBBB868ABA}" destId="{6C2F6AC6-19B7-4F27-A1D6-FDB60786927F}" srcOrd="0" destOrd="5" presId="urn:microsoft.com/office/officeart/2005/8/layout/vList5"/>
    <dgm:cxn modelId="{7252EE24-5D32-482E-84E3-6C0236C0888E}" srcId="{4CD3FE2B-7144-4FBD-8B27-5B850DE50501}" destId="{E2F73BAB-612F-4C8D-A11F-F7AACADA70F3}" srcOrd="0" destOrd="0" parTransId="{2DF89DF1-DAF9-48F8-BD05-815360C57B5B}" sibTransId="{7E0F297A-7BB0-4B62-846B-E0786F069229}"/>
    <dgm:cxn modelId="{65FA3625-7FBD-4437-A332-4C72102055B5}" srcId="{643249E0-AE5F-47DC-9C30-A3FBBB868ABA}" destId="{5BAFC44D-AD2A-4D10-AD17-C84096ECBFC6}" srcOrd="1" destOrd="0" parTransId="{FD7366ED-5461-4259-A7E0-036930D81A04}" sibTransId="{B52C1DA3-12C3-4863-8CC8-A5B9A2833E17}"/>
    <dgm:cxn modelId="{51A51634-F978-43CE-8428-2678D98ACFF1}" srcId="{4CD3FE2B-7144-4FBD-8B27-5B850DE50501}" destId="{4C80DDF8-ACD9-46DE-8541-F764B20E18D2}" srcOrd="2" destOrd="0" parTransId="{77D08C11-A4A5-45FD-B497-A7C71E96843A}" sibTransId="{C3E33B36-66D7-49AC-8DAB-28EDAD85A9DF}"/>
    <dgm:cxn modelId="{EB4F5536-A4A5-4522-B682-BE8C509AF1BC}" srcId="{4CD3FE2B-7144-4FBD-8B27-5B850DE50501}" destId="{F20CC51F-264D-4404-AE19-2F449E37AF4F}" srcOrd="1" destOrd="0" parTransId="{FB415D8A-C108-46EE-BA45-CE5B62FFF72E}" sibTransId="{E97ECA6C-DE6B-4BF5-A561-28A10D3705F5}"/>
    <dgm:cxn modelId="{EC8A9539-40A8-4991-97CF-1E7672F9F110}" srcId="{E2F73BAB-612F-4C8D-A11F-F7AACADA70F3}" destId="{E7F585A3-7F5B-4BEB-8715-739CDA3F1C89}" srcOrd="2" destOrd="0" parTransId="{97638951-9CBB-4EAE-BAB1-A3BFC39E8239}" sibTransId="{090AB52E-EB44-4491-A9BA-5E815618ED01}"/>
    <dgm:cxn modelId="{3AB9ED3A-8012-497C-85C6-6520B8627B79}" type="presOf" srcId="{4FED779E-2D6C-49D5-89E9-2CC3DCEA16F8}" destId="{6C2F6AC6-19B7-4F27-A1D6-FDB60786927F}" srcOrd="0" destOrd="6" presId="urn:microsoft.com/office/officeart/2005/8/layout/vList5"/>
    <dgm:cxn modelId="{511BB23D-FDE8-4149-8336-963D6DD7A360}" type="presOf" srcId="{2E40FC05-CDA8-437B-897C-0988497F25A7}" destId="{DC05547E-DEDA-4A98-A6B9-1553D9B760F2}" srcOrd="0" destOrd="0" presId="urn:microsoft.com/office/officeart/2005/8/layout/vList5"/>
    <dgm:cxn modelId="{7E77B35B-DD0F-4710-8471-1FE3BCC269BF}" srcId="{F20CC51F-264D-4404-AE19-2F449E37AF4F}" destId="{44D9B916-F101-4857-B48A-ACDF4F900BD4}" srcOrd="1" destOrd="0" parTransId="{0FC3BDF3-F814-4EB0-A290-862D7EC68192}" sibTransId="{2A5B3EF9-52AE-4AFA-9B3C-6454B8CC9932}"/>
    <dgm:cxn modelId="{3B58CF5B-EEB7-4FB6-8DA6-B66AA7F58FFE}" srcId="{F20CC51F-264D-4404-AE19-2F449E37AF4F}" destId="{222E2100-4724-450C-ACDE-158026FEC132}" srcOrd="0" destOrd="0" parTransId="{162BAC8A-A13A-49C6-913C-16E6F62712E5}" sibTransId="{88BCFC4C-827D-4B5A-9B40-4BA07C96A88A}"/>
    <dgm:cxn modelId="{4D729742-DE14-4ACD-8FC6-9D684E2B73FA}" type="presOf" srcId="{21DB1B51-89E4-4DA2-BB58-49D3F5C2BBA5}" destId="{6C2F6AC6-19B7-4F27-A1D6-FDB60786927F}" srcOrd="0" destOrd="1" presId="urn:microsoft.com/office/officeart/2005/8/layout/vList5"/>
    <dgm:cxn modelId="{309E2469-1C96-474E-A958-06CB3F51E403}" type="presOf" srcId="{5BAFC44D-AD2A-4D10-AD17-C84096ECBFC6}" destId="{6C2F6AC6-19B7-4F27-A1D6-FDB60786927F}" srcOrd="0" destOrd="7" presId="urn:microsoft.com/office/officeart/2005/8/layout/vList5"/>
    <dgm:cxn modelId="{B44B5F72-BAD8-49EA-A720-E3AD0C250C32}" srcId="{8B88F4AE-4E24-45DB-AAB1-B5710EEF5612}" destId="{6A521D8E-6B13-4F43-B69B-C39D08CF22AF}" srcOrd="2" destOrd="0" parTransId="{29120D18-EBF4-475B-BBD5-06E065423C51}" sibTransId="{51424B70-033C-43EF-9C4C-E54D2A221E2C}"/>
    <dgm:cxn modelId="{12CC5980-CBD0-41D9-A06A-35E3F207FE75}" srcId="{643249E0-AE5F-47DC-9C30-A3FBBB868ABA}" destId="{4FED779E-2D6C-49D5-89E9-2CC3DCEA16F8}" srcOrd="0" destOrd="0" parTransId="{E19780F7-ED22-48F8-B02B-2BF19A174A0F}" sibTransId="{0FE21B46-8D2E-425F-888C-F9319061A329}"/>
    <dgm:cxn modelId="{52D99098-F302-4F63-A310-721237F4AB93}" srcId="{E2F73BAB-612F-4C8D-A11F-F7AACADA70F3}" destId="{8B88F4AE-4E24-45DB-AAB1-B5710EEF5612}" srcOrd="0" destOrd="0" parTransId="{8D93982F-9632-4DD3-B2DB-600795918451}" sibTransId="{C1E2B6F0-AFCE-4197-96E3-D965D44693FA}"/>
    <dgm:cxn modelId="{FABCEBA5-E41F-415E-BB7C-3510A12038DD}" srcId="{E2F73BAB-612F-4C8D-A11F-F7AACADA70F3}" destId="{643249E0-AE5F-47DC-9C30-A3FBBB868ABA}" srcOrd="1" destOrd="0" parTransId="{BF262D41-B19F-469D-A8F2-0F6C2F9C1749}" sibTransId="{B1F67A2A-567B-408E-8ADF-1306A2ABC4BD}"/>
    <dgm:cxn modelId="{9627DCA6-7DF0-4016-8FEA-49E1500B712C}" srcId="{8B88F4AE-4E24-45DB-AAB1-B5710EEF5612}" destId="{21DB1B51-89E4-4DA2-BB58-49D3F5C2BBA5}" srcOrd="0" destOrd="0" parTransId="{8E94D2C4-E30D-43FE-ACF2-1E0D0B8F831B}" sibTransId="{D6E5AD2E-7FE0-4DDD-8B3D-A55B382291B9}"/>
    <dgm:cxn modelId="{8CBF8EAA-79E7-480B-B668-97A04673274E}" type="presOf" srcId="{8B88F4AE-4E24-45DB-AAB1-B5710EEF5612}" destId="{6C2F6AC6-19B7-4F27-A1D6-FDB60786927F}" srcOrd="0" destOrd="0" presId="urn:microsoft.com/office/officeart/2005/8/layout/vList5"/>
    <dgm:cxn modelId="{C0BBBBAD-6020-45BA-BFF8-CDEE91853914}" type="presOf" srcId="{5811079F-7DAF-4B18-B38B-979C656381F5}" destId="{6C2F6AC6-19B7-4F27-A1D6-FDB60786927F}" srcOrd="0" destOrd="8" presId="urn:microsoft.com/office/officeart/2005/8/layout/vList5"/>
    <dgm:cxn modelId="{0525F7B5-51A0-4F4B-BA42-937A30BA5840}" type="presOf" srcId="{6A521D8E-6B13-4F43-B69B-C39D08CF22AF}" destId="{6C2F6AC6-19B7-4F27-A1D6-FDB60786927F}" srcOrd="0" destOrd="3" presId="urn:microsoft.com/office/officeart/2005/8/layout/vList5"/>
    <dgm:cxn modelId="{1B23C8B6-42CA-427C-A173-9DD4556C9241}" type="presOf" srcId="{222E2100-4724-450C-ACDE-158026FEC132}" destId="{F18FF5B9-3F1C-4A52-8CF5-DC0BE6AE4ECA}" srcOrd="0" destOrd="0" presId="urn:microsoft.com/office/officeart/2005/8/layout/vList5"/>
    <dgm:cxn modelId="{82D1E9CE-25A2-4EE9-85BB-61313F8C59D7}" type="presOf" srcId="{49D62075-A8E4-4429-824E-3BE9B8A40A55}" destId="{6C2F6AC6-19B7-4F27-A1D6-FDB60786927F}" srcOrd="0" destOrd="2" presId="urn:microsoft.com/office/officeart/2005/8/layout/vList5"/>
    <dgm:cxn modelId="{182A54D5-186E-4997-9D34-48F53D4C64B4}" srcId="{643249E0-AE5F-47DC-9C30-A3FBBB868ABA}" destId="{5811079F-7DAF-4B18-B38B-979C656381F5}" srcOrd="2" destOrd="0" parTransId="{FD73EF5C-2568-4D7F-850F-6FD4C05D641C}" sibTransId="{385389CC-8EE0-4362-B95A-C21D5F735163}"/>
    <dgm:cxn modelId="{B3310BD8-7FC6-4D09-A161-9B81117E66A6}" type="presOf" srcId="{0E785147-4AB2-4A83-A125-2507C50529A7}" destId="{6C2F6AC6-19B7-4F27-A1D6-FDB60786927F}" srcOrd="0" destOrd="4" presId="urn:microsoft.com/office/officeart/2005/8/layout/vList5"/>
    <dgm:cxn modelId="{BB6FB6D8-FF0A-4245-9BE4-D4971E82B9AC}" srcId="{8B88F4AE-4E24-45DB-AAB1-B5710EEF5612}" destId="{0E785147-4AB2-4A83-A125-2507C50529A7}" srcOrd="3" destOrd="0" parTransId="{1081F400-E0CD-45ED-BC4A-E67F8B72D25B}" sibTransId="{99FD7365-95D4-4E02-8F12-F7032AB85DFB}"/>
    <dgm:cxn modelId="{0F6E02DE-976F-4180-B697-AB2DB17B0217}" srcId="{8B88F4AE-4E24-45DB-AAB1-B5710EEF5612}" destId="{49D62075-A8E4-4429-824E-3BE9B8A40A55}" srcOrd="1" destOrd="0" parTransId="{6A53C843-E1BB-478D-8CC5-FC7F5F3DFB94}" sibTransId="{0B5CE8B2-BB9C-4AB8-99F2-9C00B10F234B}"/>
    <dgm:cxn modelId="{0AA087ED-4160-422D-B278-07062849EA25}" type="presOf" srcId="{E2F73BAB-612F-4C8D-A11F-F7AACADA70F3}" destId="{D477FDE6-B760-4EF6-8726-41155EA6F142}" srcOrd="0" destOrd="0" presId="urn:microsoft.com/office/officeart/2005/8/layout/vList5"/>
    <dgm:cxn modelId="{132A06EF-6ADC-4155-B517-4179F3979A18}" type="presOf" srcId="{4CD3FE2B-7144-4FBD-8B27-5B850DE50501}" destId="{8D5C2794-046A-4C4E-9385-9828EDC189A0}" srcOrd="0" destOrd="0" presId="urn:microsoft.com/office/officeart/2005/8/layout/vList5"/>
    <dgm:cxn modelId="{71BB5AF8-3CC7-40DC-B845-33C29087B03C}" srcId="{4C80DDF8-ACD9-46DE-8541-F764B20E18D2}" destId="{2E40FC05-CDA8-437B-897C-0988497F25A7}" srcOrd="0" destOrd="0" parTransId="{A45AA25B-AA77-44C2-B5A4-396ECADEA2BC}" sibTransId="{99B84537-DB37-4C94-B983-721163D3DC08}"/>
    <dgm:cxn modelId="{874ED4FD-6A82-4F51-8064-D9D659A62365}" type="presOf" srcId="{4C80DDF8-ACD9-46DE-8541-F764B20E18D2}" destId="{28C813BF-B1BF-4EF8-B696-85A489CC853B}" srcOrd="0" destOrd="0" presId="urn:microsoft.com/office/officeart/2005/8/layout/vList5"/>
    <dgm:cxn modelId="{615B13FF-98B7-485D-9CCE-F605F545EBF8}" type="presOf" srcId="{E7F585A3-7F5B-4BEB-8715-739CDA3F1C89}" destId="{6C2F6AC6-19B7-4F27-A1D6-FDB60786927F}" srcOrd="0" destOrd="9" presId="urn:microsoft.com/office/officeart/2005/8/layout/vList5"/>
    <dgm:cxn modelId="{BC694905-10A8-4246-BAE2-DE1C7C9E49A8}" type="presParOf" srcId="{8D5C2794-046A-4C4E-9385-9828EDC189A0}" destId="{756A3A04-D6EE-4B6A-8701-BB74970EBA9B}" srcOrd="0" destOrd="0" presId="urn:microsoft.com/office/officeart/2005/8/layout/vList5"/>
    <dgm:cxn modelId="{97F3963A-45AC-40FF-AC9A-F5027F2ED482}" type="presParOf" srcId="{756A3A04-D6EE-4B6A-8701-BB74970EBA9B}" destId="{D477FDE6-B760-4EF6-8726-41155EA6F142}" srcOrd="0" destOrd="0" presId="urn:microsoft.com/office/officeart/2005/8/layout/vList5"/>
    <dgm:cxn modelId="{0285FE55-EBED-42C0-B4B1-6C10ADA74934}" type="presParOf" srcId="{756A3A04-D6EE-4B6A-8701-BB74970EBA9B}" destId="{6C2F6AC6-19B7-4F27-A1D6-FDB60786927F}" srcOrd="1" destOrd="0" presId="urn:microsoft.com/office/officeart/2005/8/layout/vList5"/>
    <dgm:cxn modelId="{39F861A6-CA52-4796-AB76-B66749437ADC}" type="presParOf" srcId="{8D5C2794-046A-4C4E-9385-9828EDC189A0}" destId="{DC3CA0EE-5025-4C01-9F4B-CC2CF9EBD41B}" srcOrd="1" destOrd="0" presId="urn:microsoft.com/office/officeart/2005/8/layout/vList5"/>
    <dgm:cxn modelId="{4C62CCF3-A4DE-4E25-9FED-BC57BC163974}" type="presParOf" srcId="{8D5C2794-046A-4C4E-9385-9828EDC189A0}" destId="{038968C5-4011-4C0F-BC4C-5F4D8A807AC9}" srcOrd="2" destOrd="0" presId="urn:microsoft.com/office/officeart/2005/8/layout/vList5"/>
    <dgm:cxn modelId="{B3906133-AEA2-45EC-A84B-B7B9232F8A16}" type="presParOf" srcId="{038968C5-4011-4C0F-BC4C-5F4D8A807AC9}" destId="{5E35403E-FCF2-4CF9-A259-461C32492071}" srcOrd="0" destOrd="0" presId="urn:microsoft.com/office/officeart/2005/8/layout/vList5"/>
    <dgm:cxn modelId="{EBAFF85E-1855-4B1A-A757-9AAEDF0EEF11}" type="presParOf" srcId="{038968C5-4011-4C0F-BC4C-5F4D8A807AC9}" destId="{F18FF5B9-3F1C-4A52-8CF5-DC0BE6AE4ECA}" srcOrd="1" destOrd="0" presId="urn:microsoft.com/office/officeart/2005/8/layout/vList5"/>
    <dgm:cxn modelId="{227C77B0-E6A4-4E4C-AB67-3B0E266E1952}" type="presParOf" srcId="{8D5C2794-046A-4C4E-9385-9828EDC189A0}" destId="{28CCDA99-3EF4-4E15-8FB0-AE6EF9F227C9}" srcOrd="3" destOrd="0" presId="urn:microsoft.com/office/officeart/2005/8/layout/vList5"/>
    <dgm:cxn modelId="{43CEB36C-3D64-436C-97B0-CC1653427D16}" type="presParOf" srcId="{8D5C2794-046A-4C4E-9385-9828EDC189A0}" destId="{ABFAD7DC-5588-4D6D-BEA8-BBE74D66F9A5}" srcOrd="4" destOrd="0" presId="urn:microsoft.com/office/officeart/2005/8/layout/vList5"/>
    <dgm:cxn modelId="{92867BE8-D401-4273-ADCD-BDD76A24801F}" type="presParOf" srcId="{ABFAD7DC-5588-4D6D-BEA8-BBE74D66F9A5}" destId="{28C813BF-B1BF-4EF8-B696-85A489CC853B}" srcOrd="0" destOrd="0" presId="urn:microsoft.com/office/officeart/2005/8/layout/vList5"/>
    <dgm:cxn modelId="{8D8FB7EF-9BAB-400B-AF55-B89792322493}" type="presParOf" srcId="{ABFAD7DC-5588-4D6D-BEA8-BBE74D66F9A5}" destId="{DC05547E-DEDA-4A98-A6B9-1553D9B760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40F2FA-2DA5-4F01-B448-68E43258A8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0012FD4-A4EE-4FB0-9AC4-746D719C3463}">
      <dgm:prSet/>
      <dgm:spPr/>
      <dgm:t>
        <a:bodyPr/>
        <a:lstStyle/>
        <a:p>
          <a:r>
            <a:rPr lang="en-US"/>
            <a:t>INDICATIONS</a:t>
          </a:r>
        </a:p>
      </dgm:t>
    </dgm:pt>
    <dgm:pt modelId="{1B1F0BE2-BAB8-4D2D-9EBE-E014C8515068}" type="parTrans" cxnId="{74FAE636-6795-47C5-B374-DB2D9A742163}">
      <dgm:prSet/>
      <dgm:spPr/>
      <dgm:t>
        <a:bodyPr/>
        <a:lstStyle/>
        <a:p>
          <a:endParaRPr lang="en-US"/>
        </a:p>
      </dgm:t>
    </dgm:pt>
    <dgm:pt modelId="{6E241380-21D0-4DAD-8FCC-D1EB115B2DE4}" type="sibTrans" cxnId="{74FAE636-6795-47C5-B374-DB2D9A742163}">
      <dgm:prSet/>
      <dgm:spPr/>
      <dgm:t>
        <a:bodyPr/>
        <a:lstStyle/>
        <a:p>
          <a:endParaRPr lang="en-US"/>
        </a:p>
      </dgm:t>
    </dgm:pt>
    <dgm:pt modelId="{17E1A1E0-6A8D-4716-A229-D0FF81A6B2D8}">
      <dgm:prSet/>
      <dgm:spPr/>
      <dgm:t>
        <a:bodyPr/>
        <a:lstStyle/>
        <a:p>
          <a:r>
            <a:rPr lang="en-US"/>
            <a:t>INFLAMMATION </a:t>
          </a:r>
        </a:p>
      </dgm:t>
    </dgm:pt>
    <dgm:pt modelId="{DDEED4EA-1915-493F-B31D-DC04A94E44B0}" type="parTrans" cxnId="{B3E22687-1DF7-4A46-B25D-4506758979B0}">
      <dgm:prSet/>
      <dgm:spPr/>
      <dgm:t>
        <a:bodyPr/>
        <a:lstStyle/>
        <a:p>
          <a:endParaRPr lang="en-US"/>
        </a:p>
      </dgm:t>
    </dgm:pt>
    <dgm:pt modelId="{F0D59D7E-0512-4DCA-8D79-B9A78A9FE851}" type="sibTrans" cxnId="{B3E22687-1DF7-4A46-B25D-4506758979B0}">
      <dgm:prSet/>
      <dgm:spPr/>
      <dgm:t>
        <a:bodyPr/>
        <a:lstStyle/>
        <a:p>
          <a:endParaRPr lang="en-US"/>
        </a:p>
      </dgm:t>
    </dgm:pt>
    <dgm:pt modelId="{36BAE294-AC76-4B4B-A641-E11A4D2D3EC0}">
      <dgm:prSet/>
      <dgm:spPr/>
      <dgm:t>
        <a:bodyPr/>
        <a:lstStyle/>
        <a:p>
          <a:r>
            <a:rPr lang="en-US"/>
            <a:t>PAIN OVER BICEPITAL GROOVE</a:t>
          </a:r>
        </a:p>
      </dgm:t>
    </dgm:pt>
    <dgm:pt modelId="{83593307-93A8-432E-91BD-B88A8F7378D3}" type="parTrans" cxnId="{F3DF6E3D-D2B3-4AF2-96F5-79A09A5D73DE}">
      <dgm:prSet/>
      <dgm:spPr/>
      <dgm:t>
        <a:bodyPr/>
        <a:lstStyle/>
        <a:p>
          <a:endParaRPr lang="en-US"/>
        </a:p>
      </dgm:t>
    </dgm:pt>
    <dgm:pt modelId="{F923DC44-3B22-4F6E-A2D4-748D5996DBB9}" type="sibTrans" cxnId="{F3DF6E3D-D2B3-4AF2-96F5-79A09A5D73DE}">
      <dgm:prSet/>
      <dgm:spPr/>
      <dgm:t>
        <a:bodyPr/>
        <a:lstStyle/>
        <a:p>
          <a:endParaRPr lang="en-US"/>
        </a:p>
      </dgm:t>
    </dgm:pt>
    <dgm:pt modelId="{F9833A53-139E-4CCD-BF85-7C248A8C2ED7}">
      <dgm:prSet/>
      <dgm:spPr/>
      <dgm:t>
        <a:bodyPr/>
        <a:lstStyle/>
        <a:p>
          <a:r>
            <a:rPr lang="en-US"/>
            <a:t>+SPEEDS</a:t>
          </a:r>
        </a:p>
      </dgm:t>
    </dgm:pt>
    <dgm:pt modelId="{BDA4186F-0483-44C8-B00A-98C92BE215EA}" type="parTrans" cxnId="{2B8472EA-A396-4ABF-B1EA-306F76EA1AA4}">
      <dgm:prSet/>
      <dgm:spPr/>
      <dgm:t>
        <a:bodyPr/>
        <a:lstStyle/>
        <a:p>
          <a:endParaRPr lang="en-US"/>
        </a:p>
      </dgm:t>
    </dgm:pt>
    <dgm:pt modelId="{BED3F792-4FD5-4D68-9AF3-99BE9EC08344}" type="sibTrans" cxnId="{2B8472EA-A396-4ABF-B1EA-306F76EA1AA4}">
      <dgm:prSet/>
      <dgm:spPr/>
      <dgm:t>
        <a:bodyPr/>
        <a:lstStyle/>
        <a:p>
          <a:endParaRPr lang="en-US"/>
        </a:p>
      </dgm:t>
    </dgm:pt>
    <dgm:pt modelId="{51B3A0C1-8D0D-4727-A41A-DB7AF1F8FF15}">
      <dgm:prSet/>
      <dgm:spPr/>
      <dgm:t>
        <a:bodyPr/>
        <a:lstStyle/>
        <a:p>
          <a:r>
            <a:rPr lang="en-US">
              <a:hlinkClick xmlns:r="http://schemas.openxmlformats.org/officeDocument/2006/relationships" r:id="rId1"/>
            </a:rPr>
            <a:t>Speeds Test</a:t>
          </a:r>
          <a:endParaRPr lang="en-US"/>
        </a:p>
      </dgm:t>
    </dgm:pt>
    <dgm:pt modelId="{A375B617-6FFD-499D-81D3-73ABB816D7C0}" type="parTrans" cxnId="{91041287-EA30-4669-A3BF-BEE438220CC0}">
      <dgm:prSet/>
      <dgm:spPr/>
      <dgm:t>
        <a:bodyPr/>
        <a:lstStyle/>
        <a:p>
          <a:endParaRPr lang="en-US"/>
        </a:p>
      </dgm:t>
    </dgm:pt>
    <dgm:pt modelId="{0D02AC56-51EB-4623-B20A-DCECA169260C}" type="sibTrans" cxnId="{91041287-EA30-4669-A3BF-BEE438220CC0}">
      <dgm:prSet/>
      <dgm:spPr/>
      <dgm:t>
        <a:bodyPr/>
        <a:lstStyle/>
        <a:p>
          <a:endParaRPr lang="en-US"/>
        </a:p>
      </dgm:t>
    </dgm:pt>
    <dgm:pt modelId="{6818EEE2-8E36-4049-B6C3-A84A3D7907DC}">
      <dgm:prSet/>
      <dgm:spPr/>
      <dgm:t>
        <a:bodyPr/>
        <a:lstStyle/>
        <a:p>
          <a:r>
            <a:rPr lang="en-US"/>
            <a:t>MEDS</a:t>
          </a:r>
        </a:p>
      </dgm:t>
    </dgm:pt>
    <dgm:pt modelId="{DE5E9B9C-C987-43C9-AF4B-77CCE11C12E0}" type="parTrans" cxnId="{A68429AE-2383-4E72-BE82-2493124308B8}">
      <dgm:prSet/>
      <dgm:spPr/>
      <dgm:t>
        <a:bodyPr/>
        <a:lstStyle/>
        <a:p>
          <a:endParaRPr lang="en-US"/>
        </a:p>
      </dgm:t>
    </dgm:pt>
    <dgm:pt modelId="{A03E246E-EF95-42B5-AC72-CF9D0647329C}" type="sibTrans" cxnId="{A68429AE-2383-4E72-BE82-2493124308B8}">
      <dgm:prSet/>
      <dgm:spPr/>
      <dgm:t>
        <a:bodyPr/>
        <a:lstStyle/>
        <a:p>
          <a:endParaRPr lang="en-US"/>
        </a:p>
      </dgm:t>
    </dgm:pt>
    <dgm:pt modelId="{F3FB1C1C-1832-4EED-A9BA-BF768E5A58FF}">
      <dgm:prSet/>
      <dgm:spPr/>
      <dgm:t>
        <a:bodyPr/>
        <a:lstStyle/>
        <a:p>
          <a:r>
            <a:rPr lang="en-US"/>
            <a:t>0.25-0.5 mL Steroid</a:t>
          </a:r>
        </a:p>
      </dgm:t>
    </dgm:pt>
    <dgm:pt modelId="{A9048D3B-76F2-42AD-B201-62E4645B7751}" type="parTrans" cxnId="{4D011985-9158-46A2-BFAD-8F9373FE6057}">
      <dgm:prSet/>
      <dgm:spPr/>
      <dgm:t>
        <a:bodyPr/>
        <a:lstStyle/>
        <a:p>
          <a:endParaRPr lang="en-US"/>
        </a:p>
      </dgm:t>
    </dgm:pt>
    <dgm:pt modelId="{AA67B082-ED1C-4486-BA6E-F496CD05DA61}" type="sibTrans" cxnId="{4D011985-9158-46A2-BFAD-8F9373FE6057}">
      <dgm:prSet/>
      <dgm:spPr/>
      <dgm:t>
        <a:bodyPr/>
        <a:lstStyle/>
        <a:p>
          <a:endParaRPr lang="en-US"/>
        </a:p>
      </dgm:t>
    </dgm:pt>
    <dgm:pt modelId="{00BE6692-38A2-4C73-B30B-F4D0E241DBFA}">
      <dgm:prSet/>
      <dgm:spPr/>
      <dgm:t>
        <a:bodyPr/>
        <a:lstStyle/>
        <a:p>
          <a:r>
            <a:rPr lang="en-US"/>
            <a:t>0.5-2.5 mL Anesthetic</a:t>
          </a:r>
        </a:p>
      </dgm:t>
    </dgm:pt>
    <dgm:pt modelId="{8DE08BDF-ECFD-483A-9CA9-4CA226F37177}" type="parTrans" cxnId="{C6CC4469-B5DF-48A0-A185-B26688699631}">
      <dgm:prSet/>
      <dgm:spPr/>
      <dgm:t>
        <a:bodyPr/>
        <a:lstStyle/>
        <a:p>
          <a:endParaRPr lang="en-US"/>
        </a:p>
      </dgm:t>
    </dgm:pt>
    <dgm:pt modelId="{A62E57F4-6FA5-4989-8176-379F0C36689B}" type="sibTrans" cxnId="{C6CC4469-B5DF-48A0-A185-B26688699631}">
      <dgm:prSet/>
      <dgm:spPr/>
      <dgm:t>
        <a:bodyPr/>
        <a:lstStyle/>
        <a:p>
          <a:endParaRPr lang="en-US"/>
        </a:p>
      </dgm:t>
    </dgm:pt>
    <dgm:pt modelId="{8C6E060B-6386-4515-A17D-1B376C773855}">
      <dgm:prSet/>
      <dgm:spPr/>
      <dgm:t>
        <a:bodyPr/>
        <a:lstStyle/>
        <a:p>
          <a:r>
            <a:rPr lang="en-US">
              <a:solidFill>
                <a:srgbClr val="00B050"/>
              </a:solidFill>
              <a:hlinkClick xmlns:r="http://schemas.openxmlformats.org/officeDocument/2006/relationships" r:id="rId2">
                <a:extLst>
                  <a:ext uri="{A12FA001-AC4F-418D-AE19-62706E023703}">
                    <ahyp:hlinkClr xmlns:ahyp="http://schemas.microsoft.com/office/drawing/2018/hyperlinkcolor" val="tx"/>
                  </a:ext>
                </a:extLst>
              </a:hlinkClick>
            </a:rPr>
            <a:t>Biceps Tendon injection</a:t>
          </a:r>
          <a:endParaRPr lang="en-US">
            <a:solidFill>
              <a:srgbClr val="00B050"/>
            </a:solidFill>
          </a:endParaRPr>
        </a:p>
      </dgm:t>
    </dgm:pt>
    <dgm:pt modelId="{FAA3C691-ED89-441C-963C-01EEE1AD1168}" type="parTrans" cxnId="{C9BA4728-88DB-4F2A-BFBE-CC72CB0E0A4B}">
      <dgm:prSet/>
      <dgm:spPr/>
      <dgm:t>
        <a:bodyPr/>
        <a:lstStyle/>
        <a:p>
          <a:endParaRPr lang="en-US"/>
        </a:p>
      </dgm:t>
    </dgm:pt>
    <dgm:pt modelId="{143E93F6-ADA5-472B-92BD-76E97907ECEC}" type="sibTrans" cxnId="{C9BA4728-88DB-4F2A-BFBE-CC72CB0E0A4B}">
      <dgm:prSet/>
      <dgm:spPr/>
      <dgm:t>
        <a:bodyPr/>
        <a:lstStyle/>
        <a:p>
          <a:endParaRPr lang="en-US"/>
        </a:p>
      </dgm:t>
    </dgm:pt>
    <dgm:pt modelId="{292CEB58-C5EE-42AF-8379-6B3635591F98}" type="pres">
      <dgm:prSet presAssocID="{6240F2FA-2DA5-4F01-B448-68E43258A8C7}" presName="linear" presStyleCnt="0">
        <dgm:presLayoutVars>
          <dgm:animLvl val="lvl"/>
          <dgm:resizeHandles val="exact"/>
        </dgm:presLayoutVars>
      </dgm:prSet>
      <dgm:spPr/>
    </dgm:pt>
    <dgm:pt modelId="{E416A01B-4924-4BF7-AA0A-28F4FACBA5E4}" type="pres">
      <dgm:prSet presAssocID="{20012FD4-A4EE-4FB0-9AC4-746D719C3463}" presName="parentText" presStyleLbl="node1" presStyleIdx="0" presStyleCnt="3">
        <dgm:presLayoutVars>
          <dgm:chMax val="0"/>
          <dgm:bulletEnabled val="1"/>
        </dgm:presLayoutVars>
      </dgm:prSet>
      <dgm:spPr/>
    </dgm:pt>
    <dgm:pt modelId="{747096FD-27F7-4885-80BA-BC3EC0163192}" type="pres">
      <dgm:prSet presAssocID="{20012FD4-A4EE-4FB0-9AC4-746D719C3463}" presName="childText" presStyleLbl="revTx" presStyleIdx="0" presStyleCnt="2">
        <dgm:presLayoutVars>
          <dgm:bulletEnabled val="1"/>
        </dgm:presLayoutVars>
      </dgm:prSet>
      <dgm:spPr/>
    </dgm:pt>
    <dgm:pt modelId="{92D7D913-C622-49C0-A749-EFEF39B3A201}" type="pres">
      <dgm:prSet presAssocID="{6818EEE2-8E36-4049-B6C3-A84A3D7907DC}" presName="parentText" presStyleLbl="node1" presStyleIdx="1" presStyleCnt="3">
        <dgm:presLayoutVars>
          <dgm:chMax val="0"/>
          <dgm:bulletEnabled val="1"/>
        </dgm:presLayoutVars>
      </dgm:prSet>
      <dgm:spPr/>
    </dgm:pt>
    <dgm:pt modelId="{58D9524C-6C84-402E-B9F2-CCBAE52242DB}" type="pres">
      <dgm:prSet presAssocID="{6818EEE2-8E36-4049-B6C3-A84A3D7907DC}" presName="childText" presStyleLbl="revTx" presStyleIdx="1" presStyleCnt="2">
        <dgm:presLayoutVars>
          <dgm:bulletEnabled val="1"/>
        </dgm:presLayoutVars>
      </dgm:prSet>
      <dgm:spPr/>
    </dgm:pt>
    <dgm:pt modelId="{F1A7F34D-0F3B-4577-8C26-0FCC42239B0D}" type="pres">
      <dgm:prSet presAssocID="{8C6E060B-6386-4515-A17D-1B376C773855}" presName="parentText" presStyleLbl="node1" presStyleIdx="2" presStyleCnt="3">
        <dgm:presLayoutVars>
          <dgm:chMax val="0"/>
          <dgm:bulletEnabled val="1"/>
        </dgm:presLayoutVars>
      </dgm:prSet>
      <dgm:spPr/>
    </dgm:pt>
  </dgm:ptLst>
  <dgm:cxnLst>
    <dgm:cxn modelId="{09079D0E-6E88-42D9-BB10-8D3AD994FA75}" type="presOf" srcId="{17E1A1E0-6A8D-4716-A229-D0FF81A6B2D8}" destId="{747096FD-27F7-4885-80BA-BC3EC0163192}" srcOrd="0" destOrd="0" presId="urn:microsoft.com/office/officeart/2005/8/layout/vList2"/>
    <dgm:cxn modelId="{0816CE20-88B6-4E6B-8EF6-FB9E7E04AAAC}" type="presOf" srcId="{6240F2FA-2DA5-4F01-B448-68E43258A8C7}" destId="{292CEB58-C5EE-42AF-8379-6B3635591F98}" srcOrd="0" destOrd="0" presId="urn:microsoft.com/office/officeart/2005/8/layout/vList2"/>
    <dgm:cxn modelId="{C9BA4728-88DB-4F2A-BFBE-CC72CB0E0A4B}" srcId="{6240F2FA-2DA5-4F01-B448-68E43258A8C7}" destId="{8C6E060B-6386-4515-A17D-1B376C773855}" srcOrd="2" destOrd="0" parTransId="{FAA3C691-ED89-441C-963C-01EEE1AD1168}" sibTransId="{143E93F6-ADA5-472B-92BD-76E97907ECEC}"/>
    <dgm:cxn modelId="{74FAE636-6795-47C5-B374-DB2D9A742163}" srcId="{6240F2FA-2DA5-4F01-B448-68E43258A8C7}" destId="{20012FD4-A4EE-4FB0-9AC4-746D719C3463}" srcOrd="0" destOrd="0" parTransId="{1B1F0BE2-BAB8-4D2D-9EBE-E014C8515068}" sibTransId="{6E241380-21D0-4DAD-8FCC-D1EB115B2DE4}"/>
    <dgm:cxn modelId="{F3DF6E3D-D2B3-4AF2-96F5-79A09A5D73DE}" srcId="{20012FD4-A4EE-4FB0-9AC4-746D719C3463}" destId="{36BAE294-AC76-4B4B-A641-E11A4D2D3EC0}" srcOrd="1" destOrd="0" parTransId="{83593307-93A8-432E-91BD-B88A8F7378D3}" sibTransId="{F923DC44-3B22-4F6E-A2D4-748D5996DBB9}"/>
    <dgm:cxn modelId="{5687C040-C2A4-4FEF-89E0-618ED22491EC}" type="presOf" srcId="{51B3A0C1-8D0D-4727-A41A-DB7AF1F8FF15}" destId="{747096FD-27F7-4885-80BA-BC3EC0163192}" srcOrd="0" destOrd="3" presId="urn:microsoft.com/office/officeart/2005/8/layout/vList2"/>
    <dgm:cxn modelId="{BB04EF5E-905E-4E8F-8186-DB74EE6C04EB}" type="presOf" srcId="{36BAE294-AC76-4B4B-A641-E11A4D2D3EC0}" destId="{747096FD-27F7-4885-80BA-BC3EC0163192}" srcOrd="0" destOrd="1" presId="urn:microsoft.com/office/officeart/2005/8/layout/vList2"/>
    <dgm:cxn modelId="{D660A343-AC2E-43F9-9CEC-C09DC2F36453}" type="presOf" srcId="{20012FD4-A4EE-4FB0-9AC4-746D719C3463}" destId="{E416A01B-4924-4BF7-AA0A-28F4FACBA5E4}" srcOrd="0" destOrd="0" presId="urn:microsoft.com/office/officeart/2005/8/layout/vList2"/>
    <dgm:cxn modelId="{2A7FD865-561F-4E95-9ED7-5A848B887794}" type="presOf" srcId="{8C6E060B-6386-4515-A17D-1B376C773855}" destId="{F1A7F34D-0F3B-4577-8C26-0FCC42239B0D}" srcOrd="0" destOrd="0" presId="urn:microsoft.com/office/officeart/2005/8/layout/vList2"/>
    <dgm:cxn modelId="{C6CC4469-B5DF-48A0-A185-B26688699631}" srcId="{6818EEE2-8E36-4049-B6C3-A84A3D7907DC}" destId="{00BE6692-38A2-4C73-B30B-F4D0E241DBFA}" srcOrd="1" destOrd="0" parTransId="{8DE08BDF-ECFD-483A-9CA9-4CA226F37177}" sibTransId="{A62E57F4-6FA5-4989-8176-379F0C36689B}"/>
    <dgm:cxn modelId="{4D011985-9158-46A2-BFAD-8F9373FE6057}" srcId="{6818EEE2-8E36-4049-B6C3-A84A3D7907DC}" destId="{F3FB1C1C-1832-4EED-A9BA-BF768E5A58FF}" srcOrd="0" destOrd="0" parTransId="{A9048D3B-76F2-42AD-B201-62E4645B7751}" sibTransId="{AA67B082-ED1C-4486-BA6E-F496CD05DA61}"/>
    <dgm:cxn modelId="{91041287-EA30-4669-A3BF-BEE438220CC0}" srcId="{F9833A53-139E-4CCD-BF85-7C248A8C2ED7}" destId="{51B3A0C1-8D0D-4727-A41A-DB7AF1F8FF15}" srcOrd="0" destOrd="0" parTransId="{A375B617-6FFD-499D-81D3-73ABB816D7C0}" sibTransId="{0D02AC56-51EB-4623-B20A-DCECA169260C}"/>
    <dgm:cxn modelId="{B3E22687-1DF7-4A46-B25D-4506758979B0}" srcId="{20012FD4-A4EE-4FB0-9AC4-746D719C3463}" destId="{17E1A1E0-6A8D-4716-A229-D0FF81A6B2D8}" srcOrd="0" destOrd="0" parTransId="{DDEED4EA-1915-493F-B31D-DC04A94E44B0}" sibTransId="{F0D59D7E-0512-4DCA-8D79-B9A78A9FE851}"/>
    <dgm:cxn modelId="{C08E298E-3750-4217-AAF9-1E1583878B9D}" type="presOf" srcId="{00BE6692-38A2-4C73-B30B-F4D0E241DBFA}" destId="{58D9524C-6C84-402E-B9F2-CCBAE52242DB}" srcOrd="0" destOrd="1" presId="urn:microsoft.com/office/officeart/2005/8/layout/vList2"/>
    <dgm:cxn modelId="{A68429AE-2383-4E72-BE82-2493124308B8}" srcId="{6240F2FA-2DA5-4F01-B448-68E43258A8C7}" destId="{6818EEE2-8E36-4049-B6C3-A84A3D7907DC}" srcOrd="1" destOrd="0" parTransId="{DE5E9B9C-C987-43C9-AF4B-77CCE11C12E0}" sibTransId="{A03E246E-EF95-42B5-AC72-CF9D0647329C}"/>
    <dgm:cxn modelId="{4635B4DA-5A30-430C-A644-8A7892ADD750}" type="presOf" srcId="{F9833A53-139E-4CCD-BF85-7C248A8C2ED7}" destId="{747096FD-27F7-4885-80BA-BC3EC0163192}" srcOrd="0" destOrd="2" presId="urn:microsoft.com/office/officeart/2005/8/layout/vList2"/>
    <dgm:cxn modelId="{C4C812DB-6BC0-46CE-AD57-15F8E3DD0E90}" type="presOf" srcId="{F3FB1C1C-1832-4EED-A9BA-BF768E5A58FF}" destId="{58D9524C-6C84-402E-B9F2-CCBAE52242DB}" srcOrd="0" destOrd="0" presId="urn:microsoft.com/office/officeart/2005/8/layout/vList2"/>
    <dgm:cxn modelId="{458046E3-AF36-48D3-B4F9-AE54CCA9043F}" type="presOf" srcId="{6818EEE2-8E36-4049-B6C3-A84A3D7907DC}" destId="{92D7D913-C622-49C0-A749-EFEF39B3A201}" srcOrd="0" destOrd="0" presId="urn:microsoft.com/office/officeart/2005/8/layout/vList2"/>
    <dgm:cxn modelId="{2B8472EA-A396-4ABF-B1EA-306F76EA1AA4}" srcId="{20012FD4-A4EE-4FB0-9AC4-746D719C3463}" destId="{F9833A53-139E-4CCD-BF85-7C248A8C2ED7}" srcOrd="2" destOrd="0" parTransId="{BDA4186F-0483-44C8-B00A-98C92BE215EA}" sibTransId="{BED3F792-4FD5-4D68-9AF3-99BE9EC08344}"/>
    <dgm:cxn modelId="{E22084CE-C8A8-40CF-9B4E-0569F0CCAF51}" type="presParOf" srcId="{292CEB58-C5EE-42AF-8379-6B3635591F98}" destId="{E416A01B-4924-4BF7-AA0A-28F4FACBA5E4}" srcOrd="0" destOrd="0" presId="urn:microsoft.com/office/officeart/2005/8/layout/vList2"/>
    <dgm:cxn modelId="{360DA047-3EB5-4010-95A5-A7A072816E7E}" type="presParOf" srcId="{292CEB58-C5EE-42AF-8379-6B3635591F98}" destId="{747096FD-27F7-4885-80BA-BC3EC0163192}" srcOrd="1" destOrd="0" presId="urn:microsoft.com/office/officeart/2005/8/layout/vList2"/>
    <dgm:cxn modelId="{E326DFB7-AB8C-4C59-A0B1-0D9A8A3B6F7D}" type="presParOf" srcId="{292CEB58-C5EE-42AF-8379-6B3635591F98}" destId="{92D7D913-C622-49C0-A749-EFEF39B3A201}" srcOrd="2" destOrd="0" presId="urn:microsoft.com/office/officeart/2005/8/layout/vList2"/>
    <dgm:cxn modelId="{26D97D24-D535-40D5-BD4F-161D29C0ABA0}" type="presParOf" srcId="{292CEB58-C5EE-42AF-8379-6B3635591F98}" destId="{58D9524C-6C84-402E-B9F2-CCBAE52242DB}" srcOrd="3" destOrd="0" presId="urn:microsoft.com/office/officeart/2005/8/layout/vList2"/>
    <dgm:cxn modelId="{122EC33D-F2C8-4ED9-B726-F5848CB34991}" type="presParOf" srcId="{292CEB58-C5EE-42AF-8379-6B3635591F98}" destId="{F1A7F34D-0F3B-4577-8C26-0FCC42239B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09C6498-58D9-4B0D-9B85-C1B71F6D53A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17A42E7-6035-4BF4-8DD8-5B925998FEFB}">
      <dgm:prSet/>
      <dgm:spPr/>
      <dgm:t>
        <a:bodyPr/>
        <a:lstStyle/>
        <a:p>
          <a:r>
            <a:rPr lang="en-US"/>
            <a:t>INDICATIONS</a:t>
          </a:r>
        </a:p>
      </dgm:t>
    </dgm:pt>
    <dgm:pt modelId="{45409627-DA36-4B87-B89C-6BC695E45C52}" type="parTrans" cxnId="{36E29D5C-D8ED-4789-A07D-EB8F01D795AB}">
      <dgm:prSet/>
      <dgm:spPr/>
      <dgm:t>
        <a:bodyPr/>
        <a:lstStyle/>
        <a:p>
          <a:endParaRPr lang="en-US"/>
        </a:p>
      </dgm:t>
    </dgm:pt>
    <dgm:pt modelId="{36DE9CF2-1AFC-4329-8D39-4EB70042DEC2}" type="sibTrans" cxnId="{36E29D5C-D8ED-4789-A07D-EB8F01D795AB}">
      <dgm:prSet/>
      <dgm:spPr/>
      <dgm:t>
        <a:bodyPr/>
        <a:lstStyle/>
        <a:p>
          <a:endParaRPr lang="en-US"/>
        </a:p>
      </dgm:t>
    </dgm:pt>
    <dgm:pt modelId="{76974C48-5939-4060-A275-15A3D1DED9E3}">
      <dgm:prSet/>
      <dgm:spPr/>
      <dgm:t>
        <a:bodyPr/>
        <a:lstStyle/>
        <a:p>
          <a:r>
            <a:rPr lang="en-US"/>
            <a:t>ARTHRITIS</a:t>
          </a:r>
        </a:p>
      </dgm:t>
    </dgm:pt>
    <dgm:pt modelId="{2FC443CC-4A7E-4EC1-96EA-172A42AA1683}" type="parTrans" cxnId="{1F6120A0-D940-4EF3-AD6A-76FF178816C3}">
      <dgm:prSet/>
      <dgm:spPr/>
      <dgm:t>
        <a:bodyPr/>
        <a:lstStyle/>
        <a:p>
          <a:endParaRPr lang="en-US"/>
        </a:p>
      </dgm:t>
    </dgm:pt>
    <dgm:pt modelId="{4F4F51A9-9727-45A5-B4E4-CB2A7B2C6AB2}" type="sibTrans" cxnId="{1F6120A0-D940-4EF3-AD6A-76FF178816C3}">
      <dgm:prSet/>
      <dgm:spPr/>
      <dgm:t>
        <a:bodyPr/>
        <a:lstStyle/>
        <a:p>
          <a:endParaRPr lang="en-US"/>
        </a:p>
      </dgm:t>
    </dgm:pt>
    <dgm:pt modelId="{B7BE582B-17C9-43AC-A518-D69DB5E81D08}">
      <dgm:prSet/>
      <dgm:spPr/>
      <dgm:t>
        <a:bodyPr/>
        <a:lstStyle/>
        <a:p>
          <a:r>
            <a:rPr lang="en-US"/>
            <a:t>FIRST DEGREE SPRAIN/SEPERATION</a:t>
          </a:r>
        </a:p>
      </dgm:t>
    </dgm:pt>
    <dgm:pt modelId="{BD6E4719-21A9-4ECC-909A-0FC368D1C503}" type="parTrans" cxnId="{E8934536-B17D-495B-9E84-7CA04E3835B7}">
      <dgm:prSet/>
      <dgm:spPr/>
      <dgm:t>
        <a:bodyPr/>
        <a:lstStyle/>
        <a:p>
          <a:endParaRPr lang="en-US"/>
        </a:p>
      </dgm:t>
    </dgm:pt>
    <dgm:pt modelId="{282A7E21-E75C-4518-B3A2-9B7DA7DEEB7A}" type="sibTrans" cxnId="{E8934536-B17D-495B-9E84-7CA04E3835B7}">
      <dgm:prSet/>
      <dgm:spPr/>
      <dgm:t>
        <a:bodyPr/>
        <a:lstStyle/>
        <a:p>
          <a:endParaRPr lang="en-US"/>
        </a:p>
      </dgm:t>
    </dgm:pt>
    <dgm:pt modelId="{CDDD178F-FCDF-49C7-86F2-2CDD49BA46C2}">
      <dgm:prSet/>
      <dgm:spPr/>
      <dgm:t>
        <a:bodyPr/>
        <a:lstStyle/>
        <a:p>
          <a:r>
            <a:rPr lang="en-US"/>
            <a:t>PAIN</a:t>
          </a:r>
        </a:p>
      </dgm:t>
    </dgm:pt>
    <dgm:pt modelId="{317D6655-B82F-43C7-9D2B-B513F66675AF}" type="parTrans" cxnId="{044F3F40-C57E-4C66-8592-AC7687E1771A}">
      <dgm:prSet/>
      <dgm:spPr/>
      <dgm:t>
        <a:bodyPr/>
        <a:lstStyle/>
        <a:p>
          <a:endParaRPr lang="en-US"/>
        </a:p>
      </dgm:t>
    </dgm:pt>
    <dgm:pt modelId="{505C582A-ECE9-49FE-B315-3D97AE9041C5}" type="sibTrans" cxnId="{044F3F40-C57E-4C66-8592-AC7687E1771A}">
      <dgm:prSet/>
      <dgm:spPr/>
      <dgm:t>
        <a:bodyPr/>
        <a:lstStyle/>
        <a:p>
          <a:endParaRPr lang="en-US"/>
        </a:p>
      </dgm:t>
    </dgm:pt>
    <dgm:pt modelId="{9892D6FB-6A46-4712-8DEE-D209875AB97D}">
      <dgm:prSet/>
      <dgm:spPr/>
      <dgm:t>
        <a:bodyPr/>
        <a:lstStyle/>
        <a:p>
          <a:pPr rtl="0"/>
          <a:r>
            <a:rPr lang="en-US">
              <a:latin typeface="Aptos Display" panose="020F0302020204030204"/>
            </a:rPr>
            <a:t>THICKENING OF</a:t>
          </a:r>
          <a:r>
            <a:rPr lang="en-US"/>
            <a:t> DISTAL ACROMION</a:t>
          </a:r>
        </a:p>
      </dgm:t>
    </dgm:pt>
    <dgm:pt modelId="{D6B44150-3516-4842-AB34-B1D3252C1E05}" type="parTrans" cxnId="{379774E5-604B-400A-8BE9-4111101CE43D}">
      <dgm:prSet/>
      <dgm:spPr/>
      <dgm:t>
        <a:bodyPr/>
        <a:lstStyle/>
        <a:p>
          <a:endParaRPr lang="en-US"/>
        </a:p>
      </dgm:t>
    </dgm:pt>
    <dgm:pt modelId="{FBAE7C74-F1AB-4F24-8D48-F3DD3B8D322A}" type="sibTrans" cxnId="{379774E5-604B-400A-8BE9-4111101CE43D}">
      <dgm:prSet/>
      <dgm:spPr/>
      <dgm:t>
        <a:bodyPr/>
        <a:lstStyle/>
        <a:p>
          <a:endParaRPr lang="en-US"/>
        </a:p>
      </dgm:t>
    </dgm:pt>
    <dgm:pt modelId="{795686A3-6ACC-42D2-8FB0-0BDE244A5009}">
      <dgm:prSet/>
      <dgm:spPr/>
      <dgm:t>
        <a:bodyPr/>
        <a:lstStyle/>
        <a:p>
          <a:r>
            <a:rPr lang="en-US"/>
            <a:t>MEDS</a:t>
          </a:r>
        </a:p>
      </dgm:t>
    </dgm:pt>
    <dgm:pt modelId="{23E17479-6E0F-45D9-808A-EEBDBCC1BF01}" type="parTrans" cxnId="{282AF8F9-3A92-4842-B84E-95868AA828FD}">
      <dgm:prSet/>
      <dgm:spPr/>
      <dgm:t>
        <a:bodyPr/>
        <a:lstStyle/>
        <a:p>
          <a:endParaRPr lang="en-US"/>
        </a:p>
      </dgm:t>
    </dgm:pt>
    <dgm:pt modelId="{E9E44052-1551-4B74-A23D-412A095F1F14}" type="sibTrans" cxnId="{282AF8F9-3A92-4842-B84E-95868AA828FD}">
      <dgm:prSet/>
      <dgm:spPr/>
      <dgm:t>
        <a:bodyPr/>
        <a:lstStyle/>
        <a:p>
          <a:endParaRPr lang="en-US"/>
        </a:p>
      </dgm:t>
    </dgm:pt>
    <dgm:pt modelId="{B9310D08-A787-4B0E-ACEB-0A82ADF13256}">
      <dgm:prSet/>
      <dgm:spPr/>
      <dgm:t>
        <a:bodyPr/>
        <a:lstStyle/>
        <a:p>
          <a:r>
            <a:rPr lang="en-US"/>
            <a:t>0.25-0.5mL STEROID</a:t>
          </a:r>
        </a:p>
      </dgm:t>
    </dgm:pt>
    <dgm:pt modelId="{71B0C858-F1A5-4A3D-B209-C8B6E44496FA}" type="parTrans" cxnId="{6A4E71F4-50C7-4172-929D-5B216B88F4D3}">
      <dgm:prSet/>
      <dgm:spPr/>
      <dgm:t>
        <a:bodyPr/>
        <a:lstStyle/>
        <a:p>
          <a:endParaRPr lang="en-US"/>
        </a:p>
      </dgm:t>
    </dgm:pt>
    <dgm:pt modelId="{1F6B1563-DDC6-4E52-9C7D-E990974A0BF0}" type="sibTrans" cxnId="{6A4E71F4-50C7-4172-929D-5B216B88F4D3}">
      <dgm:prSet/>
      <dgm:spPr/>
      <dgm:t>
        <a:bodyPr/>
        <a:lstStyle/>
        <a:p>
          <a:endParaRPr lang="en-US"/>
        </a:p>
      </dgm:t>
    </dgm:pt>
    <dgm:pt modelId="{1A7C859B-0822-4CAD-B5C2-0CD2DAB3525B}">
      <dgm:prSet/>
      <dgm:spPr/>
      <dgm:t>
        <a:bodyPr/>
        <a:lstStyle/>
        <a:p>
          <a:r>
            <a:rPr lang="en-US"/>
            <a:t>1-2.5 mL ANESTHETIC</a:t>
          </a:r>
        </a:p>
      </dgm:t>
    </dgm:pt>
    <dgm:pt modelId="{3A52D8CA-E455-4B49-97B1-F99F0C788A13}" type="parTrans" cxnId="{66FD07E0-1BDD-4DE0-B76E-2FEEE8629E8A}">
      <dgm:prSet/>
      <dgm:spPr/>
      <dgm:t>
        <a:bodyPr/>
        <a:lstStyle/>
        <a:p>
          <a:endParaRPr lang="en-US"/>
        </a:p>
      </dgm:t>
    </dgm:pt>
    <dgm:pt modelId="{1C7AC98E-B57F-43EE-9B99-78F83B0E6B51}" type="sibTrans" cxnId="{66FD07E0-1BDD-4DE0-B76E-2FEEE8629E8A}">
      <dgm:prSet/>
      <dgm:spPr/>
      <dgm:t>
        <a:bodyPr/>
        <a:lstStyle/>
        <a:p>
          <a:endParaRPr lang="en-US"/>
        </a:p>
      </dgm:t>
    </dgm:pt>
    <dgm:pt modelId="{15E56301-4EBF-457A-918C-1A0DBDCC69F1}" type="pres">
      <dgm:prSet presAssocID="{609C6498-58D9-4B0D-9B85-C1B71F6D53A5}" presName="linear" presStyleCnt="0">
        <dgm:presLayoutVars>
          <dgm:animLvl val="lvl"/>
          <dgm:resizeHandles val="exact"/>
        </dgm:presLayoutVars>
      </dgm:prSet>
      <dgm:spPr/>
    </dgm:pt>
    <dgm:pt modelId="{038B6596-A5DA-4AC1-BF69-A467C80CFF16}" type="pres">
      <dgm:prSet presAssocID="{E17A42E7-6035-4BF4-8DD8-5B925998FEFB}" presName="parentText" presStyleLbl="node1" presStyleIdx="0" presStyleCnt="2">
        <dgm:presLayoutVars>
          <dgm:chMax val="0"/>
          <dgm:bulletEnabled val="1"/>
        </dgm:presLayoutVars>
      </dgm:prSet>
      <dgm:spPr/>
    </dgm:pt>
    <dgm:pt modelId="{A9623B20-AC42-4795-B8E1-E3B329D4BADF}" type="pres">
      <dgm:prSet presAssocID="{E17A42E7-6035-4BF4-8DD8-5B925998FEFB}" presName="childText" presStyleLbl="revTx" presStyleIdx="0" presStyleCnt="2">
        <dgm:presLayoutVars>
          <dgm:bulletEnabled val="1"/>
        </dgm:presLayoutVars>
      </dgm:prSet>
      <dgm:spPr/>
    </dgm:pt>
    <dgm:pt modelId="{BC9C42DF-2209-4B88-A264-8D4970DA4F18}" type="pres">
      <dgm:prSet presAssocID="{795686A3-6ACC-42D2-8FB0-0BDE244A5009}" presName="parentText" presStyleLbl="node1" presStyleIdx="1" presStyleCnt="2">
        <dgm:presLayoutVars>
          <dgm:chMax val="0"/>
          <dgm:bulletEnabled val="1"/>
        </dgm:presLayoutVars>
      </dgm:prSet>
      <dgm:spPr/>
    </dgm:pt>
    <dgm:pt modelId="{AD01BB6E-8E8E-4808-BA3D-03E4C4E73AB0}" type="pres">
      <dgm:prSet presAssocID="{795686A3-6ACC-42D2-8FB0-0BDE244A5009}" presName="childText" presStyleLbl="revTx" presStyleIdx="1" presStyleCnt="2">
        <dgm:presLayoutVars>
          <dgm:bulletEnabled val="1"/>
        </dgm:presLayoutVars>
      </dgm:prSet>
      <dgm:spPr/>
    </dgm:pt>
  </dgm:ptLst>
  <dgm:cxnLst>
    <dgm:cxn modelId="{E6DDF219-4806-4F58-B120-32F2EAD13D83}" type="presOf" srcId="{76974C48-5939-4060-A275-15A3D1DED9E3}" destId="{A9623B20-AC42-4795-B8E1-E3B329D4BADF}" srcOrd="0" destOrd="0" presId="urn:microsoft.com/office/officeart/2005/8/layout/vList2"/>
    <dgm:cxn modelId="{5FC64528-4F6A-4D6A-8FF1-7E004DC40FFB}" type="presOf" srcId="{9892D6FB-6A46-4712-8DEE-D209875AB97D}" destId="{A9623B20-AC42-4795-B8E1-E3B329D4BADF}" srcOrd="0" destOrd="3" presId="urn:microsoft.com/office/officeart/2005/8/layout/vList2"/>
    <dgm:cxn modelId="{AD406034-FD49-4B0E-97A5-48F080A36A97}" type="presOf" srcId="{E17A42E7-6035-4BF4-8DD8-5B925998FEFB}" destId="{038B6596-A5DA-4AC1-BF69-A467C80CFF16}" srcOrd="0" destOrd="0" presId="urn:microsoft.com/office/officeart/2005/8/layout/vList2"/>
    <dgm:cxn modelId="{E8934536-B17D-495B-9E84-7CA04E3835B7}" srcId="{E17A42E7-6035-4BF4-8DD8-5B925998FEFB}" destId="{B7BE582B-17C9-43AC-A518-D69DB5E81D08}" srcOrd="1" destOrd="0" parTransId="{BD6E4719-21A9-4ECC-909A-0FC368D1C503}" sibTransId="{282A7E21-E75C-4518-B3A2-9B7DA7DEEB7A}"/>
    <dgm:cxn modelId="{F809DA36-1219-4887-9A13-278BE82A3AAD}" type="presOf" srcId="{CDDD178F-FCDF-49C7-86F2-2CDD49BA46C2}" destId="{A9623B20-AC42-4795-B8E1-E3B329D4BADF}" srcOrd="0" destOrd="2" presId="urn:microsoft.com/office/officeart/2005/8/layout/vList2"/>
    <dgm:cxn modelId="{044F3F40-C57E-4C66-8592-AC7687E1771A}" srcId="{E17A42E7-6035-4BF4-8DD8-5B925998FEFB}" destId="{CDDD178F-FCDF-49C7-86F2-2CDD49BA46C2}" srcOrd="2" destOrd="0" parTransId="{317D6655-B82F-43C7-9D2B-B513F66675AF}" sibTransId="{505C582A-ECE9-49FE-B315-3D97AE9041C5}"/>
    <dgm:cxn modelId="{36E29D5C-D8ED-4789-A07D-EB8F01D795AB}" srcId="{609C6498-58D9-4B0D-9B85-C1B71F6D53A5}" destId="{E17A42E7-6035-4BF4-8DD8-5B925998FEFB}" srcOrd="0" destOrd="0" parTransId="{45409627-DA36-4B87-B89C-6BC695E45C52}" sibTransId="{36DE9CF2-1AFC-4329-8D39-4EB70042DEC2}"/>
    <dgm:cxn modelId="{9DFF575D-324C-4E5B-A02F-432C2C656080}" type="presOf" srcId="{B7BE582B-17C9-43AC-A518-D69DB5E81D08}" destId="{A9623B20-AC42-4795-B8E1-E3B329D4BADF}" srcOrd="0" destOrd="1" presId="urn:microsoft.com/office/officeart/2005/8/layout/vList2"/>
    <dgm:cxn modelId="{4C24FD70-E14A-4CC4-8DBC-AFDA7281C5C8}" type="presOf" srcId="{609C6498-58D9-4B0D-9B85-C1B71F6D53A5}" destId="{15E56301-4EBF-457A-918C-1A0DBDCC69F1}" srcOrd="0" destOrd="0" presId="urn:microsoft.com/office/officeart/2005/8/layout/vList2"/>
    <dgm:cxn modelId="{2537A283-1F4F-42C7-A9F0-D267FEAA5E34}" type="presOf" srcId="{1A7C859B-0822-4CAD-B5C2-0CD2DAB3525B}" destId="{AD01BB6E-8E8E-4808-BA3D-03E4C4E73AB0}" srcOrd="0" destOrd="1" presId="urn:microsoft.com/office/officeart/2005/8/layout/vList2"/>
    <dgm:cxn modelId="{8351F49B-6B18-4670-94A6-C33E803C1D17}" type="presOf" srcId="{B9310D08-A787-4B0E-ACEB-0A82ADF13256}" destId="{AD01BB6E-8E8E-4808-BA3D-03E4C4E73AB0}" srcOrd="0" destOrd="0" presId="urn:microsoft.com/office/officeart/2005/8/layout/vList2"/>
    <dgm:cxn modelId="{1F6120A0-D940-4EF3-AD6A-76FF178816C3}" srcId="{E17A42E7-6035-4BF4-8DD8-5B925998FEFB}" destId="{76974C48-5939-4060-A275-15A3D1DED9E3}" srcOrd="0" destOrd="0" parTransId="{2FC443CC-4A7E-4EC1-96EA-172A42AA1683}" sibTransId="{4F4F51A9-9727-45A5-B4E4-CB2A7B2C6AB2}"/>
    <dgm:cxn modelId="{AB12F3A5-87FE-45B2-B45F-C3C9D91EF595}" type="presOf" srcId="{795686A3-6ACC-42D2-8FB0-0BDE244A5009}" destId="{BC9C42DF-2209-4B88-A264-8D4970DA4F18}" srcOrd="0" destOrd="0" presId="urn:microsoft.com/office/officeart/2005/8/layout/vList2"/>
    <dgm:cxn modelId="{66FD07E0-1BDD-4DE0-B76E-2FEEE8629E8A}" srcId="{795686A3-6ACC-42D2-8FB0-0BDE244A5009}" destId="{1A7C859B-0822-4CAD-B5C2-0CD2DAB3525B}" srcOrd="1" destOrd="0" parTransId="{3A52D8CA-E455-4B49-97B1-F99F0C788A13}" sibTransId="{1C7AC98E-B57F-43EE-9B99-78F83B0E6B51}"/>
    <dgm:cxn modelId="{379774E5-604B-400A-8BE9-4111101CE43D}" srcId="{E17A42E7-6035-4BF4-8DD8-5B925998FEFB}" destId="{9892D6FB-6A46-4712-8DEE-D209875AB97D}" srcOrd="3" destOrd="0" parTransId="{D6B44150-3516-4842-AB34-B1D3252C1E05}" sibTransId="{FBAE7C74-F1AB-4F24-8D48-F3DD3B8D322A}"/>
    <dgm:cxn modelId="{6A4E71F4-50C7-4172-929D-5B216B88F4D3}" srcId="{795686A3-6ACC-42D2-8FB0-0BDE244A5009}" destId="{B9310D08-A787-4B0E-ACEB-0A82ADF13256}" srcOrd="0" destOrd="0" parTransId="{71B0C858-F1A5-4A3D-B209-C8B6E44496FA}" sibTransId="{1F6B1563-DDC6-4E52-9C7D-E990974A0BF0}"/>
    <dgm:cxn modelId="{282AF8F9-3A92-4842-B84E-95868AA828FD}" srcId="{609C6498-58D9-4B0D-9B85-C1B71F6D53A5}" destId="{795686A3-6ACC-42D2-8FB0-0BDE244A5009}" srcOrd="1" destOrd="0" parTransId="{23E17479-6E0F-45D9-808A-EEBDBCC1BF01}" sibTransId="{E9E44052-1551-4B74-A23D-412A095F1F14}"/>
    <dgm:cxn modelId="{1987F3AC-1572-4028-AC64-0CBBC1390981}" type="presParOf" srcId="{15E56301-4EBF-457A-918C-1A0DBDCC69F1}" destId="{038B6596-A5DA-4AC1-BF69-A467C80CFF16}" srcOrd="0" destOrd="0" presId="urn:microsoft.com/office/officeart/2005/8/layout/vList2"/>
    <dgm:cxn modelId="{0A80B8C6-4EA0-462C-AD2E-F7A8CB03F389}" type="presParOf" srcId="{15E56301-4EBF-457A-918C-1A0DBDCC69F1}" destId="{A9623B20-AC42-4795-B8E1-E3B329D4BADF}" srcOrd="1" destOrd="0" presId="urn:microsoft.com/office/officeart/2005/8/layout/vList2"/>
    <dgm:cxn modelId="{994D64D6-B798-4545-BA16-A28DB6E0BCCF}" type="presParOf" srcId="{15E56301-4EBF-457A-918C-1A0DBDCC69F1}" destId="{BC9C42DF-2209-4B88-A264-8D4970DA4F18}" srcOrd="2" destOrd="0" presId="urn:microsoft.com/office/officeart/2005/8/layout/vList2"/>
    <dgm:cxn modelId="{452DB404-F623-4DC9-A338-418AD8764DE5}" type="presParOf" srcId="{15E56301-4EBF-457A-918C-1A0DBDCC69F1}" destId="{AD01BB6E-8E8E-4808-BA3D-03E4C4E73AB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909269-21BB-46AF-B402-52A37284189A}"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105A51C0-91FF-43D1-8843-B8095E5A8B8C}">
      <dgm:prSet/>
      <dgm:spPr/>
      <dgm:t>
        <a:bodyPr/>
        <a:lstStyle/>
        <a:p>
          <a:r>
            <a:rPr lang="en-US"/>
            <a:t>INDICATIONS</a:t>
          </a:r>
        </a:p>
      </dgm:t>
    </dgm:pt>
    <dgm:pt modelId="{6817BE89-09FF-4559-9ABC-10FADE3FCFE6}" type="parTrans" cxnId="{C5EB80D5-9DB0-4FBC-A06A-345EDC2FC789}">
      <dgm:prSet/>
      <dgm:spPr/>
      <dgm:t>
        <a:bodyPr/>
        <a:lstStyle/>
        <a:p>
          <a:endParaRPr lang="en-US"/>
        </a:p>
      </dgm:t>
    </dgm:pt>
    <dgm:pt modelId="{165EE343-CEFC-4573-96AA-ED0F42F28100}" type="sibTrans" cxnId="{C5EB80D5-9DB0-4FBC-A06A-345EDC2FC789}">
      <dgm:prSet/>
      <dgm:spPr/>
      <dgm:t>
        <a:bodyPr/>
        <a:lstStyle/>
        <a:p>
          <a:endParaRPr lang="en-US"/>
        </a:p>
      </dgm:t>
    </dgm:pt>
    <dgm:pt modelId="{F663EF80-9BA5-4679-AB16-0B266DEA2E44}">
      <dgm:prSet/>
      <dgm:spPr/>
      <dgm:t>
        <a:bodyPr/>
        <a:lstStyle/>
        <a:p>
          <a:r>
            <a:rPr lang="en-US"/>
            <a:t>TENDONOSIS</a:t>
          </a:r>
        </a:p>
      </dgm:t>
    </dgm:pt>
    <dgm:pt modelId="{8835EDF4-455A-4FDE-97B9-A51F28266F17}" type="parTrans" cxnId="{BFBA0816-CCD7-47A8-9791-153C8094E112}">
      <dgm:prSet/>
      <dgm:spPr/>
      <dgm:t>
        <a:bodyPr/>
        <a:lstStyle/>
        <a:p>
          <a:endParaRPr lang="en-US"/>
        </a:p>
      </dgm:t>
    </dgm:pt>
    <dgm:pt modelId="{28D8A4A9-76B9-426F-A9F3-3AD7C22EBAA7}" type="sibTrans" cxnId="{BFBA0816-CCD7-47A8-9791-153C8094E112}">
      <dgm:prSet/>
      <dgm:spPr/>
      <dgm:t>
        <a:bodyPr/>
        <a:lstStyle/>
        <a:p>
          <a:endParaRPr lang="en-US"/>
        </a:p>
      </dgm:t>
    </dgm:pt>
    <dgm:pt modelId="{A1BA4A5E-C3CF-49CD-A10C-C4DBEC5A005B}">
      <dgm:prSet/>
      <dgm:spPr/>
      <dgm:t>
        <a:bodyPr/>
        <a:lstStyle/>
        <a:p>
          <a:r>
            <a:rPr lang="en-US"/>
            <a:t>OVERUSE INJURY</a:t>
          </a:r>
        </a:p>
      </dgm:t>
    </dgm:pt>
    <dgm:pt modelId="{353B617F-DA5A-4F15-B01A-4442490E2DE3}" type="parTrans" cxnId="{8BD280E0-F598-4A89-8A63-28567BB475E5}">
      <dgm:prSet/>
      <dgm:spPr/>
      <dgm:t>
        <a:bodyPr/>
        <a:lstStyle/>
        <a:p>
          <a:endParaRPr lang="en-US"/>
        </a:p>
      </dgm:t>
    </dgm:pt>
    <dgm:pt modelId="{392F4712-C17D-4DE6-8163-33DA30F22817}" type="sibTrans" cxnId="{8BD280E0-F598-4A89-8A63-28567BB475E5}">
      <dgm:prSet/>
      <dgm:spPr/>
      <dgm:t>
        <a:bodyPr/>
        <a:lstStyle/>
        <a:p>
          <a:endParaRPr lang="en-US"/>
        </a:p>
      </dgm:t>
    </dgm:pt>
    <dgm:pt modelId="{00B65AA9-974F-44A0-A6FF-E10DAB55BC8F}">
      <dgm:prSet/>
      <dgm:spPr/>
      <dgm:t>
        <a:bodyPr/>
        <a:lstStyle/>
        <a:p>
          <a:r>
            <a:rPr lang="en-US"/>
            <a:t>CHRONIC DEGENERATIVE CHANGES</a:t>
          </a:r>
        </a:p>
      </dgm:t>
    </dgm:pt>
    <dgm:pt modelId="{418C3B18-5D89-48FB-AB5F-26408A602381}" type="parTrans" cxnId="{ED40976F-6200-4609-A011-B2ED320EDB87}">
      <dgm:prSet/>
      <dgm:spPr/>
      <dgm:t>
        <a:bodyPr/>
        <a:lstStyle/>
        <a:p>
          <a:endParaRPr lang="en-US"/>
        </a:p>
      </dgm:t>
    </dgm:pt>
    <dgm:pt modelId="{F352CDD1-4C50-40CD-9F4D-18C611542ED2}" type="sibTrans" cxnId="{ED40976F-6200-4609-A011-B2ED320EDB87}">
      <dgm:prSet/>
      <dgm:spPr/>
      <dgm:t>
        <a:bodyPr/>
        <a:lstStyle/>
        <a:p>
          <a:endParaRPr lang="en-US"/>
        </a:p>
      </dgm:t>
    </dgm:pt>
    <dgm:pt modelId="{BEF5AABB-9F7E-4E01-A28B-A8B04C1D92DB}">
      <dgm:prSet/>
      <dgm:spPr/>
      <dgm:t>
        <a:bodyPr/>
        <a:lstStyle/>
        <a:p>
          <a:r>
            <a:rPr lang="en-US"/>
            <a:t>MEDS</a:t>
          </a:r>
        </a:p>
      </dgm:t>
    </dgm:pt>
    <dgm:pt modelId="{FD7FA54C-2D89-4021-A53F-128DA41C654D}" type="parTrans" cxnId="{665D0AA7-4455-4797-9388-80BDE04CEC3B}">
      <dgm:prSet/>
      <dgm:spPr/>
      <dgm:t>
        <a:bodyPr/>
        <a:lstStyle/>
        <a:p>
          <a:endParaRPr lang="en-US"/>
        </a:p>
      </dgm:t>
    </dgm:pt>
    <dgm:pt modelId="{6572C244-20E4-4183-9CD1-0F9120EC0970}" type="sibTrans" cxnId="{665D0AA7-4455-4797-9388-80BDE04CEC3B}">
      <dgm:prSet/>
      <dgm:spPr/>
      <dgm:t>
        <a:bodyPr/>
        <a:lstStyle/>
        <a:p>
          <a:endParaRPr lang="en-US"/>
        </a:p>
      </dgm:t>
    </dgm:pt>
    <dgm:pt modelId="{A6BB1BA3-9A1A-4A2D-8D4F-4F788496433E}">
      <dgm:prSet/>
      <dgm:spPr/>
      <dgm:t>
        <a:bodyPr/>
        <a:lstStyle/>
        <a:p>
          <a:r>
            <a:rPr lang="en-US"/>
            <a:t>0.5-1 mL STEROID</a:t>
          </a:r>
        </a:p>
      </dgm:t>
    </dgm:pt>
    <dgm:pt modelId="{5C134612-A552-4506-AD14-5322CF916C5A}" type="parTrans" cxnId="{CF7CCF0E-330F-4BA7-B19B-6C0F4DD40C6F}">
      <dgm:prSet/>
      <dgm:spPr/>
      <dgm:t>
        <a:bodyPr/>
        <a:lstStyle/>
        <a:p>
          <a:endParaRPr lang="en-US"/>
        </a:p>
      </dgm:t>
    </dgm:pt>
    <dgm:pt modelId="{585E1DE6-5A1A-4B04-849E-5A61C06B2B6F}" type="sibTrans" cxnId="{CF7CCF0E-330F-4BA7-B19B-6C0F4DD40C6F}">
      <dgm:prSet/>
      <dgm:spPr/>
      <dgm:t>
        <a:bodyPr/>
        <a:lstStyle/>
        <a:p>
          <a:endParaRPr lang="en-US"/>
        </a:p>
      </dgm:t>
    </dgm:pt>
    <dgm:pt modelId="{C76F37F0-601D-43CB-AD9D-151B8EE23280}">
      <dgm:prSet/>
      <dgm:spPr/>
      <dgm:t>
        <a:bodyPr/>
        <a:lstStyle/>
        <a:p>
          <a:r>
            <a:rPr lang="en-US"/>
            <a:t>2-3 mL ANESTHETIC</a:t>
          </a:r>
        </a:p>
      </dgm:t>
    </dgm:pt>
    <dgm:pt modelId="{23C2DE0D-BC6E-4B7A-949D-123FC22057EA}" type="parTrans" cxnId="{43E62F0B-4110-4099-89AC-F4C5A64D9949}">
      <dgm:prSet/>
      <dgm:spPr/>
      <dgm:t>
        <a:bodyPr/>
        <a:lstStyle/>
        <a:p>
          <a:endParaRPr lang="en-US"/>
        </a:p>
      </dgm:t>
    </dgm:pt>
    <dgm:pt modelId="{90198BC6-2C0A-4AB0-8221-209631AECA8A}" type="sibTrans" cxnId="{43E62F0B-4110-4099-89AC-F4C5A64D9949}">
      <dgm:prSet/>
      <dgm:spPr/>
      <dgm:t>
        <a:bodyPr/>
        <a:lstStyle/>
        <a:p>
          <a:endParaRPr lang="en-US"/>
        </a:p>
      </dgm:t>
    </dgm:pt>
    <dgm:pt modelId="{1BC279D1-CE2E-4EAF-87E9-CE6EC411D689}">
      <dgm:prSet/>
      <dgm:spPr/>
      <dgm:t>
        <a:bodyPr/>
        <a:lstStyle/>
        <a:p>
          <a:r>
            <a:rPr lang="en-US">
              <a:hlinkClick xmlns:r="http://schemas.openxmlformats.org/officeDocument/2006/relationships" r:id="rId1"/>
            </a:rPr>
            <a:t>Epicondylitis injection</a:t>
          </a:r>
          <a:endParaRPr lang="en-US"/>
        </a:p>
      </dgm:t>
    </dgm:pt>
    <dgm:pt modelId="{BA5D5DAA-5288-405E-BB54-D08BF18DB0CC}" type="parTrans" cxnId="{A44EDAB4-2E99-409F-B341-EA0D71844D12}">
      <dgm:prSet/>
      <dgm:spPr/>
      <dgm:t>
        <a:bodyPr/>
        <a:lstStyle/>
        <a:p>
          <a:endParaRPr lang="en-US"/>
        </a:p>
      </dgm:t>
    </dgm:pt>
    <dgm:pt modelId="{9ACBF7AC-BE8C-4297-B7D4-17E3A6D0B428}" type="sibTrans" cxnId="{A44EDAB4-2E99-409F-B341-EA0D71844D12}">
      <dgm:prSet/>
      <dgm:spPr/>
      <dgm:t>
        <a:bodyPr/>
        <a:lstStyle/>
        <a:p>
          <a:endParaRPr lang="en-US"/>
        </a:p>
      </dgm:t>
    </dgm:pt>
    <dgm:pt modelId="{590A9BCA-A44E-46A4-9990-374BACF78680}" type="pres">
      <dgm:prSet presAssocID="{4E909269-21BB-46AF-B402-52A37284189A}" presName="linear" presStyleCnt="0">
        <dgm:presLayoutVars>
          <dgm:dir/>
          <dgm:animLvl val="lvl"/>
          <dgm:resizeHandles val="exact"/>
        </dgm:presLayoutVars>
      </dgm:prSet>
      <dgm:spPr/>
    </dgm:pt>
    <dgm:pt modelId="{38BAF915-0876-4AA1-85F7-884538B6AFFB}" type="pres">
      <dgm:prSet presAssocID="{105A51C0-91FF-43D1-8843-B8095E5A8B8C}" presName="parentLin" presStyleCnt="0"/>
      <dgm:spPr/>
    </dgm:pt>
    <dgm:pt modelId="{8EDE4A22-A8C2-44F0-8676-E262A20D2194}" type="pres">
      <dgm:prSet presAssocID="{105A51C0-91FF-43D1-8843-B8095E5A8B8C}" presName="parentLeftMargin" presStyleLbl="node1" presStyleIdx="0" presStyleCnt="3"/>
      <dgm:spPr/>
    </dgm:pt>
    <dgm:pt modelId="{8D891724-FD5F-45BB-95E8-7FE846ADD275}" type="pres">
      <dgm:prSet presAssocID="{105A51C0-91FF-43D1-8843-B8095E5A8B8C}" presName="parentText" presStyleLbl="node1" presStyleIdx="0" presStyleCnt="3">
        <dgm:presLayoutVars>
          <dgm:chMax val="0"/>
          <dgm:bulletEnabled val="1"/>
        </dgm:presLayoutVars>
      </dgm:prSet>
      <dgm:spPr/>
    </dgm:pt>
    <dgm:pt modelId="{E3305D84-2835-4334-AB4D-CD531D959CE6}" type="pres">
      <dgm:prSet presAssocID="{105A51C0-91FF-43D1-8843-B8095E5A8B8C}" presName="negativeSpace" presStyleCnt="0"/>
      <dgm:spPr/>
    </dgm:pt>
    <dgm:pt modelId="{9BE18774-BBF6-40B1-B7DF-BD52AA5F3787}" type="pres">
      <dgm:prSet presAssocID="{105A51C0-91FF-43D1-8843-B8095E5A8B8C}" presName="childText" presStyleLbl="conFgAcc1" presStyleIdx="0" presStyleCnt="3">
        <dgm:presLayoutVars>
          <dgm:bulletEnabled val="1"/>
        </dgm:presLayoutVars>
      </dgm:prSet>
      <dgm:spPr/>
    </dgm:pt>
    <dgm:pt modelId="{0FE26913-3B42-437B-94A7-0C61A003ABA7}" type="pres">
      <dgm:prSet presAssocID="{165EE343-CEFC-4573-96AA-ED0F42F28100}" presName="spaceBetweenRectangles" presStyleCnt="0"/>
      <dgm:spPr/>
    </dgm:pt>
    <dgm:pt modelId="{B1AFF1E3-10D9-4129-8662-CCF74B0F0C6B}" type="pres">
      <dgm:prSet presAssocID="{BEF5AABB-9F7E-4E01-A28B-A8B04C1D92DB}" presName="parentLin" presStyleCnt="0"/>
      <dgm:spPr/>
    </dgm:pt>
    <dgm:pt modelId="{2A7CD4E9-DF09-45B3-A69E-67DB4F665F15}" type="pres">
      <dgm:prSet presAssocID="{BEF5AABB-9F7E-4E01-A28B-A8B04C1D92DB}" presName="parentLeftMargin" presStyleLbl="node1" presStyleIdx="0" presStyleCnt="3"/>
      <dgm:spPr/>
    </dgm:pt>
    <dgm:pt modelId="{C8A46D48-6E78-4347-B59E-9A4F9E33EAC3}" type="pres">
      <dgm:prSet presAssocID="{BEF5AABB-9F7E-4E01-A28B-A8B04C1D92DB}" presName="parentText" presStyleLbl="node1" presStyleIdx="1" presStyleCnt="3">
        <dgm:presLayoutVars>
          <dgm:chMax val="0"/>
          <dgm:bulletEnabled val="1"/>
        </dgm:presLayoutVars>
      </dgm:prSet>
      <dgm:spPr/>
    </dgm:pt>
    <dgm:pt modelId="{BF853EC9-94B4-42F6-B389-7BD38FFEE2D9}" type="pres">
      <dgm:prSet presAssocID="{BEF5AABB-9F7E-4E01-A28B-A8B04C1D92DB}" presName="negativeSpace" presStyleCnt="0"/>
      <dgm:spPr/>
    </dgm:pt>
    <dgm:pt modelId="{C018AF1D-AA2E-4FB2-B3F8-9D62731AD02A}" type="pres">
      <dgm:prSet presAssocID="{BEF5AABB-9F7E-4E01-A28B-A8B04C1D92DB}" presName="childText" presStyleLbl="conFgAcc1" presStyleIdx="1" presStyleCnt="3">
        <dgm:presLayoutVars>
          <dgm:bulletEnabled val="1"/>
        </dgm:presLayoutVars>
      </dgm:prSet>
      <dgm:spPr/>
    </dgm:pt>
    <dgm:pt modelId="{D12E6D99-B05F-4541-BDA9-87F6001FC4BF}" type="pres">
      <dgm:prSet presAssocID="{6572C244-20E4-4183-9CD1-0F9120EC0970}" presName="spaceBetweenRectangles" presStyleCnt="0"/>
      <dgm:spPr/>
    </dgm:pt>
    <dgm:pt modelId="{0DE0FD97-BDEC-4306-A17F-BBE31AF2D250}" type="pres">
      <dgm:prSet presAssocID="{1BC279D1-CE2E-4EAF-87E9-CE6EC411D689}" presName="parentLin" presStyleCnt="0"/>
      <dgm:spPr/>
    </dgm:pt>
    <dgm:pt modelId="{C70C5ECA-463A-4FF8-B99D-899C63EAA8B9}" type="pres">
      <dgm:prSet presAssocID="{1BC279D1-CE2E-4EAF-87E9-CE6EC411D689}" presName="parentLeftMargin" presStyleLbl="node1" presStyleIdx="1" presStyleCnt="3"/>
      <dgm:spPr/>
    </dgm:pt>
    <dgm:pt modelId="{425AF8C2-1740-43E1-AAF8-474B54BD456F}" type="pres">
      <dgm:prSet presAssocID="{1BC279D1-CE2E-4EAF-87E9-CE6EC411D689}" presName="parentText" presStyleLbl="node1" presStyleIdx="2" presStyleCnt="3">
        <dgm:presLayoutVars>
          <dgm:chMax val="0"/>
          <dgm:bulletEnabled val="1"/>
        </dgm:presLayoutVars>
      </dgm:prSet>
      <dgm:spPr/>
    </dgm:pt>
    <dgm:pt modelId="{F0ED3961-1096-4091-8C0C-B4802EFFDD30}" type="pres">
      <dgm:prSet presAssocID="{1BC279D1-CE2E-4EAF-87E9-CE6EC411D689}" presName="negativeSpace" presStyleCnt="0"/>
      <dgm:spPr/>
    </dgm:pt>
    <dgm:pt modelId="{04FD1155-CDBE-40C6-8981-39A25158455E}" type="pres">
      <dgm:prSet presAssocID="{1BC279D1-CE2E-4EAF-87E9-CE6EC411D689}" presName="childText" presStyleLbl="conFgAcc1" presStyleIdx="2" presStyleCnt="3">
        <dgm:presLayoutVars>
          <dgm:bulletEnabled val="1"/>
        </dgm:presLayoutVars>
      </dgm:prSet>
      <dgm:spPr/>
    </dgm:pt>
  </dgm:ptLst>
  <dgm:cxnLst>
    <dgm:cxn modelId="{0427B006-65FA-448D-852E-D71F33CB9932}" type="presOf" srcId="{A6BB1BA3-9A1A-4A2D-8D4F-4F788496433E}" destId="{C018AF1D-AA2E-4FB2-B3F8-9D62731AD02A}" srcOrd="0" destOrd="0" presId="urn:microsoft.com/office/officeart/2005/8/layout/list1"/>
    <dgm:cxn modelId="{43E62F0B-4110-4099-89AC-F4C5A64D9949}" srcId="{BEF5AABB-9F7E-4E01-A28B-A8B04C1D92DB}" destId="{C76F37F0-601D-43CB-AD9D-151B8EE23280}" srcOrd="1" destOrd="0" parTransId="{23C2DE0D-BC6E-4B7A-949D-123FC22057EA}" sibTransId="{90198BC6-2C0A-4AB0-8221-209631AECA8A}"/>
    <dgm:cxn modelId="{CF7CCF0E-330F-4BA7-B19B-6C0F4DD40C6F}" srcId="{BEF5AABB-9F7E-4E01-A28B-A8B04C1D92DB}" destId="{A6BB1BA3-9A1A-4A2D-8D4F-4F788496433E}" srcOrd="0" destOrd="0" parTransId="{5C134612-A552-4506-AD14-5322CF916C5A}" sibTransId="{585E1DE6-5A1A-4B04-849E-5A61C06B2B6F}"/>
    <dgm:cxn modelId="{0984CE10-90BC-4397-A979-E86437C36249}" type="presOf" srcId="{1BC279D1-CE2E-4EAF-87E9-CE6EC411D689}" destId="{425AF8C2-1740-43E1-AAF8-474B54BD456F}" srcOrd="1" destOrd="0" presId="urn:microsoft.com/office/officeart/2005/8/layout/list1"/>
    <dgm:cxn modelId="{BFBA0816-CCD7-47A8-9791-153C8094E112}" srcId="{105A51C0-91FF-43D1-8843-B8095E5A8B8C}" destId="{F663EF80-9BA5-4679-AB16-0B266DEA2E44}" srcOrd="0" destOrd="0" parTransId="{8835EDF4-455A-4FDE-97B9-A51F28266F17}" sibTransId="{28D8A4A9-76B9-426F-A9F3-3AD7C22EBAA7}"/>
    <dgm:cxn modelId="{C738CE2D-ADE6-4604-AFE7-518F3F7DB44C}" type="presOf" srcId="{A1BA4A5E-C3CF-49CD-A10C-C4DBEC5A005B}" destId="{9BE18774-BBF6-40B1-B7DF-BD52AA5F3787}" srcOrd="0" destOrd="1" presId="urn:microsoft.com/office/officeart/2005/8/layout/list1"/>
    <dgm:cxn modelId="{E4572F31-E628-4268-A8A9-A9418B67FBD3}" type="presOf" srcId="{BEF5AABB-9F7E-4E01-A28B-A8B04C1D92DB}" destId="{2A7CD4E9-DF09-45B3-A69E-67DB4F665F15}" srcOrd="0" destOrd="0" presId="urn:microsoft.com/office/officeart/2005/8/layout/list1"/>
    <dgm:cxn modelId="{A43E1734-C6BE-4E40-A411-66A770DD38D9}" type="presOf" srcId="{C76F37F0-601D-43CB-AD9D-151B8EE23280}" destId="{C018AF1D-AA2E-4FB2-B3F8-9D62731AD02A}" srcOrd="0" destOrd="1" presId="urn:microsoft.com/office/officeart/2005/8/layout/list1"/>
    <dgm:cxn modelId="{3BD71935-7020-4480-98CA-EEC0B3802ABB}" type="presOf" srcId="{1BC279D1-CE2E-4EAF-87E9-CE6EC411D689}" destId="{C70C5ECA-463A-4FF8-B99D-899C63EAA8B9}" srcOrd="0" destOrd="0" presId="urn:microsoft.com/office/officeart/2005/8/layout/list1"/>
    <dgm:cxn modelId="{B11BE739-7E23-452D-BA30-659EBF7CE648}" type="presOf" srcId="{00B65AA9-974F-44A0-A6FF-E10DAB55BC8F}" destId="{9BE18774-BBF6-40B1-B7DF-BD52AA5F3787}" srcOrd="0" destOrd="2" presId="urn:microsoft.com/office/officeart/2005/8/layout/list1"/>
    <dgm:cxn modelId="{A215963C-A4A9-4387-8B53-A0EF33C9A6DD}" type="presOf" srcId="{105A51C0-91FF-43D1-8843-B8095E5A8B8C}" destId="{8EDE4A22-A8C2-44F0-8676-E262A20D2194}" srcOrd="0" destOrd="0" presId="urn:microsoft.com/office/officeart/2005/8/layout/list1"/>
    <dgm:cxn modelId="{ED40976F-6200-4609-A011-B2ED320EDB87}" srcId="{F663EF80-9BA5-4679-AB16-0B266DEA2E44}" destId="{00B65AA9-974F-44A0-A6FF-E10DAB55BC8F}" srcOrd="1" destOrd="0" parTransId="{418C3B18-5D89-48FB-AB5F-26408A602381}" sibTransId="{F352CDD1-4C50-40CD-9F4D-18C611542ED2}"/>
    <dgm:cxn modelId="{424CEB53-E65F-4724-BF17-0BF6368BDBBF}" type="presOf" srcId="{BEF5AABB-9F7E-4E01-A28B-A8B04C1D92DB}" destId="{C8A46D48-6E78-4347-B59E-9A4F9E33EAC3}" srcOrd="1" destOrd="0" presId="urn:microsoft.com/office/officeart/2005/8/layout/list1"/>
    <dgm:cxn modelId="{665D0AA7-4455-4797-9388-80BDE04CEC3B}" srcId="{4E909269-21BB-46AF-B402-52A37284189A}" destId="{BEF5AABB-9F7E-4E01-A28B-A8B04C1D92DB}" srcOrd="1" destOrd="0" parTransId="{FD7FA54C-2D89-4021-A53F-128DA41C654D}" sibTransId="{6572C244-20E4-4183-9CD1-0F9120EC0970}"/>
    <dgm:cxn modelId="{63DCF5B1-F683-432C-83C5-6ED2D12A06AD}" type="presOf" srcId="{F663EF80-9BA5-4679-AB16-0B266DEA2E44}" destId="{9BE18774-BBF6-40B1-B7DF-BD52AA5F3787}" srcOrd="0" destOrd="0" presId="urn:microsoft.com/office/officeart/2005/8/layout/list1"/>
    <dgm:cxn modelId="{A44EDAB4-2E99-409F-B341-EA0D71844D12}" srcId="{4E909269-21BB-46AF-B402-52A37284189A}" destId="{1BC279D1-CE2E-4EAF-87E9-CE6EC411D689}" srcOrd="2" destOrd="0" parTransId="{BA5D5DAA-5288-405E-BB54-D08BF18DB0CC}" sibTransId="{9ACBF7AC-BE8C-4297-B7D4-17E3A6D0B428}"/>
    <dgm:cxn modelId="{C5EB80D5-9DB0-4FBC-A06A-345EDC2FC789}" srcId="{4E909269-21BB-46AF-B402-52A37284189A}" destId="{105A51C0-91FF-43D1-8843-B8095E5A8B8C}" srcOrd="0" destOrd="0" parTransId="{6817BE89-09FF-4559-9ABC-10FADE3FCFE6}" sibTransId="{165EE343-CEFC-4573-96AA-ED0F42F28100}"/>
    <dgm:cxn modelId="{8BD280E0-F598-4A89-8A63-28567BB475E5}" srcId="{F663EF80-9BA5-4679-AB16-0B266DEA2E44}" destId="{A1BA4A5E-C3CF-49CD-A10C-C4DBEC5A005B}" srcOrd="0" destOrd="0" parTransId="{353B617F-DA5A-4F15-B01A-4442490E2DE3}" sibTransId="{392F4712-C17D-4DE6-8163-33DA30F22817}"/>
    <dgm:cxn modelId="{14A079E3-0BDE-40E8-A59D-163479402B7D}" type="presOf" srcId="{105A51C0-91FF-43D1-8843-B8095E5A8B8C}" destId="{8D891724-FD5F-45BB-95E8-7FE846ADD275}" srcOrd="1" destOrd="0" presId="urn:microsoft.com/office/officeart/2005/8/layout/list1"/>
    <dgm:cxn modelId="{CE0F0DF8-ED02-4263-96C9-F7139925800C}" type="presOf" srcId="{4E909269-21BB-46AF-B402-52A37284189A}" destId="{590A9BCA-A44E-46A4-9990-374BACF78680}" srcOrd="0" destOrd="0" presId="urn:microsoft.com/office/officeart/2005/8/layout/list1"/>
    <dgm:cxn modelId="{8030FB5F-D367-42EC-B7EB-60FA94FCCB49}" type="presParOf" srcId="{590A9BCA-A44E-46A4-9990-374BACF78680}" destId="{38BAF915-0876-4AA1-85F7-884538B6AFFB}" srcOrd="0" destOrd="0" presId="urn:microsoft.com/office/officeart/2005/8/layout/list1"/>
    <dgm:cxn modelId="{CE68ABDA-BEC4-43A8-8F76-C4BD3B09D825}" type="presParOf" srcId="{38BAF915-0876-4AA1-85F7-884538B6AFFB}" destId="{8EDE4A22-A8C2-44F0-8676-E262A20D2194}" srcOrd="0" destOrd="0" presId="urn:microsoft.com/office/officeart/2005/8/layout/list1"/>
    <dgm:cxn modelId="{B9131C31-3F75-469B-BD2A-50A31A0AFF5A}" type="presParOf" srcId="{38BAF915-0876-4AA1-85F7-884538B6AFFB}" destId="{8D891724-FD5F-45BB-95E8-7FE846ADD275}" srcOrd="1" destOrd="0" presId="urn:microsoft.com/office/officeart/2005/8/layout/list1"/>
    <dgm:cxn modelId="{53C6096B-B295-4F60-A0DF-05C9B9C6B71C}" type="presParOf" srcId="{590A9BCA-A44E-46A4-9990-374BACF78680}" destId="{E3305D84-2835-4334-AB4D-CD531D959CE6}" srcOrd="1" destOrd="0" presId="urn:microsoft.com/office/officeart/2005/8/layout/list1"/>
    <dgm:cxn modelId="{1E819E49-F233-47A2-9E37-DEE1F15D9F6A}" type="presParOf" srcId="{590A9BCA-A44E-46A4-9990-374BACF78680}" destId="{9BE18774-BBF6-40B1-B7DF-BD52AA5F3787}" srcOrd="2" destOrd="0" presId="urn:microsoft.com/office/officeart/2005/8/layout/list1"/>
    <dgm:cxn modelId="{22A001ED-9400-4DAF-A51A-964ACD781F43}" type="presParOf" srcId="{590A9BCA-A44E-46A4-9990-374BACF78680}" destId="{0FE26913-3B42-437B-94A7-0C61A003ABA7}" srcOrd="3" destOrd="0" presId="urn:microsoft.com/office/officeart/2005/8/layout/list1"/>
    <dgm:cxn modelId="{CEA17017-2D2D-4667-9272-E18E94418975}" type="presParOf" srcId="{590A9BCA-A44E-46A4-9990-374BACF78680}" destId="{B1AFF1E3-10D9-4129-8662-CCF74B0F0C6B}" srcOrd="4" destOrd="0" presId="urn:microsoft.com/office/officeart/2005/8/layout/list1"/>
    <dgm:cxn modelId="{BB2A8EF1-11CF-47FF-A85F-46BF7A06EFDD}" type="presParOf" srcId="{B1AFF1E3-10D9-4129-8662-CCF74B0F0C6B}" destId="{2A7CD4E9-DF09-45B3-A69E-67DB4F665F15}" srcOrd="0" destOrd="0" presId="urn:microsoft.com/office/officeart/2005/8/layout/list1"/>
    <dgm:cxn modelId="{08BFF80C-EC6B-4674-9552-339E280A6A36}" type="presParOf" srcId="{B1AFF1E3-10D9-4129-8662-CCF74B0F0C6B}" destId="{C8A46D48-6E78-4347-B59E-9A4F9E33EAC3}" srcOrd="1" destOrd="0" presId="urn:microsoft.com/office/officeart/2005/8/layout/list1"/>
    <dgm:cxn modelId="{760B3E5E-36CD-4FB4-8CBF-AD7A6EF36419}" type="presParOf" srcId="{590A9BCA-A44E-46A4-9990-374BACF78680}" destId="{BF853EC9-94B4-42F6-B389-7BD38FFEE2D9}" srcOrd="5" destOrd="0" presId="urn:microsoft.com/office/officeart/2005/8/layout/list1"/>
    <dgm:cxn modelId="{5C5C708F-B526-41F8-86A3-0E62B22EE0E9}" type="presParOf" srcId="{590A9BCA-A44E-46A4-9990-374BACF78680}" destId="{C018AF1D-AA2E-4FB2-B3F8-9D62731AD02A}" srcOrd="6" destOrd="0" presId="urn:microsoft.com/office/officeart/2005/8/layout/list1"/>
    <dgm:cxn modelId="{A4B584E0-8242-4FA4-9025-F6E69AA1DBC3}" type="presParOf" srcId="{590A9BCA-A44E-46A4-9990-374BACF78680}" destId="{D12E6D99-B05F-4541-BDA9-87F6001FC4BF}" srcOrd="7" destOrd="0" presId="urn:microsoft.com/office/officeart/2005/8/layout/list1"/>
    <dgm:cxn modelId="{D8F13A85-7811-4CBC-96C0-8CBCCB177822}" type="presParOf" srcId="{590A9BCA-A44E-46A4-9990-374BACF78680}" destId="{0DE0FD97-BDEC-4306-A17F-BBE31AF2D250}" srcOrd="8" destOrd="0" presId="urn:microsoft.com/office/officeart/2005/8/layout/list1"/>
    <dgm:cxn modelId="{7130D2E7-1FB8-4E34-9A52-50649B421AD3}" type="presParOf" srcId="{0DE0FD97-BDEC-4306-A17F-BBE31AF2D250}" destId="{C70C5ECA-463A-4FF8-B99D-899C63EAA8B9}" srcOrd="0" destOrd="0" presId="urn:microsoft.com/office/officeart/2005/8/layout/list1"/>
    <dgm:cxn modelId="{BFF5AE71-D9E7-4178-A0A3-DE0A95D85B40}" type="presParOf" srcId="{0DE0FD97-BDEC-4306-A17F-BBE31AF2D250}" destId="{425AF8C2-1740-43E1-AAF8-474B54BD456F}" srcOrd="1" destOrd="0" presId="urn:microsoft.com/office/officeart/2005/8/layout/list1"/>
    <dgm:cxn modelId="{53573A43-995C-41A7-8429-3CC83582C206}" type="presParOf" srcId="{590A9BCA-A44E-46A4-9990-374BACF78680}" destId="{F0ED3961-1096-4091-8C0C-B4802EFFDD30}" srcOrd="9" destOrd="0" presId="urn:microsoft.com/office/officeart/2005/8/layout/list1"/>
    <dgm:cxn modelId="{581704A7-C2D3-4D60-9187-BB9393B6E8A3}" type="presParOf" srcId="{590A9BCA-A44E-46A4-9990-374BACF78680}" destId="{04FD1155-CDBE-40C6-8981-39A25158455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8CE837-E309-49EC-9247-4F14BCBBD5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2ADC9E1-2D97-4BF3-85CA-DE8ADBCF3BF5}">
      <dgm:prSet/>
      <dgm:spPr/>
      <dgm:t>
        <a:bodyPr/>
        <a:lstStyle/>
        <a:p>
          <a:r>
            <a:rPr lang="en-US"/>
            <a:t>INDICATIONS</a:t>
          </a:r>
        </a:p>
      </dgm:t>
    </dgm:pt>
    <dgm:pt modelId="{A0395A31-144E-417B-B754-3681B567C1D0}" type="parTrans" cxnId="{38BF5E95-211F-4A53-8AFF-059E76209ADC}">
      <dgm:prSet/>
      <dgm:spPr/>
      <dgm:t>
        <a:bodyPr/>
        <a:lstStyle/>
        <a:p>
          <a:endParaRPr lang="en-US"/>
        </a:p>
      </dgm:t>
    </dgm:pt>
    <dgm:pt modelId="{88AEAF0B-978C-4ADD-93BA-6789B6BD771A}" type="sibTrans" cxnId="{38BF5E95-211F-4A53-8AFF-059E76209ADC}">
      <dgm:prSet/>
      <dgm:spPr/>
      <dgm:t>
        <a:bodyPr/>
        <a:lstStyle/>
        <a:p>
          <a:endParaRPr lang="en-US"/>
        </a:p>
      </dgm:t>
    </dgm:pt>
    <dgm:pt modelId="{3E90FBB7-EA73-49B1-A8D3-B28E491465AC}">
      <dgm:prSet/>
      <dgm:spPr/>
      <dgm:t>
        <a:bodyPr/>
        <a:lstStyle/>
        <a:p>
          <a:r>
            <a:rPr lang="en-US"/>
            <a:t>MEDIAN NERVE COMPRESSION DUE TO:</a:t>
          </a:r>
        </a:p>
      </dgm:t>
    </dgm:pt>
    <dgm:pt modelId="{B7A6938F-A2AF-4B7A-A4B7-D23F0F53D2D2}" type="parTrans" cxnId="{735214FF-7A21-471F-AE0F-880BA3AEAFE2}">
      <dgm:prSet/>
      <dgm:spPr/>
      <dgm:t>
        <a:bodyPr/>
        <a:lstStyle/>
        <a:p>
          <a:endParaRPr lang="en-US"/>
        </a:p>
      </dgm:t>
    </dgm:pt>
    <dgm:pt modelId="{6F095D02-AA37-4329-B6D2-3F14F5733B08}" type="sibTrans" cxnId="{735214FF-7A21-471F-AE0F-880BA3AEAFE2}">
      <dgm:prSet/>
      <dgm:spPr/>
      <dgm:t>
        <a:bodyPr/>
        <a:lstStyle/>
        <a:p>
          <a:endParaRPr lang="en-US"/>
        </a:p>
      </dgm:t>
    </dgm:pt>
    <dgm:pt modelId="{1EDE3E0D-A392-40B2-A12F-A95DE2A55EB9}">
      <dgm:prSet/>
      <dgm:spPr/>
      <dgm:t>
        <a:bodyPr/>
        <a:lstStyle/>
        <a:p>
          <a:r>
            <a:rPr lang="en-US" b="0" i="0"/>
            <a:t>Osteoarthritis/rheumatoid arthritis</a:t>
          </a:r>
          <a:endParaRPr lang="en-US"/>
        </a:p>
      </dgm:t>
    </dgm:pt>
    <dgm:pt modelId="{E3FC0DE3-A5B0-457E-9152-F111334DD8A3}" type="parTrans" cxnId="{79934B89-4EA7-427E-8CCF-8586BDD84275}">
      <dgm:prSet/>
      <dgm:spPr/>
      <dgm:t>
        <a:bodyPr/>
        <a:lstStyle/>
        <a:p>
          <a:endParaRPr lang="en-US"/>
        </a:p>
      </dgm:t>
    </dgm:pt>
    <dgm:pt modelId="{F743E5BD-DAE4-4396-B432-B4528D08C149}" type="sibTrans" cxnId="{79934B89-4EA7-427E-8CCF-8586BDD84275}">
      <dgm:prSet/>
      <dgm:spPr/>
      <dgm:t>
        <a:bodyPr/>
        <a:lstStyle/>
        <a:p>
          <a:endParaRPr lang="en-US"/>
        </a:p>
      </dgm:t>
    </dgm:pt>
    <dgm:pt modelId="{08670240-8A9A-46FB-ADFE-8F74F6C28C17}">
      <dgm:prSet/>
      <dgm:spPr/>
      <dgm:t>
        <a:bodyPr/>
        <a:lstStyle/>
        <a:p>
          <a:r>
            <a:rPr lang="en-US" b="0" i="0"/>
            <a:t>diabetes mellitus</a:t>
          </a:r>
          <a:endParaRPr lang="en-US"/>
        </a:p>
      </dgm:t>
    </dgm:pt>
    <dgm:pt modelId="{4C7B1696-603F-41A9-B6D5-8F1F3C119A0D}" type="parTrans" cxnId="{B991B864-1B18-449D-8E27-80532FF20F80}">
      <dgm:prSet/>
      <dgm:spPr/>
      <dgm:t>
        <a:bodyPr/>
        <a:lstStyle/>
        <a:p>
          <a:endParaRPr lang="en-US"/>
        </a:p>
      </dgm:t>
    </dgm:pt>
    <dgm:pt modelId="{5DCC1336-3278-4725-802B-0929F910CEC6}" type="sibTrans" cxnId="{B991B864-1B18-449D-8E27-80532FF20F80}">
      <dgm:prSet/>
      <dgm:spPr/>
      <dgm:t>
        <a:bodyPr/>
        <a:lstStyle/>
        <a:p>
          <a:endParaRPr lang="en-US"/>
        </a:p>
      </dgm:t>
    </dgm:pt>
    <dgm:pt modelId="{546AF2D3-0094-4204-97CC-6222FA5E7A4C}">
      <dgm:prSet/>
      <dgm:spPr/>
      <dgm:t>
        <a:bodyPr/>
        <a:lstStyle/>
        <a:p>
          <a:r>
            <a:rPr lang="en-US" b="0" i="0"/>
            <a:t>Hypothyroidism</a:t>
          </a:r>
          <a:endParaRPr lang="en-US"/>
        </a:p>
      </dgm:t>
    </dgm:pt>
    <dgm:pt modelId="{59133A0D-4BDE-4BAE-8A5A-0590075933EE}" type="parTrans" cxnId="{E2F41D11-53BC-4848-8EA4-FCEDC2982130}">
      <dgm:prSet/>
      <dgm:spPr/>
      <dgm:t>
        <a:bodyPr/>
        <a:lstStyle/>
        <a:p>
          <a:endParaRPr lang="en-US"/>
        </a:p>
      </dgm:t>
    </dgm:pt>
    <dgm:pt modelId="{081A18AB-4422-40DF-9A39-E60258DE3F8F}" type="sibTrans" cxnId="{E2F41D11-53BC-4848-8EA4-FCEDC2982130}">
      <dgm:prSet/>
      <dgm:spPr/>
      <dgm:t>
        <a:bodyPr/>
        <a:lstStyle/>
        <a:p>
          <a:endParaRPr lang="en-US"/>
        </a:p>
      </dgm:t>
    </dgm:pt>
    <dgm:pt modelId="{8027273E-B397-4231-A3FE-403EE4172613}">
      <dgm:prSet/>
      <dgm:spPr/>
      <dgm:t>
        <a:bodyPr/>
        <a:lstStyle/>
        <a:p>
          <a:r>
            <a:rPr lang="en-US" b="0" i="0"/>
            <a:t>repetitive use or traumatic injuries </a:t>
          </a:r>
          <a:endParaRPr lang="en-US"/>
        </a:p>
      </dgm:t>
    </dgm:pt>
    <dgm:pt modelId="{7241A6B2-412A-4793-9F85-6C69D02F12CC}" type="parTrans" cxnId="{68AFE3B4-2930-4248-AD6A-FBB5D37E3588}">
      <dgm:prSet/>
      <dgm:spPr/>
      <dgm:t>
        <a:bodyPr/>
        <a:lstStyle/>
        <a:p>
          <a:endParaRPr lang="en-US"/>
        </a:p>
      </dgm:t>
    </dgm:pt>
    <dgm:pt modelId="{7E1DE9F0-F7D3-488C-A13D-7975B5926371}" type="sibTrans" cxnId="{68AFE3B4-2930-4248-AD6A-FBB5D37E3588}">
      <dgm:prSet/>
      <dgm:spPr/>
      <dgm:t>
        <a:bodyPr/>
        <a:lstStyle/>
        <a:p>
          <a:endParaRPr lang="en-US"/>
        </a:p>
      </dgm:t>
    </dgm:pt>
    <dgm:pt modelId="{890D4FA8-703B-4CEA-84C2-62A164373D57}">
      <dgm:prSet/>
      <dgm:spPr/>
      <dgm:t>
        <a:bodyPr/>
        <a:lstStyle/>
        <a:p>
          <a:r>
            <a:rPr lang="en-US"/>
            <a:t>Weight gain (pregnancy/obesity)</a:t>
          </a:r>
        </a:p>
      </dgm:t>
    </dgm:pt>
    <dgm:pt modelId="{73FE4238-0FAE-449C-8E81-5B2460A22113}" type="parTrans" cxnId="{2A160EF7-5DCD-4CD1-BFB3-F8C5E21D5B67}">
      <dgm:prSet/>
      <dgm:spPr/>
      <dgm:t>
        <a:bodyPr/>
        <a:lstStyle/>
        <a:p>
          <a:endParaRPr lang="en-US"/>
        </a:p>
      </dgm:t>
    </dgm:pt>
    <dgm:pt modelId="{64578BE1-3685-47CE-9807-241A538A7C1C}" type="sibTrans" cxnId="{2A160EF7-5DCD-4CD1-BFB3-F8C5E21D5B67}">
      <dgm:prSet/>
      <dgm:spPr/>
      <dgm:t>
        <a:bodyPr/>
        <a:lstStyle/>
        <a:p>
          <a:endParaRPr lang="en-US"/>
        </a:p>
      </dgm:t>
    </dgm:pt>
    <dgm:pt modelId="{C48B2345-DFB3-4E6C-8450-7F5FDA36B863}">
      <dgm:prSet/>
      <dgm:spPr/>
      <dgm:t>
        <a:bodyPr/>
        <a:lstStyle/>
        <a:p>
          <a:r>
            <a:rPr lang="en-US"/>
            <a:t>MEDS</a:t>
          </a:r>
        </a:p>
      </dgm:t>
    </dgm:pt>
    <dgm:pt modelId="{E2297697-1F85-4D8D-A852-2D135B42ADBB}" type="parTrans" cxnId="{ED4978EC-4B96-40E3-8F53-A95986A910E6}">
      <dgm:prSet/>
      <dgm:spPr/>
      <dgm:t>
        <a:bodyPr/>
        <a:lstStyle/>
        <a:p>
          <a:endParaRPr lang="en-US"/>
        </a:p>
      </dgm:t>
    </dgm:pt>
    <dgm:pt modelId="{C656A37A-2F86-4B56-8B86-4AB6C4EA15F8}" type="sibTrans" cxnId="{ED4978EC-4B96-40E3-8F53-A95986A910E6}">
      <dgm:prSet/>
      <dgm:spPr/>
      <dgm:t>
        <a:bodyPr/>
        <a:lstStyle/>
        <a:p>
          <a:endParaRPr lang="en-US"/>
        </a:p>
      </dgm:t>
    </dgm:pt>
    <dgm:pt modelId="{F1A0AD6F-808B-48F4-893F-6120B2F97E71}">
      <dgm:prSet/>
      <dgm:spPr/>
      <dgm:t>
        <a:bodyPr/>
        <a:lstStyle/>
        <a:p>
          <a:r>
            <a:rPr lang="en-US"/>
            <a:t>0.5-1 mL STEROID</a:t>
          </a:r>
        </a:p>
      </dgm:t>
    </dgm:pt>
    <dgm:pt modelId="{F7041307-63B8-4BC4-A954-D030BDD6B28C}" type="parTrans" cxnId="{4C5C22AC-D787-4DC7-843C-985C4522E3B6}">
      <dgm:prSet/>
      <dgm:spPr/>
      <dgm:t>
        <a:bodyPr/>
        <a:lstStyle/>
        <a:p>
          <a:endParaRPr lang="en-US"/>
        </a:p>
      </dgm:t>
    </dgm:pt>
    <dgm:pt modelId="{CB486456-668A-4384-A906-01A25CD15AD3}" type="sibTrans" cxnId="{4C5C22AC-D787-4DC7-843C-985C4522E3B6}">
      <dgm:prSet/>
      <dgm:spPr/>
      <dgm:t>
        <a:bodyPr/>
        <a:lstStyle/>
        <a:p>
          <a:endParaRPr lang="en-US"/>
        </a:p>
      </dgm:t>
    </dgm:pt>
    <dgm:pt modelId="{BE83C77E-E1B0-4469-A8F9-DF1A9242250D}">
      <dgm:prSet/>
      <dgm:spPr/>
      <dgm:t>
        <a:bodyPr/>
        <a:lstStyle/>
        <a:p>
          <a:r>
            <a:rPr lang="en-US"/>
            <a:t>2-3 mL ANESTHETIC</a:t>
          </a:r>
        </a:p>
      </dgm:t>
    </dgm:pt>
    <dgm:pt modelId="{894A12A0-53CF-4524-880B-6668E53273BA}" type="parTrans" cxnId="{E6563265-689D-497C-A31C-9E76738268D8}">
      <dgm:prSet/>
      <dgm:spPr/>
      <dgm:t>
        <a:bodyPr/>
        <a:lstStyle/>
        <a:p>
          <a:endParaRPr lang="en-US"/>
        </a:p>
      </dgm:t>
    </dgm:pt>
    <dgm:pt modelId="{5E1AB362-99B9-4B6B-AA56-C28C22E30DD4}" type="sibTrans" cxnId="{E6563265-689D-497C-A31C-9E76738268D8}">
      <dgm:prSet/>
      <dgm:spPr/>
      <dgm:t>
        <a:bodyPr/>
        <a:lstStyle/>
        <a:p>
          <a:endParaRPr lang="en-US"/>
        </a:p>
      </dgm:t>
    </dgm:pt>
    <dgm:pt modelId="{913427F7-B9B3-4A08-A209-ECC73C4C8594}">
      <dgm:prSet/>
      <dgm:spPr/>
      <dgm:t>
        <a:bodyPr/>
        <a:lstStyle/>
        <a:p>
          <a:r>
            <a:rPr lang="en-US">
              <a:solidFill>
                <a:srgbClr val="92D050"/>
              </a:solidFill>
              <a:hlinkClick xmlns:r="http://schemas.openxmlformats.org/officeDocument/2006/relationships" r:id="rId1">
                <a:extLst>
                  <a:ext uri="{A12FA001-AC4F-418D-AE19-62706E023703}">
                    <ahyp:hlinkClr xmlns:ahyp="http://schemas.microsoft.com/office/drawing/2018/hyperlinkcolor" val="tx"/>
                  </a:ext>
                </a:extLst>
              </a:hlinkClick>
            </a:rPr>
            <a:t>Carpal Tunnel Injection</a:t>
          </a:r>
          <a:endParaRPr lang="en-US">
            <a:solidFill>
              <a:srgbClr val="92D050"/>
            </a:solidFill>
          </a:endParaRPr>
        </a:p>
      </dgm:t>
    </dgm:pt>
    <dgm:pt modelId="{6F0C0D12-2A39-47F3-A86D-337735F5BFAB}" type="parTrans" cxnId="{5B7E5F6A-DCDC-41DE-A59A-0438C646A193}">
      <dgm:prSet/>
      <dgm:spPr/>
      <dgm:t>
        <a:bodyPr/>
        <a:lstStyle/>
        <a:p>
          <a:endParaRPr lang="en-US"/>
        </a:p>
      </dgm:t>
    </dgm:pt>
    <dgm:pt modelId="{64C7C514-91ED-43C7-9FDD-06A39BBF4075}" type="sibTrans" cxnId="{5B7E5F6A-DCDC-41DE-A59A-0438C646A193}">
      <dgm:prSet/>
      <dgm:spPr/>
      <dgm:t>
        <a:bodyPr/>
        <a:lstStyle/>
        <a:p>
          <a:endParaRPr lang="en-US"/>
        </a:p>
      </dgm:t>
    </dgm:pt>
    <dgm:pt modelId="{E0EAB65B-2A4C-400A-AA78-33ACE36E45C0}">
      <dgm:prSet/>
      <dgm:spPr/>
      <dgm:t>
        <a:bodyPr/>
        <a:lstStyle/>
        <a:p>
          <a:endParaRPr lang="en-US"/>
        </a:p>
      </dgm:t>
    </dgm:pt>
    <dgm:pt modelId="{FD47C7CD-58FC-4C3E-A431-3AE6A481D6AD}" type="parTrans" cxnId="{DAEE0496-62ED-4922-945D-F80E94295327}">
      <dgm:prSet/>
      <dgm:spPr/>
      <dgm:t>
        <a:bodyPr/>
        <a:lstStyle/>
        <a:p>
          <a:endParaRPr lang="en-US"/>
        </a:p>
      </dgm:t>
    </dgm:pt>
    <dgm:pt modelId="{42968B2C-0AD7-4E01-9815-CAC8B29788F7}" type="sibTrans" cxnId="{DAEE0496-62ED-4922-945D-F80E94295327}">
      <dgm:prSet/>
      <dgm:spPr/>
      <dgm:t>
        <a:bodyPr/>
        <a:lstStyle/>
        <a:p>
          <a:endParaRPr lang="en-US"/>
        </a:p>
      </dgm:t>
    </dgm:pt>
    <dgm:pt modelId="{79649D7F-5FE0-4212-BD28-6823B4242DA0}">
      <dgm:prSet/>
      <dgm:spPr/>
      <dgm:t>
        <a:bodyPr/>
        <a:lstStyle/>
        <a:p>
          <a:r>
            <a:rPr lang="en-US"/>
            <a:t>+PHALEN, TINELS</a:t>
          </a:r>
        </a:p>
      </dgm:t>
    </dgm:pt>
    <dgm:pt modelId="{D871614D-9F98-450A-9C51-A9D64AE31C81}" type="parTrans" cxnId="{BFB82407-996A-4BA0-B1AE-CC815B76783E}">
      <dgm:prSet/>
      <dgm:spPr/>
      <dgm:t>
        <a:bodyPr/>
        <a:lstStyle/>
        <a:p>
          <a:endParaRPr lang="en-US"/>
        </a:p>
      </dgm:t>
    </dgm:pt>
    <dgm:pt modelId="{198BDCD7-F58C-4D6F-8F88-6BCE49315C55}" type="sibTrans" cxnId="{BFB82407-996A-4BA0-B1AE-CC815B76783E}">
      <dgm:prSet/>
      <dgm:spPr/>
      <dgm:t>
        <a:bodyPr/>
        <a:lstStyle/>
        <a:p>
          <a:endParaRPr lang="en-US"/>
        </a:p>
      </dgm:t>
    </dgm:pt>
    <dgm:pt modelId="{F52FB5EA-DA41-47F5-B20F-367968398423}">
      <dgm:prSet/>
      <dgm:spPr/>
      <dgm:t>
        <a:bodyPr/>
        <a:lstStyle/>
        <a:p>
          <a:r>
            <a:rPr lang="en-US"/>
            <a:t>OPPOSITION WEAKNESS, THENAR PROMINENCE ATROPHY</a:t>
          </a:r>
        </a:p>
      </dgm:t>
    </dgm:pt>
    <dgm:pt modelId="{2CCEC828-3823-4BB0-B4AB-7156E47800C5}" type="parTrans" cxnId="{03FB7ECC-B880-4A8A-8482-38364E6099E4}">
      <dgm:prSet/>
      <dgm:spPr/>
      <dgm:t>
        <a:bodyPr/>
        <a:lstStyle/>
        <a:p>
          <a:endParaRPr lang="en-US"/>
        </a:p>
      </dgm:t>
    </dgm:pt>
    <dgm:pt modelId="{E6494679-A2F5-41D9-ABDB-C73085355966}" type="sibTrans" cxnId="{03FB7ECC-B880-4A8A-8482-38364E6099E4}">
      <dgm:prSet/>
      <dgm:spPr/>
      <dgm:t>
        <a:bodyPr/>
        <a:lstStyle/>
        <a:p>
          <a:endParaRPr lang="en-US"/>
        </a:p>
      </dgm:t>
    </dgm:pt>
    <dgm:pt modelId="{45BA2A11-E740-4A03-BD5A-294567616906}" type="pres">
      <dgm:prSet presAssocID="{DF8CE837-E309-49EC-9247-4F14BCBBD527}" presName="linear" presStyleCnt="0">
        <dgm:presLayoutVars>
          <dgm:dir/>
          <dgm:animLvl val="lvl"/>
          <dgm:resizeHandles val="exact"/>
        </dgm:presLayoutVars>
      </dgm:prSet>
      <dgm:spPr/>
    </dgm:pt>
    <dgm:pt modelId="{A82DADF8-B922-4893-9058-F3BC923B7CC5}" type="pres">
      <dgm:prSet presAssocID="{72ADC9E1-2D97-4BF3-85CA-DE8ADBCF3BF5}" presName="parentLin" presStyleCnt="0"/>
      <dgm:spPr/>
    </dgm:pt>
    <dgm:pt modelId="{4BA3A311-C9CC-43B5-BF6E-3FDFE61C5649}" type="pres">
      <dgm:prSet presAssocID="{72ADC9E1-2D97-4BF3-85CA-DE8ADBCF3BF5}" presName="parentLeftMargin" presStyleLbl="node1" presStyleIdx="0" presStyleCnt="3"/>
      <dgm:spPr/>
    </dgm:pt>
    <dgm:pt modelId="{40294F73-73C1-402D-97D5-94F50F1C38A1}" type="pres">
      <dgm:prSet presAssocID="{72ADC9E1-2D97-4BF3-85CA-DE8ADBCF3BF5}" presName="parentText" presStyleLbl="node1" presStyleIdx="0" presStyleCnt="3">
        <dgm:presLayoutVars>
          <dgm:chMax val="0"/>
          <dgm:bulletEnabled val="1"/>
        </dgm:presLayoutVars>
      </dgm:prSet>
      <dgm:spPr/>
    </dgm:pt>
    <dgm:pt modelId="{35A59F42-AD82-4B22-A8FC-E5FECC0F262C}" type="pres">
      <dgm:prSet presAssocID="{72ADC9E1-2D97-4BF3-85CA-DE8ADBCF3BF5}" presName="negativeSpace" presStyleCnt="0"/>
      <dgm:spPr/>
    </dgm:pt>
    <dgm:pt modelId="{8B4F2317-D38E-48A4-8799-BD04D7021CF0}" type="pres">
      <dgm:prSet presAssocID="{72ADC9E1-2D97-4BF3-85CA-DE8ADBCF3BF5}" presName="childText" presStyleLbl="conFgAcc1" presStyleIdx="0" presStyleCnt="3">
        <dgm:presLayoutVars>
          <dgm:bulletEnabled val="1"/>
        </dgm:presLayoutVars>
      </dgm:prSet>
      <dgm:spPr/>
    </dgm:pt>
    <dgm:pt modelId="{2EBE92C9-D4BC-4A18-81FF-B2A70B26C8EB}" type="pres">
      <dgm:prSet presAssocID="{88AEAF0B-978C-4ADD-93BA-6789B6BD771A}" presName="spaceBetweenRectangles" presStyleCnt="0"/>
      <dgm:spPr/>
    </dgm:pt>
    <dgm:pt modelId="{E0122F90-BEF2-4114-B8C8-6C48A8EE524B}" type="pres">
      <dgm:prSet presAssocID="{C48B2345-DFB3-4E6C-8450-7F5FDA36B863}" presName="parentLin" presStyleCnt="0"/>
      <dgm:spPr/>
    </dgm:pt>
    <dgm:pt modelId="{7947FEC6-D656-40BA-A9C4-F99C868294BC}" type="pres">
      <dgm:prSet presAssocID="{C48B2345-DFB3-4E6C-8450-7F5FDA36B863}" presName="parentLeftMargin" presStyleLbl="node1" presStyleIdx="0" presStyleCnt="3"/>
      <dgm:spPr/>
    </dgm:pt>
    <dgm:pt modelId="{08606046-0F32-48BA-89CB-5B8A20A62CB9}" type="pres">
      <dgm:prSet presAssocID="{C48B2345-DFB3-4E6C-8450-7F5FDA36B863}" presName="parentText" presStyleLbl="node1" presStyleIdx="1" presStyleCnt="3">
        <dgm:presLayoutVars>
          <dgm:chMax val="0"/>
          <dgm:bulletEnabled val="1"/>
        </dgm:presLayoutVars>
      </dgm:prSet>
      <dgm:spPr/>
    </dgm:pt>
    <dgm:pt modelId="{7A44F512-9873-4C54-BB81-96C0AF1F243D}" type="pres">
      <dgm:prSet presAssocID="{C48B2345-DFB3-4E6C-8450-7F5FDA36B863}" presName="negativeSpace" presStyleCnt="0"/>
      <dgm:spPr/>
    </dgm:pt>
    <dgm:pt modelId="{B3476E11-0E63-45D4-88A8-5FF75AEB9E46}" type="pres">
      <dgm:prSet presAssocID="{C48B2345-DFB3-4E6C-8450-7F5FDA36B863}" presName="childText" presStyleLbl="conFgAcc1" presStyleIdx="1" presStyleCnt="3">
        <dgm:presLayoutVars>
          <dgm:bulletEnabled val="1"/>
        </dgm:presLayoutVars>
      </dgm:prSet>
      <dgm:spPr/>
    </dgm:pt>
    <dgm:pt modelId="{564F8C6D-FEDC-41C3-9FA4-39282956252B}" type="pres">
      <dgm:prSet presAssocID="{C656A37A-2F86-4B56-8B86-4AB6C4EA15F8}" presName="spaceBetweenRectangles" presStyleCnt="0"/>
      <dgm:spPr/>
    </dgm:pt>
    <dgm:pt modelId="{08A9D0C4-1D85-4960-959D-B818676763F1}" type="pres">
      <dgm:prSet presAssocID="{913427F7-B9B3-4A08-A209-ECC73C4C8594}" presName="parentLin" presStyleCnt="0"/>
      <dgm:spPr/>
    </dgm:pt>
    <dgm:pt modelId="{245A37A8-C6D7-4FF4-9AAC-E6C0FF765C77}" type="pres">
      <dgm:prSet presAssocID="{913427F7-B9B3-4A08-A209-ECC73C4C8594}" presName="parentLeftMargin" presStyleLbl="node1" presStyleIdx="1" presStyleCnt="3"/>
      <dgm:spPr/>
    </dgm:pt>
    <dgm:pt modelId="{B2A7DA21-E0C3-46A6-8A2A-D72F232A66EF}" type="pres">
      <dgm:prSet presAssocID="{913427F7-B9B3-4A08-A209-ECC73C4C8594}" presName="parentText" presStyleLbl="node1" presStyleIdx="2" presStyleCnt="3">
        <dgm:presLayoutVars>
          <dgm:chMax val="0"/>
          <dgm:bulletEnabled val="1"/>
        </dgm:presLayoutVars>
      </dgm:prSet>
      <dgm:spPr/>
    </dgm:pt>
    <dgm:pt modelId="{CEB375F1-5301-4D01-8F25-5DF6A4B5C6CB}" type="pres">
      <dgm:prSet presAssocID="{913427F7-B9B3-4A08-A209-ECC73C4C8594}" presName="negativeSpace" presStyleCnt="0"/>
      <dgm:spPr/>
    </dgm:pt>
    <dgm:pt modelId="{CA6399EA-F5EA-4763-B4D4-86AB145D0E5D}" type="pres">
      <dgm:prSet presAssocID="{913427F7-B9B3-4A08-A209-ECC73C4C8594}" presName="childText" presStyleLbl="conFgAcc1" presStyleIdx="2" presStyleCnt="3">
        <dgm:presLayoutVars>
          <dgm:bulletEnabled val="1"/>
        </dgm:presLayoutVars>
      </dgm:prSet>
      <dgm:spPr/>
    </dgm:pt>
  </dgm:ptLst>
  <dgm:cxnLst>
    <dgm:cxn modelId="{BFB82407-996A-4BA0-B1AE-CC815B76783E}" srcId="{72ADC9E1-2D97-4BF3-85CA-DE8ADBCF3BF5}" destId="{79649D7F-5FE0-4212-BD28-6823B4242DA0}" srcOrd="1" destOrd="0" parTransId="{D871614D-9F98-450A-9C51-A9D64AE31C81}" sibTransId="{198BDCD7-F58C-4D6F-8F88-6BCE49315C55}"/>
    <dgm:cxn modelId="{E2F41D11-53BC-4848-8EA4-FCEDC2982130}" srcId="{3E90FBB7-EA73-49B1-A8D3-B28E491465AC}" destId="{546AF2D3-0094-4204-97CC-6222FA5E7A4C}" srcOrd="2" destOrd="0" parTransId="{59133A0D-4BDE-4BAE-8A5A-0590075933EE}" sibTransId="{081A18AB-4422-40DF-9A39-E60258DE3F8F}"/>
    <dgm:cxn modelId="{07689E2D-7274-4C8D-A6B2-10C886DFCBD1}" type="presOf" srcId="{DF8CE837-E309-49EC-9247-4F14BCBBD527}" destId="{45BA2A11-E740-4A03-BD5A-294567616906}" srcOrd="0" destOrd="0" presId="urn:microsoft.com/office/officeart/2005/8/layout/list1"/>
    <dgm:cxn modelId="{72B65C35-1490-438E-BF97-9309BA9BE2FB}" type="presOf" srcId="{F1A0AD6F-808B-48F4-893F-6120B2F97E71}" destId="{B3476E11-0E63-45D4-88A8-5FF75AEB9E46}" srcOrd="0" destOrd="0" presId="urn:microsoft.com/office/officeart/2005/8/layout/list1"/>
    <dgm:cxn modelId="{02B70F3E-F9B6-489C-B8EF-953ACCA474CA}" type="presOf" srcId="{913427F7-B9B3-4A08-A209-ECC73C4C8594}" destId="{245A37A8-C6D7-4FF4-9AAC-E6C0FF765C77}" srcOrd="0" destOrd="0" presId="urn:microsoft.com/office/officeart/2005/8/layout/list1"/>
    <dgm:cxn modelId="{F775B75E-08B3-4E93-8E41-15AF7AD60540}" type="presOf" srcId="{8027273E-B397-4231-A3FE-403EE4172613}" destId="{8B4F2317-D38E-48A4-8799-BD04D7021CF0}" srcOrd="0" destOrd="4" presId="urn:microsoft.com/office/officeart/2005/8/layout/list1"/>
    <dgm:cxn modelId="{BF0F7441-1E28-4C8F-A0C5-C21ACCFC039B}" type="presOf" srcId="{890D4FA8-703B-4CEA-84C2-62A164373D57}" destId="{8B4F2317-D38E-48A4-8799-BD04D7021CF0}" srcOrd="0" destOrd="5" presId="urn:microsoft.com/office/officeart/2005/8/layout/list1"/>
    <dgm:cxn modelId="{B991B864-1B18-449D-8E27-80532FF20F80}" srcId="{3E90FBB7-EA73-49B1-A8D3-B28E491465AC}" destId="{08670240-8A9A-46FB-ADFE-8F74F6C28C17}" srcOrd="1" destOrd="0" parTransId="{4C7B1696-603F-41A9-B6D5-8F1F3C119A0D}" sibTransId="{5DCC1336-3278-4725-802B-0929F910CEC6}"/>
    <dgm:cxn modelId="{E6563265-689D-497C-A31C-9E76738268D8}" srcId="{C48B2345-DFB3-4E6C-8450-7F5FDA36B863}" destId="{BE83C77E-E1B0-4469-A8F9-DF1A9242250D}" srcOrd="1" destOrd="0" parTransId="{894A12A0-53CF-4524-880B-6668E53273BA}" sibTransId="{5E1AB362-99B9-4B6B-AA56-C28C22E30DD4}"/>
    <dgm:cxn modelId="{07F26348-3BE5-4202-86FB-BA6F204729F9}" type="presOf" srcId="{3E90FBB7-EA73-49B1-A8D3-B28E491465AC}" destId="{8B4F2317-D38E-48A4-8799-BD04D7021CF0}" srcOrd="0" destOrd="0" presId="urn:microsoft.com/office/officeart/2005/8/layout/list1"/>
    <dgm:cxn modelId="{8961CB48-7917-417B-BEF7-615C1FAA6B2E}" type="presOf" srcId="{72ADC9E1-2D97-4BF3-85CA-DE8ADBCF3BF5}" destId="{40294F73-73C1-402D-97D5-94F50F1C38A1}" srcOrd="1" destOrd="0" presId="urn:microsoft.com/office/officeart/2005/8/layout/list1"/>
    <dgm:cxn modelId="{27CB284A-A822-49B9-8583-BBEC9953F7DC}" type="presOf" srcId="{08670240-8A9A-46FB-ADFE-8F74F6C28C17}" destId="{8B4F2317-D38E-48A4-8799-BD04D7021CF0}" srcOrd="0" destOrd="2" presId="urn:microsoft.com/office/officeart/2005/8/layout/list1"/>
    <dgm:cxn modelId="{5B7E5F6A-DCDC-41DE-A59A-0438C646A193}" srcId="{DF8CE837-E309-49EC-9247-4F14BCBBD527}" destId="{913427F7-B9B3-4A08-A209-ECC73C4C8594}" srcOrd="2" destOrd="0" parTransId="{6F0C0D12-2A39-47F3-A86D-337735F5BFAB}" sibTransId="{64C7C514-91ED-43C7-9FDD-06A39BBF4075}"/>
    <dgm:cxn modelId="{B4537E4C-549F-4879-B967-22C247F9F4C4}" type="presOf" srcId="{1EDE3E0D-A392-40B2-A12F-A95DE2A55EB9}" destId="{8B4F2317-D38E-48A4-8799-BD04D7021CF0}" srcOrd="0" destOrd="1" presId="urn:microsoft.com/office/officeart/2005/8/layout/list1"/>
    <dgm:cxn modelId="{90517380-5F31-466D-B74D-B10C9ADBA039}" type="presOf" srcId="{72ADC9E1-2D97-4BF3-85CA-DE8ADBCF3BF5}" destId="{4BA3A311-C9CC-43B5-BF6E-3FDFE61C5649}" srcOrd="0" destOrd="0" presId="urn:microsoft.com/office/officeart/2005/8/layout/list1"/>
    <dgm:cxn modelId="{79934B89-4EA7-427E-8CCF-8586BDD84275}" srcId="{3E90FBB7-EA73-49B1-A8D3-B28E491465AC}" destId="{1EDE3E0D-A392-40B2-A12F-A95DE2A55EB9}" srcOrd="0" destOrd="0" parTransId="{E3FC0DE3-A5B0-457E-9152-F111334DD8A3}" sibTransId="{F743E5BD-DAE4-4396-B432-B4528D08C149}"/>
    <dgm:cxn modelId="{0F0ECF8C-46F1-45E4-9192-C56A1E7BA0EE}" type="presOf" srcId="{546AF2D3-0094-4204-97CC-6222FA5E7A4C}" destId="{8B4F2317-D38E-48A4-8799-BD04D7021CF0}" srcOrd="0" destOrd="3" presId="urn:microsoft.com/office/officeart/2005/8/layout/list1"/>
    <dgm:cxn modelId="{40A9418D-031F-40B4-B88A-C295216604E2}" type="presOf" srcId="{79649D7F-5FE0-4212-BD28-6823B4242DA0}" destId="{8B4F2317-D38E-48A4-8799-BD04D7021CF0}" srcOrd="0" destOrd="6" presId="urn:microsoft.com/office/officeart/2005/8/layout/list1"/>
    <dgm:cxn modelId="{6F1A828D-34C9-4916-BCBF-FCA12B96ED60}" type="presOf" srcId="{C48B2345-DFB3-4E6C-8450-7F5FDA36B863}" destId="{7947FEC6-D656-40BA-A9C4-F99C868294BC}" srcOrd="0" destOrd="0" presId="urn:microsoft.com/office/officeart/2005/8/layout/list1"/>
    <dgm:cxn modelId="{38BF5E95-211F-4A53-8AFF-059E76209ADC}" srcId="{DF8CE837-E309-49EC-9247-4F14BCBBD527}" destId="{72ADC9E1-2D97-4BF3-85CA-DE8ADBCF3BF5}" srcOrd="0" destOrd="0" parTransId="{A0395A31-144E-417B-B754-3681B567C1D0}" sibTransId="{88AEAF0B-978C-4ADD-93BA-6789B6BD771A}"/>
    <dgm:cxn modelId="{DAEE0496-62ED-4922-945D-F80E94295327}" srcId="{72ADC9E1-2D97-4BF3-85CA-DE8ADBCF3BF5}" destId="{E0EAB65B-2A4C-400A-AA78-33ACE36E45C0}" srcOrd="3" destOrd="0" parTransId="{FD47C7CD-58FC-4C3E-A431-3AE6A481D6AD}" sibTransId="{42968B2C-0AD7-4E01-9815-CAC8B29788F7}"/>
    <dgm:cxn modelId="{4C5C22AC-D787-4DC7-843C-985C4522E3B6}" srcId="{C48B2345-DFB3-4E6C-8450-7F5FDA36B863}" destId="{F1A0AD6F-808B-48F4-893F-6120B2F97E71}" srcOrd="0" destOrd="0" parTransId="{F7041307-63B8-4BC4-A954-D030BDD6B28C}" sibTransId="{CB486456-668A-4384-A906-01A25CD15AD3}"/>
    <dgm:cxn modelId="{F65717B3-D899-4C20-89D4-2B8B841E3641}" type="presOf" srcId="{BE83C77E-E1B0-4469-A8F9-DF1A9242250D}" destId="{B3476E11-0E63-45D4-88A8-5FF75AEB9E46}" srcOrd="0" destOrd="1" presId="urn:microsoft.com/office/officeart/2005/8/layout/list1"/>
    <dgm:cxn modelId="{68AFE3B4-2930-4248-AD6A-FBB5D37E3588}" srcId="{3E90FBB7-EA73-49B1-A8D3-B28E491465AC}" destId="{8027273E-B397-4231-A3FE-403EE4172613}" srcOrd="3" destOrd="0" parTransId="{7241A6B2-412A-4793-9F85-6C69D02F12CC}" sibTransId="{7E1DE9F0-F7D3-488C-A13D-7975B5926371}"/>
    <dgm:cxn modelId="{CCC68FC6-F1C5-4DD0-ABD0-97F4D9C018FE}" type="presOf" srcId="{F52FB5EA-DA41-47F5-B20F-367968398423}" destId="{8B4F2317-D38E-48A4-8799-BD04D7021CF0}" srcOrd="0" destOrd="7" presId="urn:microsoft.com/office/officeart/2005/8/layout/list1"/>
    <dgm:cxn modelId="{03FB7ECC-B880-4A8A-8482-38364E6099E4}" srcId="{72ADC9E1-2D97-4BF3-85CA-DE8ADBCF3BF5}" destId="{F52FB5EA-DA41-47F5-B20F-367968398423}" srcOrd="2" destOrd="0" parTransId="{2CCEC828-3823-4BB0-B4AB-7156E47800C5}" sibTransId="{E6494679-A2F5-41D9-ABDB-C73085355966}"/>
    <dgm:cxn modelId="{AE505BE0-21CE-41DC-8BB4-6770F7D68336}" type="presOf" srcId="{E0EAB65B-2A4C-400A-AA78-33ACE36E45C0}" destId="{8B4F2317-D38E-48A4-8799-BD04D7021CF0}" srcOrd="0" destOrd="8" presId="urn:microsoft.com/office/officeart/2005/8/layout/list1"/>
    <dgm:cxn modelId="{14E607E7-8D63-4669-902C-A6CE8B289342}" type="presOf" srcId="{913427F7-B9B3-4A08-A209-ECC73C4C8594}" destId="{B2A7DA21-E0C3-46A6-8A2A-D72F232A66EF}" srcOrd="1" destOrd="0" presId="urn:microsoft.com/office/officeart/2005/8/layout/list1"/>
    <dgm:cxn modelId="{ED4978EC-4B96-40E3-8F53-A95986A910E6}" srcId="{DF8CE837-E309-49EC-9247-4F14BCBBD527}" destId="{C48B2345-DFB3-4E6C-8450-7F5FDA36B863}" srcOrd="1" destOrd="0" parTransId="{E2297697-1F85-4D8D-A852-2D135B42ADBB}" sibTransId="{C656A37A-2F86-4B56-8B86-4AB6C4EA15F8}"/>
    <dgm:cxn modelId="{9CA9F0F4-4642-47AA-813C-BE17B1F8BA76}" type="presOf" srcId="{C48B2345-DFB3-4E6C-8450-7F5FDA36B863}" destId="{08606046-0F32-48BA-89CB-5B8A20A62CB9}" srcOrd="1" destOrd="0" presId="urn:microsoft.com/office/officeart/2005/8/layout/list1"/>
    <dgm:cxn modelId="{2A160EF7-5DCD-4CD1-BFB3-F8C5E21D5B67}" srcId="{3E90FBB7-EA73-49B1-A8D3-B28E491465AC}" destId="{890D4FA8-703B-4CEA-84C2-62A164373D57}" srcOrd="4" destOrd="0" parTransId="{73FE4238-0FAE-449C-8E81-5B2460A22113}" sibTransId="{64578BE1-3685-47CE-9807-241A538A7C1C}"/>
    <dgm:cxn modelId="{735214FF-7A21-471F-AE0F-880BA3AEAFE2}" srcId="{72ADC9E1-2D97-4BF3-85CA-DE8ADBCF3BF5}" destId="{3E90FBB7-EA73-49B1-A8D3-B28E491465AC}" srcOrd="0" destOrd="0" parTransId="{B7A6938F-A2AF-4B7A-A4B7-D23F0F53D2D2}" sibTransId="{6F095D02-AA37-4329-B6D2-3F14F5733B08}"/>
    <dgm:cxn modelId="{CAA1FBF5-FF3A-4D85-84A5-DDCAC6BB0AEB}" type="presParOf" srcId="{45BA2A11-E740-4A03-BD5A-294567616906}" destId="{A82DADF8-B922-4893-9058-F3BC923B7CC5}" srcOrd="0" destOrd="0" presId="urn:microsoft.com/office/officeart/2005/8/layout/list1"/>
    <dgm:cxn modelId="{58F57D99-B049-4729-9438-7EECAF1174AF}" type="presParOf" srcId="{A82DADF8-B922-4893-9058-F3BC923B7CC5}" destId="{4BA3A311-C9CC-43B5-BF6E-3FDFE61C5649}" srcOrd="0" destOrd="0" presId="urn:microsoft.com/office/officeart/2005/8/layout/list1"/>
    <dgm:cxn modelId="{ADC3A13B-948F-48B0-919D-EFC01A3A5BD3}" type="presParOf" srcId="{A82DADF8-B922-4893-9058-F3BC923B7CC5}" destId="{40294F73-73C1-402D-97D5-94F50F1C38A1}" srcOrd="1" destOrd="0" presId="urn:microsoft.com/office/officeart/2005/8/layout/list1"/>
    <dgm:cxn modelId="{5FC04CE3-585F-4D71-9ACC-A7475EECA6CE}" type="presParOf" srcId="{45BA2A11-E740-4A03-BD5A-294567616906}" destId="{35A59F42-AD82-4B22-A8FC-E5FECC0F262C}" srcOrd="1" destOrd="0" presId="urn:microsoft.com/office/officeart/2005/8/layout/list1"/>
    <dgm:cxn modelId="{453BCDD0-60F4-4D78-9E7C-1AD22C429FD9}" type="presParOf" srcId="{45BA2A11-E740-4A03-BD5A-294567616906}" destId="{8B4F2317-D38E-48A4-8799-BD04D7021CF0}" srcOrd="2" destOrd="0" presId="urn:microsoft.com/office/officeart/2005/8/layout/list1"/>
    <dgm:cxn modelId="{38D658BD-FB98-427D-A3CF-7462D87C117E}" type="presParOf" srcId="{45BA2A11-E740-4A03-BD5A-294567616906}" destId="{2EBE92C9-D4BC-4A18-81FF-B2A70B26C8EB}" srcOrd="3" destOrd="0" presId="urn:microsoft.com/office/officeart/2005/8/layout/list1"/>
    <dgm:cxn modelId="{02C75450-5D80-454F-A52F-D6E7DE09579C}" type="presParOf" srcId="{45BA2A11-E740-4A03-BD5A-294567616906}" destId="{E0122F90-BEF2-4114-B8C8-6C48A8EE524B}" srcOrd="4" destOrd="0" presId="urn:microsoft.com/office/officeart/2005/8/layout/list1"/>
    <dgm:cxn modelId="{D271703E-8679-4A82-9FD3-36ED4CF3A1C3}" type="presParOf" srcId="{E0122F90-BEF2-4114-B8C8-6C48A8EE524B}" destId="{7947FEC6-D656-40BA-A9C4-F99C868294BC}" srcOrd="0" destOrd="0" presId="urn:microsoft.com/office/officeart/2005/8/layout/list1"/>
    <dgm:cxn modelId="{109FDD77-F77B-4C1E-B331-4436F013009F}" type="presParOf" srcId="{E0122F90-BEF2-4114-B8C8-6C48A8EE524B}" destId="{08606046-0F32-48BA-89CB-5B8A20A62CB9}" srcOrd="1" destOrd="0" presId="urn:microsoft.com/office/officeart/2005/8/layout/list1"/>
    <dgm:cxn modelId="{041F4CB2-A4CB-4F31-9F52-9AC2DA56F939}" type="presParOf" srcId="{45BA2A11-E740-4A03-BD5A-294567616906}" destId="{7A44F512-9873-4C54-BB81-96C0AF1F243D}" srcOrd="5" destOrd="0" presId="urn:microsoft.com/office/officeart/2005/8/layout/list1"/>
    <dgm:cxn modelId="{5CF16908-BD61-4A49-933A-1CC0534E160A}" type="presParOf" srcId="{45BA2A11-E740-4A03-BD5A-294567616906}" destId="{B3476E11-0E63-45D4-88A8-5FF75AEB9E46}" srcOrd="6" destOrd="0" presId="urn:microsoft.com/office/officeart/2005/8/layout/list1"/>
    <dgm:cxn modelId="{3D80E307-345F-4A1D-8839-E6EFADA0B2D7}" type="presParOf" srcId="{45BA2A11-E740-4A03-BD5A-294567616906}" destId="{564F8C6D-FEDC-41C3-9FA4-39282956252B}" srcOrd="7" destOrd="0" presId="urn:microsoft.com/office/officeart/2005/8/layout/list1"/>
    <dgm:cxn modelId="{3B59A61A-895A-41B9-9C89-7F61951FB169}" type="presParOf" srcId="{45BA2A11-E740-4A03-BD5A-294567616906}" destId="{08A9D0C4-1D85-4960-959D-B818676763F1}" srcOrd="8" destOrd="0" presId="urn:microsoft.com/office/officeart/2005/8/layout/list1"/>
    <dgm:cxn modelId="{B698D782-BB47-4700-947A-8F19716F0AA2}" type="presParOf" srcId="{08A9D0C4-1D85-4960-959D-B818676763F1}" destId="{245A37A8-C6D7-4FF4-9AAC-E6C0FF765C77}" srcOrd="0" destOrd="0" presId="urn:microsoft.com/office/officeart/2005/8/layout/list1"/>
    <dgm:cxn modelId="{4ECAA44C-09D0-49ED-90F6-0650BFE93E19}" type="presParOf" srcId="{08A9D0C4-1D85-4960-959D-B818676763F1}" destId="{B2A7DA21-E0C3-46A6-8A2A-D72F232A66EF}" srcOrd="1" destOrd="0" presId="urn:microsoft.com/office/officeart/2005/8/layout/list1"/>
    <dgm:cxn modelId="{A6E504BA-651F-4F50-80E9-42042D8749CF}" type="presParOf" srcId="{45BA2A11-E740-4A03-BD5A-294567616906}" destId="{CEB375F1-5301-4D01-8F25-5DF6A4B5C6CB}" srcOrd="9" destOrd="0" presId="urn:microsoft.com/office/officeart/2005/8/layout/list1"/>
    <dgm:cxn modelId="{72C5D894-7115-4845-BD4A-CCFA8EE5FEB7}" type="presParOf" srcId="{45BA2A11-E740-4A03-BD5A-294567616906}" destId="{CA6399EA-F5EA-4763-B4D4-86AB145D0E5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BEA552-5AAB-4FEB-94AF-EE717C3D8AD7}"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862E3DA-DA7A-4AD2-B72E-A31B43396C8C}">
      <dgm:prSet/>
      <dgm:spPr/>
      <dgm:t>
        <a:bodyPr/>
        <a:lstStyle/>
        <a:p>
          <a:r>
            <a:rPr lang="en-US"/>
            <a:t>INDICATIONS</a:t>
          </a:r>
        </a:p>
      </dgm:t>
    </dgm:pt>
    <dgm:pt modelId="{76DE52F9-A5F8-4489-A9A9-B21EB5DB8C03}" type="parTrans" cxnId="{19B5A2E2-3DD5-4992-9C92-3456DE0E5B41}">
      <dgm:prSet/>
      <dgm:spPr/>
      <dgm:t>
        <a:bodyPr/>
        <a:lstStyle/>
        <a:p>
          <a:endParaRPr lang="en-US"/>
        </a:p>
      </dgm:t>
    </dgm:pt>
    <dgm:pt modelId="{EC014BFD-1508-4546-81C5-17519B70BB51}" type="sibTrans" cxnId="{19B5A2E2-3DD5-4992-9C92-3456DE0E5B41}">
      <dgm:prSet/>
      <dgm:spPr/>
      <dgm:t>
        <a:bodyPr/>
        <a:lstStyle/>
        <a:p>
          <a:endParaRPr lang="en-US"/>
        </a:p>
      </dgm:t>
    </dgm:pt>
    <dgm:pt modelId="{51159373-2D69-415B-B327-262E3B9032D9}">
      <dgm:prSet/>
      <dgm:spPr/>
      <dgm:t>
        <a:bodyPr/>
        <a:lstStyle/>
        <a:p>
          <a:r>
            <a:rPr lang="en-US"/>
            <a:t>OVERUSE THUMB </a:t>
          </a:r>
        </a:p>
      </dgm:t>
    </dgm:pt>
    <dgm:pt modelId="{231B9766-CE98-490B-AC12-8AA619855A68}" type="parTrans" cxnId="{981ABB41-838B-44F2-85BE-DDF238804174}">
      <dgm:prSet/>
      <dgm:spPr/>
      <dgm:t>
        <a:bodyPr/>
        <a:lstStyle/>
        <a:p>
          <a:endParaRPr lang="en-US"/>
        </a:p>
      </dgm:t>
    </dgm:pt>
    <dgm:pt modelId="{E70F5AF4-9C37-469F-A1BA-EE60BE73DFC7}" type="sibTrans" cxnId="{981ABB41-838B-44F2-85BE-DDF238804174}">
      <dgm:prSet/>
      <dgm:spPr/>
      <dgm:t>
        <a:bodyPr/>
        <a:lstStyle/>
        <a:p>
          <a:endParaRPr lang="en-US"/>
        </a:p>
      </dgm:t>
    </dgm:pt>
    <dgm:pt modelId="{8E58F559-A473-4204-AAD7-ED2A3D77EA22}">
      <dgm:prSet/>
      <dgm:spPr/>
      <dgm:t>
        <a:bodyPr/>
        <a:lstStyle/>
        <a:p>
          <a:r>
            <a:rPr lang="en-US"/>
            <a:t>+FINKLESTEIN</a:t>
          </a:r>
        </a:p>
      </dgm:t>
    </dgm:pt>
    <dgm:pt modelId="{A55CEEA0-32A7-4749-8FA3-5B763C32C6DF}" type="parTrans" cxnId="{24899C5A-0294-4F2C-838A-6126C3838024}">
      <dgm:prSet/>
      <dgm:spPr/>
      <dgm:t>
        <a:bodyPr/>
        <a:lstStyle/>
        <a:p>
          <a:endParaRPr lang="en-US"/>
        </a:p>
      </dgm:t>
    </dgm:pt>
    <dgm:pt modelId="{A87C73EE-964C-4BD1-B031-436A13037180}" type="sibTrans" cxnId="{24899C5A-0294-4F2C-838A-6126C3838024}">
      <dgm:prSet/>
      <dgm:spPr/>
      <dgm:t>
        <a:bodyPr/>
        <a:lstStyle/>
        <a:p>
          <a:endParaRPr lang="en-US"/>
        </a:p>
      </dgm:t>
    </dgm:pt>
    <dgm:pt modelId="{79D66218-9A1E-42CF-B900-2909FF9FE97F}">
      <dgm:prSet/>
      <dgm:spPr/>
      <dgm:t>
        <a:bodyPr/>
        <a:lstStyle/>
        <a:p>
          <a:r>
            <a:rPr lang="en-US"/>
            <a:t>TENDER DISTAL TO RADIAL STYLOID</a:t>
          </a:r>
        </a:p>
      </dgm:t>
    </dgm:pt>
    <dgm:pt modelId="{412814CB-AC16-437F-936C-9D59FD3F98C7}" type="parTrans" cxnId="{2005D43B-A16F-4476-B5D2-9444EC6054F6}">
      <dgm:prSet/>
      <dgm:spPr/>
      <dgm:t>
        <a:bodyPr/>
        <a:lstStyle/>
        <a:p>
          <a:endParaRPr lang="en-US"/>
        </a:p>
      </dgm:t>
    </dgm:pt>
    <dgm:pt modelId="{459DDEBD-BD5E-4C93-93CB-4634327466C6}" type="sibTrans" cxnId="{2005D43B-A16F-4476-B5D2-9444EC6054F6}">
      <dgm:prSet/>
      <dgm:spPr/>
      <dgm:t>
        <a:bodyPr/>
        <a:lstStyle/>
        <a:p>
          <a:endParaRPr lang="en-US"/>
        </a:p>
      </dgm:t>
    </dgm:pt>
    <dgm:pt modelId="{EED1BEB7-C6BD-49B7-9688-F33C7A488A34}">
      <dgm:prSet/>
      <dgm:spPr/>
      <dgm:t>
        <a:bodyPr/>
        <a:lstStyle/>
        <a:p>
          <a:r>
            <a:rPr lang="en-US"/>
            <a:t>MEDS</a:t>
          </a:r>
        </a:p>
      </dgm:t>
    </dgm:pt>
    <dgm:pt modelId="{650F8B4B-A4C6-4A59-8F88-B6C61D729A09}" type="parTrans" cxnId="{2EA02400-AE84-4E99-BF60-1665B6D6C333}">
      <dgm:prSet/>
      <dgm:spPr/>
      <dgm:t>
        <a:bodyPr/>
        <a:lstStyle/>
        <a:p>
          <a:endParaRPr lang="en-US"/>
        </a:p>
      </dgm:t>
    </dgm:pt>
    <dgm:pt modelId="{C22A0666-26DB-4314-87C4-CA5EE7C0523F}" type="sibTrans" cxnId="{2EA02400-AE84-4E99-BF60-1665B6D6C333}">
      <dgm:prSet/>
      <dgm:spPr/>
      <dgm:t>
        <a:bodyPr/>
        <a:lstStyle/>
        <a:p>
          <a:endParaRPr lang="en-US"/>
        </a:p>
      </dgm:t>
    </dgm:pt>
    <dgm:pt modelId="{67473857-6338-4648-8CEB-BB9E3F653780}">
      <dgm:prSet/>
      <dgm:spPr/>
      <dgm:t>
        <a:bodyPr/>
        <a:lstStyle/>
        <a:p>
          <a:r>
            <a:rPr lang="en-US"/>
            <a:t>1 mL STEROID</a:t>
          </a:r>
        </a:p>
      </dgm:t>
    </dgm:pt>
    <dgm:pt modelId="{0C8EEEB2-B8D1-4DA4-8A70-375D53E6E44B}" type="parTrans" cxnId="{DA732B7F-1CB5-43D4-B015-7B3028AA7613}">
      <dgm:prSet/>
      <dgm:spPr/>
      <dgm:t>
        <a:bodyPr/>
        <a:lstStyle/>
        <a:p>
          <a:endParaRPr lang="en-US"/>
        </a:p>
      </dgm:t>
    </dgm:pt>
    <dgm:pt modelId="{48AEFFD3-46FC-4088-BDDE-AF88385F35A5}" type="sibTrans" cxnId="{DA732B7F-1CB5-43D4-B015-7B3028AA7613}">
      <dgm:prSet/>
      <dgm:spPr/>
      <dgm:t>
        <a:bodyPr/>
        <a:lstStyle/>
        <a:p>
          <a:endParaRPr lang="en-US"/>
        </a:p>
      </dgm:t>
    </dgm:pt>
    <dgm:pt modelId="{A7BD9B94-2829-4049-83D4-AC1A0476CC3B}">
      <dgm:prSet/>
      <dgm:spPr/>
      <dgm:t>
        <a:bodyPr/>
        <a:lstStyle/>
        <a:p>
          <a:r>
            <a:rPr lang="en-US"/>
            <a:t>2 mL ANESTHETIC</a:t>
          </a:r>
        </a:p>
      </dgm:t>
    </dgm:pt>
    <dgm:pt modelId="{9799C96C-EF19-4B4B-9B94-0F483905DECB}" type="parTrans" cxnId="{99CAE6AB-D228-444C-A740-58EEB0B91615}">
      <dgm:prSet/>
      <dgm:spPr/>
      <dgm:t>
        <a:bodyPr/>
        <a:lstStyle/>
        <a:p>
          <a:endParaRPr lang="en-US"/>
        </a:p>
      </dgm:t>
    </dgm:pt>
    <dgm:pt modelId="{73B918C5-DA0D-47D7-A456-CDAA85A22E20}" type="sibTrans" cxnId="{99CAE6AB-D228-444C-A740-58EEB0B91615}">
      <dgm:prSet/>
      <dgm:spPr/>
      <dgm:t>
        <a:bodyPr/>
        <a:lstStyle/>
        <a:p>
          <a:endParaRPr lang="en-US"/>
        </a:p>
      </dgm:t>
    </dgm:pt>
    <dgm:pt modelId="{BFDB9A14-DD58-49B9-816B-8AAAF08DFB7C}">
      <dgm:prSet/>
      <dgm:spPr/>
      <dgm:t>
        <a:bodyPr/>
        <a:lstStyle/>
        <a:p>
          <a:r>
            <a:rPr lang="en-US" err="1">
              <a:solidFill>
                <a:srgbClr val="92D050"/>
              </a:solidFill>
              <a:hlinkClick xmlns:r="http://schemas.openxmlformats.org/officeDocument/2006/relationships" r:id="rId1">
                <a:extLst>
                  <a:ext uri="{A12FA001-AC4F-418D-AE19-62706E023703}">
                    <ahyp:hlinkClr xmlns:ahyp="http://schemas.microsoft.com/office/drawing/2018/hyperlinkcolor" val="tx"/>
                  </a:ext>
                </a:extLst>
              </a:hlinkClick>
            </a:rPr>
            <a:t>DeQuervains</a:t>
          </a:r>
          <a:r>
            <a:rPr lang="en-US">
              <a:solidFill>
                <a:srgbClr val="92D050"/>
              </a:solidFill>
              <a:hlinkClick xmlns:r="http://schemas.openxmlformats.org/officeDocument/2006/relationships" r:id="rId1">
                <a:extLst>
                  <a:ext uri="{A12FA001-AC4F-418D-AE19-62706E023703}">
                    <ahyp:hlinkClr xmlns:ahyp="http://schemas.microsoft.com/office/drawing/2018/hyperlinkcolor" val="tx"/>
                  </a:ext>
                </a:extLst>
              </a:hlinkClick>
            </a:rPr>
            <a:t> Tenosynovitis Injection</a:t>
          </a:r>
          <a:endParaRPr lang="en-US">
            <a:solidFill>
              <a:srgbClr val="92D050"/>
            </a:solidFill>
          </a:endParaRPr>
        </a:p>
      </dgm:t>
    </dgm:pt>
    <dgm:pt modelId="{EC0F7C4C-14A5-4D01-9A77-5CA2C5514546}" type="parTrans" cxnId="{0CB69C97-172A-4173-BD56-E046EACE7B3B}">
      <dgm:prSet/>
      <dgm:spPr/>
      <dgm:t>
        <a:bodyPr/>
        <a:lstStyle/>
        <a:p>
          <a:endParaRPr lang="en-US"/>
        </a:p>
      </dgm:t>
    </dgm:pt>
    <dgm:pt modelId="{923923B5-09BB-433D-9842-852A694E68F2}" type="sibTrans" cxnId="{0CB69C97-172A-4173-BD56-E046EACE7B3B}">
      <dgm:prSet/>
      <dgm:spPr/>
      <dgm:t>
        <a:bodyPr/>
        <a:lstStyle/>
        <a:p>
          <a:endParaRPr lang="en-US"/>
        </a:p>
      </dgm:t>
    </dgm:pt>
    <dgm:pt modelId="{E0A66F3E-2C8B-4930-AAE4-47060D488E74}" type="pres">
      <dgm:prSet presAssocID="{A9BEA552-5AAB-4FEB-94AF-EE717C3D8AD7}" presName="linear" presStyleCnt="0">
        <dgm:presLayoutVars>
          <dgm:dir/>
          <dgm:animLvl val="lvl"/>
          <dgm:resizeHandles val="exact"/>
        </dgm:presLayoutVars>
      </dgm:prSet>
      <dgm:spPr/>
    </dgm:pt>
    <dgm:pt modelId="{27ECB29E-C216-4E69-BD2C-FB23D39AF895}" type="pres">
      <dgm:prSet presAssocID="{0862E3DA-DA7A-4AD2-B72E-A31B43396C8C}" presName="parentLin" presStyleCnt="0"/>
      <dgm:spPr/>
    </dgm:pt>
    <dgm:pt modelId="{D9E4F466-C16E-48E4-A445-847D99E12950}" type="pres">
      <dgm:prSet presAssocID="{0862E3DA-DA7A-4AD2-B72E-A31B43396C8C}" presName="parentLeftMargin" presStyleLbl="node1" presStyleIdx="0" presStyleCnt="3"/>
      <dgm:spPr/>
    </dgm:pt>
    <dgm:pt modelId="{F3A7B9F0-8BDB-4288-B58C-E1B8A9230CDB}" type="pres">
      <dgm:prSet presAssocID="{0862E3DA-DA7A-4AD2-B72E-A31B43396C8C}" presName="parentText" presStyleLbl="node1" presStyleIdx="0" presStyleCnt="3">
        <dgm:presLayoutVars>
          <dgm:chMax val="0"/>
          <dgm:bulletEnabled val="1"/>
        </dgm:presLayoutVars>
      </dgm:prSet>
      <dgm:spPr/>
    </dgm:pt>
    <dgm:pt modelId="{2BD7B1E2-72B2-46C6-80A2-74566B6468B3}" type="pres">
      <dgm:prSet presAssocID="{0862E3DA-DA7A-4AD2-B72E-A31B43396C8C}" presName="negativeSpace" presStyleCnt="0"/>
      <dgm:spPr/>
    </dgm:pt>
    <dgm:pt modelId="{649729D0-58D8-434C-A12C-84627846366E}" type="pres">
      <dgm:prSet presAssocID="{0862E3DA-DA7A-4AD2-B72E-A31B43396C8C}" presName="childText" presStyleLbl="conFgAcc1" presStyleIdx="0" presStyleCnt="3">
        <dgm:presLayoutVars>
          <dgm:bulletEnabled val="1"/>
        </dgm:presLayoutVars>
      </dgm:prSet>
      <dgm:spPr/>
    </dgm:pt>
    <dgm:pt modelId="{1C0914C7-10DA-419C-9A98-76433E49A2C6}" type="pres">
      <dgm:prSet presAssocID="{EC014BFD-1508-4546-81C5-17519B70BB51}" presName="spaceBetweenRectangles" presStyleCnt="0"/>
      <dgm:spPr/>
    </dgm:pt>
    <dgm:pt modelId="{438C1CA5-4EC6-4D5F-A6BA-8D1A83656519}" type="pres">
      <dgm:prSet presAssocID="{EED1BEB7-C6BD-49B7-9688-F33C7A488A34}" presName="parentLin" presStyleCnt="0"/>
      <dgm:spPr/>
    </dgm:pt>
    <dgm:pt modelId="{B0A9DB6C-63ED-416B-8548-D4509F3BA54D}" type="pres">
      <dgm:prSet presAssocID="{EED1BEB7-C6BD-49B7-9688-F33C7A488A34}" presName="parentLeftMargin" presStyleLbl="node1" presStyleIdx="0" presStyleCnt="3"/>
      <dgm:spPr/>
    </dgm:pt>
    <dgm:pt modelId="{A7E33CC1-8FFF-4A18-A852-A6A9F9111A6D}" type="pres">
      <dgm:prSet presAssocID="{EED1BEB7-C6BD-49B7-9688-F33C7A488A34}" presName="parentText" presStyleLbl="node1" presStyleIdx="1" presStyleCnt="3">
        <dgm:presLayoutVars>
          <dgm:chMax val="0"/>
          <dgm:bulletEnabled val="1"/>
        </dgm:presLayoutVars>
      </dgm:prSet>
      <dgm:spPr/>
    </dgm:pt>
    <dgm:pt modelId="{8146EFAA-FCCB-49C5-93EA-8AE9EEB380B7}" type="pres">
      <dgm:prSet presAssocID="{EED1BEB7-C6BD-49B7-9688-F33C7A488A34}" presName="negativeSpace" presStyleCnt="0"/>
      <dgm:spPr/>
    </dgm:pt>
    <dgm:pt modelId="{DE1C30DF-B541-4F3B-8253-563CBA9EFBF4}" type="pres">
      <dgm:prSet presAssocID="{EED1BEB7-C6BD-49B7-9688-F33C7A488A34}" presName="childText" presStyleLbl="conFgAcc1" presStyleIdx="1" presStyleCnt="3">
        <dgm:presLayoutVars>
          <dgm:bulletEnabled val="1"/>
        </dgm:presLayoutVars>
      </dgm:prSet>
      <dgm:spPr/>
    </dgm:pt>
    <dgm:pt modelId="{A6BB7362-F512-4573-A213-DC809CAEEE58}" type="pres">
      <dgm:prSet presAssocID="{C22A0666-26DB-4314-87C4-CA5EE7C0523F}" presName="spaceBetweenRectangles" presStyleCnt="0"/>
      <dgm:spPr/>
    </dgm:pt>
    <dgm:pt modelId="{CE6917BC-4773-4674-932B-8E31EFDB094C}" type="pres">
      <dgm:prSet presAssocID="{BFDB9A14-DD58-49B9-816B-8AAAF08DFB7C}" presName="parentLin" presStyleCnt="0"/>
      <dgm:spPr/>
    </dgm:pt>
    <dgm:pt modelId="{B4C7367D-87CC-4F26-830A-5368EC3DF5FE}" type="pres">
      <dgm:prSet presAssocID="{BFDB9A14-DD58-49B9-816B-8AAAF08DFB7C}" presName="parentLeftMargin" presStyleLbl="node1" presStyleIdx="1" presStyleCnt="3"/>
      <dgm:spPr/>
    </dgm:pt>
    <dgm:pt modelId="{5D1397CD-D9C4-45EA-8BAC-99849A1A80B8}" type="pres">
      <dgm:prSet presAssocID="{BFDB9A14-DD58-49B9-816B-8AAAF08DFB7C}" presName="parentText" presStyleLbl="node1" presStyleIdx="2" presStyleCnt="3">
        <dgm:presLayoutVars>
          <dgm:chMax val="0"/>
          <dgm:bulletEnabled val="1"/>
        </dgm:presLayoutVars>
      </dgm:prSet>
      <dgm:spPr/>
    </dgm:pt>
    <dgm:pt modelId="{9E2B0F69-7FDA-480E-9304-FF0B8D2AF0AE}" type="pres">
      <dgm:prSet presAssocID="{BFDB9A14-DD58-49B9-816B-8AAAF08DFB7C}" presName="negativeSpace" presStyleCnt="0"/>
      <dgm:spPr/>
    </dgm:pt>
    <dgm:pt modelId="{1E446EAB-91F0-42BB-B439-7AD517089BDF}" type="pres">
      <dgm:prSet presAssocID="{BFDB9A14-DD58-49B9-816B-8AAAF08DFB7C}" presName="childText" presStyleLbl="conFgAcc1" presStyleIdx="2" presStyleCnt="3">
        <dgm:presLayoutVars>
          <dgm:bulletEnabled val="1"/>
        </dgm:presLayoutVars>
      </dgm:prSet>
      <dgm:spPr/>
    </dgm:pt>
  </dgm:ptLst>
  <dgm:cxnLst>
    <dgm:cxn modelId="{2EA02400-AE84-4E99-BF60-1665B6D6C333}" srcId="{A9BEA552-5AAB-4FEB-94AF-EE717C3D8AD7}" destId="{EED1BEB7-C6BD-49B7-9688-F33C7A488A34}" srcOrd="1" destOrd="0" parTransId="{650F8B4B-A4C6-4A59-8F88-B6C61D729A09}" sibTransId="{C22A0666-26DB-4314-87C4-CA5EE7C0523F}"/>
    <dgm:cxn modelId="{07C67D1B-1C8F-4314-A92F-886D04DE1305}" type="presOf" srcId="{8E58F559-A473-4204-AAD7-ED2A3D77EA22}" destId="{649729D0-58D8-434C-A12C-84627846366E}" srcOrd="0" destOrd="1" presId="urn:microsoft.com/office/officeart/2005/8/layout/list1"/>
    <dgm:cxn modelId="{D6594E3A-F9C8-4A54-8A8E-8E4ED2823627}" type="presOf" srcId="{67473857-6338-4648-8CEB-BB9E3F653780}" destId="{DE1C30DF-B541-4F3B-8253-563CBA9EFBF4}" srcOrd="0" destOrd="0" presId="urn:microsoft.com/office/officeart/2005/8/layout/list1"/>
    <dgm:cxn modelId="{2005D43B-A16F-4476-B5D2-9444EC6054F6}" srcId="{0862E3DA-DA7A-4AD2-B72E-A31B43396C8C}" destId="{79D66218-9A1E-42CF-B900-2909FF9FE97F}" srcOrd="2" destOrd="0" parTransId="{412814CB-AC16-437F-936C-9D59FD3F98C7}" sibTransId="{459DDEBD-BD5E-4C93-93CB-4634327466C6}"/>
    <dgm:cxn modelId="{0991FD5B-511B-4B86-B4B7-919D12EBAA2A}" type="presOf" srcId="{BFDB9A14-DD58-49B9-816B-8AAAF08DFB7C}" destId="{5D1397CD-D9C4-45EA-8BAC-99849A1A80B8}" srcOrd="1" destOrd="0" presId="urn:microsoft.com/office/officeart/2005/8/layout/list1"/>
    <dgm:cxn modelId="{981ABB41-838B-44F2-85BE-DDF238804174}" srcId="{0862E3DA-DA7A-4AD2-B72E-A31B43396C8C}" destId="{51159373-2D69-415B-B327-262E3B9032D9}" srcOrd="0" destOrd="0" parTransId="{231B9766-CE98-490B-AC12-8AA619855A68}" sibTransId="{E70F5AF4-9C37-469F-A1BA-EE60BE73DFC7}"/>
    <dgm:cxn modelId="{2295396A-D20D-4EC1-A7B2-DABFC7427F67}" type="presOf" srcId="{A9BEA552-5AAB-4FEB-94AF-EE717C3D8AD7}" destId="{E0A66F3E-2C8B-4930-AAE4-47060D488E74}" srcOrd="0" destOrd="0" presId="urn:microsoft.com/office/officeart/2005/8/layout/list1"/>
    <dgm:cxn modelId="{24899C5A-0294-4F2C-838A-6126C3838024}" srcId="{0862E3DA-DA7A-4AD2-B72E-A31B43396C8C}" destId="{8E58F559-A473-4204-AAD7-ED2A3D77EA22}" srcOrd="1" destOrd="0" parTransId="{A55CEEA0-32A7-4749-8FA3-5B763C32C6DF}" sibTransId="{A87C73EE-964C-4BD1-B031-436A13037180}"/>
    <dgm:cxn modelId="{DA732B7F-1CB5-43D4-B015-7B3028AA7613}" srcId="{EED1BEB7-C6BD-49B7-9688-F33C7A488A34}" destId="{67473857-6338-4648-8CEB-BB9E3F653780}" srcOrd="0" destOrd="0" parTransId="{0C8EEEB2-B8D1-4DA4-8A70-375D53E6E44B}" sibTransId="{48AEFFD3-46FC-4088-BDDE-AF88385F35A5}"/>
    <dgm:cxn modelId="{321BA792-4230-4194-A193-F7228CA3750B}" type="presOf" srcId="{0862E3DA-DA7A-4AD2-B72E-A31B43396C8C}" destId="{F3A7B9F0-8BDB-4288-B58C-E1B8A9230CDB}" srcOrd="1" destOrd="0" presId="urn:microsoft.com/office/officeart/2005/8/layout/list1"/>
    <dgm:cxn modelId="{0CB69C97-172A-4173-BD56-E046EACE7B3B}" srcId="{A9BEA552-5AAB-4FEB-94AF-EE717C3D8AD7}" destId="{BFDB9A14-DD58-49B9-816B-8AAAF08DFB7C}" srcOrd="2" destOrd="0" parTransId="{EC0F7C4C-14A5-4D01-9A77-5CA2C5514546}" sibTransId="{923923B5-09BB-433D-9842-852A694E68F2}"/>
    <dgm:cxn modelId="{B8EAFE9A-6578-4997-8046-1B46C1214111}" type="presOf" srcId="{79D66218-9A1E-42CF-B900-2909FF9FE97F}" destId="{649729D0-58D8-434C-A12C-84627846366E}" srcOrd="0" destOrd="2" presId="urn:microsoft.com/office/officeart/2005/8/layout/list1"/>
    <dgm:cxn modelId="{1160A0A3-9362-4ED3-B369-9DF636EC8F44}" type="presOf" srcId="{BFDB9A14-DD58-49B9-816B-8AAAF08DFB7C}" destId="{B4C7367D-87CC-4F26-830A-5368EC3DF5FE}" srcOrd="0" destOrd="0" presId="urn:microsoft.com/office/officeart/2005/8/layout/list1"/>
    <dgm:cxn modelId="{99CAE6AB-D228-444C-A740-58EEB0B91615}" srcId="{EED1BEB7-C6BD-49B7-9688-F33C7A488A34}" destId="{A7BD9B94-2829-4049-83D4-AC1A0476CC3B}" srcOrd="1" destOrd="0" parTransId="{9799C96C-EF19-4B4B-9B94-0F483905DECB}" sibTransId="{73B918C5-DA0D-47D7-A456-CDAA85A22E20}"/>
    <dgm:cxn modelId="{B88D36C3-C556-4033-98A8-00F6668FA93B}" type="presOf" srcId="{EED1BEB7-C6BD-49B7-9688-F33C7A488A34}" destId="{A7E33CC1-8FFF-4A18-A852-A6A9F9111A6D}" srcOrd="1" destOrd="0" presId="urn:microsoft.com/office/officeart/2005/8/layout/list1"/>
    <dgm:cxn modelId="{8AB033CF-B2F4-4378-8F67-043E4D9A26EF}" type="presOf" srcId="{0862E3DA-DA7A-4AD2-B72E-A31B43396C8C}" destId="{D9E4F466-C16E-48E4-A445-847D99E12950}" srcOrd="0" destOrd="0" presId="urn:microsoft.com/office/officeart/2005/8/layout/list1"/>
    <dgm:cxn modelId="{022922D7-AF32-43CE-852B-0349342875CF}" type="presOf" srcId="{EED1BEB7-C6BD-49B7-9688-F33C7A488A34}" destId="{B0A9DB6C-63ED-416B-8548-D4509F3BA54D}" srcOrd="0" destOrd="0" presId="urn:microsoft.com/office/officeart/2005/8/layout/list1"/>
    <dgm:cxn modelId="{EA5C94DB-9834-4AA0-BB0B-00541B717B3F}" type="presOf" srcId="{A7BD9B94-2829-4049-83D4-AC1A0476CC3B}" destId="{DE1C30DF-B541-4F3B-8253-563CBA9EFBF4}" srcOrd="0" destOrd="1" presId="urn:microsoft.com/office/officeart/2005/8/layout/list1"/>
    <dgm:cxn modelId="{19B5A2E2-3DD5-4992-9C92-3456DE0E5B41}" srcId="{A9BEA552-5AAB-4FEB-94AF-EE717C3D8AD7}" destId="{0862E3DA-DA7A-4AD2-B72E-A31B43396C8C}" srcOrd="0" destOrd="0" parTransId="{76DE52F9-A5F8-4489-A9A9-B21EB5DB8C03}" sibTransId="{EC014BFD-1508-4546-81C5-17519B70BB51}"/>
    <dgm:cxn modelId="{5C094AED-4618-4CD3-849A-F3B16ECC4FD2}" type="presOf" srcId="{51159373-2D69-415B-B327-262E3B9032D9}" destId="{649729D0-58D8-434C-A12C-84627846366E}" srcOrd="0" destOrd="0" presId="urn:microsoft.com/office/officeart/2005/8/layout/list1"/>
    <dgm:cxn modelId="{87DD66E6-54AE-468E-86F2-55EE0397E6CE}" type="presParOf" srcId="{E0A66F3E-2C8B-4930-AAE4-47060D488E74}" destId="{27ECB29E-C216-4E69-BD2C-FB23D39AF895}" srcOrd="0" destOrd="0" presId="urn:microsoft.com/office/officeart/2005/8/layout/list1"/>
    <dgm:cxn modelId="{878F8521-B793-4F68-8855-44620E1A8691}" type="presParOf" srcId="{27ECB29E-C216-4E69-BD2C-FB23D39AF895}" destId="{D9E4F466-C16E-48E4-A445-847D99E12950}" srcOrd="0" destOrd="0" presId="urn:microsoft.com/office/officeart/2005/8/layout/list1"/>
    <dgm:cxn modelId="{235B0E45-8F3A-49B4-82D8-5D07F8AF013F}" type="presParOf" srcId="{27ECB29E-C216-4E69-BD2C-FB23D39AF895}" destId="{F3A7B9F0-8BDB-4288-B58C-E1B8A9230CDB}" srcOrd="1" destOrd="0" presId="urn:microsoft.com/office/officeart/2005/8/layout/list1"/>
    <dgm:cxn modelId="{1F4914E0-C006-41EE-B4F7-C083E69F0D90}" type="presParOf" srcId="{E0A66F3E-2C8B-4930-AAE4-47060D488E74}" destId="{2BD7B1E2-72B2-46C6-80A2-74566B6468B3}" srcOrd="1" destOrd="0" presId="urn:microsoft.com/office/officeart/2005/8/layout/list1"/>
    <dgm:cxn modelId="{16A11589-6A65-478B-939F-F7E33239819A}" type="presParOf" srcId="{E0A66F3E-2C8B-4930-AAE4-47060D488E74}" destId="{649729D0-58D8-434C-A12C-84627846366E}" srcOrd="2" destOrd="0" presId="urn:microsoft.com/office/officeart/2005/8/layout/list1"/>
    <dgm:cxn modelId="{EA07EF26-FE6F-4A25-B2E5-23686106E084}" type="presParOf" srcId="{E0A66F3E-2C8B-4930-AAE4-47060D488E74}" destId="{1C0914C7-10DA-419C-9A98-76433E49A2C6}" srcOrd="3" destOrd="0" presId="urn:microsoft.com/office/officeart/2005/8/layout/list1"/>
    <dgm:cxn modelId="{2B6775F6-53DA-476F-8655-1F75508E76B1}" type="presParOf" srcId="{E0A66F3E-2C8B-4930-AAE4-47060D488E74}" destId="{438C1CA5-4EC6-4D5F-A6BA-8D1A83656519}" srcOrd="4" destOrd="0" presId="urn:microsoft.com/office/officeart/2005/8/layout/list1"/>
    <dgm:cxn modelId="{BA93279C-BF7E-4F67-9743-35A6CD3AE619}" type="presParOf" srcId="{438C1CA5-4EC6-4D5F-A6BA-8D1A83656519}" destId="{B0A9DB6C-63ED-416B-8548-D4509F3BA54D}" srcOrd="0" destOrd="0" presId="urn:microsoft.com/office/officeart/2005/8/layout/list1"/>
    <dgm:cxn modelId="{9B5E724A-CA1B-42F1-8E5B-B4C88127694B}" type="presParOf" srcId="{438C1CA5-4EC6-4D5F-A6BA-8D1A83656519}" destId="{A7E33CC1-8FFF-4A18-A852-A6A9F9111A6D}" srcOrd="1" destOrd="0" presId="urn:microsoft.com/office/officeart/2005/8/layout/list1"/>
    <dgm:cxn modelId="{B018E638-5D59-4F16-BD15-59EC9282052C}" type="presParOf" srcId="{E0A66F3E-2C8B-4930-AAE4-47060D488E74}" destId="{8146EFAA-FCCB-49C5-93EA-8AE9EEB380B7}" srcOrd="5" destOrd="0" presId="urn:microsoft.com/office/officeart/2005/8/layout/list1"/>
    <dgm:cxn modelId="{3E82B543-12A8-4A4E-8B8D-ACD4968D3F38}" type="presParOf" srcId="{E0A66F3E-2C8B-4930-AAE4-47060D488E74}" destId="{DE1C30DF-B541-4F3B-8253-563CBA9EFBF4}" srcOrd="6" destOrd="0" presId="urn:microsoft.com/office/officeart/2005/8/layout/list1"/>
    <dgm:cxn modelId="{15A27BB3-4573-4444-B2F3-418B5499695E}" type="presParOf" srcId="{E0A66F3E-2C8B-4930-AAE4-47060D488E74}" destId="{A6BB7362-F512-4573-A213-DC809CAEEE58}" srcOrd="7" destOrd="0" presId="urn:microsoft.com/office/officeart/2005/8/layout/list1"/>
    <dgm:cxn modelId="{DF098322-F92B-4FFE-A376-0C5D89A3278A}" type="presParOf" srcId="{E0A66F3E-2C8B-4930-AAE4-47060D488E74}" destId="{CE6917BC-4773-4674-932B-8E31EFDB094C}" srcOrd="8" destOrd="0" presId="urn:microsoft.com/office/officeart/2005/8/layout/list1"/>
    <dgm:cxn modelId="{F33CF2C1-ABDA-4A49-8F3C-2D500E26B51B}" type="presParOf" srcId="{CE6917BC-4773-4674-932B-8E31EFDB094C}" destId="{B4C7367D-87CC-4F26-830A-5368EC3DF5FE}" srcOrd="0" destOrd="0" presId="urn:microsoft.com/office/officeart/2005/8/layout/list1"/>
    <dgm:cxn modelId="{4C5FC403-9DB7-463D-B56B-C52F51A527B8}" type="presParOf" srcId="{CE6917BC-4773-4674-932B-8E31EFDB094C}" destId="{5D1397CD-D9C4-45EA-8BAC-99849A1A80B8}" srcOrd="1" destOrd="0" presId="urn:microsoft.com/office/officeart/2005/8/layout/list1"/>
    <dgm:cxn modelId="{CAC5040B-50B4-4C86-B6BA-1F9933F50D6B}" type="presParOf" srcId="{E0A66F3E-2C8B-4930-AAE4-47060D488E74}" destId="{9E2B0F69-7FDA-480E-9304-FF0B8D2AF0AE}" srcOrd="9" destOrd="0" presId="urn:microsoft.com/office/officeart/2005/8/layout/list1"/>
    <dgm:cxn modelId="{59CBE385-8429-4787-B173-26F5EB5CB6FD}" type="presParOf" srcId="{E0A66F3E-2C8B-4930-AAE4-47060D488E74}" destId="{1E446EAB-91F0-42BB-B439-7AD517089BD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109ED93-996F-461F-AA08-976842B712BC}"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4637E3DA-F4CC-42E6-B203-AFFE8CB53A04}">
      <dgm:prSet/>
      <dgm:spPr/>
      <dgm:t>
        <a:bodyPr/>
        <a:lstStyle/>
        <a:p>
          <a:pPr>
            <a:lnSpc>
              <a:spcPct val="100000"/>
            </a:lnSpc>
            <a:defRPr b="1"/>
          </a:pPr>
          <a:r>
            <a:rPr lang="en-US"/>
            <a:t>INDICATION</a:t>
          </a:r>
        </a:p>
      </dgm:t>
    </dgm:pt>
    <dgm:pt modelId="{88FAF89C-E2A1-41A2-9A49-D1B918450AC5}" type="parTrans" cxnId="{4BB9EDB7-0E2B-48A9-A483-B180B372A5DF}">
      <dgm:prSet/>
      <dgm:spPr/>
      <dgm:t>
        <a:bodyPr/>
        <a:lstStyle/>
        <a:p>
          <a:endParaRPr lang="en-US"/>
        </a:p>
      </dgm:t>
    </dgm:pt>
    <dgm:pt modelId="{42202407-827B-408C-9717-BB4B663A1784}" type="sibTrans" cxnId="{4BB9EDB7-0E2B-48A9-A483-B180B372A5DF}">
      <dgm:prSet/>
      <dgm:spPr/>
      <dgm:t>
        <a:bodyPr/>
        <a:lstStyle/>
        <a:p>
          <a:endParaRPr lang="en-US"/>
        </a:p>
      </dgm:t>
    </dgm:pt>
    <dgm:pt modelId="{DE10CE3A-29CB-49E0-90A7-014228A403AF}">
      <dgm:prSet/>
      <dgm:spPr/>
      <dgm:t>
        <a:bodyPr/>
        <a:lstStyle/>
        <a:p>
          <a:pPr>
            <a:lnSpc>
              <a:spcPct val="100000"/>
            </a:lnSpc>
          </a:pPr>
          <a:r>
            <a:rPr lang="en-US"/>
            <a:t>CYST EITHER DORSAL/VOLAR CAUSING PAIN/PARESTHESIAS</a:t>
          </a:r>
        </a:p>
      </dgm:t>
    </dgm:pt>
    <dgm:pt modelId="{E68769B3-1EC1-4E28-AA0D-4CEB5A7D19F0}" type="parTrans" cxnId="{99536FC1-4F82-4665-A4C2-FADD57E635B5}">
      <dgm:prSet/>
      <dgm:spPr/>
      <dgm:t>
        <a:bodyPr/>
        <a:lstStyle/>
        <a:p>
          <a:endParaRPr lang="en-US"/>
        </a:p>
      </dgm:t>
    </dgm:pt>
    <dgm:pt modelId="{08E4652B-1493-4718-8850-E3CF34FABC28}" type="sibTrans" cxnId="{99536FC1-4F82-4665-A4C2-FADD57E635B5}">
      <dgm:prSet/>
      <dgm:spPr/>
      <dgm:t>
        <a:bodyPr/>
        <a:lstStyle/>
        <a:p>
          <a:endParaRPr lang="en-US"/>
        </a:p>
      </dgm:t>
    </dgm:pt>
    <dgm:pt modelId="{70CAFCBD-D10D-413D-B748-76031680E042}">
      <dgm:prSet/>
      <dgm:spPr/>
      <dgm:t>
        <a:bodyPr/>
        <a:lstStyle/>
        <a:p>
          <a:pPr>
            <a:lnSpc>
              <a:spcPct val="100000"/>
            </a:lnSpc>
            <a:defRPr b="1"/>
          </a:pPr>
          <a:r>
            <a:rPr lang="en-US"/>
            <a:t>MEDS/EQUIPMENT</a:t>
          </a:r>
        </a:p>
      </dgm:t>
    </dgm:pt>
    <dgm:pt modelId="{9CD0D191-1CEA-4715-8403-B83B74DC3DDB}" type="parTrans" cxnId="{7F56EADC-D8C2-4DD2-8951-5C963D5AB7B0}">
      <dgm:prSet/>
      <dgm:spPr/>
      <dgm:t>
        <a:bodyPr/>
        <a:lstStyle/>
        <a:p>
          <a:endParaRPr lang="en-US"/>
        </a:p>
      </dgm:t>
    </dgm:pt>
    <dgm:pt modelId="{78C6F52E-5778-4B45-9F5D-D7E3DF31711B}" type="sibTrans" cxnId="{7F56EADC-D8C2-4DD2-8951-5C963D5AB7B0}">
      <dgm:prSet/>
      <dgm:spPr/>
      <dgm:t>
        <a:bodyPr/>
        <a:lstStyle/>
        <a:p>
          <a:endParaRPr lang="en-US"/>
        </a:p>
      </dgm:t>
    </dgm:pt>
    <dgm:pt modelId="{BB118299-9F14-4717-B6BA-F6339E770CA6}">
      <dgm:prSet/>
      <dgm:spPr/>
      <dgm:t>
        <a:bodyPr/>
        <a:lstStyle/>
        <a:p>
          <a:pPr>
            <a:lnSpc>
              <a:spcPct val="100000"/>
            </a:lnSpc>
          </a:pPr>
          <a:r>
            <a:rPr lang="en-US"/>
            <a:t>LARGE GAUGE NEEDLE (18-22) FOR ASPIRATION</a:t>
          </a:r>
        </a:p>
      </dgm:t>
    </dgm:pt>
    <dgm:pt modelId="{FD6FAC7D-981E-4E16-8D51-F898599FAB16}" type="parTrans" cxnId="{46AA6066-CDBB-427B-B564-8DFBE7076001}">
      <dgm:prSet/>
      <dgm:spPr/>
      <dgm:t>
        <a:bodyPr/>
        <a:lstStyle/>
        <a:p>
          <a:endParaRPr lang="en-US"/>
        </a:p>
      </dgm:t>
    </dgm:pt>
    <dgm:pt modelId="{85DFDEF9-CF33-4137-B19C-BAA06FA41289}" type="sibTrans" cxnId="{46AA6066-CDBB-427B-B564-8DFBE7076001}">
      <dgm:prSet/>
      <dgm:spPr/>
      <dgm:t>
        <a:bodyPr/>
        <a:lstStyle/>
        <a:p>
          <a:endParaRPr lang="en-US"/>
        </a:p>
      </dgm:t>
    </dgm:pt>
    <dgm:pt modelId="{A206E0B1-FE3C-4112-97C9-6B501B1179C5}">
      <dgm:prSet/>
      <dgm:spPr/>
      <dgm:t>
        <a:bodyPr/>
        <a:lstStyle/>
        <a:p>
          <a:pPr>
            <a:lnSpc>
              <a:spcPct val="100000"/>
            </a:lnSpc>
          </a:pPr>
          <a:r>
            <a:rPr lang="en-US"/>
            <a:t>HEMOSTAT TO SWITCH SYRINGE</a:t>
          </a:r>
        </a:p>
      </dgm:t>
    </dgm:pt>
    <dgm:pt modelId="{5F81E963-54AD-4C1D-B488-F52277758CE8}" type="parTrans" cxnId="{EBAEED4C-C740-42F6-84A9-B97A68805B32}">
      <dgm:prSet/>
      <dgm:spPr/>
      <dgm:t>
        <a:bodyPr/>
        <a:lstStyle/>
        <a:p>
          <a:endParaRPr lang="en-US"/>
        </a:p>
      </dgm:t>
    </dgm:pt>
    <dgm:pt modelId="{87D2FE5F-7A87-49BE-ADB4-EA1CFD82FE09}" type="sibTrans" cxnId="{EBAEED4C-C740-42F6-84A9-B97A68805B32}">
      <dgm:prSet/>
      <dgm:spPr/>
      <dgm:t>
        <a:bodyPr/>
        <a:lstStyle/>
        <a:p>
          <a:endParaRPr lang="en-US"/>
        </a:p>
      </dgm:t>
    </dgm:pt>
    <dgm:pt modelId="{B407311E-1E5A-4B70-9151-5213C7BADACC}">
      <dgm:prSet/>
      <dgm:spPr/>
      <dgm:t>
        <a:bodyPr/>
        <a:lstStyle/>
        <a:p>
          <a:pPr>
            <a:lnSpc>
              <a:spcPct val="100000"/>
            </a:lnSpc>
          </a:pPr>
          <a:r>
            <a:rPr lang="en-US"/>
            <a:t>1 mL STEROID</a:t>
          </a:r>
        </a:p>
      </dgm:t>
    </dgm:pt>
    <dgm:pt modelId="{41DCEB72-A740-47FD-835E-C65A3F60E0ED}" type="parTrans" cxnId="{DD7EF007-1951-46E8-8C4C-B7479047750F}">
      <dgm:prSet/>
      <dgm:spPr/>
      <dgm:t>
        <a:bodyPr/>
        <a:lstStyle/>
        <a:p>
          <a:endParaRPr lang="en-US"/>
        </a:p>
      </dgm:t>
    </dgm:pt>
    <dgm:pt modelId="{D34A32AA-D049-43A8-A344-1080D6734379}" type="sibTrans" cxnId="{DD7EF007-1951-46E8-8C4C-B7479047750F}">
      <dgm:prSet/>
      <dgm:spPr/>
      <dgm:t>
        <a:bodyPr/>
        <a:lstStyle/>
        <a:p>
          <a:endParaRPr lang="en-US"/>
        </a:p>
      </dgm:t>
    </dgm:pt>
    <dgm:pt modelId="{2A532A2B-FEE6-48A2-91D1-9DCC1A49DB8E}">
      <dgm:prSet/>
      <dgm:spPr/>
      <dgm:t>
        <a:bodyPr/>
        <a:lstStyle/>
        <a:p>
          <a:pPr>
            <a:lnSpc>
              <a:spcPct val="100000"/>
            </a:lnSpc>
          </a:pPr>
          <a:r>
            <a:rPr lang="en-US"/>
            <a:t>1-2 mL ANESTHETIC</a:t>
          </a:r>
        </a:p>
      </dgm:t>
    </dgm:pt>
    <dgm:pt modelId="{4B2E6266-EAE5-4B5F-9779-20D85E763475}" type="parTrans" cxnId="{C9CABE59-7C57-428A-9373-F6EAF13EE4A6}">
      <dgm:prSet/>
      <dgm:spPr/>
      <dgm:t>
        <a:bodyPr/>
        <a:lstStyle/>
        <a:p>
          <a:endParaRPr lang="en-US"/>
        </a:p>
      </dgm:t>
    </dgm:pt>
    <dgm:pt modelId="{534F6AAF-9E97-4A72-B7FF-CC2A4CB433C7}" type="sibTrans" cxnId="{C9CABE59-7C57-428A-9373-F6EAF13EE4A6}">
      <dgm:prSet/>
      <dgm:spPr/>
      <dgm:t>
        <a:bodyPr/>
        <a:lstStyle/>
        <a:p>
          <a:endParaRPr lang="en-US"/>
        </a:p>
      </dgm:t>
    </dgm:pt>
    <dgm:pt modelId="{64B8388A-6E55-4BDA-BE95-181F76CE3C5D}">
      <dgm:prSet/>
      <dgm:spPr/>
      <dgm:t>
        <a:bodyPr/>
        <a:lstStyle/>
        <a:p>
          <a:pPr>
            <a:lnSpc>
              <a:spcPct val="100000"/>
            </a:lnSpc>
            <a:defRPr b="1"/>
          </a:pPr>
          <a:r>
            <a:rPr lang="en-US"/>
            <a:t>CHALLENGES</a:t>
          </a:r>
        </a:p>
      </dgm:t>
    </dgm:pt>
    <dgm:pt modelId="{EBF2ECD6-8FD9-45D5-A68E-B0943C835BF9}" type="parTrans" cxnId="{3612C8C2-1CDC-4EFD-A9E2-4CAB826AB8E3}">
      <dgm:prSet/>
      <dgm:spPr/>
      <dgm:t>
        <a:bodyPr/>
        <a:lstStyle/>
        <a:p>
          <a:endParaRPr lang="en-US"/>
        </a:p>
      </dgm:t>
    </dgm:pt>
    <dgm:pt modelId="{612B46F9-2149-4CCD-9C84-8411A54C50E4}" type="sibTrans" cxnId="{3612C8C2-1CDC-4EFD-A9E2-4CAB826AB8E3}">
      <dgm:prSet/>
      <dgm:spPr/>
      <dgm:t>
        <a:bodyPr/>
        <a:lstStyle/>
        <a:p>
          <a:endParaRPr lang="en-US"/>
        </a:p>
      </dgm:t>
    </dgm:pt>
    <dgm:pt modelId="{E36F007B-B20B-4972-9D5A-CB43FB121EDA}">
      <dgm:prSet/>
      <dgm:spPr/>
      <dgm:t>
        <a:bodyPr/>
        <a:lstStyle/>
        <a:p>
          <a:pPr>
            <a:lnSpc>
              <a:spcPct val="100000"/>
            </a:lnSpc>
          </a:pPr>
          <a:r>
            <a:rPr lang="en-US"/>
            <a:t>THICK, GELATINOUS MATERIAL HARD TO ASPIRATE</a:t>
          </a:r>
        </a:p>
      </dgm:t>
    </dgm:pt>
    <dgm:pt modelId="{517F5E0B-9683-44FE-AAA0-06F045694D15}" type="parTrans" cxnId="{55BF8CCF-4606-4E98-8DD6-E25B525662EB}">
      <dgm:prSet/>
      <dgm:spPr/>
      <dgm:t>
        <a:bodyPr/>
        <a:lstStyle/>
        <a:p>
          <a:endParaRPr lang="en-US"/>
        </a:p>
      </dgm:t>
    </dgm:pt>
    <dgm:pt modelId="{6497BBDC-8309-47FF-9451-F29439611D37}" type="sibTrans" cxnId="{55BF8CCF-4606-4E98-8DD6-E25B525662EB}">
      <dgm:prSet/>
      <dgm:spPr/>
      <dgm:t>
        <a:bodyPr/>
        <a:lstStyle/>
        <a:p>
          <a:endParaRPr lang="en-US"/>
        </a:p>
      </dgm:t>
    </dgm:pt>
    <dgm:pt modelId="{2328B2C9-5DDE-4812-9B16-B24F3A3FB52D}">
      <dgm:prSet/>
      <dgm:spPr/>
      <dgm:t>
        <a:bodyPr/>
        <a:lstStyle/>
        <a:p>
          <a:pPr>
            <a:lnSpc>
              <a:spcPct val="100000"/>
            </a:lnSpc>
          </a:pPr>
          <a:r>
            <a:rPr lang="en-US"/>
            <a:t>BEST DONE WITH ULTRASOUND GUIDANCE </a:t>
          </a:r>
        </a:p>
      </dgm:t>
    </dgm:pt>
    <dgm:pt modelId="{FDC9880A-FB9C-40B8-BB83-F387B749DFBC}" type="parTrans" cxnId="{17F7B9F7-8027-4583-B01E-A63F367DE48B}">
      <dgm:prSet/>
      <dgm:spPr/>
      <dgm:t>
        <a:bodyPr/>
        <a:lstStyle/>
        <a:p>
          <a:endParaRPr lang="en-US"/>
        </a:p>
      </dgm:t>
    </dgm:pt>
    <dgm:pt modelId="{E9C33FE7-7661-498A-9550-4AC4AECCE83E}" type="sibTrans" cxnId="{17F7B9F7-8027-4583-B01E-A63F367DE48B}">
      <dgm:prSet/>
      <dgm:spPr/>
      <dgm:t>
        <a:bodyPr/>
        <a:lstStyle/>
        <a:p>
          <a:endParaRPr lang="en-US"/>
        </a:p>
      </dgm:t>
    </dgm:pt>
    <dgm:pt modelId="{83E26D1B-AC74-47ED-BFFE-4F51DE4AFDAD}">
      <dgm:prSet/>
      <dgm:spPr/>
      <dgm:t>
        <a:bodyPr/>
        <a:lstStyle/>
        <a:p>
          <a:pPr>
            <a:lnSpc>
              <a:spcPct val="100000"/>
            </a:lnSpc>
            <a:defRPr b="1"/>
          </a:pPr>
          <a:r>
            <a:rPr lang="en-US">
              <a:solidFill>
                <a:srgbClr val="92D050"/>
              </a:solidFill>
              <a:hlinkClick xmlns:r="http://schemas.openxmlformats.org/officeDocument/2006/relationships" r:id="rId1">
                <a:extLst>
                  <a:ext uri="{A12FA001-AC4F-418D-AE19-62706E023703}">
                    <ahyp:hlinkClr xmlns:ahyp="http://schemas.microsoft.com/office/drawing/2018/hyperlinkcolor" val="tx"/>
                  </a:ext>
                </a:extLst>
              </a:hlinkClick>
            </a:rPr>
            <a:t>Ganglion Cyst</a:t>
          </a:r>
          <a:endParaRPr lang="en-US">
            <a:solidFill>
              <a:srgbClr val="92D050"/>
            </a:solidFill>
          </a:endParaRPr>
        </a:p>
      </dgm:t>
    </dgm:pt>
    <dgm:pt modelId="{76C4BF26-50DF-4347-BB43-A23CCD761E1C}" type="parTrans" cxnId="{4C84D51E-8BC7-4FD7-B2FF-14DBFE81ADDF}">
      <dgm:prSet/>
      <dgm:spPr/>
      <dgm:t>
        <a:bodyPr/>
        <a:lstStyle/>
        <a:p>
          <a:endParaRPr lang="en-US"/>
        </a:p>
      </dgm:t>
    </dgm:pt>
    <dgm:pt modelId="{85893BB3-3FF5-4748-B823-1A34A81FF878}" type="sibTrans" cxnId="{4C84D51E-8BC7-4FD7-B2FF-14DBFE81ADDF}">
      <dgm:prSet/>
      <dgm:spPr/>
      <dgm:t>
        <a:bodyPr/>
        <a:lstStyle/>
        <a:p>
          <a:endParaRPr lang="en-US"/>
        </a:p>
      </dgm:t>
    </dgm:pt>
    <dgm:pt modelId="{21244131-A5EC-4CC3-B785-040B2B517001}" type="pres">
      <dgm:prSet presAssocID="{F109ED93-996F-461F-AA08-976842B712BC}" presName="root" presStyleCnt="0">
        <dgm:presLayoutVars>
          <dgm:dir/>
          <dgm:resizeHandles val="exact"/>
        </dgm:presLayoutVars>
      </dgm:prSet>
      <dgm:spPr/>
    </dgm:pt>
    <dgm:pt modelId="{657CA6C5-4C6C-45F9-A61E-1BFFCF35E96E}" type="pres">
      <dgm:prSet presAssocID="{4637E3DA-F4CC-42E6-B203-AFFE8CB53A04}" presName="compNode" presStyleCnt="0"/>
      <dgm:spPr/>
    </dgm:pt>
    <dgm:pt modelId="{74640073-C468-426A-90D8-16433E7C5405}" type="pres">
      <dgm:prSet presAssocID="{4637E3DA-F4CC-42E6-B203-AFFE8CB53A04}"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Atom"/>
        </a:ext>
      </dgm:extLst>
    </dgm:pt>
    <dgm:pt modelId="{0E0048DB-25E1-4634-9185-156E4234DB42}" type="pres">
      <dgm:prSet presAssocID="{4637E3DA-F4CC-42E6-B203-AFFE8CB53A04}" presName="iconSpace" presStyleCnt="0"/>
      <dgm:spPr/>
    </dgm:pt>
    <dgm:pt modelId="{7CE247F3-E2F3-40D2-9B3D-9C1E029FE694}" type="pres">
      <dgm:prSet presAssocID="{4637E3DA-F4CC-42E6-B203-AFFE8CB53A04}" presName="parTx" presStyleLbl="revTx" presStyleIdx="0" presStyleCnt="8">
        <dgm:presLayoutVars>
          <dgm:chMax val="0"/>
          <dgm:chPref val="0"/>
        </dgm:presLayoutVars>
      </dgm:prSet>
      <dgm:spPr/>
    </dgm:pt>
    <dgm:pt modelId="{8973F5EC-7149-445B-A7A1-C44FB558B550}" type="pres">
      <dgm:prSet presAssocID="{4637E3DA-F4CC-42E6-B203-AFFE8CB53A04}" presName="txSpace" presStyleCnt="0"/>
      <dgm:spPr/>
    </dgm:pt>
    <dgm:pt modelId="{462612BB-2F06-4A92-820C-2AA962FD753B}" type="pres">
      <dgm:prSet presAssocID="{4637E3DA-F4CC-42E6-B203-AFFE8CB53A04}" presName="desTx" presStyleLbl="revTx" presStyleIdx="1" presStyleCnt="8">
        <dgm:presLayoutVars/>
      </dgm:prSet>
      <dgm:spPr/>
    </dgm:pt>
    <dgm:pt modelId="{8EAC4D79-8D48-4CFD-85C5-0C96198AD51B}" type="pres">
      <dgm:prSet presAssocID="{42202407-827B-408C-9717-BB4B663A1784}" presName="sibTrans" presStyleCnt="0"/>
      <dgm:spPr/>
    </dgm:pt>
    <dgm:pt modelId="{52A481B5-0A49-41CB-A077-8D969F355969}" type="pres">
      <dgm:prSet presAssocID="{70CAFCBD-D10D-413D-B748-76031680E042}" presName="compNode" presStyleCnt="0"/>
      <dgm:spPr/>
    </dgm:pt>
    <dgm:pt modelId="{990A58EC-4022-49DE-A8FD-D578C65B9980}" type="pres">
      <dgm:prSet presAssocID="{70CAFCBD-D10D-413D-B748-76031680E042}"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Needle"/>
        </a:ext>
      </dgm:extLst>
    </dgm:pt>
    <dgm:pt modelId="{3E195109-199B-408A-8EEE-136EB1CB1BC9}" type="pres">
      <dgm:prSet presAssocID="{70CAFCBD-D10D-413D-B748-76031680E042}" presName="iconSpace" presStyleCnt="0"/>
      <dgm:spPr/>
    </dgm:pt>
    <dgm:pt modelId="{D6BBB72E-B2C9-4004-83FE-FDB4A756FB57}" type="pres">
      <dgm:prSet presAssocID="{70CAFCBD-D10D-413D-B748-76031680E042}" presName="parTx" presStyleLbl="revTx" presStyleIdx="2" presStyleCnt="8">
        <dgm:presLayoutVars>
          <dgm:chMax val="0"/>
          <dgm:chPref val="0"/>
        </dgm:presLayoutVars>
      </dgm:prSet>
      <dgm:spPr/>
    </dgm:pt>
    <dgm:pt modelId="{46B4BED2-ECAA-4C06-BE57-37D0C70E2F1D}" type="pres">
      <dgm:prSet presAssocID="{70CAFCBD-D10D-413D-B748-76031680E042}" presName="txSpace" presStyleCnt="0"/>
      <dgm:spPr/>
    </dgm:pt>
    <dgm:pt modelId="{210BA899-AAC4-4A60-AECC-6B48F81CD0ED}" type="pres">
      <dgm:prSet presAssocID="{70CAFCBD-D10D-413D-B748-76031680E042}" presName="desTx" presStyleLbl="revTx" presStyleIdx="3" presStyleCnt="8">
        <dgm:presLayoutVars/>
      </dgm:prSet>
      <dgm:spPr/>
    </dgm:pt>
    <dgm:pt modelId="{7D3C5D7E-B768-4881-9675-BF5F8949F3B6}" type="pres">
      <dgm:prSet presAssocID="{78C6F52E-5778-4B45-9F5D-D7E3DF31711B}" presName="sibTrans" presStyleCnt="0"/>
      <dgm:spPr/>
    </dgm:pt>
    <dgm:pt modelId="{B048CFA3-D7AF-444D-85DB-B390950C3B8F}" type="pres">
      <dgm:prSet presAssocID="{64B8388A-6E55-4BDA-BE95-181F76CE3C5D}" presName="compNode" presStyleCnt="0"/>
      <dgm:spPr/>
    </dgm:pt>
    <dgm:pt modelId="{37C65B32-81BA-4FF0-95D0-03ED144BBB11}" type="pres">
      <dgm:prSet presAssocID="{64B8388A-6E55-4BDA-BE95-181F76CE3C5D}"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icroscope"/>
        </a:ext>
      </dgm:extLst>
    </dgm:pt>
    <dgm:pt modelId="{D08225EA-C8DC-4DA1-BDB1-DFC5E0094A1E}" type="pres">
      <dgm:prSet presAssocID="{64B8388A-6E55-4BDA-BE95-181F76CE3C5D}" presName="iconSpace" presStyleCnt="0"/>
      <dgm:spPr/>
    </dgm:pt>
    <dgm:pt modelId="{FF027A2E-66E2-405F-8192-E2075A509B28}" type="pres">
      <dgm:prSet presAssocID="{64B8388A-6E55-4BDA-BE95-181F76CE3C5D}" presName="parTx" presStyleLbl="revTx" presStyleIdx="4" presStyleCnt="8">
        <dgm:presLayoutVars>
          <dgm:chMax val="0"/>
          <dgm:chPref val="0"/>
        </dgm:presLayoutVars>
      </dgm:prSet>
      <dgm:spPr/>
    </dgm:pt>
    <dgm:pt modelId="{B515143C-CED6-4888-BFDC-AF2EC9096658}" type="pres">
      <dgm:prSet presAssocID="{64B8388A-6E55-4BDA-BE95-181F76CE3C5D}" presName="txSpace" presStyleCnt="0"/>
      <dgm:spPr/>
    </dgm:pt>
    <dgm:pt modelId="{0DAFEBCF-2804-4E44-A39B-37E8875AB613}" type="pres">
      <dgm:prSet presAssocID="{64B8388A-6E55-4BDA-BE95-181F76CE3C5D}" presName="desTx" presStyleLbl="revTx" presStyleIdx="5" presStyleCnt="8">
        <dgm:presLayoutVars/>
      </dgm:prSet>
      <dgm:spPr/>
    </dgm:pt>
    <dgm:pt modelId="{E15F3FB3-D631-4056-B64E-4CD27E9C3A19}" type="pres">
      <dgm:prSet presAssocID="{612B46F9-2149-4CCD-9C84-8411A54C50E4}" presName="sibTrans" presStyleCnt="0"/>
      <dgm:spPr/>
    </dgm:pt>
    <dgm:pt modelId="{FF6216E0-B8E6-4FE5-9672-23C95C73E99C}" type="pres">
      <dgm:prSet presAssocID="{83E26D1B-AC74-47ED-BFFE-4F51DE4AFDAD}" presName="compNode" presStyleCnt="0"/>
      <dgm:spPr/>
    </dgm:pt>
    <dgm:pt modelId="{D5272360-22E9-4C97-928B-D6D291EA1456}" type="pres">
      <dgm:prSet presAssocID="{83E26D1B-AC74-47ED-BFFE-4F51DE4AFDAD}"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Eye"/>
        </a:ext>
      </dgm:extLst>
    </dgm:pt>
    <dgm:pt modelId="{B9B82E7E-7C75-4D22-A192-C896B23A4DDF}" type="pres">
      <dgm:prSet presAssocID="{83E26D1B-AC74-47ED-BFFE-4F51DE4AFDAD}" presName="iconSpace" presStyleCnt="0"/>
      <dgm:spPr/>
    </dgm:pt>
    <dgm:pt modelId="{DD121A89-C56C-433F-A60B-CABA3DB432A2}" type="pres">
      <dgm:prSet presAssocID="{83E26D1B-AC74-47ED-BFFE-4F51DE4AFDAD}" presName="parTx" presStyleLbl="revTx" presStyleIdx="6" presStyleCnt="8">
        <dgm:presLayoutVars>
          <dgm:chMax val="0"/>
          <dgm:chPref val="0"/>
        </dgm:presLayoutVars>
      </dgm:prSet>
      <dgm:spPr/>
    </dgm:pt>
    <dgm:pt modelId="{477F1816-5EB0-40B6-8AFD-4BA14F807AD4}" type="pres">
      <dgm:prSet presAssocID="{83E26D1B-AC74-47ED-BFFE-4F51DE4AFDAD}" presName="txSpace" presStyleCnt="0"/>
      <dgm:spPr/>
    </dgm:pt>
    <dgm:pt modelId="{7F43D482-3A8B-4EA4-AD79-028EA0422AAD}" type="pres">
      <dgm:prSet presAssocID="{83E26D1B-AC74-47ED-BFFE-4F51DE4AFDAD}" presName="desTx" presStyleLbl="revTx" presStyleIdx="7" presStyleCnt="8">
        <dgm:presLayoutVars/>
      </dgm:prSet>
      <dgm:spPr/>
    </dgm:pt>
  </dgm:ptLst>
  <dgm:cxnLst>
    <dgm:cxn modelId="{DD7EF007-1951-46E8-8C4C-B7479047750F}" srcId="{70CAFCBD-D10D-413D-B748-76031680E042}" destId="{B407311E-1E5A-4B70-9151-5213C7BADACC}" srcOrd="2" destOrd="0" parTransId="{41DCEB72-A740-47FD-835E-C65A3F60E0ED}" sibTransId="{D34A32AA-D049-43A8-A344-1080D6734379}"/>
    <dgm:cxn modelId="{B4A86F14-CD58-4570-A825-78D4DCB7D5C0}" type="presOf" srcId="{E36F007B-B20B-4972-9D5A-CB43FB121EDA}" destId="{0DAFEBCF-2804-4E44-A39B-37E8875AB613}" srcOrd="0" destOrd="0" presId="urn:microsoft.com/office/officeart/2018/2/layout/IconLabelDescriptionList"/>
    <dgm:cxn modelId="{4C84D51E-8BC7-4FD7-B2FF-14DBFE81ADDF}" srcId="{F109ED93-996F-461F-AA08-976842B712BC}" destId="{83E26D1B-AC74-47ED-BFFE-4F51DE4AFDAD}" srcOrd="3" destOrd="0" parTransId="{76C4BF26-50DF-4347-BB43-A23CCD761E1C}" sibTransId="{85893BB3-3FF5-4748-B823-1A34A81FF878}"/>
    <dgm:cxn modelId="{1F02391F-0FC3-427C-A58B-78E8362C55AE}" type="presOf" srcId="{A206E0B1-FE3C-4112-97C9-6B501B1179C5}" destId="{210BA899-AAC4-4A60-AECC-6B48F81CD0ED}" srcOrd="0" destOrd="1" presId="urn:microsoft.com/office/officeart/2018/2/layout/IconLabelDescriptionList"/>
    <dgm:cxn modelId="{47FCB223-AFF5-47EF-BD76-35F15FD164E4}" type="presOf" srcId="{F109ED93-996F-461F-AA08-976842B712BC}" destId="{21244131-A5EC-4CC3-B785-040B2B517001}" srcOrd="0" destOrd="0" presId="urn:microsoft.com/office/officeart/2018/2/layout/IconLabelDescriptionList"/>
    <dgm:cxn modelId="{46AA6066-CDBB-427B-B564-8DFBE7076001}" srcId="{70CAFCBD-D10D-413D-B748-76031680E042}" destId="{BB118299-9F14-4717-B6BA-F6339E770CA6}" srcOrd="0" destOrd="0" parTransId="{FD6FAC7D-981E-4E16-8D51-F898599FAB16}" sibTransId="{85DFDEF9-CF33-4137-B19C-BAA06FA41289}"/>
    <dgm:cxn modelId="{7D908166-4C2B-400E-9F04-819F956534FF}" type="presOf" srcId="{4637E3DA-F4CC-42E6-B203-AFFE8CB53A04}" destId="{7CE247F3-E2F3-40D2-9B3D-9C1E029FE694}" srcOrd="0" destOrd="0" presId="urn:microsoft.com/office/officeart/2018/2/layout/IconLabelDescriptionList"/>
    <dgm:cxn modelId="{1361D946-4DFD-4E08-92D5-0EFF248F4423}" type="presOf" srcId="{70CAFCBD-D10D-413D-B748-76031680E042}" destId="{D6BBB72E-B2C9-4004-83FE-FDB4A756FB57}" srcOrd="0" destOrd="0" presId="urn:microsoft.com/office/officeart/2018/2/layout/IconLabelDescriptionList"/>
    <dgm:cxn modelId="{EBAEED4C-C740-42F6-84A9-B97A68805B32}" srcId="{70CAFCBD-D10D-413D-B748-76031680E042}" destId="{A206E0B1-FE3C-4112-97C9-6B501B1179C5}" srcOrd="1" destOrd="0" parTransId="{5F81E963-54AD-4C1D-B488-F52277758CE8}" sibTransId="{87D2FE5F-7A87-49BE-ADB4-EA1CFD82FE09}"/>
    <dgm:cxn modelId="{C9CABE59-7C57-428A-9373-F6EAF13EE4A6}" srcId="{70CAFCBD-D10D-413D-B748-76031680E042}" destId="{2A532A2B-FEE6-48A2-91D1-9DCC1A49DB8E}" srcOrd="3" destOrd="0" parTransId="{4B2E6266-EAE5-4B5F-9779-20D85E763475}" sibTransId="{534F6AAF-9E97-4A72-B7FF-CC2A4CB433C7}"/>
    <dgm:cxn modelId="{C8559882-C1E2-4988-9A17-AFEFB1F1745F}" type="presOf" srcId="{BB118299-9F14-4717-B6BA-F6339E770CA6}" destId="{210BA899-AAC4-4A60-AECC-6B48F81CD0ED}" srcOrd="0" destOrd="0" presId="urn:microsoft.com/office/officeart/2018/2/layout/IconLabelDescriptionList"/>
    <dgm:cxn modelId="{52F31A95-9EA1-456B-A35F-0B3B690D1A23}" type="presOf" srcId="{2A532A2B-FEE6-48A2-91D1-9DCC1A49DB8E}" destId="{210BA899-AAC4-4A60-AECC-6B48F81CD0ED}" srcOrd="0" destOrd="3" presId="urn:microsoft.com/office/officeart/2018/2/layout/IconLabelDescriptionList"/>
    <dgm:cxn modelId="{A7A77EA3-4EE2-4F17-B40F-47B96A943F5A}" type="presOf" srcId="{2328B2C9-5DDE-4812-9B16-B24F3A3FB52D}" destId="{0DAFEBCF-2804-4E44-A39B-37E8875AB613}" srcOrd="0" destOrd="1" presId="urn:microsoft.com/office/officeart/2018/2/layout/IconLabelDescriptionList"/>
    <dgm:cxn modelId="{4BB9EDB7-0E2B-48A9-A483-B180B372A5DF}" srcId="{F109ED93-996F-461F-AA08-976842B712BC}" destId="{4637E3DA-F4CC-42E6-B203-AFFE8CB53A04}" srcOrd="0" destOrd="0" parTransId="{88FAF89C-E2A1-41A2-9A49-D1B918450AC5}" sibTransId="{42202407-827B-408C-9717-BB4B663A1784}"/>
    <dgm:cxn modelId="{C15987BB-5116-4697-B4B2-02E7D1E23B84}" type="presOf" srcId="{83E26D1B-AC74-47ED-BFFE-4F51DE4AFDAD}" destId="{DD121A89-C56C-433F-A60B-CABA3DB432A2}" srcOrd="0" destOrd="0" presId="urn:microsoft.com/office/officeart/2018/2/layout/IconLabelDescriptionList"/>
    <dgm:cxn modelId="{99536FC1-4F82-4665-A4C2-FADD57E635B5}" srcId="{4637E3DA-F4CC-42E6-B203-AFFE8CB53A04}" destId="{DE10CE3A-29CB-49E0-90A7-014228A403AF}" srcOrd="0" destOrd="0" parTransId="{E68769B3-1EC1-4E28-AA0D-4CEB5A7D19F0}" sibTransId="{08E4652B-1493-4718-8850-E3CF34FABC28}"/>
    <dgm:cxn modelId="{3612C8C2-1CDC-4EFD-A9E2-4CAB826AB8E3}" srcId="{F109ED93-996F-461F-AA08-976842B712BC}" destId="{64B8388A-6E55-4BDA-BE95-181F76CE3C5D}" srcOrd="2" destOrd="0" parTransId="{EBF2ECD6-8FD9-45D5-A68E-B0943C835BF9}" sibTransId="{612B46F9-2149-4CCD-9C84-8411A54C50E4}"/>
    <dgm:cxn modelId="{55BF8CCF-4606-4E98-8DD6-E25B525662EB}" srcId="{64B8388A-6E55-4BDA-BE95-181F76CE3C5D}" destId="{E36F007B-B20B-4972-9D5A-CB43FB121EDA}" srcOrd="0" destOrd="0" parTransId="{517F5E0B-9683-44FE-AAA0-06F045694D15}" sibTransId="{6497BBDC-8309-47FF-9451-F29439611D37}"/>
    <dgm:cxn modelId="{B3974CD4-94B4-48D3-A568-664FB51B4D0D}" type="presOf" srcId="{DE10CE3A-29CB-49E0-90A7-014228A403AF}" destId="{462612BB-2F06-4A92-820C-2AA962FD753B}" srcOrd="0" destOrd="0" presId="urn:microsoft.com/office/officeart/2018/2/layout/IconLabelDescriptionList"/>
    <dgm:cxn modelId="{7F56EADC-D8C2-4DD2-8951-5C963D5AB7B0}" srcId="{F109ED93-996F-461F-AA08-976842B712BC}" destId="{70CAFCBD-D10D-413D-B748-76031680E042}" srcOrd="1" destOrd="0" parTransId="{9CD0D191-1CEA-4715-8403-B83B74DC3DDB}" sibTransId="{78C6F52E-5778-4B45-9F5D-D7E3DF31711B}"/>
    <dgm:cxn modelId="{6DF1B2F7-136A-4E36-84EA-336E8ADDBA03}" type="presOf" srcId="{64B8388A-6E55-4BDA-BE95-181F76CE3C5D}" destId="{FF027A2E-66E2-405F-8192-E2075A509B28}" srcOrd="0" destOrd="0" presId="urn:microsoft.com/office/officeart/2018/2/layout/IconLabelDescriptionList"/>
    <dgm:cxn modelId="{17F7B9F7-8027-4583-B01E-A63F367DE48B}" srcId="{64B8388A-6E55-4BDA-BE95-181F76CE3C5D}" destId="{2328B2C9-5DDE-4812-9B16-B24F3A3FB52D}" srcOrd="1" destOrd="0" parTransId="{FDC9880A-FB9C-40B8-BB83-F387B749DFBC}" sibTransId="{E9C33FE7-7661-498A-9550-4AC4AECCE83E}"/>
    <dgm:cxn modelId="{EEF5E6FD-78FD-4F1E-8199-783EEA3AA861}" type="presOf" srcId="{B407311E-1E5A-4B70-9151-5213C7BADACC}" destId="{210BA899-AAC4-4A60-AECC-6B48F81CD0ED}" srcOrd="0" destOrd="2" presId="urn:microsoft.com/office/officeart/2018/2/layout/IconLabelDescriptionList"/>
    <dgm:cxn modelId="{3F127EC2-F8B5-44F3-8C09-F2BA6E263224}" type="presParOf" srcId="{21244131-A5EC-4CC3-B785-040B2B517001}" destId="{657CA6C5-4C6C-45F9-A61E-1BFFCF35E96E}" srcOrd="0" destOrd="0" presId="urn:microsoft.com/office/officeart/2018/2/layout/IconLabelDescriptionList"/>
    <dgm:cxn modelId="{71C0DEC8-39AE-4BB1-BDC0-20D8C449F86E}" type="presParOf" srcId="{657CA6C5-4C6C-45F9-A61E-1BFFCF35E96E}" destId="{74640073-C468-426A-90D8-16433E7C5405}" srcOrd="0" destOrd="0" presId="urn:microsoft.com/office/officeart/2018/2/layout/IconLabelDescriptionList"/>
    <dgm:cxn modelId="{95853C08-EC64-40C8-9AAF-DEA536CA8A37}" type="presParOf" srcId="{657CA6C5-4C6C-45F9-A61E-1BFFCF35E96E}" destId="{0E0048DB-25E1-4634-9185-156E4234DB42}" srcOrd="1" destOrd="0" presId="urn:microsoft.com/office/officeart/2018/2/layout/IconLabelDescriptionList"/>
    <dgm:cxn modelId="{125F7D52-6868-45CA-B692-994BBCD19318}" type="presParOf" srcId="{657CA6C5-4C6C-45F9-A61E-1BFFCF35E96E}" destId="{7CE247F3-E2F3-40D2-9B3D-9C1E029FE694}" srcOrd="2" destOrd="0" presId="urn:microsoft.com/office/officeart/2018/2/layout/IconLabelDescriptionList"/>
    <dgm:cxn modelId="{446D5E8E-B366-4162-8497-7BDB137F3B33}" type="presParOf" srcId="{657CA6C5-4C6C-45F9-A61E-1BFFCF35E96E}" destId="{8973F5EC-7149-445B-A7A1-C44FB558B550}" srcOrd="3" destOrd="0" presId="urn:microsoft.com/office/officeart/2018/2/layout/IconLabelDescriptionList"/>
    <dgm:cxn modelId="{6DFF10BD-D6D6-42B6-9D47-0B7AE872E2EF}" type="presParOf" srcId="{657CA6C5-4C6C-45F9-A61E-1BFFCF35E96E}" destId="{462612BB-2F06-4A92-820C-2AA962FD753B}" srcOrd="4" destOrd="0" presId="urn:microsoft.com/office/officeart/2018/2/layout/IconLabelDescriptionList"/>
    <dgm:cxn modelId="{548F033D-FD27-4D4D-BC50-312785DA2692}" type="presParOf" srcId="{21244131-A5EC-4CC3-B785-040B2B517001}" destId="{8EAC4D79-8D48-4CFD-85C5-0C96198AD51B}" srcOrd="1" destOrd="0" presId="urn:microsoft.com/office/officeart/2018/2/layout/IconLabelDescriptionList"/>
    <dgm:cxn modelId="{3C5D009C-4AEA-42FE-BB26-91C96DA17CCE}" type="presParOf" srcId="{21244131-A5EC-4CC3-B785-040B2B517001}" destId="{52A481B5-0A49-41CB-A077-8D969F355969}" srcOrd="2" destOrd="0" presId="urn:microsoft.com/office/officeart/2018/2/layout/IconLabelDescriptionList"/>
    <dgm:cxn modelId="{72A2DC74-3A03-409C-AF96-4D2975972456}" type="presParOf" srcId="{52A481B5-0A49-41CB-A077-8D969F355969}" destId="{990A58EC-4022-49DE-A8FD-D578C65B9980}" srcOrd="0" destOrd="0" presId="urn:microsoft.com/office/officeart/2018/2/layout/IconLabelDescriptionList"/>
    <dgm:cxn modelId="{5A0B95B4-3EDC-4ACB-8C91-0AA6B8C5A36F}" type="presParOf" srcId="{52A481B5-0A49-41CB-A077-8D969F355969}" destId="{3E195109-199B-408A-8EEE-136EB1CB1BC9}" srcOrd="1" destOrd="0" presId="urn:microsoft.com/office/officeart/2018/2/layout/IconLabelDescriptionList"/>
    <dgm:cxn modelId="{4CAD91E3-9B83-4CDD-ADA5-BF60984500A9}" type="presParOf" srcId="{52A481B5-0A49-41CB-A077-8D969F355969}" destId="{D6BBB72E-B2C9-4004-83FE-FDB4A756FB57}" srcOrd="2" destOrd="0" presId="urn:microsoft.com/office/officeart/2018/2/layout/IconLabelDescriptionList"/>
    <dgm:cxn modelId="{6B443529-5B33-41C2-9451-47611905EA4E}" type="presParOf" srcId="{52A481B5-0A49-41CB-A077-8D969F355969}" destId="{46B4BED2-ECAA-4C06-BE57-37D0C70E2F1D}" srcOrd="3" destOrd="0" presId="urn:microsoft.com/office/officeart/2018/2/layout/IconLabelDescriptionList"/>
    <dgm:cxn modelId="{8B4853CA-BE55-4A0F-BB5D-2659A1FDC6FE}" type="presParOf" srcId="{52A481B5-0A49-41CB-A077-8D969F355969}" destId="{210BA899-AAC4-4A60-AECC-6B48F81CD0ED}" srcOrd="4" destOrd="0" presId="urn:microsoft.com/office/officeart/2018/2/layout/IconLabelDescriptionList"/>
    <dgm:cxn modelId="{60DA2A5D-6A39-46DD-BA1A-19B5ACAB9A2F}" type="presParOf" srcId="{21244131-A5EC-4CC3-B785-040B2B517001}" destId="{7D3C5D7E-B768-4881-9675-BF5F8949F3B6}" srcOrd="3" destOrd="0" presId="urn:microsoft.com/office/officeart/2018/2/layout/IconLabelDescriptionList"/>
    <dgm:cxn modelId="{ED60CE04-6833-415A-B9FC-CBA9C164BA1C}" type="presParOf" srcId="{21244131-A5EC-4CC3-B785-040B2B517001}" destId="{B048CFA3-D7AF-444D-85DB-B390950C3B8F}" srcOrd="4" destOrd="0" presId="urn:microsoft.com/office/officeart/2018/2/layout/IconLabelDescriptionList"/>
    <dgm:cxn modelId="{6C3043AC-EBDA-49A2-BA38-AB9AB646E4EA}" type="presParOf" srcId="{B048CFA3-D7AF-444D-85DB-B390950C3B8F}" destId="{37C65B32-81BA-4FF0-95D0-03ED144BBB11}" srcOrd="0" destOrd="0" presId="urn:microsoft.com/office/officeart/2018/2/layout/IconLabelDescriptionList"/>
    <dgm:cxn modelId="{F494AB17-4F27-45C2-987A-1A9E090A2305}" type="presParOf" srcId="{B048CFA3-D7AF-444D-85DB-B390950C3B8F}" destId="{D08225EA-C8DC-4DA1-BDB1-DFC5E0094A1E}" srcOrd="1" destOrd="0" presId="urn:microsoft.com/office/officeart/2018/2/layout/IconLabelDescriptionList"/>
    <dgm:cxn modelId="{7097C20A-5029-4A7F-A113-1468334FD47E}" type="presParOf" srcId="{B048CFA3-D7AF-444D-85DB-B390950C3B8F}" destId="{FF027A2E-66E2-405F-8192-E2075A509B28}" srcOrd="2" destOrd="0" presId="urn:microsoft.com/office/officeart/2018/2/layout/IconLabelDescriptionList"/>
    <dgm:cxn modelId="{1ACBA5BA-9C73-48BC-BC00-DCD0DDDF34EA}" type="presParOf" srcId="{B048CFA3-D7AF-444D-85DB-B390950C3B8F}" destId="{B515143C-CED6-4888-BFDC-AF2EC9096658}" srcOrd="3" destOrd="0" presId="urn:microsoft.com/office/officeart/2018/2/layout/IconLabelDescriptionList"/>
    <dgm:cxn modelId="{CC1A7A94-17CD-429A-A4D0-4A51F8EB4E20}" type="presParOf" srcId="{B048CFA3-D7AF-444D-85DB-B390950C3B8F}" destId="{0DAFEBCF-2804-4E44-A39B-37E8875AB613}" srcOrd="4" destOrd="0" presId="urn:microsoft.com/office/officeart/2018/2/layout/IconLabelDescriptionList"/>
    <dgm:cxn modelId="{F945631C-7903-4A2F-91C3-788963F68AD4}" type="presParOf" srcId="{21244131-A5EC-4CC3-B785-040B2B517001}" destId="{E15F3FB3-D631-4056-B64E-4CD27E9C3A19}" srcOrd="5" destOrd="0" presId="urn:microsoft.com/office/officeart/2018/2/layout/IconLabelDescriptionList"/>
    <dgm:cxn modelId="{6B4D17A3-5365-4924-A8DF-EC97C2E21B56}" type="presParOf" srcId="{21244131-A5EC-4CC3-B785-040B2B517001}" destId="{FF6216E0-B8E6-4FE5-9672-23C95C73E99C}" srcOrd="6" destOrd="0" presId="urn:microsoft.com/office/officeart/2018/2/layout/IconLabelDescriptionList"/>
    <dgm:cxn modelId="{47CF120C-B8E5-4B9E-808A-80ABA37118B4}" type="presParOf" srcId="{FF6216E0-B8E6-4FE5-9672-23C95C73E99C}" destId="{D5272360-22E9-4C97-928B-D6D291EA1456}" srcOrd="0" destOrd="0" presId="urn:microsoft.com/office/officeart/2018/2/layout/IconLabelDescriptionList"/>
    <dgm:cxn modelId="{D7728E1E-AF23-42EF-AD60-44C266E14E43}" type="presParOf" srcId="{FF6216E0-B8E6-4FE5-9672-23C95C73E99C}" destId="{B9B82E7E-7C75-4D22-A192-C896B23A4DDF}" srcOrd="1" destOrd="0" presId="urn:microsoft.com/office/officeart/2018/2/layout/IconLabelDescriptionList"/>
    <dgm:cxn modelId="{3AE505D5-ACE9-447D-904E-6C1C4C3CDA94}" type="presParOf" srcId="{FF6216E0-B8E6-4FE5-9672-23C95C73E99C}" destId="{DD121A89-C56C-433F-A60B-CABA3DB432A2}" srcOrd="2" destOrd="0" presId="urn:microsoft.com/office/officeart/2018/2/layout/IconLabelDescriptionList"/>
    <dgm:cxn modelId="{3C03A35E-3FC1-42C7-ADA7-4C3B8B17F8B7}" type="presParOf" srcId="{FF6216E0-B8E6-4FE5-9672-23C95C73E99C}" destId="{477F1816-5EB0-40B6-8AFD-4BA14F807AD4}" srcOrd="3" destOrd="0" presId="urn:microsoft.com/office/officeart/2018/2/layout/IconLabelDescriptionList"/>
    <dgm:cxn modelId="{F440555B-FE2B-4FE1-884A-34AD3D9C92EB}" type="presParOf" srcId="{FF6216E0-B8E6-4FE5-9672-23C95C73E99C}" destId="{7F43D482-3A8B-4EA4-AD79-028EA0422AA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1FDFAD-9905-45D1-AC1B-B049A207DD4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BFD1D5F-94A0-40EE-B838-2D3D8F8F5ADF}">
      <dgm:prSet/>
      <dgm:spPr/>
      <dgm:t>
        <a:bodyPr/>
        <a:lstStyle/>
        <a:p>
          <a:r>
            <a:rPr lang="en-US"/>
            <a:t>Allergy</a:t>
          </a:r>
        </a:p>
      </dgm:t>
    </dgm:pt>
    <dgm:pt modelId="{68D34483-92B5-4362-95C2-3B9169268701}" type="parTrans" cxnId="{9ABD3AE5-0382-4DBE-A2EF-0D14FF95E790}">
      <dgm:prSet/>
      <dgm:spPr/>
      <dgm:t>
        <a:bodyPr/>
        <a:lstStyle/>
        <a:p>
          <a:endParaRPr lang="en-US"/>
        </a:p>
      </dgm:t>
    </dgm:pt>
    <dgm:pt modelId="{ECECC7A9-6C3A-41BB-8FEA-A3322D2A4596}" type="sibTrans" cxnId="{9ABD3AE5-0382-4DBE-A2EF-0D14FF95E790}">
      <dgm:prSet/>
      <dgm:spPr/>
      <dgm:t>
        <a:bodyPr/>
        <a:lstStyle/>
        <a:p>
          <a:endParaRPr lang="en-US"/>
        </a:p>
      </dgm:t>
    </dgm:pt>
    <dgm:pt modelId="{268A27E3-4D95-4C6A-9723-0B016CF26BBD}">
      <dgm:prSet/>
      <dgm:spPr/>
      <dgm:t>
        <a:bodyPr/>
        <a:lstStyle/>
        <a:p>
          <a:r>
            <a:rPr lang="en-US"/>
            <a:t>Infection (local or systemic)</a:t>
          </a:r>
        </a:p>
      </dgm:t>
    </dgm:pt>
    <dgm:pt modelId="{A6994805-85A0-4011-9710-AE95EC14D800}" type="parTrans" cxnId="{4509201E-0A03-418F-ABC5-F24FE4E9A902}">
      <dgm:prSet/>
      <dgm:spPr/>
      <dgm:t>
        <a:bodyPr/>
        <a:lstStyle/>
        <a:p>
          <a:endParaRPr lang="en-US"/>
        </a:p>
      </dgm:t>
    </dgm:pt>
    <dgm:pt modelId="{7A4D3A6A-6FC9-41B1-A472-874654AB776C}" type="sibTrans" cxnId="{4509201E-0A03-418F-ABC5-F24FE4E9A902}">
      <dgm:prSet/>
      <dgm:spPr/>
      <dgm:t>
        <a:bodyPr/>
        <a:lstStyle/>
        <a:p>
          <a:endParaRPr lang="en-US"/>
        </a:p>
      </dgm:t>
    </dgm:pt>
    <dgm:pt modelId="{29EDF4F3-99D1-4360-8838-FF3BF4CBEC14}">
      <dgm:prSet/>
      <dgm:spPr/>
      <dgm:t>
        <a:bodyPr/>
        <a:lstStyle/>
        <a:p>
          <a:r>
            <a:rPr lang="en-US"/>
            <a:t>Patients younger than 18 except juvenile arthritis </a:t>
          </a:r>
        </a:p>
      </dgm:t>
    </dgm:pt>
    <dgm:pt modelId="{12B6FF56-CA7C-4307-8FD9-769441BF88F9}" type="parTrans" cxnId="{CCF3A412-4531-4630-AB01-34FCB64A69C6}">
      <dgm:prSet/>
      <dgm:spPr/>
      <dgm:t>
        <a:bodyPr/>
        <a:lstStyle/>
        <a:p>
          <a:endParaRPr lang="en-US"/>
        </a:p>
      </dgm:t>
    </dgm:pt>
    <dgm:pt modelId="{6C82DDB2-1D44-4CE2-B18B-82455522A924}" type="sibTrans" cxnId="{CCF3A412-4531-4630-AB01-34FCB64A69C6}">
      <dgm:prSet/>
      <dgm:spPr/>
      <dgm:t>
        <a:bodyPr/>
        <a:lstStyle/>
        <a:p>
          <a:endParaRPr lang="en-US"/>
        </a:p>
      </dgm:t>
    </dgm:pt>
    <dgm:pt modelId="{CB93A0C0-D0C5-4689-81F8-3C6B52FFECB7}">
      <dgm:prSet/>
      <dgm:spPr/>
      <dgm:t>
        <a:bodyPr/>
        <a:lstStyle/>
        <a:p>
          <a:r>
            <a:rPr lang="en-US"/>
            <a:t>Recent fracture site</a:t>
          </a:r>
        </a:p>
      </dgm:t>
    </dgm:pt>
    <dgm:pt modelId="{B43C9FBE-8BB4-4959-B78D-65867074B002}" type="parTrans" cxnId="{27233217-F313-4C15-88FC-F65D3AB04B85}">
      <dgm:prSet/>
      <dgm:spPr/>
      <dgm:t>
        <a:bodyPr/>
        <a:lstStyle/>
        <a:p>
          <a:endParaRPr lang="en-US"/>
        </a:p>
      </dgm:t>
    </dgm:pt>
    <dgm:pt modelId="{0A62884D-BACC-41EA-80AD-775B19DCDD18}" type="sibTrans" cxnId="{27233217-F313-4C15-88FC-F65D3AB04B85}">
      <dgm:prSet/>
      <dgm:spPr/>
      <dgm:t>
        <a:bodyPr/>
        <a:lstStyle/>
        <a:p>
          <a:endParaRPr lang="en-US"/>
        </a:p>
      </dgm:t>
    </dgm:pt>
    <dgm:pt modelId="{0655D8E1-2E4E-456A-BC70-B886B0209B2D}">
      <dgm:prSet/>
      <dgm:spPr/>
      <dgm:t>
        <a:bodyPr/>
        <a:lstStyle/>
        <a:p>
          <a:r>
            <a:rPr lang="en-US"/>
            <a:t>Prosthetic joint</a:t>
          </a:r>
        </a:p>
      </dgm:t>
    </dgm:pt>
    <dgm:pt modelId="{2325EEC6-38A2-485C-810D-EE0FC5D295DB}" type="parTrans" cxnId="{050D8495-5885-43F2-B3A0-5704CEC4B7C8}">
      <dgm:prSet/>
      <dgm:spPr/>
      <dgm:t>
        <a:bodyPr/>
        <a:lstStyle/>
        <a:p>
          <a:endParaRPr lang="en-US"/>
        </a:p>
      </dgm:t>
    </dgm:pt>
    <dgm:pt modelId="{D8EB2E28-48FB-493E-B6B6-7A941C85954B}" type="sibTrans" cxnId="{050D8495-5885-43F2-B3A0-5704CEC4B7C8}">
      <dgm:prSet/>
      <dgm:spPr/>
      <dgm:t>
        <a:bodyPr/>
        <a:lstStyle/>
        <a:p>
          <a:endParaRPr lang="en-US"/>
        </a:p>
      </dgm:t>
    </dgm:pt>
    <dgm:pt modelId="{E94ACBFD-DF23-41DE-835E-035D492C2148}" type="pres">
      <dgm:prSet presAssocID="{F11FDFAD-9905-45D1-AC1B-B049A207DD49}" presName="linear" presStyleCnt="0">
        <dgm:presLayoutVars>
          <dgm:animLvl val="lvl"/>
          <dgm:resizeHandles val="exact"/>
        </dgm:presLayoutVars>
      </dgm:prSet>
      <dgm:spPr/>
    </dgm:pt>
    <dgm:pt modelId="{6676799A-AE76-492B-8E7E-6DCBB42A6A4C}" type="pres">
      <dgm:prSet presAssocID="{BBFD1D5F-94A0-40EE-B838-2D3D8F8F5ADF}" presName="parentText" presStyleLbl="node1" presStyleIdx="0" presStyleCnt="5">
        <dgm:presLayoutVars>
          <dgm:chMax val="0"/>
          <dgm:bulletEnabled val="1"/>
        </dgm:presLayoutVars>
      </dgm:prSet>
      <dgm:spPr/>
    </dgm:pt>
    <dgm:pt modelId="{E7A3FCBA-7E26-4775-BFF0-DACB9131920F}" type="pres">
      <dgm:prSet presAssocID="{ECECC7A9-6C3A-41BB-8FEA-A3322D2A4596}" presName="spacer" presStyleCnt="0"/>
      <dgm:spPr/>
    </dgm:pt>
    <dgm:pt modelId="{E0D68A4D-7B44-4B17-852D-7FB11029805B}" type="pres">
      <dgm:prSet presAssocID="{268A27E3-4D95-4C6A-9723-0B016CF26BBD}" presName="parentText" presStyleLbl="node1" presStyleIdx="1" presStyleCnt="5">
        <dgm:presLayoutVars>
          <dgm:chMax val="0"/>
          <dgm:bulletEnabled val="1"/>
        </dgm:presLayoutVars>
      </dgm:prSet>
      <dgm:spPr/>
    </dgm:pt>
    <dgm:pt modelId="{5FA34518-C0D1-4029-91B5-977475AAD014}" type="pres">
      <dgm:prSet presAssocID="{7A4D3A6A-6FC9-41B1-A472-874654AB776C}" presName="spacer" presStyleCnt="0"/>
      <dgm:spPr/>
    </dgm:pt>
    <dgm:pt modelId="{96C98BA0-A880-48D3-88A3-3EC6A66C59DB}" type="pres">
      <dgm:prSet presAssocID="{29EDF4F3-99D1-4360-8838-FF3BF4CBEC14}" presName="parentText" presStyleLbl="node1" presStyleIdx="2" presStyleCnt="5">
        <dgm:presLayoutVars>
          <dgm:chMax val="0"/>
          <dgm:bulletEnabled val="1"/>
        </dgm:presLayoutVars>
      </dgm:prSet>
      <dgm:spPr/>
    </dgm:pt>
    <dgm:pt modelId="{B598D4DC-1657-495B-BAF0-1E3F99E98B9A}" type="pres">
      <dgm:prSet presAssocID="{6C82DDB2-1D44-4CE2-B18B-82455522A924}" presName="spacer" presStyleCnt="0"/>
      <dgm:spPr/>
    </dgm:pt>
    <dgm:pt modelId="{DEE62F59-ECCD-4BAB-AE31-4CB2B8B38E12}" type="pres">
      <dgm:prSet presAssocID="{CB93A0C0-D0C5-4689-81F8-3C6B52FFECB7}" presName="parentText" presStyleLbl="node1" presStyleIdx="3" presStyleCnt="5">
        <dgm:presLayoutVars>
          <dgm:chMax val="0"/>
          <dgm:bulletEnabled val="1"/>
        </dgm:presLayoutVars>
      </dgm:prSet>
      <dgm:spPr/>
    </dgm:pt>
    <dgm:pt modelId="{8F624AED-681F-4E83-96C2-1B95019CBD7A}" type="pres">
      <dgm:prSet presAssocID="{0A62884D-BACC-41EA-80AD-775B19DCDD18}" presName="spacer" presStyleCnt="0"/>
      <dgm:spPr/>
    </dgm:pt>
    <dgm:pt modelId="{6B2F3EF6-55A7-4DE6-84DC-B2A758FBC180}" type="pres">
      <dgm:prSet presAssocID="{0655D8E1-2E4E-456A-BC70-B886B0209B2D}" presName="parentText" presStyleLbl="node1" presStyleIdx="4" presStyleCnt="5">
        <dgm:presLayoutVars>
          <dgm:chMax val="0"/>
          <dgm:bulletEnabled val="1"/>
        </dgm:presLayoutVars>
      </dgm:prSet>
      <dgm:spPr/>
    </dgm:pt>
  </dgm:ptLst>
  <dgm:cxnLst>
    <dgm:cxn modelId="{CCF3A412-4531-4630-AB01-34FCB64A69C6}" srcId="{F11FDFAD-9905-45D1-AC1B-B049A207DD49}" destId="{29EDF4F3-99D1-4360-8838-FF3BF4CBEC14}" srcOrd="2" destOrd="0" parTransId="{12B6FF56-CA7C-4307-8FD9-769441BF88F9}" sibTransId="{6C82DDB2-1D44-4CE2-B18B-82455522A924}"/>
    <dgm:cxn modelId="{27233217-F313-4C15-88FC-F65D3AB04B85}" srcId="{F11FDFAD-9905-45D1-AC1B-B049A207DD49}" destId="{CB93A0C0-D0C5-4689-81F8-3C6B52FFECB7}" srcOrd="3" destOrd="0" parTransId="{B43C9FBE-8BB4-4959-B78D-65867074B002}" sibTransId="{0A62884D-BACC-41EA-80AD-775B19DCDD18}"/>
    <dgm:cxn modelId="{4509201E-0A03-418F-ABC5-F24FE4E9A902}" srcId="{F11FDFAD-9905-45D1-AC1B-B049A207DD49}" destId="{268A27E3-4D95-4C6A-9723-0B016CF26BBD}" srcOrd="1" destOrd="0" parTransId="{A6994805-85A0-4011-9710-AE95EC14D800}" sibTransId="{7A4D3A6A-6FC9-41B1-A472-874654AB776C}"/>
    <dgm:cxn modelId="{0321DD24-94F5-4049-87DE-B07F096921D2}" type="presOf" srcId="{BBFD1D5F-94A0-40EE-B838-2D3D8F8F5ADF}" destId="{6676799A-AE76-492B-8E7E-6DCBB42A6A4C}" srcOrd="0" destOrd="0" presId="urn:microsoft.com/office/officeart/2005/8/layout/vList2"/>
    <dgm:cxn modelId="{45E5763F-05DD-4F15-8A26-4F48119EADA9}" type="presOf" srcId="{F11FDFAD-9905-45D1-AC1B-B049A207DD49}" destId="{E94ACBFD-DF23-41DE-835E-035D492C2148}" srcOrd="0" destOrd="0" presId="urn:microsoft.com/office/officeart/2005/8/layout/vList2"/>
    <dgm:cxn modelId="{643F8594-AF4D-4AB2-AB75-62982216716D}" type="presOf" srcId="{0655D8E1-2E4E-456A-BC70-B886B0209B2D}" destId="{6B2F3EF6-55A7-4DE6-84DC-B2A758FBC180}" srcOrd="0" destOrd="0" presId="urn:microsoft.com/office/officeart/2005/8/layout/vList2"/>
    <dgm:cxn modelId="{050D8495-5885-43F2-B3A0-5704CEC4B7C8}" srcId="{F11FDFAD-9905-45D1-AC1B-B049A207DD49}" destId="{0655D8E1-2E4E-456A-BC70-B886B0209B2D}" srcOrd="4" destOrd="0" parTransId="{2325EEC6-38A2-485C-810D-EE0FC5D295DB}" sibTransId="{D8EB2E28-48FB-493E-B6B6-7A941C85954B}"/>
    <dgm:cxn modelId="{92609CB9-29F6-4D45-85D4-40B0DA94A16E}" type="presOf" srcId="{CB93A0C0-D0C5-4689-81F8-3C6B52FFECB7}" destId="{DEE62F59-ECCD-4BAB-AE31-4CB2B8B38E12}" srcOrd="0" destOrd="0" presId="urn:microsoft.com/office/officeart/2005/8/layout/vList2"/>
    <dgm:cxn modelId="{0370F6BA-9AE9-44AF-8525-C9AA719D057D}" type="presOf" srcId="{29EDF4F3-99D1-4360-8838-FF3BF4CBEC14}" destId="{96C98BA0-A880-48D3-88A3-3EC6A66C59DB}" srcOrd="0" destOrd="0" presId="urn:microsoft.com/office/officeart/2005/8/layout/vList2"/>
    <dgm:cxn modelId="{9ABD3AE5-0382-4DBE-A2EF-0D14FF95E790}" srcId="{F11FDFAD-9905-45D1-AC1B-B049A207DD49}" destId="{BBFD1D5F-94A0-40EE-B838-2D3D8F8F5ADF}" srcOrd="0" destOrd="0" parTransId="{68D34483-92B5-4362-95C2-3B9169268701}" sibTransId="{ECECC7A9-6C3A-41BB-8FEA-A3322D2A4596}"/>
    <dgm:cxn modelId="{301066FC-C20B-441D-B8D0-F0B4D4FD1B20}" type="presOf" srcId="{268A27E3-4D95-4C6A-9723-0B016CF26BBD}" destId="{E0D68A4D-7B44-4B17-852D-7FB11029805B}" srcOrd="0" destOrd="0" presId="urn:microsoft.com/office/officeart/2005/8/layout/vList2"/>
    <dgm:cxn modelId="{285709E4-58DE-4F41-BAC8-1E63F88ED079}" type="presParOf" srcId="{E94ACBFD-DF23-41DE-835E-035D492C2148}" destId="{6676799A-AE76-492B-8E7E-6DCBB42A6A4C}" srcOrd="0" destOrd="0" presId="urn:microsoft.com/office/officeart/2005/8/layout/vList2"/>
    <dgm:cxn modelId="{293BCA37-AE6F-4A83-9AC0-F62EA02BF641}" type="presParOf" srcId="{E94ACBFD-DF23-41DE-835E-035D492C2148}" destId="{E7A3FCBA-7E26-4775-BFF0-DACB9131920F}" srcOrd="1" destOrd="0" presId="urn:microsoft.com/office/officeart/2005/8/layout/vList2"/>
    <dgm:cxn modelId="{AFA36A0F-2F70-4F21-9B76-21A229DF85A2}" type="presParOf" srcId="{E94ACBFD-DF23-41DE-835E-035D492C2148}" destId="{E0D68A4D-7B44-4B17-852D-7FB11029805B}" srcOrd="2" destOrd="0" presId="urn:microsoft.com/office/officeart/2005/8/layout/vList2"/>
    <dgm:cxn modelId="{7BE2C5E1-0167-45F1-AE64-BE9E7D7991B7}" type="presParOf" srcId="{E94ACBFD-DF23-41DE-835E-035D492C2148}" destId="{5FA34518-C0D1-4029-91B5-977475AAD014}" srcOrd="3" destOrd="0" presId="urn:microsoft.com/office/officeart/2005/8/layout/vList2"/>
    <dgm:cxn modelId="{7A374281-A0AC-426D-907E-E58798C09A2B}" type="presParOf" srcId="{E94ACBFD-DF23-41DE-835E-035D492C2148}" destId="{96C98BA0-A880-48D3-88A3-3EC6A66C59DB}" srcOrd="4" destOrd="0" presId="urn:microsoft.com/office/officeart/2005/8/layout/vList2"/>
    <dgm:cxn modelId="{8B348471-C3B6-460E-BE69-5C553183CB13}" type="presParOf" srcId="{E94ACBFD-DF23-41DE-835E-035D492C2148}" destId="{B598D4DC-1657-495B-BAF0-1E3F99E98B9A}" srcOrd="5" destOrd="0" presId="urn:microsoft.com/office/officeart/2005/8/layout/vList2"/>
    <dgm:cxn modelId="{AA4E049B-95FF-4529-A0E6-920089423C62}" type="presParOf" srcId="{E94ACBFD-DF23-41DE-835E-035D492C2148}" destId="{DEE62F59-ECCD-4BAB-AE31-4CB2B8B38E12}" srcOrd="6" destOrd="0" presId="urn:microsoft.com/office/officeart/2005/8/layout/vList2"/>
    <dgm:cxn modelId="{2A5A0D80-8244-4318-B934-CE06025AB85C}" type="presParOf" srcId="{E94ACBFD-DF23-41DE-835E-035D492C2148}" destId="{8F624AED-681F-4E83-96C2-1B95019CBD7A}" srcOrd="7" destOrd="0" presId="urn:microsoft.com/office/officeart/2005/8/layout/vList2"/>
    <dgm:cxn modelId="{A48F27C2-2C76-4C00-884F-01685DE30715}" type="presParOf" srcId="{E94ACBFD-DF23-41DE-835E-035D492C2148}" destId="{6B2F3EF6-55A7-4DE6-84DC-B2A758FBC18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6E937B-711D-4CA4-8875-357D2E4E1AA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0C00B2F-186B-4C96-9981-808F724B71B9}">
      <dgm:prSet/>
      <dgm:spPr/>
      <dgm:t>
        <a:bodyPr/>
        <a:lstStyle/>
        <a:p>
          <a:r>
            <a:rPr lang="en-US"/>
            <a:t>Hyaluronans </a:t>
          </a:r>
        </a:p>
      </dgm:t>
    </dgm:pt>
    <dgm:pt modelId="{CC4491DA-2D09-408C-BD6B-AA6B306B793E}" type="parTrans" cxnId="{0D205FC6-8C68-4C2D-938E-AC2E00AED371}">
      <dgm:prSet/>
      <dgm:spPr/>
      <dgm:t>
        <a:bodyPr/>
        <a:lstStyle/>
        <a:p>
          <a:endParaRPr lang="en-US"/>
        </a:p>
      </dgm:t>
    </dgm:pt>
    <dgm:pt modelId="{1B9CCF6D-E91B-455D-8CFB-2D6CA2702C06}" type="sibTrans" cxnId="{0D205FC6-8C68-4C2D-938E-AC2E00AED371}">
      <dgm:prSet/>
      <dgm:spPr/>
      <dgm:t>
        <a:bodyPr/>
        <a:lstStyle/>
        <a:p>
          <a:endParaRPr lang="en-US"/>
        </a:p>
      </dgm:t>
    </dgm:pt>
    <dgm:pt modelId="{25278BE7-741C-4C20-8B37-170A5A679A87}">
      <dgm:prSet/>
      <dgm:spPr/>
      <dgm:t>
        <a:bodyPr/>
        <a:lstStyle/>
        <a:p>
          <a:r>
            <a:rPr lang="en-US"/>
            <a:t>Prolotherapy </a:t>
          </a:r>
        </a:p>
      </dgm:t>
    </dgm:pt>
    <dgm:pt modelId="{444CDD45-1EA1-43E9-AF7F-7DDC72355325}" type="parTrans" cxnId="{2908EB12-B5BC-433A-BB61-7F06B1C5FC3C}">
      <dgm:prSet/>
      <dgm:spPr/>
      <dgm:t>
        <a:bodyPr/>
        <a:lstStyle/>
        <a:p>
          <a:endParaRPr lang="en-US"/>
        </a:p>
      </dgm:t>
    </dgm:pt>
    <dgm:pt modelId="{9E72DED1-3AA3-4F85-AACE-1CA5B4272023}" type="sibTrans" cxnId="{2908EB12-B5BC-433A-BB61-7F06B1C5FC3C}">
      <dgm:prSet/>
      <dgm:spPr/>
      <dgm:t>
        <a:bodyPr/>
        <a:lstStyle/>
        <a:p>
          <a:endParaRPr lang="en-US"/>
        </a:p>
      </dgm:t>
    </dgm:pt>
    <dgm:pt modelId="{20F72A96-4736-4E76-834A-3028D07E7845}">
      <dgm:prSet/>
      <dgm:spPr/>
      <dgm:t>
        <a:bodyPr/>
        <a:lstStyle/>
        <a:p>
          <a:r>
            <a:rPr lang="en-US"/>
            <a:t>PRP/Autologous blood/Stem Cells</a:t>
          </a:r>
        </a:p>
      </dgm:t>
    </dgm:pt>
    <dgm:pt modelId="{E934E7CA-2EF2-479E-9B30-2BC91399004B}" type="parTrans" cxnId="{B6C4E67E-3EF0-4B2E-B08C-FA6A5E57A238}">
      <dgm:prSet/>
      <dgm:spPr/>
      <dgm:t>
        <a:bodyPr/>
        <a:lstStyle/>
        <a:p>
          <a:endParaRPr lang="en-US"/>
        </a:p>
      </dgm:t>
    </dgm:pt>
    <dgm:pt modelId="{E40B6B26-0DCB-48EA-A586-875F0F560C93}" type="sibTrans" cxnId="{B6C4E67E-3EF0-4B2E-B08C-FA6A5E57A238}">
      <dgm:prSet/>
      <dgm:spPr/>
      <dgm:t>
        <a:bodyPr/>
        <a:lstStyle/>
        <a:p>
          <a:endParaRPr lang="en-US"/>
        </a:p>
      </dgm:t>
    </dgm:pt>
    <dgm:pt modelId="{36749697-8858-458A-97C1-6A8B89367B01}">
      <dgm:prSet/>
      <dgm:spPr/>
      <dgm:t>
        <a:bodyPr/>
        <a:lstStyle/>
        <a:p>
          <a:r>
            <a:rPr lang="en-US"/>
            <a:t>Matrix Metalloproteinase Inhibitors</a:t>
          </a:r>
        </a:p>
      </dgm:t>
    </dgm:pt>
    <dgm:pt modelId="{BECB9D88-0F66-4042-AD63-790EB982C191}" type="parTrans" cxnId="{71E58090-8884-49E3-BA1F-CED3E67B087B}">
      <dgm:prSet/>
      <dgm:spPr/>
      <dgm:t>
        <a:bodyPr/>
        <a:lstStyle/>
        <a:p>
          <a:endParaRPr lang="en-US"/>
        </a:p>
      </dgm:t>
    </dgm:pt>
    <dgm:pt modelId="{F493CA2E-EC4D-4F46-B228-36879E4CA58A}" type="sibTrans" cxnId="{71E58090-8884-49E3-BA1F-CED3E67B087B}">
      <dgm:prSet/>
      <dgm:spPr/>
      <dgm:t>
        <a:bodyPr/>
        <a:lstStyle/>
        <a:p>
          <a:endParaRPr lang="en-US"/>
        </a:p>
      </dgm:t>
    </dgm:pt>
    <dgm:pt modelId="{FFD26404-7E00-45F9-B41D-2EA9E4CA8F42}">
      <dgm:prSet/>
      <dgm:spPr/>
      <dgm:t>
        <a:bodyPr/>
        <a:lstStyle/>
        <a:p>
          <a:r>
            <a:rPr lang="en-US"/>
            <a:t>Radiosynovectomy</a:t>
          </a:r>
        </a:p>
      </dgm:t>
    </dgm:pt>
    <dgm:pt modelId="{D6F7E1E6-2762-4CE2-A127-84567BDB54DB}" type="parTrans" cxnId="{B1DE66C0-DB38-4B4D-A9D7-5192DA8C7210}">
      <dgm:prSet/>
      <dgm:spPr/>
      <dgm:t>
        <a:bodyPr/>
        <a:lstStyle/>
        <a:p>
          <a:endParaRPr lang="en-US"/>
        </a:p>
      </dgm:t>
    </dgm:pt>
    <dgm:pt modelId="{A5E6E7D6-DC23-4AB1-952D-9E0A70DCEA97}" type="sibTrans" cxnId="{B1DE66C0-DB38-4B4D-A9D7-5192DA8C7210}">
      <dgm:prSet/>
      <dgm:spPr/>
      <dgm:t>
        <a:bodyPr/>
        <a:lstStyle/>
        <a:p>
          <a:endParaRPr lang="en-US"/>
        </a:p>
      </dgm:t>
    </dgm:pt>
    <dgm:pt modelId="{04001074-B8F8-4FDE-9ED5-43CECDFAFCDE}">
      <dgm:prSet/>
      <dgm:spPr/>
      <dgm:t>
        <a:bodyPr/>
        <a:lstStyle/>
        <a:p>
          <a:r>
            <a:rPr lang="en-US"/>
            <a:t>Ozone</a:t>
          </a:r>
        </a:p>
      </dgm:t>
    </dgm:pt>
    <dgm:pt modelId="{13575197-02E6-4AD8-98A3-AC5A10E294C5}" type="parTrans" cxnId="{6D5DC86F-29D9-4CED-831E-6A22A3EA6431}">
      <dgm:prSet/>
      <dgm:spPr/>
      <dgm:t>
        <a:bodyPr/>
        <a:lstStyle/>
        <a:p>
          <a:endParaRPr lang="en-US"/>
        </a:p>
      </dgm:t>
    </dgm:pt>
    <dgm:pt modelId="{12F54FEC-6346-4220-955D-20D151DCF120}" type="sibTrans" cxnId="{6D5DC86F-29D9-4CED-831E-6A22A3EA6431}">
      <dgm:prSet/>
      <dgm:spPr/>
      <dgm:t>
        <a:bodyPr/>
        <a:lstStyle/>
        <a:p>
          <a:endParaRPr lang="en-US"/>
        </a:p>
      </dgm:t>
    </dgm:pt>
    <dgm:pt modelId="{90D23C5A-EF6D-434D-BF8D-9B1E78F6501D}" type="pres">
      <dgm:prSet presAssocID="{B36E937B-711D-4CA4-8875-357D2E4E1AAC}" presName="diagram" presStyleCnt="0">
        <dgm:presLayoutVars>
          <dgm:dir/>
          <dgm:resizeHandles val="exact"/>
        </dgm:presLayoutVars>
      </dgm:prSet>
      <dgm:spPr/>
    </dgm:pt>
    <dgm:pt modelId="{B86F57A8-A23C-40FC-A761-B0EF9DBB29BF}" type="pres">
      <dgm:prSet presAssocID="{F0C00B2F-186B-4C96-9981-808F724B71B9}" presName="node" presStyleLbl="node1" presStyleIdx="0" presStyleCnt="6">
        <dgm:presLayoutVars>
          <dgm:bulletEnabled val="1"/>
        </dgm:presLayoutVars>
      </dgm:prSet>
      <dgm:spPr/>
    </dgm:pt>
    <dgm:pt modelId="{76155884-D269-4CE5-8E4F-24B5A4029CB1}" type="pres">
      <dgm:prSet presAssocID="{1B9CCF6D-E91B-455D-8CFB-2D6CA2702C06}" presName="sibTrans" presStyleCnt="0"/>
      <dgm:spPr/>
    </dgm:pt>
    <dgm:pt modelId="{A80D7491-F6AC-4027-945B-D56669D7ACD6}" type="pres">
      <dgm:prSet presAssocID="{25278BE7-741C-4C20-8B37-170A5A679A87}" presName="node" presStyleLbl="node1" presStyleIdx="1" presStyleCnt="6">
        <dgm:presLayoutVars>
          <dgm:bulletEnabled val="1"/>
        </dgm:presLayoutVars>
      </dgm:prSet>
      <dgm:spPr/>
    </dgm:pt>
    <dgm:pt modelId="{7190B69D-FB39-48E9-85A3-FBAA84CF23B1}" type="pres">
      <dgm:prSet presAssocID="{9E72DED1-3AA3-4F85-AACE-1CA5B4272023}" presName="sibTrans" presStyleCnt="0"/>
      <dgm:spPr/>
    </dgm:pt>
    <dgm:pt modelId="{FADB7A37-15FF-4082-9122-67139E2C5A4D}" type="pres">
      <dgm:prSet presAssocID="{20F72A96-4736-4E76-834A-3028D07E7845}" presName="node" presStyleLbl="node1" presStyleIdx="2" presStyleCnt="6">
        <dgm:presLayoutVars>
          <dgm:bulletEnabled val="1"/>
        </dgm:presLayoutVars>
      </dgm:prSet>
      <dgm:spPr/>
    </dgm:pt>
    <dgm:pt modelId="{04CCEFAB-C35E-420B-90E7-EC1CCCCC9DD1}" type="pres">
      <dgm:prSet presAssocID="{E40B6B26-0DCB-48EA-A586-875F0F560C93}" presName="sibTrans" presStyleCnt="0"/>
      <dgm:spPr/>
    </dgm:pt>
    <dgm:pt modelId="{46304E23-7117-4A7A-83A6-35A0CB04AA93}" type="pres">
      <dgm:prSet presAssocID="{36749697-8858-458A-97C1-6A8B89367B01}" presName="node" presStyleLbl="node1" presStyleIdx="3" presStyleCnt="6">
        <dgm:presLayoutVars>
          <dgm:bulletEnabled val="1"/>
        </dgm:presLayoutVars>
      </dgm:prSet>
      <dgm:spPr/>
    </dgm:pt>
    <dgm:pt modelId="{F4217C6C-4B5E-4204-88AA-39550BCAFFD8}" type="pres">
      <dgm:prSet presAssocID="{F493CA2E-EC4D-4F46-B228-36879E4CA58A}" presName="sibTrans" presStyleCnt="0"/>
      <dgm:spPr/>
    </dgm:pt>
    <dgm:pt modelId="{675ADCF1-D4C1-41DE-AC8D-69085E76FB8E}" type="pres">
      <dgm:prSet presAssocID="{FFD26404-7E00-45F9-B41D-2EA9E4CA8F42}" presName="node" presStyleLbl="node1" presStyleIdx="4" presStyleCnt="6">
        <dgm:presLayoutVars>
          <dgm:bulletEnabled val="1"/>
        </dgm:presLayoutVars>
      </dgm:prSet>
      <dgm:spPr/>
    </dgm:pt>
    <dgm:pt modelId="{7341378A-DAC9-4BA5-9DC3-DD358475D113}" type="pres">
      <dgm:prSet presAssocID="{A5E6E7D6-DC23-4AB1-952D-9E0A70DCEA97}" presName="sibTrans" presStyleCnt="0"/>
      <dgm:spPr/>
    </dgm:pt>
    <dgm:pt modelId="{6BFFE662-027F-4551-AFFA-E42EF2E4443C}" type="pres">
      <dgm:prSet presAssocID="{04001074-B8F8-4FDE-9ED5-43CECDFAFCDE}" presName="node" presStyleLbl="node1" presStyleIdx="5" presStyleCnt="6">
        <dgm:presLayoutVars>
          <dgm:bulletEnabled val="1"/>
        </dgm:presLayoutVars>
      </dgm:prSet>
      <dgm:spPr/>
    </dgm:pt>
  </dgm:ptLst>
  <dgm:cxnLst>
    <dgm:cxn modelId="{2908EB12-B5BC-433A-BB61-7F06B1C5FC3C}" srcId="{B36E937B-711D-4CA4-8875-357D2E4E1AAC}" destId="{25278BE7-741C-4C20-8B37-170A5A679A87}" srcOrd="1" destOrd="0" parTransId="{444CDD45-1EA1-43E9-AF7F-7DDC72355325}" sibTransId="{9E72DED1-3AA3-4F85-AACE-1CA5B4272023}"/>
    <dgm:cxn modelId="{E80ED11E-4357-4037-B900-52536C5C11FB}" type="presOf" srcId="{36749697-8858-458A-97C1-6A8B89367B01}" destId="{46304E23-7117-4A7A-83A6-35A0CB04AA93}" srcOrd="0" destOrd="0" presId="urn:microsoft.com/office/officeart/2005/8/layout/default"/>
    <dgm:cxn modelId="{0AB00633-BD86-4BB5-978D-8AED01E24E28}" type="presOf" srcId="{20F72A96-4736-4E76-834A-3028D07E7845}" destId="{FADB7A37-15FF-4082-9122-67139E2C5A4D}" srcOrd="0" destOrd="0" presId="urn:microsoft.com/office/officeart/2005/8/layout/default"/>
    <dgm:cxn modelId="{6D5DC86F-29D9-4CED-831E-6A22A3EA6431}" srcId="{B36E937B-711D-4CA4-8875-357D2E4E1AAC}" destId="{04001074-B8F8-4FDE-9ED5-43CECDFAFCDE}" srcOrd="5" destOrd="0" parTransId="{13575197-02E6-4AD8-98A3-AC5A10E294C5}" sibTransId="{12F54FEC-6346-4220-955D-20D151DCF120}"/>
    <dgm:cxn modelId="{B6C4E67E-3EF0-4B2E-B08C-FA6A5E57A238}" srcId="{B36E937B-711D-4CA4-8875-357D2E4E1AAC}" destId="{20F72A96-4736-4E76-834A-3028D07E7845}" srcOrd="2" destOrd="0" parTransId="{E934E7CA-2EF2-479E-9B30-2BC91399004B}" sibTransId="{E40B6B26-0DCB-48EA-A586-875F0F560C93}"/>
    <dgm:cxn modelId="{71E58090-8884-49E3-BA1F-CED3E67B087B}" srcId="{B36E937B-711D-4CA4-8875-357D2E4E1AAC}" destId="{36749697-8858-458A-97C1-6A8B89367B01}" srcOrd="3" destOrd="0" parTransId="{BECB9D88-0F66-4042-AD63-790EB982C191}" sibTransId="{F493CA2E-EC4D-4F46-B228-36879E4CA58A}"/>
    <dgm:cxn modelId="{62E31FB5-696B-4DF9-BA1D-1F9A4B4A2798}" type="presOf" srcId="{FFD26404-7E00-45F9-B41D-2EA9E4CA8F42}" destId="{675ADCF1-D4C1-41DE-AC8D-69085E76FB8E}" srcOrd="0" destOrd="0" presId="urn:microsoft.com/office/officeart/2005/8/layout/default"/>
    <dgm:cxn modelId="{B1DE66C0-DB38-4B4D-A9D7-5192DA8C7210}" srcId="{B36E937B-711D-4CA4-8875-357D2E4E1AAC}" destId="{FFD26404-7E00-45F9-B41D-2EA9E4CA8F42}" srcOrd="4" destOrd="0" parTransId="{D6F7E1E6-2762-4CE2-A127-84567BDB54DB}" sibTransId="{A5E6E7D6-DC23-4AB1-952D-9E0A70DCEA97}"/>
    <dgm:cxn modelId="{01B0F1C2-F4B8-43E8-B34B-E647A4527BB6}" type="presOf" srcId="{F0C00B2F-186B-4C96-9981-808F724B71B9}" destId="{B86F57A8-A23C-40FC-A761-B0EF9DBB29BF}" srcOrd="0" destOrd="0" presId="urn:microsoft.com/office/officeart/2005/8/layout/default"/>
    <dgm:cxn modelId="{7C4E42C5-F0F4-497A-A8E9-A96097783A16}" type="presOf" srcId="{B36E937B-711D-4CA4-8875-357D2E4E1AAC}" destId="{90D23C5A-EF6D-434D-BF8D-9B1E78F6501D}" srcOrd="0" destOrd="0" presId="urn:microsoft.com/office/officeart/2005/8/layout/default"/>
    <dgm:cxn modelId="{0D205FC6-8C68-4C2D-938E-AC2E00AED371}" srcId="{B36E937B-711D-4CA4-8875-357D2E4E1AAC}" destId="{F0C00B2F-186B-4C96-9981-808F724B71B9}" srcOrd="0" destOrd="0" parTransId="{CC4491DA-2D09-408C-BD6B-AA6B306B793E}" sibTransId="{1B9CCF6D-E91B-455D-8CFB-2D6CA2702C06}"/>
    <dgm:cxn modelId="{1CF807F5-6211-44FB-B8D5-6EF8FB33E225}" type="presOf" srcId="{25278BE7-741C-4C20-8B37-170A5A679A87}" destId="{A80D7491-F6AC-4027-945B-D56669D7ACD6}" srcOrd="0" destOrd="0" presId="urn:microsoft.com/office/officeart/2005/8/layout/default"/>
    <dgm:cxn modelId="{8ACF4DF8-B161-4A52-8048-EAEEF0986A6B}" type="presOf" srcId="{04001074-B8F8-4FDE-9ED5-43CECDFAFCDE}" destId="{6BFFE662-027F-4551-AFFA-E42EF2E4443C}" srcOrd="0" destOrd="0" presId="urn:microsoft.com/office/officeart/2005/8/layout/default"/>
    <dgm:cxn modelId="{781A987B-C29F-486C-9288-5AB58E89BFBD}" type="presParOf" srcId="{90D23C5A-EF6D-434D-BF8D-9B1E78F6501D}" destId="{B86F57A8-A23C-40FC-A761-B0EF9DBB29BF}" srcOrd="0" destOrd="0" presId="urn:microsoft.com/office/officeart/2005/8/layout/default"/>
    <dgm:cxn modelId="{CC030BCE-6464-488F-9D7D-508B60B972FF}" type="presParOf" srcId="{90D23C5A-EF6D-434D-BF8D-9B1E78F6501D}" destId="{76155884-D269-4CE5-8E4F-24B5A4029CB1}" srcOrd="1" destOrd="0" presId="urn:microsoft.com/office/officeart/2005/8/layout/default"/>
    <dgm:cxn modelId="{C8A26FEF-E951-4A58-969F-E206B82C368F}" type="presParOf" srcId="{90D23C5A-EF6D-434D-BF8D-9B1E78F6501D}" destId="{A80D7491-F6AC-4027-945B-D56669D7ACD6}" srcOrd="2" destOrd="0" presId="urn:microsoft.com/office/officeart/2005/8/layout/default"/>
    <dgm:cxn modelId="{19587EFB-0027-442F-8480-A42A9CD6117F}" type="presParOf" srcId="{90D23C5A-EF6D-434D-BF8D-9B1E78F6501D}" destId="{7190B69D-FB39-48E9-85A3-FBAA84CF23B1}" srcOrd="3" destOrd="0" presId="urn:microsoft.com/office/officeart/2005/8/layout/default"/>
    <dgm:cxn modelId="{8A06F4A1-11E2-43C2-ADF2-9F066620B1FB}" type="presParOf" srcId="{90D23C5A-EF6D-434D-BF8D-9B1E78F6501D}" destId="{FADB7A37-15FF-4082-9122-67139E2C5A4D}" srcOrd="4" destOrd="0" presId="urn:microsoft.com/office/officeart/2005/8/layout/default"/>
    <dgm:cxn modelId="{605323E2-F103-44DD-8476-1DC5F1C727B5}" type="presParOf" srcId="{90D23C5A-EF6D-434D-BF8D-9B1E78F6501D}" destId="{04CCEFAB-C35E-420B-90E7-EC1CCCCC9DD1}" srcOrd="5" destOrd="0" presId="urn:microsoft.com/office/officeart/2005/8/layout/default"/>
    <dgm:cxn modelId="{16DB11D0-ABF3-4D3F-8173-7CC7BDE85F32}" type="presParOf" srcId="{90D23C5A-EF6D-434D-BF8D-9B1E78F6501D}" destId="{46304E23-7117-4A7A-83A6-35A0CB04AA93}" srcOrd="6" destOrd="0" presId="urn:microsoft.com/office/officeart/2005/8/layout/default"/>
    <dgm:cxn modelId="{DA39A8A9-3A52-4DBD-B546-B75247F2F104}" type="presParOf" srcId="{90D23C5A-EF6D-434D-BF8D-9B1E78F6501D}" destId="{F4217C6C-4B5E-4204-88AA-39550BCAFFD8}" srcOrd="7" destOrd="0" presId="urn:microsoft.com/office/officeart/2005/8/layout/default"/>
    <dgm:cxn modelId="{F5CE54BB-3C6F-4801-9D99-F4400F937A16}" type="presParOf" srcId="{90D23C5A-EF6D-434D-BF8D-9B1E78F6501D}" destId="{675ADCF1-D4C1-41DE-AC8D-69085E76FB8E}" srcOrd="8" destOrd="0" presId="urn:microsoft.com/office/officeart/2005/8/layout/default"/>
    <dgm:cxn modelId="{6730D249-9373-4CD6-8261-2EC4815C0269}" type="presParOf" srcId="{90D23C5A-EF6D-434D-BF8D-9B1E78F6501D}" destId="{7341378A-DAC9-4BA5-9DC3-DD358475D113}" srcOrd="9" destOrd="0" presId="urn:microsoft.com/office/officeart/2005/8/layout/default"/>
    <dgm:cxn modelId="{47AE105C-F297-4607-B2B0-9C09221EBDC9}" type="presParOf" srcId="{90D23C5A-EF6D-434D-BF8D-9B1E78F6501D}" destId="{6BFFE662-027F-4551-AFFA-E42EF2E4443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33DA14-F0A8-468B-B53E-F30AA7377D5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897D941-797E-498D-9074-6D35706DEE62}">
      <dgm:prSet/>
      <dgm:spPr/>
      <dgm:t>
        <a:bodyPr/>
        <a:lstStyle/>
        <a:p>
          <a:r>
            <a:rPr lang="en-US"/>
            <a:t>Facial Flushing</a:t>
          </a:r>
        </a:p>
      </dgm:t>
    </dgm:pt>
    <dgm:pt modelId="{CBF1E011-0BCA-4A23-9963-B72994AE519B}" type="parTrans" cxnId="{11176DD2-1DA2-46E1-A013-17E58A1323B5}">
      <dgm:prSet/>
      <dgm:spPr/>
      <dgm:t>
        <a:bodyPr/>
        <a:lstStyle/>
        <a:p>
          <a:endParaRPr lang="en-US"/>
        </a:p>
      </dgm:t>
    </dgm:pt>
    <dgm:pt modelId="{7469B9F7-F5E2-4E3A-8647-FFCF5C36407F}" type="sibTrans" cxnId="{11176DD2-1DA2-46E1-A013-17E58A1323B5}">
      <dgm:prSet/>
      <dgm:spPr/>
      <dgm:t>
        <a:bodyPr/>
        <a:lstStyle/>
        <a:p>
          <a:endParaRPr lang="en-US"/>
        </a:p>
      </dgm:t>
    </dgm:pt>
    <dgm:pt modelId="{639E3A1E-9097-4054-838B-C0E15677E2C0}">
      <dgm:prSet/>
      <dgm:spPr/>
      <dgm:t>
        <a:bodyPr/>
        <a:lstStyle/>
        <a:p>
          <a:r>
            <a:rPr lang="en-US"/>
            <a:t>Impaired glycemic control</a:t>
          </a:r>
        </a:p>
      </dgm:t>
    </dgm:pt>
    <dgm:pt modelId="{629DFF18-D4E0-4338-9D3D-B22C6D77FE51}" type="parTrans" cxnId="{8E716C0E-B014-45C5-90A4-C263B00896A6}">
      <dgm:prSet/>
      <dgm:spPr/>
      <dgm:t>
        <a:bodyPr/>
        <a:lstStyle/>
        <a:p>
          <a:endParaRPr lang="en-US"/>
        </a:p>
      </dgm:t>
    </dgm:pt>
    <dgm:pt modelId="{BFE698A1-A16C-494B-96D0-85EABAA4D9E3}" type="sibTrans" cxnId="{8E716C0E-B014-45C5-90A4-C263B00896A6}">
      <dgm:prSet/>
      <dgm:spPr/>
      <dgm:t>
        <a:bodyPr/>
        <a:lstStyle/>
        <a:p>
          <a:endParaRPr lang="en-US"/>
        </a:p>
      </dgm:t>
    </dgm:pt>
    <dgm:pt modelId="{A1C1BCDA-AB00-4230-B945-FBA0E8362A7E}">
      <dgm:prSet/>
      <dgm:spPr/>
      <dgm:t>
        <a:bodyPr/>
        <a:lstStyle/>
        <a:p>
          <a:r>
            <a:rPr lang="en-US"/>
            <a:t>Menstrual irregularities</a:t>
          </a:r>
        </a:p>
      </dgm:t>
    </dgm:pt>
    <dgm:pt modelId="{18091553-F720-4380-AC8D-33546B376F73}" type="parTrans" cxnId="{2A2EDC6B-0E0F-4355-BBEC-44A2FACC8380}">
      <dgm:prSet/>
      <dgm:spPr/>
      <dgm:t>
        <a:bodyPr/>
        <a:lstStyle/>
        <a:p>
          <a:endParaRPr lang="en-US"/>
        </a:p>
      </dgm:t>
    </dgm:pt>
    <dgm:pt modelId="{847484F5-4C39-41CC-85AD-3B080EB5A619}" type="sibTrans" cxnId="{2A2EDC6B-0E0F-4355-BBEC-44A2FACC8380}">
      <dgm:prSet/>
      <dgm:spPr/>
      <dgm:t>
        <a:bodyPr/>
        <a:lstStyle/>
        <a:p>
          <a:endParaRPr lang="en-US"/>
        </a:p>
      </dgm:t>
    </dgm:pt>
    <dgm:pt modelId="{D41B55D9-F7D1-43ED-8DE1-E5963A26D6BA}">
      <dgm:prSet/>
      <dgm:spPr/>
      <dgm:t>
        <a:bodyPr/>
        <a:lstStyle/>
        <a:p>
          <a:r>
            <a:rPr lang="en-US"/>
            <a:t>H-P Axis Suppression</a:t>
          </a:r>
        </a:p>
      </dgm:t>
    </dgm:pt>
    <dgm:pt modelId="{9E50967C-E6AD-407B-8BD6-E733C0351E2D}" type="parTrans" cxnId="{98BB184D-BA49-4284-840E-9204B28B1F4B}">
      <dgm:prSet/>
      <dgm:spPr/>
      <dgm:t>
        <a:bodyPr/>
        <a:lstStyle/>
        <a:p>
          <a:endParaRPr lang="en-US"/>
        </a:p>
      </dgm:t>
    </dgm:pt>
    <dgm:pt modelId="{9F9944A5-DF37-4A99-8A3F-02DAD42676BB}" type="sibTrans" cxnId="{98BB184D-BA49-4284-840E-9204B28B1F4B}">
      <dgm:prSet/>
      <dgm:spPr/>
      <dgm:t>
        <a:bodyPr/>
        <a:lstStyle/>
        <a:p>
          <a:endParaRPr lang="en-US"/>
        </a:p>
      </dgm:t>
    </dgm:pt>
    <dgm:pt modelId="{8F3CF666-59DC-4DE8-9D30-06D82BF56A7B}">
      <dgm:prSet/>
      <dgm:spPr/>
      <dgm:t>
        <a:bodyPr/>
        <a:lstStyle/>
        <a:p>
          <a:r>
            <a:rPr lang="en-US"/>
            <a:t>Decreased ESR and CRP</a:t>
          </a:r>
        </a:p>
      </dgm:t>
    </dgm:pt>
    <dgm:pt modelId="{7F87BE51-BC91-4532-9261-586DB4B45EBA}" type="parTrans" cxnId="{604655CB-0CBC-4799-A958-521F7C8B9C17}">
      <dgm:prSet/>
      <dgm:spPr/>
      <dgm:t>
        <a:bodyPr/>
        <a:lstStyle/>
        <a:p>
          <a:endParaRPr lang="en-US"/>
        </a:p>
      </dgm:t>
    </dgm:pt>
    <dgm:pt modelId="{CA837F04-C171-4F00-B1D5-E2D5AF3FA6E0}" type="sibTrans" cxnId="{604655CB-0CBC-4799-A958-521F7C8B9C17}">
      <dgm:prSet/>
      <dgm:spPr/>
      <dgm:t>
        <a:bodyPr/>
        <a:lstStyle/>
        <a:p>
          <a:endParaRPr lang="en-US"/>
        </a:p>
      </dgm:t>
    </dgm:pt>
    <dgm:pt modelId="{619A8F67-C511-49F4-A7B3-8F1FA9643E19}">
      <dgm:prSet/>
      <dgm:spPr/>
      <dgm:t>
        <a:bodyPr/>
        <a:lstStyle/>
        <a:p>
          <a:r>
            <a:rPr lang="en-US"/>
            <a:t>Anaphylaxis</a:t>
          </a:r>
        </a:p>
      </dgm:t>
    </dgm:pt>
    <dgm:pt modelId="{82900437-07F0-4E6A-9C31-4D92CEA2CC53}" type="parTrans" cxnId="{E15826C2-C29B-4F4D-87E4-C4C1A9DA74A5}">
      <dgm:prSet/>
      <dgm:spPr/>
      <dgm:t>
        <a:bodyPr/>
        <a:lstStyle/>
        <a:p>
          <a:endParaRPr lang="en-US"/>
        </a:p>
      </dgm:t>
    </dgm:pt>
    <dgm:pt modelId="{9C9F71B5-A83A-4CE3-B11C-965779BFEBDB}" type="sibTrans" cxnId="{E15826C2-C29B-4F4D-87E4-C4C1A9DA74A5}">
      <dgm:prSet/>
      <dgm:spPr/>
      <dgm:t>
        <a:bodyPr/>
        <a:lstStyle/>
        <a:p>
          <a:endParaRPr lang="en-US"/>
        </a:p>
      </dgm:t>
    </dgm:pt>
    <dgm:pt modelId="{B22DD983-C5CC-4007-99FB-ADE6C52E758B}" type="pres">
      <dgm:prSet presAssocID="{B233DA14-F0A8-468B-B53E-F30AA7377D5C}" presName="linear" presStyleCnt="0">
        <dgm:presLayoutVars>
          <dgm:animLvl val="lvl"/>
          <dgm:resizeHandles val="exact"/>
        </dgm:presLayoutVars>
      </dgm:prSet>
      <dgm:spPr/>
    </dgm:pt>
    <dgm:pt modelId="{ABBB943D-FC56-40A5-8BA0-E8F78F4CE55F}" type="pres">
      <dgm:prSet presAssocID="{E897D941-797E-498D-9074-6D35706DEE62}" presName="parentText" presStyleLbl="node1" presStyleIdx="0" presStyleCnt="6">
        <dgm:presLayoutVars>
          <dgm:chMax val="0"/>
          <dgm:bulletEnabled val="1"/>
        </dgm:presLayoutVars>
      </dgm:prSet>
      <dgm:spPr/>
    </dgm:pt>
    <dgm:pt modelId="{5BADC677-77CF-409E-A631-B34A51189B5F}" type="pres">
      <dgm:prSet presAssocID="{7469B9F7-F5E2-4E3A-8647-FFCF5C36407F}" presName="spacer" presStyleCnt="0"/>
      <dgm:spPr/>
    </dgm:pt>
    <dgm:pt modelId="{FE02EC2A-255C-4634-90F5-D94478DE0F1D}" type="pres">
      <dgm:prSet presAssocID="{639E3A1E-9097-4054-838B-C0E15677E2C0}" presName="parentText" presStyleLbl="node1" presStyleIdx="1" presStyleCnt="6">
        <dgm:presLayoutVars>
          <dgm:chMax val="0"/>
          <dgm:bulletEnabled val="1"/>
        </dgm:presLayoutVars>
      </dgm:prSet>
      <dgm:spPr/>
    </dgm:pt>
    <dgm:pt modelId="{82A918CD-CEF5-4FF0-82EE-D47FFBED510D}" type="pres">
      <dgm:prSet presAssocID="{BFE698A1-A16C-494B-96D0-85EABAA4D9E3}" presName="spacer" presStyleCnt="0"/>
      <dgm:spPr/>
    </dgm:pt>
    <dgm:pt modelId="{979AAD3A-B52C-4357-B8EA-69DA371E636C}" type="pres">
      <dgm:prSet presAssocID="{A1C1BCDA-AB00-4230-B945-FBA0E8362A7E}" presName="parentText" presStyleLbl="node1" presStyleIdx="2" presStyleCnt="6">
        <dgm:presLayoutVars>
          <dgm:chMax val="0"/>
          <dgm:bulletEnabled val="1"/>
        </dgm:presLayoutVars>
      </dgm:prSet>
      <dgm:spPr/>
    </dgm:pt>
    <dgm:pt modelId="{9A27A1F5-41FF-460E-A3DB-F41F432A25BF}" type="pres">
      <dgm:prSet presAssocID="{847484F5-4C39-41CC-85AD-3B080EB5A619}" presName="spacer" presStyleCnt="0"/>
      <dgm:spPr/>
    </dgm:pt>
    <dgm:pt modelId="{94BB0BAA-E9F8-4479-A247-46DE7F4266CD}" type="pres">
      <dgm:prSet presAssocID="{D41B55D9-F7D1-43ED-8DE1-E5963A26D6BA}" presName="parentText" presStyleLbl="node1" presStyleIdx="3" presStyleCnt="6">
        <dgm:presLayoutVars>
          <dgm:chMax val="0"/>
          <dgm:bulletEnabled val="1"/>
        </dgm:presLayoutVars>
      </dgm:prSet>
      <dgm:spPr/>
    </dgm:pt>
    <dgm:pt modelId="{C83F31E8-40B8-449F-B6EF-214E6D926586}" type="pres">
      <dgm:prSet presAssocID="{9F9944A5-DF37-4A99-8A3F-02DAD42676BB}" presName="spacer" presStyleCnt="0"/>
      <dgm:spPr/>
    </dgm:pt>
    <dgm:pt modelId="{E880DB98-7384-494B-8616-838A4337FDD2}" type="pres">
      <dgm:prSet presAssocID="{8F3CF666-59DC-4DE8-9D30-06D82BF56A7B}" presName="parentText" presStyleLbl="node1" presStyleIdx="4" presStyleCnt="6">
        <dgm:presLayoutVars>
          <dgm:chMax val="0"/>
          <dgm:bulletEnabled val="1"/>
        </dgm:presLayoutVars>
      </dgm:prSet>
      <dgm:spPr/>
    </dgm:pt>
    <dgm:pt modelId="{6F456F4D-D96E-43B4-81C5-7C83ADE58598}" type="pres">
      <dgm:prSet presAssocID="{CA837F04-C171-4F00-B1D5-E2D5AF3FA6E0}" presName="spacer" presStyleCnt="0"/>
      <dgm:spPr/>
    </dgm:pt>
    <dgm:pt modelId="{942FB24F-4CBF-4C2F-80FF-391447C04603}" type="pres">
      <dgm:prSet presAssocID="{619A8F67-C511-49F4-A7B3-8F1FA9643E19}" presName="parentText" presStyleLbl="node1" presStyleIdx="5" presStyleCnt="6">
        <dgm:presLayoutVars>
          <dgm:chMax val="0"/>
          <dgm:bulletEnabled val="1"/>
        </dgm:presLayoutVars>
      </dgm:prSet>
      <dgm:spPr/>
    </dgm:pt>
  </dgm:ptLst>
  <dgm:cxnLst>
    <dgm:cxn modelId="{8E716C0E-B014-45C5-90A4-C263B00896A6}" srcId="{B233DA14-F0A8-468B-B53E-F30AA7377D5C}" destId="{639E3A1E-9097-4054-838B-C0E15677E2C0}" srcOrd="1" destOrd="0" parTransId="{629DFF18-D4E0-4338-9D3D-B22C6D77FE51}" sibTransId="{BFE698A1-A16C-494B-96D0-85EABAA4D9E3}"/>
    <dgm:cxn modelId="{8D723268-3618-4257-9C97-E5C5E7BB6529}" type="presOf" srcId="{8F3CF666-59DC-4DE8-9D30-06D82BF56A7B}" destId="{E880DB98-7384-494B-8616-838A4337FDD2}" srcOrd="0" destOrd="0" presId="urn:microsoft.com/office/officeart/2005/8/layout/vList2"/>
    <dgm:cxn modelId="{2A2EDC6B-0E0F-4355-BBEC-44A2FACC8380}" srcId="{B233DA14-F0A8-468B-B53E-F30AA7377D5C}" destId="{A1C1BCDA-AB00-4230-B945-FBA0E8362A7E}" srcOrd="2" destOrd="0" parTransId="{18091553-F720-4380-AC8D-33546B376F73}" sibTransId="{847484F5-4C39-41CC-85AD-3B080EB5A619}"/>
    <dgm:cxn modelId="{98BB184D-BA49-4284-840E-9204B28B1F4B}" srcId="{B233DA14-F0A8-468B-B53E-F30AA7377D5C}" destId="{D41B55D9-F7D1-43ED-8DE1-E5963A26D6BA}" srcOrd="3" destOrd="0" parTransId="{9E50967C-E6AD-407B-8BD6-E733C0351E2D}" sibTransId="{9F9944A5-DF37-4A99-8A3F-02DAD42676BB}"/>
    <dgm:cxn modelId="{945A057D-2D5C-4043-8E7E-82203BC353B5}" type="presOf" srcId="{D41B55D9-F7D1-43ED-8DE1-E5963A26D6BA}" destId="{94BB0BAA-E9F8-4479-A247-46DE7F4266CD}" srcOrd="0" destOrd="0" presId="urn:microsoft.com/office/officeart/2005/8/layout/vList2"/>
    <dgm:cxn modelId="{3271A08E-EDB8-46AC-B3E9-973BDD81C026}" type="presOf" srcId="{A1C1BCDA-AB00-4230-B945-FBA0E8362A7E}" destId="{979AAD3A-B52C-4357-B8EA-69DA371E636C}" srcOrd="0" destOrd="0" presId="urn:microsoft.com/office/officeart/2005/8/layout/vList2"/>
    <dgm:cxn modelId="{4F197B91-00F9-4CCB-AC3C-02E9F0FE660A}" type="presOf" srcId="{639E3A1E-9097-4054-838B-C0E15677E2C0}" destId="{FE02EC2A-255C-4634-90F5-D94478DE0F1D}" srcOrd="0" destOrd="0" presId="urn:microsoft.com/office/officeart/2005/8/layout/vList2"/>
    <dgm:cxn modelId="{E15826C2-C29B-4F4D-87E4-C4C1A9DA74A5}" srcId="{B233DA14-F0A8-468B-B53E-F30AA7377D5C}" destId="{619A8F67-C511-49F4-A7B3-8F1FA9643E19}" srcOrd="5" destOrd="0" parTransId="{82900437-07F0-4E6A-9C31-4D92CEA2CC53}" sibTransId="{9C9F71B5-A83A-4CE3-B11C-965779BFEBDB}"/>
    <dgm:cxn modelId="{604655CB-0CBC-4799-A958-521F7C8B9C17}" srcId="{B233DA14-F0A8-468B-B53E-F30AA7377D5C}" destId="{8F3CF666-59DC-4DE8-9D30-06D82BF56A7B}" srcOrd="4" destOrd="0" parTransId="{7F87BE51-BC91-4532-9261-586DB4B45EBA}" sibTransId="{CA837F04-C171-4F00-B1D5-E2D5AF3FA6E0}"/>
    <dgm:cxn modelId="{11176DD2-1DA2-46E1-A013-17E58A1323B5}" srcId="{B233DA14-F0A8-468B-B53E-F30AA7377D5C}" destId="{E897D941-797E-498D-9074-6D35706DEE62}" srcOrd="0" destOrd="0" parTransId="{CBF1E011-0BCA-4A23-9963-B72994AE519B}" sibTransId="{7469B9F7-F5E2-4E3A-8647-FFCF5C36407F}"/>
    <dgm:cxn modelId="{D88F9DDC-E3F3-42A3-8D05-DCD9CB425CA8}" type="presOf" srcId="{E897D941-797E-498D-9074-6D35706DEE62}" destId="{ABBB943D-FC56-40A5-8BA0-E8F78F4CE55F}" srcOrd="0" destOrd="0" presId="urn:microsoft.com/office/officeart/2005/8/layout/vList2"/>
    <dgm:cxn modelId="{A7C8F4E2-5F9A-4A5D-81F5-FA5FE47F9CF6}" type="presOf" srcId="{B233DA14-F0A8-468B-B53E-F30AA7377D5C}" destId="{B22DD983-C5CC-4007-99FB-ADE6C52E758B}" srcOrd="0" destOrd="0" presId="urn:microsoft.com/office/officeart/2005/8/layout/vList2"/>
    <dgm:cxn modelId="{A16CF3FE-B8B2-473B-81C0-9950954DD0BE}" type="presOf" srcId="{619A8F67-C511-49F4-A7B3-8F1FA9643E19}" destId="{942FB24F-4CBF-4C2F-80FF-391447C04603}" srcOrd="0" destOrd="0" presId="urn:microsoft.com/office/officeart/2005/8/layout/vList2"/>
    <dgm:cxn modelId="{0AC511AA-BAF9-44DA-B001-E631DB19D67E}" type="presParOf" srcId="{B22DD983-C5CC-4007-99FB-ADE6C52E758B}" destId="{ABBB943D-FC56-40A5-8BA0-E8F78F4CE55F}" srcOrd="0" destOrd="0" presId="urn:microsoft.com/office/officeart/2005/8/layout/vList2"/>
    <dgm:cxn modelId="{E5837CE2-F5DA-4261-A5ED-CEDA58FE5AE5}" type="presParOf" srcId="{B22DD983-C5CC-4007-99FB-ADE6C52E758B}" destId="{5BADC677-77CF-409E-A631-B34A51189B5F}" srcOrd="1" destOrd="0" presId="urn:microsoft.com/office/officeart/2005/8/layout/vList2"/>
    <dgm:cxn modelId="{E917DEDA-6DDA-4F8E-92E4-E767EA5DA0D8}" type="presParOf" srcId="{B22DD983-C5CC-4007-99FB-ADE6C52E758B}" destId="{FE02EC2A-255C-4634-90F5-D94478DE0F1D}" srcOrd="2" destOrd="0" presId="urn:microsoft.com/office/officeart/2005/8/layout/vList2"/>
    <dgm:cxn modelId="{E52064B2-BD8A-487C-87B0-33969D600014}" type="presParOf" srcId="{B22DD983-C5CC-4007-99FB-ADE6C52E758B}" destId="{82A918CD-CEF5-4FF0-82EE-D47FFBED510D}" srcOrd="3" destOrd="0" presId="urn:microsoft.com/office/officeart/2005/8/layout/vList2"/>
    <dgm:cxn modelId="{739707FD-F826-46B7-9D79-AC69EAF99621}" type="presParOf" srcId="{B22DD983-C5CC-4007-99FB-ADE6C52E758B}" destId="{979AAD3A-B52C-4357-B8EA-69DA371E636C}" srcOrd="4" destOrd="0" presId="urn:microsoft.com/office/officeart/2005/8/layout/vList2"/>
    <dgm:cxn modelId="{4205EA6E-C8B3-48DF-B00B-779140690E42}" type="presParOf" srcId="{B22DD983-C5CC-4007-99FB-ADE6C52E758B}" destId="{9A27A1F5-41FF-460E-A3DB-F41F432A25BF}" srcOrd="5" destOrd="0" presId="urn:microsoft.com/office/officeart/2005/8/layout/vList2"/>
    <dgm:cxn modelId="{128EE76C-0DB8-4CAA-8C20-7809B0029A0A}" type="presParOf" srcId="{B22DD983-C5CC-4007-99FB-ADE6C52E758B}" destId="{94BB0BAA-E9F8-4479-A247-46DE7F4266CD}" srcOrd="6" destOrd="0" presId="urn:microsoft.com/office/officeart/2005/8/layout/vList2"/>
    <dgm:cxn modelId="{7B85C9E1-2DAE-4243-B718-E338DC9AABD6}" type="presParOf" srcId="{B22DD983-C5CC-4007-99FB-ADE6C52E758B}" destId="{C83F31E8-40B8-449F-B6EF-214E6D926586}" srcOrd="7" destOrd="0" presId="urn:microsoft.com/office/officeart/2005/8/layout/vList2"/>
    <dgm:cxn modelId="{EB115C7D-DF4A-421B-B262-24DDD7187AC1}" type="presParOf" srcId="{B22DD983-C5CC-4007-99FB-ADE6C52E758B}" destId="{E880DB98-7384-494B-8616-838A4337FDD2}" srcOrd="8" destOrd="0" presId="urn:microsoft.com/office/officeart/2005/8/layout/vList2"/>
    <dgm:cxn modelId="{84A2E1D7-0430-484D-B2AD-996E061CC101}" type="presParOf" srcId="{B22DD983-C5CC-4007-99FB-ADE6C52E758B}" destId="{6F456F4D-D96E-43B4-81C5-7C83ADE58598}" srcOrd="9" destOrd="0" presId="urn:microsoft.com/office/officeart/2005/8/layout/vList2"/>
    <dgm:cxn modelId="{4D5CC7BE-2C9B-4AA2-98B7-86B017BEA24E}" type="presParOf" srcId="{B22DD983-C5CC-4007-99FB-ADE6C52E758B}" destId="{942FB24F-4CBF-4C2F-80FF-391447C0460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BC4DC3-C73C-4F5C-84F3-D1EAA1759CF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CFDBA05-E64F-49E6-95E1-F862E462B9D9}">
      <dgm:prSet/>
      <dgm:spPr/>
      <dgm:t>
        <a:bodyPr/>
        <a:lstStyle/>
        <a:p>
          <a:r>
            <a:rPr lang="en-US" b="1" dirty="0"/>
            <a:t>Patient's on antiplatelet/anticoagulation:</a:t>
          </a:r>
          <a:r>
            <a:rPr lang="en-US" dirty="0"/>
            <a:t> Very little data for guidelines. </a:t>
          </a:r>
          <a:br>
            <a:rPr lang="en-US" dirty="0"/>
          </a:br>
          <a:r>
            <a:rPr lang="en-US" dirty="0"/>
            <a:t>Warfarin - make sure INR is in therapeutic range. </a:t>
          </a:r>
          <a:br>
            <a:rPr lang="en-US" dirty="0"/>
          </a:br>
          <a:r>
            <a:rPr lang="en-US" dirty="0"/>
            <a:t>NOACs – Avoid procedure during peak drug activity (usually 2-4 h after dose)</a:t>
          </a:r>
        </a:p>
      </dgm:t>
    </dgm:pt>
    <dgm:pt modelId="{FA8ABA0E-97CC-46B7-8C03-0B951FF70F22}" type="parTrans" cxnId="{BF1A0572-EF6B-4772-BF1D-7551C65E5134}">
      <dgm:prSet/>
      <dgm:spPr/>
      <dgm:t>
        <a:bodyPr/>
        <a:lstStyle/>
        <a:p>
          <a:endParaRPr lang="en-US"/>
        </a:p>
      </dgm:t>
    </dgm:pt>
    <dgm:pt modelId="{FC89CF94-2C9F-48DF-B8C3-D76019717325}" type="sibTrans" cxnId="{BF1A0572-EF6B-4772-BF1D-7551C65E5134}">
      <dgm:prSet/>
      <dgm:spPr/>
      <dgm:t>
        <a:bodyPr/>
        <a:lstStyle/>
        <a:p>
          <a:endParaRPr lang="en-US"/>
        </a:p>
      </dgm:t>
    </dgm:pt>
    <dgm:pt modelId="{2C9663CD-4289-4A6A-9761-B02F26635267}">
      <dgm:prSet/>
      <dgm:spPr/>
      <dgm:t>
        <a:bodyPr/>
        <a:lstStyle/>
        <a:p>
          <a:pPr rtl="0"/>
          <a:r>
            <a:rPr lang="en-US" b="1" dirty="0"/>
            <a:t>Diabetic Patients: </a:t>
          </a:r>
          <a:r>
            <a:rPr lang="en-US" dirty="0"/>
            <a:t>Modest rise in blood glucose for a week to (rarely) 3 </a:t>
          </a:r>
          <a:r>
            <a:rPr lang="en-US" dirty="0">
              <a:latin typeface="Aptos Display" panose="020F0302020204030204"/>
            </a:rPr>
            <a:t>weeks</a:t>
          </a:r>
          <a:br>
            <a:rPr lang="en-US" dirty="0">
              <a:latin typeface="Aptos Display" panose="020F0302020204030204"/>
            </a:rPr>
          </a:br>
          <a:r>
            <a:rPr lang="en-US" dirty="0">
              <a:latin typeface="Aptos Display" panose="020F0302020204030204"/>
            </a:rPr>
            <a:t>Risk</a:t>
          </a:r>
          <a:r>
            <a:rPr lang="en-US" dirty="0"/>
            <a:t> increases with size of dose. </a:t>
          </a:r>
          <a:endParaRPr lang="en-US" dirty="0">
            <a:latin typeface="Aptos Display" panose="020F0302020204030204"/>
          </a:endParaRPr>
        </a:p>
      </dgm:t>
    </dgm:pt>
    <dgm:pt modelId="{CDDBE673-1F07-4855-AAC8-2C7D84C256ED}" type="parTrans" cxnId="{7F56E9AE-F251-4A35-9461-736E8DEE1B85}">
      <dgm:prSet/>
      <dgm:spPr/>
      <dgm:t>
        <a:bodyPr/>
        <a:lstStyle/>
        <a:p>
          <a:endParaRPr lang="en-US"/>
        </a:p>
      </dgm:t>
    </dgm:pt>
    <dgm:pt modelId="{D5DEFE4D-A40B-4B06-9D92-54F899BA307F}" type="sibTrans" cxnId="{7F56E9AE-F251-4A35-9461-736E8DEE1B85}">
      <dgm:prSet/>
      <dgm:spPr/>
      <dgm:t>
        <a:bodyPr/>
        <a:lstStyle/>
        <a:p>
          <a:endParaRPr lang="en-US"/>
        </a:p>
      </dgm:t>
    </dgm:pt>
    <dgm:pt modelId="{220487E7-1B13-4222-8226-0E11ACB7D9FF}">
      <dgm:prSet/>
      <dgm:spPr/>
      <dgm:t>
        <a:bodyPr/>
        <a:lstStyle/>
        <a:p>
          <a:r>
            <a:rPr lang="en-US" b="1" dirty="0"/>
            <a:t>Patients with mental illness: </a:t>
          </a:r>
          <a:r>
            <a:rPr lang="en-US" dirty="0"/>
            <a:t>Possibility of causing acute psychosis</a:t>
          </a:r>
        </a:p>
      </dgm:t>
    </dgm:pt>
    <dgm:pt modelId="{7ABE5DDB-8AB1-4B5F-B44B-E250702A4C07}" type="parTrans" cxnId="{FDEACB78-1160-4D4D-B996-11A5AB150752}">
      <dgm:prSet/>
      <dgm:spPr/>
      <dgm:t>
        <a:bodyPr/>
        <a:lstStyle/>
        <a:p>
          <a:endParaRPr lang="en-US"/>
        </a:p>
      </dgm:t>
    </dgm:pt>
    <dgm:pt modelId="{DEE3DAA2-00A9-4D90-9014-D9D1807D0515}" type="sibTrans" cxnId="{FDEACB78-1160-4D4D-B996-11A5AB150752}">
      <dgm:prSet/>
      <dgm:spPr/>
      <dgm:t>
        <a:bodyPr/>
        <a:lstStyle/>
        <a:p>
          <a:endParaRPr lang="en-US"/>
        </a:p>
      </dgm:t>
    </dgm:pt>
    <dgm:pt modelId="{2C38F900-5EB4-4509-8B67-1C892BAF626A}">
      <dgm:prSet/>
      <dgm:spPr/>
      <dgm:t>
        <a:bodyPr/>
        <a:lstStyle/>
        <a:p>
          <a:r>
            <a:rPr lang="en-US" b="1" dirty="0"/>
            <a:t>Darker skinned patients: </a:t>
          </a:r>
          <a:r>
            <a:rPr lang="en-US" dirty="0"/>
            <a:t>Hypopigmentation and Fat Atrophy</a:t>
          </a:r>
        </a:p>
      </dgm:t>
    </dgm:pt>
    <dgm:pt modelId="{EB22AD4B-A3C7-48AF-8A72-6FB24EB6D554}" type="parTrans" cxnId="{8C6ADEFE-27B7-456F-856E-6B5749526439}">
      <dgm:prSet/>
      <dgm:spPr/>
      <dgm:t>
        <a:bodyPr/>
        <a:lstStyle/>
        <a:p>
          <a:endParaRPr lang="en-US"/>
        </a:p>
      </dgm:t>
    </dgm:pt>
    <dgm:pt modelId="{8A162500-8E33-47AF-BD7A-D7E9D11E30D6}" type="sibTrans" cxnId="{8C6ADEFE-27B7-456F-856E-6B5749526439}">
      <dgm:prSet/>
      <dgm:spPr/>
      <dgm:t>
        <a:bodyPr/>
        <a:lstStyle/>
        <a:p>
          <a:endParaRPr lang="en-US"/>
        </a:p>
      </dgm:t>
    </dgm:pt>
    <dgm:pt modelId="{FDCBD17F-7292-4A60-B2D4-023E1AF9F221}" type="pres">
      <dgm:prSet presAssocID="{F8BC4DC3-C73C-4F5C-84F3-D1EAA1759CF1}" presName="linear" presStyleCnt="0">
        <dgm:presLayoutVars>
          <dgm:animLvl val="lvl"/>
          <dgm:resizeHandles val="exact"/>
        </dgm:presLayoutVars>
      </dgm:prSet>
      <dgm:spPr/>
    </dgm:pt>
    <dgm:pt modelId="{46CB7422-45B7-49D3-9F40-A73CA2ADD1BF}" type="pres">
      <dgm:prSet presAssocID="{4CFDBA05-E64F-49E6-95E1-F862E462B9D9}" presName="parentText" presStyleLbl="node1" presStyleIdx="0" presStyleCnt="4">
        <dgm:presLayoutVars>
          <dgm:chMax val="0"/>
          <dgm:bulletEnabled val="1"/>
        </dgm:presLayoutVars>
      </dgm:prSet>
      <dgm:spPr/>
    </dgm:pt>
    <dgm:pt modelId="{F4A43C14-FAF8-42C1-A1C5-E76C8B32AF6A}" type="pres">
      <dgm:prSet presAssocID="{FC89CF94-2C9F-48DF-B8C3-D76019717325}" presName="spacer" presStyleCnt="0"/>
      <dgm:spPr/>
    </dgm:pt>
    <dgm:pt modelId="{3C2ED58A-F0F0-4847-A6FB-EBE1F77C8999}" type="pres">
      <dgm:prSet presAssocID="{2C9663CD-4289-4A6A-9761-B02F26635267}" presName="parentText" presStyleLbl="node1" presStyleIdx="1" presStyleCnt="4">
        <dgm:presLayoutVars>
          <dgm:chMax val="0"/>
          <dgm:bulletEnabled val="1"/>
        </dgm:presLayoutVars>
      </dgm:prSet>
      <dgm:spPr/>
    </dgm:pt>
    <dgm:pt modelId="{67BE13FA-F136-4F9E-AF90-F0B4A13CD048}" type="pres">
      <dgm:prSet presAssocID="{D5DEFE4D-A40B-4B06-9D92-54F899BA307F}" presName="spacer" presStyleCnt="0"/>
      <dgm:spPr/>
    </dgm:pt>
    <dgm:pt modelId="{03B2C9FA-49E7-4338-9F31-B2E93D638C45}" type="pres">
      <dgm:prSet presAssocID="{220487E7-1B13-4222-8226-0E11ACB7D9FF}" presName="parentText" presStyleLbl="node1" presStyleIdx="2" presStyleCnt="4">
        <dgm:presLayoutVars>
          <dgm:chMax val="0"/>
          <dgm:bulletEnabled val="1"/>
        </dgm:presLayoutVars>
      </dgm:prSet>
      <dgm:spPr/>
    </dgm:pt>
    <dgm:pt modelId="{3043DA78-D4EF-40BE-ADDA-D0621E7EA0C1}" type="pres">
      <dgm:prSet presAssocID="{DEE3DAA2-00A9-4D90-9014-D9D1807D0515}" presName="spacer" presStyleCnt="0"/>
      <dgm:spPr/>
    </dgm:pt>
    <dgm:pt modelId="{38B77A2F-65B6-4AA1-8A19-4DBAADC1F314}" type="pres">
      <dgm:prSet presAssocID="{2C38F900-5EB4-4509-8B67-1C892BAF626A}" presName="parentText" presStyleLbl="node1" presStyleIdx="3" presStyleCnt="4">
        <dgm:presLayoutVars>
          <dgm:chMax val="0"/>
          <dgm:bulletEnabled val="1"/>
        </dgm:presLayoutVars>
      </dgm:prSet>
      <dgm:spPr/>
    </dgm:pt>
  </dgm:ptLst>
  <dgm:cxnLst>
    <dgm:cxn modelId="{28E55F23-7701-4D0F-8BC8-3A723C43BD8E}" type="presOf" srcId="{2C38F900-5EB4-4509-8B67-1C892BAF626A}" destId="{38B77A2F-65B6-4AA1-8A19-4DBAADC1F314}" srcOrd="0" destOrd="0" presId="urn:microsoft.com/office/officeart/2005/8/layout/vList2"/>
    <dgm:cxn modelId="{4702CE3B-77E8-48CE-BA48-DB574F771780}" type="presOf" srcId="{2C9663CD-4289-4A6A-9761-B02F26635267}" destId="{3C2ED58A-F0F0-4847-A6FB-EBE1F77C8999}" srcOrd="0" destOrd="0" presId="urn:microsoft.com/office/officeart/2005/8/layout/vList2"/>
    <dgm:cxn modelId="{4AA6545D-5AF8-4632-A58E-D30FEEEFE13A}" type="presOf" srcId="{4CFDBA05-E64F-49E6-95E1-F862E462B9D9}" destId="{46CB7422-45B7-49D3-9F40-A73CA2ADD1BF}" srcOrd="0" destOrd="0" presId="urn:microsoft.com/office/officeart/2005/8/layout/vList2"/>
    <dgm:cxn modelId="{BF1A0572-EF6B-4772-BF1D-7551C65E5134}" srcId="{F8BC4DC3-C73C-4F5C-84F3-D1EAA1759CF1}" destId="{4CFDBA05-E64F-49E6-95E1-F862E462B9D9}" srcOrd="0" destOrd="0" parTransId="{FA8ABA0E-97CC-46B7-8C03-0B951FF70F22}" sibTransId="{FC89CF94-2C9F-48DF-B8C3-D76019717325}"/>
    <dgm:cxn modelId="{FDEACB78-1160-4D4D-B996-11A5AB150752}" srcId="{F8BC4DC3-C73C-4F5C-84F3-D1EAA1759CF1}" destId="{220487E7-1B13-4222-8226-0E11ACB7D9FF}" srcOrd="2" destOrd="0" parTransId="{7ABE5DDB-8AB1-4B5F-B44B-E250702A4C07}" sibTransId="{DEE3DAA2-00A9-4D90-9014-D9D1807D0515}"/>
    <dgm:cxn modelId="{20B39495-99A3-4628-BDCB-5B0E7EB8DD95}" type="presOf" srcId="{220487E7-1B13-4222-8226-0E11ACB7D9FF}" destId="{03B2C9FA-49E7-4338-9F31-B2E93D638C45}" srcOrd="0" destOrd="0" presId="urn:microsoft.com/office/officeart/2005/8/layout/vList2"/>
    <dgm:cxn modelId="{7F56E9AE-F251-4A35-9461-736E8DEE1B85}" srcId="{F8BC4DC3-C73C-4F5C-84F3-D1EAA1759CF1}" destId="{2C9663CD-4289-4A6A-9761-B02F26635267}" srcOrd="1" destOrd="0" parTransId="{CDDBE673-1F07-4855-AAC8-2C7D84C256ED}" sibTransId="{D5DEFE4D-A40B-4B06-9D92-54F899BA307F}"/>
    <dgm:cxn modelId="{D7E93AB4-C759-49BF-B0DA-5EE57EDD846A}" type="presOf" srcId="{F8BC4DC3-C73C-4F5C-84F3-D1EAA1759CF1}" destId="{FDCBD17F-7292-4A60-B2D4-023E1AF9F221}" srcOrd="0" destOrd="0" presId="urn:microsoft.com/office/officeart/2005/8/layout/vList2"/>
    <dgm:cxn modelId="{8C6ADEFE-27B7-456F-856E-6B5749526439}" srcId="{F8BC4DC3-C73C-4F5C-84F3-D1EAA1759CF1}" destId="{2C38F900-5EB4-4509-8B67-1C892BAF626A}" srcOrd="3" destOrd="0" parTransId="{EB22AD4B-A3C7-48AF-8A72-6FB24EB6D554}" sibTransId="{8A162500-8E33-47AF-BD7A-D7E9D11E30D6}"/>
    <dgm:cxn modelId="{39475A8F-B56C-463B-94A7-0E573ACEE87F}" type="presParOf" srcId="{FDCBD17F-7292-4A60-B2D4-023E1AF9F221}" destId="{46CB7422-45B7-49D3-9F40-A73CA2ADD1BF}" srcOrd="0" destOrd="0" presId="urn:microsoft.com/office/officeart/2005/8/layout/vList2"/>
    <dgm:cxn modelId="{716546FF-1FCA-4018-9A61-754A10098485}" type="presParOf" srcId="{FDCBD17F-7292-4A60-B2D4-023E1AF9F221}" destId="{F4A43C14-FAF8-42C1-A1C5-E76C8B32AF6A}" srcOrd="1" destOrd="0" presId="urn:microsoft.com/office/officeart/2005/8/layout/vList2"/>
    <dgm:cxn modelId="{B1BCA364-6CD0-4A41-9ECC-67F1980F1811}" type="presParOf" srcId="{FDCBD17F-7292-4A60-B2D4-023E1AF9F221}" destId="{3C2ED58A-F0F0-4847-A6FB-EBE1F77C8999}" srcOrd="2" destOrd="0" presId="urn:microsoft.com/office/officeart/2005/8/layout/vList2"/>
    <dgm:cxn modelId="{437200E6-05EF-4BF8-87FB-5CFDAEA24C70}" type="presParOf" srcId="{FDCBD17F-7292-4A60-B2D4-023E1AF9F221}" destId="{67BE13FA-F136-4F9E-AF90-F0B4A13CD048}" srcOrd="3" destOrd="0" presId="urn:microsoft.com/office/officeart/2005/8/layout/vList2"/>
    <dgm:cxn modelId="{616618FF-D4CF-4609-ACEB-9620A3A68CBF}" type="presParOf" srcId="{FDCBD17F-7292-4A60-B2D4-023E1AF9F221}" destId="{03B2C9FA-49E7-4338-9F31-B2E93D638C45}" srcOrd="4" destOrd="0" presId="urn:microsoft.com/office/officeart/2005/8/layout/vList2"/>
    <dgm:cxn modelId="{EC321A58-7C4B-4B07-87CD-49393BF9C802}" type="presParOf" srcId="{FDCBD17F-7292-4A60-B2D4-023E1AF9F221}" destId="{3043DA78-D4EF-40BE-ADDA-D0621E7EA0C1}" srcOrd="5" destOrd="0" presId="urn:microsoft.com/office/officeart/2005/8/layout/vList2"/>
    <dgm:cxn modelId="{830C0915-2B81-4D0B-A985-F2236587DD0C}" type="presParOf" srcId="{FDCBD17F-7292-4A60-B2D4-023E1AF9F221}" destId="{38B77A2F-65B6-4AA1-8A19-4DBAADC1F31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D3FE2B-7144-4FBD-8B27-5B850DE505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2F73BAB-612F-4C8D-A11F-F7AACADA70F3}">
      <dgm:prSet/>
      <dgm:spPr/>
      <dgm:t>
        <a:bodyPr/>
        <a:lstStyle/>
        <a:p>
          <a:r>
            <a:rPr lang="en-US" dirty="0"/>
            <a:t>INDICATIONS</a:t>
          </a:r>
        </a:p>
      </dgm:t>
    </dgm:pt>
    <dgm:pt modelId="{2DF89DF1-DAF9-48F8-BD05-815360C57B5B}" type="parTrans" cxnId="{7252EE24-5D32-482E-84E3-6C0236C0888E}">
      <dgm:prSet/>
      <dgm:spPr/>
      <dgm:t>
        <a:bodyPr/>
        <a:lstStyle/>
        <a:p>
          <a:endParaRPr lang="en-US"/>
        </a:p>
      </dgm:t>
    </dgm:pt>
    <dgm:pt modelId="{7E0F297A-7BB0-4B62-846B-E0786F069229}" type="sibTrans" cxnId="{7252EE24-5D32-482E-84E3-6C0236C0888E}">
      <dgm:prSet/>
      <dgm:spPr/>
      <dgm:t>
        <a:bodyPr/>
        <a:lstStyle/>
        <a:p>
          <a:endParaRPr lang="en-US"/>
        </a:p>
      </dgm:t>
    </dgm:pt>
    <dgm:pt modelId="{E7F585A3-7F5B-4BEB-8715-739CDA3F1C89}">
      <dgm:prSet phldr="0"/>
      <dgm:spPr/>
      <dgm:t>
        <a:bodyPr/>
        <a:lstStyle/>
        <a:p>
          <a:pPr rtl="0"/>
          <a:r>
            <a:rPr lang="en-US" dirty="0">
              <a:latin typeface="Aptos Display" panose="020F0302020204030204"/>
            </a:rPr>
            <a:t>Acute or Chronic Bursitis (direct blow, fall, spontaneous, or overuse)</a:t>
          </a:r>
          <a:endParaRPr lang="en-US" dirty="0"/>
        </a:p>
      </dgm:t>
    </dgm:pt>
    <dgm:pt modelId="{97638951-9CBB-4EAE-BAB1-A3BFC39E8239}" type="parTrans" cxnId="{EC8A9539-40A8-4991-97CF-1E7672F9F110}">
      <dgm:prSet/>
      <dgm:spPr/>
      <dgm:t>
        <a:bodyPr/>
        <a:lstStyle/>
        <a:p>
          <a:endParaRPr lang="en-US"/>
        </a:p>
      </dgm:t>
    </dgm:pt>
    <dgm:pt modelId="{090AB52E-EB44-4491-A9BA-5E815618ED01}" type="sibTrans" cxnId="{EC8A9539-40A8-4991-97CF-1E7672F9F110}">
      <dgm:prSet/>
      <dgm:spPr/>
      <dgm:t>
        <a:bodyPr/>
        <a:lstStyle/>
        <a:p>
          <a:endParaRPr lang="en-US"/>
        </a:p>
      </dgm:t>
    </dgm:pt>
    <dgm:pt modelId="{F20CC51F-264D-4404-AE19-2F449E37AF4F}">
      <dgm:prSet/>
      <dgm:spPr/>
      <dgm:t>
        <a:bodyPr/>
        <a:lstStyle/>
        <a:p>
          <a:r>
            <a:rPr lang="en-US" dirty="0"/>
            <a:t>MEDS</a:t>
          </a:r>
        </a:p>
      </dgm:t>
    </dgm:pt>
    <dgm:pt modelId="{FB415D8A-C108-46EE-BA45-CE5B62FFF72E}" type="parTrans" cxnId="{EB4F5536-A4A5-4522-B682-BE8C509AF1BC}">
      <dgm:prSet/>
      <dgm:spPr/>
      <dgm:t>
        <a:bodyPr/>
        <a:lstStyle/>
        <a:p>
          <a:endParaRPr lang="en-US"/>
        </a:p>
      </dgm:t>
    </dgm:pt>
    <dgm:pt modelId="{E97ECA6C-DE6B-4BF5-A561-28A10D3705F5}" type="sibTrans" cxnId="{EB4F5536-A4A5-4522-B682-BE8C509AF1BC}">
      <dgm:prSet/>
      <dgm:spPr/>
      <dgm:t>
        <a:bodyPr/>
        <a:lstStyle/>
        <a:p>
          <a:endParaRPr lang="en-US"/>
        </a:p>
      </dgm:t>
    </dgm:pt>
    <dgm:pt modelId="{222E2100-4724-450C-ACDE-158026FEC132}">
      <dgm:prSet/>
      <dgm:spPr/>
      <dgm:t>
        <a:bodyPr/>
        <a:lstStyle/>
        <a:p>
          <a:r>
            <a:rPr lang="en-US" dirty="0">
              <a:latin typeface="Aptos Display" panose="020F0302020204030204"/>
            </a:rPr>
            <a:t>0.5-1</a:t>
          </a:r>
          <a:r>
            <a:rPr lang="en-US" dirty="0"/>
            <a:t> mL STEROID</a:t>
          </a:r>
        </a:p>
      </dgm:t>
    </dgm:pt>
    <dgm:pt modelId="{162BAC8A-A13A-49C6-913C-16E6F62712E5}" type="parTrans" cxnId="{3B58CF5B-EEB7-4FB6-8DA6-B66AA7F58FFE}">
      <dgm:prSet/>
      <dgm:spPr/>
      <dgm:t>
        <a:bodyPr/>
        <a:lstStyle/>
        <a:p>
          <a:endParaRPr lang="en-US"/>
        </a:p>
      </dgm:t>
    </dgm:pt>
    <dgm:pt modelId="{88BCFC4C-827D-4B5A-9B40-4BA07C96A88A}" type="sibTrans" cxnId="{3B58CF5B-EEB7-4FB6-8DA6-B66AA7F58FFE}">
      <dgm:prSet/>
      <dgm:spPr/>
      <dgm:t>
        <a:bodyPr/>
        <a:lstStyle/>
        <a:p>
          <a:endParaRPr lang="en-US"/>
        </a:p>
      </dgm:t>
    </dgm:pt>
    <dgm:pt modelId="{44D9B916-F101-4857-B48A-ACDF4F900BD4}">
      <dgm:prSet/>
      <dgm:spPr/>
      <dgm:t>
        <a:bodyPr/>
        <a:lstStyle/>
        <a:p>
          <a:r>
            <a:rPr lang="en-US" dirty="0">
              <a:latin typeface="Aptos Display" panose="020F0302020204030204"/>
            </a:rPr>
            <a:t>2-2.5</a:t>
          </a:r>
          <a:r>
            <a:rPr lang="en-US" dirty="0"/>
            <a:t> mL ANESTHETIC</a:t>
          </a:r>
        </a:p>
      </dgm:t>
    </dgm:pt>
    <dgm:pt modelId="{0FC3BDF3-F814-4EB0-A290-862D7EC68192}" type="parTrans" cxnId="{7E77B35B-DD0F-4710-8471-1FE3BCC269BF}">
      <dgm:prSet/>
      <dgm:spPr/>
      <dgm:t>
        <a:bodyPr/>
        <a:lstStyle/>
        <a:p>
          <a:endParaRPr lang="en-US"/>
        </a:p>
      </dgm:t>
    </dgm:pt>
    <dgm:pt modelId="{2A5B3EF9-52AE-4AFA-9B3C-6454B8CC9932}" type="sibTrans" cxnId="{7E77B35B-DD0F-4710-8471-1FE3BCC269BF}">
      <dgm:prSet/>
      <dgm:spPr/>
      <dgm:t>
        <a:bodyPr/>
        <a:lstStyle/>
        <a:p>
          <a:endParaRPr lang="en-US"/>
        </a:p>
      </dgm:t>
    </dgm:pt>
    <dgm:pt modelId="{4C80DDF8-ACD9-46DE-8541-F764B20E18D2}">
      <dgm:prSet phldr="0"/>
      <dgm:spPr/>
      <dgm:t>
        <a:bodyPr/>
        <a:lstStyle/>
        <a:p>
          <a:pPr rtl="0">
            <a:lnSpc>
              <a:spcPct val="100000"/>
            </a:lnSpc>
          </a:pPr>
          <a:r>
            <a:rPr lang="en-US" dirty="0">
              <a:latin typeface="Aptos Display" panose="020F0302020204030204"/>
            </a:rPr>
            <a:t>INJECTION </a:t>
          </a:r>
          <a:endParaRPr lang="en-US" dirty="0">
            <a:latin typeface="Aptos Display"/>
            <a:cs typeface="Arial"/>
          </a:endParaRPr>
        </a:p>
      </dgm:t>
    </dgm:pt>
    <dgm:pt modelId="{77D08C11-A4A5-45FD-B497-A7C71E96843A}" type="parTrans" cxnId="{51A51634-F978-43CE-8428-2678D98ACFF1}">
      <dgm:prSet/>
      <dgm:spPr/>
    </dgm:pt>
    <dgm:pt modelId="{C3E33B36-66D7-49AC-8DAB-28EDAD85A9DF}" type="sibTrans" cxnId="{51A51634-F978-43CE-8428-2678D98ACFF1}">
      <dgm:prSet/>
      <dgm:spPr/>
    </dgm:pt>
    <dgm:pt modelId="{6E609FC2-8ED4-474B-BEE2-9865EE11393D}">
      <dgm:prSet phldr="0"/>
      <dgm:spPr/>
      <dgm:t>
        <a:bodyPr/>
        <a:lstStyle/>
        <a:p>
          <a:pPr rtl="0">
            <a:lnSpc>
              <a:spcPct val="100000"/>
            </a:lnSpc>
          </a:pPr>
          <a:r>
            <a:rPr lang="en-US" dirty="0">
              <a:solidFill>
                <a:srgbClr val="000000"/>
              </a:solidFill>
              <a:latin typeface="Arial"/>
              <a:cs typeface="Arial"/>
            </a:rPr>
            <a:t>Patient lies on their unaffected side with </a:t>
          </a:r>
          <a:br>
            <a:rPr lang="en-US" dirty="0">
              <a:solidFill>
                <a:srgbClr val="000000"/>
              </a:solidFill>
              <a:latin typeface="Arial"/>
              <a:cs typeface="Arial"/>
            </a:rPr>
          </a:br>
          <a:r>
            <a:rPr lang="en-US" dirty="0">
              <a:solidFill>
                <a:srgbClr val="000000"/>
              </a:solidFill>
              <a:latin typeface="Arial"/>
              <a:cs typeface="Arial"/>
            </a:rPr>
            <a:t>lower leg flexed and upper leg </a:t>
          </a:r>
          <a:r>
            <a:rPr lang="en-US" dirty="0">
              <a:latin typeface="Arial"/>
              <a:cs typeface="Arial"/>
            </a:rPr>
            <a:t>extended</a:t>
          </a:r>
          <a:endParaRPr lang="en-US" dirty="0">
            <a:latin typeface="Aptos Display" panose="020F0302020204030204"/>
            <a:cs typeface="Arial"/>
          </a:endParaRPr>
        </a:p>
      </dgm:t>
    </dgm:pt>
    <dgm:pt modelId="{74BDE8CD-FC45-4E0D-8719-7BFE12488A63}" type="parTrans" cxnId="{7229DBE5-F17D-45AD-869A-606612932C26}">
      <dgm:prSet/>
      <dgm:spPr/>
    </dgm:pt>
    <dgm:pt modelId="{CBFCFB00-71C5-455A-A22B-06BD030A6C82}" type="sibTrans" cxnId="{7229DBE5-F17D-45AD-869A-606612932C26}">
      <dgm:prSet/>
      <dgm:spPr/>
    </dgm:pt>
    <dgm:pt modelId="{860E6F5B-99B4-4F0F-AECB-0BE9447EB4FF}">
      <dgm:prSet phldr="0"/>
      <dgm:spPr/>
      <dgm:t>
        <a:bodyPr/>
        <a:lstStyle/>
        <a:p>
          <a:pPr rtl="0">
            <a:lnSpc>
              <a:spcPct val="100000"/>
            </a:lnSpc>
          </a:pPr>
          <a:r>
            <a:rPr lang="en-US" dirty="0">
              <a:solidFill>
                <a:srgbClr val="000000"/>
              </a:solidFill>
              <a:latin typeface="Arial"/>
              <a:cs typeface="Arial"/>
            </a:rPr>
            <a:t>Identify and mark the tender area over the </a:t>
          </a:r>
          <a:br>
            <a:rPr lang="en-US" dirty="0">
              <a:solidFill>
                <a:srgbClr val="000000"/>
              </a:solidFill>
              <a:latin typeface="Arial"/>
              <a:cs typeface="Arial"/>
            </a:rPr>
          </a:br>
          <a:r>
            <a:rPr lang="en-US" dirty="0">
              <a:solidFill>
                <a:srgbClr val="000000"/>
              </a:solidFill>
              <a:latin typeface="Arial"/>
              <a:cs typeface="Arial"/>
            </a:rPr>
            <a:t>greater </a:t>
          </a:r>
          <a:r>
            <a:rPr lang="en-US" dirty="0">
              <a:latin typeface="Arial"/>
              <a:cs typeface="Arial"/>
            </a:rPr>
            <a:t>trochanter</a:t>
          </a:r>
          <a:endParaRPr lang="en-US" dirty="0">
            <a:latin typeface="Aptos Display" panose="020F0302020204030204"/>
            <a:cs typeface="Arial"/>
          </a:endParaRPr>
        </a:p>
      </dgm:t>
    </dgm:pt>
    <dgm:pt modelId="{9F2B9D2E-CF6F-479C-A832-61DF1C083EF3}" type="parTrans" cxnId="{993D1D99-0CEB-44FD-8948-73EDEDA803B8}">
      <dgm:prSet/>
      <dgm:spPr/>
    </dgm:pt>
    <dgm:pt modelId="{7C1434C6-4255-4CBB-AEE1-50BD21013644}" type="sibTrans" cxnId="{993D1D99-0CEB-44FD-8948-73EDEDA803B8}">
      <dgm:prSet/>
      <dgm:spPr/>
    </dgm:pt>
    <dgm:pt modelId="{03AE0CAA-C722-4B0D-A01D-2D9A098F9AAF}">
      <dgm:prSet phldr="0"/>
      <dgm:spPr/>
      <dgm:t>
        <a:bodyPr/>
        <a:lstStyle/>
        <a:p>
          <a:pPr rtl="0">
            <a:lnSpc>
              <a:spcPct val="100000"/>
            </a:lnSpc>
          </a:pPr>
          <a:r>
            <a:rPr lang="en-US" dirty="0">
              <a:solidFill>
                <a:srgbClr val="000000"/>
              </a:solidFill>
              <a:latin typeface="Arial"/>
              <a:cs typeface="Arial"/>
            </a:rPr>
            <a:t>Insert the needle perpendicular to this point </a:t>
          </a:r>
          <a:br>
            <a:rPr lang="en-US" dirty="0">
              <a:solidFill>
                <a:srgbClr val="000000"/>
              </a:solidFill>
              <a:latin typeface="Arial"/>
              <a:cs typeface="Arial"/>
            </a:rPr>
          </a:br>
          <a:r>
            <a:rPr lang="en-US" dirty="0">
              <a:solidFill>
                <a:srgbClr val="000000"/>
              </a:solidFill>
              <a:latin typeface="Arial"/>
              <a:cs typeface="Arial"/>
            </a:rPr>
            <a:t>and advance until you touch </a:t>
          </a:r>
          <a:r>
            <a:rPr lang="en-US" dirty="0">
              <a:latin typeface="Arial"/>
              <a:cs typeface="Arial"/>
            </a:rPr>
            <a:t>bone</a:t>
          </a:r>
          <a:endParaRPr lang="en-US" dirty="0">
            <a:latin typeface="Aptos Display" panose="020F0302020204030204"/>
            <a:cs typeface="Arial"/>
          </a:endParaRPr>
        </a:p>
      </dgm:t>
    </dgm:pt>
    <dgm:pt modelId="{A197D35C-8380-44B0-B11E-106A27B7623C}" type="parTrans" cxnId="{84701A26-9059-4B88-8F42-DD6E7045E919}">
      <dgm:prSet/>
      <dgm:spPr/>
    </dgm:pt>
    <dgm:pt modelId="{B27B7A09-8B8E-4E06-A091-2510BA1989A3}" type="sibTrans" cxnId="{84701A26-9059-4B88-8F42-DD6E7045E919}">
      <dgm:prSet/>
      <dgm:spPr/>
    </dgm:pt>
    <dgm:pt modelId="{38BE305C-B443-4B09-A0AC-D4BBEC79EA98}">
      <dgm:prSet phldr="0"/>
      <dgm:spPr/>
      <dgm:t>
        <a:bodyPr/>
        <a:lstStyle/>
        <a:p>
          <a:r>
            <a:rPr lang="en-US" dirty="0">
              <a:solidFill>
                <a:srgbClr val="000000"/>
              </a:solidFill>
              <a:latin typeface="Arial"/>
              <a:cs typeface="Arial"/>
            </a:rPr>
            <a:t>Feel for an area of no resistance and introduce </a:t>
          </a:r>
          <a:br>
            <a:rPr lang="en-US" dirty="0">
              <a:solidFill>
                <a:srgbClr val="000000"/>
              </a:solidFill>
              <a:latin typeface="Arial"/>
              <a:cs typeface="Arial"/>
            </a:rPr>
          </a:br>
          <a:r>
            <a:rPr lang="en-US" dirty="0">
              <a:solidFill>
                <a:srgbClr val="000000"/>
              </a:solidFill>
              <a:latin typeface="Arial"/>
              <a:cs typeface="Arial"/>
            </a:rPr>
            <a:t>injection as a bolus.</a:t>
          </a:r>
          <a:endParaRPr lang="en-US" dirty="0"/>
        </a:p>
      </dgm:t>
    </dgm:pt>
    <dgm:pt modelId="{D15F0E6C-D9AF-42FA-A583-195B3907494C}" type="parTrans" cxnId="{EEF1C69D-CFC3-483D-8A1F-F6F6C1311DFB}">
      <dgm:prSet/>
      <dgm:spPr/>
    </dgm:pt>
    <dgm:pt modelId="{8487C714-E5E7-4FB1-A6E0-2F3A26C0E009}" type="sibTrans" cxnId="{EEF1C69D-CFC3-483D-8A1F-F6F6C1311DFB}">
      <dgm:prSet/>
      <dgm:spPr/>
    </dgm:pt>
    <dgm:pt modelId="{8D5C2794-046A-4C4E-9385-9828EDC189A0}" type="pres">
      <dgm:prSet presAssocID="{4CD3FE2B-7144-4FBD-8B27-5B850DE50501}" presName="Name0" presStyleCnt="0">
        <dgm:presLayoutVars>
          <dgm:dir/>
          <dgm:animLvl val="lvl"/>
          <dgm:resizeHandles val="exact"/>
        </dgm:presLayoutVars>
      </dgm:prSet>
      <dgm:spPr/>
    </dgm:pt>
    <dgm:pt modelId="{756A3A04-D6EE-4B6A-8701-BB74970EBA9B}" type="pres">
      <dgm:prSet presAssocID="{E2F73BAB-612F-4C8D-A11F-F7AACADA70F3}" presName="linNode" presStyleCnt="0"/>
      <dgm:spPr/>
    </dgm:pt>
    <dgm:pt modelId="{D477FDE6-B760-4EF6-8726-41155EA6F142}" type="pres">
      <dgm:prSet presAssocID="{E2F73BAB-612F-4C8D-A11F-F7AACADA70F3}" presName="parentText" presStyleLbl="node1" presStyleIdx="0" presStyleCnt="3">
        <dgm:presLayoutVars>
          <dgm:chMax val="1"/>
          <dgm:bulletEnabled val="1"/>
        </dgm:presLayoutVars>
      </dgm:prSet>
      <dgm:spPr/>
    </dgm:pt>
    <dgm:pt modelId="{6C2F6AC6-19B7-4F27-A1D6-FDB60786927F}" type="pres">
      <dgm:prSet presAssocID="{E2F73BAB-612F-4C8D-A11F-F7AACADA70F3}" presName="descendantText" presStyleLbl="alignAccFollowNode1" presStyleIdx="0" presStyleCnt="3">
        <dgm:presLayoutVars>
          <dgm:bulletEnabled val="1"/>
        </dgm:presLayoutVars>
      </dgm:prSet>
      <dgm:spPr/>
    </dgm:pt>
    <dgm:pt modelId="{DC3CA0EE-5025-4C01-9F4B-CC2CF9EBD41B}" type="pres">
      <dgm:prSet presAssocID="{7E0F297A-7BB0-4B62-846B-E0786F069229}" presName="sp" presStyleCnt="0"/>
      <dgm:spPr/>
    </dgm:pt>
    <dgm:pt modelId="{038968C5-4011-4C0F-BC4C-5F4D8A807AC9}" type="pres">
      <dgm:prSet presAssocID="{F20CC51F-264D-4404-AE19-2F449E37AF4F}" presName="linNode" presStyleCnt="0"/>
      <dgm:spPr/>
    </dgm:pt>
    <dgm:pt modelId="{5E35403E-FCF2-4CF9-A259-461C32492071}" type="pres">
      <dgm:prSet presAssocID="{F20CC51F-264D-4404-AE19-2F449E37AF4F}" presName="parentText" presStyleLbl="node1" presStyleIdx="1" presStyleCnt="3">
        <dgm:presLayoutVars>
          <dgm:chMax val="1"/>
          <dgm:bulletEnabled val="1"/>
        </dgm:presLayoutVars>
      </dgm:prSet>
      <dgm:spPr/>
    </dgm:pt>
    <dgm:pt modelId="{F18FF5B9-3F1C-4A52-8CF5-DC0BE6AE4ECA}" type="pres">
      <dgm:prSet presAssocID="{F20CC51F-264D-4404-AE19-2F449E37AF4F}" presName="descendantText" presStyleLbl="alignAccFollowNode1" presStyleIdx="1" presStyleCnt="3">
        <dgm:presLayoutVars>
          <dgm:bulletEnabled val="1"/>
        </dgm:presLayoutVars>
      </dgm:prSet>
      <dgm:spPr/>
    </dgm:pt>
    <dgm:pt modelId="{28CCDA99-3EF4-4E15-8FB0-AE6EF9F227C9}" type="pres">
      <dgm:prSet presAssocID="{E97ECA6C-DE6B-4BF5-A561-28A10D3705F5}" presName="sp" presStyleCnt="0"/>
      <dgm:spPr/>
    </dgm:pt>
    <dgm:pt modelId="{ABFAD7DC-5588-4D6D-BEA8-BBE74D66F9A5}" type="pres">
      <dgm:prSet presAssocID="{4C80DDF8-ACD9-46DE-8541-F764B20E18D2}" presName="linNode" presStyleCnt="0"/>
      <dgm:spPr/>
    </dgm:pt>
    <dgm:pt modelId="{28C813BF-B1BF-4EF8-B696-85A489CC853B}" type="pres">
      <dgm:prSet presAssocID="{4C80DDF8-ACD9-46DE-8541-F764B20E18D2}" presName="parentText" presStyleLbl="node1" presStyleIdx="2" presStyleCnt="3">
        <dgm:presLayoutVars>
          <dgm:chMax val="1"/>
          <dgm:bulletEnabled val="1"/>
        </dgm:presLayoutVars>
      </dgm:prSet>
      <dgm:spPr/>
    </dgm:pt>
    <dgm:pt modelId="{04A2EF99-DED9-47DC-973E-4777CEFA2DBC}" type="pres">
      <dgm:prSet presAssocID="{4C80DDF8-ACD9-46DE-8541-F764B20E18D2}" presName="descendantText" presStyleLbl="alignAccFollowNode1" presStyleIdx="2" presStyleCnt="3">
        <dgm:presLayoutVars>
          <dgm:bulletEnabled val="1"/>
        </dgm:presLayoutVars>
      </dgm:prSet>
      <dgm:spPr/>
    </dgm:pt>
  </dgm:ptLst>
  <dgm:cxnLst>
    <dgm:cxn modelId="{6BD23801-8EAC-4D55-B39F-DF883F6DC492}" type="presOf" srcId="{6E609FC2-8ED4-474B-BEE2-9865EE11393D}" destId="{04A2EF99-DED9-47DC-973E-4777CEFA2DBC}" srcOrd="0" destOrd="0" presId="urn:microsoft.com/office/officeart/2005/8/layout/vList5"/>
    <dgm:cxn modelId="{7252EE24-5D32-482E-84E3-6C0236C0888E}" srcId="{4CD3FE2B-7144-4FBD-8B27-5B850DE50501}" destId="{E2F73BAB-612F-4C8D-A11F-F7AACADA70F3}" srcOrd="0" destOrd="0" parTransId="{2DF89DF1-DAF9-48F8-BD05-815360C57B5B}" sibTransId="{7E0F297A-7BB0-4B62-846B-E0786F069229}"/>
    <dgm:cxn modelId="{84701A26-9059-4B88-8F42-DD6E7045E919}" srcId="{4C80DDF8-ACD9-46DE-8541-F764B20E18D2}" destId="{03AE0CAA-C722-4B0D-A01D-2D9A098F9AAF}" srcOrd="2" destOrd="0" parTransId="{A197D35C-8380-44B0-B11E-106A27B7623C}" sibTransId="{B27B7A09-8B8E-4E06-A091-2510BA1989A3}"/>
    <dgm:cxn modelId="{51A51634-F978-43CE-8428-2678D98ACFF1}" srcId="{4CD3FE2B-7144-4FBD-8B27-5B850DE50501}" destId="{4C80DDF8-ACD9-46DE-8541-F764B20E18D2}" srcOrd="2" destOrd="0" parTransId="{77D08C11-A4A5-45FD-B497-A7C71E96843A}" sibTransId="{C3E33B36-66D7-49AC-8DAB-28EDAD85A9DF}"/>
    <dgm:cxn modelId="{EB4F5536-A4A5-4522-B682-BE8C509AF1BC}" srcId="{4CD3FE2B-7144-4FBD-8B27-5B850DE50501}" destId="{F20CC51F-264D-4404-AE19-2F449E37AF4F}" srcOrd="1" destOrd="0" parTransId="{FB415D8A-C108-46EE-BA45-CE5B62FFF72E}" sibTransId="{E97ECA6C-DE6B-4BF5-A561-28A10D3705F5}"/>
    <dgm:cxn modelId="{EC8A9539-40A8-4991-97CF-1E7672F9F110}" srcId="{E2F73BAB-612F-4C8D-A11F-F7AACADA70F3}" destId="{E7F585A3-7F5B-4BEB-8715-739CDA3F1C89}" srcOrd="0" destOrd="0" parTransId="{97638951-9CBB-4EAE-BAB1-A3BFC39E8239}" sibTransId="{090AB52E-EB44-4491-A9BA-5E815618ED01}"/>
    <dgm:cxn modelId="{7E77B35B-DD0F-4710-8471-1FE3BCC269BF}" srcId="{F20CC51F-264D-4404-AE19-2F449E37AF4F}" destId="{44D9B916-F101-4857-B48A-ACDF4F900BD4}" srcOrd="1" destOrd="0" parTransId="{0FC3BDF3-F814-4EB0-A290-862D7EC68192}" sibTransId="{2A5B3EF9-52AE-4AFA-9B3C-6454B8CC9932}"/>
    <dgm:cxn modelId="{3B58CF5B-EEB7-4FB6-8DA6-B66AA7F58FFE}" srcId="{F20CC51F-264D-4404-AE19-2F449E37AF4F}" destId="{222E2100-4724-450C-ACDE-158026FEC132}" srcOrd="0" destOrd="0" parTransId="{162BAC8A-A13A-49C6-913C-16E6F62712E5}" sibTransId="{88BCFC4C-827D-4B5A-9B40-4BA07C96A88A}"/>
    <dgm:cxn modelId="{DAF5E162-B3E7-4D3E-99E5-93568CA41439}" type="presOf" srcId="{44D9B916-F101-4857-B48A-ACDF4F900BD4}" destId="{F18FF5B9-3F1C-4A52-8CF5-DC0BE6AE4ECA}" srcOrd="0" destOrd="1" presId="urn:microsoft.com/office/officeart/2005/8/layout/vList5"/>
    <dgm:cxn modelId="{D2147246-E2E8-4CC4-9DE6-C76D785C8407}" type="presOf" srcId="{F20CC51F-264D-4404-AE19-2F449E37AF4F}" destId="{5E35403E-FCF2-4CF9-A259-461C32492071}" srcOrd="0" destOrd="0" presId="urn:microsoft.com/office/officeart/2005/8/layout/vList5"/>
    <dgm:cxn modelId="{34F0EC49-B17C-4318-AFA7-5A3624195D0A}" type="presOf" srcId="{E2F73BAB-612F-4C8D-A11F-F7AACADA70F3}" destId="{D477FDE6-B760-4EF6-8726-41155EA6F142}" srcOrd="0" destOrd="0" presId="urn:microsoft.com/office/officeart/2005/8/layout/vList5"/>
    <dgm:cxn modelId="{D9EE6054-67DD-4E6E-842D-84D0B39278AC}" type="presOf" srcId="{222E2100-4724-450C-ACDE-158026FEC132}" destId="{F18FF5B9-3F1C-4A52-8CF5-DC0BE6AE4ECA}" srcOrd="0" destOrd="0" presId="urn:microsoft.com/office/officeart/2005/8/layout/vList5"/>
    <dgm:cxn modelId="{49252457-C938-44F7-8DF2-78C4D4004DB7}" type="presOf" srcId="{38BE305C-B443-4B09-A0AC-D4BBEC79EA98}" destId="{04A2EF99-DED9-47DC-973E-4777CEFA2DBC}" srcOrd="0" destOrd="3" presId="urn:microsoft.com/office/officeart/2005/8/layout/vList5"/>
    <dgm:cxn modelId="{8DFB5989-EC8D-460C-8C2D-CF47AA3CFB77}" type="presOf" srcId="{E7F585A3-7F5B-4BEB-8715-739CDA3F1C89}" destId="{6C2F6AC6-19B7-4F27-A1D6-FDB60786927F}" srcOrd="0" destOrd="0" presId="urn:microsoft.com/office/officeart/2005/8/layout/vList5"/>
    <dgm:cxn modelId="{C07CE998-1C27-4BE9-9DC0-7502ABE420C5}" type="presOf" srcId="{860E6F5B-99B4-4F0F-AECB-0BE9447EB4FF}" destId="{04A2EF99-DED9-47DC-973E-4777CEFA2DBC}" srcOrd="0" destOrd="1" presId="urn:microsoft.com/office/officeart/2005/8/layout/vList5"/>
    <dgm:cxn modelId="{993D1D99-0CEB-44FD-8948-73EDEDA803B8}" srcId="{4C80DDF8-ACD9-46DE-8541-F764B20E18D2}" destId="{860E6F5B-99B4-4F0F-AECB-0BE9447EB4FF}" srcOrd="1" destOrd="0" parTransId="{9F2B9D2E-CF6F-479C-A832-61DF1C083EF3}" sibTransId="{7C1434C6-4255-4CBB-AEE1-50BD21013644}"/>
    <dgm:cxn modelId="{EEF1C69D-CFC3-483D-8A1F-F6F6C1311DFB}" srcId="{4C80DDF8-ACD9-46DE-8541-F764B20E18D2}" destId="{38BE305C-B443-4B09-A0AC-D4BBEC79EA98}" srcOrd="3" destOrd="0" parTransId="{D15F0E6C-D9AF-42FA-A583-195B3907494C}" sibTransId="{8487C714-E5E7-4FB1-A6E0-2F3A26C0E009}"/>
    <dgm:cxn modelId="{21D29ECD-9B83-4E98-88E7-40D296FD8D13}" type="presOf" srcId="{4C80DDF8-ACD9-46DE-8541-F764B20E18D2}" destId="{28C813BF-B1BF-4EF8-B696-85A489CC853B}" srcOrd="0" destOrd="0" presId="urn:microsoft.com/office/officeart/2005/8/layout/vList5"/>
    <dgm:cxn modelId="{265C05E5-4F85-4B75-ADFB-111E0D4C4ACF}" type="presOf" srcId="{03AE0CAA-C722-4B0D-A01D-2D9A098F9AAF}" destId="{04A2EF99-DED9-47DC-973E-4777CEFA2DBC}" srcOrd="0" destOrd="2" presId="urn:microsoft.com/office/officeart/2005/8/layout/vList5"/>
    <dgm:cxn modelId="{7229DBE5-F17D-45AD-869A-606612932C26}" srcId="{4C80DDF8-ACD9-46DE-8541-F764B20E18D2}" destId="{6E609FC2-8ED4-474B-BEE2-9865EE11393D}" srcOrd="0" destOrd="0" parTransId="{74BDE8CD-FC45-4E0D-8719-7BFE12488A63}" sibTransId="{CBFCFB00-71C5-455A-A22B-06BD030A6C82}"/>
    <dgm:cxn modelId="{132A06EF-6ADC-4155-B517-4179F3979A18}" type="presOf" srcId="{4CD3FE2B-7144-4FBD-8B27-5B850DE50501}" destId="{8D5C2794-046A-4C4E-9385-9828EDC189A0}" srcOrd="0" destOrd="0" presId="urn:microsoft.com/office/officeart/2005/8/layout/vList5"/>
    <dgm:cxn modelId="{203C0E72-C63E-45FA-9C54-D5FA0EB2B951}" type="presParOf" srcId="{8D5C2794-046A-4C4E-9385-9828EDC189A0}" destId="{756A3A04-D6EE-4B6A-8701-BB74970EBA9B}" srcOrd="0" destOrd="0" presId="urn:microsoft.com/office/officeart/2005/8/layout/vList5"/>
    <dgm:cxn modelId="{2B59E9EE-3BCC-4AF0-8645-0E7CBA87A925}" type="presParOf" srcId="{756A3A04-D6EE-4B6A-8701-BB74970EBA9B}" destId="{D477FDE6-B760-4EF6-8726-41155EA6F142}" srcOrd="0" destOrd="0" presId="urn:microsoft.com/office/officeart/2005/8/layout/vList5"/>
    <dgm:cxn modelId="{7D95AD48-9800-41DE-9A64-9EE078E23738}" type="presParOf" srcId="{756A3A04-D6EE-4B6A-8701-BB74970EBA9B}" destId="{6C2F6AC6-19B7-4F27-A1D6-FDB60786927F}" srcOrd="1" destOrd="0" presId="urn:microsoft.com/office/officeart/2005/8/layout/vList5"/>
    <dgm:cxn modelId="{D346E7DF-2725-4B1B-B8A4-36B6E234FF97}" type="presParOf" srcId="{8D5C2794-046A-4C4E-9385-9828EDC189A0}" destId="{DC3CA0EE-5025-4C01-9F4B-CC2CF9EBD41B}" srcOrd="1" destOrd="0" presId="urn:microsoft.com/office/officeart/2005/8/layout/vList5"/>
    <dgm:cxn modelId="{F40B4941-BF9D-428D-8193-76870402D287}" type="presParOf" srcId="{8D5C2794-046A-4C4E-9385-9828EDC189A0}" destId="{038968C5-4011-4C0F-BC4C-5F4D8A807AC9}" srcOrd="2" destOrd="0" presId="urn:microsoft.com/office/officeart/2005/8/layout/vList5"/>
    <dgm:cxn modelId="{68AE40C0-C1A6-4E7A-94D0-166C5C938B20}" type="presParOf" srcId="{038968C5-4011-4C0F-BC4C-5F4D8A807AC9}" destId="{5E35403E-FCF2-4CF9-A259-461C32492071}" srcOrd="0" destOrd="0" presId="urn:microsoft.com/office/officeart/2005/8/layout/vList5"/>
    <dgm:cxn modelId="{AC2D3646-6393-442C-A427-289A6FB68235}" type="presParOf" srcId="{038968C5-4011-4C0F-BC4C-5F4D8A807AC9}" destId="{F18FF5B9-3F1C-4A52-8CF5-DC0BE6AE4ECA}" srcOrd="1" destOrd="0" presId="urn:microsoft.com/office/officeart/2005/8/layout/vList5"/>
    <dgm:cxn modelId="{FAF37E09-2B8C-4E75-B060-4160DF28AE19}" type="presParOf" srcId="{8D5C2794-046A-4C4E-9385-9828EDC189A0}" destId="{28CCDA99-3EF4-4E15-8FB0-AE6EF9F227C9}" srcOrd="3" destOrd="0" presId="urn:microsoft.com/office/officeart/2005/8/layout/vList5"/>
    <dgm:cxn modelId="{A05A51E6-3A8E-417F-B29A-05B6E3ACF5A3}" type="presParOf" srcId="{8D5C2794-046A-4C4E-9385-9828EDC189A0}" destId="{ABFAD7DC-5588-4D6D-BEA8-BBE74D66F9A5}" srcOrd="4" destOrd="0" presId="urn:microsoft.com/office/officeart/2005/8/layout/vList5"/>
    <dgm:cxn modelId="{A093261F-7374-4F4B-8706-D823CABAE865}" type="presParOf" srcId="{ABFAD7DC-5588-4D6D-BEA8-BBE74D66F9A5}" destId="{28C813BF-B1BF-4EF8-B696-85A489CC853B}" srcOrd="0" destOrd="0" presId="urn:microsoft.com/office/officeart/2005/8/layout/vList5"/>
    <dgm:cxn modelId="{CCBEAF95-42B0-4AE1-BA0D-30049D0026D0}" type="presParOf" srcId="{ABFAD7DC-5588-4D6D-BEA8-BBE74D66F9A5}" destId="{04A2EF99-DED9-47DC-973E-4777CEFA2DB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D3FE2B-7144-4FBD-8B27-5B850DE505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2F73BAB-612F-4C8D-A11F-F7AACADA70F3}">
      <dgm:prSet/>
      <dgm:spPr/>
      <dgm:t>
        <a:bodyPr/>
        <a:lstStyle/>
        <a:p>
          <a:r>
            <a:rPr lang="en-US" dirty="0"/>
            <a:t>INDICATIONS</a:t>
          </a:r>
        </a:p>
      </dgm:t>
    </dgm:pt>
    <dgm:pt modelId="{2DF89DF1-DAF9-48F8-BD05-815360C57B5B}" type="parTrans" cxnId="{7252EE24-5D32-482E-84E3-6C0236C0888E}">
      <dgm:prSet/>
      <dgm:spPr/>
      <dgm:t>
        <a:bodyPr/>
        <a:lstStyle/>
        <a:p>
          <a:endParaRPr lang="en-US"/>
        </a:p>
      </dgm:t>
    </dgm:pt>
    <dgm:pt modelId="{7E0F297A-7BB0-4B62-846B-E0786F069229}" type="sibTrans" cxnId="{7252EE24-5D32-482E-84E3-6C0236C0888E}">
      <dgm:prSet/>
      <dgm:spPr/>
      <dgm:t>
        <a:bodyPr/>
        <a:lstStyle/>
        <a:p>
          <a:endParaRPr lang="en-US"/>
        </a:p>
      </dgm:t>
    </dgm:pt>
    <dgm:pt modelId="{E7F585A3-7F5B-4BEB-8715-739CDA3F1C89}">
      <dgm:prSet phldr="0"/>
      <dgm:spPr/>
      <dgm:t>
        <a:bodyPr/>
        <a:lstStyle/>
        <a:p>
          <a:pPr rtl="0"/>
          <a:r>
            <a:rPr lang="en-US" dirty="0">
              <a:latin typeface="Aptos Display" panose="020F0302020204030204"/>
            </a:rPr>
            <a:t>OA</a:t>
          </a:r>
          <a:endParaRPr lang="en-US" dirty="0"/>
        </a:p>
      </dgm:t>
    </dgm:pt>
    <dgm:pt modelId="{97638951-9CBB-4EAE-BAB1-A3BFC39E8239}" type="parTrans" cxnId="{EC8A9539-40A8-4991-97CF-1E7672F9F110}">
      <dgm:prSet/>
      <dgm:spPr/>
      <dgm:t>
        <a:bodyPr/>
        <a:lstStyle/>
        <a:p>
          <a:endParaRPr lang="en-US"/>
        </a:p>
      </dgm:t>
    </dgm:pt>
    <dgm:pt modelId="{090AB52E-EB44-4491-A9BA-5E815618ED01}" type="sibTrans" cxnId="{EC8A9539-40A8-4991-97CF-1E7672F9F110}">
      <dgm:prSet/>
      <dgm:spPr/>
      <dgm:t>
        <a:bodyPr/>
        <a:lstStyle/>
        <a:p>
          <a:endParaRPr lang="en-US"/>
        </a:p>
      </dgm:t>
    </dgm:pt>
    <dgm:pt modelId="{F20CC51F-264D-4404-AE19-2F449E37AF4F}">
      <dgm:prSet/>
      <dgm:spPr/>
      <dgm:t>
        <a:bodyPr/>
        <a:lstStyle/>
        <a:p>
          <a:r>
            <a:rPr lang="en-US" dirty="0"/>
            <a:t>MEDS</a:t>
          </a:r>
        </a:p>
      </dgm:t>
    </dgm:pt>
    <dgm:pt modelId="{FB415D8A-C108-46EE-BA45-CE5B62FFF72E}" type="parTrans" cxnId="{EB4F5536-A4A5-4522-B682-BE8C509AF1BC}">
      <dgm:prSet/>
      <dgm:spPr/>
      <dgm:t>
        <a:bodyPr/>
        <a:lstStyle/>
        <a:p>
          <a:endParaRPr lang="en-US"/>
        </a:p>
      </dgm:t>
    </dgm:pt>
    <dgm:pt modelId="{E97ECA6C-DE6B-4BF5-A561-28A10D3705F5}" type="sibTrans" cxnId="{EB4F5536-A4A5-4522-B682-BE8C509AF1BC}">
      <dgm:prSet/>
      <dgm:spPr/>
      <dgm:t>
        <a:bodyPr/>
        <a:lstStyle/>
        <a:p>
          <a:endParaRPr lang="en-US"/>
        </a:p>
      </dgm:t>
    </dgm:pt>
    <dgm:pt modelId="{222E2100-4724-450C-ACDE-158026FEC132}">
      <dgm:prSet/>
      <dgm:spPr/>
      <dgm:t>
        <a:bodyPr/>
        <a:lstStyle/>
        <a:p>
          <a:r>
            <a:rPr lang="en-US" dirty="0">
              <a:latin typeface="Aptos Display" panose="020F0302020204030204"/>
            </a:rPr>
            <a:t>4-4.5</a:t>
          </a:r>
          <a:r>
            <a:rPr lang="en-US" dirty="0"/>
            <a:t> mL STEROID</a:t>
          </a:r>
        </a:p>
      </dgm:t>
    </dgm:pt>
    <dgm:pt modelId="{162BAC8A-A13A-49C6-913C-16E6F62712E5}" type="parTrans" cxnId="{3B58CF5B-EEB7-4FB6-8DA6-B66AA7F58FFE}">
      <dgm:prSet/>
      <dgm:spPr/>
      <dgm:t>
        <a:bodyPr/>
        <a:lstStyle/>
        <a:p>
          <a:endParaRPr lang="en-US"/>
        </a:p>
      </dgm:t>
    </dgm:pt>
    <dgm:pt modelId="{88BCFC4C-827D-4B5A-9B40-4BA07C96A88A}" type="sibTrans" cxnId="{3B58CF5B-EEB7-4FB6-8DA6-B66AA7F58FFE}">
      <dgm:prSet/>
      <dgm:spPr/>
      <dgm:t>
        <a:bodyPr/>
        <a:lstStyle/>
        <a:p>
          <a:endParaRPr lang="en-US"/>
        </a:p>
      </dgm:t>
    </dgm:pt>
    <dgm:pt modelId="{44D9B916-F101-4857-B48A-ACDF4F900BD4}">
      <dgm:prSet/>
      <dgm:spPr/>
      <dgm:t>
        <a:bodyPr/>
        <a:lstStyle/>
        <a:p>
          <a:pPr rtl="0"/>
          <a:r>
            <a:rPr lang="en-US" dirty="0">
              <a:latin typeface="Aptos Display" panose="020F0302020204030204"/>
            </a:rPr>
            <a:t>5-5.5</a:t>
          </a:r>
          <a:r>
            <a:rPr lang="en-US" dirty="0"/>
            <a:t> mL ANESTHETIC</a:t>
          </a:r>
        </a:p>
      </dgm:t>
    </dgm:pt>
    <dgm:pt modelId="{0FC3BDF3-F814-4EB0-A290-862D7EC68192}" type="parTrans" cxnId="{7E77B35B-DD0F-4710-8471-1FE3BCC269BF}">
      <dgm:prSet/>
      <dgm:spPr/>
      <dgm:t>
        <a:bodyPr/>
        <a:lstStyle/>
        <a:p>
          <a:endParaRPr lang="en-US"/>
        </a:p>
      </dgm:t>
    </dgm:pt>
    <dgm:pt modelId="{2A5B3EF9-52AE-4AFA-9B3C-6454B8CC9932}" type="sibTrans" cxnId="{7E77B35B-DD0F-4710-8471-1FE3BCC269BF}">
      <dgm:prSet/>
      <dgm:spPr/>
      <dgm:t>
        <a:bodyPr/>
        <a:lstStyle/>
        <a:p>
          <a:endParaRPr lang="en-US"/>
        </a:p>
      </dgm:t>
    </dgm:pt>
    <dgm:pt modelId="{4C80DDF8-ACD9-46DE-8541-F764B20E18D2}">
      <dgm:prSet phldr="0"/>
      <dgm:spPr/>
      <dgm:t>
        <a:bodyPr/>
        <a:lstStyle/>
        <a:p>
          <a:pPr rtl="0">
            <a:lnSpc>
              <a:spcPct val="100000"/>
            </a:lnSpc>
          </a:pPr>
          <a:r>
            <a:rPr lang="en-US" dirty="0">
              <a:latin typeface="Aptos Display" panose="020F0302020204030204"/>
            </a:rPr>
            <a:t>INJECTION </a:t>
          </a:r>
          <a:endParaRPr lang="en-US" dirty="0">
            <a:latin typeface="Aptos Display"/>
            <a:cs typeface="Arial"/>
          </a:endParaRPr>
        </a:p>
      </dgm:t>
    </dgm:pt>
    <dgm:pt modelId="{77D08C11-A4A5-45FD-B497-A7C71E96843A}" type="parTrans" cxnId="{51A51634-F978-43CE-8428-2678D98ACFF1}">
      <dgm:prSet/>
      <dgm:spPr/>
    </dgm:pt>
    <dgm:pt modelId="{C3E33B36-66D7-49AC-8DAB-28EDAD85A9DF}" type="sibTrans" cxnId="{51A51634-F978-43CE-8428-2678D98ACFF1}">
      <dgm:prSet/>
      <dgm:spPr/>
    </dgm:pt>
    <dgm:pt modelId="{38BE305C-B443-4B09-A0AC-D4BBEC79EA98}">
      <dgm:prSet phldr="0"/>
      <dgm:spPr/>
      <dgm:t>
        <a:bodyPr/>
        <a:lstStyle/>
        <a:p>
          <a:pPr rtl="0"/>
          <a:r>
            <a:rPr lang="en-US" dirty="0">
              <a:latin typeface="Arial"/>
              <a:cs typeface="Arial"/>
            </a:rPr>
            <a:t>Medial Approach</a:t>
          </a:r>
        </a:p>
      </dgm:t>
    </dgm:pt>
    <dgm:pt modelId="{D15F0E6C-D9AF-42FA-A583-195B3907494C}" type="parTrans" cxnId="{EEF1C69D-CFC3-483D-8A1F-F6F6C1311DFB}">
      <dgm:prSet/>
      <dgm:spPr/>
    </dgm:pt>
    <dgm:pt modelId="{8487C714-E5E7-4FB1-A6E0-2F3A26C0E009}" type="sibTrans" cxnId="{EEF1C69D-CFC3-483D-8A1F-F6F6C1311DFB}">
      <dgm:prSet/>
      <dgm:spPr/>
    </dgm:pt>
    <dgm:pt modelId="{0070511B-135F-4879-95E4-D86FEB536DC5}">
      <dgm:prSet phldr="0"/>
      <dgm:spPr/>
      <dgm:t>
        <a:bodyPr/>
        <a:lstStyle/>
        <a:p>
          <a:r>
            <a:rPr lang="en-US" dirty="0">
              <a:latin typeface="Aptos Display" panose="020F0302020204030204"/>
            </a:rPr>
            <a:t>RA</a:t>
          </a:r>
        </a:p>
      </dgm:t>
    </dgm:pt>
    <dgm:pt modelId="{E1AB317C-9468-4A0C-BCD1-603CD9EBB8E9}" type="parTrans" cxnId="{D6DDF362-17E3-40D1-84B9-FE8B719FF904}">
      <dgm:prSet/>
      <dgm:spPr/>
    </dgm:pt>
    <dgm:pt modelId="{5E76907D-9E76-46BB-9B81-502C3612E569}" type="sibTrans" cxnId="{D6DDF362-17E3-40D1-84B9-FE8B719FF904}">
      <dgm:prSet/>
      <dgm:spPr/>
    </dgm:pt>
    <dgm:pt modelId="{5BC10C4D-55FA-48ED-8366-D3449C9BBF45}">
      <dgm:prSet phldr="0"/>
      <dgm:spPr/>
      <dgm:t>
        <a:bodyPr/>
        <a:lstStyle/>
        <a:p>
          <a:pPr rtl="0"/>
          <a:r>
            <a:rPr lang="en-US" dirty="0">
              <a:latin typeface="Aptos Display" panose="020F0302020204030204"/>
            </a:rPr>
            <a:t>Gout </a:t>
          </a:r>
        </a:p>
      </dgm:t>
    </dgm:pt>
    <dgm:pt modelId="{32BCA1F0-AFA7-48E2-A99D-8E2BC7961BB7}" type="parTrans" cxnId="{E25E0CF8-292E-49E3-8814-DED81AC0AD35}">
      <dgm:prSet/>
      <dgm:spPr/>
    </dgm:pt>
    <dgm:pt modelId="{1B406C92-B061-44F7-BD33-71DE012A46ED}" type="sibTrans" cxnId="{E25E0CF8-292E-49E3-8814-DED81AC0AD35}">
      <dgm:prSet/>
      <dgm:spPr/>
    </dgm:pt>
    <dgm:pt modelId="{FC0549E0-3E61-4B32-A73E-A7436A52AFB4}">
      <dgm:prSet phldr="0"/>
      <dgm:spPr/>
      <dgm:t>
        <a:bodyPr/>
        <a:lstStyle/>
        <a:p>
          <a:r>
            <a:rPr lang="en-US" dirty="0">
              <a:latin typeface="Aptos Display" panose="020F0302020204030204"/>
            </a:rPr>
            <a:t>Trauma</a:t>
          </a:r>
        </a:p>
      </dgm:t>
    </dgm:pt>
    <dgm:pt modelId="{6289E217-D676-4B92-97D2-B5C3937A1B9D}" type="parTrans" cxnId="{6B5335B4-7285-47C3-A800-CCA2BB44551D}">
      <dgm:prSet/>
      <dgm:spPr/>
    </dgm:pt>
    <dgm:pt modelId="{C03D7526-AF97-450C-97AE-29227C906BD1}" type="sibTrans" cxnId="{6B5335B4-7285-47C3-A800-CCA2BB44551D}">
      <dgm:prSet/>
      <dgm:spPr/>
    </dgm:pt>
    <dgm:pt modelId="{9D54A222-A54F-497A-A7C0-8AB200A47BE6}">
      <dgm:prSet phldr="0"/>
      <dgm:spPr/>
      <dgm:t>
        <a:bodyPr/>
        <a:lstStyle/>
        <a:p>
          <a:pPr rtl="0"/>
          <a:r>
            <a:rPr lang="en-US" dirty="0">
              <a:latin typeface="Arial"/>
              <a:cs typeface="Arial"/>
            </a:rPr>
            <a:t>Lateral Approach</a:t>
          </a:r>
        </a:p>
      </dgm:t>
    </dgm:pt>
    <dgm:pt modelId="{61A17B74-2BBA-4770-95A4-1EFA56A073DF}" type="parTrans" cxnId="{8112EF3A-5123-4D10-8ECF-7902CED7DF6E}">
      <dgm:prSet/>
      <dgm:spPr/>
    </dgm:pt>
    <dgm:pt modelId="{66975D7D-8F5D-42EA-8212-BFD4B94C749E}" type="sibTrans" cxnId="{8112EF3A-5123-4D10-8ECF-7902CED7DF6E}">
      <dgm:prSet/>
      <dgm:spPr/>
    </dgm:pt>
    <dgm:pt modelId="{0C860149-08E1-406C-B20B-C790A1D01DF1}">
      <dgm:prSet phldr="0"/>
      <dgm:spPr/>
      <dgm:t>
        <a:bodyPr/>
        <a:lstStyle/>
        <a:p>
          <a:pPr rtl="0"/>
          <a:r>
            <a:rPr lang="en-US" dirty="0">
              <a:latin typeface="Arial"/>
              <a:cs typeface="Arial"/>
            </a:rPr>
            <a:t>Superior Approach</a:t>
          </a:r>
        </a:p>
      </dgm:t>
    </dgm:pt>
    <dgm:pt modelId="{11B69281-095D-479F-896E-0BD645BDD427}" type="parTrans" cxnId="{8F9ECE23-D42A-4510-AA34-FDF5BD07502B}">
      <dgm:prSet/>
      <dgm:spPr/>
    </dgm:pt>
    <dgm:pt modelId="{E429B1D0-8C65-424C-ACC3-17F27EECB96E}" type="sibTrans" cxnId="{8F9ECE23-D42A-4510-AA34-FDF5BD07502B}">
      <dgm:prSet/>
      <dgm:spPr/>
    </dgm:pt>
    <dgm:pt modelId="{8D5C2794-046A-4C4E-9385-9828EDC189A0}" type="pres">
      <dgm:prSet presAssocID="{4CD3FE2B-7144-4FBD-8B27-5B850DE50501}" presName="Name0" presStyleCnt="0">
        <dgm:presLayoutVars>
          <dgm:dir/>
          <dgm:animLvl val="lvl"/>
          <dgm:resizeHandles val="exact"/>
        </dgm:presLayoutVars>
      </dgm:prSet>
      <dgm:spPr/>
    </dgm:pt>
    <dgm:pt modelId="{756A3A04-D6EE-4B6A-8701-BB74970EBA9B}" type="pres">
      <dgm:prSet presAssocID="{E2F73BAB-612F-4C8D-A11F-F7AACADA70F3}" presName="linNode" presStyleCnt="0"/>
      <dgm:spPr/>
    </dgm:pt>
    <dgm:pt modelId="{D477FDE6-B760-4EF6-8726-41155EA6F142}" type="pres">
      <dgm:prSet presAssocID="{E2F73BAB-612F-4C8D-A11F-F7AACADA70F3}" presName="parentText" presStyleLbl="node1" presStyleIdx="0" presStyleCnt="3">
        <dgm:presLayoutVars>
          <dgm:chMax val="1"/>
          <dgm:bulletEnabled val="1"/>
        </dgm:presLayoutVars>
      </dgm:prSet>
      <dgm:spPr/>
    </dgm:pt>
    <dgm:pt modelId="{6C2F6AC6-19B7-4F27-A1D6-FDB60786927F}" type="pres">
      <dgm:prSet presAssocID="{E2F73BAB-612F-4C8D-A11F-F7AACADA70F3}" presName="descendantText" presStyleLbl="alignAccFollowNode1" presStyleIdx="0" presStyleCnt="3">
        <dgm:presLayoutVars>
          <dgm:bulletEnabled val="1"/>
        </dgm:presLayoutVars>
      </dgm:prSet>
      <dgm:spPr/>
    </dgm:pt>
    <dgm:pt modelId="{DC3CA0EE-5025-4C01-9F4B-CC2CF9EBD41B}" type="pres">
      <dgm:prSet presAssocID="{7E0F297A-7BB0-4B62-846B-E0786F069229}" presName="sp" presStyleCnt="0"/>
      <dgm:spPr/>
    </dgm:pt>
    <dgm:pt modelId="{038968C5-4011-4C0F-BC4C-5F4D8A807AC9}" type="pres">
      <dgm:prSet presAssocID="{F20CC51F-264D-4404-AE19-2F449E37AF4F}" presName="linNode" presStyleCnt="0"/>
      <dgm:spPr/>
    </dgm:pt>
    <dgm:pt modelId="{5E35403E-FCF2-4CF9-A259-461C32492071}" type="pres">
      <dgm:prSet presAssocID="{F20CC51F-264D-4404-AE19-2F449E37AF4F}" presName="parentText" presStyleLbl="node1" presStyleIdx="1" presStyleCnt="3">
        <dgm:presLayoutVars>
          <dgm:chMax val="1"/>
          <dgm:bulletEnabled val="1"/>
        </dgm:presLayoutVars>
      </dgm:prSet>
      <dgm:spPr/>
    </dgm:pt>
    <dgm:pt modelId="{F18FF5B9-3F1C-4A52-8CF5-DC0BE6AE4ECA}" type="pres">
      <dgm:prSet presAssocID="{F20CC51F-264D-4404-AE19-2F449E37AF4F}" presName="descendantText" presStyleLbl="alignAccFollowNode1" presStyleIdx="1" presStyleCnt="3">
        <dgm:presLayoutVars>
          <dgm:bulletEnabled val="1"/>
        </dgm:presLayoutVars>
      </dgm:prSet>
      <dgm:spPr/>
    </dgm:pt>
    <dgm:pt modelId="{28CCDA99-3EF4-4E15-8FB0-AE6EF9F227C9}" type="pres">
      <dgm:prSet presAssocID="{E97ECA6C-DE6B-4BF5-A561-28A10D3705F5}" presName="sp" presStyleCnt="0"/>
      <dgm:spPr/>
    </dgm:pt>
    <dgm:pt modelId="{ABFAD7DC-5588-4D6D-BEA8-BBE74D66F9A5}" type="pres">
      <dgm:prSet presAssocID="{4C80DDF8-ACD9-46DE-8541-F764B20E18D2}" presName="linNode" presStyleCnt="0"/>
      <dgm:spPr/>
    </dgm:pt>
    <dgm:pt modelId="{28C813BF-B1BF-4EF8-B696-85A489CC853B}" type="pres">
      <dgm:prSet presAssocID="{4C80DDF8-ACD9-46DE-8541-F764B20E18D2}" presName="parentText" presStyleLbl="node1" presStyleIdx="2" presStyleCnt="3">
        <dgm:presLayoutVars>
          <dgm:chMax val="1"/>
          <dgm:bulletEnabled val="1"/>
        </dgm:presLayoutVars>
      </dgm:prSet>
      <dgm:spPr/>
    </dgm:pt>
    <dgm:pt modelId="{04A2EF99-DED9-47DC-973E-4777CEFA2DBC}" type="pres">
      <dgm:prSet presAssocID="{4C80DDF8-ACD9-46DE-8541-F764B20E18D2}" presName="descendantText" presStyleLbl="alignAccFollowNode1" presStyleIdx="2" presStyleCnt="3">
        <dgm:presLayoutVars>
          <dgm:bulletEnabled val="1"/>
        </dgm:presLayoutVars>
      </dgm:prSet>
      <dgm:spPr/>
    </dgm:pt>
  </dgm:ptLst>
  <dgm:cxnLst>
    <dgm:cxn modelId="{A22BCF02-5E68-4BE9-98D5-DECFB4629842}" type="presOf" srcId="{5BC10C4D-55FA-48ED-8366-D3449C9BBF45}" destId="{6C2F6AC6-19B7-4F27-A1D6-FDB60786927F}" srcOrd="0" destOrd="2" presId="urn:microsoft.com/office/officeart/2005/8/layout/vList5"/>
    <dgm:cxn modelId="{8F9ECE23-D42A-4510-AA34-FDF5BD07502B}" srcId="{4C80DDF8-ACD9-46DE-8541-F764B20E18D2}" destId="{0C860149-08E1-406C-B20B-C790A1D01DF1}" srcOrd="2" destOrd="0" parTransId="{11B69281-095D-479F-896E-0BD645BDD427}" sibTransId="{E429B1D0-8C65-424C-ACC3-17F27EECB96E}"/>
    <dgm:cxn modelId="{7252EE24-5D32-482E-84E3-6C0236C0888E}" srcId="{4CD3FE2B-7144-4FBD-8B27-5B850DE50501}" destId="{E2F73BAB-612F-4C8D-A11F-F7AACADA70F3}" srcOrd="0" destOrd="0" parTransId="{2DF89DF1-DAF9-48F8-BD05-815360C57B5B}" sibTransId="{7E0F297A-7BB0-4B62-846B-E0786F069229}"/>
    <dgm:cxn modelId="{34BCC92B-C827-41B9-B0FF-DB3E7CE3BB3F}" type="presOf" srcId="{222E2100-4724-450C-ACDE-158026FEC132}" destId="{F18FF5B9-3F1C-4A52-8CF5-DC0BE6AE4ECA}" srcOrd="0" destOrd="0" presId="urn:microsoft.com/office/officeart/2005/8/layout/vList5"/>
    <dgm:cxn modelId="{51A51634-F978-43CE-8428-2678D98ACFF1}" srcId="{4CD3FE2B-7144-4FBD-8B27-5B850DE50501}" destId="{4C80DDF8-ACD9-46DE-8541-F764B20E18D2}" srcOrd="2" destOrd="0" parTransId="{77D08C11-A4A5-45FD-B497-A7C71E96843A}" sibTransId="{C3E33B36-66D7-49AC-8DAB-28EDAD85A9DF}"/>
    <dgm:cxn modelId="{EB4F5536-A4A5-4522-B682-BE8C509AF1BC}" srcId="{4CD3FE2B-7144-4FBD-8B27-5B850DE50501}" destId="{F20CC51F-264D-4404-AE19-2F449E37AF4F}" srcOrd="1" destOrd="0" parTransId="{FB415D8A-C108-46EE-BA45-CE5B62FFF72E}" sibTransId="{E97ECA6C-DE6B-4BF5-A561-28A10D3705F5}"/>
    <dgm:cxn modelId="{EC8A9539-40A8-4991-97CF-1E7672F9F110}" srcId="{E2F73BAB-612F-4C8D-A11F-F7AACADA70F3}" destId="{E7F585A3-7F5B-4BEB-8715-739CDA3F1C89}" srcOrd="0" destOrd="0" parTransId="{97638951-9CBB-4EAE-BAB1-A3BFC39E8239}" sibTransId="{090AB52E-EB44-4491-A9BA-5E815618ED01}"/>
    <dgm:cxn modelId="{8112EF3A-5123-4D10-8ECF-7902CED7DF6E}" srcId="{4C80DDF8-ACD9-46DE-8541-F764B20E18D2}" destId="{9D54A222-A54F-497A-A7C0-8AB200A47BE6}" srcOrd="1" destOrd="0" parTransId="{61A17B74-2BBA-4770-95A4-1EFA56A073DF}" sibTransId="{66975D7D-8F5D-42EA-8212-BFD4B94C749E}"/>
    <dgm:cxn modelId="{C17C983B-C7E0-4B02-AC95-13BAF04C7609}" type="presOf" srcId="{38BE305C-B443-4B09-A0AC-D4BBEC79EA98}" destId="{04A2EF99-DED9-47DC-973E-4777CEFA2DBC}" srcOrd="0" destOrd="0" presId="urn:microsoft.com/office/officeart/2005/8/layout/vList5"/>
    <dgm:cxn modelId="{7E77B35B-DD0F-4710-8471-1FE3BCC269BF}" srcId="{F20CC51F-264D-4404-AE19-2F449E37AF4F}" destId="{44D9B916-F101-4857-B48A-ACDF4F900BD4}" srcOrd="1" destOrd="0" parTransId="{0FC3BDF3-F814-4EB0-A290-862D7EC68192}" sibTransId="{2A5B3EF9-52AE-4AFA-9B3C-6454B8CC9932}"/>
    <dgm:cxn modelId="{3B58CF5B-EEB7-4FB6-8DA6-B66AA7F58FFE}" srcId="{F20CC51F-264D-4404-AE19-2F449E37AF4F}" destId="{222E2100-4724-450C-ACDE-158026FEC132}" srcOrd="0" destOrd="0" parTransId="{162BAC8A-A13A-49C6-913C-16E6F62712E5}" sibTransId="{88BCFC4C-827D-4B5A-9B40-4BA07C96A88A}"/>
    <dgm:cxn modelId="{D6DDF362-17E3-40D1-84B9-FE8B719FF904}" srcId="{E2F73BAB-612F-4C8D-A11F-F7AACADA70F3}" destId="{0070511B-135F-4879-95E4-D86FEB536DC5}" srcOrd="1" destOrd="0" parTransId="{E1AB317C-9468-4A0C-BCD1-603CD9EBB8E9}" sibTransId="{5E76907D-9E76-46BB-9B81-502C3612E569}"/>
    <dgm:cxn modelId="{E6637565-4BF5-47DD-A1F4-B21067D54F54}" type="presOf" srcId="{9D54A222-A54F-497A-A7C0-8AB200A47BE6}" destId="{04A2EF99-DED9-47DC-973E-4777CEFA2DBC}" srcOrd="0" destOrd="1" presId="urn:microsoft.com/office/officeart/2005/8/layout/vList5"/>
    <dgm:cxn modelId="{E2338D6E-4E97-4F93-91E6-F4AFCB5A57F8}" type="presOf" srcId="{E2F73BAB-612F-4C8D-A11F-F7AACADA70F3}" destId="{D477FDE6-B760-4EF6-8726-41155EA6F142}" srcOrd="0" destOrd="0" presId="urn:microsoft.com/office/officeart/2005/8/layout/vList5"/>
    <dgm:cxn modelId="{3C5D3A96-2E47-4364-A74B-A818F5F9C484}" type="presOf" srcId="{4C80DDF8-ACD9-46DE-8541-F764B20E18D2}" destId="{28C813BF-B1BF-4EF8-B696-85A489CC853B}" srcOrd="0" destOrd="0" presId="urn:microsoft.com/office/officeart/2005/8/layout/vList5"/>
    <dgm:cxn modelId="{EEF1C69D-CFC3-483D-8A1F-F6F6C1311DFB}" srcId="{4C80DDF8-ACD9-46DE-8541-F764B20E18D2}" destId="{38BE305C-B443-4B09-A0AC-D4BBEC79EA98}" srcOrd="0" destOrd="0" parTransId="{D15F0E6C-D9AF-42FA-A583-195B3907494C}" sibTransId="{8487C714-E5E7-4FB1-A6E0-2F3A26C0E009}"/>
    <dgm:cxn modelId="{CA8E19AB-9EEF-41B3-BDE6-48DD1984C8E3}" type="presOf" srcId="{FC0549E0-3E61-4B32-A73E-A7436A52AFB4}" destId="{6C2F6AC6-19B7-4F27-A1D6-FDB60786927F}" srcOrd="0" destOrd="3" presId="urn:microsoft.com/office/officeart/2005/8/layout/vList5"/>
    <dgm:cxn modelId="{8ABAE0AC-2622-4B06-B627-A6F1208EBC6A}" type="presOf" srcId="{F20CC51F-264D-4404-AE19-2F449E37AF4F}" destId="{5E35403E-FCF2-4CF9-A259-461C32492071}" srcOrd="0" destOrd="0" presId="urn:microsoft.com/office/officeart/2005/8/layout/vList5"/>
    <dgm:cxn modelId="{6B5335B4-7285-47C3-A800-CCA2BB44551D}" srcId="{E2F73BAB-612F-4C8D-A11F-F7AACADA70F3}" destId="{FC0549E0-3E61-4B32-A73E-A7436A52AFB4}" srcOrd="3" destOrd="0" parTransId="{6289E217-D676-4B92-97D2-B5C3937A1B9D}" sibTransId="{C03D7526-AF97-450C-97AE-29227C906BD1}"/>
    <dgm:cxn modelId="{7314D1D3-408C-476E-976C-214BA18DAC56}" type="presOf" srcId="{E7F585A3-7F5B-4BEB-8715-739CDA3F1C89}" destId="{6C2F6AC6-19B7-4F27-A1D6-FDB60786927F}" srcOrd="0" destOrd="0" presId="urn:microsoft.com/office/officeart/2005/8/layout/vList5"/>
    <dgm:cxn modelId="{5D6737DB-7603-4D83-BAFB-8382EE74C5D7}" type="presOf" srcId="{44D9B916-F101-4857-B48A-ACDF4F900BD4}" destId="{F18FF5B9-3F1C-4A52-8CF5-DC0BE6AE4ECA}" srcOrd="0" destOrd="1" presId="urn:microsoft.com/office/officeart/2005/8/layout/vList5"/>
    <dgm:cxn modelId="{820E6DDF-B482-40E0-8367-1F92FC26A8C7}" type="presOf" srcId="{0070511B-135F-4879-95E4-D86FEB536DC5}" destId="{6C2F6AC6-19B7-4F27-A1D6-FDB60786927F}" srcOrd="0" destOrd="1" presId="urn:microsoft.com/office/officeart/2005/8/layout/vList5"/>
    <dgm:cxn modelId="{045198E5-B8A7-43B9-A4BA-FA0F66E217B8}" type="presOf" srcId="{0C860149-08E1-406C-B20B-C790A1D01DF1}" destId="{04A2EF99-DED9-47DC-973E-4777CEFA2DBC}" srcOrd="0" destOrd="2" presId="urn:microsoft.com/office/officeart/2005/8/layout/vList5"/>
    <dgm:cxn modelId="{132A06EF-6ADC-4155-B517-4179F3979A18}" type="presOf" srcId="{4CD3FE2B-7144-4FBD-8B27-5B850DE50501}" destId="{8D5C2794-046A-4C4E-9385-9828EDC189A0}" srcOrd="0" destOrd="0" presId="urn:microsoft.com/office/officeart/2005/8/layout/vList5"/>
    <dgm:cxn modelId="{E25E0CF8-292E-49E3-8814-DED81AC0AD35}" srcId="{E2F73BAB-612F-4C8D-A11F-F7AACADA70F3}" destId="{5BC10C4D-55FA-48ED-8366-D3449C9BBF45}" srcOrd="2" destOrd="0" parTransId="{32BCA1F0-AFA7-48E2-A99D-8E2BC7961BB7}" sibTransId="{1B406C92-B061-44F7-BD33-71DE012A46ED}"/>
    <dgm:cxn modelId="{518210B2-AD55-4FE7-998E-90D5BE95E767}" type="presParOf" srcId="{8D5C2794-046A-4C4E-9385-9828EDC189A0}" destId="{756A3A04-D6EE-4B6A-8701-BB74970EBA9B}" srcOrd="0" destOrd="0" presId="urn:microsoft.com/office/officeart/2005/8/layout/vList5"/>
    <dgm:cxn modelId="{83C3EEA6-FDDD-474D-9BD6-06F91DF2D50E}" type="presParOf" srcId="{756A3A04-D6EE-4B6A-8701-BB74970EBA9B}" destId="{D477FDE6-B760-4EF6-8726-41155EA6F142}" srcOrd="0" destOrd="0" presId="urn:microsoft.com/office/officeart/2005/8/layout/vList5"/>
    <dgm:cxn modelId="{BC14054D-6028-4C2B-90C7-312880C3EFBB}" type="presParOf" srcId="{756A3A04-D6EE-4B6A-8701-BB74970EBA9B}" destId="{6C2F6AC6-19B7-4F27-A1D6-FDB60786927F}" srcOrd="1" destOrd="0" presId="urn:microsoft.com/office/officeart/2005/8/layout/vList5"/>
    <dgm:cxn modelId="{03A4BF85-091B-4EA1-ADEA-DE9117A3C9AD}" type="presParOf" srcId="{8D5C2794-046A-4C4E-9385-9828EDC189A0}" destId="{DC3CA0EE-5025-4C01-9F4B-CC2CF9EBD41B}" srcOrd="1" destOrd="0" presId="urn:microsoft.com/office/officeart/2005/8/layout/vList5"/>
    <dgm:cxn modelId="{8931B87C-CE41-496F-8D42-6E313DD6B90F}" type="presParOf" srcId="{8D5C2794-046A-4C4E-9385-9828EDC189A0}" destId="{038968C5-4011-4C0F-BC4C-5F4D8A807AC9}" srcOrd="2" destOrd="0" presId="urn:microsoft.com/office/officeart/2005/8/layout/vList5"/>
    <dgm:cxn modelId="{30ED2C84-29E7-4271-93C6-557EDCE4CFE2}" type="presParOf" srcId="{038968C5-4011-4C0F-BC4C-5F4D8A807AC9}" destId="{5E35403E-FCF2-4CF9-A259-461C32492071}" srcOrd="0" destOrd="0" presId="urn:microsoft.com/office/officeart/2005/8/layout/vList5"/>
    <dgm:cxn modelId="{E322CA99-1A4D-4CC8-8CF5-CE971C2ACFFC}" type="presParOf" srcId="{038968C5-4011-4C0F-BC4C-5F4D8A807AC9}" destId="{F18FF5B9-3F1C-4A52-8CF5-DC0BE6AE4ECA}" srcOrd="1" destOrd="0" presId="urn:microsoft.com/office/officeart/2005/8/layout/vList5"/>
    <dgm:cxn modelId="{CD5B8D13-C1A4-4FC0-9975-8022FA302A66}" type="presParOf" srcId="{8D5C2794-046A-4C4E-9385-9828EDC189A0}" destId="{28CCDA99-3EF4-4E15-8FB0-AE6EF9F227C9}" srcOrd="3" destOrd="0" presId="urn:microsoft.com/office/officeart/2005/8/layout/vList5"/>
    <dgm:cxn modelId="{C851750B-E0C9-493F-BD95-B5A48E07283D}" type="presParOf" srcId="{8D5C2794-046A-4C4E-9385-9828EDC189A0}" destId="{ABFAD7DC-5588-4D6D-BEA8-BBE74D66F9A5}" srcOrd="4" destOrd="0" presId="urn:microsoft.com/office/officeart/2005/8/layout/vList5"/>
    <dgm:cxn modelId="{44929933-597D-493A-9191-5B1B4B6EC9C5}" type="presParOf" srcId="{ABFAD7DC-5588-4D6D-BEA8-BBE74D66F9A5}" destId="{28C813BF-B1BF-4EF8-B696-85A489CC853B}" srcOrd="0" destOrd="0" presId="urn:microsoft.com/office/officeart/2005/8/layout/vList5"/>
    <dgm:cxn modelId="{1D543F66-3390-4CE2-BE64-C8F091BB6595}" type="presParOf" srcId="{ABFAD7DC-5588-4D6D-BEA8-BBE74D66F9A5}" destId="{04A2EF99-DED9-47DC-973E-4777CEFA2DB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D3FE2B-7144-4FBD-8B27-5B850DE505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2F73BAB-612F-4C8D-A11F-F7AACADA70F3}">
      <dgm:prSet/>
      <dgm:spPr/>
      <dgm:t>
        <a:bodyPr/>
        <a:lstStyle/>
        <a:p>
          <a:r>
            <a:rPr lang="en-US"/>
            <a:t>INDICATIONS</a:t>
          </a:r>
        </a:p>
      </dgm:t>
    </dgm:pt>
    <dgm:pt modelId="{2DF89DF1-DAF9-48F8-BD05-815360C57B5B}" type="parTrans" cxnId="{7252EE24-5D32-482E-84E3-6C0236C0888E}">
      <dgm:prSet/>
      <dgm:spPr/>
      <dgm:t>
        <a:bodyPr/>
        <a:lstStyle/>
        <a:p>
          <a:endParaRPr lang="en-US"/>
        </a:p>
      </dgm:t>
    </dgm:pt>
    <dgm:pt modelId="{7E0F297A-7BB0-4B62-846B-E0786F069229}" type="sibTrans" cxnId="{7252EE24-5D32-482E-84E3-6C0236C0888E}">
      <dgm:prSet/>
      <dgm:spPr/>
      <dgm:t>
        <a:bodyPr/>
        <a:lstStyle/>
        <a:p>
          <a:endParaRPr lang="en-US"/>
        </a:p>
      </dgm:t>
    </dgm:pt>
    <dgm:pt modelId="{E7F585A3-7F5B-4BEB-8715-739CDA3F1C89}">
      <dgm:prSet phldr="0"/>
      <dgm:spPr/>
      <dgm:t>
        <a:bodyPr/>
        <a:lstStyle/>
        <a:p>
          <a:pPr rtl="0"/>
          <a:r>
            <a:rPr lang="en-US">
              <a:latin typeface="Aptos Display" panose="020F0302020204030204"/>
            </a:rPr>
            <a:t>Trauma</a:t>
          </a:r>
          <a:endParaRPr lang="en-US"/>
        </a:p>
      </dgm:t>
    </dgm:pt>
    <dgm:pt modelId="{97638951-9CBB-4EAE-BAB1-A3BFC39E8239}" type="parTrans" cxnId="{EC8A9539-40A8-4991-97CF-1E7672F9F110}">
      <dgm:prSet/>
      <dgm:spPr/>
      <dgm:t>
        <a:bodyPr/>
        <a:lstStyle/>
        <a:p>
          <a:endParaRPr lang="en-US"/>
        </a:p>
      </dgm:t>
    </dgm:pt>
    <dgm:pt modelId="{090AB52E-EB44-4491-A9BA-5E815618ED01}" type="sibTrans" cxnId="{EC8A9539-40A8-4991-97CF-1E7672F9F110}">
      <dgm:prSet/>
      <dgm:spPr/>
      <dgm:t>
        <a:bodyPr/>
        <a:lstStyle/>
        <a:p>
          <a:endParaRPr lang="en-US"/>
        </a:p>
      </dgm:t>
    </dgm:pt>
    <dgm:pt modelId="{F20CC51F-264D-4404-AE19-2F449E37AF4F}">
      <dgm:prSet/>
      <dgm:spPr/>
      <dgm:t>
        <a:bodyPr/>
        <a:lstStyle/>
        <a:p>
          <a:r>
            <a:rPr lang="en-US"/>
            <a:t>MEDS</a:t>
          </a:r>
        </a:p>
      </dgm:t>
    </dgm:pt>
    <dgm:pt modelId="{FB415D8A-C108-46EE-BA45-CE5B62FFF72E}" type="parTrans" cxnId="{EB4F5536-A4A5-4522-B682-BE8C509AF1BC}">
      <dgm:prSet/>
      <dgm:spPr/>
      <dgm:t>
        <a:bodyPr/>
        <a:lstStyle/>
        <a:p>
          <a:endParaRPr lang="en-US"/>
        </a:p>
      </dgm:t>
    </dgm:pt>
    <dgm:pt modelId="{E97ECA6C-DE6B-4BF5-A561-28A10D3705F5}" type="sibTrans" cxnId="{EB4F5536-A4A5-4522-B682-BE8C509AF1BC}">
      <dgm:prSet/>
      <dgm:spPr/>
      <dgm:t>
        <a:bodyPr/>
        <a:lstStyle/>
        <a:p>
          <a:endParaRPr lang="en-US"/>
        </a:p>
      </dgm:t>
    </dgm:pt>
    <dgm:pt modelId="{222E2100-4724-450C-ACDE-158026FEC132}">
      <dgm:prSet/>
      <dgm:spPr/>
      <dgm:t>
        <a:bodyPr/>
        <a:lstStyle/>
        <a:p>
          <a:r>
            <a:rPr lang="en-US">
              <a:latin typeface="Aptos Display" panose="020F0302020204030204"/>
            </a:rPr>
            <a:t>0.75-1</a:t>
          </a:r>
          <a:r>
            <a:rPr lang="en-US"/>
            <a:t> mL STEROID</a:t>
          </a:r>
        </a:p>
      </dgm:t>
    </dgm:pt>
    <dgm:pt modelId="{162BAC8A-A13A-49C6-913C-16E6F62712E5}" type="parTrans" cxnId="{3B58CF5B-EEB7-4FB6-8DA6-B66AA7F58FFE}">
      <dgm:prSet/>
      <dgm:spPr/>
      <dgm:t>
        <a:bodyPr/>
        <a:lstStyle/>
        <a:p>
          <a:endParaRPr lang="en-US"/>
        </a:p>
      </dgm:t>
    </dgm:pt>
    <dgm:pt modelId="{88BCFC4C-827D-4B5A-9B40-4BA07C96A88A}" type="sibTrans" cxnId="{3B58CF5B-EEB7-4FB6-8DA6-B66AA7F58FFE}">
      <dgm:prSet/>
      <dgm:spPr/>
      <dgm:t>
        <a:bodyPr/>
        <a:lstStyle/>
        <a:p>
          <a:endParaRPr lang="en-US"/>
        </a:p>
      </dgm:t>
    </dgm:pt>
    <dgm:pt modelId="{44D9B916-F101-4857-B48A-ACDF4F900BD4}">
      <dgm:prSet/>
      <dgm:spPr/>
      <dgm:t>
        <a:bodyPr/>
        <a:lstStyle/>
        <a:p>
          <a:r>
            <a:rPr lang="en-US">
              <a:latin typeface="Aptos Display" panose="020F0302020204030204"/>
            </a:rPr>
            <a:t>1.25-1.5</a:t>
          </a:r>
          <a:r>
            <a:rPr lang="en-US"/>
            <a:t> mL ANESTHETIC</a:t>
          </a:r>
        </a:p>
      </dgm:t>
    </dgm:pt>
    <dgm:pt modelId="{0FC3BDF3-F814-4EB0-A290-862D7EC68192}" type="parTrans" cxnId="{7E77B35B-DD0F-4710-8471-1FE3BCC269BF}">
      <dgm:prSet/>
      <dgm:spPr/>
      <dgm:t>
        <a:bodyPr/>
        <a:lstStyle/>
        <a:p>
          <a:endParaRPr lang="en-US"/>
        </a:p>
      </dgm:t>
    </dgm:pt>
    <dgm:pt modelId="{2A5B3EF9-52AE-4AFA-9B3C-6454B8CC9932}" type="sibTrans" cxnId="{7E77B35B-DD0F-4710-8471-1FE3BCC269BF}">
      <dgm:prSet/>
      <dgm:spPr/>
      <dgm:t>
        <a:bodyPr/>
        <a:lstStyle/>
        <a:p>
          <a:endParaRPr lang="en-US"/>
        </a:p>
      </dgm:t>
    </dgm:pt>
    <dgm:pt modelId="{4C80DDF8-ACD9-46DE-8541-F764B20E18D2}">
      <dgm:prSet phldr="0"/>
      <dgm:spPr/>
      <dgm:t>
        <a:bodyPr/>
        <a:lstStyle/>
        <a:p>
          <a:pPr rtl="0">
            <a:lnSpc>
              <a:spcPct val="100000"/>
            </a:lnSpc>
          </a:pPr>
          <a:r>
            <a:rPr lang="en-US">
              <a:latin typeface="Aptos Display" panose="020F0302020204030204"/>
            </a:rPr>
            <a:t>INJECTION </a:t>
          </a:r>
          <a:endParaRPr lang="en-US">
            <a:latin typeface="Aptos Display"/>
            <a:cs typeface="Arial"/>
          </a:endParaRPr>
        </a:p>
      </dgm:t>
    </dgm:pt>
    <dgm:pt modelId="{77D08C11-A4A5-45FD-B497-A7C71E96843A}" type="parTrans" cxnId="{51A51634-F978-43CE-8428-2678D98ACFF1}">
      <dgm:prSet/>
      <dgm:spPr/>
    </dgm:pt>
    <dgm:pt modelId="{C3E33B36-66D7-49AC-8DAB-28EDAD85A9DF}" type="sibTrans" cxnId="{51A51634-F978-43CE-8428-2678D98ACFF1}">
      <dgm:prSet/>
      <dgm:spPr/>
    </dgm:pt>
    <dgm:pt modelId="{38BE305C-B443-4B09-A0AC-D4BBEC79EA98}">
      <dgm:prSet phldr="0"/>
      <dgm:spPr/>
      <dgm:t>
        <a:bodyPr/>
        <a:lstStyle/>
        <a:p>
          <a:pPr rtl="0"/>
          <a:r>
            <a:rPr lang="en-US" dirty="0">
              <a:latin typeface="Arial"/>
              <a:cs typeface="Arial"/>
            </a:rPr>
            <a:t>Patient lies on side with medial aspect of the foot up</a:t>
          </a:r>
        </a:p>
      </dgm:t>
    </dgm:pt>
    <dgm:pt modelId="{D15F0E6C-D9AF-42FA-A583-195B3907494C}" type="parTrans" cxnId="{EEF1C69D-CFC3-483D-8A1F-F6F6C1311DFB}">
      <dgm:prSet/>
      <dgm:spPr/>
    </dgm:pt>
    <dgm:pt modelId="{8487C714-E5E7-4FB1-A6E0-2F3A26C0E009}" type="sibTrans" cxnId="{EEF1C69D-CFC3-483D-8A1F-F6F6C1311DFB}">
      <dgm:prSet/>
      <dgm:spPr/>
    </dgm:pt>
    <dgm:pt modelId="{2D307AAC-4A33-4726-8C13-51C8389F0F91}">
      <dgm:prSet phldr="0"/>
      <dgm:spPr/>
      <dgm:t>
        <a:bodyPr/>
        <a:lstStyle/>
        <a:p>
          <a:r>
            <a:rPr lang="en-US">
              <a:latin typeface="Aptos Display" panose="020F0302020204030204"/>
            </a:rPr>
            <a:t>RA</a:t>
          </a:r>
        </a:p>
      </dgm:t>
    </dgm:pt>
    <dgm:pt modelId="{F7884A2B-EF80-401F-A39B-AFD34925932A}" type="parTrans" cxnId="{EFCCB0CA-D70D-49A5-881A-F9EB5535CEC3}">
      <dgm:prSet/>
      <dgm:spPr/>
    </dgm:pt>
    <dgm:pt modelId="{4E99455B-69F3-4787-8376-BFA51A9D5733}" type="sibTrans" cxnId="{EFCCB0CA-D70D-49A5-881A-F9EB5535CEC3}">
      <dgm:prSet/>
      <dgm:spPr/>
    </dgm:pt>
    <dgm:pt modelId="{E51A4570-D925-44DE-8B7A-2D36F0434C38}">
      <dgm:prSet phldr="0"/>
      <dgm:spPr/>
      <dgm:t>
        <a:bodyPr/>
        <a:lstStyle/>
        <a:p>
          <a:r>
            <a:rPr lang="en-US">
              <a:latin typeface="Aptos Display" panose="020F0302020204030204"/>
            </a:rPr>
            <a:t>OA</a:t>
          </a:r>
        </a:p>
      </dgm:t>
    </dgm:pt>
    <dgm:pt modelId="{69001654-4B26-4F62-93A2-F4E0E82114FA}" type="parTrans" cxnId="{2CB94C42-E172-4025-8F05-6C6B92F5D66A}">
      <dgm:prSet/>
      <dgm:spPr/>
    </dgm:pt>
    <dgm:pt modelId="{20E91354-780F-49C8-A757-015A8AC156A3}" type="sibTrans" cxnId="{2CB94C42-E172-4025-8F05-6C6B92F5D66A}">
      <dgm:prSet/>
      <dgm:spPr/>
    </dgm:pt>
    <dgm:pt modelId="{95001FCB-88E2-45B0-AF21-FECA478BF920}">
      <dgm:prSet phldr="0"/>
      <dgm:spPr/>
      <dgm:t>
        <a:bodyPr/>
        <a:lstStyle/>
        <a:p>
          <a:r>
            <a:rPr lang="en-US">
              <a:latin typeface="Aptos Display" panose="020F0302020204030204"/>
            </a:rPr>
            <a:t>Overuse</a:t>
          </a:r>
        </a:p>
      </dgm:t>
    </dgm:pt>
    <dgm:pt modelId="{5CD41AB8-4517-4D6E-9979-BCD03FFA515A}" type="parTrans" cxnId="{81CD5535-6B33-44CA-ACB6-5C2C0D28F17D}">
      <dgm:prSet/>
      <dgm:spPr/>
    </dgm:pt>
    <dgm:pt modelId="{AA14281D-9D10-4B19-9E4D-2368CE7B48C5}" type="sibTrans" cxnId="{81CD5535-6B33-44CA-ACB6-5C2C0D28F17D}">
      <dgm:prSet/>
      <dgm:spPr/>
    </dgm:pt>
    <dgm:pt modelId="{B125FA1A-06BB-41D4-B636-1285C7B24932}">
      <dgm:prSet phldr="0"/>
      <dgm:spPr/>
      <dgm:t>
        <a:bodyPr/>
        <a:lstStyle/>
        <a:p>
          <a:pPr rtl="0"/>
          <a:r>
            <a:rPr lang="en-US" dirty="0">
              <a:latin typeface="Arial"/>
              <a:cs typeface="Arial"/>
            </a:rPr>
            <a:t>Identify sustentaculum tali</a:t>
          </a:r>
        </a:p>
      </dgm:t>
    </dgm:pt>
    <dgm:pt modelId="{1E98FDCB-CE69-4B51-B750-A10F286E3FFC}" type="parTrans" cxnId="{8AB4F5B6-12AB-4BFA-B335-E76276EF8DC0}">
      <dgm:prSet/>
      <dgm:spPr/>
    </dgm:pt>
    <dgm:pt modelId="{AFCF6AE0-8337-4599-99C7-8196ACEA1AF6}" type="sibTrans" cxnId="{8AB4F5B6-12AB-4BFA-B335-E76276EF8DC0}">
      <dgm:prSet/>
      <dgm:spPr/>
    </dgm:pt>
    <dgm:pt modelId="{55A45BE7-DA27-45B2-8B36-EE1CF444CD3D}">
      <dgm:prSet phldr="0"/>
      <dgm:spPr/>
      <dgm:t>
        <a:bodyPr/>
        <a:lstStyle/>
        <a:p>
          <a:pPr rtl="0"/>
          <a:r>
            <a:rPr lang="en-US" dirty="0">
              <a:latin typeface="Arial"/>
              <a:cs typeface="Arial"/>
            </a:rPr>
            <a:t>Insert needle immediately above and slightly posterior to sustentaculum tali</a:t>
          </a:r>
        </a:p>
      </dgm:t>
    </dgm:pt>
    <dgm:pt modelId="{E5ADC6C6-1BB6-453C-967E-182D54046D18}" type="parTrans" cxnId="{A24C8932-2027-4CC4-BE9F-1F0884AC8FC8}">
      <dgm:prSet/>
      <dgm:spPr/>
    </dgm:pt>
    <dgm:pt modelId="{955B1CF7-0777-419B-8520-3BEAB9EFD342}" type="sibTrans" cxnId="{A24C8932-2027-4CC4-BE9F-1F0884AC8FC8}">
      <dgm:prSet/>
      <dgm:spPr/>
    </dgm:pt>
    <dgm:pt modelId="{E30042C7-6523-4564-82C9-3C78BFEDF904}">
      <dgm:prSet phldr="0"/>
      <dgm:spPr/>
      <dgm:t>
        <a:bodyPr/>
        <a:lstStyle/>
        <a:p>
          <a:pPr rtl="0"/>
          <a:r>
            <a:rPr lang="en-US" dirty="0">
              <a:latin typeface="Arial"/>
              <a:cs typeface="Arial"/>
            </a:rPr>
            <a:t>Deposit solution here</a:t>
          </a:r>
        </a:p>
      </dgm:t>
    </dgm:pt>
    <dgm:pt modelId="{FD086218-3261-4CBA-87D3-221AF457D26F}" type="parTrans" cxnId="{2425A317-4AE5-42C1-89E1-6691273193BB}">
      <dgm:prSet/>
      <dgm:spPr/>
    </dgm:pt>
    <dgm:pt modelId="{621C9C0B-E900-4880-86C3-0370244598F6}" type="sibTrans" cxnId="{2425A317-4AE5-42C1-89E1-6691273193BB}">
      <dgm:prSet/>
      <dgm:spPr/>
    </dgm:pt>
    <dgm:pt modelId="{8D5C2794-046A-4C4E-9385-9828EDC189A0}" type="pres">
      <dgm:prSet presAssocID="{4CD3FE2B-7144-4FBD-8B27-5B850DE50501}" presName="Name0" presStyleCnt="0">
        <dgm:presLayoutVars>
          <dgm:dir/>
          <dgm:animLvl val="lvl"/>
          <dgm:resizeHandles val="exact"/>
        </dgm:presLayoutVars>
      </dgm:prSet>
      <dgm:spPr/>
    </dgm:pt>
    <dgm:pt modelId="{756A3A04-D6EE-4B6A-8701-BB74970EBA9B}" type="pres">
      <dgm:prSet presAssocID="{E2F73BAB-612F-4C8D-A11F-F7AACADA70F3}" presName="linNode" presStyleCnt="0"/>
      <dgm:spPr/>
    </dgm:pt>
    <dgm:pt modelId="{D477FDE6-B760-4EF6-8726-41155EA6F142}" type="pres">
      <dgm:prSet presAssocID="{E2F73BAB-612F-4C8D-A11F-F7AACADA70F3}" presName="parentText" presStyleLbl="node1" presStyleIdx="0" presStyleCnt="3">
        <dgm:presLayoutVars>
          <dgm:chMax val="1"/>
          <dgm:bulletEnabled val="1"/>
        </dgm:presLayoutVars>
      </dgm:prSet>
      <dgm:spPr/>
    </dgm:pt>
    <dgm:pt modelId="{6C2F6AC6-19B7-4F27-A1D6-FDB60786927F}" type="pres">
      <dgm:prSet presAssocID="{E2F73BAB-612F-4C8D-A11F-F7AACADA70F3}" presName="descendantText" presStyleLbl="alignAccFollowNode1" presStyleIdx="0" presStyleCnt="3">
        <dgm:presLayoutVars>
          <dgm:bulletEnabled val="1"/>
        </dgm:presLayoutVars>
      </dgm:prSet>
      <dgm:spPr/>
    </dgm:pt>
    <dgm:pt modelId="{DC3CA0EE-5025-4C01-9F4B-CC2CF9EBD41B}" type="pres">
      <dgm:prSet presAssocID="{7E0F297A-7BB0-4B62-846B-E0786F069229}" presName="sp" presStyleCnt="0"/>
      <dgm:spPr/>
    </dgm:pt>
    <dgm:pt modelId="{038968C5-4011-4C0F-BC4C-5F4D8A807AC9}" type="pres">
      <dgm:prSet presAssocID="{F20CC51F-264D-4404-AE19-2F449E37AF4F}" presName="linNode" presStyleCnt="0"/>
      <dgm:spPr/>
    </dgm:pt>
    <dgm:pt modelId="{5E35403E-FCF2-4CF9-A259-461C32492071}" type="pres">
      <dgm:prSet presAssocID="{F20CC51F-264D-4404-AE19-2F449E37AF4F}" presName="parentText" presStyleLbl="node1" presStyleIdx="1" presStyleCnt="3">
        <dgm:presLayoutVars>
          <dgm:chMax val="1"/>
          <dgm:bulletEnabled val="1"/>
        </dgm:presLayoutVars>
      </dgm:prSet>
      <dgm:spPr/>
    </dgm:pt>
    <dgm:pt modelId="{F18FF5B9-3F1C-4A52-8CF5-DC0BE6AE4ECA}" type="pres">
      <dgm:prSet presAssocID="{F20CC51F-264D-4404-AE19-2F449E37AF4F}" presName="descendantText" presStyleLbl="alignAccFollowNode1" presStyleIdx="1" presStyleCnt="3">
        <dgm:presLayoutVars>
          <dgm:bulletEnabled val="1"/>
        </dgm:presLayoutVars>
      </dgm:prSet>
      <dgm:spPr/>
    </dgm:pt>
    <dgm:pt modelId="{28CCDA99-3EF4-4E15-8FB0-AE6EF9F227C9}" type="pres">
      <dgm:prSet presAssocID="{E97ECA6C-DE6B-4BF5-A561-28A10D3705F5}" presName="sp" presStyleCnt="0"/>
      <dgm:spPr/>
    </dgm:pt>
    <dgm:pt modelId="{ABFAD7DC-5588-4D6D-BEA8-BBE74D66F9A5}" type="pres">
      <dgm:prSet presAssocID="{4C80DDF8-ACD9-46DE-8541-F764B20E18D2}" presName="linNode" presStyleCnt="0"/>
      <dgm:spPr/>
    </dgm:pt>
    <dgm:pt modelId="{28C813BF-B1BF-4EF8-B696-85A489CC853B}" type="pres">
      <dgm:prSet presAssocID="{4C80DDF8-ACD9-46DE-8541-F764B20E18D2}" presName="parentText" presStyleLbl="node1" presStyleIdx="2" presStyleCnt="3">
        <dgm:presLayoutVars>
          <dgm:chMax val="1"/>
          <dgm:bulletEnabled val="1"/>
        </dgm:presLayoutVars>
      </dgm:prSet>
      <dgm:spPr/>
    </dgm:pt>
    <dgm:pt modelId="{04A2EF99-DED9-47DC-973E-4777CEFA2DBC}" type="pres">
      <dgm:prSet presAssocID="{4C80DDF8-ACD9-46DE-8541-F764B20E18D2}" presName="descendantText" presStyleLbl="alignAccFollowNode1" presStyleIdx="2" presStyleCnt="3">
        <dgm:presLayoutVars>
          <dgm:bulletEnabled val="1"/>
        </dgm:presLayoutVars>
      </dgm:prSet>
      <dgm:spPr/>
    </dgm:pt>
  </dgm:ptLst>
  <dgm:cxnLst>
    <dgm:cxn modelId="{539B3A17-BCC7-41E3-B8AF-0623261A0F8F}" type="presOf" srcId="{95001FCB-88E2-45B0-AF21-FECA478BF920}" destId="{6C2F6AC6-19B7-4F27-A1D6-FDB60786927F}" srcOrd="0" destOrd="3" presId="urn:microsoft.com/office/officeart/2005/8/layout/vList5"/>
    <dgm:cxn modelId="{2425A317-4AE5-42C1-89E1-6691273193BB}" srcId="{4C80DDF8-ACD9-46DE-8541-F764B20E18D2}" destId="{E30042C7-6523-4564-82C9-3C78BFEDF904}" srcOrd="3" destOrd="0" parTransId="{FD086218-3261-4CBA-87D3-221AF457D26F}" sibTransId="{621C9C0B-E900-4880-86C3-0370244598F6}"/>
    <dgm:cxn modelId="{5BB0F21F-26B5-472A-B918-C5E036DA1E80}" type="presOf" srcId="{F20CC51F-264D-4404-AE19-2F449E37AF4F}" destId="{5E35403E-FCF2-4CF9-A259-461C32492071}" srcOrd="0" destOrd="0" presId="urn:microsoft.com/office/officeart/2005/8/layout/vList5"/>
    <dgm:cxn modelId="{7252EE24-5D32-482E-84E3-6C0236C0888E}" srcId="{4CD3FE2B-7144-4FBD-8B27-5B850DE50501}" destId="{E2F73BAB-612F-4C8D-A11F-F7AACADA70F3}" srcOrd="0" destOrd="0" parTransId="{2DF89DF1-DAF9-48F8-BD05-815360C57B5B}" sibTransId="{7E0F297A-7BB0-4B62-846B-E0786F069229}"/>
    <dgm:cxn modelId="{A24C8932-2027-4CC4-BE9F-1F0884AC8FC8}" srcId="{4C80DDF8-ACD9-46DE-8541-F764B20E18D2}" destId="{55A45BE7-DA27-45B2-8B36-EE1CF444CD3D}" srcOrd="2" destOrd="0" parTransId="{E5ADC6C6-1BB6-453C-967E-182D54046D18}" sibTransId="{955B1CF7-0777-419B-8520-3BEAB9EFD342}"/>
    <dgm:cxn modelId="{51A51634-F978-43CE-8428-2678D98ACFF1}" srcId="{4CD3FE2B-7144-4FBD-8B27-5B850DE50501}" destId="{4C80DDF8-ACD9-46DE-8541-F764B20E18D2}" srcOrd="2" destOrd="0" parTransId="{77D08C11-A4A5-45FD-B497-A7C71E96843A}" sibTransId="{C3E33B36-66D7-49AC-8DAB-28EDAD85A9DF}"/>
    <dgm:cxn modelId="{81CD5535-6B33-44CA-ACB6-5C2C0D28F17D}" srcId="{E2F73BAB-612F-4C8D-A11F-F7AACADA70F3}" destId="{95001FCB-88E2-45B0-AF21-FECA478BF920}" srcOrd="3" destOrd="0" parTransId="{5CD41AB8-4517-4D6E-9979-BCD03FFA515A}" sibTransId="{AA14281D-9D10-4B19-9E4D-2368CE7B48C5}"/>
    <dgm:cxn modelId="{E5EF3836-B4BC-4928-9BFD-DE326D9C5EA3}" type="presOf" srcId="{38BE305C-B443-4B09-A0AC-D4BBEC79EA98}" destId="{04A2EF99-DED9-47DC-973E-4777CEFA2DBC}" srcOrd="0" destOrd="0" presId="urn:microsoft.com/office/officeart/2005/8/layout/vList5"/>
    <dgm:cxn modelId="{EB4F5536-A4A5-4522-B682-BE8C509AF1BC}" srcId="{4CD3FE2B-7144-4FBD-8B27-5B850DE50501}" destId="{F20CC51F-264D-4404-AE19-2F449E37AF4F}" srcOrd="1" destOrd="0" parTransId="{FB415D8A-C108-46EE-BA45-CE5B62FFF72E}" sibTransId="{E97ECA6C-DE6B-4BF5-A561-28A10D3705F5}"/>
    <dgm:cxn modelId="{EC8A9539-40A8-4991-97CF-1E7672F9F110}" srcId="{E2F73BAB-612F-4C8D-A11F-F7AACADA70F3}" destId="{E7F585A3-7F5B-4BEB-8715-739CDA3F1C89}" srcOrd="0" destOrd="0" parTransId="{97638951-9CBB-4EAE-BAB1-A3BFC39E8239}" sibTransId="{090AB52E-EB44-4491-A9BA-5E815618ED01}"/>
    <dgm:cxn modelId="{7E77B35B-DD0F-4710-8471-1FE3BCC269BF}" srcId="{F20CC51F-264D-4404-AE19-2F449E37AF4F}" destId="{44D9B916-F101-4857-B48A-ACDF4F900BD4}" srcOrd="1" destOrd="0" parTransId="{0FC3BDF3-F814-4EB0-A290-862D7EC68192}" sibTransId="{2A5B3EF9-52AE-4AFA-9B3C-6454B8CC9932}"/>
    <dgm:cxn modelId="{3B58CF5B-EEB7-4FB6-8DA6-B66AA7F58FFE}" srcId="{F20CC51F-264D-4404-AE19-2F449E37AF4F}" destId="{222E2100-4724-450C-ACDE-158026FEC132}" srcOrd="0" destOrd="0" parTransId="{162BAC8A-A13A-49C6-913C-16E6F62712E5}" sibTransId="{88BCFC4C-827D-4B5A-9B40-4BA07C96A88A}"/>
    <dgm:cxn modelId="{2CB94C42-E172-4025-8F05-6C6B92F5D66A}" srcId="{E2F73BAB-612F-4C8D-A11F-F7AACADA70F3}" destId="{E51A4570-D925-44DE-8B7A-2D36F0434C38}" srcOrd="2" destOrd="0" parTransId="{69001654-4B26-4F62-93A2-F4E0E82114FA}" sibTransId="{20E91354-780F-49C8-A757-015A8AC156A3}"/>
    <dgm:cxn modelId="{6B9BF162-EEB1-47E8-9297-7620BE581C1A}" type="presOf" srcId="{55A45BE7-DA27-45B2-8B36-EE1CF444CD3D}" destId="{04A2EF99-DED9-47DC-973E-4777CEFA2DBC}" srcOrd="0" destOrd="2" presId="urn:microsoft.com/office/officeart/2005/8/layout/vList5"/>
    <dgm:cxn modelId="{9C2D4E68-D818-4746-8CE3-60E3BBA86A0D}" type="presOf" srcId="{2D307AAC-4A33-4726-8C13-51C8389F0F91}" destId="{6C2F6AC6-19B7-4F27-A1D6-FDB60786927F}" srcOrd="0" destOrd="1" presId="urn:microsoft.com/office/officeart/2005/8/layout/vList5"/>
    <dgm:cxn modelId="{0DD73150-83F8-471C-834A-3B6CAE353B8D}" type="presOf" srcId="{4C80DDF8-ACD9-46DE-8541-F764B20E18D2}" destId="{28C813BF-B1BF-4EF8-B696-85A489CC853B}" srcOrd="0" destOrd="0" presId="urn:microsoft.com/office/officeart/2005/8/layout/vList5"/>
    <dgm:cxn modelId="{983A2873-5923-47F2-8F36-99357FF1C392}" type="presOf" srcId="{E30042C7-6523-4564-82C9-3C78BFEDF904}" destId="{04A2EF99-DED9-47DC-973E-4777CEFA2DBC}" srcOrd="0" destOrd="3" presId="urn:microsoft.com/office/officeart/2005/8/layout/vList5"/>
    <dgm:cxn modelId="{1C165097-4A8A-4ADF-B4EE-40D94FAED146}" type="presOf" srcId="{E7F585A3-7F5B-4BEB-8715-739CDA3F1C89}" destId="{6C2F6AC6-19B7-4F27-A1D6-FDB60786927F}" srcOrd="0" destOrd="0" presId="urn:microsoft.com/office/officeart/2005/8/layout/vList5"/>
    <dgm:cxn modelId="{EEF1C69D-CFC3-483D-8A1F-F6F6C1311DFB}" srcId="{4C80DDF8-ACD9-46DE-8541-F764B20E18D2}" destId="{38BE305C-B443-4B09-A0AC-D4BBEC79EA98}" srcOrd="0" destOrd="0" parTransId="{D15F0E6C-D9AF-42FA-A583-195B3907494C}" sibTransId="{8487C714-E5E7-4FB1-A6E0-2F3A26C0E009}"/>
    <dgm:cxn modelId="{CAA3A8A4-8A64-47D9-8CD1-4941F8AFBCA5}" type="presOf" srcId="{B125FA1A-06BB-41D4-B636-1285C7B24932}" destId="{04A2EF99-DED9-47DC-973E-4777CEFA2DBC}" srcOrd="0" destOrd="1" presId="urn:microsoft.com/office/officeart/2005/8/layout/vList5"/>
    <dgm:cxn modelId="{F90EDFB5-29DB-48DB-AFA8-BD7F589D26F6}" type="presOf" srcId="{44D9B916-F101-4857-B48A-ACDF4F900BD4}" destId="{F18FF5B9-3F1C-4A52-8CF5-DC0BE6AE4ECA}" srcOrd="0" destOrd="1" presId="urn:microsoft.com/office/officeart/2005/8/layout/vList5"/>
    <dgm:cxn modelId="{8AB4F5B6-12AB-4BFA-B335-E76276EF8DC0}" srcId="{4C80DDF8-ACD9-46DE-8541-F764B20E18D2}" destId="{B125FA1A-06BB-41D4-B636-1285C7B24932}" srcOrd="1" destOrd="0" parTransId="{1E98FDCB-CE69-4B51-B750-A10F286E3FFC}" sibTransId="{AFCF6AE0-8337-4599-99C7-8196ACEA1AF6}"/>
    <dgm:cxn modelId="{EFCCB0CA-D70D-49A5-881A-F9EB5535CEC3}" srcId="{E2F73BAB-612F-4C8D-A11F-F7AACADA70F3}" destId="{2D307AAC-4A33-4726-8C13-51C8389F0F91}" srcOrd="1" destOrd="0" parTransId="{F7884A2B-EF80-401F-A39B-AFD34925932A}" sibTransId="{4E99455B-69F3-4787-8376-BFA51A9D5733}"/>
    <dgm:cxn modelId="{C28723CC-7A68-413B-951D-3683F7F64C30}" type="presOf" srcId="{222E2100-4724-450C-ACDE-158026FEC132}" destId="{F18FF5B9-3F1C-4A52-8CF5-DC0BE6AE4ECA}" srcOrd="0" destOrd="0" presId="urn:microsoft.com/office/officeart/2005/8/layout/vList5"/>
    <dgm:cxn modelId="{5C1A7DD8-7F70-451E-B5A9-3EC18BBED1BD}" type="presOf" srcId="{E2F73BAB-612F-4C8D-A11F-F7AACADA70F3}" destId="{D477FDE6-B760-4EF6-8726-41155EA6F142}" srcOrd="0" destOrd="0" presId="urn:microsoft.com/office/officeart/2005/8/layout/vList5"/>
    <dgm:cxn modelId="{D4C089D8-AB61-47AA-AE78-7EC5D393ADE5}" type="presOf" srcId="{E51A4570-D925-44DE-8B7A-2D36F0434C38}" destId="{6C2F6AC6-19B7-4F27-A1D6-FDB60786927F}" srcOrd="0" destOrd="2" presId="urn:microsoft.com/office/officeart/2005/8/layout/vList5"/>
    <dgm:cxn modelId="{132A06EF-6ADC-4155-B517-4179F3979A18}" type="presOf" srcId="{4CD3FE2B-7144-4FBD-8B27-5B850DE50501}" destId="{8D5C2794-046A-4C4E-9385-9828EDC189A0}" srcOrd="0" destOrd="0" presId="urn:microsoft.com/office/officeart/2005/8/layout/vList5"/>
    <dgm:cxn modelId="{DBA9D709-09B5-4552-9906-934C909FA025}" type="presParOf" srcId="{8D5C2794-046A-4C4E-9385-9828EDC189A0}" destId="{756A3A04-D6EE-4B6A-8701-BB74970EBA9B}" srcOrd="0" destOrd="0" presId="urn:microsoft.com/office/officeart/2005/8/layout/vList5"/>
    <dgm:cxn modelId="{228D0F9D-674E-4B85-8DD3-445357574049}" type="presParOf" srcId="{756A3A04-D6EE-4B6A-8701-BB74970EBA9B}" destId="{D477FDE6-B760-4EF6-8726-41155EA6F142}" srcOrd="0" destOrd="0" presId="urn:microsoft.com/office/officeart/2005/8/layout/vList5"/>
    <dgm:cxn modelId="{86FB8F80-5422-46E7-8F24-EE447D9943D1}" type="presParOf" srcId="{756A3A04-D6EE-4B6A-8701-BB74970EBA9B}" destId="{6C2F6AC6-19B7-4F27-A1D6-FDB60786927F}" srcOrd="1" destOrd="0" presId="urn:microsoft.com/office/officeart/2005/8/layout/vList5"/>
    <dgm:cxn modelId="{CA36FEFA-2308-4C0B-B4EF-E7258BCDFA3E}" type="presParOf" srcId="{8D5C2794-046A-4C4E-9385-9828EDC189A0}" destId="{DC3CA0EE-5025-4C01-9F4B-CC2CF9EBD41B}" srcOrd="1" destOrd="0" presId="urn:microsoft.com/office/officeart/2005/8/layout/vList5"/>
    <dgm:cxn modelId="{2210B042-7E44-4D4E-B97E-C0A138043E20}" type="presParOf" srcId="{8D5C2794-046A-4C4E-9385-9828EDC189A0}" destId="{038968C5-4011-4C0F-BC4C-5F4D8A807AC9}" srcOrd="2" destOrd="0" presId="urn:microsoft.com/office/officeart/2005/8/layout/vList5"/>
    <dgm:cxn modelId="{5FC036FD-0510-49CC-9FD8-C1DADDDCD64D}" type="presParOf" srcId="{038968C5-4011-4C0F-BC4C-5F4D8A807AC9}" destId="{5E35403E-FCF2-4CF9-A259-461C32492071}" srcOrd="0" destOrd="0" presId="urn:microsoft.com/office/officeart/2005/8/layout/vList5"/>
    <dgm:cxn modelId="{CB447C2C-9E96-49DE-A5D2-1F76239DC64B}" type="presParOf" srcId="{038968C5-4011-4C0F-BC4C-5F4D8A807AC9}" destId="{F18FF5B9-3F1C-4A52-8CF5-DC0BE6AE4ECA}" srcOrd="1" destOrd="0" presId="urn:microsoft.com/office/officeart/2005/8/layout/vList5"/>
    <dgm:cxn modelId="{39EAC8CD-F0D4-4B40-9934-6F1A3F537FE4}" type="presParOf" srcId="{8D5C2794-046A-4C4E-9385-9828EDC189A0}" destId="{28CCDA99-3EF4-4E15-8FB0-AE6EF9F227C9}" srcOrd="3" destOrd="0" presId="urn:microsoft.com/office/officeart/2005/8/layout/vList5"/>
    <dgm:cxn modelId="{91F70262-8FA4-4239-BE64-B76E711CBF12}" type="presParOf" srcId="{8D5C2794-046A-4C4E-9385-9828EDC189A0}" destId="{ABFAD7DC-5588-4D6D-BEA8-BBE74D66F9A5}" srcOrd="4" destOrd="0" presId="urn:microsoft.com/office/officeart/2005/8/layout/vList5"/>
    <dgm:cxn modelId="{0F17B124-89C9-4423-985E-F69E3E5781D6}" type="presParOf" srcId="{ABFAD7DC-5588-4D6D-BEA8-BBE74D66F9A5}" destId="{28C813BF-B1BF-4EF8-B696-85A489CC853B}" srcOrd="0" destOrd="0" presId="urn:microsoft.com/office/officeart/2005/8/layout/vList5"/>
    <dgm:cxn modelId="{EFA10104-33AD-40F5-8B33-1BD6BD4FD11D}" type="presParOf" srcId="{ABFAD7DC-5588-4D6D-BEA8-BBE74D66F9A5}" destId="{04A2EF99-DED9-47DC-973E-4777CEFA2DB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D3FE2B-7144-4FBD-8B27-5B850DE505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2F73BAB-612F-4C8D-A11F-F7AACADA70F3}">
      <dgm:prSet/>
      <dgm:spPr/>
      <dgm:t>
        <a:bodyPr/>
        <a:lstStyle/>
        <a:p>
          <a:r>
            <a:rPr lang="en-US" dirty="0"/>
            <a:t>INDICATIONS</a:t>
          </a:r>
        </a:p>
      </dgm:t>
    </dgm:pt>
    <dgm:pt modelId="{2DF89DF1-DAF9-48F8-BD05-815360C57B5B}" type="parTrans" cxnId="{7252EE24-5D32-482E-84E3-6C0236C0888E}">
      <dgm:prSet/>
      <dgm:spPr/>
      <dgm:t>
        <a:bodyPr/>
        <a:lstStyle/>
        <a:p>
          <a:endParaRPr lang="en-US"/>
        </a:p>
      </dgm:t>
    </dgm:pt>
    <dgm:pt modelId="{7E0F297A-7BB0-4B62-846B-E0786F069229}" type="sibTrans" cxnId="{7252EE24-5D32-482E-84E3-6C0236C0888E}">
      <dgm:prSet/>
      <dgm:spPr/>
      <dgm:t>
        <a:bodyPr/>
        <a:lstStyle/>
        <a:p>
          <a:endParaRPr lang="en-US"/>
        </a:p>
      </dgm:t>
    </dgm:pt>
    <dgm:pt modelId="{F20CC51F-264D-4404-AE19-2F449E37AF4F}">
      <dgm:prSet/>
      <dgm:spPr/>
      <dgm:t>
        <a:bodyPr/>
        <a:lstStyle/>
        <a:p>
          <a:r>
            <a:rPr lang="en-US" dirty="0"/>
            <a:t>MEDS</a:t>
          </a:r>
        </a:p>
      </dgm:t>
    </dgm:pt>
    <dgm:pt modelId="{FB415D8A-C108-46EE-BA45-CE5B62FFF72E}" type="parTrans" cxnId="{EB4F5536-A4A5-4522-B682-BE8C509AF1BC}">
      <dgm:prSet/>
      <dgm:spPr/>
      <dgm:t>
        <a:bodyPr/>
        <a:lstStyle/>
        <a:p>
          <a:endParaRPr lang="en-US"/>
        </a:p>
      </dgm:t>
    </dgm:pt>
    <dgm:pt modelId="{E97ECA6C-DE6B-4BF5-A561-28A10D3705F5}" type="sibTrans" cxnId="{EB4F5536-A4A5-4522-B682-BE8C509AF1BC}">
      <dgm:prSet/>
      <dgm:spPr/>
      <dgm:t>
        <a:bodyPr/>
        <a:lstStyle/>
        <a:p>
          <a:endParaRPr lang="en-US"/>
        </a:p>
      </dgm:t>
    </dgm:pt>
    <dgm:pt modelId="{222E2100-4724-450C-ACDE-158026FEC132}">
      <dgm:prSet/>
      <dgm:spPr/>
      <dgm:t>
        <a:bodyPr/>
        <a:lstStyle/>
        <a:p>
          <a:r>
            <a:rPr lang="en-US" dirty="0">
              <a:latin typeface="Aptos Display" panose="020F0302020204030204"/>
            </a:rPr>
            <a:t>0.5-1</a:t>
          </a:r>
          <a:r>
            <a:rPr lang="en-US" dirty="0"/>
            <a:t> mL STEROID</a:t>
          </a:r>
        </a:p>
      </dgm:t>
    </dgm:pt>
    <dgm:pt modelId="{162BAC8A-A13A-49C6-913C-16E6F62712E5}" type="parTrans" cxnId="{3B58CF5B-EEB7-4FB6-8DA6-B66AA7F58FFE}">
      <dgm:prSet/>
      <dgm:spPr/>
      <dgm:t>
        <a:bodyPr/>
        <a:lstStyle/>
        <a:p>
          <a:endParaRPr lang="en-US"/>
        </a:p>
      </dgm:t>
    </dgm:pt>
    <dgm:pt modelId="{88BCFC4C-827D-4B5A-9B40-4BA07C96A88A}" type="sibTrans" cxnId="{3B58CF5B-EEB7-4FB6-8DA6-B66AA7F58FFE}">
      <dgm:prSet/>
      <dgm:spPr/>
      <dgm:t>
        <a:bodyPr/>
        <a:lstStyle/>
        <a:p>
          <a:endParaRPr lang="en-US"/>
        </a:p>
      </dgm:t>
    </dgm:pt>
    <dgm:pt modelId="{44D9B916-F101-4857-B48A-ACDF4F900BD4}">
      <dgm:prSet/>
      <dgm:spPr/>
      <dgm:t>
        <a:bodyPr/>
        <a:lstStyle/>
        <a:p>
          <a:r>
            <a:rPr lang="en-US" dirty="0">
              <a:latin typeface="Aptos Display" panose="020F0302020204030204"/>
            </a:rPr>
            <a:t>1.5-2</a:t>
          </a:r>
          <a:r>
            <a:rPr lang="en-US" dirty="0"/>
            <a:t> mL ANESTHETIC</a:t>
          </a:r>
        </a:p>
      </dgm:t>
    </dgm:pt>
    <dgm:pt modelId="{0FC3BDF3-F814-4EB0-A290-862D7EC68192}" type="parTrans" cxnId="{7E77B35B-DD0F-4710-8471-1FE3BCC269BF}">
      <dgm:prSet/>
      <dgm:spPr/>
      <dgm:t>
        <a:bodyPr/>
        <a:lstStyle/>
        <a:p>
          <a:endParaRPr lang="en-US"/>
        </a:p>
      </dgm:t>
    </dgm:pt>
    <dgm:pt modelId="{2A5B3EF9-52AE-4AFA-9B3C-6454B8CC9932}" type="sibTrans" cxnId="{7E77B35B-DD0F-4710-8471-1FE3BCC269BF}">
      <dgm:prSet/>
      <dgm:spPr/>
      <dgm:t>
        <a:bodyPr/>
        <a:lstStyle/>
        <a:p>
          <a:endParaRPr lang="en-US"/>
        </a:p>
      </dgm:t>
    </dgm:pt>
    <dgm:pt modelId="{95001FCB-88E2-45B0-AF21-FECA478BF920}">
      <dgm:prSet phldr="0"/>
      <dgm:spPr/>
      <dgm:t>
        <a:bodyPr/>
        <a:lstStyle/>
        <a:p>
          <a:pPr rtl="0"/>
          <a:r>
            <a:rPr lang="en-US" dirty="0">
              <a:latin typeface="Aptos Display" panose="020F0302020204030204"/>
            </a:rPr>
            <a:t>Generally last resort</a:t>
          </a:r>
        </a:p>
      </dgm:t>
    </dgm:pt>
    <dgm:pt modelId="{5CD41AB8-4517-4D6E-9979-BCD03FFA515A}" type="parTrans" cxnId="{81CD5535-6B33-44CA-ACB6-5C2C0D28F17D}">
      <dgm:prSet/>
      <dgm:spPr/>
    </dgm:pt>
    <dgm:pt modelId="{AA14281D-9D10-4B19-9E4D-2368CE7B48C5}" type="sibTrans" cxnId="{81CD5535-6B33-44CA-ACB6-5C2C0D28F17D}">
      <dgm:prSet/>
      <dgm:spPr/>
    </dgm:pt>
    <dgm:pt modelId="{8D5C2794-046A-4C4E-9385-9828EDC189A0}" type="pres">
      <dgm:prSet presAssocID="{4CD3FE2B-7144-4FBD-8B27-5B850DE50501}" presName="Name0" presStyleCnt="0">
        <dgm:presLayoutVars>
          <dgm:dir/>
          <dgm:animLvl val="lvl"/>
          <dgm:resizeHandles val="exact"/>
        </dgm:presLayoutVars>
      </dgm:prSet>
      <dgm:spPr/>
    </dgm:pt>
    <dgm:pt modelId="{756A3A04-D6EE-4B6A-8701-BB74970EBA9B}" type="pres">
      <dgm:prSet presAssocID="{E2F73BAB-612F-4C8D-A11F-F7AACADA70F3}" presName="linNode" presStyleCnt="0"/>
      <dgm:spPr/>
    </dgm:pt>
    <dgm:pt modelId="{D477FDE6-B760-4EF6-8726-41155EA6F142}" type="pres">
      <dgm:prSet presAssocID="{E2F73BAB-612F-4C8D-A11F-F7AACADA70F3}" presName="parentText" presStyleLbl="node1" presStyleIdx="0" presStyleCnt="2">
        <dgm:presLayoutVars>
          <dgm:chMax val="1"/>
          <dgm:bulletEnabled val="1"/>
        </dgm:presLayoutVars>
      </dgm:prSet>
      <dgm:spPr/>
    </dgm:pt>
    <dgm:pt modelId="{6C2F6AC6-19B7-4F27-A1D6-FDB60786927F}" type="pres">
      <dgm:prSet presAssocID="{E2F73BAB-612F-4C8D-A11F-F7AACADA70F3}" presName="descendantText" presStyleLbl="alignAccFollowNode1" presStyleIdx="0" presStyleCnt="2">
        <dgm:presLayoutVars>
          <dgm:bulletEnabled val="1"/>
        </dgm:presLayoutVars>
      </dgm:prSet>
      <dgm:spPr/>
    </dgm:pt>
    <dgm:pt modelId="{DC3CA0EE-5025-4C01-9F4B-CC2CF9EBD41B}" type="pres">
      <dgm:prSet presAssocID="{7E0F297A-7BB0-4B62-846B-E0786F069229}" presName="sp" presStyleCnt="0"/>
      <dgm:spPr/>
    </dgm:pt>
    <dgm:pt modelId="{038968C5-4011-4C0F-BC4C-5F4D8A807AC9}" type="pres">
      <dgm:prSet presAssocID="{F20CC51F-264D-4404-AE19-2F449E37AF4F}" presName="linNode" presStyleCnt="0"/>
      <dgm:spPr/>
    </dgm:pt>
    <dgm:pt modelId="{5E35403E-FCF2-4CF9-A259-461C32492071}" type="pres">
      <dgm:prSet presAssocID="{F20CC51F-264D-4404-AE19-2F449E37AF4F}" presName="parentText" presStyleLbl="node1" presStyleIdx="1" presStyleCnt="2">
        <dgm:presLayoutVars>
          <dgm:chMax val="1"/>
          <dgm:bulletEnabled val="1"/>
        </dgm:presLayoutVars>
      </dgm:prSet>
      <dgm:spPr/>
    </dgm:pt>
    <dgm:pt modelId="{F18FF5B9-3F1C-4A52-8CF5-DC0BE6AE4ECA}" type="pres">
      <dgm:prSet presAssocID="{F20CC51F-264D-4404-AE19-2F449E37AF4F}" presName="descendantText" presStyleLbl="alignAccFollowNode1" presStyleIdx="1" presStyleCnt="2">
        <dgm:presLayoutVars>
          <dgm:bulletEnabled val="1"/>
        </dgm:presLayoutVars>
      </dgm:prSet>
      <dgm:spPr/>
    </dgm:pt>
  </dgm:ptLst>
  <dgm:cxnLst>
    <dgm:cxn modelId="{7252EE24-5D32-482E-84E3-6C0236C0888E}" srcId="{4CD3FE2B-7144-4FBD-8B27-5B850DE50501}" destId="{E2F73BAB-612F-4C8D-A11F-F7AACADA70F3}" srcOrd="0" destOrd="0" parTransId="{2DF89DF1-DAF9-48F8-BD05-815360C57B5B}" sibTransId="{7E0F297A-7BB0-4B62-846B-E0786F069229}"/>
    <dgm:cxn modelId="{81CD5535-6B33-44CA-ACB6-5C2C0D28F17D}" srcId="{E2F73BAB-612F-4C8D-A11F-F7AACADA70F3}" destId="{95001FCB-88E2-45B0-AF21-FECA478BF920}" srcOrd="0" destOrd="0" parTransId="{5CD41AB8-4517-4D6E-9979-BCD03FFA515A}" sibTransId="{AA14281D-9D10-4B19-9E4D-2368CE7B48C5}"/>
    <dgm:cxn modelId="{EB4F5536-A4A5-4522-B682-BE8C509AF1BC}" srcId="{4CD3FE2B-7144-4FBD-8B27-5B850DE50501}" destId="{F20CC51F-264D-4404-AE19-2F449E37AF4F}" srcOrd="1" destOrd="0" parTransId="{FB415D8A-C108-46EE-BA45-CE5B62FFF72E}" sibTransId="{E97ECA6C-DE6B-4BF5-A561-28A10D3705F5}"/>
    <dgm:cxn modelId="{7E77B35B-DD0F-4710-8471-1FE3BCC269BF}" srcId="{F20CC51F-264D-4404-AE19-2F449E37AF4F}" destId="{44D9B916-F101-4857-B48A-ACDF4F900BD4}" srcOrd="1" destOrd="0" parTransId="{0FC3BDF3-F814-4EB0-A290-862D7EC68192}" sibTransId="{2A5B3EF9-52AE-4AFA-9B3C-6454B8CC9932}"/>
    <dgm:cxn modelId="{3B58CF5B-EEB7-4FB6-8DA6-B66AA7F58FFE}" srcId="{F20CC51F-264D-4404-AE19-2F449E37AF4F}" destId="{222E2100-4724-450C-ACDE-158026FEC132}" srcOrd="0" destOrd="0" parTransId="{162BAC8A-A13A-49C6-913C-16E6F62712E5}" sibTransId="{88BCFC4C-827D-4B5A-9B40-4BA07C96A88A}"/>
    <dgm:cxn modelId="{0DBF4C7D-02D3-46DA-BA52-71908F021918}" type="presOf" srcId="{E2F73BAB-612F-4C8D-A11F-F7AACADA70F3}" destId="{D477FDE6-B760-4EF6-8726-41155EA6F142}" srcOrd="0" destOrd="0" presId="urn:microsoft.com/office/officeart/2005/8/layout/vList5"/>
    <dgm:cxn modelId="{BD616199-3482-42DF-97FC-70084C7E9845}" type="presOf" srcId="{44D9B916-F101-4857-B48A-ACDF4F900BD4}" destId="{F18FF5B9-3F1C-4A52-8CF5-DC0BE6AE4ECA}" srcOrd="0" destOrd="1" presId="urn:microsoft.com/office/officeart/2005/8/layout/vList5"/>
    <dgm:cxn modelId="{7339A49A-18C9-4F3A-A918-1797825C12FE}" type="presOf" srcId="{95001FCB-88E2-45B0-AF21-FECA478BF920}" destId="{6C2F6AC6-19B7-4F27-A1D6-FDB60786927F}" srcOrd="0" destOrd="0" presId="urn:microsoft.com/office/officeart/2005/8/layout/vList5"/>
    <dgm:cxn modelId="{B0A910BF-6DCA-4382-AFEA-5AC6960C340F}" type="presOf" srcId="{222E2100-4724-450C-ACDE-158026FEC132}" destId="{F18FF5B9-3F1C-4A52-8CF5-DC0BE6AE4ECA}" srcOrd="0" destOrd="0" presId="urn:microsoft.com/office/officeart/2005/8/layout/vList5"/>
    <dgm:cxn modelId="{87A8C0D5-94C2-4A6E-BE6E-0806A719401B}" type="presOf" srcId="{F20CC51F-264D-4404-AE19-2F449E37AF4F}" destId="{5E35403E-FCF2-4CF9-A259-461C32492071}" srcOrd="0" destOrd="0" presId="urn:microsoft.com/office/officeart/2005/8/layout/vList5"/>
    <dgm:cxn modelId="{132A06EF-6ADC-4155-B517-4179F3979A18}" type="presOf" srcId="{4CD3FE2B-7144-4FBD-8B27-5B850DE50501}" destId="{8D5C2794-046A-4C4E-9385-9828EDC189A0}" srcOrd="0" destOrd="0" presId="urn:microsoft.com/office/officeart/2005/8/layout/vList5"/>
    <dgm:cxn modelId="{9E8B8B7A-6AE3-49AC-952E-60C1FAD50032}" type="presParOf" srcId="{8D5C2794-046A-4C4E-9385-9828EDC189A0}" destId="{756A3A04-D6EE-4B6A-8701-BB74970EBA9B}" srcOrd="0" destOrd="0" presId="urn:microsoft.com/office/officeart/2005/8/layout/vList5"/>
    <dgm:cxn modelId="{5D06E890-0941-4185-9F20-1AD34BB7CF83}" type="presParOf" srcId="{756A3A04-D6EE-4B6A-8701-BB74970EBA9B}" destId="{D477FDE6-B760-4EF6-8726-41155EA6F142}" srcOrd="0" destOrd="0" presId="urn:microsoft.com/office/officeart/2005/8/layout/vList5"/>
    <dgm:cxn modelId="{7590F02D-C02F-4EF9-93F1-9D2081F7DF8A}" type="presParOf" srcId="{756A3A04-D6EE-4B6A-8701-BB74970EBA9B}" destId="{6C2F6AC6-19B7-4F27-A1D6-FDB60786927F}" srcOrd="1" destOrd="0" presId="urn:microsoft.com/office/officeart/2005/8/layout/vList5"/>
    <dgm:cxn modelId="{0679CC15-7928-4C5F-8FFA-2E79949477B8}" type="presParOf" srcId="{8D5C2794-046A-4C4E-9385-9828EDC189A0}" destId="{DC3CA0EE-5025-4C01-9F4B-CC2CF9EBD41B}" srcOrd="1" destOrd="0" presId="urn:microsoft.com/office/officeart/2005/8/layout/vList5"/>
    <dgm:cxn modelId="{CA4C5739-003A-49D0-A76D-837D62087EFD}" type="presParOf" srcId="{8D5C2794-046A-4C4E-9385-9828EDC189A0}" destId="{038968C5-4011-4C0F-BC4C-5F4D8A807AC9}" srcOrd="2" destOrd="0" presId="urn:microsoft.com/office/officeart/2005/8/layout/vList5"/>
    <dgm:cxn modelId="{A98C808A-8BDF-48F0-83C5-22EF74B51BFE}" type="presParOf" srcId="{038968C5-4011-4C0F-BC4C-5F4D8A807AC9}" destId="{5E35403E-FCF2-4CF9-A259-461C32492071}" srcOrd="0" destOrd="0" presId="urn:microsoft.com/office/officeart/2005/8/layout/vList5"/>
    <dgm:cxn modelId="{712F015B-4417-4674-9CFC-01E60215736E}" type="presParOf" srcId="{038968C5-4011-4C0F-BC4C-5F4D8A807AC9}" destId="{F18FF5B9-3F1C-4A52-8CF5-DC0BE6AE4EC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8B0F9-E580-475A-A59D-D61EE144A7EB}">
      <dsp:nvSpPr>
        <dsp:cNvPr id="0" name=""/>
        <dsp:cNvSpPr/>
      </dsp:nvSpPr>
      <dsp:spPr>
        <a:xfrm>
          <a:off x="0" y="800199"/>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Injections are generally indication for musculoskeletal disorders causing pain. Most common indications are:</a:t>
          </a:r>
        </a:p>
      </dsp:txBody>
      <dsp:txXfrm>
        <a:off x="20390" y="820589"/>
        <a:ext cx="10474820" cy="376910"/>
      </dsp:txXfrm>
    </dsp:sp>
    <dsp:sp modelId="{76778D6F-5FE6-427C-8254-F7D75E3DCD0C}">
      <dsp:nvSpPr>
        <dsp:cNvPr id="0" name=""/>
        <dsp:cNvSpPr/>
      </dsp:nvSpPr>
      <dsp:spPr>
        <a:xfrm>
          <a:off x="0" y="1266849"/>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Osteoarthritis</a:t>
          </a:r>
        </a:p>
      </dsp:txBody>
      <dsp:txXfrm>
        <a:off x="20390" y="1287239"/>
        <a:ext cx="10474820" cy="376910"/>
      </dsp:txXfrm>
    </dsp:sp>
    <dsp:sp modelId="{6534599D-2F93-4DC9-8DC7-C3BB279005E7}">
      <dsp:nvSpPr>
        <dsp:cNvPr id="0" name=""/>
        <dsp:cNvSpPr/>
      </dsp:nvSpPr>
      <dsp:spPr>
        <a:xfrm>
          <a:off x="0" y="1733499"/>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Rheumatoid arthritis </a:t>
          </a:r>
        </a:p>
      </dsp:txBody>
      <dsp:txXfrm>
        <a:off x="20390" y="1753889"/>
        <a:ext cx="10474820" cy="376910"/>
      </dsp:txXfrm>
    </dsp:sp>
    <dsp:sp modelId="{614398FB-FA14-4B0F-9970-EB6F66ABBD58}">
      <dsp:nvSpPr>
        <dsp:cNvPr id="0" name=""/>
        <dsp:cNvSpPr/>
      </dsp:nvSpPr>
      <dsp:spPr>
        <a:xfrm>
          <a:off x="0" y="2200149"/>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Tendonopathy</a:t>
          </a:r>
        </a:p>
      </dsp:txBody>
      <dsp:txXfrm>
        <a:off x="20390" y="2220539"/>
        <a:ext cx="10474820" cy="376910"/>
      </dsp:txXfrm>
    </dsp:sp>
    <dsp:sp modelId="{8295F9DB-7795-4129-9273-9273E46D7215}">
      <dsp:nvSpPr>
        <dsp:cNvPr id="0" name=""/>
        <dsp:cNvSpPr/>
      </dsp:nvSpPr>
      <dsp:spPr>
        <a:xfrm>
          <a:off x="0" y="2666799"/>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Bursitis</a:t>
          </a:r>
        </a:p>
      </dsp:txBody>
      <dsp:txXfrm>
        <a:off x="20390" y="2687189"/>
        <a:ext cx="10474820" cy="376910"/>
      </dsp:txXfrm>
    </dsp:sp>
    <dsp:sp modelId="{FAD46D3A-E30E-4957-90F5-7806EE0F9EBA}">
      <dsp:nvSpPr>
        <dsp:cNvPr id="0" name=""/>
        <dsp:cNvSpPr/>
      </dsp:nvSpPr>
      <dsp:spPr>
        <a:xfrm>
          <a:off x="0" y="3133449"/>
          <a:ext cx="10515600" cy="4176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Neuropathy</a:t>
          </a:r>
        </a:p>
      </dsp:txBody>
      <dsp:txXfrm>
        <a:off x="20390" y="3153839"/>
        <a:ext cx="10474820" cy="3769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F6AC6-19B7-4F27-A1D6-FDB60786927F}">
      <dsp:nvSpPr>
        <dsp:cNvPr id="0" name=""/>
        <dsp:cNvSpPr/>
      </dsp:nvSpPr>
      <dsp:spPr>
        <a:xfrm rot="5400000">
          <a:off x="3261013" y="103682"/>
          <a:ext cx="4203880" cy="504748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100000"/>
            </a:lnSpc>
            <a:spcBef>
              <a:spcPct val="0"/>
            </a:spcBef>
            <a:spcAft>
              <a:spcPct val="15000"/>
            </a:spcAft>
            <a:buChar char="•"/>
          </a:pPr>
          <a:r>
            <a:rPr lang="en-US" sz="1300" kern="1200" dirty="0">
              <a:solidFill>
                <a:srgbClr val="000000"/>
              </a:solidFill>
              <a:latin typeface="Arial"/>
              <a:cs typeface="Arial"/>
            </a:rPr>
            <a:t>The patient should lie supine with the foot positioned so that the medial aspect is facing </a:t>
          </a:r>
          <a:r>
            <a:rPr lang="en-US" sz="1300" kern="1200" dirty="0">
              <a:latin typeface="Arial"/>
              <a:cs typeface="Arial"/>
            </a:rPr>
            <a:t>up</a:t>
          </a:r>
        </a:p>
        <a:p>
          <a:pPr marL="114300" lvl="1" indent="-114300" algn="l" defTabSz="577850" rtl="0">
            <a:lnSpc>
              <a:spcPct val="100000"/>
            </a:lnSpc>
            <a:spcBef>
              <a:spcPct val="0"/>
            </a:spcBef>
            <a:spcAft>
              <a:spcPct val="15000"/>
            </a:spcAft>
            <a:buChar char="•"/>
          </a:pPr>
          <a:r>
            <a:rPr lang="en-US" sz="1300" kern="1200" dirty="0">
              <a:solidFill>
                <a:srgbClr val="000000"/>
              </a:solidFill>
              <a:latin typeface="Arial"/>
              <a:cs typeface="Arial"/>
            </a:rPr>
            <a:t>The needle should be inserted directly down past the midline of the width of the foot. The physician should not inject into the fat pad at the base of the foot.</a:t>
          </a:r>
          <a:endParaRPr lang="en-US" sz="1300" kern="1200" dirty="0">
            <a:latin typeface="Arial"/>
            <a:cs typeface="Arial"/>
          </a:endParaRPr>
        </a:p>
        <a:p>
          <a:pPr marL="114300" lvl="1" indent="-114300" algn="l" defTabSz="577850" rtl="0">
            <a:lnSpc>
              <a:spcPct val="100000"/>
            </a:lnSpc>
            <a:spcBef>
              <a:spcPct val="0"/>
            </a:spcBef>
            <a:spcAft>
              <a:spcPct val="15000"/>
            </a:spcAft>
            <a:buChar char="•"/>
          </a:pPr>
          <a:r>
            <a:rPr lang="en-US" sz="1300" kern="1200" dirty="0">
              <a:solidFill>
                <a:srgbClr val="000000"/>
              </a:solidFill>
              <a:latin typeface="Arial"/>
              <a:cs typeface="Arial"/>
            </a:rPr>
            <a:t>The pharmaceutical material is injected slowly and evenly through the middle one third of the width of the foot while the needle is being withdrawn. The physician should avoid injecting through the base of the foot, because this approach can result in the complications of pharmaceutical leakage and fat pad atrophy.</a:t>
          </a:r>
          <a:endParaRPr lang="en-US" sz="1300" kern="1200" dirty="0">
            <a:latin typeface="Arial"/>
            <a:cs typeface="Arial"/>
          </a:endParaRPr>
        </a:p>
        <a:p>
          <a:pPr marL="114300" lvl="1" indent="-114300" algn="l" defTabSz="577850" rtl="0">
            <a:lnSpc>
              <a:spcPct val="90000"/>
            </a:lnSpc>
            <a:spcBef>
              <a:spcPct val="0"/>
            </a:spcBef>
            <a:spcAft>
              <a:spcPct val="15000"/>
            </a:spcAft>
            <a:buChar char="•"/>
          </a:pPr>
          <a:r>
            <a:rPr lang="en-US" sz="1300" kern="1200" dirty="0">
              <a:solidFill>
                <a:srgbClr val="000000"/>
              </a:solidFill>
              <a:latin typeface="Arial"/>
              <a:cs typeface="Arial"/>
            </a:rPr>
            <a:t>The patient should remain in the supine position for </a:t>
          </a:r>
          <a:br>
            <a:rPr lang="en-US" sz="1300" kern="1200" dirty="0">
              <a:solidFill>
                <a:srgbClr val="000000"/>
              </a:solidFill>
              <a:latin typeface="Arial"/>
              <a:cs typeface="Arial"/>
            </a:rPr>
          </a:br>
          <a:r>
            <a:rPr lang="en-US" sz="1300" kern="1200" dirty="0">
              <a:solidFill>
                <a:srgbClr val="000000"/>
              </a:solidFill>
              <a:latin typeface="Arial"/>
              <a:cs typeface="Arial"/>
            </a:rPr>
            <a:t>several minutes after the injection. The physician may put the injected region through passive range of motion. The patient should remain in the office for 30 minutes after the injection to be monitored for adverse reactions.</a:t>
          </a:r>
          <a:r>
            <a:rPr lang="en-US" sz="1300" kern="1200" dirty="0">
              <a:solidFill>
                <a:srgbClr val="010000"/>
              </a:solidFill>
              <a:latin typeface="Arial"/>
              <a:cs typeface="Arial"/>
            </a:rPr>
            <a:t> </a:t>
          </a:r>
          <a:r>
            <a:rPr lang="en-US" sz="1300" kern="1200" dirty="0">
              <a:solidFill>
                <a:srgbClr val="000000"/>
              </a:solidFill>
              <a:latin typeface="Arial"/>
              <a:cs typeface="Arial"/>
            </a:rPr>
            <a:t>In general, patients should avoid any strenuous activity involving the injected region for at least 48 hours. Patients should be cautioned that they may experience worsening symptoms during the first 24 to 48 hours. </a:t>
          </a:r>
          <a:endParaRPr lang="en-US" sz="1300" kern="1200" dirty="0"/>
        </a:p>
      </dsp:txBody>
      <dsp:txXfrm rot="-5400000">
        <a:off x="2839211" y="730702"/>
        <a:ext cx="4842269" cy="3793446"/>
      </dsp:txXfrm>
    </dsp:sp>
    <dsp:sp modelId="{D477FDE6-B760-4EF6-8726-41155EA6F142}">
      <dsp:nvSpPr>
        <dsp:cNvPr id="0" name=""/>
        <dsp:cNvSpPr/>
      </dsp:nvSpPr>
      <dsp:spPr>
        <a:xfrm>
          <a:off x="0" y="0"/>
          <a:ext cx="2839210" cy="52548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INDICATIONS</a:t>
          </a:r>
        </a:p>
      </dsp:txBody>
      <dsp:txXfrm>
        <a:off x="138599" y="138599"/>
        <a:ext cx="2562012" cy="49776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F6AC6-19B7-4F27-A1D6-FDB60786927F}">
      <dsp:nvSpPr>
        <dsp:cNvPr id="0" name=""/>
        <dsp:cNvSpPr/>
      </dsp:nvSpPr>
      <dsp:spPr>
        <a:xfrm rot="5400000">
          <a:off x="2962573" y="-954843"/>
          <a:ext cx="1121829" cy="331622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22860" bIns="11430" numCol="1" spcCol="1270" anchor="ctr" anchorCtr="0">
          <a:noAutofit/>
        </a:bodyPr>
        <a:lstStyle/>
        <a:p>
          <a:pPr marL="57150" lvl="1" indent="-57150" algn="l" defTabSz="266700">
            <a:lnSpc>
              <a:spcPct val="90000"/>
            </a:lnSpc>
            <a:spcBef>
              <a:spcPct val="0"/>
            </a:spcBef>
            <a:spcAft>
              <a:spcPct val="15000"/>
            </a:spcAft>
            <a:buChar char="•"/>
          </a:pPr>
          <a:r>
            <a:rPr lang="en-US" sz="600" kern="1200"/>
            <a:t>Osteoarthritis</a:t>
          </a:r>
        </a:p>
        <a:p>
          <a:pPr marL="114300" lvl="2" indent="-57150" algn="l" defTabSz="266700">
            <a:lnSpc>
              <a:spcPct val="90000"/>
            </a:lnSpc>
            <a:spcBef>
              <a:spcPct val="0"/>
            </a:spcBef>
            <a:spcAft>
              <a:spcPct val="15000"/>
            </a:spcAft>
            <a:buChar char="•"/>
          </a:pPr>
          <a:r>
            <a:rPr lang="en-US" sz="600" kern="1200"/>
            <a:t>Older</a:t>
          </a:r>
        </a:p>
        <a:p>
          <a:pPr marL="114300" lvl="2" indent="-57150" algn="l" defTabSz="266700">
            <a:lnSpc>
              <a:spcPct val="90000"/>
            </a:lnSpc>
            <a:spcBef>
              <a:spcPct val="0"/>
            </a:spcBef>
            <a:spcAft>
              <a:spcPct val="15000"/>
            </a:spcAft>
            <a:buChar char="•"/>
          </a:pPr>
          <a:r>
            <a:rPr lang="en-US" sz="600" kern="1200"/>
            <a:t>Slower onset, </a:t>
          </a:r>
          <a:r>
            <a:rPr lang="en-US" sz="600" b="0" i="0" kern="1200"/>
            <a:t>chronic pain</a:t>
          </a:r>
          <a:endParaRPr lang="en-US" sz="600" kern="1200"/>
        </a:p>
        <a:p>
          <a:pPr marL="114300" lvl="2" indent="-57150" algn="l" defTabSz="266700">
            <a:lnSpc>
              <a:spcPct val="90000"/>
            </a:lnSpc>
            <a:spcBef>
              <a:spcPct val="0"/>
            </a:spcBef>
            <a:spcAft>
              <a:spcPct val="15000"/>
            </a:spcAft>
            <a:buChar char="•"/>
          </a:pPr>
          <a:r>
            <a:rPr lang="en-US" sz="600" kern="1200"/>
            <a:t>D</a:t>
          </a:r>
          <a:r>
            <a:rPr lang="en-US" sz="600" b="0" i="0" kern="1200"/>
            <a:t>ecreased range of motion</a:t>
          </a:r>
          <a:endParaRPr lang="en-US" sz="600" kern="1200"/>
        </a:p>
        <a:p>
          <a:pPr marL="114300" lvl="2" indent="-57150" algn="l" defTabSz="266700">
            <a:lnSpc>
              <a:spcPct val="90000"/>
            </a:lnSpc>
            <a:spcBef>
              <a:spcPct val="0"/>
            </a:spcBef>
            <a:spcAft>
              <a:spcPct val="15000"/>
            </a:spcAft>
            <a:buChar char="•"/>
          </a:pPr>
          <a:r>
            <a:rPr lang="en-US" sz="600" kern="1200"/>
            <a:t>A</a:t>
          </a:r>
          <a:r>
            <a:rPr lang="en-US" sz="600" b="0" i="0" kern="1200"/>
            <a:t>ccompanying weakness</a:t>
          </a:r>
          <a:endParaRPr lang="en-US" sz="600" kern="1200"/>
        </a:p>
        <a:p>
          <a:pPr marL="57150" lvl="1" indent="-57150" algn="l" defTabSz="266700">
            <a:lnSpc>
              <a:spcPct val="90000"/>
            </a:lnSpc>
            <a:spcBef>
              <a:spcPct val="0"/>
            </a:spcBef>
            <a:spcAft>
              <a:spcPct val="15000"/>
            </a:spcAft>
            <a:buChar char="•"/>
          </a:pPr>
          <a:r>
            <a:rPr lang="en-US" sz="600" kern="1200"/>
            <a:t>A</a:t>
          </a:r>
          <a:r>
            <a:rPr lang="en-US" sz="600" b="0" i="0" kern="1200"/>
            <a:t>dhesive capsulitis</a:t>
          </a:r>
          <a:endParaRPr lang="en-US" sz="600" kern="1200"/>
        </a:p>
        <a:p>
          <a:pPr marL="114300" lvl="2" indent="-57150" algn="l" defTabSz="266700">
            <a:lnSpc>
              <a:spcPct val="90000"/>
            </a:lnSpc>
            <a:spcBef>
              <a:spcPct val="0"/>
            </a:spcBef>
            <a:spcAft>
              <a:spcPct val="15000"/>
            </a:spcAft>
            <a:buChar char="•"/>
          </a:pPr>
          <a:r>
            <a:rPr lang="en-US" sz="600" kern="1200"/>
            <a:t>Middle Aged</a:t>
          </a:r>
        </a:p>
        <a:p>
          <a:pPr marL="114300" lvl="2" indent="-57150" algn="l" defTabSz="266700">
            <a:lnSpc>
              <a:spcPct val="90000"/>
            </a:lnSpc>
            <a:spcBef>
              <a:spcPct val="0"/>
            </a:spcBef>
            <a:spcAft>
              <a:spcPct val="15000"/>
            </a:spcAft>
            <a:buChar char="•"/>
          </a:pPr>
          <a:r>
            <a:rPr lang="en-US" sz="600" kern="1200"/>
            <a:t>Females</a:t>
          </a:r>
        </a:p>
        <a:p>
          <a:pPr marL="114300" lvl="2" indent="-57150" algn="l" defTabSz="266700" rtl="0">
            <a:lnSpc>
              <a:spcPct val="90000"/>
            </a:lnSpc>
            <a:spcBef>
              <a:spcPct val="0"/>
            </a:spcBef>
            <a:spcAft>
              <a:spcPct val="15000"/>
            </a:spcAft>
            <a:buChar char="•"/>
          </a:pPr>
          <a:r>
            <a:rPr lang="en-US" sz="600" b="0" i="0" kern="1200"/>
            <a:t>Diabetics</a:t>
          </a:r>
          <a:r>
            <a:rPr lang="en-US" sz="600" b="0" i="0" kern="1200">
              <a:latin typeface="Aptos Display" panose="020F0302020204030204"/>
            </a:rPr>
            <a:t> </a:t>
          </a:r>
          <a:endParaRPr lang="en-US" sz="600" kern="1200"/>
        </a:p>
        <a:p>
          <a:pPr marL="57150" lvl="1" indent="-57150" algn="l" defTabSz="266700">
            <a:lnSpc>
              <a:spcPct val="90000"/>
            </a:lnSpc>
            <a:spcBef>
              <a:spcPct val="0"/>
            </a:spcBef>
            <a:spcAft>
              <a:spcPct val="15000"/>
            </a:spcAft>
            <a:buChar char="•"/>
          </a:pPr>
          <a:r>
            <a:rPr lang="en-US" sz="600" kern="1200"/>
            <a:t>R</a:t>
          </a:r>
          <a:r>
            <a:rPr lang="en-US" sz="600" b="0" i="0" kern="1200"/>
            <a:t>heumatoid arthritis</a:t>
          </a:r>
          <a:endParaRPr lang="en-US" sz="600" kern="1200"/>
        </a:p>
      </dsp:txBody>
      <dsp:txXfrm rot="-5400000">
        <a:off x="1865376" y="197117"/>
        <a:ext cx="3261461" cy="1012303"/>
      </dsp:txXfrm>
    </dsp:sp>
    <dsp:sp modelId="{D477FDE6-B760-4EF6-8726-41155EA6F142}">
      <dsp:nvSpPr>
        <dsp:cNvPr id="0" name=""/>
        <dsp:cNvSpPr/>
      </dsp:nvSpPr>
      <dsp:spPr>
        <a:xfrm>
          <a:off x="0" y="2124"/>
          <a:ext cx="1865376"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INDICATIONS</a:t>
          </a:r>
        </a:p>
      </dsp:txBody>
      <dsp:txXfrm>
        <a:off x="68454" y="70578"/>
        <a:ext cx="1728468" cy="1265378"/>
      </dsp:txXfrm>
    </dsp:sp>
    <dsp:sp modelId="{F18FF5B9-3F1C-4A52-8CF5-DC0BE6AE4ECA}">
      <dsp:nvSpPr>
        <dsp:cNvPr id="0" name=""/>
        <dsp:cNvSpPr/>
      </dsp:nvSpPr>
      <dsp:spPr>
        <a:xfrm rot="5400000">
          <a:off x="2962573" y="517557"/>
          <a:ext cx="1121829" cy="331622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22860" bIns="11430" numCol="1" spcCol="1270" anchor="ctr" anchorCtr="0">
          <a:noAutofit/>
        </a:bodyPr>
        <a:lstStyle/>
        <a:p>
          <a:pPr marL="57150" lvl="1" indent="-57150" algn="l" defTabSz="266700">
            <a:lnSpc>
              <a:spcPct val="90000"/>
            </a:lnSpc>
            <a:spcBef>
              <a:spcPct val="0"/>
            </a:spcBef>
            <a:spcAft>
              <a:spcPct val="15000"/>
            </a:spcAft>
            <a:buChar char="•"/>
          </a:pPr>
          <a:r>
            <a:rPr lang="en-US" sz="600" kern="1200"/>
            <a:t>1-2 mL STEROID</a:t>
          </a:r>
        </a:p>
        <a:p>
          <a:pPr marL="57150" lvl="1" indent="-57150" algn="l" defTabSz="266700">
            <a:lnSpc>
              <a:spcPct val="90000"/>
            </a:lnSpc>
            <a:spcBef>
              <a:spcPct val="0"/>
            </a:spcBef>
            <a:spcAft>
              <a:spcPct val="15000"/>
            </a:spcAft>
            <a:buChar char="•"/>
          </a:pPr>
          <a:r>
            <a:rPr lang="en-US" sz="600" kern="1200"/>
            <a:t>4-7 mL ANESTHETIC</a:t>
          </a:r>
        </a:p>
      </dsp:txBody>
      <dsp:txXfrm rot="-5400000">
        <a:off x="1865376" y="1669518"/>
        <a:ext cx="3261461" cy="1012303"/>
      </dsp:txXfrm>
    </dsp:sp>
    <dsp:sp modelId="{5E35403E-FCF2-4CF9-A259-461C32492071}">
      <dsp:nvSpPr>
        <dsp:cNvPr id="0" name=""/>
        <dsp:cNvSpPr/>
      </dsp:nvSpPr>
      <dsp:spPr>
        <a:xfrm>
          <a:off x="0" y="1474525"/>
          <a:ext cx="1865376"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MEDS</a:t>
          </a:r>
        </a:p>
      </dsp:txBody>
      <dsp:txXfrm>
        <a:off x="68454" y="1542979"/>
        <a:ext cx="1728468" cy="1265378"/>
      </dsp:txXfrm>
    </dsp:sp>
    <dsp:sp modelId="{DC05547E-DEDA-4A98-A6B9-1553D9B760F2}">
      <dsp:nvSpPr>
        <dsp:cNvPr id="0" name=""/>
        <dsp:cNvSpPr/>
      </dsp:nvSpPr>
      <dsp:spPr>
        <a:xfrm rot="5400000">
          <a:off x="2962573" y="1989957"/>
          <a:ext cx="1121829" cy="331622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22860" bIns="11430" numCol="1" spcCol="1270" anchor="ctr" anchorCtr="0">
          <a:noAutofit/>
        </a:bodyPr>
        <a:lstStyle/>
        <a:p>
          <a:pPr marL="57150" lvl="1" indent="-57150" algn="l" defTabSz="266700" rtl="0">
            <a:lnSpc>
              <a:spcPct val="90000"/>
            </a:lnSpc>
            <a:spcBef>
              <a:spcPct val="0"/>
            </a:spcBef>
            <a:spcAft>
              <a:spcPct val="15000"/>
            </a:spcAft>
            <a:buChar char="•"/>
          </a:pPr>
          <a:r>
            <a:rPr lang="en-US" sz="600" kern="1200">
              <a:latin typeface="Aptos Display" panose="020F0302020204030204"/>
            </a:rPr>
            <a:t>SIMILAR TO SUBACROMIAL APPROACH</a:t>
          </a:r>
        </a:p>
      </dsp:txBody>
      <dsp:txXfrm rot="-5400000">
        <a:off x="1865376" y="3141918"/>
        <a:ext cx="3261461" cy="1012303"/>
      </dsp:txXfrm>
    </dsp:sp>
    <dsp:sp modelId="{28C813BF-B1BF-4EF8-B696-85A489CC853B}">
      <dsp:nvSpPr>
        <dsp:cNvPr id="0" name=""/>
        <dsp:cNvSpPr/>
      </dsp:nvSpPr>
      <dsp:spPr>
        <a:xfrm>
          <a:off x="0" y="2946926"/>
          <a:ext cx="1865376"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Aptos Display" panose="020F0302020204030204"/>
            </a:rPr>
            <a:t>INJECTION </a:t>
          </a:r>
        </a:p>
      </dsp:txBody>
      <dsp:txXfrm>
        <a:off x="68454" y="3015380"/>
        <a:ext cx="1728468" cy="12653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6A01B-4924-4BF7-AA0A-28F4FACBA5E4}">
      <dsp:nvSpPr>
        <dsp:cNvPr id="0" name=""/>
        <dsp:cNvSpPr/>
      </dsp:nvSpPr>
      <dsp:spPr>
        <a:xfrm>
          <a:off x="0" y="6264"/>
          <a:ext cx="5181600" cy="687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INDICATIONS</a:t>
          </a:r>
        </a:p>
      </dsp:txBody>
      <dsp:txXfrm>
        <a:off x="33583" y="39847"/>
        <a:ext cx="5114434" cy="620794"/>
      </dsp:txXfrm>
    </dsp:sp>
    <dsp:sp modelId="{747096FD-27F7-4885-80BA-BC3EC0163192}">
      <dsp:nvSpPr>
        <dsp:cNvPr id="0" name=""/>
        <dsp:cNvSpPr/>
      </dsp:nvSpPr>
      <dsp:spPr>
        <a:xfrm>
          <a:off x="0" y="694224"/>
          <a:ext cx="5181600"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INFLAMMATION </a:t>
          </a:r>
        </a:p>
        <a:p>
          <a:pPr marL="228600" lvl="1" indent="-228600" algn="l" defTabSz="977900">
            <a:lnSpc>
              <a:spcPct val="90000"/>
            </a:lnSpc>
            <a:spcBef>
              <a:spcPct val="0"/>
            </a:spcBef>
            <a:spcAft>
              <a:spcPct val="20000"/>
            </a:spcAft>
            <a:buChar char="•"/>
          </a:pPr>
          <a:r>
            <a:rPr lang="en-US" sz="2200" kern="1200"/>
            <a:t>PAIN OVER BICEPITAL GROOVE</a:t>
          </a:r>
        </a:p>
        <a:p>
          <a:pPr marL="228600" lvl="1" indent="-228600" algn="l" defTabSz="977900">
            <a:lnSpc>
              <a:spcPct val="90000"/>
            </a:lnSpc>
            <a:spcBef>
              <a:spcPct val="0"/>
            </a:spcBef>
            <a:spcAft>
              <a:spcPct val="20000"/>
            </a:spcAft>
            <a:buChar char="•"/>
          </a:pPr>
          <a:r>
            <a:rPr lang="en-US" sz="2200" kern="1200"/>
            <a:t>+SPEEDS</a:t>
          </a:r>
        </a:p>
        <a:p>
          <a:pPr marL="457200" lvl="2" indent="-228600" algn="l" defTabSz="977900">
            <a:lnSpc>
              <a:spcPct val="90000"/>
            </a:lnSpc>
            <a:spcBef>
              <a:spcPct val="0"/>
            </a:spcBef>
            <a:spcAft>
              <a:spcPct val="20000"/>
            </a:spcAft>
            <a:buChar char="•"/>
          </a:pPr>
          <a:r>
            <a:rPr lang="en-US" sz="2200" kern="1200">
              <a:hlinkClick xmlns:r="http://schemas.openxmlformats.org/officeDocument/2006/relationships" r:id="rId1"/>
            </a:rPr>
            <a:t>Speeds Test</a:t>
          </a:r>
          <a:endParaRPr lang="en-US" sz="2200" kern="1200"/>
        </a:p>
      </dsp:txBody>
      <dsp:txXfrm>
        <a:off x="0" y="694224"/>
        <a:ext cx="5181600" cy="1506960"/>
      </dsp:txXfrm>
    </dsp:sp>
    <dsp:sp modelId="{92D7D913-C622-49C0-A749-EFEF39B3A201}">
      <dsp:nvSpPr>
        <dsp:cNvPr id="0" name=""/>
        <dsp:cNvSpPr/>
      </dsp:nvSpPr>
      <dsp:spPr>
        <a:xfrm>
          <a:off x="0" y="2201184"/>
          <a:ext cx="5181600" cy="687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MEDS</a:t>
          </a:r>
        </a:p>
      </dsp:txBody>
      <dsp:txXfrm>
        <a:off x="33583" y="2234767"/>
        <a:ext cx="5114434" cy="620794"/>
      </dsp:txXfrm>
    </dsp:sp>
    <dsp:sp modelId="{58D9524C-6C84-402E-B9F2-CCBAE52242DB}">
      <dsp:nvSpPr>
        <dsp:cNvPr id="0" name=""/>
        <dsp:cNvSpPr/>
      </dsp:nvSpPr>
      <dsp:spPr>
        <a:xfrm>
          <a:off x="0" y="2889144"/>
          <a:ext cx="5181600" cy="76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0.25-0.5 mL Steroid</a:t>
          </a:r>
        </a:p>
        <a:p>
          <a:pPr marL="228600" lvl="1" indent="-228600" algn="l" defTabSz="977900">
            <a:lnSpc>
              <a:spcPct val="90000"/>
            </a:lnSpc>
            <a:spcBef>
              <a:spcPct val="0"/>
            </a:spcBef>
            <a:spcAft>
              <a:spcPct val="20000"/>
            </a:spcAft>
            <a:buChar char="•"/>
          </a:pPr>
          <a:r>
            <a:rPr lang="en-US" sz="2200" kern="1200"/>
            <a:t>0.5-2.5 mL Anesthetic</a:t>
          </a:r>
        </a:p>
      </dsp:txBody>
      <dsp:txXfrm>
        <a:off x="0" y="2889144"/>
        <a:ext cx="5181600" cy="767970"/>
      </dsp:txXfrm>
    </dsp:sp>
    <dsp:sp modelId="{F1A7F34D-0F3B-4577-8C26-0FCC42239B0D}">
      <dsp:nvSpPr>
        <dsp:cNvPr id="0" name=""/>
        <dsp:cNvSpPr/>
      </dsp:nvSpPr>
      <dsp:spPr>
        <a:xfrm>
          <a:off x="0" y="3657114"/>
          <a:ext cx="5181600" cy="687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B050"/>
              </a:solidFill>
              <a:hlinkClick xmlns:r="http://schemas.openxmlformats.org/officeDocument/2006/relationships" r:id="rId2">
                <a:extLst>
                  <a:ext uri="{A12FA001-AC4F-418D-AE19-62706E023703}">
                    <ahyp:hlinkClr xmlns:ahyp="http://schemas.microsoft.com/office/drawing/2018/hyperlinkcolor" val="tx"/>
                  </a:ext>
                </a:extLst>
              </a:hlinkClick>
            </a:rPr>
            <a:t>Biceps Tendon injection</a:t>
          </a:r>
          <a:endParaRPr lang="en-US" sz="2800" kern="1200">
            <a:solidFill>
              <a:srgbClr val="00B050"/>
            </a:solidFill>
          </a:endParaRPr>
        </a:p>
      </dsp:txBody>
      <dsp:txXfrm>
        <a:off x="33583" y="3690697"/>
        <a:ext cx="5114434" cy="6207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B6596-A5DA-4AC1-BF69-A467C80CFF16}">
      <dsp:nvSpPr>
        <dsp:cNvPr id="0" name=""/>
        <dsp:cNvSpPr/>
      </dsp:nvSpPr>
      <dsp:spPr>
        <a:xfrm>
          <a:off x="0" y="116468"/>
          <a:ext cx="5181600" cy="767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INDICATIONS</a:t>
          </a:r>
        </a:p>
      </dsp:txBody>
      <dsp:txXfrm>
        <a:off x="37467" y="153935"/>
        <a:ext cx="5106666" cy="692586"/>
      </dsp:txXfrm>
    </dsp:sp>
    <dsp:sp modelId="{A9623B20-AC42-4795-B8E1-E3B329D4BADF}">
      <dsp:nvSpPr>
        <dsp:cNvPr id="0" name=""/>
        <dsp:cNvSpPr/>
      </dsp:nvSpPr>
      <dsp:spPr>
        <a:xfrm>
          <a:off x="0" y="883988"/>
          <a:ext cx="518160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ARTHRITIS</a:t>
          </a:r>
        </a:p>
        <a:p>
          <a:pPr marL="228600" lvl="1" indent="-228600" algn="l" defTabSz="1111250">
            <a:lnSpc>
              <a:spcPct val="90000"/>
            </a:lnSpc>
            <a:spcBef>
              <a:spcPct val="0"/>
            </a:spcBef>
            <a:spcAft>
              <a:spcPct val="20000"/>
            </a:spcAft>
            <a:buChar char="•"/>
          </a:pPr>
          <a:r>
            <a:rPr lang="en-US" sz="2500" kern="1200"/>
            <a:t>FIRST DEGREE SPRAIN/SEPERATION</a:t>
          </a:r>
        </a:p>
        <a:p>
          <a:pPr marL="228600" lvl="1" indent="-228600" algn="l" defTabSz="1111250">
            <a:lnSpc>
              <a:spcPct val="90000"/>
            </a:lnSpc>
            <a:spcBef>
              <a:spcPct val="0"/>
            </a:spcBef>
            <a:spcAft>
              <a:spcPct val="20000"/>
            </a:spcAft>
            <a:buChar char="•"/>
          </a:pPr>
          <a:r>
            <a:rPr lang="en-US" sz="2500" kern="1200"/>
            <a:t>PAIN</a:t>
          </a:r>
        </a:p>
        <a:p>
          <a:pPr marL="228600" lvl="1" indent="-228600" algn="l" defTabSz="1111250" rtl="0">
            <a:lnSpc>
              <a:spcPct val="90000"/>
            </a:lnSpc>
            <a:spcBef>
              <a:spcPct val="0"/>
            </a:spcBef>
            <a:spcAft>
              <a:spcPct val="20000"/>
            </a:spcAft>
            <a:buChar char="•"/>
          </a:pPr>
          <a:r>
            <a:rPr lang="en-US" sz="2500" kern="1200">
              <a:latin typeface="Aptos Display" panose="020F0302020204030204"/>
            </a:rPr>
            <a:t>THICKENING OF</a:t>
          </a:r>
          <a:r>
            <a:rPr lang="en-US" sz="2500" kern="1200"/>
            <a:t> DISTAL ACROMION</a:t>
          </a:r>
        </a:p>
      </dsp:txBody>
      <dsp:txXfrm>
        <a:off x="0" y="883988"/>
        <a:ext cx="5181600" cy="1722240"/>
      </dsp:txXfrm>
    </dsp:sp>
    <dsp:sp modelId="{BC9C42DF-2209-4B88-A264-8D4970DA4F18}">
      <dsp:nvSpPr>
        <dsp:cNvPr id="0" name=""/>
        <dsp:cNvSpPr/>
      </dsp:nvSpPr>
      <dsp:spPr>
        <a:xfrm>
          <a:off x="0" y="2606229"/>
          <a:ext cx="5181600" cy="767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MEDS</a:t>
          </a:r>
        </a:p>
      </dsp:txBody>
      <dsp:txXfrm>
        <a:off x="37467" y="2643696"/>
        <a:ext cx="5106666" cy="692586"/>
      </dsp:txXfrm>
    </dsp:sp>
    <dsp:sp modelId="{AD01BB6E-8E8E-4808-BA3D-03E4C4E73AB0}">
      <dsp:nvSpPr>
        <dsp:cNvPr id="0" name=""/>
        <dsp:cNvSpPr/>
      </dsp:nvSpPr>
      <dsp:spPr>
        <a:xfrm>
          <a:off x="0" y="3373749"/>
          <a:ext cx="5181600"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0.25-0.5mL STEROID</a:t>
          </a:r>
        </a:p>
        <a:p>
          <a:pPr marL="228600" lvl="1" indent="-228600" algn="l" defTabSz="1111250">
            <a:lnSpc>
              <a:spcPct val="90000"/>
            </a:lnSpc>
            <a:spcBef>
              <a:spcPct val="0"/>
            </a:spcBef>
            <a:spcAft>
              <a:spcPct val="20000"/>
            </a:spcAft>
            <a:buChar char="•"/>
          </a:pPr>
          <a:r>
            <a:rPr lang="en-US" sz="2500" kern="1200"/>
            <a:t>1-2.5 mL ANESTHETIC</a:t>
          </a:r>
        </a:p>
      </dsp:txBody>
      <dsp:txXfrm>
        <a:off x="0" y="3373749"/>
        <a:ext cx="5181600" cy="8611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18774-BBF6-40B1-B7DF-BD52AA5F3787}">
      <dsp:nvSpPr>
        <dsp:cNvPr id="0" name=""/>
        <dsp:cNvSpPr/>
      </dsp:nvSpPr>
      <dsp:spPr>
        <a:xfrm>
          <a:off x="0" y="440257"/>
          <a:ext cx="4828172" cy="21546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4720" tIns="499872" rIns="3747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TENDONOSIS</a:t>
          </a:r>
        </a:p>
        <a:p>
          <a:pPr marL="457200" lvl="2" indent="-228600" algn="l" defTabSz="1066800">
            <a:lnSpc>
              <a:spcPct val="90000"/>
            </a:lnSpc>
            <a:spcBef>
              <a:spcPct val="0"/>
            </a:spcBef>
            <a:spcAft>
              <a:spcPct val="15000"/>
            </a:spcAft>
            <a:buChar char="•"/>
          </a:pPr>
          <a:r>
            <a:rPr lang="en-US" sz="2400" kern="1200"/>
            <a:t>OVERUSE INJURY</a:t>
          </a:r>
        </a:p>
        <a:p>
          <a:pPr marL="457200" lvl="2" indent="-228600" algn="l" defTabSz="1066800">
            <a:lnSpc>
              <a:spcPct val="90000"/>
            </a:lnSpc>
            <a:spcBef>
              <a:spcPct val="0"/>
            </a:spcBef>
            <a:spcAft>
              <a:spcPct val="15000"/>
            </a:spcAft>
            <a:buChar char="•"/>
          </a:pPr>
          <a:r>
            <a:rPr lang="en-US" sz="2400" kern="1200"/>
            <a:t>CHRONIC DEGENERATIVE CHANGES</a:t>
          </a:r>
        </a:p>
      </dsp:txBody>
      <dsp:txXfrm>
        <a:off x="0" y="440257"/>
        <a:ext cx="4828172" cy="2154600"/>
      </dsp:txXfrm>
    </dsp:sp>
    <dsp:sp modelId="{8D891724-FD5F-45BB-95E8-7FE846ADD275}">
      <dsp:nvSpPr>
        <dsp:cNvPr id="0" name=""/>
        <dsp:cNvSpPr/>
      </dsp:nvSpPr>
      <dsp:spPr>
        <a:xfrm>
          <a:off x="241408" y="86017"/>
          <a:ext cx="3379720" cy="7084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745" tIns="0" rIns="127745" bIns="0" numCol="1" spcCol="1270" anchor="ctr" anchorCtr="0">
          <a:noAutofit/>
        </a:bodyPr>
        <a:lstStyle/>
        <a:p>
          <a:pPr marL="0" lvl="0" indent="0" algn="l" defTabSz="1066800">
            <a:lnSpc>
              <a:spcPct val="90000"/>
            </a:lnSpc>
            <a:spcBef>
              <a:spcPct val="0"/>
            </a:spcBef>
            <a:spcAft>
              <a:spcPct val="35000"/>
            </a:spcAft>
            <a:buNone/>
          </a:pPr>
          <a:r>
            <a:rPr lang="en-US" sz="2400" kern="1200"/>
            <a:t>INDICATIONS</a:t>
          </a:r>
        </a:p>
      </dsp:txBody>
      <dsp:txXfrm>
        <a:off x="275993" y="120602"/>
        <a:ext cx="3310550" cy="639310"/>
      </dsp:txXfrm>
    </dsp:sp>
    <dsp:sp modelId="{C018AF1D-AA2E-4FB2-B3F8-9D62731AD02A}">
      <dsp:nvSpPr>
        <dsp:cNvPr id="0" name=""/>
        <dsp:cNvSpPr/>
      </dsp:nvSpPr>
      <dsp:spPr>
        <a:xfrm>
          <a:off x="0" y="3078697"/>
          <a:ext cx="4828172" cy="1398600"/>
        </a:xfrm>
        <a:prstGeom prst="rect">
          <a:avLst/>
        </a:prstGeom>
        <a:solidFill>
          <a:schemeClr val="lt1">
            <a:alpha val="90000"/>
            <a:hueOff val="0"/>
            <a:satOff val="0"/>
            <a:lumOff val="0"/>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4720" tIns="499872" rIns="37472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0.5-1 mL STEROID</a:t>
          </a:r>
        </a:p>
        <a:p>
          <a:pPr marL="228600" lvl="1" indent="-228600" algn="l" defTabSz="1066800">
            <a:lnSpc>
              <a:spcPct val="90000"/>
            </a:lnSpc>
            <a:spcBef>
              <a:spcPct val="0"/>
            </a:spcBef>
            <a:spcAft>
              <a:spcPct val="15000"/>
            </a:spcAft>
            <a:buChar char="•"/>
          </a:pPr>
          <a:r>
            <a:rPr lang="en-US" sz="2400" kern="1200"/>
            <a:t>2-3 mL ANESTHETIC</a:t>
          </a:r>
        </a:p>
      </dsp:txBody>
      <dsp:txXfrm>
        <a:off x="0" y="3078697"/>
        <a:ext cx="4828172" cy="1398600"/>
      </dsp:txXfrm>
    </dsp:sp>
    <dsp:sp modelId="{C8A46D48-6E78-4347-B59E-9A4F9E33EAC3}">
      <dsp:nvSpPr>
        <dsp:cNvPr id="0" name=""/>
        <dsp:cNvSpPr/>
      </dsp:nvSpPr>
      <dsp:spPr>
        <a:xfrm>
          <a:off x="241408" y="2724457"/>
          <a:ext cx="3379720" cy="70848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745" tIns="0" rIns="127745" bIns="0" numCol="1" spcCol="1270" anchor="ctr" anchorCtr="0">
          <a:noAutofit/>
        </a:bodyPr>
        <a:lstStyle/>
        <a:p>
          <a:pPr marL="0" lvl="0" indent="0" algn="l" defTabSz="1066800">
            <a:lnSpc>
              <a:spcPct val="90000"/>
            </a:lnSpc>
            <a:spcBef>
              <a:spcPct val="0"/>
            </a:spcBef>
            <a:spcAft>
              <a:spcPct val="35000"/>
            </a:spcAft>
            <a:buNone/>
          </a:pPr>
          <a:r>
            <a:rPr lang="en-US" sz="2400" kern="1200"/>
            <a:t>MEDS</a:t>
          </a:r>
        </a:p>
      </dsp:txBody>
      <dsp:txXfrm>
        <a:off x="275993" y="2759042"/>
        <a:ext cx="3310550" cy="639310"/>
      </dsp:txXfrm>
    </dsp:sp>
    <dsp:sp modelId="{04FD1155-CDBE-40C6-8981-39A25158455E}">
      <dsp:nvSpPr>
        <dsp:cNvPr id="0" name=""/>
        <dsp:cNvSpPr/>
      </dsp:nvSpPr>
      <dsp:spPr>
        <a:xfrm>
          <a:off x="0" y="4961137"/>
          <a:ext cx="4828172" cy="604800"/>
        </a:xfrm>
        <a:prstGeom prst="rect">
          <a:avLst/>
        </a:prstGeom>
        <a:solidFill>
          <a:schemeClr val="lt1">
            <a:alpha val="90000"/>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5AF8C2-1740-43E1-AAF8-474B54BD456F}">
      <dsp:nvSpPr>
        <dsp:cNvPr id="0" name=""/>
        <dsp:cNvSpPr/>
      </dsp:nvSpPr>
      <dsp:spPr>
        <a:xfrm>
          <a:off x="241408" y="4606897"/>
          <a:ext cx="3379720" cy="70848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745" tIns="0" rIns="127745" bIns="0" numCol="1" spcCol="1270" anchor="ctr" anchorCtr="0">
          <a:noAutofit/>
        </a:bodyPr>
        <a:lstStyle/>
        <a:p>
          <a:pPr marL="0" lvl="0" indent="0" algn="l" defTabSz="1066800">
            <a:lnSpc>
              <a:spcPct val="90000"/>
            </a:lnSpc>
            <a:spcBef>
              <a:spcPct val="0"/>
            </a:spcBef>
            <a:spcAft>
              <a:spcPct val="35000"/>
            </a:spcAft>
            <a:buNone/>
          </a:pPr>
          <a:r>
            <a:rPr lang="en-US" sz="2400" kern="1200">
              <a:hlinkClick xmlns:r="http://schemas.openxmlformats.org/officeDocument/2006/relationships" r:id="rId1"/>
            </a:rPr>
            <a:t>Epicondylitis injection</a:t>
          </a:r>
          <a:endParaRPr lang="en-US" sz="2400" kern="1200"/>
        </a:p>
      </dsp:txBody>
      <dsp:txXfrm>
        <a:off x="275993" y="4641482"/>
        <a:ext cx="3310550" cy="6393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F2317-D38E-48A4-8799-BD04D7021CF0}">
      <dsp:nvSpPr>
        <dsp:cNvPr id="0" name=""/>
        <dsp:cNvSpPr/>
      </dsp:nvSpPr>
      <dsp:spPr>
        <a:xfrm>
          <a:off x="0" y="353253"/>
          <a:ext cx="3932237" cy="2457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5185" tIns="270764" rIns="30518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MEDIAN NERVE COMPRESSION DUE TO:</a:t>
          </a:r>
        </a:p>
        <a:p>
          <a:pPr marL="228600" lvl="2" indent="-114300" algn="l" defTabSz="577850">
            <a:lnSpc>
              <a:spcPct val="90000"/>
            </a:lnSpc>
            <a:spcBef>
              <a:spcPct val="0"/>
            </a:spcBef>
            <a:spcAft>
              <a:spcPct val="15000"/>
            </a:spcAft>
            <a:buChar char="•"/>
          </a:pPr>
          <a:r>
            <a:rPr lang="en-US" sz="1300" b="0" i="0" kern="1200"/>
            <a:t>Osteoarthritis/rheumatoid arthritis</a:t>
          </a:r>
          <a:endParaRPr lang="en-US" sz="1300" kern="1200"/>
        </a:p>
        <a:p>
          <a:pPr marL="228600" lvl="2" indent="-114300" algn="l" defTabSz="577850">
            <a:lnSpc>
              <a:spcPct val="90000"/>
            </a:lnSpc>
            <a:spcBef>
              <a:spcPct val="0"/>
            </a:spcBef>
            <a:spcAft>
              <a:spcPct val="15000"/>
            </a:spcAft>
            <a:buChar char="•"/>
          </a:pPr>
          <a:r>
            <a:rPr lang="en-US" sz="1300" b="0" i="0" kern="1200"/>
            <a:t>diabetes mellitus</a:t>
          </a:r>
          <a:endParaRPr lang="en-US" sz="1300" kern="1200"/>
        </a:p>
        <a:p>
          <a:pPr marL="228600" lvl="2" indent="-114300" algn="l" defTabSz="577850">
            <a:lnSpc>
              <a:spcPct val="90000"/>
            </a:lnSpc>
            <a:spcBef>
              <a:spcPct val="0"/>
            </a:spcBef>
            <a:spcAft>
              <a:spcPct val="15000"/>
            </a:spcAft>
            <a:buChar char="•"/>
          </a:pPr>
          <a:r>
            <a:rPr lang="en-US" sz="1300" b="0" i="0" kern="1200"/>
            <a:t>Hypothyroidism</a:t>
          </a:r>
          <a:endParaRPr lang="en-US" sz="1300" kern="1200"/>
        </a:p>
        <a:p>
          <a:pPr marL="228600" lvl="2" indent="-114300" algn="l" defTabSz="577850">
            <a:lnSpc>
              <a:spcPct val="90000"/>
            </a:lnSpc>
            <a:spcBef>
              <a:spcPct val="0"/>
            </a:spcBef>
            <a:spcAft>
              <a:spcPct val="15000"/>
            </a:spcAft>
            <a:buChar char="•"/>
          </a:pPr>
          <a:r>
            <a:rPr lang="en-US" sz="1300" b="0" i="0" kern="1200"/>
            <a:t>repetitive use or traumatic injuries </a:t>
          </a:r>
          <a:endParaRPr lang="en-US" sz="1300" kern="1200"/>
        </a:p>
        <a:p>
          <a:pPr marL="228600" lvl="2" indent="-114300" algn="l" defTabSz="577850">
            <a:lnSpc>
              <a:spcPct val="90000"/>
            </a:lnSpc>
            <a:spcBef>
              <a:spcPct val="0"/>
            </a:spcBef>
            <a:spcAft>
              <a:spcPct val="15000"/>
            </a:spcAft>
            <a:buChar char="•"/>
          </a:pPr>
          <a:r>
            <a:rPr lang="en-US" sz="1300" kern="1200"/>
            <a:t>Weight gain (pregnancy/obesity)</a:t>
          </a:r>
        </a:p>
        <a:p>
          <a:pPr marL="114300" lvl="1" indent="-114300" algn="l" defTabSz="577850">
            <a:lnSpc>
              <a:spcPct val="90000"/>
            </a:lnSpc>
            <a:spcBef>
              <a:spcPct val="0"/>
            </a:spcBef>
            <a:spcAft>
              <a:spcPct val="15000"/>
            </a:spcAft>
            <a:buChar char="•"/>
          </a:pPr>
          <a:r>
            <a:rPr lang="en-US" sz="1300" kern="1200"/>
            <a:t>+PHALEN, TINELS</a:t>
          </a:r>
        </a:p>
        <a:p>
          <a:pPr marL="114300" lvl="1" indent="-114300" algn="l" defTabSz="577850">
            <a:lnSpc>
              <a:spcPct val="90000"/>
            </a:lnSpc>
            <a:spcBef>
              <a:spcPct val="0"/>
            </a:spcBef>
            <a:spcAft>
              <a:spcPct val="15000"/>
            </a:spcAft>
            <a:buChar char="•"/>
          </a:pPr>
          <a:r>
            <a:rPr lang="en-US" sz="1300" kern="1200"/>
            <a:t>OPPOSITION WEAKNESS, THENAR PROMINENCE ATROPHY</a:t>
          </a:r>
        </a:p>
        <a:p>
          <a:pPr marL="114300" lvl="1" indent="-114300" algn="l" defTabSz="577850">
            <a:lnSpc>
              <a:spcPct val="90000"/>
            </a:lnSpc>
            <a:spcBef>
              <a:spcPct val="0"/>
            </a:spcBef>
            <a:spcAft>
              <a:spcPct val="15000"/>
            </a:spcAft>
            <a:buChar char="•"/>
          </a:pPr>
          <a:endParaRPr lang="en-US" sz="1300" kern="1200"/>
        </a:p>
      </dsp:txBody>
      <dsp:txXfrm>
        <a:off x="0" y="353253"/>
        <a:ext cx="3932237" cy="2457000"/>
      </dsp:txXfrm>
    </dsp:sp>
    <dsp:sp modelId="{40294F73-73C1-402D-97D5-94F50F1C38A1}">
      <dsp:nvSpPr>
        <dsp:cNvPr id="0" name=""/>
        <dsp:cNvSpPr/>
      </dsp:nvSpPr>
      <dsp:spPr>
        <a:xfrm>
          <a:off x="196611" y="161373"/>
          <a:ext cx="2752565"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40" tIns="0" rIns="104040" bIns="0" numCol="1" spcCol="1270" anchor="ctr" anchorCtr="0">
          <a:noAutofit/>
        </a:bodyPr>
        <a:lstStyle/>
        <a:p>
          <a:pPr marL="0" lvl="0" indent="0" algn="l" defTabSz="577850">
            <a:lnSpc>
              <a:spcPct val="90000"/>
            </a:lnSpc>
            <a:spcBef>
              <a:spcPct val="0"/>
            </a:spcBef>
            <a:spcAft>
              <a:spcPct val="35000"/>
            </a:spcAft>
            <a:buNone/>
          </a:pPr>
          <a:r>
            <a:rPr lang="en-US" sz="1300" kern="1200"/>
            <a:t>INDICATIONS</a:t>
          </a:r>
        </a:p>
      </dsp:txBody>
      <dsp:txXfrm>
        <a:off x="215345" y="180107"/>
        <a:ext cx="2715097" cy="346292"/>
      </dsp:txXfrm>
    </dsp:sp>
    <dsp:sp modelId="{B3476E11-0E63-45D4-88A8-5FF75AEB9E46}">
      <dsp:nvSpPr>
        <dsp:cNvPr id="0" name=""/>
        <dsp:cNvSpPr/>
      </dsp:nvSpPr>
      <dsp:spPr>
        <a:xfrm>
          <a:off x="0" y="3072333"/>
          <a:ext cx="3932237" cy="7575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5185" tIns="270764" rIns="30518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0.5-1 mL STEROID</a:t>
          </a:r>
        </a:p>
        <a:p>
          <a:pPr marL="114300" lvl="1" indent="-114300" algn="l" defTabSz="577850">
            <a:lnSpc>
              <a:spcPct val="90000"/>
            </a:lnSpc>
            <a:spcBef>
              <a:spcPct val="0"/>
            </a:spcBef>
            <a:spcAft>
              <a:spcPct val="15000"/>
            </a:spcAft>
            <a:buChar char="•"/>
          </a:pPr>
          <a:r>
            <a:rPr lang="en-US" sz="1300" kern="1200"/>
            <a:t>2-3 mL ANESTHETIC</a:t>
          </a:r>
        </a:p>
      </dsp:txBody>
      <dsp:txXfrm>
        <a:off x="0" y="3072333"/>
        <a:ext cx="3932237" cy="757575"/>
      </dsp:txXfrm>
    </dsp:sp>
    <dsp:sp modelId="{08606046-0F32-48BA-89CB-5B8A20A62CB9}">
      <dsp:nvSpPr>
        <dsp:cNvPr id="0" name=""/>
        <dsp:cNvSpPr/>
      </dsp:nvSpPr>
      <dsp:spPr>
        <a:xfrm>
          <a:off x="196611" y="2880453"/>
          <a:ext cx="2752565"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40" tIns="0" rIns="104040" bIns="0" numCol="1" spcCol="1270" anchor="ctr" anchorCtr="0">
          <a:noAutofit/>
        </a:bodyPr>
        <a:lstStyle/>
        <a:p>
          <a:pPr marL="0" lvl="0" indent="0" algn="l" defTabSz="577850">
            <a:lnSpc>
              <a:spcPct val="90000"/>
            </a:lnSpc>
            <a:spcBef>
              <a:spcPct val="0"/>
            </a:spcBef>
            <a:spcAft>
              <a:spcPct val="35000"/>
            </a:spcAft>
            <a:buNone/>
          </a:pPr>
          <a:r>
            <a:rPr lang="en-US" sz="1300" kern="1200"/>
            <a:t>MEDS</a:t>
          </a:r>
        </a:p>
      </dsp:txBody>
      <dsp:txXfrm>
        <a:off x="215345" y="2899187"/>
        <a:ext cx="2715097" cy="346292"/>
      </dsp:txXfrm>
    </dsp:sp>
    <dsp:sp modelId="{CA6399EA-F5EA-4763-B4D4-86AB145D0E5D}">
      <dsp:nvSpPr>
        <dsp:cNvPr id="0" name=""/>
        <dsp:cNvSpPr/>
      </dsp:nvSpPr>
      <dsp:spPr>
        <a:xfrm>
          <a:off x="0" y="4091988"/>
          <a:ext cx="3932237" cy="32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A7DA21-E0C3-46A6-8A2A-D72F232A66EF}">
      <dsp:nvSpPr>
        <dsp:cNvPr id="0" name=""/>
        <dsp:cNvSpPr/>
      </dsp:nvSpPr>
      <dsp:spPr>
        <a:xfrm>
          <a:off x="196611" y="3900108"/>
          <a:ext cx="2752565"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40" tIns="0" rIns="104040" bIns="0" numCol="1" spcCol="1270" anchor="ctr" anchorCtr="0">
          <a:noAutofit/>
        </a:bodyPr>
        <a:lstStyle/>
        <a:p>
          <a:pPr marL="0" lvl="0" indent="0" algn="l" defTabSz="577850">
            <a:lnSpc>
              <a:spcPct val="90000"/>
            </a:lnSpc>
            <a:spcBef>
              <a:spcPct val="0"/>
            </a:spcBef>
            <a:spcAft>
              <a:spcPct val="35000"/>
            </a:spcAft>
            <a:buNone/>
          </a:pPr>
          <a:r>
            <a:rPr lang="en-US" sz="1300" kern="1200">
              <a:solidFill>
                <a:srgbClr val="92D050"/>
              </a:solidFill>
              <a:hlinkClick xmlns:r="http://schemas.openxmlformats.org/officeDocument/2006/relationships" r:id="rId1">
                <a:extLst>
                  <a:ext uri="{A12FA001-AC4F-418D-AE19-62706E023703}">
                    <ahyp:hlinkClr xmlns:ahyp="http://schemas.microsoft.com/office/drawing/2018/hyperlinkcolor" val="tx"/>
                  </a:ext>
                </a:extLst>
              </a:hlinkClick>
            </a:rPr>
            <a:t>Carpal Tunnel Injection</a:t>
          </a:r>
          <a:endParaRPr lang="en-US" sz="1300" kern="1200">
            <a:solidFill>
              <a:srgbClr val="92D050"/>
            </a:solidFill>
          </a:endParaRPr>
        </a:p>
      </dsp:txBody>
      <dsp:txXfrm>
        <a:off x="215345" y="3918842"/>
        <a:ext cx="2715097" cy="3462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729D0-58D8-434C-A12C-84627846366E}">
      <dsp:nvSpPr>
        <dsp:cNvPr id="0" name=""/>
        <dsp:cNvSpPr/>
      </dsp:nvSpPr>
      <dsp:spPr>
        <a:xfrm>
          <a:off x="0" y="1222000"/>
          <a:ext cx="3932237" cy="907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5185" tIns="249936" rIns="30518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OVERUSE THUMB </a:t>
          </a:r>
        </a:p>
        <a:p>
          <a:pPr marL="114300" lvl="1" indent="-114300" algn="l" defTabSz="533400">
            <a:lnSpc>
              <a:spcPct val="90000"/>
            </a:lnSpc>
            <a:spcBef>
              <a:spcPct val="0"/>
            </a:spcBef>
            <a:spcAft>
              <a:spcPct val="15000"/>
            </a:spcAft>
            <a:buChar char="•"/>
          </a:pPr>
          <a:r>
            <a:rPr lang="en-US" sz="1200" kern="1200"/>
            <a:t>+FINKLESTEIN</a:t>
          </a:r>
        </a:p>
        <a:p>
          <a:pPr marL="114300" lvl="1" indent="-114300" algn="l" defTabSz="533400">
            <a:lnSpc>
              <a:spcPct val="90000"/>
            </a:lnSpc>
            <a:spcBef>
              <a:spcPct val="0"/>
            </a:spcBef>
            <a:spcAft>
              <a:spcPct val="15000"/>
            </a:spcAft>
            <a:buChar char="•"/>
          </a:pPr>
          <a:r>
            <a:rPr lang="en-US" sz="1200" kern="1200"/>
            <a:t>TENDER DISTAL TO RADIAL STYLOID</a:t>
          </a:r>
        </a:p>
      </dsp:txBody>
      <dsp:txXfrm>
        <a:off x="0" y="1222000"/>
        <a:ext cx="3932237" cy="907200"/>
      </dsp:txXfrm>
    </dsp:sp>
    <dsp:sp modelId="{F3A7B9F0-8BDB-4288-B58C-E1B8A9230CDB}">
      <dsp:nvSpPr>
        <dsp:cNvPr id="0" name=""/>
        <dsp:cNvSpPr/>
      </dsp:nvSpPr>
      <dsp:spPr>
        <a:xfrm>
          <a:off x="196611" y="1044880"/>
          <a:ext cx="2752565" cy="35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40" tIns="0" rIns="104040" bIns="0" numCol="1" spcCol="1270" anchor="ctr" anchorCtr="0">
          <a:noAutofit/>
        </a:bodyPr>
        <a:lstStyle/>
        <a:p>
          <a:pPr marL="0" lvl="0" indent="0" algn="l" defTabSz="533400">
            <a:lnSpc>
              <a:spcPct val="90000"/>
            </a:lnSpc>
            <a:spcBef>
              <a:spcPct val="0"/>
            </a:spcBef>
            <a:spcAft>
              <a:spcPct val="35000"/>
            </a:spcAft>
            <a:buNone/>
          </a:pPr>
          <a:r>
            <a:rPr lang="en-US" sz="1200" kern="1200"/>
            <a:t>INDICATIONS</a:t>
          </a:r>
        </a:p>
      </dsp:txBody>
      <dsp:txXfrm>
        <a:off x="213904" y="1062173"/>
        <a:ext cx="2717979" cy="319654"/>
      </dsp:txXfrm>
    </dsp:sp>
    <dsp:sp modelId="{DE1C30DF-B541-4F3B-8253-563CBA9EFBF4}">
      <dsp:nvSpPr>
        <dsp:cNvPr id="0" name=""/>
        <dsp:cNvSpPr/>
      </dsp:nvSpPr>
      <dsp:spPr>
        <a:xfrm>
          <a:off x="0" y="2371120"/>
          <a:ext cx="3932237" cy="6993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5185" tIns="249936" rIns="30518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1 mL STEROID</a:t>
          </a:r>
        </a:p>
        <a:p>
          <a:pPr marL="114300" lvl="1" indent="-114300" algn="l" defTabSz="533400">
            <a:lnSpc>
              <a:spcPct val="90000"/>
            </a:lnSpc>
            <a:spcBef>
              <a:spcPct val="0"/>
            </a:spcBef>
            <a:spcAft>
              <a:spcPct val="15000"/>
            </a:spcAft>
            <a:buChar char="•"/>
          </a:pPr>
          <a:r>
            <a:rPr lang="en-US" sz="1200" kern="1200"/>
            <a:t>2 mL ANESTHETIC</a:t>
          </a:r>
        </a:p>
      </dsp:txBody>
      <dsp:txXfrm>
        <a:off x="0" y="2371120"/>
        <a:ext cx="3932237" cy="699300"/>
      </dsp:txXfrm>
    </dsp:sp>
    <dsp:sp modelId="{A7E33CC1-8FFF-4A18-A852-A6A9F9111A6D}">
      <dsp:nvSpPr>
        <dsp:cNvPr id="0" name=""/>
        <dsp:cNvSpPr/>
      </dsp:nvSpPr>
      <dsp:spPr>
        <a:xfrm>
          <a:off x="196611" y="2194000"/>
          <a:ext cx="2752565" cy="35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40" tIns="0" rIns="104040" bIns="0" numCol="1" spcCol="1270" anchor="ctr" anchorCtr="0">
          <a:noAutofit/>
        </a:bodyPr>
        <a:lstStyle/>
        <a:p>
          <a:pPr marL="0" lvl="0" indent="0" algn="l" defTabSz="533400">
            <a:lnSpc>
              <a:spcPct val="90000"/>
            </a:lnSpc>
            <a:spcBef>
              <a:spcPct val="0"/>
            </a:spcBef>
            <a:spcAft>
              <a:spcPct val="35000"/>
            </a:spcAft>
            <a:buNone/>
          </a:pPr>
          <a:r>
            <a:rPr lang="en-US" sz="1200" kern="1200"/>
            <a:t>MEDS</a:t>
          </a:r>
        </a:p>
      </dsp:txBody>
      <dsp:txXfrm>
        <a:off x="213904" y="2211293"/>
        <a:ext cx="2717979" cy="319654"/>
      </dsp:txXfrm>
    </dsp:sp>
    <dsp:sp modelId="{1E446EAB-91F0-42BB-B439-7AD517089BDF}">
      <dsp:nvSpPr>
        <dsp:cNvPr id="0" name=""/>
        <dsp:cNvSpPr/>
      </dsp:nvSpPr>
      <dsp:spPr>
        <a:xfrm>
          <a:off x="0" y="3312340"/>
          <a:ext cx="3932237"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1397CD-D9C4-45EA-8BAC-99849A1A80B8}">
      <dsp:nvSpPr>
        <dsp:cNvPr id="0" name=""/>
        <dsp:cNvSpPr/>
      </dsp:nvSpPr>
      <dsp:spPr>
        <a:xfrm>
          <a:off x="196611" y="3135220"/>
          <a:ext cx="2752565" cy="35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40" tIns="0" rIns="104040" bIns="0" numCol="1" spcCol="1270" anchor="ctr" anchorCtr="0">
          <a:noAutofit/>
        </a:bodyPr>
        <a:lstStyle/>
        <a:p>
          <a:pPr marL="0" lvl="0" indent="0" algn="l" defTabSz="533400">
            <a:lnSpc>
              <a:spcPct val="90000"/>
            </a:lnSpc>
            <a:spcBef>
              <a:spcPct val="0"/>
            </a:spcBef>
            <a:spcAft>
              <a:spcPct val="35000"/>
            </a:spcAft>
            <a:buNone/>
          </a:pPr>
          <a:r>
            <a:rPr lang="en-US" sz="1200" kern="1200" err="1">
              <a:solidFill>
                <a:srgbClr val="92D050"/>
              </a:solidFill>
              <a:hlinkClick xmlns:r="http://schemas.openxmlformats.org/officeDocument/2006/relationships" r:id="rId1">
                <a:extLst>
                  <a:ext uri="{A12FA001-AC4F-418D-AE19-62706E023703}">
                    <ahyp:hlinkClr xmlns:ahyp="http://schemas.microsoft.com/office/drawing/2018/hyperlinkcolor" val="tx"/>
                  </a:ext>
                </a:extLst>
              </a:hlinkClick>
            </a:rPr>
            <a:t>DeQuervains</a:t>
          </a:r>
          <a:r>
            <a:rPr lang="en-US" sz="1200" kern="1200">
              <a:solidFill>
                <a:srgbClr val="92D050"/>
              </a:solidFill>
              <a:hlinkClick xmlns:r="http://schemas.openxmlformats.org/officeDocument/2006/relationships" r:id="rId1">
                <a:extLst>
                  <a:ext uri="{A12FA001-AC4F-418D-AE19-62706E023703}">
                    <ahyp:hlinkClr xmlns:ahyp="http://schemas.microsoft.com/office/drawing/2018/hyperlinkcolor" val="tx"/>
                  </a:ext>
                </a:extLst>
              </a:hlinkClick>
            </a:rPr>
            <a:t> Tenosynovitis Injection</a:t>
          </a:r>
          <a:endParaRPr lang="en-US" sz="1200" kern="1200">
            <a:solidFill>
              <a:srgbClr val="92D050"/>
            </a:solidFill>
          </a:endParaRPr>
        </a:p>
      </dsp:txBody>
      <dsp:txXfrm>
        <a:off x="213904" y="3152513"/>
        <a:ext cx="2717979" cy="3196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40073-C468-426A-90D8-16433E7C5405}">
      <dsp:nvSpPr>
        <dsp:cNvPr id="0" name=""/>
        <dsp:cNvSpPr/>
      </dsp:nvSpPr>
      <dsp:spPr>
        <a:xfrm>
          <a:off x="9175" y="871542"/>
          <a:ext cx="399367" cy="3993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247F3-E2F3-40D2-9B3D-9C1E029FE694}">
      <dsp:nvSpPr>
        <dsp:cNvPr id="0" name=""/>
        <dsp:cNvSpPr/>
      </dsp:nvSpPr>
      <dsp:spPr>
        <a:xfrm>
          <a:off x="9175" y="1383064"/>
          <a:ext cx="1141049" cy="439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INDICATION</a:t>
          </a:r>
        </a:p>
      </dsp:txBody>
      <dsp:txXfrm>
        <a:off x="9175" y="1383064"/>
        <a:ext cx="1141049" cy="439448"/>
      </dsp:txXfrm>
    </dsp:sp>
    <dsp:sp modelId="{462612BB-2F06-4A92-820C-2AA962FD753B}">
      <dsp:nvSpPr>
        <dsp:cNvPr id="0" name=""/>
        <dsp:cNvSpPr/>
      </dsp:nvSpPr>
      <dsp:spPr>
        <a:xfrm>
          <a:off x="9175" y="1874678"/>
          <a:ext cx="1141049" cy="160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CYST EITHER DORSAL/VOLAR CAUSING PAIN/PARESTHESIAS</a:t>
          </a:r>
        </a:p>
      </dsp:txBody>
      <dsp:txXfrm>
        <a:off x="9175" y="1874678"/>
        <a:ext cx="1141049" cy="1605117"/>
      </dsp:txXfrm>
    </dsp:sp>
    <dsp:sp modelId="{990A58EC-4022-49DE-A8FD-D578C65B9980}">
      <dsp:nvSpPr>
        <dsp:cNvPr id="0" name=""/>
        <dsp:cNvSpPr/>
      </dsp:nvSpPr>
      <dsp:spPr>
        <a:xfrm>
          <a:off x="1349908" y="871542"/>
          <a:ext cx="399367" cy="3993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BB72E-B2C9-4004-83FE-FDB4A756FB57}">
      <dsp:nvSpPr>
        <dsp:cNvPr id="0" name=""/>
        <dsp:cNvSpPr/>
      </dsp:nvSpPr>
      <dsp:spPr>
        <a:xfrm>
          <a:off x="1349908" y="1383064"/>
          <a:ext cx="1141049" cy="439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MEDS/EQUIPMENT</a:t>
          </a:r>
        </a:p>
      </dsp:txBody>
      <dsp:txXfrm>
        <a:off x="1349908" y="1383064"/>
        <a:ext cx="1141049" cy="439448"/>
      </dsp:txXfrm>
    </dsp:sp>
    <dsp:sp modelId="{210BA899-AAC4-4A60-AECC-6B48F81CD0ED}">
      <dsp:nvSpPr>
        <dsp:cNvPr id="0" name=""/>
        <dsp:cNvSpPr/>
      </dsp:nvSpPr>
      <dsp:spPr>
        <a:xfrm>
          <a:off x="1349908" y="1874678"/>
          <a:ext cx="1141049" cy="160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LARGE GAUGE NEEDLE (18-22) FOR ASPIRATION</a:t>
          </a:r>
        </a:p>
        <a:p>
          <a:pPr marL="0" lvl="0" indent="0" algn="l" defTabSz="488950">
            <a:lnSpc>
              <a:spcPct val="100000"/>
            </a:lnSpc>
            <a:spcBef>
              <a:spcPct val="0"/>
            </a:spcBef>
            <a:spcAft>
              <a:spcPct val="35000"/>
            </a:spcAft>
            <a:buNone/>
          </a:pPr>
          <a:r>
            <a:rPr lang="en-US" sz="1100" kern="1200"/>
            <a:t>HEMOSTAT TO SWITCH SYRINGE</a:t>
          </a:r>
        </a:p>
        <a:p>
          <a:pPr marL="0" lvl="0" indent="0" algn="l" defTabSz="488950">
            <a:lnSpc>
              <a:spcPct val="100000"/>
            </a:lnSpc>
            <a:spcBef>
              <a:spcPct val="0"/>
            </a:spcBef>
            <a:spcAft>
              <a:spcPct val="35000"/>
            </a:spcAft>
            <a:buNone/>
          </a:pPr>
          <a:r>
            <a:rPr lang="en-US" sz="1100" kern="1200"/>
            <a:t>1 mL STEROID</a:t>
          </a:r>
        </a:p>
        <a:p>
          <a:pPr marL="0" lvl="0" indent="0" algn="l" defTabSz="488950">
            <a:lnSpc>
              <a:spcPct val="100000"/>
            </a:lnSpc>
            <a:spcBef>
              <a:spcPct val="0"/>
            </a:spcBef>
            <a:spcAft>
              <a:spcPct val="35000"/>
            </a:spcAft>
            <a:buNone/>
          </a:pPr>
          <a:r>
            <a:rPr lang="en-US" sz="1100" kern="1200"/>
            <a:t>1-2 mL ANESTHETIC</a:t>
          </a:r>
        </a:p>
      </dsp:txBody>
      <dsp:txXfrm>
        <a:off x="1349908" y="1874678"/>
        <a:ext cx="1141049" cy="1605117"/>
      </dsp:txXfrm>
    </dsp:sp>
    <dsp:sp modelId="{37C65B32-81BA-4FF0-95D0-03ED144BBB11}">
      <dsp:nvSpPr>
        <dsp:cNvPr id="0" name=""/>
        <dsp:cNvSpPr/>
      </dsp:nvSpPr>
      <dsp:spPr>
        <a:xfrm>
          <a:off x="2690641" y="871542"/>
          <a:ext cx="399367" cy="3993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27A2E-66E2-405F-8192-E2075A509B28}">
      <dsp:nvSpPr>
        <dsp:cNvPr id="0" name=""/>
        <dsp:cNvSpPr/>
      </dsp:nvSpPr>
      <dsp:spPr>
        <a:xfrm>
          <a:off x="2690641" y="1383064"/>
          <a:ext cx="1141049" cy="439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CHALLENGES</a:t>
          </a:r>
        </a:p>
      </dsp:txBody>
      <dsp:txXfrm>
        <a:off x="2690641" y="1383064"/>
        <a:ext cx="1141049" cy="439448"/>
      </dsp:txXfrm>
    </dsp:sp>
    <dsp:sp modelId="{0DAFEBCF-2804-4E44-A39B-37E8875AB613}">
      <dsp:nvSpPr>
        <dsp:cNvPr id="0" name=""/>
        <dsp:cNvSpPr/>
      </dsp:nvSpPr>
      <dsp:spPr>
        <a:xfrm>
          <a:off x="2690641" y="1874678"/>
          <a:ext cx="1141049" cy="160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THICK, GELATINOUS MATERIAL HARD TO ASPIRATE</a:t>
          </a:r>
        </a:p>
        <a:p>
          <a:pPr marL="0" lvl="0" indent="0" algn="l" defTabSz="488950">
            <a:lnSpc>
              <a:spcPct val="100000"/>
            </a:lnSpc>
            <a:spcBef>
              <a:spcPct val="0"/>
            </a:spcBef>
            <a:spcAft>
              <a:spcPct val="35000"/>
            </a:spcAft>
            <a:buNone/>
          </a:pPr>
          <a:r>
            <a:rPr lang="en-US" sz="1100" kern="1200"/>
            <a:t>BEST DONE WITH ULTRASOUND GUIDANCE </a:t>
          </a:r>
        </a:p>
      </dsp:txBody>
      <dsp:txXfrm>
        <a:off x="2690641" y="1874678"/>
        <a:ext cx="1141049" cy="1605117"/>
      </dsp:txXfrm>
    </dsp:sp>
    <dsp:sp modelId="{D5272360-22E9-4C97-928B-D6D291EA1456}">
      <dsp:nvSpPr>
        <dsp:cNvPr id="0" name=""/>
        <dsp:cNvSpPr/>
      </dsp:nvSpPr>
      <dsp:spPr>
        <a:xfrm>
          <a:off x="4031374" y="871542"/>
          <a:ext cx="399367" cy="3993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121A89-C56C-433F-A60B-CABA3DB432A2}">
      <dsp:nvSpPr>
        <dsp:cNvPr id="0" name=""/>
        <dsp:cNvSpPr/>
      </dsp:nvSpPr>
      <dsp:spPr>
        <a:xfrm>
          <a:off x="4031374" y="1383064"/>
          <a:ext cx="1141049" cy="439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solidFill>
                <a:srgbClr val="92D050"/>
              </a:solidFill>
              <a:hlinkClick xmlns:r="http://schemas.openxmlformats.org/officeDocument/2006/relationships" r:id="rId9">
                <a:extLst>
                  <a:ext uri="{A12FA001-AC4F-418D-AE19-62706E023703}">
                    <ahyp:hlinkClr xmlns:ahyp="http://schemas.microsoft.com/office/drawing/2018/hyperlinkcolor" val="tx"/>
                  </a:ext>
                </a:extLst>
              </a:hlinkClick>
            </a:rPr>
            <a:t>Ganglion Cyst</a:t>
          </a:r>
          <a:endParaRPr lang="en-US" sz="1400" kern="1200">
            <a:solidFill>
              <a:srgbClr val="92D050"/>
            </a:solidFill>
          </a:endParaRPr>
        </a:p>
      </dsp:txBody>
      <dsp:txXfrm>
        <a:off x="4031374" y="1383064"/>
        <a:ext cx="1141049" cy="439448"/>
      </dsp:txXfrm>
    </dsp:sp>
    <dsp:sp modelId="{7F43D482-3A8B-4EA4-AD79-028EA0422AAD}">
      <dsp:nvSpPr>
        <dsp:cNvPr id="0" name=""/>
        <dsp:cNvSpPr/>
      </dsp:nvSpPr>
      <dsp:spPr>
        <a:xfrm>
          <a:off x="4031374" y="1874678"/>
          <a:ext cx="1141049" cy="160511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6799A-AE76-492B-8E7E-6DCBB42A6A4C}">
      <dsp:nvSpPr>
        <dsp:cNvPr id="0" name=""/>
        <dsp:cNvSpPr/>
      </dsp:nvSpPr>
      <dsp:spPr>
        <a:xfrm>
          <a:off x="0" y="593566"/>
          <a:ext cx="5157787"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Allergy</a:t>
          </a:r>
        </a:p>
      </dsp:txBody>
      <dsp:txXfrm>
        <a:off x="22246" y="615812"/>
        <a:ext cx="5113295" cy="411223"/>
      </dsp:txXfrm>
    </dsp:sp>
    <dsp:sp modelId="{E0D68A4D-7B44-4B17-852D-7FB11029805B}">
      <dsp:nvSpPr>
        <dsp:cNvPr id="0" name=""/>
        <dsp:cNvSpPr/>
      </dsp:nvSpPr>
      <dsp:spPr>
        <a:xfrm>
          <a:off x="0" y="1104001"/>
          <a:ext cx="5157787"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Infection (local or systemic)</a:t>
          </a:r>
        </a:p>
      </dsp:txBody>
      <dsp:txXfrm>
        <a:off x="22246" y="1126247"/>
        <a:ext cx="5113295" cy="411223"/>
      </dsp:txXfrm>
    </dsp:sp>
    <dsp:sp modelId="{96C98BA0-A880-48D3-88A3-3EC6A66C59DB}">
      <dsp:nvSpPr>
        <dsp:cNvPr id="0" name=""/>
        <dsp:cNvSpPr/>
      </dsp:nvSpPr>
      <dsp:spPr>
        <a:xfrm>
          <a:off x="0" y="1614436"/>
          <a:ext cx="5157787"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Patients younger than 18 except juvenile arthritis </a:t>
          </a:r>
        </a:p>
      </dsp:txBody>
      <dsp:txXfrm>
        <a:off x="22246" y="1636682"/>
        <a:ext cx="5113295" cy="411223"/>
      </dsp:txXfrm>
    </dsp:sp>
    <dsp:sp modelId="{DEE62F59-ECCD-4BAB-AE31-4CB2B8B38E12}">
      <dsp:nvSpPr>
        <dsp:cNvPr id="0" name=""/>
        <dsp:cNvSpPr/>
      </dsp:nvSpPr>
      <dsp:spPr>
        <a:xfrm>
          <a:off x="0" y="2124871"/>
          <a:ext cx="5157787"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Recent fracture site</a:t>
          </a:r>
        </a:p>
      </dsp:txBody>
      <dsp:txXfrm>
        <a:off x="22246" y="2147117"/>
        <a:ext cx="5113295" cy="411223"/>
      </dsp:txXfrm>
    </dsp:sp>
    <dsp:sp modelId="{6B2F3EF6-55A7-4DE6-84DC-B2A758FBC180}">
      <dsp:nvSpPr>
        <dsp:cNvPr id="0" name=""/>
        <dsp:cNvSpPr/>
      </dsp:nvSpPr>
      <dsp:spPr>
        <a:xfrm>
          <a:off x="0" y="2635306"/>
          <a:ext cx="5157787" cy="4557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Prosthetic joint</a:t>
          </a:r>
        </a:p>
      </dsp:txBody>
      <dsp:txXfrm>
        <a:off x="22246" y="2657552"/>
        <a:ext cx="5113295" cy="411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F57A8-A23C-40FC-A761-B0EF9DBB29BF}">
      <dsp:nvSpPr>
        <dsp:cNvPr id="0" name=""/>
        <dsp:cNvSpPr/>
      </dsp:nvSpPr>
      <dsp:spPr>
        <a:xfrm>
          <a:off x="671988" y="580"/>
          <a:ext cx="2742307" cy="164538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Hyaluronans </a:t>
          </a:r>
        </a:p>
      </dsp:txBody>
      <dsp:txXfrm>
        <a:off x="671988" y="580"/>
        <a:ext cx="2742307" cy="1645384"/>
      </dsp:txXfrm>
    </dsp:sp>
    <dsp:sp modelId="{A80D7491-F6AC-4027-945B-D56669D7ACD6}">
      <dsp:nvSpPr>
        <dsp:cNvPr id="0" name=""/>
        <dsp:cNvSpPr/>
      </dsp:nvSpPr>
      <dsp:spPr>
        <a:xfrm>
          <a:off x="3688526" y="580"/>
          <a:ext cx="2742307" cy="164538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Prolotherapy </a:t>
          </a:r>
        </a:p>
      </dsp:txBody>
      <dsp:txXfrm>
        <a:off x="3688526" y="580"/>
        <a:ext cx="2742307" cy="1645384"/>
      </dsp:txXfrm>
    </dsp:sp>
    <dsp:sp modelId="{FADB7A37-15FF-4082-9122-67139E2C5A4D}">
      <dsp:nvSpPr>
        <dsp:cNvPr id="0" name=""/>
        <dsp:cNvSpPr/>
      </dsp:nvSpPr>
      <dsp:spPr>
        <a:xfrm>
          <a:off x="6705064" y="580"/>
          <a:ext cx="2742307" cy="164538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PRP/Autologous blood/Stem Cells</a:t>
          </a:r>
        </a:p>
      </dsp:txBody>
      <dsp:txXfrm>
        <a:off x="6705064" y="580"/>
        <a:ext cx="2742307" cy="1645384"/>
      </dsp:txXfrm>
    </dsp:sp>
    <dsp:sp modelId="{46304E23-7117-4A7A-83A6-35A0CB04AA93}">
      <dsp:nvSpPr>
        <dsp:cNvPr id="0" name=""/>
        <dsp:cNvSpPr/>
      </dsp:nvSpPr>
      <dsp:spPr>
        <a:xfrm>
          <a:off x="671988" y="1920195"/>
          <a:ext cx="2742307" cy="164538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Matrix Metalloproteinase Inhibitors</a:t>
          </a:r>
        </a:p>
      </dsp:txBody>
      <dsp:txXfrm>
        <a:off x="671988" y="1920195"/>
        <a:ext cx="2742307" cy="1645384"/>
      </dsp:txXfrm>
    </dsp:sp>
    <dsp:sp modelId="{675ADCF1-D4C1-41DE-AC8D-69085E76FB8E}">
      <dsp:nvSpPr>
        <dsp:cNvPr id="0" name=""/>
        <dsp:cNvSpPr/>
      </dsp:nvSpPr>
      <dsp:spPr>
        <a:xfrm>
          <a:off x="3688526" y="1920195"/>
          <a:ext cx="2742307" cy="164538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Radiosynovectomy</a:t>
          </a:r>
        </a:p>
      </dsp:txBody>
      <dsp:txXfrm>
        <a:off x="3688526" y="1920195"/>
        <a:ext cx="2742307" cy="1645384"/>
      </dsp:txXfrm>
    </dsp:sp>
    <dsp:sp modelId="{6BFFE662-027F-4551-AFFA-E42EF2E4443C}">
      <dsp:nvSpPr>
        <dsp:cNvPr id="0" name=""/>
        <dsp:cNvSpPr/>
      </dsp:nvSpPr>
      <dsp:spPr>
        <a:xfrm>
          <a:off x="6705064" y="1920195"/>
          <a:ext cx="2742307" cy="164538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Ozone</a:t>
          </a:r>
        </a:p>
      </dsp:txBody>
      <dsp:txXfrm>
        <a:off x="6705064" y="1920195"/>
        <a:ext cx="2742307" cy="1645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B943D-FC56-40A5-8BA0-E8F78F4CE55F}">
      <dsp:nvSpPr>
        <dsp:cNvPr id="0" name=""/>
        <dsp:cNvSpPr/>
      </dsp:nvSpPr>
      <dsp:spPr>
        <a:xfrm>
          <a:off x="0" y="21728"/>
          <a:ext cx="5157787"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Facial Flushing</a:t>
          </a:r>
        </a:p>
      </dsp:txBody>
      <dsp:txXfrm>
        <a:off x="26930" y="48658"/>
        <a:ext cx="5103927" cy="497795"/>
      </dsp:txXfrm>
    </dsp:sp>
    <dsp:sp modelId="{FE02EC2A-255C-4634-90F5-D94478DE0F1D}">
      <dsp:nvSpPr>
        <dsp:cNvPr id="0" name=""/>
        <dsp:cNvSpPr/>
      </dsp:nvSpPr>
      <dsp:spPr>
        <a:xfrm>
          <a:off x="0" y="639623"/>
          <a:ext cx="5157787"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Impaired glycemic control</a:t>
          </a:r>
        </a:p>
      </dsp:txBody>
      <dsp:txXfrm>
        <a:off x="26930" y="666553"/>
        <a:ext cx="5103927" cy="497795"/>
      </dsp:txXfrm>
    </dsp:sp>
    <dsp:sp modelId="{979AAD3A-B52C-4357-B8EA-69DA371E636C}">
      <dsp:nvSpPr>
        <dsp:cNvPr id="0" name=""/>
        <dsp:cNvSpPr/>
      </dsp:nvSpPr>
      <dsp:spPr>
        <a:xfrm>
          <a:off x="0" y="1257518"/>
          <a:ext cx="5157787"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Menstrual irregularities</a:t>
          </a:r>
        </a:p>
      </dsp:txBody>
      <dsp:txXfrm>
        <a:off x="26930" y="1284448"/>
        <a:ext cx="5103927" cy="497795"/>
      </dsp:txXfrm>
    </dsp:sp>
    <dsp:sp modelId="{94BB0BAA-E9F8-4479-A247-46DE7F4266CD}">
      <dsp:nvSpPr>
        <dsp:cNvPr id="0" name=""/>
        <dsp:cNvSpPr/>
      </dsp:nvSpPr>
      <dsp:spPr>
        <a:xfrm>
          <a:off x="0" y="1875413"/>
          <a:ext cx="5157787"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H-P Axis Suppression</a:t>
          </a:r>
        </a:p>
      </dsp:txBody>
      <dsp:txXfrm>
        <a:off x="26930" y="1902343"/>
        <a:ext cx="5103927" cy="497795"/>
      </dsp:txXfrm>
    </dsp:sp>
    <dsp:sp modelId="{E880DB98-7384-494B-8616-838A4337FDD2}">
      <dsp:nvSpPr>
        <dsp:cNvPr id="0" name=""/>
        <dsp:cNvSpPr/>
      </dsp:nvSpPr>
      <dsp:spPr>
        <a:xfrm>
          <a:off x="0" y="2493309"/>
          <a:ext cx="5157787"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Decreased ESR and CRP</a:t>
          </a:r>
        </a:p>
      </dsp:txBody>
      <dsp:txXfrm>
        <a:off x="26930" y="2520239"/>
        <a:ext cx="5103927" cy="497795"/>
      </dsp:txXfrm>
    </dsp:sp>
    <dsp:sp modelId="{942FB24F-4CBF-4C2F-80FF-391447C04603}">
      <dsp:nvSpPr>
        <dsp:cNvPr id="0" name=""/>
        <dsp:cNvSpPr/>
      </dsp:nvSpPr>
      <dsp:spPr>
        <a:xfrm>
          <a:off x="0" y="3111204"/>
          <a:ext cx="5157787"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Anaphylaxis</a:t>
          </a:r>
        </a:p>
      </dsp:txBody>
      <dsp:txXfrm>
        <a:off x="26930" y="3138134"/>
        <a:ext cx="5103927" cy="497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B7422-45B7-49D3-9F40-A73CA2ADD1BF}">
      <dsp:nvSpPr>
        <dsp:cNvPr id="0" name=""/>
        <dsp:cNvSpPr/>
      </dsp:nvSpPr>
      <dsp:spPr>
        <a:xfrm>
          <a:off x="0" y="373999"/>
          <a:ext cx="6666833" cy="11419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Patient's on antiplatelet/anticoagulation:</a:t>
          </a:r>
          <a:r>
            <a:rPr lang="en-US" sz="1600" kern="1200" dirty="0"/>
            <a:t> Very little data for guidelines. </a:t>
          </a:r>
          <a:br>
            <a:rPr lang="en-US" sz="1600" kern="1200" dirty="0"/>
          </a:br>
          <a:r>
            <a:rPr lang="en-US" sz="1600" kern="1200" dirty="0"/>
            <a:t>Warfarin - make sure INR is in therapeutic range. </a:t>
          </a:r>
          <a:br>
            <a:rPr lang="en-US" sz="1600" kern="1200" dirty="0"/>
          </a:br>
          <a:r>
            <a:rPr lang="en-US" sz="1600" kern="1200" dirty="0"/>
            <a:t>NOACs – Avoid procedure during peak drug activity (usually 2-4 h after dose)</a:t>
          </a:r>
        </a:p>
      </dsp:txBody>
      <dsp:txXfrm>
        <a:off x="55744" y="429743"/>
        <a:ext cx="6555345" cy="1030432"/>
      </dsp:txXfrm>
    </dsp:sp>
    <dsp:sp modelId="{3C2ED58A-F0F0-4847-A6FB-EBE1F77C8999}">
      <dsp:nvSpPr>
        <dsp:cNvPr id="0" name=""/>
        <dsp:cNvSpPr/>
      </dsp:nvSpPr>
      <dsp:spPr>
        <a:xfrm>
          <a:off x="0" y="1561999"/>
          <a:ext cx="6666833" cy="1141920"/>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t>Diabetic Patients: </a:t>
          </a:r>
          <a:r>
            <a:rPr lang="en-US" sz="1600" kern="1200" dirty="0"/>
            <a:t>Modest rise in blood glucose for a week to (rarely) 3 </a:t>
          </a:r>
          <a:r>
            <a:rPr lang="en-US" sz="1600" kern="1200" dirty="0">
              <a:latin typeface="Aptos Display" panose="020F0302020204030204"/>
            </a:rPr>
            <a:t>weeks</a:t>
          </a:r>
          <a:br>
            <a:rPr lang="en-US" sz="1600" kern="1200" dirty="0">
              <a:latin typeface="Aptos Display" panose="020F0302020204030204"/>
            </a:rPr>
          </a:br>
          <a:r>
            <a:rPr lang="en-US" sz="1600" kern="1200" dirty="0">
              <a:latin typeface="Aptos Display" panose="020F0302020204030204"/>
            </a:rPr>
            <a:t>Risk</a:t>
          </a:r>
          <a:r>
            <a:rPr lang="en-US" sz="1600" kern="1200" dirty="0"/>
            <a:t> increases with size of dose. </a:t>
          </a:r>
          <a:endParaRPr lang="en-US" sz="1600" kern="1200" dirty="0">
            <a:latin typeface="Aptos Display" panose="020F0302020204030204"/>
          </a:endParaRPr>
        </a:p>
      </dsp:txBody>
      <dsp:txXfrm>
        <a:off x="55744" y="1617743"/>
        <a:ext cx="6555345" cy="1030432"/>
      </dsp:txXfrm>
    </dsp:sp>
    <dsp:sp modelId="{03B2C9FA-49E7-4338-9F31-B2E93D638C45}">
      <dsp:nvSpPr>
        <dsp:cNvPr id="0" name=""/>
        <dsp:cNvSpPr/>
      </dsp:nvSpPr>
      <dsp:spPr>
        <a:xfrm>
          <a:off x="0" y="2750000"/>
          <a:ext cx="6666833" cy="1141920"/>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Patients with mental illness: </a:t>
          </a:r>
          <a:r>
            <a:rPr lang="en-US" sz="1600" kern="1200" dirty="0"/>
            <a:t>Possibility of causing acute psychosis</a:t>
          </a:r>
        </a:p>
      </dsp:txBody>
      <dsp:txXfrm>
        <a:off x="55744" y="2805744"/>
        <a:ext cx="6555345" cy="1030432"/>
      </dsp:txXfrm>
    </dsp:sp>
    <dsp:sp modelId="{38B77A2F-65B6-4AA1-8A19-4DBAADC1F314}">
      <dsp:nvSpPr>
        <dsp:cNvPr id="0" name=""/>
        <dsp:cNvSpPr/>
      </dsp:nvSpPr>
      <dsp:spPr>
        <a:xfrm>
          <a:off x="0" y="3938000"/>
          <a:ext cx="6666833" cy="114192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Darker skinned patients: </a:t>
          </a:r>
          <a:r>
            <a:rPr lang="en-US" sz="1600" kern="1200" dirty="0"/>
            <a:t>Hypopigmentation and Fat Atrophy</a:t>
          </a:r>
        </a:p>
      </dsp:txBody>
      <dsp:txXfrm>
        <a:off x="55744" y="3993744"/>
        <a:ext cx="6555345" cy="1030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F6AC6-19B7-4F27-A1D6-FDB60786927F}">
      <dsp:nvSpPr>
        <dsp:cNvPr id="0" name=""/>
        <dsp:cNvSpPr/>
      </dsp:nvSpPr>
      <dsp:spPr>
        <a:xfrm rot="5400000">
          <a:off x="4685570" y="-1674448"/>
          <a:ext cx="1354766" cy="504748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n-US" sz="900" kern="1200" dirty="0">
              <a:latin typeface="Aptos Display" panose="020F0302020204030204"/>
            </a:rPr>
            <a:t>Acute or Chronic Bursitis (direct blow, fall, spontaneous, or overuse)</a:t>
          </a:r>
          <a:endParaRPr lang="en-US" sz="900" kern="1200" dirty="0"/>
        </a:p>
      </dsp:txBody>
      <dsp:txXfrm rot="-5400000">
        <a:off x="2839210" y="238046"/>
        <a:ext cx="4981352" cy="1222498"/>
      </dsp:txXfrm>
    </dsp:sp>
    <dsp:sp modelId="{D477FDE6-B760-4EF6-8726-41155EA6F142}">
      <dsp:nvSpPr>
        <dsp:cNvPr id="0" name=""/>
        <dsp:cNvSpPr/>
      </dsp:nvSpPr>
      <dsp:spPr>
        <a:xfrm>
          <a:off x="0" y="2565"/>
          <a:ext cx="2839210" cy="16934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INDICATIONS</a:t>
          </a:r>
        </a:p>
      </dsp:txBody>
      <dsp:txXfrm>
        <a:off x="82668" y="85233"/>
        <a:ext cx="2673874" cy="1528121"/>
      </dsp:txXfrm>
    </dsp:sp>
    <dsp:sp modelId="{F18FF5B9-3F1C-4A52-8CF5-DC0BE6AE4ECA}">
      <dsp:nvSpPr>
        <dsp:cNvPr id="0" name=""/>
        <dsp:cNvSpPr/>
      </dsp:nvSpPr>
      <dsp:spPr>
        <a:xfrm rot="5400000">
          <a:off x="4685570" y="103682"/>
          <a:ext cx="1354766" cy="504748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latin typeface="Aptos Display" panose="020F0302020204030204"/>
            </a:rPr>
            <a:t>0.5-1</a:t>
          </a:r>
          <a:r>
            <a:rPr lang="en-US" sz="900" kern="1200" dirty="0"/>
            <a:t> mL STEROID</a:t>
          </a:r>
        </a:p>
        <a:p>
          <a:pPr marL="57150" lvl="1" indent="-57150" algn="l" defTabSz="400050">
            <a:lnSpc>
              <a:spcPct val="90000"/>
            </a:lnSpc>
            <a:spcBef>
              <a:spcPct val="0"/>
            </a:spcBef>
            <a:spcAft>
              <a:spcPct val="15000"/>
            </a:spcAft>
            <a:buChar char="•"/>
          </a:pPr>
          <a:r>
            <a:rPr lang="en-US" sz="900" kern="1200" dirty="0">
              <a:latin typeface="Aptos Display" panose="020F0302020204030204"/>
            </a:rPr>
            <a:t>2-2.5</a:t>
          </a:r>
          <a:r>
            <a:rPr lang="en-US" sz="900" kern="1200" dirty="0"/>
            <a:t> mL ANESTHETIC</a:t>
          </a:r>
        </a:p>
      </dsp:txBody>
      <dsp:txXfrm rot="-5400000">
        <a:off x="2839210" y="2016176"/>
        <a:ext cx="4981352" cy="1222498"/>
      </dsp:txXfrm>
    </dsp:sp>
    <dsp:sp modelId="{5E35403E-FCF2-4CF9-A259-461C32492071}">
      <dsp:nvSpPr>
        <dsp:cNvPr id="0" name=""/>
        <dsp:cNvSpPr/>
      </dsp:nvSpPr>
      <dsp:spPr>
        <a:xfrm>
          <a:off x="0" y="1780696"/>
          <a:ext cx="2839210" cy="16934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MEDS</a:t>
          </a:r>
        </a:p>
      </dsp:txBody>
      <dsp:txXfrm>
        <a:off x="82668" y="1863364"/>
        <a:ext cx="2673874" cy="1528121"/>
      </dsp:txXfrm>
    </dsp:sp>
    <dsp:sp modelId="{04A2EF99-DED9-47DC-973E-4777CEFA2DBC}">
      <dsp:nvSpPr>
        <dsp:cNvPr id="0" name=""/>
        <dsp:cNvSpPr/>
      </dsp:nvSpPr>
      <dsp:spPr>
        <a:xfrm rot="5400000">
          <a:off x="4685570" y="1881813"/>
          <a:ext cx="1354766" cy="504748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100000"/>
            </a:lnSpc>
            <a:spcBef>
              <a:spcPct val="0"/>
            </a:spcBef>
            <a:spcAft>
              <a:spcPct val="15000"/>
            </a:spcAft>
            <a:buChar char="•"/>
          </a:pPr>
          <a:r>
            <a:rPr lang="en-US" sz="900" kern="1200" dirty="0">
              <a:solidFill>
                <a:srgbClr val="000000"/>
              </a:solidFill>
              <a:latin typeface="Arial"/>
              <a:cs typeface="Arial"/>
            </a:rPr>
            <a:t>Patient lies on their unaffected side with </a:t>
          </a:r>
          <a:br>
            <a:rPr lang="en-US" sz="900" kern="1200" dirty="0">
              <a:solidFill>
                <a:srgbClr val="000000"/>
              </a:solidFill>
              <a:latin typeface="Arial"/>
              <a:cs typeface="Arial"/>
            </a:rPr>
          </a:br>
          <a:r>
            <a:rPr lang="en-US" sz="900" kern="1200" dirty="0">
              <a:solidFill>
                <a:srgbClr val="000000"/>
              </a:solidFill>
              <a:latin typeface="Arial"/>
              <a:cs typeface="Arial"/>
            </a:rPr>
            <a:t>lower leg flexed and upper leg </a:t>
          </a:r>
          <a:r>
            <a:rPr lang="en-US" sz="900" kern="1200" dirty="0">
              <a:latin typeface="Arial"/>
              <a:cs typeface="Arial"/>
            </a:rPr>
            <a:t>extended</a:t>
          </a:r>
          <a:endParaRPr lang="en-US" sz="900" kern="1200" dirty="0">
            <a:latin typeface="Aptos Display" panose="020F0302020204030204"/>
            <a:cs typeface="Arial"/>
          </a:endParaRPr>
        </a:p>
        <a:p>
          <a:pPr marL="57150" lvl="1" indent="-57150" algn="l" defTabSz="400050" rtl="0">
            <a:lnSpc>
              <a:spcPct val="100000"/>
            </a:lnSpc>
            <a:spcBef>
              <a:spcPct val="0"/>
            </a:spcBef>
            <a:spcAft>
              <a:spcPct val="15000"/>
            </a:spcAft>
            <a:buChar char="•"/>
          </a:pPr>
          <a:r>
            <a:rPr lang="en-US" sz="900" kern="1200" dirty="0">
              <a:solidFill>
                <a:srgbClr val="000000"/>
              </a:solidFill>
              <a:latin typeface="Arial"/>
              <a:cs typeface="Arial"/>
            </a:rPr>
            <a:t>Identify and mark the tender area over the </a:t>
          </a:r>
          <a:br>
            <a:rPr lang="en-US" sz="900" kern="1200" dirty="0">
              <a:solidFill>
                <a:srgbClr val="000000"/>
              </a:solidFill>
              <a:latin typeface="Arial"/>
              <a:cs typeface="Arial"/>
            </a:rPr>
          </a:br>
          <a:r>
            <a:rPr lang="en-US" sz="900" kern="1200" dirty="0">
              <a:solidFill>
                <a:srgbClr val="000000"/>
              </a:solidFill>
              <a:latin typeface="Arial"/>
              <a:cs typeface="Arial"/>
            </a:rPr>
            <a:t>greater </a:t>
          </a:r>
          <a:r>
            <a:rPr lang="en-US" sz="900" kern="1200" dirty="0">
              <a:latin typeface="Arial"/>
              <a:cs typeface="Arial"/>
            </a:rPr>
            <a:t>trochanter</a:t>
          </a:r>
          <a:endParaRPr lang="en-US" sz="900" kern="1200" dirty="0">
            <a:latin typeface="Aptos Display" panose="020F0302020204030204"/>
            <a:cs typeface="Arial"/>
          </a:endParaRPr>
        </a:p>
        <a:p>
          <a:pPr marL="57150" lvl="1" indent="-57150" algn="l" defTabSz="400050" rtl="0">
            <a:lnSpc>
              <a:spcPct val="100000"/>
            </a:lnSpc>
            <a:spcBef>
              <a:spcPct val="0"/>
            </a:spcBef>
            <a:spcAft>
              <a:spcPct val="15000"/>
            </a:spcAft>
            <a:buChar char="•"/>
          </a:pPr>
          <a:r>
            <a:rPr lang="en-US" sz="900" kern="1200" dirty="0">
              <a:solidFill>
                <a:srgbClr val="000000"/>
              </a:solidFill>
              <a:latin typeface="Arial"/>
              <a:cs typeface="Arial"/>
            </a:rPr>
            <a:t>Insert the needle perpendicular to this point </a:t>
          </a:r>
          <a:br>
            <a:rPr lang="en-US" sz="900" kern="1200" dirty="0">
              <a:solidFill>
                <a:srgbClr val="000000"/>
              </a:solidFill>
              <a:latin typeface="Arial"/>
              <a:cs typeface="Arial"/>
            </a:rPr>
          </a:br>
          <a:r>
            <a:rPr lang="en-US" sz="900" kern="1200" dirty="0">
              <a:solidFill>
                <a:srgbClr val="000000"/>
              </a:solidFill>
              <a:latin typeface="Arial"/>
              <a:cs typeface="Arial"/>
            </a:rPr>
            <a:t>and advance until you touch </a:t>
          </a:r>
          <a:r>
            <a:rPr lang="en-US" sz="900" kern="1200" dirty="0">
              <a:latin typeface="Arial"/>
              <a:cs typeface="Arial"/>
            </a:rPr>
            <a:t>bone</a:t>
          </a:r>
          <a:endParaRPr lang="en-US" sz="900" kern="1200" dirty="0">
            <a:latin typeface="Aptos Display" panose="020F0302020204030204"/>
            <a:cs typeface="Arial"/>
          </a:endParaRPr>
        </a:p>
        <a:p>
          <a:pPr marL="57150" lvl="1" indent="-57150" algn="l" defTabSz="400050">
            <a:lnSpc>
              <a:spcPct val="90000"/>
            </a:lnSpc>
            <a:spcBef>
              <a:spcPct val="0"/>
            </a:spcBef>
            <a:spcAft>
              <a:spcPct val="15000"/>
            </a:spcAft>
            <a:buChar char="•"/>
          </a:pPr>
          <a:r>
            <a:rPr lang="en-US" sz="900" kern="1200" dirty="0">
              <a:solidFill>
                <a:srgbClr val="000000"/>
              </a:solidFill>
              <a:latin typeface="Arial"/>
              <a:cs typeface="Arial"/>
            </a:rPr>
            <a:t>Feel for an area of no resistance and introduce </a:t>
          </a:r>
          <a:br>
            <a:rPr lang="en-US" sz="900" kern="1200" dirty="0">
              <a:solidFill>
                <a:srgbClr val="000000"/>
              </a:solidFill>
              <a:latin typeface="Arial"/>
              <a:cs typeface="Arial"/>
            </a:rPr>
          </a:br>
          <a:r>
            <a:rPr lang="en-US" sz="900" kern="1200" dirty="0">
              <a:solidFill>
                <a:srgbClr val="000000"/>
              </a:solidFill>
              <a:latin typeface="Arial"/>
              <a:cs typeface="Arial"/>
            </a:rPr>
            <a:t>injection as a bolus.</a:t>
          </a:r>
          <a:endParaRPr lang="en-US" sz="900" kern="1200" dirty="0"/>
        </a:p>
      </dsp:txBody>
      <dsp:txXfrm rot="-5400000">
        <a:off x="2839210" y="3794307"/>
        <a:ext cx="4981352" cy="1222498"/>
      </dsp:txXfrm>
    </dsp:sp>
    <dsp:sp modelId="{28C813BF-B1BF-4EF8-B696-85A489CC853B}">
      <dsp:nvSpPr>
        <dsp:cNvPr id="0" name=""/>
        <dsp:cNvSpPr/>
      </dsp:nvSpPr>
      <dsp:spPr>
        <a:xfrm>
          <a:off x="0" y="3558827"/>
          <a:ext cx="2839210" cy="16934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100000"/>
            </a:lnSpc>
            <a:spcBef>
              <a:spcPct val="0"/>
            </a:spcBef>
            <a:spcAft>
              <a:spcPct val="35000"/>
            </a:spcAft>
            <a:buNone/>
          </a:pPr>
          <a:r>
            <a:rPr lang="en-US" sz="3100" kern="1200" dirty="0">
              <a:latin typeface="Aptos Display" panose="020F0302020204030204"/>
            </a:rPr>
            <a:t>INJECTION </a:t>
          </a:r>
          <a:endParaRPr lang="en-US" sz="3100" kern="1200" dirty="0">
            <a:latin typeface="Aptos Display" panose="020F0302020204030204"/>
            <a:cs typeface="Arial"/>
          </a:endParaRPr>
        </a:p>
      </dsp:txBody>
      <dsp:txXfrm>
        <a:off x="82668" y="3641495"/>
        <a:ext cx="2673874" cy="15281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F6AC6-19B7-4F27-A1D6-FDB60786927F}">
      <dsp:nvSpPr>
        <dsp:cNvPr id="0" name=""/>
        <dsp:cNvSpPr/>
      </dsp:nvSpPr>
      <dsp:spPr>
        <a:xfrm rot="5400000">
          <a:off x="3519710" y="-1125808"/>
          <a:ext cx="1354766" cy="395020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Aptos Display" panose="020F0302020204030204"/>
            </a:rPr>
            <a:t>OA</a:t>
          </a:r>
          <a:endParaRPr lang="en-US" sz="1800" kern="1200" dirty="0"/>
        </a:p>
        <a:p>
          <a:pPr marL="171450" lvl="1" indent="-171450" algn="l" defTabSz="800100">
            <a:lnSpc>
              <a:spcPct val="90000"/>
            </a:lnSpc>
            <a:spcBef>
              <a:spcPct val="0"/>
            </a:spcBef>
            <a:spcAft>
              <a:spcPct val="15000"/>
            </a:spcAft>
            <a:buChar char="•"/>
          </a:pPr>
          <a:r>
            <a:rPr lang="en-US" sz="1800" kern="1200" dirty="0">
              <a:latin typeface="Aptos Display" panose="020F0302020204030204"/>
            </a:rPr>
            <a:t>RA</a:t>
          </a:r>
        </a:p>
        <a:p>
          <a:pPr marL="171450" lvl="1" indent="-171450" algn="l" defTabSz="800100" rtl="0">
            <a:lnSpc>
              <a:spcPct val="90000"/>
            </a:lnSpc>
            <a:spcBef>
              <a:spcPct val="0"/>
            </a:spcBef>
            <a:spcAft>
              <a:spcPct val="15000"/>
            </a:spcAft>
            <a:buChar char="•"/>
          </a:pPr>
          <a:r>
            <a:rPr lang="en-US" sz="1800" kern="1200" dirty="0">
              <a:latin typeface="Aptos Display" panose="020F0302020204030204"/>
            </a:rPr>
            <a:t>Gout </a:t>
          </a:r>
        </a:p>
        <a:p>
          <a:pPr marL="171450" lvl="1" indent="-171450" algn="l" defTabSz="800100">
            <a:lnSpc>
              <a:spcPct val="90000"/>
            </a:lnSpc>
            <a:spcBef>
              <a:spcPct val="0"/>
            </a:spcBef>
            <a:spcAft>
              <a:spcPct val="15000"/>
            </a:spcAft>
            <a:buChar char="•"/>
          </a:pPr>
          <a:r>
            <a:rPr lang="en-US" sz="1800" kern="1200" dirty="0">
              <a:latin typeface="Aptos Display" panose="020F0302020204030204"/>
            </a:rPr>
            <a:t>Trauma</a:t>
          </a:r>
        </a:p>
      </dsp:txBody>
      <dsp:txXfrm rot="-5400000">
        <a:off x="2221990" y="238046"/>
        <a:ext cx="3884072" cy="1222498"/>
      </dsp:txXfrm>
    </dsp:sp>
    <dsp:sp modelId="{D477FDE6-B760-4EF6-8726-41155EA6F142}">
      <dsp:nvSpPr>
        <dsp:cNvPr id="0" name=""/>
        <dsp:cNvSpPr/>
      </dsp:nvSpPr>
      <dsp:spPr>
        <a:xfrm>
          <a:off x="0" y="2565"/>
          <a:ext cx="2221990" cy="16934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INDICATIONS</a:t>
          </a:r>
        </a:p>
      </dsp:txBody>
      <dsp:txXfrm>
        <a:off x="82668" y="85233"/>
        <a:ext cx="2056654" cy="1528121"/>
      </dsp:txXfrm>
    </dsp:sp>
    <dsp:sp modelId="{F18FF5B9-3F1C-4A52-8CF5-DC0BE6AE4ECA}">
      <dsp:nvSpPr>
        <dsp:cNvPr id="0" name=""/>
        <dsp:cNvSpPr/>
      </dsp:nvSpPr>
      <dsp:spPr>
        <a:xfrm rot="5400000">
          <a:off x="3519710" y="652322"/>
          <a:ext cx="1354766" cy="395020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ptos Display" panose="020F0302020204030204"/>
            </a:rPr>
            <a:t>4-4.5</a:t>
          </a:r>
          <a:r>
            <a:rPr lang="en-US" sz="1800" kern="1200" dirty="0"/>
            <a:t> mL STEROID</a:t>
          </a:r>
        </a:p>
        <a:p>
          <a:pPr marL="171450" lvl="1" indent="-171450" algn="l" defTabSz="800100" rtl="0">
            <a:lnSpc>
              <a:spcPct val="90000"/>
            </a:lnSpc>
            <a:spcBef>
              <a:spcPct val="0"/>
            </a:spcBef>
            <a:spcAft>
              <a:spcPct val="15000"/>
            </a:spcAft>
            <a:buChar char="•"/>
          </a:pPr>
          <a:r>
            <a:rPr lang="en-US" sz="1800" kern="1200" dirty="0">
              <a:latin typeface="Aptos Display" panose="020F0302020204030204"/>
            </a:rPr>
            <a:t>5-5.5</a:t>
          </a:r>
          <a:r>
            <a:rPr lang="en-US" sz="1800" kern="1200" dirty="0"/>
            <a:t> mL ANESTHETIC</a:t>
          </a:r>
        </a:p>
      </dsp:txBody>
      <dsp:txXfrm rot="-5400000">
        <a:off x="2221990" y="2016176"/>
        <a:ext cx="3884072" cy="1222498"/>
      </dsp:txXfrm>
    </dsp:sp>
    <dsp:sp modelId="{5E35403E-FCF2-4CF9-A259-461C32492071}">
      <dsp:nvSpPr>
        <dsp:cNvPr id="0" name=""/>
        <dsp:cNvSpPr/>
      </dsp:nvSpPr>
      <dsp:spPr>
        <a:xfrm>
          <a:off x="0" y="1780696"/>
          <a:ext cx="2221990" cy="16934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MEDS</a:t>
          </a:r>
        </a:p>
      </dsp:txBody>
      <dsp:txXfrm>
        <a:off x="82668" y="1863364"/>
        <a:ext cx="2056654" cy="1528121"/>
      </dsp:txXfrm>
    </dsp:sp>
    <dsp:sp modelId="{04A2EF99-DED9-47DC-973E-4777CEFA2DBC}">
      <dsp:nvSpPr>
        <dsp:cNvPr id="0" name=""/>
        <dsp:cNvSpPr/>
      </dsp:nvSpPr>
      <dsp:spPr>
        <a:xfrm rot="5400000">
          <a:off x="3519710" y="2430453"/>
          <a:ext cx="1354766" cy="395020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Arial"/>
              <a:cs typeface="Arial"/>
            </a:rPr>
            <a:t>Medial Approach</a:t>
          </a:r>
        </a:p>
        <a:p>
          <a:pPr marL="171450" lvl="1" indent="-171450" algn="l" defTabSz="800100" rtl="0">
            <a:lnSpc>
              <a:spcPct val="90000"/>
            </a:lnSpc>
            <a:spcBef>
              <a:spcPct val="0"/>
            </a:spcBef>
            <a:spcAft>
              <a:spcPct val="15000"/>
            </a:spcAft>
            <a:buChar char="•"/>
          </a:pPr>
          <a:r>
            <a:rPr lang="en-US" sz="1800" kern="1200" dirty="0">
              <a:latin typeface="Arial"/>
              <a:cs typeface="Arial"/>
            </a:rPr>
            <a:t>Lateral Approach</a:t>
          </a:r>
        </a:p>
        <a:p>
          <a:pPr marL="171450" lvl="1" indent="-171450" algn="l" defTabSz="800100" rtl="0">
            <a:lnSpc>
              <a:spcPct val="90000"/>
            </a:lnSpc>
            <a:spcBef>
              <a:spcPct val="0"/>
            </a:spcBef>
            <a:spcAft>
              <a:spcPct val="15000"/>
            </a:spcAft>
            <a:buChar char="•"/>
          </a:pPr>
          <a:r>
            <a:rPr lang="en-US" sz="1800" kern="1200" dirty="0">
              <a:latin typeface="Arial"/>
              <a:cs typeface="Arial"/>
            </a:rPr>
            <a:t>Superior Approach</a:t>
          </a:r>
        </a:p>
      </dsp:txBody>
      <dsp:txXfrm rot="-5400000">
        <a:off x="2221990" y="3794307"/>
        <a:ext cx="3884072" cy="1222498"/>
      </dsp:txXfrm>
    </dsp:sp>
    <dsp:sp modelId="{28C813BF-B1BF-4EF8-B696-85A489CC853B}">
      <dsp:nvSpPr>
        <dsp:cNvPr id="0" name=""/>
        <dsp:cNvSpPr/>
      </dsp:nvSpPr>
      <dsp:spPr>
        <a:xfrm>
          <a:off x="0" y="3558827"/>
          <a:ext cx="2221990" cy="16934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100000"/>
            </a:lnSpc>
            <a:spcBef>
              <a:spcPct val="0"/>
            </a:spcBef>
            <a:spcAft>
              <a:spcPct val="35000"/>
            </a:spcAft>
            <a:buNone/>
          </a:pPr>
          <a:r>
            <a:rPr lang="en-US" sz="2600" kern="1200" dirty="0">
              <a:latin typeface="Aptos Display" panose="020F0302020204030204"/>
            </a:rPr>
            <a:t>INJECTION </a:t>
          </a:r>
          <a:endParaRPr lang="en-US" sz="2600" kern="1200" dirty="0">
            <a:latin typeface="Aptos Display" panose="020F0302020204030204"/>
            <a:cs typeface="Arial"/>
          </a:endParaRPr>
        </a:p>
      </dsp:txBody>
      <dsp:txXfrm>
        <a:off x="82668" y="3641495"/>
        <a:ext cx="2056654" cy="15281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F6AC6-19B7-4F27-A1D6-FDB60786927F}">
      <dsp:nvSpPr>
        <dsp:cNvPr id="0" name=""/>
        <dsp:cNvSpPr/>
      </dsp:nvSpPr>
      <dsp:spPr>
        <a:xfrm rot="5400000">
          <a:off x="4685570" y="-1674448"/>
          <a:ext cx="1354766" cy="504748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a:latin typeface="Aptos Display" panose="020F0302020204030204"/>
            </a:rPr>
            <a:t>Trauma</a:t>
          </a:r>
          <a:endParaRPr lang="en-US" sz="1600" kern="1200"/>
        </a:p>
        <a:p>
          <a:pPr marL="171450" lvl="1" indent="-171450" algn="l" defTabSz="711200">
            <a:lnSpc>
              <a:spcPct val="90000"/>
            </a:lnSpc>
            <a:spcBef>
              <a:spcPct val="0"/>
            </a:spcBef>
            <a:spcAft>
              <a:spcPct val="15000"/>
            </a:spcAft>
            <a:buChar char="•"/>
          </a:pPr>
          <a:r>
            <a:rPr lang="en-US" sz="1600" kern="1200">
              <a:latin typeface="Aptos Display" panose="020F0302020204030204"/>
            </a:rPr>
            <a:t>RA</a:t>
          </a:r>
        </a:p>
        <a:p>
          <a:pPr marL="171450" lvl="1" indent="-171450" algn="l" defTabSz="711200">
            <a:lnSpc>
              <a:spcPct val="90000"/>
            </a:lnSpc>
            <a:spcBef>
              <a:spcPct val="0"/>
            </a:spcBef>
            <a:spcAft>
              <a:spcPct val="15000"/>
            </a:spcAft>
            <a:buChar char="•"/>
          </a:pPr>
          <a:r>
            <a:rPr lang="en-US" sz="1600" kern="1200">
              <a:latin typeface="Aptos Display" panose="020F0302020204030204"/>
            </a:rPr>
            <a:t>OA</a:t>
          </a:r>
        </a:p>
        <a:p>
          <a:pPr marL="171450" lvl="1" indent="-171450" algn="l" defTabSz="711200">
            <a:lnSpc>
              <a:spcPct val="90000"/>
            </a:lnSpc>
            <a:spcBef>
              <a:spcPct val="0"/>
            </a:spcBef>
            <a:spcAft>
              <a:spcPct val="15000"/>
            </a:spcAft>
            <a:buChar char="•"/>
          </a:pPr>
          <a:r>
            <a:rPr lang="en-US" sz="1600" kern="1200">
              <a:latin typeface="Aptos Display" panose="020F0302020204030204"/>
            </a:rPr>
            <a:t>Overuse</a:t>
          </a:r>
        </a:p>
      </dsp:txBody>
      <dsp:txXfrm rot="-5400000">
        <a:off x="2839210" y="238046"/>
        <a:ext cx="4981352" cy="1222498"/>
      </dsp:txXfrm>
    </dsp:sp>
    <dsp:sp modelId="{D477FDE6-B760-4EF6-8726-41155EA6F142}">
      <dsp:nvSpPr>
        <dsp:cNvPr id="0" name=""/>
        <dsp:cNvSpPr/>
      </dsp:nvSpPr>
      <dsp:spPr>
        <a:xfrm>
          <a:off x="0" y="2565"/>
          <a:ext cx="2839210" cy="16934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INDICATIONS</a:t>
          </a:r>
        </a:p>
      </dsp:txBody>
      <dsp:txXfrm>
        <a:off x="82668" y="85233"/>
        <a:ext cx="2673874" cy="1528121"/>
      </dsp:txXfrm>
    </dsp:sp>
    <dsp:sp modelId="{F18FF5B9-3F1C-4A52-8CF5-DC0BE6AE4ECA}">
      <dsp:nvSpPr>
        <dsp:cNvPr id="0" name=""/>
        <dsp:cNvSpPr/>
      </dsp:nvSpPr>
      <dsp:spPr>
        <a:xfrm rot="5400000">
          <a:off x="4685570" y="103682"/>
          <a:ext cx="1354766" cy="504748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ptos Display" panose="020F0302020204030204"/>
            </a:rPr>
            <a:t>0.75-1</a:t>
          </a:r>
          <a:r>
            <a:rPr lang="en-US" sz="1600" kern="1200"/>
            <a:t> mL STEROID</a:t>
          </a:r>
        </a:p>
        <a:p>
          <a:pPr marL="171450" lvl="1" indent="-171450" algn="l" defTabSz="711200">
            <a:lnSpc>
              <a:spcPct val="90000"/>
            </a:lnSpc>
            <a:spcBef>
              <a:spcPct val="0"/>
            </a:spcBef>
            <a:spcAft>
              <a:spcPct val="15000"/>
            </a:spcAft>
            <a:buChar char="•"/>
          </a:pPr>
          <a:r>
            <a:rPr lang="en-US" sz="1600" kern="1200">
              <a:latin typeface="Aptos Display" panose="020F0302020204030204"/>
            </a:rPr>
            <a:t>1.25-1.5</a:t>
          </a:r>
          <a:r>
            <a:rPr lang="en-US" sz="1600" kern="1200"/>
            <a:t> mL ANESTHETIC</a:t>
          </a:r>
        </a:p>
      </dsp:txBody>
      <dsp:txXfrm rot="-5400000">
        <a:off x="2839210" y="2016176"/>
        <a:ext cx="4981352" cy="1222498"/>
      </dsp:txXfrm>
    </dsp:sp>
    <dsp:sp modelId="{5E35403E-FCF2-4CF9-A259-461C32492071}">
      <dsp:nvSpPr>
        <dsp:cNvPr id="0" name=""/>
        <dsp:cNvSpPr/>
      </dsp:nvSpPr>
      <dsp:spPr>
        <a:xfrm>
          <a:off x="0" y="1780696"/>
          <a:ext cx="2839210" cy="16934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MEDS</a:t>
          </a:r>
        </a:p>
      </dsp:txBody>
      <dsp:txXfrm>
        <a:off x="82668" y="1863364"/>
        <a:ext cx="2673874" cy="1528121"/>
      </dsp:txXfrm>
    </dsp:sp>
    <dsp:sp modelId="{04A2EF99-DED9-47DC-973E-4777CEFA2DBC}">
      <dsp:nvSpPr>
        <dsp:cNvPr id="0" name=""/>
        <dsp:cNvSpPr/>
      </dsp:nvSpPr>
      <dsp:spPr>
        <a:xfrm rot="5400000">
          <a:off x="4685570" y="1881813"/>
          <a:ext cx="1354766" cy="504748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Arial"/>
            </a:rPr>
            <a:t>Patient lies on side with medial aspect of the foot up</a:t>
          </a:r>
        </a:p>
        <a:p>
          <a:pPr marL="171450" lvl="1" indent="-171450" algn="l" defTabSz="711200" rtl="0">
            <a:lnSpc>
              <a:spcPct val="90000"/>
            </a:lnSpc>
            <a:spcBef>
              <a:spcPct val="0"/>
            </a:spcBef>
            <a:spcAft>
              <a:spcPct val="15000"/>
            </a:spcAft>
            <a:buChar char="•"/>
          </a:pPr>
          <a:r>
            <a:rPr lang="en-US" sz="1600" kern="1200" dirty="0">
              <a:latin typeface="Arial"/>
              <a:cs typeface="Arial"/>
            </a:rPr>
            <a:t>Identify sustentaculum tali</a:t>
          </a:r>
        </a:p>
        <a:p>
          <a:pPr marL="171450" lvl="1" indent="-171450" algn="l" defTabSz="711200" rtl="0">
            <a:lnSpc>
              <a:spcPct val="90000"/>
            </a:lnSpc>
            <a:spcBef>
              <a:spcPct val="0"/>
            </a:spcBef>
            <a:spcAft>
              <a:spcPct val="15000"/>
            </a:spcAft>
            <a:buChar char="•"/>
          </a:pPr>
          <a:r>
            <a:rPr lang="en-US" sz="1600" kern="1200" dirty="0">
              <a:latin typeface="Arial"/>
              <a:cs typeface="Arial"/>
            </a:rPr>
            <a:t>Insert needle immediately above and slightly posterior to sustentaculum tali</a:t>
          </a:r>
        </a:p>
        <a:p>
          <a:pPr marL="171450" lvl="1" indent="-171450" algn="l" defTabSz="711200" rtl="0">
            <a:lnSpc>
              <a:spcPct val="90000"/>
            </a:lnSpc>
            <a:spcBef>
              <a:spcPct val="0"/>
            </a:spcBef>
            <a:spcAft>
              <a:spcPct val="15000"/>
            </a:spcAft>
            <a:buChar char="•"/>
          </a:pPr>
          <a:r>
            <a:rPr lang="en-US" sz="1600" kern="1200" dirty="0">
              <a:latin typeface="Arial"/>
              <a:cs typeface="Arial"/>
            </a:rPr>
            <a:t>Deposit solution here</a:t>
          </a:r>
        </a:p>
      </dsp:txBody>
      <dsp:txXfrm rot="-5400000">
        <a:off x="2839210" y="3794307"/>
        <a:ext cx="4981352" cy="1222498"/>
      </dsp:txXfrm>
    </dsp:sp>
    <dsp:sp modelId="{28C813BF-B1BF-4EF8-B696-85A489CC853B}">
      <dsp:nvSpPr>
        <dsp:cNvPr id="0" name=""/>
        <dsp:cNvSpPr/>
      </dsp:nvSpPr>
      <dsp:spPr>
        <a:xfrm>
          <a:off x="0" y="3558827"/>
          <a:ext cx="2839210" cy="16934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100000"/>
            </a:lnSpc>
            <a:spcBef>
              <a:spcPct val="0"/>
            </a:spcBef>
            <a:spcAft>
              <a:spcPct val="35000"/>
            </a:spcAft>
            <a:buNone/>
          </a:pPr>
          <a:r>
            <a:rPr lang="en-US" sz="3400" kern="1200">
              <a:latin typeface="Aptos Display" panose="020F0302020204030204"/>
            </a:rPr>
            <a:t>INJECTION </a:t>
          </a:r>
          <a:endParaRPr lang="en-US" sz="3400" kern="1200">
            <a:latin typeface="Aptos Display" panose="020F0302020204030204"/>
            <a:cs typeface="Arial"/>
          </a:endParaRPr>
        </a:p>
      </dsp:txBody>
      <dsp:txXfrm>
        <a:off x="82668" y="3641495"/>
        <a:ext cx="2673874" cy="15281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F6AC6-19B7-4F27-A1D6-FDB60786927F}">
      <dsp:nvSpPr>
        <dsp:cNvPr id="0" name=""/>
        <dsp:cNvSpPr/>
      </dsp:nvSpPr>
      <dsp:spPr>
        <a:xfrm rot="5400000">
          <a:off x="4337642" y="-1242039"/>
          <a:ext cx="2050623" cy="504748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rtl="0">
            <a:lnSpc>
              <a:spcPct val="90000"/>
            </a:lnSpc>
            <a:spcBef>
              <a:spcPct val="0"/>
            </a:spcBef>
            <a:spcAft>
              <a:spcPct val="15000"/>
            </a:spcAft>
            <a:buChar char="•"/>
          </a:pPr>
          <a:r>
            <a:rPr lang="en-US" sz="3900" kern="1200" dirty="0">
              <a:latin typeface="Aptos Display" panose="020F0302020204030204"/>
            </a:rPr>
            <a:t>Generally last resort</a:t>
          </a:r>
        </a:p>
      </dsp:txBody>
      <dsp:txXfrm rot="-5400000">
        <a:off x="2839211" y="356495"/>
        <a:ext cx="4947383" cy="1850417"/>
      </dsp:txXfrm>
    </dsp:sp>
    <dsp:sp modelId="{D477FDE6-B760-4EF6-8726-41155EA6F142}">
      <dsp:nvSpPr>
        <dsp:cNvPr id="0" name=""/>
        <dsp:cNvSpPr/>
      </dsp:nvSpPr>
      <dsp:spPr>
        <a:xfrm>
          <a:off x="0" y="64"/>
          <a:ext cx="2839210" cy="25632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INDICATIONS</a:t>
          </a:r>
        </a:p>
      </dsp:txBody>
      <dsp:txXfrm>
        <a:off x="125129" y="125193"/>
        <a:ext cx="2588952" cy="2313021"/>
      </dsp:txXfrm>
    </dsp:sp>
    <dsp:sp modelId="{F18FF5B9-3F1C-4A52-8CF5-DC0BE6AE4ECA}">
      <dsp:nvSpPr>
        <dsp:cNvPr id="0" name=""/>
        <dsp:cNvSpPr/>
      </dsp:nvSpPr>
      <dsp:spPr>
        <a:xfrm rot="5400000">
          <a:off x="4337642" y="1449404"/>
          <a:ext cx="2050623" cy="504748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latin typeface="Aptos Display" panose="020F0302020204030204"/>
            </a:rPr>
            <a:t>0.5-1</a:t>
          </a:r>
          <a:r>
            <a:rPr lang="en-US" sz="3900" kern="1200" dirty="0"/>
            <a:t> mL STEROID</a:t>
          </a:r>
        </a:p>
        <a:p>
          <a:pPr marL="285750" lvl="1" indent="-285750" algn="l" defTabSz="1733550">
            <a:lnSpc>
              <a:spcPct val="90000"/>
            </a:lnSpc>
            <a:spcBef>
              <a:spcPct val="0"/>
            </a:spcBef>
            <a:spcAft>
              <a:spcPct val="15000"/>
            </a:spcAft>
            <a:buChar char="•"/>
          </a:pPr>
          <a:r>
            <a:rPr lang="en-US" sz="3900" kern="1200" dirty="0">
              <a:latin typeface="Aptos Display" panose="020F0302020204030204"/>
            </a:rPr>
            <a:t>1.5-2</a:t>
          </a:r>
          <a:r>
            <a:rPr lang="en-US" sz="3900" kern="1200" dirty="0"/>
            <a:t> mL ANESTHETIC</a:t>
          </a:r>
        </a:p>
      </dsp:txBody>
      <dsp:txXfrm rot="-5400000">
        <a:off x="2839211" y="3047939"/>
        <a:ext cx="4947383" cy="1850417"/>
      </dsp:txXfrm>
    </dsp:sp>
    <dsp:sp modelId="{5E35403E-FCF2-4CF9-A259-461C32492071}">
      <dsp:nvSpPr>
        <dsp:cNvPr id="0" name=""/>
        <dsp:cNvSpPr/>
      </dsp:nvSpPr>
      <dsp:spPr>
        <a:xfrm>
          <a:off x="0" y="2691507"/>
          <a:ext cx="2839210" cy="25632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MEDS</a:t>
          </a:r>
        </a:p>
      </dsp:txBody>
      <dsp:txXfrm>
        <a:off x="125129" y="2816636"/>
        <a:ext cx="2588952" cy="23130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rk41GpRaiB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jpe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X0wN0JuEQ9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a9bLgTvra3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jpe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bj2MiUTwQF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0.jpe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IUaMc3JHdP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OAeOEc-X0kU?si=DMCRAOGXrWdhqgqf&amp;t=46" TargetMode="External"/><Relationship Id="rId2" Type="http://schemas.openxmlformats.org/officeDocument/2006/relationships/hyperlink" Target="https://shoulderpaininfo.com/wp-content/uploads/sites/2/2021/01/2560px-Shoulder_joint_back-en.svg_-1024x924.png" TargetMode="Externa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3.jpe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4.jpeg"/><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s://youtu.be/dBZ0srzj4a8?si=nuV8bwhvZpq3uVk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hyperlink" Target="https://youtu.be/0VSxtk1oQ2s?si=SQAxWhjc9_6UBFxH&amp;t=100" TargetMode="Externa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1.jpeg"/><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youtu.be/oOmjRUmbLnM" TargetMode="External"/><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8" Type="http://schemas.openxmlformats.org/officeDocument/2006/relationships/hyperlink" Target="https://youtu.be/qoizicVLGUI" TargetMode="External"/><Relationship Id="rId3" Type="http://schemas.openxmlformats.org/officeDocument/2006/relationships/hyperlink" Target="https://www.rehabmypatient.com/media/uploads/articles/golfers_elbow.jpg?v=2" TargetMode="External"/><Relationship Id="rId7" Type="http://schemas.openxmlformats.org/officeDocument/2006/relationships/hyperlink" Target="https://youtu.be/dBZ0srzj4a8?si=nuV8bwhvZpq3uVkX" TargetMode="External"/><Relationship Id="rId2" Type="http://schemas.openxmlformats.org/officeDocument/2006/relationships/hyperlink" Target="https://shoulderpaininfo.com/wp-content/uploads/sites/2/2021/01/2560px-Shoulder_joint_back-en.svg_-1024x924.png" TargetMode="External"/><Relationship Id="rId1" Type="http://schemas.openxmlformats.org/officeDocument/2006/relationships/slideLayout" Target="../slideLayouts/slideLayout2.xml"/><Relationship Id="rId6" Type="http://schemas.openxmlformats.org/officeDocument/2006/relationships/hyperlink" Target="https://orthoinfo.aaos.org/link/87b5e4ab3710476b966d218d475ad5fd.aspx" TargetMode="External"/><Relationship Id="rId5" Type="http://schemas.openxmlformats.org/officeDocument/2006/relationships/hyperlink" Target="https://teachmeanatomy.info/wp-content/uploads/Articulating-Surfaces-of-the-Acromioclavicular-Joint.jpg" TargetMode="External"/><Relationship Id="rId4" Type="http://schemas.openxmlformats.org/officeDocument/2006/relationships/hyperlink" Target="https://www.aafp.org/content/dam/brand/aafp/pubs/afp/issues/2014/0415/p649-f6.jpg"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hyperlink" Target="https://www.aafp.org/pubs/afp/issues/2024/0100/hip-and-knee-injections.html" TargetMode="External"/><Relationship Id="rId7" Type="http://schemas.openxmlformats.org/officeDocument/2006/relationships/hyperlink" Target="https://my.clevelandclinic.org/health/diseases/14709-plantar-fasciitis" TargetMode="External"/><Relationship Id="rId2" Type="http://schemas.openxmlformats.org/officeDocument/2006/relationships/hyperlink" Target="https://www.rehabmypatient.com/hip/greater-trochanteric-bursitis" TargetMode="External"/><Relationship Id="rId1" Type="http://schemas.openxmlformats.org/officeDocument/2006/relationships/slideLayout" Target="../slideLayouts/slideLayout2.xml"/><Relationship Id="rId6" Type="http://schemas.openxmlformats.org/officeDocument/2006/relationships/hyperlink" Target="https://link.springer.com/chapter/10.1007/978-3-030-73906-5_10" TargetMode="External"/><Relationship Id="rId5" Type="http://schemas.openxmlformats.org/officeDocument/2006/relationships/hyperlink" Target="https://comportho.com/anatomy/anatomy-of-the-knee/" TargetMode="External"/><Relationship Id="rId4" Type="http://schemas.openxmlformats.org/officeDocument/2006/relationships/hyperlink" Target="https://www.medicalskillscourses.com/"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5_3FEA5E7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microsoft.com/office/2018/10/relationships/comments" Target="../comments/modernComment_108_93EB755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E1D6BBF3-9356-687D-C35F-040D35673574}"/>
              </a:ext>
            </a:extLst>
          </p:cNvPr>
          <p:cNvSpPr>
            <a:spLocks noGrp="1"/>
          </p:cNvSpPr>
          <p:nvPr>
            <p:ph type="ctrTitle"/>
          </p:nvPr>
        </p:nvSpPr>
        <p:spPr>
          <a:xfrm>
            <a:off x="838199" y="1120676"/>
            <a:ext cx="7021513" cy="2308324"/>
          </a:xfrm>
        </p:spPr>
        <p:txBody>
          <a:bodyPr>
            <a:normAutofit/>
          </a:bodyPr>
          <a:lstStyle/>
          <a:p>
            <a:pPr algn="l"/>
            <a:r>
              <a:rPr lang="en-US" sz="7200">
                <a:solidFill>
                  <a:schemeClr val="bg1"/>
                </a:solidFill>
              </a:rPr>
              <a:t>JOINT INJECTION WORKSHOP</a:t>
            </a:r>
          </a:p>
        </p:txBody>
      </p:sp>
      <p:sp>
        <p:nvSpPr>
          <p:cNvPr id="3" name="Content Placeholder 2">
            <a:extLst>
              <a:ext uri="{FF2B5EF4-FFF2-40B4-BE49-F238E27FC236}">
                <a16:creationId xmlns:a16="http://schemas.microsoft.com/office/drawing/2014/main" id="{170A2C1D-FC24-36F5-CF5C-FA20BEB28FD9}"/>
              </a:ext>
            </a:extLst>
          </p:cNvPr>
          <p:cNvSpPr>
            <a:spLocks noGrp="1"/>
          </p:cNvSpPr>
          <p:nvPr>
            <p:ph type="subTitle" idx="1"/>
          </p:nvPr>
        </p:nvSpPr>
        <p:spPr>
          <a:xfrm>
            <a:off x="835024" y="3809999"/>
            <a:ext cx="7025753" cy="1012778"/>
          </a:xfrm>
        </p:spPr>
        <p:txBody>
          <a:bodyPr vert="horz" lIns="91440" tIns="45720" rIns="91440" bIns="45720" rtlCol="0" anchor="t">
            <a:normAutofit/>
          </a:bodyPr>
          <a:lstStyle/>
          <a:p>
            <a:pPr algn="l"/>
            <a:r>
              <a:rPr lang="en-US">
                <a:solidFill>
                  <a:schemeClr val="bg1"/>
                </a:solidFill>
              </a:rPr>
              <a:t>VANESSA LALLEY-DEMONG DO</a:t>
            </a:r>
          </a:p>
          <a:p>
            <a:pPr algn="l"/>
            <a:r>
              <a:rPr lang="en-US">
                <a:solidFill>
                  <a:schemeClr val="bg1"/>
                </a:solidFill>
              </a:rPr>
              <a:t>MIKLOS MCMASTER MD</a:t>
            </a:r>
          </a:p>
        </p:txBody>
      </p:sp>
    </p:spTree>
    <p:extLst>
      <p:ext uri="{BB962C8B-B14F-4D97-AF65-F5344CB8AC3E}">
        <p14:creationId xmlns:p14="http://schemas.microsoft.com/office/powerpoint/2010/main" val="1211908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CEA5F-5292-28FC-B36B-A7292F7F64D7}"/>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Special Populations</a:t>
            </a:r>
          </a:p>
        </p:txBody>
      </p:sp>
      <p:graphicFrame>
        <p:nvGraphicFramePr>
          <p:cNvPr id="7" name="Content Placeholder 3">
            <a:extLst>
              <a:ext uri="{FF2B5EF4-FFF2-40B4-BE49-F238E27FC236}">
                <a16:creationId xmlns:a16="http://schemas.microsoft.com/office/drawing/2014/main" id="{8D2B33B0-711E-A0B7-9A9A-8AE338E1D157}"/>
              </a:ext>
            </a:extLst>
          </p:cNvPr>
          <p:cNvGraphicFramePr>
            <a:graphicFrameLocks noGrp="1"/>
          </p:cNvGraphicFramePr>
          <p:nvPr>
            <p:ph idx="1"/>
            <p:extLst>
              <p:ext uri="{D42A27DB-BD31-4B8C-83A1-F6EECF244321}">
                <p14:modId xmlns:p14="http://schemas.microsoft.com/office/powerpoint/2010/main" val="253025062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27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4" name="Oval 13">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3AD8E-8F85-1B61-C49E-DF0558F8BA9D}"/>
              </a:ext>
            </a:extLst>
          </p:cNvPr>
          <p:cNvSpPr>
            <a:spLocks noGrp="1"/>
          </p:cNvSpPr>
          <p:nvPr>
            <p:ph type="title"/>
          </p:nvPr>
        </p:nvSpPr>
        <p:spPr>
          <a:xfrm>
            <a:off x="3581400" y="965580"/>
            <a:ext cx="5204489" cy="3160593"/>
          </a:xfrm>
        </p:spPr>
        <p:txBody>
          <a:bodyPr vert="horz" lIns="91440" tIns="45720" rIns="91440" bIns="45720" rtlCol="0" anchor="b">
            <a:normAutofit/>
          </a:bodyPr>
          <a:lstStyle/>
          <a:p>
            <a:pPr algn="ctr"/>
            <a:r>
              <a:rPr lang="en-US" sz="5400" kern="1200">
                <a:solidFill>
                  <a:schemeClr val="bg1"/>
                </a:solidFill>
                <a:latin typeface="+mj-lt"/>
                <a:ea typeface="+mj-ea"/>
                <a:cs typeface="+mj-cs"/>
              </a:rPr>
              <a:t>JOINT INJECTIONS FOR </a:t>
            </a:r>
            <a:r>
              <a:rPr lang="en-US" sz="5400">
                <a:solidFill>
                  <a:schemeClr val="bg1"/>
                </a:solidFill>
              </a:rPr>
              <a:t>LOWER</a:t>
            </a:r>
            <a:r>
              <a:rPr lang="en-US" sz="5400" kern="1200">
                <a:solidFill>
                  <a:schemeClr val="bg1"/>
                </a:solidFill>
                <a:latin typeface="+mj-lt"/>
                <a:ea typeface="+mj-ea"/>
                <a:cs typeface="+mj-cs"/>
              </a:rPr>
              <a:t> EXTREMITY</a:t>
            </a:r>
          </a:p>
        </p:txBody>
      </p:sp>
      <p:sp>
        <p:nvSpPr>
          <p:cNvPr id="3" name="Content Placeholder 2">
            <a:extLst>
              <a:ext uri="{FF2B5EF4-FFF2-40B4-BE49-F238E27FC236}">
                <a16:creationId xmlns:a16="http://schemas.microsoft.com/office/drawing/2014/main" id="{A87D8315-6349-8381-A738-4BB604797F2E}"/>
              </a:ext>
            </a:extLst>
          </p:cNvPr>
          <p:cNvSpPr>
            <a:spLocks noGrp="1"/>
          </p:cNvSpPr>
          <p:nvPr>
            <p:ph type="body" idx="1"/>
          </p:nvPr>
        </p:nvSpPr>
        <p:spPr>
          <a:xfrm>
            <a:off x="3820817" y="4409960"/>
            <a:ext cx="4508641" cy="1116414"/>
          </a:xfrm>
        </p:spPr>
        <p:txBody>
          <a:bodyPr vert="horz" lIns="91440" tIns="45720" rIns="91440" bIns="45720" rtlCol="0" anchor="t">
            <a:normAutofit fontScale="70000" lnSpcReduction="20000"/>
          </a:bodyPr>
          <a:lstStyle/>
          <a:p>
            <a:pPr algn="ctr"/>
            <a:r>
              <a:rPr lang="en-US" sz="2000">
                <a:solidFill>
                  <a:schemeClr val="bg1"/>
                </a:solidFill>
              </a:rPr>
              <a:t>GREATER TROCHANTER</a:t>
            </a:r>
          </a:p>
          <a:p>
            <a:pPr algn="ctr"/>
            <a:r>
              <a:rPr lang="en-US" sz="2000">
                <a:solidFill>
                  <a:schemeClr val="bg1"/>
                </a:solidFill>
              </a:rPr>
              <a:t>KNEE (SEATED AND SUPINE)</a:t>
            </a:r>
          </a:p>
          <a:p>
            <a:pPr algn="ctr"/>
            <a:r>
              <a:rPr lang="en-US" sz="2000">
                <a:solidFill>
                  <a:schemeClr val="bg1"/>
                </a:solidFill>
              </a:rPr>
              <a:t>SINUS TARSUS</a:t>
            </a:r>
          </a:p>
          <a:p>
            <a:pPr algn="ctr"/>
            <a:r>
              <a:rPr lang="en-US" sz="2000">
                <a:solidFill>
                  <a:schemeClr val="bg1"/>
                </a:solidFill>
              </a:rPr>
              <a:t>PLANTAR FASCIA</a:t>
            </a:r>
          </a:p>
        </p:txBody>
      </p:sp>
      <p:sp>
        <p:nvSpPr>
          <p:cNvPr id="1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24372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4" name="Oval 13">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3AD8E-8F85-1B61-C49E-DF0558F8BA9D}"/>
              </a:ext>
            </a:extLst>
          </p:cNvPr>
          <p:cNvSpPr>
            <a:spLocks noGrp="1"/>
          </p:cNvSpPr>
          <p:nvPr>
            <p:ph type="title"/>
          </p:nvPr>
        </p:nvSpPr>
        <p:spPr>
          <a:xfrm>
            <a:off x="3396343" y="704323"/>
            <a:ext cx="5204489" cy="3160593"/>
          </a:xfrm>
        </p:spPr>
        <p:txBody>
          <a:bodyPr vert="horz" lIns="91440" tIns="45720" rIns="91440" bIns="45720" rtlCol="0" anchor="b">
            <a:normAutofit/>
          </a:bodyPr>
          <a:lstStyle/>
          <a:p>
            <a:pPr algn="ctr"/>
            <a:r>
              <a:rPr lang="en-US" sz="5400" dirty="0">
                <a:solidFill>
                  <a:schemeClr val="bg1"/>
                </a:solidFill>
              </a:rPr>
              <a:t>Greater Trochanteric Bursa</a:t>
            </a:r>
            <a:endParaRPr lang="en-US" sz="5400" kern="1200" dirty="0">
              <a:solidFill>
                <a:schemeClr val="bg1"/>
              </a:solidFill>
              <a:latin typeface="+mj-lt"/>
            </a:endParaRPr>
          </a:p>
        </p:txBody>
      </p:sp>
      <p:sp>
        <p:nvSpPr>
          <p:cNvPr id="1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5693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7488BF-5322-1DE1-5EAA-52490BD4480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Anatomy</a:t>
            </a:r>
          </a:p>
        </p:txBody>
      </p:sp>
      <p:pic>
        <p:nvPicPr>
          <p:cNvPr id="4" name="Picture 3" descr="Greater Trochanteric Bursitis | Rehab My Patient">
            <a:extLst>
              <a:ext uri="{FF2B5EF4-FFF2-40B4-BE49-F238E27FC236}">
                <a16:creationId xmlns:a16="http://schemas.microsoft.com/office/drawing/2014/main" id="{8FD3D1E5-CE19-CE0E-4617-C1DA212E2C6A}"/>
              </a:ext>
            </a:extLst>
          </p:cNvPr>
          <p:cNvPicPr>
            <a:picLocks noChangeAspect="1"/>
          </p:cNvPicPr>
          <p:nvPr/>
        </p:nvPicPr>
        <p:blipFill>
          <a:blip r:embed="rId2"/>
          <a:stretch>
            <a:fillRect/>
          </a:stretch>
        </p:blipFill>
        <p:spPr>
          <a:xfrm>
            <a:off x="4502428" y="1161921"/>
            <a:ext cx="7225748" cy="4534157"/>
          </a:xfrm>
          <a:prstGeom prst="rect">
            <a:avLst/>
          </a:prstGeom>
        </p:spPr>
      </p:pic>
    </p:spTree>
    <p:extLst>
      <p:ext uri="{BB962C8B-B14F-4D97-AF65-F5344CB8AC3E}">
        <p14:creationId xmlns:p14="http://schemas.microsoft.com/office/powerpoint/2010/main" val="1323206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33C4-3B04-E701-002F-6B8796809F16}"/>
              </a:ext>
            </a:extLst>
          </p:cNvPr>
          <p:cNvSpPr>
            <a:spLocks noGrp="1"/>
          </p:cNvSpPr>
          <p:nvPr>
            <p:ph type="title"/>
          </p:nvPr>
        </p:nvSpPr>
        <p:spPr/>
        <p:txBody>
          <a:bodyPr/>
          <a:lstStyle/>
          <a:p>
            <a:r>
              <a:rPr lang="en-US" dirty="0"/>
              <a:t> APPROACH</a:t>
            </a:r>
          </a:p>
        </p:txBody>
      </p:sp>
      <p:graphicFrame>
        <p:nvGraphicFramePr>
          <p:cNvPr id="24" name="Content Placeholder 2">
            <a:extLst>
              <a:ext uri="{FF2B5EF4-FFF2-40B4-BE49-F238E27FC236}">
                <a16:creationId xmlns:a16="http://schemas.microsoft.com/office/drawing/2014/main" id="{5756143B-6B09-36D9-0783-E2986FBEA464}"/>
              </a:ext>
            </a:extLst>
          </p:cNvPr>
          <p:cNvGraphicFramePr>
            <a:graphicFrameLocks noGrp="1"/>
          </p:cNvGraphicFramePr>
          <p:nvPr>
            <p:ph sz="half" idx="1"/>
            <p:extLst>
              <p:ext uri="{D42A27DB-BD31-4B8C-83A1-F6EECF244321}">
                <p14:modId xmlns:p14="http://schemas.microsoft.com/office/powerpoint/2010/main" val="334180652"/>
              </p:ext>
            </p:extLst>
          </p:nvPr>
        </p:nvGraphicFramePr>
        <p:xfrm>
          <a:off x="5445" y="1352097"/>
          <a:ext cx="7886697" cy="525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 name="Content Placeholder 27" descr="A person&amp;#39;s thigh with a red circle on it&#10;&#10;Description automatically generated">
            <a:extLst>
              <a:ext uri="{FF2B5EF4-FFF2-40B4-BE49-F238E27FC236}">
                <a16:creationId xmlns:a16="http://schemas.microsoft.com/office/drawing/2014/main" id="{08DD885D-0F64-CE94-93D4-FE7694ACED2B}"/>
              </a:ext>
            </a:extLst>
          </p:cNvPr>
          <p:cNvPicPr>
            <a:picLocks noGrp="1" noChangeAspect="1"/>
          </p:cNvPicPr>
          <p:nvPr>
            <p:ph sz="half" idx="2"/>
          </p:nvPr>
        </p:nvPicPr>
        <p:blipFill>
          <a:blip r:embed="rId7"/>
          <a:stretch>
            <a:fillRect/>
          </a:stretch>
        </p:blipFill>
        <p:spPr>
          <a:xfrm>
            <a:off x="8021260" y="840468"/>
            <a:ext cx="3965421" cy="5336495"/>
          </a:xfrm>
        </p:spPr>
      </p:pic>
    </p:spTree>
    <p:extLst>
      <p:ext uri="{BB962C8B-B14F-4D97-AF65-F5344CB8AC3E}">
        <p14:creationId xmlns:p14="http://schemas.microsoft.com/office/powerpoint/2010/main" val="410448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5F66-487A-D372-2221-F9829F43F649}"/>
              </a:ext>
            </a:extLst>
          </p:cNvPr>
          <p:cNvSpPr>
            <a:spLocks noGrp="1"/>
          </p:cNvSpPr>
          <p:nvPr>
            <p:ph type="title"/>
          </p:nvPr>
        </p:nvSpPr>
        <p:spPr/>
        <p:txBody>
          <a:bodyPr/>
          <a:lstStyle/>
          <a:p>
            <a:pPr algn="ctr"/>
            <a:r>
              <a:rPr lang="en-US" dirty="0"/>
              <a:t>Video</a:t>
            </a:r>
          </a:p>
        </p:txBody>
      </p:sp>
      <p:sp>
        <p:nvSpPr>
          <p:cNvPr id="3" name="Content Placeholder 2">
            <a:extLst>
              <a:ext uri="{FF2B5EF4-FFF2-40B4-BE49-F238E27FC236}">
                <a16:creationId xmlns:a16="http://schemas.microsoft.com/office/drawing/2014/main" id="{4B9DF855-0013-2801-0F78-4C8EC07B2DA3}"/>
              </a:ext>
            </a:extLst>
          </p:cNvPr>
          <p:cNvSpPr>
            <a:spLocks noGrp="1"/>
          </p:cNvSpPr>
          <p:nvPr>
            <p:ph idx="1"/>
          </p:nvPr>
        </p:nvSpPr>
        <p:spPr>
          <a:xfrm>
            <a:off x="839654" y="1628020"/>
            <a:ext cx="10515600" cy="4351338"/>
          </a:xfrm>
        </p:spPr>
        <p:txBody>
          <a:bodyPr vert="horz" lIns="91440" tIns="45720" rIns="91440" bIns="45720" rtlCol="0" anchor="t">
            <a:normAutofit/>
          </a:bodyPr>
          <a:lstStyle/>
          <a:p>
            <a:pPr algn="ctr"/>
            <a:r>
              <a:rPr lang="en-US" dirty="0">
                <a:ea typeface="+mn-lt"/>
                <a:cs typeface="+mn-lt"/>
                <a:hlinkClick r:id="rId2"/>
              </a:rPr>
              <a:t>https://www.youtube.com/watch?v=rk41GpRaiBk</a:t>
            </a:r>
            <a:r>
              <a:rPr lang="en-US" dirty="0">
                <a:ea typeface="+mn-lt"/>
                <a:cs typeface="+mn-lt"/>
              </a:rPr>
              <a:t> </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1000" dirty="0"/>
          </a:p>
        </p:txBody>
      </p:sp>
    </p:spTree>
    <p:extLst>
      <p:ext uri="{BB962C8B-B14F-4D97-AF65-F5344CB8AC3E}">
        <p14:creationId xmlns:p14="http://schemas.microsoft.com/office/powerpoint/2010/main" val="357776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4" name="Oval 13">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3AD8E-8F85-1B61-C49E-DF0558F8BA9D}"/>
              </a:ext>
            </a:extLst>
          </p:cNvPr>
          <p:cNvSpPr>
            <a:spLocks noGrp="1"/>
          </p:cNvSpPr>
          <p:nvPr>
            <p:ph type="title"/>
          </p:nvPr>
        </p:nvSpPr>
        <p:spPr>
          <a:xfrm>
            <a:off x="3494314" y="132823"/>
            <a:ext cx="5204489" cy="3160593"/>
          </a:xfrm>
        </p:spPr>
        <p:txBody>
          <a:bodyPr vert="horz" lIns="91440" tIns="45720" rIns="91440" bIns="45720" rtlCol="0" anchor="b">
            <a:normAutofit/>
          </a:bodyPr>
          <a:lstStyle/>
          <a:p>
            <a:pPr algn="ctr"/>
            <a:r>
              <a:rPr lang="en-US" sz="5400" dirty="0">
                <a:solidFill>
                  <a:schemeClr val="bg1"/>
                </a:solidFill>
              </a:rPr>
              <a:t>Knee</a:t>
            </a:r>
            <a:endParaRPr lang="en-US" sz="5400" kern="1200" dirty="0">
              <a:solidFill>
                <a:schemeClr val="bg1"/>
              </a:solidFill>
              <a:latin typeface="+mj-lt"/>
            </a:endParaRPr>
          </a:p>
        </p:txBody>
      </p:sp>
      <p:sp>
        <p:nvSpPr>
          <p:cNvPr id="1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12663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D561F81-1A21-D8A2-3714-2EFF78B6CF7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Anatomy</a:t>
            </a:r>
          </a:p>
        </p:txBody>
      </p:sp>
      <p:pic>
        <p:nvPicPr>
          <p:cNvPr id="4" name="Picture 3" descr="Anatomy of the Knee - Comprehensive Orthopaedics">
            <a:extLst>
              <a:ext uri="{FF2B5EF4-FFF2-40B4-BE49-F238E27FC236}">
                <a16:creationId xmlns:a16="http://schemas.microsoft.com/office/drawing/2014/main" id="{48593AE9-CAD8-D6F2-1FCE-E323B53490D1}"/>
              </a:ext>
            </a:extLst>
          </p:cNvPr>
          <p:cNvPicPr>
            <a:picLocks noChangeAspect="1"/>
          </p:cNvPicPr>
          <p:nvPr/>
        </p:nvPicPr>
        <p:blipFill>
          <a:blip r:embed="rId2"/>
          <a:stretch>
            <a:fillRect/>
          </a:stretch>
        </p:blipFill>
        <p:spPr>
          <a:xfrm>
            <a:off x="4502428" y="1053535"/>
            <a:ext cx="7225748" cy="4750929"/>
          </a:xfrm>
          <a:prstGeom prst="rect">
            <a:avLst/>
          </a:prstGeom>
        </p:spPr>
      </p:pic>
    </p:spTree>
    <p:extLst>
      <p:ext uri="{BB962C8B-B14F-4D97-AF65-F5344CB8AC3E}">
        <p14:creationId xmlns:p14="http://schemas.microsoft.com/office/powerpoint/2010/main" val="1459057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33C4-3B04-E701-002F-6B8796809F16}"/>
              </a:ext>
            </a:extLst>
          </p:cNvPr>
          <p:cNvSpPr>
            <a:spLocks noGrp="1"/>
          </p:cNvSpPr>
          <p:nvPr>
            <p:ph type="title"/>
          </p:nvPr>
        </p:nvSpPr>
        <p:spPr/>
        <p:txBody>
          <a:bodyPr/>
          <a:lstStyle/>
          <a:p>
            <a:r>
              <a:rPr lang="en-US" dirty="0"/>
              <a:t> APPROACH</a:t>
            </a:r>
          </a:p>
        </p:txBody>
      </p:sp>
      <p:graphicFrame>
        <p:nvGraphicFramePr>
          <p:cNvPr id="24" name="Content Placeholder 2">
            <a:extLst>
              <a:ext uri="{FF2B5EF4-FFF2-40B4-BE49-F238E27FC236}">
                <a16:creationId xmlns:a16="http://schemas.microsoft.com/office/drawing/2014/main" id="{5756143B-6B09-36D9-0783-E2986FBEA464}"/>
              </a:ext>
            </a:extLst>
          </p:cNvPr>
          <p:cNvGraphicFramePr>
            <a:graphicFrameLocks noGrp="1"/>
          </p:cNvGraphicFramePr>
          <p:nvPr>
            <p:ph sz="half" idx="1"/>
            <p:extLst>
              <p:ext uri="{D42A27DB-BD31-4B8C-83A1-F6EECF244321}">
                <p14:modId xmlns:p14="http://schemas.microsoft.com/office/powerpoint/2010/main" val="3073643594"/>
              </p:ext>
            </p:extLst>
          </p:nvPr>
        </p:nvGraphicFramePr>
        <p:xfrm>
          <a:off x="5445" y="1352097"/>
          <a:ext cx="6172197" cy="525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38" name="Picture 937" descr="Knee Injection Specialists NYC ...">
            <a:extLst>
              <a:ext uri="{FF2B5EF4-FFF2-40B4-BE49-F238E27FC236}">
                <a16:creationId xmlns:a16="http://schemas.microsoft.com/office/drawing/2014/main" id="{5BCB7133-72A1-F226-4BC0-297690581387}"/>
              </a:ext>
            </a:extLst>
          </p:cNvPr>
          <p:cNvPicPr>
            <a:picLocks noChangeAspect="1"/>
          </p:cNvPicPr>
          <p:nvPr/>
        </p:nvPicPr>
        <p:blipFill>
          <a:blip r:embed="rId7"/>
          <a:stretch>
            <a:fillRect/>
          </a:stretch>
        </p:blipFill>
        <p:spPr>
          <a:xfrm>
            <a:off x="6518275" y="2132013"/>
            <a:ext cx="5346700" cy="3698875"/>
          </a:xfrm>
          <a:prstGeom prst="rect">
            <a:avLst/>
          </a:prstGeom>
        </p:spPr>
      </p:pic>
    </p:spTree>
    <p:extLst>
      <p:ext uri="{BB962C8B-B14F-4D97-AF65-F5344CB8AC3E}">
        <p14:creationId xmlns:p14="http://schemas.microsoft.com/office/powerpoint/2010/main" val="35643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F718-2270-EC92-7BEC-53607DE9A463}"/>
              </a:ext>
            </a:extLst>
          </p:cNvPr>
          <p:cNvSpPr>
            <a:spLocks noGrp="1"/>
          </p:cNvSpPr>
          <p:nvPr>
            <p:ph type="title"/>
          </p:nvPr>
        </p:nvSpPr>
        <p:spPr/>
        <p:txBody>
          <a:bodyPr/>
          <a:lstStyle/>
          <a:p>
            <a:pPr algn="ctr"/>
            <a:r>
              <a:rPr lang="en-US"/>
              <a:t>Approach Supine</a:t>
            </a:r>
          </a:p>
        </p:txBody>
      </p:sp>
      <p:sp>
        <p:nvSpPr>
          <p:cNvPr id="3" name="Content Placeholder 2">
            <a:extLst>
              <a:ext uri="{FF2B5EF4-FFF2-40B4-BE49-F238E27FC236}">
                <a16:creationId xmlns:a16="http://schemas.microsoft.com/office/drawing/2014/main" id="{C72176AB-9EB1-7759-5384-708E4715BB09}"/>
              </a:ext>
            </a:extLst>
          </p:cNvPr>
          <p:cNvSpPr>
            <a:spLocks noGrp="1"/>
          </p:cNvSpPr>
          <p:nvPr>
            <p:ph idx="1"/>
          </p:nvPr>
        </p:nvSpPr>
        <p:spPr/>
        <p:txBody>
          <a:bodyPr vert="horz" lIns="91440" tIns="45720" rIns="91440" bIns="45720" rtlCol="0" anchor="t">
            <a:normAutofit/>
          </a:bodyPr>
          <a:lstStyle/>
          <a:p>
            <a:pPr algn="ctr"/>
            <a:r>
              <a:rPr lang="en-US" dirty="0">
                <a:ea typeface="+mn-lt"/>
                <a:cs typeface="+mn-lt"/>
                <a:hlinkClick r:id="rId2"/>
              </a:rPr>
              <a:t>https://www.youtube.com/watch?v=X0wN0JuEQ9c</a:t>
            </a:r>
            <a:r>
              <a:rPr lang="en-US" dirty="0">
                <a:ea typeface="+mn-lt"/>
                <a:cs typeface="+mn-lt"/>
              </a:rPr>
              <a:t> </a:t>
            </a:r>
            <a:endParaRPr lang="en-US">
              <a:ea typeface="+mn-lt"/>
              <a:cs typeface="+mn-lt"/>
            </a:endParaRPr>
          </a:p>
          <a:p>
            <a:pPr algn="ctr"/>
            <a:endParaRPr lang="en-US" dirty="0">
              <a:ea typeface="+mn-lt"/>
              <a:cs typeface="+mn-lt"/>
            </a:endParaRPr>
          </a:p>
          <a:p>
            <a:pPr algn="ctr"/>
            <a:endParaRPr lang="en-US" dirty="0">
              <a:ea typeface="+mn-lt"/>
              <a:cs typeface="+mn-lt"/>
            </a:endParaRPr>
          </a:p>
          <a:p>
            <a:pPr algn="ctr"/>
            <a:endParaRPr lang="en-US" dirty="0">
              <a:ea typeface="+mn-lt"/>
              <a:cs typeface="+mn-lt"/>
            </a:endParaRPr>
          </a:p>
          <a:p>
            <a:pPr algn="ctr"/>
            <a:endParaRPr lang="en-US" dirty="0">
              <a:ea typeface="+mn-lt"/>
              <a:cs typeface="+mn-lt"/>
            </a:endParaRPr>
          </a:p>
          <a:p>
            <a:pPr algn="ctr"/>
            <a:endParaRPr lang="en-US" dirty="0">
              <a:ea typeface="+mn-lt"/>
              <a:cs typeface="+mn-lt"/>
            </a:endParaRPr>
          </a:p>
        </p:txBody>
      </p:sp>
    </p:spTree>
    <p:extLst>
      <p:ext uri="{BB962C8B-B14F-4D97-AF65-F5344CB8AC3E}">
        <p14:creationId xmlns:p14="http://schemas.microsoft.com/office/powerpoint/2010/main" val="273028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4" name="Oval 13">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9CE0E1-4AD9-EDAF-5C42-735E3922EA43}"/>
              </a:ext>
            </a:extLst>
          </p:cNvPr>
          <p:cNvSpPr>
            <a:spLocks noGrp="1"/>
          </p:cNvSpPr>
          <p:nvPr>
            <p:ph type="title"/>
          </p:nvPr>
        </p:nvSpPr>
        <p:spPr>
          <a:xfrm>
            <a:off x="3581400" y="965580"/>
            <a:ext cx="5204489" cy="3160593"/>
          </a:xfrm>
        </p:spPr>
        <p:txBody>
          <a:bodyPr vert="horz" lIns="91440" tIns="45720" rIns="91440" bIns="45720" rtlCol="0" anchor="b">
            <a:normAutofit/>
          </a:bodyPr>
          <a:lstStyle/>
          <a:p>
            <a:pPr algn="ctr"/>
            <a:r>
              <a:rPr lang="en-US" sz="5400" kern="1200">
                <a:solidFill>
                  <a:schemeClr val="bg1"/>
                </a:solidFill>
                <a:latin typeface="+mj-lt"/>
                <a:ea typeface="+mj-ea"/>
                <a:cs typeface="+mj-cs"/>
              </a:rPr>
              <a:t>DISCLOSURES</a:t>
            </a:r>
          </a:p>
        </p:txBody>
      </p:sp>
      <p:sp>
        <p:nvSpPr>
          <p:cNvPr id="3" name="Content Placeholder 2">
            <a:extLst>
              <a:ext uri="{FF2B5EF4-FFF2-40B4-BE49-F238E27FC236}">
                <a16:creationId xmlns:a16="http://schemas.microsoft.com/office/drawing/2014/main" id="{9F0F1919-A5D6-CA62-346C-8F6379EF895D}"/>
              </a:ext>
            </a:extLst>
          </p:cNvPr>
          <p:cNvSpPr>
            <a:spLocks noGrp="1"/>
          </p:cNvSpPr>
          <p:nvPr>
            <p:ph type="body" idx="1"/>
          </p:nvPr>
        </p:nvSpPr>
        <p:spPr>
          <a:xfrm>
            <a:off x="3820817" y="4409960"/>
            <a:ext cx="4508641" cy="1116414"/>
          </a:xfrm>
        </p:spPr>
        <p:txBody>
          <a:bodyPr vert="horz" lIns="91440" tIns="45720" rIns="91440" bIns="45720" rtlCol="0">
            <a:normAutofit/>
          </a:bodyPr>
          <a:lstStyle/>
          <a:p>
            <a:pPr algn="ctr"/>
            <a:r>
              <a:rPr lang="en-US" sz="2000" kern="1200">
                <a:solidFill>
                  <a:schemeClr val="bg1"/>
                </a:solidFill>
                <a:latin typeface="+mn-lt"/>
                <a:ea typeface="+mn-ea"/>
                <a:cs typeface="+mn-cs"/>
              </a:rPr>
              <a:t>NONE</a:t>
            </a:r>
          </a:p>
        </p:txBody>
      </p:sp>
      <p:sp>
        <p:nvSpPr>
          <p:cNvPr id="1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7" y="4175797"/>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8695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8A5C-EC4C-247B-79EC-C6BF592257C4}"/>
              </a:ext>
            </a:extLst>
          </p:cNvPr>
          <p:cNvSpPr>
            <a:spLocks noGrp="1"/>
          </p:cNvSpPr>
          <p:nvPr>
            <p:ph type="title"/>
          </p:nvPr>
        </p:nvSpPr>
        <p:spPr/>
        <p:txBody>
          <a:bodyPr/>
          <a:lstStyle/>
          <a:p>
            <a:pPr algn="ctr"/>
            <a:r>
              <a:rPr lang="en-US"/>
              <a:t>Approached Seated</a:t>
            </a:r>
          </a:p>
        </p:txBody>
      </p:sp>
      <p:sp>
        <p:nvSpPr>
          <p:cNvPr id="4" name="Content Placeholder 3">
            <a:extLst>
              <a:ext uri="{FF2B5EF4-FFF2-40B4-BE49-F238E27FC236}">
                <a16:creationId xmlns:a16="http://schemas.microsoft.com/office/drawing/2014/main" id="{A95B72C4-6416-AACF-75E3-BD005FA72AA2}"/>
              </a:ext>
            </a:extLst>
          </p:cNvPr>
          <p:cNvSpPr>
            <a:spLocks noGrp="1"/>
          </p:cNvSpPr>
          <p:nvPr>
            <p:ph idx="1"/>
          </p:nvPr>
        </p:nvSpPr>
        <p:spPr/>
        <p:txBody>
          <a:bodyPr vert="horz" lIns="91440" tIns="45720" rIns="91440" bIns="45720" rtlCol="0" anchor="t">
            <a:normAutofit/>
          </a:bodyPr>
          <a:lstStyle/>
          <a:p>
            <a:pPr algn="ctr"/>
            <a:r>
              <a:rPr lang="en-US" dirty="0">
                <a:ea typeface="+mn-lt"/>
                <a:cs typeface="+mn-lt"/>
                <a:hlinkClick r:id="rId2"/>
              </a:rPr>
              <a:t>https://www.youtube.com/watch?v=a9bLgTvra34</a:t>
            </a:r>
            <a:r>
              <a:rPr lang="en-US" dirty="0">
                <a:ea typeface="+mn-lt"/>
                <a:cs typeface="+mn-lt"/>
              </a:rPr>
              <a:t> </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1000" dirty="0"/>
          </a:p>
        </p:txBody>
      </p:sp>
    </p:spTree>
    <p:extLst>
      <p:ext uri="{BB962C8B-B14F-4D97-AF65-F5344CB8AC3E}">
        <p14:creationId xmlns:p14="http://schemas.microsoft.com/office/powerpoint/2010/main" val="192845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4" name="Oval 13">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3AD8E-8F85-1B61-C49E-DF0558F8BA9D}"/>
              </a:ext>
            </a:extLst>
          </p:cNvPr>
          <p:cNvSpPr>
            <a:spLocks noGrp="1"/>
          </p:cNvSpPr>
          <p:nvPr>
            <p:ph type="title"/>
          </p:nvPr>
        </p:nvSpPr>
        <p:spPr>
          <a:xfrm>
            <a:off x="3494314" y="252566"/>
            <a:ext cx="5204489" cy="3160593"/>
          </a:xfrm>
        </p:spPr>
        <p:txBody>
          <a:bodyPr vert="horz" lIns="91440" tIns="45720" rIns="91440" bIns="45720" rtlCol="0" anchor="b">
            <a:normAutofit/>
          </a:bodyPr>
          <a:lstStyle/>
          <a:p>
            <a:pPr algn="ctr"/>
            <a:r>
              <a:rPr lang="en-US" sz="5400" dirty="0">
                <a:solidFill>
                  <a:schemeClr val="bg1"/>
                </a:solidFill>
              </a:rPr>
              <a:t>Sinus Tarsus</a:t>
            </a:r>
            <a:endParaRPr lang="en-US" sz="5400" kern="1200" dirty="0">
              <a:solidFill>
                <a:schemeClr val="bg1"/>
              </a:solidFill>
              <a:latin typeface="+mj-lt"/>
            </a:endParaRPr>
          </a:p>
        </p:txBody>
      </p:sp>
      <p:sp>
        <p:nvSpPr>
          <p:cNvPr id="1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98200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DEB9CE-CFDB-CF80-F368-F944E4BF791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Anatomy</a:t>
            </a:r>
          </a:p>
        </p:txBody>
      </p:sp>
      <p:pic>
        <p:nvPicPr>
          <p:cNvPr id="5" name="Picture 4" descr="A diagram of the foot&#10;&#10;Description automatically generated">
            <a:extLst>
              <a:ext uri="{FF2B5EF4-FFF2-40B4-BE49-F238E27FC236}">
                <a16:creationId xmlns:a16="http://schemas.microsoft.com/office/drawing/2014/main" id="{B4F2209C-9467-1CC5-0D27-D93A0ADD48F8}"/>
              </a:ext>
            </a:extLst>
          </p:cNvPr>
          <p:cNvPicPr>
            <a:picLocks noChangeAspect="1"/>
          </p:cNvPicPr>
          <p:nvPr/>
        </p:nvPicPr>
        <p:blipFill>
          <a:blip r:embed="rId2"/>
          <a:stretch>
            <a:fillRect/>
          </a:stretch>
        </p:blipFill>
        <p:spPr>
          <a:xfrm>
            <a:off x="4502428" y="1252244"/>
            <a:ext cx="7225748" cy="4353512"/>
          </a:xfrm>
          <a:prstGeom prst="rect">
            <a:avLst/>
          </a:prstGeom>
        </p:spPr>
      </p:pic>
    </p:spTree>
    <p:extLst>
      <p:ext uri="{BB962C8B-B14F-4D97-AF65-F5344CB8AC3E}">
        <p14:creationId xmlns:p14="http://schemas.microsoft.com/office/powerpoint/2010/main" val="3891877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33C4-3B04-E701-002F-6B8796809F16}"/>
              </a:ext>
            </a:extLst>
          </p:cNvPr>
          <p:cNvSpPr>
            <a:spLocks noGrp="1"/>
          </p:cNvSpPr>
          <p:nvPr>
            <p:ph type="title"/>
          </p:nvPr>
        </p:nvSpPr>
        <p:spPr/>
        <p:txBody>
          <a:bodyPr/>
          <a:lstStyle/>
          <a:p>
            <a:r>
              <a:rPr lang="en-US" dirty="0"/>
              <a:t> APPROACH</a:t>
            </a:r>
          </a:p>
        </p:txBody>
      </p:sp>
      <p:graphicFrame>
        <p:nvGraphicFramePr>
          <p:cNvPr id="24" name="Content Placeholder 2">
            <a:extLst>
              <a:ext uri="{FF2B5EF4-FFF2-40B4-BE49-F238E27FC236}">
                <a16:creationId xmlns:a16="http://schemas.microsoft.com/office/drawing/2014/main" id="{5756143B-6B09-36D9-0783-E2986FBEA464}"/>
              </a:ext>
            </a:extLst>
          </p:cNvPr>
          <p:cNvGraphicFramePr>
            <a:graphicFrameLocks noGrp="1"/>
          </p:cNvGraphicFramePr>
          <p:nvPr>
            <p:ph sz="half" idx="1"/>
          </p:nvPr>
        </p:nvGraphicFramePr>
        <p:xfrm>
          <a:off x="5445" y="1352097"/>
          <a:ext cx="7886697" cy="525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02" name="Content Placeholder 1301" descr="Subtalar Joint Injection ~ Nursing">
            <a:extLst>
              <a:ext uri="{FF2B5EF4-FFF2-40B4-BE49-F238E27FC236}">
                <a16:creationId xmlns:a16="http://schemas.microsoft.com/office/drawing/2014/main" id="{7FD4095D-947B-8199-3905-F748B62A56A1}"/>
              </a:ext>
            </a:extLst>
          </p:cNvPr>
          <p:cNvPicPr>
            <a:picLocks noGrp="1" noChangeAspect="1"/>
          </p:cNvPicPr>
          <p:nvPr>
            <p:ph sz="half" idx="2"/>
          </p:nvPr>
        </p:nvPicPr>
        <p:blipFill>
          <a:blip r:embed="rId7"/>
          <a:stretch>
            <a:fillRect/>
          </a:stretch>
        </p:blipFill>
        <p:spPr>
          <a:xfrm>
            <a:off x="8118016" y="1527175"/>
            <a:ext cx="4058568" cy="4859338"/>
          </a:xfrm>
        </p:spPr>
      </p:pic>
    </p:spTree>
    <p:extLst>
      <p:ext uri="{BB962C8B-B14F-4D97-AF65-F5344CB8AC3E}">
        <p14:creationId xmlns:p14="http://schemas.microsoft.com/office/powerpoint/2010/main" val="1281483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93C9-34A6-FC97-987C-A1201CD4D89A}"/>
              </a:ext>
            </a:extLst>
          </p:cNvPr>
          <p:cNvSpPr>
            <a:spLocks noGrp="1"/>
          </p:cNvSpPr>
          <p:nvPr>
            <p:ph type="title"/>
          </p:nvPr>
        </p:nvSpPr>
        <p:spPr/>
        <p:txBody>
          <a:bodyPr/>
          <a:lstStyle/>
          <a:p>
            <a:pPr algn="ctr"/>
            <a:r>
              <a:rPr lang="en-US"/>
              <a:t>Video</a:t>
            </a:r>
          </a:p>
        </p:txBody>
      </p:sp>
      <p:sp>
        <p:nvSpPr>
          <p:cNvPr id="3" name="Content Placeholder 2">
            <a:extLst>
              <a:ext uri="{FF2B5EF4-FFF2-40B4-BE49-F238E27FC236}">
                <a16:creationId xmlns:a16="http://schemas.microsoft.com/office/drawing/2014/main" id="{9CA9CDB4-420B-7A6C-FAD0-3A834C8DE6C7}"/>
              </a:ext>
            </a:extLst>
          </p:cNvPr>
          <p:cNvSpPr>
            <a:spLocks noGrp="1"/>
          </p:cNvSpPr>
          <p:nvPr>
            <p:ph idx="1"/>
          </p:nvPr>
        </p:nvSpPr>
        <p:spPr/>
        <p:txBody>
          <a:bodyPr vert="horz" lIns="91440" tIns="45720" rIns="91440" bIns="45720" rtlCol="0" anchor="t">
            <a:normAutofit/>
          </a:bodyPr>
          <a:lstStyle/>
          <a:p>
            <a:pPr algn="ctr"/>
            <a:r>
              <a:rPr lang="en-US" dirty="0">
                <a:ea typeface="+mn-lt"/>
                <a:cs typeface="+mn-lt"/>
                <a:hlinkClick r:id="rId2"/>
              </a:rPr>
              <a:t>https://www.youtube.com/watch?v=bj2MiUTwQFI</a:t>
            </a:r>
            <a:r>
              <a:rPr lang="en-US" dirty="0">
                <a:ea typeface="+mn-lt"/>
                <a:cs typeface="+mn-lt"/>
              </a:rPr>
              <a:t> </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129695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4" name="Oval 13">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3AD8E-8F85-1B61-C49E-DF0558F8BA9D}"/>
              </a:ext>
            </a:extLst>
          </p:cNvPr>
          <p:cNvSpPr>
            <a:spLocks noGrp="1"/>
          </p:cNvSpPr>
          <p:nvPr>
            <p:ph type="title"/>
          </p:nvPr>
        </p:nvSpPr>
        <p:spPr>
          <a:xfrm>
            <a:off x="3494314" y="252566"/>
            <a:ext cx="5204489" cy="3160593"/>
          </a:xfrm>
        </p:spPr>
        <p:txBody>
          <a:bodyPr vert="horz" lIns="91440" tIns="45720" rIns="91440" bIns="45720" rtlCol="0" anchor="b">
            <a:normAutofit/>
          </a:bodyPr>
          <a:lstStyle/>
          <a:p>
            <a:pPr algn="ctr"/>
            <a:r>
              <a:rPr lang="en-US" sz="5400">
                <a:solidFill>
                  <a:schemeClr val="bg1"/>
                </a:solidFill>
              </a:rPr>
              <a:t>Plantar Fascia</a:t>
            </a:r>
            <a:endParaRPr lang="en-US" sz="5400" kern="1200" dirty="0">
              <a:solidFill>
                <a:schemeClr val="bg1"/>
              </a:solidFill>
              <a:latin typeface="+mj-lt"/>
            </a:endParaRPr>
          </a:p>
        </p:txBody>
      </p:sp>
      <p:sp>
        <p:nvSpPr>
          <p:cNvPr id="1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4266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9E8EDD7-0966-B9FC-F276-9BC6022514F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Anatomy</a:t>
            </a:r>
          </a:p>
        </p:txBody>
      </p:sp>
      <p:pic>
        <p:nvPicPr>
          <p:cNvPr id="4" name="Picture 3" descr="Plantar Fasciitis: Symptoms, Causes &amp; Treatment Options">
            <a:extLst>
              <a:ext uri="{FF2B5EF4-FFF2-40B4-BE49-F238E27FC236}">
                <a16:creationId xmlns:a16="http://schemas.microsoft.com/office/drawing/2014/main" id="{DF32B3CF-D081-DD66-ECD8-1A437FF08D88}"/>
              </a:ext>
            </a:extLst>
          </p:cNvPr>
          <p:cNvPicPr>
            <a:picLocks noChangeAspect="1"/>
          </p:cNvPicPr>
          <p:nvPr/>
        </p:nvPicPr>
        <p:blipFill>
          <a:blip r:embed="rId2"/>
          <a:stretch>
            <a:fillRect/>
          </a:stretch>
        </p:blipFill>
        <p:spPr>
          <a:xfrm>
            <a:off x="5046087" y="467208"/>
            <a:ext cx="6138429" cy="5923584"/>
          </a:xfrm>
          <a:prstGeom prst="rect">
            <a:avLst/>
          </a:prstGeom>
        </p:spPr>
      </p:pic>
      <p:sp>
        <p:nvSpPr>
          <p:cNvPr id="5" name="TextBox 4">
            <a:extLst>
              <a:ext uri="{FF2B5EF4-FFF2-40B4-BE49-F238E27FC236}">
                <a16:creationId xmlns:a16="http://schemas.microsoft.com/office/drawing/2014/main" id="{3107EDC0-0DD2-FB4A-340E-25DCADEB44AA}"/>
              </a:ext>
            </a:extLst>
          </p:cNvPr>
          <p:cNvSpPr txBox="1"/>
          <p:nvPr/>
        </p:nvSpPr>
        <p:spPr>
          <a:xfrm>
            <a:off x="3774761" y="6230456"/>
            <a:ext cx="84183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36541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
            <a:extLst>
              <a:ext uri="{FF2B5EF4-FFF2-40B4-BE49-F238E27FC236}">
                <a16:creationId xmlns:a16="http://schemas.microsoft.com/office/drawing/2014/main" id="{5756143B-6B09-36D9-0783-E2986FBEA464}"/>
              </a:ext>
            </a:extLst>
          </p:cNvPr>
          <p:cNvGraphicFramePr>
            <a:graphicFrameLocks noGrp="1"/>
          </p:cNvGraphicFramePr>
          <p:nvPr>
            <p:ph sz="half" idx="1"/>
            <p:extLst>
              <p:ext uri="{D42A27DB-BD31-4B8C-83A1-F6EECF244321}">
                <p14:modId xmlns:p14="http://schemas.microsoft.com/office/powerpoint/2010/main" val="422099852"/>
              </p:ext>
            </p:extLst>
          </p:nvPr>
        </p:nvGraphicFramePr>
        <p:xfrm>
          <a:off x="2147671" y="791380"/>
          <a:ext cx="7886697" cy="525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6184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33C4-3B04-E701-002F-6B8796809F16}"/>
              </a:ext>
            </a:extLst>
          </p:cNvPr>
          <p:cNvSpPr>
            <a:spLocks noGrp="1"/>
          </p:cNvSpPr>
          <p:nvPr>
            <p:ph type="title"/>
          </p:nvPr>
        </p:nvSpPr>
        <p:spPr/>
        <p:txBody>
          <a:bodyPr/>
          <a:lstStyle/>
          <a:p>
            <a:r>
              <a:rPr lang="en-US" dirty="0"/>
              <a:t> APPROACH</a:t>
            </a:r>
          </a:p>
        </p:txBody>
      </p:sp>
      <p:graphicFrame>
        <p:nvGraphicFramePr>
          <p:cNvPr id="24" name="Content Placeholder 2">
            <a:extLst>
              <a:ext uri="{FF2B5EF4-FFF2-40B4-BE49-F238E27FC236}">
                <a16:creationId xmlns:a16="http://schemas.microsoft.com/office/drawing/2014/main" id="{5756143B-6B09-36D9-0783-E2986FBEA464}"/>
              </a:ext>
            </a:extLst>
          </p:cNvPr>
          <p:cNvGraphicFramePr>
            <a:graphicFrameLocks noGrp="1"/>
          </p:cNvGraphicFramePr>
          <p:nvPr>
            <p:ph sz="half" idx="1"/>
          </p:nvPr>
        </p:nvGraphicFramePr>
        <p:xfrm>
          <a:off x="5445" y="1352097"/>
          <a:ext cx="7886697" cy="525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88" name="Picture 2187" descr="A close-up of a foot with a syringe&#10;&#10;Description automatically generated">
            <a:extLst>
              <a:ext uri="{FF2B5EF4-FFF2-40B4-BE49-F238E27FC236}">
                <a16:creationId xmlns:a16="http://schemas.microsoft.com/office/drawing/2014/main" id="{A211D59C-D1B2-BA7D-2BD1-66FE66CA3F51}"/>
              </a:ext>
            </a:extLst>
          </p:cNvPr>
          <p:cNvPicPr>
            <a:picLocks noChangeAspect="1"/>
          </p:cNvPicPr>
          <p:nvPr/>
        </p:nvPicPr>
        <p:blipFill>
          <a:blip r:embed="rId7"/>
          <a:stretch>
            <a:fillRect/>
          </a:stretch>
        </p:blipFill>
        <p:spPr>
          <a:xfrm>
            <a:off x="7940076" y="2565819"/>
            <a:ext cx="4248150" cy="2876550"/>
          </a:xfrm>
          <a:prstGeom prst="rect">
            <a:avLst/>
          </a:prstGeom>
        </p:spPr>
      </p:pic>
    </p:spTree>
    <p:extLst>
      <p:ext uri="{BB962C8B-B14F-4D97-AF65-F5344CB8AC3E}">
        <p14:creationId xmlns:p14="http://schemas.microsoft.com/office/powerpoint/2010/main" val="3292454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AD2B-7CEB-FC24-5461-3980EEFCDEFD}"/>
              </a:ext>
            </a:extLst>
          </p:cNvPr>
          <p:cNvSpPr>
            <a:spLocks noGrp="1"/>
          </p:cNvSpPr>
          <p:nvPr>
            <p:ph type="title"/>
          </p:nvPr>
        </p:nvSpPr>
        <p:spPr/>
        <p:txBody>
          <a:bodyPr/>
          <a:lstStyle/>
          <a:p>
            <a:pPr algn="ctr"/>
            <a:r>
              <a:rPr lang="en-US"/>
              <a:t>Video</a:t>
            </a:r>
          </a:p>
        </p:txBody>
      </p:sp>
      <p:sp>
        <p:nvSpPr>
          <p:cNvPr id="3" name="Content Placeholder 2">
            <a:extLst>
              <a:ext uri="{FF2B5EF4-FFF2-40B4-BE49-F238E27FC236}">
                <a16:creationId xmlns:a16="http://schemas.microsoft.com/office/drawing/2014/main" id="{CC8BA72F-D2CF-2A7C-71AE-CF2254CE1BFA}"/>
              </a:ext>
            </a:extLst>
          </p:cNvPr>
          <p:cNvSpPr>
            <a:spLocks noGrp="1"/>
          </p:cNvSpPr>
          <p:nvPr>
            <p:ph idx="1"/>
          </p:nvPr>
        </p:nvSpPr>
        <p:spPr/>
        <p:txBody>
          <a:bodyPr vert="horz" lIns="91440" tIns="45720" rIns="91440" bIns="45720" rtlCol="0" anchor="t">
            <a:normAutofit/>
          </a:bodyPr>
          <a:lstStyle/>
          <a:p>
            <a:pPr algn="ctr"/>
            <a:r>
              <a:rPr lang="en-US" dirty="0">
                <a:ea typeface="+mn-lt"/>
                <a:cs typeface="+mn-lt"/>
                <a:hlinkClick r:id="rId2"/>
              </a:rPr>
              <a:t>https://www.youtube.com/watch?v=IUaMc3JHdPw</a:t>
            </a:r>
            <a:r>
              <a:rPr lang="en-US" dirty="0">
                <a:ea typeface="+mn-lt"/>
                <a:cs typeface="+mn-lt"/>
              </a:rPr>
              <a:t> </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1000" dirty="0"/>
          </a:p>
        </p:txBody>
      </p:sp>
    </p:spTree>
    <p:extLst>
      <p:ext uri="{BB962C8B-B14F-4D97-AF65-F5344CB8AC3E}">
        <p14:creationId xmlns:p14="http://schemas.microsoft.com/office/powerpoint/2010/main" val="1544680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4" name="Oval 13">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FC894-0E70-CF49-02FF-A001C462FCD7}"/>
              </a:ext>
            </a:extLst>
          </p:cNvPr>
          <p:cNvSpPr>
            <a:spLocks noGrp="1"/>
          </p:cNvSpPr>
          <p:nvPr>
            <p:ph type="title"/>
          </p:nvPr>
        </p:nvSpPr>
        <p:spPr>
          <a:xfrm>
            <a:off x="3581400" y="965580"/>
            <a:ext cx="5204489" cy="3160593"/>
          </a:xfrm>
        </p:spPr>
        <p:txBody>
          <a:bodyPr vert="horz" lIns="91440" tIns="45720" rIns="91440" bIns="45720" rtlCol="0" anchor="t">
            <a:normAutofit/>
          </a:bodyPr>
          <a:lstStyle/>
          <a:p>
            <a:pPr algn="ctr"/>
            <a:r>
              <a:rPr lang="en-US" sz="5400" kern="1200">
                <a:solidFill>
                  <a:schemeClr val="bg1"/>
                </a:solidFill>
                <a:latin typeface="+mj-lt"/>
                <a:ea typeface="+mj-ea"/>
                <a:cs typeface="+mj-cs"/>
              </a:rPr>
              <a:t>OBJECTIVES</a:t>
            </a:r>
          </a:p>
        </p:txBody>
      </p:sp>
      <p:sp>
        <p:nvSpPr>
          <p:cNvPr id="3" name="Text Placeholder 2">
            <a:extLst>
              <a:ext uri="{FF2B5EF4-FFF2-40B4-BE49-F238E27FC236}">
                <a16:creationId xmlns:a16="http://schemas.microsoft.com/office/drawing/2014/main" id="{D71F18CE-57C9-0438-B068-3641951BAF53}"/>
              </a:ext>
            </a:extLst>
          </p:cNvPr>
          <p:cNvSpPr>
            <a:spLocks noGrp="1"/>
          </p:cNvSpPr>
          <p:nvPr>
            <p:ph type="body" idx="1"/>
          </p:nvPr>
        </p:nvSpPr>
        <p:spPr>
          <a:xfrm>
            <a:off x="3820817" y="2016384"/>
            <a:ext cx="4508641" cy="3509990"/>
          </a:xfrm>
        </p:spPr>
        <p:txBody>
          <a:bodyPr vert="horz" lIns="91440" tIns="45720" rIns="91440" bIns="45720" rtlCol="0" anchor="t">
            <a:noAutofit/>
          </a:bodyPr>
          <a:lstStyle/>
          <a:p>
            <a:pPr marL="0" lvl="1" algn="ctr">
              <a:spcBef>
                <a:spcPts val="1000"/>
              </a:spcBef>
            </a:pPr>
            <a:r>
              <a:rPr lang="en-US" sz="2400">
                <a:solidFill>
                  <a:schemeClr val="bg1"/>
                </a:solidFill>
              </a:rPr>
              <a:t>Comfortable</a:t>
            </a:r>
            <a:r>
              <a:rPr lang="en-US" sz="2400" kern="1200">
                <a:solidFill>
                  <a:schemeClr val="bg1"/>
                </a:solidFill>
                <a:latin typeface="+mn-lt"/>
                <a:ea typeface="+mn-ea"/>
                <a:cs typeface="+mn-cs"/>
              </a:rPr>
              <a:t> with common joint injections in your practice</a:t>
            </a:r>
            <a:endParaRPr lang="en-US" sz="2400" kern="1200">
              <a:solidFill>
                <a:schemeClr val="bg1"/>
              </a:solidFill>
              <a:latin typeface="+mn-lt"/>
            </a:endParaRPr>
          </a:p>
          <a:p>
            <a:pPr marL="0" lvl="1" algn="ctr">
              <a:spcBef>
                <a:spcPts val="1000"/>
              </a:spcBef>
            </a:pPr>
            <a:r>
              <a:rPr lang="en-US" sz="2400" kern="1200">
                <a:solidFill>
                  <a:schemeClr val="bg1"/>
                </a:solidFill>
                <a:latin typeface="+mn-lt"/>
                <a:ea typeface="+mn-ea"/>
                <a:cs typeface="+mn-cs"/>
              </a:rPr>
              <a:t>Indications</a:t>
            </a:r>
            <a:endParaRPr lang="en-US" sz="2400" kern="1200">
              <a:solidFill>
                <a:schemeClr val="bg1"/>
              </a:solidFill>
              <a:latin typeface="+mn-lt"/>
            </a:endParaRPr>
          </a:p>
          <a:p>
            <a:pPr marL="0" lvl="1" algn="ctr">
              <a:spcBef>
                <a:spcPts val="1000"/>
              </a:spcBef>
            </a:pPr>
            <a:r>
              <a:rPr lang="en-US" sz="2400" kern="1200">
                <a:solidFill>
                  <a:schemeClr val="bg1"/>
                </a:solidFill>
                <a:latin typeface="+mn-lt"/>
                <a:ea typeface="+mn-ea"/>
                <a:cs typeface="+mn-cs"/>
              </a:rPr>
              <a:t>Types of medications</a:t>
            </a:r>
            <a:endParaRPr lang="en-US" sz="2400" kern="1200">
              <a:solidFill>
                <a:schemeClr val="bg1"/>
              </a:solidFill>
              <a:latin typeface="+mn-lt"/>
            </a:endParaRPr>
          </a:p>
          <a:p>
            <a:pPr marL="0" lvl="1" algn="ctr">
              <a:spcBef>
                <a:spcPts val="1000"/>
              </a:spcBef>
            </a:pPr>
            <a:r>
              <a:rPr lang="en-US" sz="2400" kern="1200">
                <a:solidFill>
                  <a:schemeClr val="bg1"/>
                </a:solidFill>
                <a:latin typeface="+mn-lt"/>
                <a:ea typeface="+mn-ea"/>
                <a:cs typeface="+mn-cs"/>
              </a:rPr>
              <a:t>Special considerations</a:t>
            </a:r>
            <a:endParaRPr lang="en-US" sz="2400" kern="1200">
              <a:solidFill>
                <a:schemeClr val="bg1"/>
              </a:solidFill>
              <a:latin typeface="+mn-lt"/>
            </a:endParaRPr>
          </a:p>
          <a:p>
            <a:pPr marL="0" lvl="1" algn="ctr">
              <a:spcBef>
                <a:spcPts val="1000"/>
              </a:spcBef>
            </a:pPr>
            <a:r>
              <a:rPr lang="en-US" sz="2400" kern="1200">
                <a:solidFill>
                  <a:schemeClr val="bg1"/>
                </a:solidFill>
                <a:latin typeface="+mn-lt"/>
                <a:ea typeface="+mn-ea"/>
                <a:cs typeface="+mn-cs"/>
              </a:rPr>
              <a:t>Common Injections for Upper/Lower extremity and Trigger Point Injections</a:t>
            </a:r>
            <a:endParaRPr lang="en-US" sz="2400" kern="1200">
              <a:solidFill>
                <a:schemeClr val="bg1"/>
              </a:solidFill>
              <a:latin typeface="+mn-lt"/>
            </a:endParaRPr>
          </a:p>
        </p:txBody>
      </p:sp>
      <p:sp>
        <p:nvSpPr>
          <p:cNvPr id="1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7" y="4175797"/>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53758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ink hued beach sand meeting the sea">
            <a:extLst>
              <a:ext uri="{FF2B5EF4-FFF2-40B4-BE49-F238E27FC236}">
                <a16:creationId xmlns:a16="http://schemas.microsoft.com/office/drawing/2014/main" id="{7C24227F-FF5B-0A9C-F619-116F5F7C69C4}"/>
              </a:ext>
            </a:extLst>
          </p:cNvPr>
          <p:cNvPicPr>
            <a:picLocks noChangeAspect="1"/>
          </p:cNvPicPr>
          <p:nvPr/>
        </p:nvPicPr>
        <p:blipFill rotWithShape="1">
          <a:blip r:embed="rId2">
            <a:alphaModFix amt="40000"/>
          </a:blip>
          <a:srcRect t="3065" b="12666"/>
          <a:stretch/>
        </p:blipFill>
        <p:spPr>
          <a:xfrm>
            <a:off x="20" y="10"/>
            <a:ext cx="12191980" cy="6857990"/>
          </a:xfrm>
          <a:prstGeom prst="rect">
            <a:avLst/>
          </a:prstGeom>
        </p:spPr>
      </p:pic>
      <p:sp>
        <p:nvSpPr>
          <p:cNvPr id="2" name="Title 1">
            <a:extLst>
              <a:ext uri="{FF2B5EF4-FFF2-40B4-BE49-F238E27FC236}">
                <a16:creationId xmlns:a16="http://schemas.microsoft.com/office/drawing/2014/main" id="{1E9F1A10-AF42-827F-10DC-646EC972941D}"/>
              </a:ext>
            </a:extLst>
          </p:cNvPr>
          <p:cNvSpPr>
            <a:spLocks noGrp="1"/>
          </p:cNvSpPr>
          <p:nvPr>
            <p:ph type="title"/>
          </p:nvPr>
        </p:nvSpPr>
        <p:spPr>
          <a:xfrm>
            <a:off x="965200" y="965200"/>
            <a:ext cx="10261600" cy="3564869"/>
          </a:xfrm>
        </p:spPr>
        <p:txBody>
          <a:bodyPr vert="horz" lIns="91440" tIns="45720" rIns="91440" bIns="45720" rtlCol="0" anchor="ctr">
            <a:normAutofit/>
          </a:bodyPr>
          <a:lstStyle/>
          <a:p>
            <a:pPr algn="ctr"/>
            <a:r>
              <a:rPr lang="en-US" sz="11500">
                <a:ln w="22225">
                  <a:solidFill>
                    <a:schemeClr val="tx1"/>
                  </a:solidFill>
                  <a:miter lim="800000"/>
                </a:ln>
                <a:noFill/>
              </a:rPr>
              <a:t>PRACTICE</a:t>
            </a:r>
            <a:endParaRPr lang="en-US"/>
          </a:p>
        </p:txBody>
      </p:sp>
    </p:spTree>
    <p:extLst>
      <p:ext uri="{BB962C8B-B14F-4D97-AF65-F5344CB8AC3E}">
        <p14:creationId xmlns:p14="http://schemas.microsoft.com/office/powerpoint/2010/main" val="428627252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4" name="Oval 13">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3AD8E-8F85-1B61-C49E-DF0558F8BA9D}"/>
              </a:ext>
            </a:extLst>
          </p:cNvPr>
          <p:cNvSpPr>
            <a:spLocks noGrp="1"/>
          </p:cNvSpPr>
          <p:nvPr>
            <p:ph type="title"/>
          </p:nvPr>
        </p:nvSpPr>
        <p:spPr>
          <a:xfrm>
            <a:off x="3581400" y="965580"/>
            <a:ext cx="5204489" cy="3160593"/>
          </a:xfrm>
        </p:spPr>
        <p:txBody>
          <a:bodyPr vert="horz" lIns="91440" tIns="45720" rIns="91440" bIns="45720" rtlCol="0" anchor="b">
            <a:normAutofit/>
          </a:bodyPr>
          <a:lstStyle/>
          <a:p>
            <a:pPr algn="ctr"/>
            <a:r>
              <a:rPr lang="en-US" sz="5400" kern="1200">
                <a:solidFill>
                  <a:schemeClr val="bg1"/>
                </a:solidFill>
                <a:latin typeface="+mj-lt"/>
                <a:ea typeface="+mj-ea"/>
                <a:cs typeface="+mj-cs"/>
              </a:rPr>
              <a:t>JOINT INJECTIONS FOR UPPER EXTREMITY</a:t>
            </a:r>
          </a:p>
        </p:txBody>
      </p:sp>
      <p:sp>
        <p:nvSpPr>
          <p:cNvPr id="3" name="Content Placeholder 2">
            <a:extLst>
              <a:ext uri="{FF2B5EF4-FFF2-40B4-BE49-F238E27FC236}">
                <a16:creationId xmlns:a16="http://schemas.microsoft.com/office/drawing/2014/main" id="{A87D8315-6349-8381-A738-4BB604797F2E}"/>
              </a:ext>
            </a:extLst>
          </p:cNvPr>
          <p:cNvSpPr>
            <a:spLocks noGrp="1"/>
          </p:cNvSpPr>
          <p:nvPr>
            <p:ph type="body" idx="1"/>
          </p:nvPr>
        </p:nvSpPr>
        <p:spPr>
          <a:xfrm>
            <a:off x="3820817" y="4409960"/>
            <a:ext cx="4508641" cy="1116414"/>
          </a:xfrm>
        </p:spPr>
        <p:txBody>
          <a:bodyPr vert="horz" lIns="91440" tIns="45720" rIns="91440" bIns="45720" rtlCol="0" anchor="t">
            <a:normAutofit fontScale="70000" lnSpcReduction="20000"/>
          </a:bodyPr>
          <a:lstStyle/>
          <a:p>
            <a:pPr algn="ctr"/>
            <a:r>
              <a:rPr lang="en-US" sz="2000">
                <a:solidFill>
                  <a:schemeClr val="bg1"/>
                </a:solidFill>
              </a:rPr>
              <a:t>SHOULDER</a:t>
            </a:r>
          </a:p>
          <a:p>
            <a:pPr algn="ctr"/>
            <a:r>
              <a:rPr lang="en-US" sz="2000">
                <a:solidFill>
                  <a:schemeClr val="bg1"/>
                </a:solidFill>
              </a:rPr>
              <a:t>ELBOW</a:t>
            </a:r>
          </a:p>
          <a:p>
            <a:pPr algn="ctr"/>
            <a:r>
              <a:rPr lang="en-US" sz="2000">
                <a:solidFill>
                  <a:schemeClr val="bg1"/>
                </a:solidFill>
              </a:rPr>
              <a:t>WRIST</a:t>
            </a:r>
          </a:p>
          <a:p>
            <a:pPr algn="ctr"/>
            <a:r>
              <a:rPr lang="en-US" sz="2000">
                <a:solidFill>
                  <a:schemeClr val="bg1"/>
                </a:solidFill>
              </a:rPr>
              <a:t>HAND</a:t>
            </a:r>
          </a:p>
        </p:txBody>
      </p:sp>
      <p:sp>
        <p:nvSpPr>
          <p:cNvPr id="1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6723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79DFCB0-13A5-1DD4-F44D-69AC15A184BB}"/>
              </a:ext>
            </a:extLst>
          </p:cNvPr>
          <p:cNvSpPr>
            <a:spLocks noGrp="1"/>
          </p:cNvSpPr>
          <p:nvPr>
            <p:ph type="ctrTitle"/>
          </p:nvPr>
        </p:nvSpPr>
        <p:spPr>
          <a:xfrm>
            <a:off x="1155558" y="637762"/>
            <a:ext cx="4284397" cy="5576770"/>
          </a:xfrm>
        </p:spPr>
        <p:txBody>
          <a:bodyPr anchor="ctr">
            <a:normAutofit/>
          </a:bodyPr>
          <a:lstStyle/>
          <a:p>
            <a:pPr algn="l"/>
            <a:r>
              <a:rPr lang="en-US" sz="6600">
                <a:solidFill>
                  <a:schemeClr val="bg1"/>
                </a:solidFill>
              </a:rPr>
              <a:t>SHOULDER</a:t>
            </a:r>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74263455-DA54-E51F-3C43-FA4971A76655}"/>
              </a:ext>
            </a:extLst>
          </p:cNvPr>
          <p:cNvSpPr>
            <a:spLocks noGrp="1"/>
          </p:cNvSpPr>
          <p:nvPr>
            <p:ph type="subTitle" idx="1"/>
          </p:nvPr>
        </p:nvSpPr>
        <p:spPr>
          <a:xfrm>
            <a:off x="6739464" y="637762"/>
            <a:ext cx="4305881" cy="5860946"/>
          </a:xfrm>
        </p:spPr>
        <p:txBody>
          <a:bodyPr anchor="ctr">
            <a:normAutofit/>
          </a:bodyPr>
          <a:lstStyle/>
          <a:p>
            <a:pPr algn="l"/>
            <a:r>
              <a:rPr lang="en-US" sz="4000"/>
              <a:t>SUBACROMIAL</a:t>
            </a:r>
          </a:p>
          <a:p>
            <a:pPr algn="l"/>
            <a:r>
              <a:rPr lang="en-US" sz="4000"/>
              <a:t>GLENOHUMERAL</a:t>
            </a:r>
          </a:p>
          <a:p>
            <a:pPr algn="l"/>
            <a:r>
              <a:rPr lang="en-US" sz="4000"/>
              <a:t>BICEPS</a:t>
            </a:r>
          </a:p>
          <a:p>
            <a:pPr algn="l"/>
            <a:r>
              <a:rPr lang="en-US" sz="4000"/>
              <a:t>AC</a:t>
            </a:r>
          </a:p>
        </p:txBody>
      </p:sp>
    </p:spTree>
    <p:extLst>
      <p:ext uri="{BB962C8B-B14F-4D97-AF65-F5344CB8AC3E}">
        <p14:creationId xmlns:p14="http://schemas.microsoft.com/office/powerpoint/2010/main" val="532616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2C39A9EE-9FC6-E23E-6F88-4267629567E0}"/>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POSTERIOR SUBACROMIAL APPROACH</a:t>
            </a:r>
          </a:p>
        </p:txBody>
      </p:sp>
      <p:sp>
        <p:nvSpPr>
          <p:cNvPr id="5" name="TextBox 4">
            <a:extLst>
              <a:ext uri="{FF2B5EF4-FFF2-40B4-BE49-F238E27FC236}">
                <a16:creationId xmlns:a16="http://schemas.microsoft.com/office/drawing/2014/main" id="{7EFC171D-2849-E765-7D96-563D97CD79A5}"/>
              </a:ext>
            </a:extLst>
          </p:cNvPr>
          <p:cNvSpPr txBox="1"/>
          <p:nvPr/>
        </p:nvSpPr>
        <p:spPr>
          <a:xfrm>
            <a:off x="5144272" y="6060571"/>
            <a:ext cx="5848405" cy="415498"/>
          </a:xfrm>
          <a:prstGeom prst="rect">
            <a:avLst/>
          </a:prstGeom>
          <a:noFill/>
        </p:spPr>
        <p:txBody>
          <a:bodyPr wrap="square">
            <a:spAutoFit/>
          </a:bodyPr>
          <a:lstStyle/>
          <a:p>
            <a:pPr defTabSz="658368">
              <a:spcAft>
                <a:spcPts val="600"/>
              </a:spcAft>
            </a:pPr>
            <a:r>
              <a:rPr lang="en-US" sz="800" kern="1200">
                <a:solidFill>
                  <a:schemeClr val="tx1"/>
                </a:solidFill>
                <a:latin typeface="+mn-lt"/>
                <a:ea typeface="+mn-ea"/>
                <a:cs typeface="+mn-cs"/>
                <a:hlinkClick r:id="rId2"/>
              </a:rPr>
              <a:t>https://shoulderpaininfo.com/wp-content/uploads/sites/2/2021/01/2560px-Shoulder_joint_back-en.svg_-1024x924.png</a:t>
            </a:r>
            <a:endParaRPr lang="en-US" sz="800" kern="1200">
              <a:solidFill>
                <a:schemeClr val="tx1"/>
              </a:solidFill>
              <a:latin typeface="+mn-lt"/>
              <a:ea typeface="+mn-ea"/>
              <a:cs typeface="+mn-cs"/>
            </a:endParaRPr>
          </a:p>
          <a:p>
            <a:pPr defTabSz="658368">
              <a:spcAft>
                <a:spcPts val="600"/>
              </a:spcAft>
            </a:pPr>
            <a:endParaRPr lang="en-US" sz="800"/>
          </a:p>
        </p:txBody>
      </p:sp>
      <p:sp>
        <p:nvSpPr>
          <p:cNvPr id="11" name="Text Placeholder 10">
            <a:extLst>
              <a:ext uri="{FF2B5EF4-FFF2-40B4-BE49-F238E27FC236}">
                <a16:creationId xmlns:a16="http://schemas.microsoft.com/office/drawing/2014/main" id="{808299E5-C458-6E41-EC56-54FFCD07084D}"/>
              </a:ext>
            </a:extLst>
          </p:cNvPr>
          <p:cNvSpPr>
            <a:spLocks/>
          </p:cNvSpPr>
          <p:nvPr/>
        </p:nvSpPr>
        <p:spPr>
          <a:xfrm>
            <a:off x="2064835" y="1905878"/>
            <a:ext cx="2843454" cy="4333105"/>
          </a:xfrm>
          <a:prstGeom prst="rect">
            <a:avLst/>
          </a:prstGeom>
        </p:spPr>
        <p:txBody>
          <a:bodyPr/>
          <a:lstStyle/>
          <a:p>
            <a:pPr defTabSz="658368">
              <a:spcAft>
                <a:spcPts val="600"/>
              </a:spcAft>
            </a:pPr>
            <a:r>
              <a:rPr lang="en-US" sz="2000" kern="1200">
                <a:solidFill>
                  <a:schemeClr val="tx1"/>
                </a:solidFill>
                <a:latin typeface="+mn-lt"/>
                <a:ea typeface="+mn-ea"/>
                <a:cs typeface="+mn-cs"/>
              </a:rPr>
              <a:t>INDICATIONS</a:t>
            </a:r>
          </a:p>
          <a:p>
            <a:pPr defTabSz="658368">
              <a:spcAft>
                <a:spcPts val="600"/>
              </a:spcAft>
            </a:pPr>
            <a:r>
              <a:rPr lang="en-US" sz="1296" kern="1200">
                <a:solidFill>
                  <a:srgbClr val="09142A"/>
                </a:solidFill>
                <a:latin typeface="Roboto" panose="02000000000000000000" pitchFamily="2" charset="0"/>
                <a:ea typeface="+mn-ea"/>
                <a:cs typeface="+mn-cs"/>
              </a:rPr>
              <a:t>Subdeltoid bursitis </a:t>
            </a:r>
          </a:p>
          <a:p>
            <a:pPr defTabSz="658368">
              <a:spcAft>
                <a:spcPts val="600"/>
              </a:spcAft>
            </a:pPr>
            <a:r>
              <a:rPr lang="en-US" sz="1200" b="0" i="0">
                <a:solidFill>
                  <a:srgbClr val="09142A"/>
                </a:solidFill>
                <a:effectLst/>
                <a:latin typeface="Roboto" panose="02000000000000000000" pitchFamily="2" charset="0"/>
              </a:rPr>
              <a:t>	-traumatic injury </a:t>
            </a:r>
          </a:p>
          <a:p>
            <a:pPr defTabSz="658368">
              <a:spcAft>
                <a:spcPts val="600"/>
              </a:spcAft>
            </a:pPr>
            <a:r>
              <a:rPr lang="en-US" sz="1200">
                <a:solidFill>
                  <a:srgbClr val="09142A"/>
                </a:solidFill>
                <a:latin typeface="Roboto" panose="02000000000000000000" pitchFamily="2" charset="0"/>
              </a:rPr>
              <a:t>	-</a:t>
            </a:r>
            <a:r>
              <a:rPr lang="en-US" sz="1200" b="0" i="0">
                <a:solidFill>
                  <a:srgbClr val="09142A"/>
                </a:solidFill>
                <a:effectLst/>
                <a:latin typeface="Roboto" panose="02000000000000000000" pitchFamily="2" charset="0"/>
              </a:rPr>
              <a:t>chronic overuse</a:t>
            </a:r>
            <a:endParaRPr lang="en-US" sz="1200" kern="1200">
              <a:solidFill>
                <a:srgbClr val="09142A"/>
              </a:solidFill>
              <a:latin typeface="Roboto" panose="02000000000000000000" pitchFamily="2" charset="0"/>
              <a:ea typeface="+mn-ea"/>
              <a:cs typeface="+mn-cs"/>
            </a:endParaRPr>
          </a:p>
          <a:p>
            <a:pPr defTabSz="658368">
              <a:spcAft>
                <a:spcPts val="600"/>
              </a:spcAft>
            </a:pPr>
            <a:r>
              <a:rPr lang="en-US" sz="1296" kern="1200">
                <a:solidFill>
                  <a:srgbClr val="09142A"/>
                </a:solidFill>
                <a:latin typeface="Roboto" panose="02000000000000000000" pitchFamily="2" charset="0"/>
                <a:ea typeface="+mn-ea"/>
                <a:cs typeface="+mn-cs"/>
              </a:rPr>
              <a:t>Rotator cuff Impingement/Tendinosis</a:t>
            </a:r>
          </a:p>
          <a:p>
            <a:pPr defTabSz="658368">
              <a:spcAft>
                <a:spcPts val="600"/>
              </a:spcAft>
            </a:pPr>
            <a:r>
              <a:rPr lang="en-US" sz="1296">
                <a:solidFill>
                  <a:srgbClr val="09142A"/>
                </a:solidFill>
                <a:latin typeface="Roboto" panose="02000000000000000000" pitchFamily="2" charset="0"/>
              </a:rPr>
              <a:t>	</a:t>
            </a:r>
            <a:r>
              <a:rPr lang="en-US" sz="1296" b="0" i="0">
                <a:solidFill>
                  <a:srgbClr val="09142A"/>
                </a:solidFill>
                <a:effectLst/>
                <a:latin typeface="Roboto" panose="02000000000000000000" pitchFamily="2" charset="0"/>
              </a:rPr>
              <a:t>-</a:t>
            </a:r>
            <a:r>
              <a:rPr lang="en-US" sz="1200" b="0" i="0">
                <a:solidFill>
                  <a:srgbClr val="09142A"/>
                </a:solidFill>
                <a:effectLst/>
                <a:latin typeface="Roboto" panose="02000000000000000000" pitchFamily="2" charset="0"/>
              </a:rPr>
              <a:t>repeated irritation</a:t>
            </a:r>
          </a:p>
          <a:p>
            <a:pPr defTabSz="658368">
              <a:spcAft>
                <a:spcPts val="600"/>
              </a:spcAft>
            </a:pPr>
            <a:r>
              <a:rPr lang="en-US" sz="1200" kern="1200">
                <a:solidFill>
                  <a:srgbClr val="09142A"/>
                </a:solidFill>
                <a:latin typeface="Roboto" panose="02000000000000000000" pitchFamily="2" charset="0"/>
                <a:ea typeface="+mn-ea"/>
                <a:cs typeface="+mn-cs"/>
              </a:rPr>
              <a:t>	-repetitive overhead use</a:t>
            </a:r>
          </a:p>
          <a:p>
            <a:pPr defTabSz="658368">
              <a:spcAft>
                <a:spcPts val="600"/>
              </a:spcAft>
            </a:pPr>
            <a:r>
              <a:rPr lang="en-US" sz="1200" kern="1200">
                <a:solidFill>
                  <a:srgbClr val="09142A"/>
                </a:solidFill>
                <a:latin typeface="Roboto" panose="02000000000000000000" pitchFamily="2" charset="0"/>
                <a:ea typeface="+mn-ea"/>
                <a:cs typeface="+mn-cs"/>
              </a:rPr>
              <a:t>	</a:t>
            </a:r>
            <a:r>
              <a:rPr lang="en-US" sz="1200">
                <a:solidFill>
                  <a:srgbClr val="09142A"/>
                </a:solidFill>
                <a:latin typeface="Roboto" panose="02000000000000000000" pitchFamily="2" charset="0"/>
              </a:rPr>
              <a:t>+</a:t>
            </a:r>
            <a:r>
              <a:rPr lang="en-US" sz="1200" err="1">
                <a:solidFill>
                  <a:srgbClr val="09142A"/>
                </a:solidFill>
                <a:latin typeface="Roboto" panose="02000000000000000000" pitchFamily="2" charset="0"/>
              </a:rPr>
              <a:t>Neer</a:t>
            </a:r>
            <a:r>
              <a:rPr lang="en-US" sz="1200">
                <a:solidFill>
                  <a:srgbClr val="09142A"/>
                </a:solidFill>
                <a:latin typeface="Roboto" panose="02000000000000000000" pitchFamily="2" charset="0"/>
              </a:rPr>
              <a:t> and Hawkins</a:t>
            </a:r>
            <a:endParaRPr lang="en-US" sz="1296" kern="1200">
              <a:solidFill>
                <a:srgbClr val="09142A"/>
              </a:solidFill>
              <a:latin typeface="Roboto" panose="02000000000000000000" pitchFamily="2" charset="0"/>
              <a:ea typeface="+mn-ea"/>
              <a:cs typeface="+mn-cs"/>
            </a:endParaRPr>
          </a:p>
          <a:p>
            <a:pPr defTabSz="658368">
              <a:spcAft>
                <a:spcPts val="600"/>
              </a:spcAft>
            </a:pPr>
            <a:r>
              <a:rPr lang="en-US" sz="1296" kern="1200">
                <a:solidFill>
                  <a:srgbClr val="09142A"/>
                </a:solidFill>
                <a:latin typeface="Roboto" panose="02000000000000000000" pitchFamily="2" charset="0"/>
                <a:ea typeface="+mn-ea"/>
                <a:cs typeface="+mn-cs"/>
              </a:rPr>
              <a:t>Adhesive capsulitis</a:t>
            </a:r>
          </a:p>
          <a:p>
            <a:pPr defTabSz="658368">
              <a:spcAft>
                <a:spcPts val="600"/>
              </a:spcAft>
            </a:pPr>
            <a:r>
              <a:rPr lang="en-US" sz="1296">
                <a:solidFill>
                  <a:srgbClr val="09142A"/>
                </a:solidFill>
                <a:latin typeface="Roboto" panose="02000000000000000000" pitchFamily="2" charset="0"/>
              </a:rPr>
              <a:t>OA</a:t>
            </a:r>
            <a:endParaRPr lang="en-US" sz="1296" kern="1200">
              <a:solidFill>
                <a:schemeClr val="tx1"/>
              </a:solidFill>
              <a:latin typeface="+mn-lt"/>
              <a:ea typeface="+mn-ea"/>
              <a:cs typeface="+mn-cs"/>
            </a:endParaRPr>
          </a:p>
          <a:p>
            <a:pPr defTabSz="658368">
              <a:spcAft>
                <a:spcPts val="600"/>
              </a:spcAft>
            </a:pPr>
            <a:r>
              <a:rPr lang="en-US" sz="2000" kern="1200">
                <a:solidFill>
                  <a:schemeClr val="tx1"/>
                </a:solidFill>
                <a:latin typeface="+mn-lt"/>
                <a:ea typeface="+mn-ea"/>
                <a:cs typeface="+mn-cs"/>
              </a:rPr>
              <a:t>MEDS</a:t>
            </a:r>
          </a:p>
          <a:p>
            <a:pPr defTabSz="658368">
              <a:spcAft>
                <a:spcPts val="600"/>
              </a:spcAft>
            </a:pPr>
            <a:r>
              <a:rPr lang="en-US" sz="1296" kern="1200">
                <a:solidFill>
                  <a:schemeClr val="tx1"/>
                </a:solidFill>
                <a:latin typeface="+mn-lt"/>
                <a:ea typeface="+mn-ea"/>
                <a:cs typeface="+mn-cs"/>
              </a:rPr>
              <a:t>	1-2 mL STEROID</a:t>
            </a:r>
          </a:p>
          <a:p>
            <a:pPr defTabSz="658368">
              <a:spcAft>
                <a:spcPts val="600"/>
              </a:spcAft>
            </a:pPr>
            <a:r>
              <a:rPr lang="en-US" sz="1296" kern="1200">
                <a:solidFill>
                  <a:schemeClr val="tx1"/>
                </a:solidFill>
                <a:latin typeface="+mn-lt"/>
                <a:ea typeface="+mn-ea"/>
                <a:cs typeface="+mn-cs"/>
              </a:rPr>
              <a:t>	4-7 mL ANESTHETIC</a:t>
            </a:r>
          </a:p>
          <a:p>
            <a:pPr defTabSz="658368">
              <a:spcAft>
                <a:spcPts val="600"/>
              </a:spcAft>
            </a:pPr>
            <a:r>
              <a:rPr lang="en-US" sz="1200">
                <a:hlinkClick r:id="rId3"/>
              </a:rPr>
              <a:t>Subacromial bursa injection</a:t>
            </a:r>
            <a:endParaRPr lang="en-US" sz="1200"/>
          </a:p>
          <a:p>
            <a:pPr defTabSz="658368">
              <a:spcAft>
                <a:spcPts val="600"/>
              </a:spcAft>
            </a:pPr>
            <a:endParaRPr lang="en-US" sz="1296" kern="1200">
              <a:solidFill>
                <a:schemeClr val="tx1"/>
              </a:solidFill>
              <a:latin typeface="+mn-lt"/>
              <a:ea typeface="+mn-ea"/>
              <a:cs typeface="+mn-cs"/>
            </a:endParaRPr>
          </a:p>
          <a:p>
            <a:pPr defTabSz="658368">
              <a:spcAft>
                <a:spcPts val="600"/>
              </a:spcAft>
            </a:pPr>
            <a:endParaRPr lang="en-US" sz="1296" kern="1200">
              <a:solidFill>
                <a:schemeClr val="tx1"/>
              </a:solidFill>
              <a:latin typeface="+mn-lt"/>
              <a:ea typeface="+mn-ea"/>
              <a:cs typeface="+mn-cs"/>
            </a:endParaRPr>
          </a:p>
          <a:p>
            <a:pPr defTabSz="658368">
              <a:spcAft>
                <a:spcPts val="600"/>
              </a:spcAft>
            </a:pPr>
            <a:endParaRPr lang="en-US" sz="1296" kern="1200">
              <a:solidFill>
                <a:schemeClr val="tx1"/>
              </a:solidFill>
              <a:latin typeface="+mn-lt"/>
              <a:ea typeface="+mn-ea"/>
              <a:cs typeface="+mn-cs"/>
            </a:endParaRPr>
          </a:p>
          <a:p>
            <a:pPr defTabSz="658368">
              <a:spcAft>
                <a:spcPts val="600"/>
              </a:spcAft>
            </a:pPr>
            <a:endParaRPr lang="en-US" sz="1296" kern="1200">
              <a:solidFill>
                <a:schemeClr val="tx1"/>
              </a:solidFill>
              <a:latin typeface="+mn-lt"/>
              <a:ea typeface="+mn-ea"/>
              <a:cs typeface="+mn-cs"/>
            </a:endParaRPr>
          </a:p>
          <a:p>
            <a:pPr defTabSz="658368">
              <a:spcAft>
                <a:spcPts val="600"/>
              </a:spcAft>
            </a:pPr>
            <a:endParaRPr lang="en-US" sz="1296" kern="1200">
              <a:solidFill>
                <a:schemeClr val="tx1"/>
              </a:solidFill>
              <a:latin typeface="+mn-lt"/>
              <a:ea typeface="+mn-ea"/>
              <a:cs typeface="+mn-cs"/>
            </a:endParaRPr>
          </a:p>
          <a:p>
            <a:pPr>
              <a:spcAft>
                <a:spcPts val="600"/>
              </a:spcAft>
            </a:pPr>
            <a:endParaRPr lang="en-US"/>
          </a:p>
        </p:txBody>
      </p:sp>
      <p:pic>
        <p:nvPicPr>
          <p:cNvPr id="12" name="Picture 2" descr="Basic Shoulder Anatomy | Shoulder Pain Info">
            <a:extLst>
              <a:ext uri="{FF2B5EF4-FFF2-40B4-BE49-F238E27FC236}">
                <a16:creationId xmlns:a16="http://schemas.microsoft.com/office/drawing/2014/main" id="{1476612E-EDDF-87D1-AA6C-E7254968D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247" b="6247"/>
          <a:stretch>
            <a:fillRect/>
          </a:stretch>
        </p:blipFill>
        <p:spPr bwMode="auto">
          <a:xfrm>
            <a:off x="5144272" y="1919079"/>
            <a:ext cx="4463202" cy="371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19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33C4-3B04-E701-002F-6B8796809F16}"/>
              </a:ext>
            </a:extLst>
          </p:cNvPr>
          <p:cNvSpPr>
            <a:spLocks noGrp="1"/>
          </p:cNvSpPr>
          <p:nvPr>
            <p:ph type="title"/>
          </p:nvPr>
        </p:nvSpPr>
        <p:spPr/>
        <p:txBody>
          <a:bodyPr/>
          <a:lstStyle/>
          <a:p>
            <a:r>
              <a:rPr lang="en-US"/>
              <a:t>GLENOHUMERAL APPROACH</a:t>
            </a:r>
          </a:p>
        </p:txBody>
      </p:sp>
      <p:graphicFrame>
        <p:nvGraphicFramePr>
          <p:cNvPr id="24" name="Content Placeholder 2">
            <a:extLst>
              <a:ext uri="{FF2B5EF4-FFF2-40B4-BE49-F238E27FC236}">
                <a16:creationId xmlns:a16="http://schemas.microsoft.com/office/drawing/2014/main" id="{5756143B-6B09-36D9-0783-E2986FBEA464}"/>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 name="Content Placeholder 21" descr="A close-up of a person's back">
            <a:extLst>
              <a:ext uri="{FF2B5EF4-FFF2-40B4-BE49-F238E27FC236}">
                <a16:creationId xmlns:a16="http://schemas.microsoft.com/office/drawing/2014/main" id="{50CFFF6F-51BD-E0BA-9884-253F2ED70E59}"/>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172200" y="2000250"/>
            <a:ext cx="5181600" cy="3305175"/>
          </a:xfrm>
        </p:spPr>
      </p:pic>
    </p:spTree>
    <p:extLst>
      <p:ext uri="{BB962C8B-B14F-4D97-AF65-F5344CB8AC3E}">
        <p14:creationId xmlns:p14="http://schemas.microsoft.com/office/powerpoint/2010/main" val="512172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9CF5-D6EB-92BE-961D-9AB5C992BD6F}"/>
              </a:ext>
            </a:extLst>
          </p:cNvPr>
          <p:cNvSpPr>
            <a:spLocks noGrp="1"/>
          </p:cNvSpPr>
          <p:nvPr>
            <p:ph type="title"/>
          </p:nvPr>
        </p:nvSpPr>
        <p:spPr/>
        <p:txBody>
          <a:bodyPr/>
          <a:lstStyle/>
          <a:p>
            <a:r>
              <a:rPr lang="en-US"/>
              <a:t>BICEPS TENDON</a:t>
            </a:r>
          </a:p>
        </p:txBody>
      </p:sp>
      <p:graphicFrame>
        <p:nvGraphicFramePr>
          <p:cNvPr id="20" name="Content Placeholder 2">
            <a:extLst>
              <a:ext uri="{FF2B5EF4-FFF2-40B4-BE49-F238E27FC236}">
                <a16:creationId xmlns:a16="http://schemas.microsoft.com/office/drawing/2014/main" id="{12DC94F0-32CF-D7A7-D848-F51218088693}"/>
              </a:ext>
            </a:extLst>
          </p:cNvPr>
          <p:cNvGraphicFramePr>
            <a:graphicFrameLocks noGrp="1"/>
          </p:cNvGraphicFramePr>
          <p:nvPr>
            <p:ph sz="half" idx="1"/>
            <p:extLst>
              <p:ext uri="{D42A27DB-BD31-4B8C-83A1-F6EECF244321}">
                <p14:modId xmlns:p14="http://schemas.microsoft.com/office/powerpoint/2010/main" val="370060943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Content Placeholder 17" descr="A close-up of a person getting an injection">
            <a:extLst>
              <a:ext uri="{FF2B5EF4-FFF2-40B4-BE49-F238E27FC236}">
                <a16:creationId xmlns:a16="http://schemas.microsoft.com/office/drawing/2014/main" id="{F0136C72-AA41-707D-F920-4A0936233970}"/>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7358062" y="1971675"/>
            <a:ext cx="3995738" cy="3733800"/>
          </a:xfrm>
        </p:spPr>
      </p:pic>
    </p:spTree>
    <p:extLst>
      <p:ext uri="{BB962C8B-B14F-4D97-AF65-F5344CB8AC3E}">
        <p14:creationId xmlns:p14="http://schemas.microsoft.com/office/powerpoint/2010/main" val="2621980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B41E-773F-150E-1C29-84BED5DD6DB9}"/>
              </a:ext>
            </a:extLst>
          </p:cNvPr>
          <p:cNvSpPr>
            <a:spLocks noGrp="1"/>
          </p:cNvSpPr>
          <p:nvPr>
            <p:ph type="title"/>
          </p:nvPr>
        </p:nvSpPr>
        <p:spPr/>
        <p:txBody>
          <a:bodyPr/>
          <a:lstStyle/>
          <a:p>
            <a:r>
              <a:rPr lang="en-US"/>
              <a:t>ACROMIALCLAVICULAR</a:t>
            </a:r>
          </a:p>
        </p:txBody>
      </p:sp>
      <p:pic>
        <p:nvPicPr>
          <p:cNvPr id="5" name="Content Placeholder 4" descr="The Acromioclavicular Joint - Structure - Movement - TeachMeAnatomy">
            <a:extLst>
              <a:ext uri="{FF2B5EF4-FFF2-40B4-BE49-F238E27FC236}">
                <a16:creationId xmlns:a16="http://schemas.microsoft.com/office/drawing/2014/main" id="{39B1D6A1-33EF-40DE-C895-472C992A9F35}"/>
              </a:ext>
            </a:extLst>
          </p:cNvPr>
          <p:cNvPicPr>
            <a:picLocks noGrp="1" noChangeAspect="1"/>
          </p:cNvPicPr>
          <p:nvPr>
            <p:ph sz="half" idx="1"/>
          </p:nvPr>
        </p:nvPicPr>
        <p:blipFill>
          <a:blip r:embed="rId2"/>
          <a:stretch>
            <a:fillRect/>
          </a:stretch>
        </p:blipFill>
        <p:spPr>
          <a:xfrm>
            <a:off x="1036567" y="1825625"/>
            <a:ext cx="4784866" cy="4351338"/>
          </a:xfrm>
        </p:spPr>
      </p:pic>
      <p:graphicFrame>
        <p:nvGraphicFramePr>
          <p:cNvPr id="10" name="Content Placeholder 3">
            <a:extLst>
              <a:ext uri="{FF2B5EF4-FFF2-40B4-BE49-F238E27FC236}">
                <a16:creationId xmlns:a16="http://schemas.microsoft.com/office/drawing/2014/main" id="{DA4B956E-6480-3BB3-47F9-B24020C7F84C}"/>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B83F25E-412D-AF32-062E-941678665C70}"/>
              </a:ext>
            </a:extLst>
          </p:cNvPr>
          <p:cNvSpPr txBox="1"/>
          <p:nvPr/>
        </p:nvSpPr>
        <p:spPr>
          <a:xfrm>
            <a:off x="860612" y="6293224"/>
            <a:ext cx="498437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https://teachmeanatomy.info/wp-content/uploads/Articulating-Surfaces-of-the-Acromioclavicular-Joint.jpg</a:t>
            </a:r>
          </a:p>
        </p:txBody>
      </p:sp>
    </p:spTree>
    <p:extLst>
      <p:ext uri="{BB962C8B-B14F-4D97-AF65-F5344CB8AC3E}">
        <p14:creationId xmlns:p14="http://schemas.microsoft.com/office/powerpoint/2010/main" val="3252502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932DC46-45DD-680F-8375-C0DC77EDF7FE}"/>
              </a:ext>
            </a:extLst>
          </p:cNvPr>
          <p:cNvSpPr>
            <a:spLocks noGrp="1"/>
          </p:cNvSpPr>
          <p:nvPr>
            <p:ph type="title"/>
          </p:nvPr>
        </p:nvSpPr>
        <p:spPr>
          <a:xfrm>
            <a:off x="6981825" y="1641752"/>
            <a:ext cx="4391024" cy="1323439"/>
          </a:xfrm>
        </p:spPr>
        <p:txBody>
          <a:bodyPr vert="horz" lIns="91440" tIns="45720" rIns="91440" bIns="45720" rtlCol="0" anchor="t">
            <a:normAutofit/>
          </a:bodyPr>
          <a:lstStyle/>
          <a:p>
            <a:endParaRPr lang="en-US" sz="4000">
              <a:solidFill>
                <a:schemeClr val="bg1"/>
              </a:solidFill>
            </a:endParaRPr>
          </a:p>
        </p:txBody>
      </p:sp>
      <p:pic>
        <p:nvPicPr>
          <p:cNvPr id="10" name="Content Placeholder 9">
            <a:extLst>
              <a:ext uri="{FF2B5EF4-FFF2-40B4-BE49-F238E27FC236}">
                <a16:creationId xmlns:a16="http://schemas.microsoft.com/office/drawing/2014/main" id="{06FD251D-7B89-AD51-708E-4027B33E839B}"/>
              </a:ext>
            </a:extLst>
          </p:cNvPr>
          <p:cNvPicPr>
            <a:picLocks noGrp="1" noChangeAspect="1"/>
          </p:cNvPicPr>
          <p:nvPr>
            <p:ph sz="half" idx="1"/>
          </p:nvPr>
        </p:nvPicPr>
        <p:blipFill rotWithShape="1">
          <a:blip r:embed="rId2"/>
          <a:srcRect l="15389" r="1863"/>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7" name="Group 16">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8" name="Freeform: Shape 17">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Content Placeholder 8">
            <a:extLst>
              <a:ext uri="{FF2B5EF4-FFF2-40B4-BE49-F238E27FC236}">
                <a16:creationId xmlns:a16="http://schemas.microsoft.com/office/drawing/2014/main" id="{4F8F1DBC-2A31-F3D5-FF85-BFCB799CD688}"/>
              </a:ext>
            </a:extLst>
          </p:cNvPr>
          <p:cNvSpPr>
            <a:spLocks noGrp="1"/>
          </p:cNvSpPr>
          <p:nvPr>
            <p:ph sz="half" idx="2"/>
          </p:nvPr>
        </p:nvSpPr>
        <p:spPr>
          <a:xfrm>
            <a:off x="6981826" y="3146400"/>
            <a:ext cx="4391024" cy="2682000"/>
          </a:xfrm>
        </p:spPr>
        <p:txBody>
          <a:bodyPr vert="horz" lIns="91440" tIns="45720" rIns="91440" bIns="45720" rtlCol="0">
            <a:normAutofit/>
          </a:bodyPr>
          <a:lstStyle/>
          <a:p>
            <a:r>
              <a:rPr lang="en-US" sz="2400">
                <a:solidFill>
                  <a:schemeClr val="bg1">
                    <a:alpha val="80000"/>
                  </a:schemeClr>
                </a:solidFill>
                <a:hlinkClick r:id="rId4"/>
              </a:rPr>
              <a:t>AC Joint injection</a:t>
            </a:r>
            <a:endParaRPr lang="en-US" sz="2400">
              <a:solidFill>
                <a:schemeClr val="bg1">
                  <a:alpha val="80000"/>
                </a:schemeClr>
              </a:solidFill>
            </a:endParaRPr>
          </a:p>
        </p:txBody>
      </p:sp>
    </p:spTree>
    <p:extLst>
      <p:ext uri="{BB962C8B-B14F-4D97-AF65-F5344CB8AC3E}">
        <p14:creationId xmlns:p14="http://schemas.microsoft.com/office/powerpoint/2010/main" val="2554666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42BC7E5-76DB-4826-8C07-4A49B6353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861854" cy="717514"/>
            <a:chOff x="0" y="1479558"/>
            <a:chExt cx="1861854" cy="717514"/>
          </a:xfrm>
          <a:solidFill>
            <a:schemeClr val="bg1"/>
          </a:solidFill>
        </p:grpSpPr>
        <p:sp>
          <p:nvSpPr>
            <p:cNvPr id="13" name="Freeform: Shape 12">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16" name="Freeform: Shape 15">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8992" y="-34538"/>
            <a:ext cx="6655405"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B06059C-C357-4011-82B9-9C010630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5194" y="-23905"/>
            <a:ext cx="6705251"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6886" y="-23905"/>
            <a:ext cx="6705251"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C48BD-BA15-3FD7-8F8C-E12587C5FC80}"/>
              </a:ext>
            </a:extLst>
          </p:cNvPr>
          <p:cNvSpPr>
            <a:spLocks noGrp="1"/>
          </p:cNvSpPr>
          <p:nvPr>
            <p:ph type="ctrTitle"/>
          </p:nvPr>
        </p:nvSpPr>
        <p:spPr>
          <a:xfrm>
            <a:off x="2242409" y="895483"/>
            <a:ext cx="5786232" cy="3011190"/>
          </a:xfrm>
        </p:spPr>
        <p:txBody>
          <a:bodyPr>
            <a:normAutofit/>
          </a:bodyPr>
          <a:lstStyle/>
          <a:p>
            <a:r>
              <a:rPr lang="en-US" sz="5400">
                <a:solidFill>
                  <a:schemeClr val="bg1"/>
                </a:solidFill>
              </a:rPr>
              <a:t>ELBOW</a:t>
            </a:r>
          </a:p>
        </p:txBody>
      </p:sp>
      <p:sp>
        <p:nvSpPr>
          <p:cNvPr id="5" name="Subtitle 4">
            <a:extLst>
              <a:ext uri="{FF2B5EF4-FFF2-40B4-BE49-F238E27FC236}">
                <a16:creationId xmlns:a16="http://schemas.microsoft.com/office/drawing/2014/main" id="{692A8598-45D7-0EB9-8B96-DDDDD6603EFB}"/>
              </a:ext>
            </a:extLst>
          </p:cNvPr>
          <p:cNvSpPr>
            <a:spLocks noGrp="1"/>
          </p:cNvSpPr>
          <p:nvPr>
            <p:ph type="subTitle" idx="1"/>
          </p:nvPr>
        </p:nvSpPr>
        <p:spPr>
          <a:xfrm>
            <a:off x="2466270" y="4142096"/>
            <a:ext cx="5338511" cy="1055142"/>
          </a:xfrm>
        </p:spPr>
        <p:txBody>
          <a:bodyPr>
            <a:normAutofit/>
          </a:bodyPr>
          <a:lstStyle/>
          <a:p>
            <a:r>
              <a:rPr lang="en-US" sz="2000">
                <a:solidFill>
                  <a:schemeClr val="bg1"/>
                </a:solidFill>
              </a:rPr>
              <a:t>EPICONDYLE</a:t>
            </a:r>
          </a:p>
          <a:p>
            <a:r>
              <a:rPr lang="en-US" sz="2000">
                <a:solidFill>
                  <a:schemeClr val="bg1"/>
                </a:solidFill>
              </a:rPr>
              <a:t>OLECRANON BURSA</a:t>
            </a:r>
          </a:p>
        </p:txBody>
      </p:sp>
      <p:sp>
        <p:nvSpPr>
          <p:cNvPr id="22"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Graphic 212">
            <a:extLst>
              <a:ext uri="{FF2B5EF4-FFF2-40B4-BE49-F238E27FC236}">
                <a16:creationId xmlns:a16="http://schemas.microsoft.com/office/drawing/2014/main" id="{218E095B-4870-4AD5-9C41-C16D5952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6"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83101" y="3578317"/>
            <a:ext cx="1054466" cy="469689"/>
            <a:chOff x="9841624" y="4115729"/>
            <a:chExt cx="602169" cy="268223"/>
          </a:xfrm>
          <a:solidFill>
            <a:schemeClr val="bg1"/>
          </a:solidFill>
        </p:grpSpPr>
        <p:sp>
          <p:nvSpPr>
            <p:cNvPr id="27" name="Freeform: Shape 26">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3" name="Oval 32">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BE8CB2F0-2F5A-4EBD-B214-E0309C31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Freeform: Shape 36">
            <a:extLst>
              <a:ext uri="{FF2B5EF4-FFF2-40B4-BE49-F238E27FC236}">
                <a16:creationId xmlns:a16="http://schemas.microsoft.com/office/drawing/2014/main" id="{FFD3887D-244B-4EC4-9208-E304984C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eform: Shape 38">
            <a:extLst>
              <a:ext uri="{FF2B5EF4-FFF2-40B4-BE49-F238E27FC236}">
                <a16:creationId xmlns:a16="http://schemas.microsoft.com/office/drawing/2014/main" id="{97224C31-855E-4593-8A58-5B2B0CC4F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3429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Rectangle 2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5">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F9E83-8C4F-9DEC-4DB8-10B442D38647}"/>
              </a:ext>
            </a:extLst>
          </p:cNvPr>
          <p:cNvSpPr>
            <a:spLocks noGrp="1"/>
          </p:cNvSpPr>
          <p:nvPr>
            <p:ph type="title"/>
          </p:nvPr>
        </p:nvSpPr>
        <p:spPr>
          <a:xfrm>
            <a:off x="1142639" y="561203"/>
            <a:ext cx="9932691" cy="1165996"/>
          </a:xfrm>
        </p:spPr>
        <p:txBody>
          <a:bodyPr vert="horz" lIns="91440" tIns="45720" rIns="91440" bIns="45720" rtlCol="0" anchor="b">
            <a:normAutofit/>
          </a:bodyPr>
          <a:lstStyle/>
          <a:p>
            <a:pPr algn="ctr"/>
            <a:r>
              <a:rPr lang="en-US" sz="4800">
                <a:solidFill>
                  <a:srgbClr val="FFFFFF"/>
                </a:solidFill>
              </a:rPr>
              <a:t>LATERAL and MEDIAL EPICONDYLITIS</a:t>
            </a:r>
          </a:p>
        </p:txBody>
      </p:sp>
      <p:sp>
        <p:nvSpPr>
          <p:cNvPr id="32" name="Rectangle 31">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a:extLst>
              <a:ext uri="{FF2B5EF4-FFF2-40B4-BE49-F238E27FC236}">
                <a16:creationId xmlns:a16="http://schemas.microsoft.com/office/drawing/2014/main" id="{860807B6-BB5D-C810-38A8-DAD45D356455}"/>
              </a:ext>
            </a:extLst>
          </p:cNvPr>
          <p:cNvPicPr>
            <a:picLocks noGrp="1" noChangeAspect="1"/>
          </p:cNvPicPr>
          <p:nvPr>
            <p:ph sz="half" idx="1"/>
          </p:nvPr>
        </p:nvPicPr>
        <p:blipFill>
          <a:blip r:embed="rId2"/>
          <a:stretch>
            <a:fillRect/>
          </a:stretch>
        </p:blipFill>
        <p:spPr>
          <a:xfrm>
            <a:off x="1587842" y="2133758"/>
            <a:ext cx="4070052" cy="3235692"/>
          </a:xfrm>
          <a:prstGeom prst="rect">
            <a:avLst/>
          </a:prstGeom>
        </p:spPr>
      </p:pic>
      <p:pic>
        <p:nvPicPr>
          <p:cNvPr id="15" name="Picture Placeholder 6" descr="Golfer's Elbow | Rehab My Patient">
            <a:extLst>
              <a:ext uri="{FF2B5EF4-FFF2-40B4-BE49-F238E27FC236}">
                <a16:creationId xmlns:a16="http://schemas.microsoft.com/office/drawing/2014/main" id="{C3B4E24F-4020-675D-E083-E168BD3EE8D4}"/>
              </a:ext>
            </a:extLst>
          </p:cNvPr>
          <p:cNvPicPr>
            <a:picLocks noGrp="1" noChangeAspect="1"/>
          </p:cNvPicPr>
          <p:nvPr>
            <p:ph sz="half" idx="2"/>
          </p:nvPr>
        </p:nvPicPr>
        <p:blipFill>
          <a:blip r:embed="rId3"/>
          <a:srcRect l="3329" r="3329"/>
          <a:stretch/>
        </p:blipFill>
        <p:spPr>
          <a:xfrm>
            <a:off x="6546099" y="2133600"/>
            <a:ext cx="4095465" cy="3235849"/>
          </a:xfrm>
          <a:prstGeom prst="rect">
            <a:avLst/>
          </a:prstGeom>
        </p:spPr>
      </p:pic>
      <p:sp>
        <p:nvSpPr>
          <p:cNvPr id="9" name="TextBox 8">
            <a:extLst>
              <a:ext uri="{FF2B5EF4-FFF2-40B4-BE49-F238E27FC236}">
                <a16:creationId xmlns:a16="http://schemas.microsoft.com/office/drawing/2014/main" id="{07882430-97ED-918E-FFB2-F17860E303A3}"/>
              </a:ext>
            </a:extLst>
          </p:cNvPr>
          <p:cNvSpPr txBox="1"/>
          <p:nvPr/>
        </p:nvSpPr>
        <p:spPr>
          <a:xfrm>
            <a:off x="1587842" y="5045881"/>
            <a:ext cx="4070052" cy="323569"/>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000">
                <a:solidFill>
                  <a:srgbClr val="FFFFFF"/>
                </a:solidFill>
              </a:rPr>
              <a:t>https://www.aafp.org/content/dam/brand/aafp/pubs/afp/issues/2014/0415/p649-f6.jpg</a:t>
            </a:r>
          </a:p>
        </p:txBody>
      </p:sp>
      <p:sp>
        <p:nvSpPr>
          <p:cNvPr id="17" name="TextBox 16">
            <a:extLst>
              <a:ext uri="{FF2B5EF4-FFF2-40B4-BE49-F238E27FC236}">
                <a16:creationId xmlns:a16="http://schemas.microsoft.com/office/drawing/2014/main" id="{D90B0933-23F6-C99F-09F8-6B1D735F8AE9}"/>
              </a:ext>
            </a:extLst>
          </p:cNvPr>
          <p:cNvSpPr txBox="1"/>
          <p:nvPr/>
        </p:nvSpPr>
        <p:spPr>
          <a:xfrm>
            <a:off x="6546099" y="5045865"/>
            <a:ext cx="4095465" cy="323584"/>
          </a:xfrm>
          <a:prstGeom prst="rect">
            <a:avLst/>
          </a:prstGeom>
          <a:solidFill>
            <a:srgbClr val="000000">
              <a:alpha val="50000"/>
            </a:srgbClr>
          </a:solidFill>
          <a:ln>
            <a:noFill/>
          </a:ln>
        </p:spPr>
        <p:txBody>
          <a:bodyPr wrap="square">
            <a:noAutofit/>
          </a:bodyPr>
          <a:lstStyle/>
          <a:p>
            <a:pPr algn="ctr">
              <a:spcAft>
                <a:spcPts val="600"/>
              </a:spcAft>
            </a:pPr>
            <a:r>
              <a:rPr lang="en-US" sz="1000">
                <a:solidFill>
                  <a:srgbClr val="FFFFFF"/>
                </a:solidFill>
              </a:rPr>
              <a:t>https://www.rehabmypatient.com/media/uploads/articles/golfers_elbow.jpg?v=2</a:t>
            </a:r>
          </a:p>
        </p:txBody>
      </p:sp>
    </p:spTree>
    <p:extLst>
      <p:ext uri="{BB962C8B-B14F-4D97-AF65-F5344CB8AC3E}">
        <p14:creationId xmlns:p14="http://schemas.microsoft.com/office/powerpoint/2010/main" val="321632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4516-43B6-66E3-C14A-7547D8332B8D}"/>
              </a:ext>
            </a:extLst>
          </p:cNvPr>
          <p:cNvSpPr>
            <a:spLocks noGrp="1"/>
          </p:cNvSpPr>
          <p:nvPr>
            <p:ph type="title"/>
          </p:nvPr>
        </p:nvSpPr>
        <p:spPr/>
        <p:txBody>
          <a:bodyPr/>
          <a:lstStyle/>
          <a:p>
            <a:pPr algn="ctr"/>
            <a:r>
              <a:rPr lang="en-US" dirty="0"/>
              <a:t>Easy source for all things MSK</a:t>
            </a:r>
          </a:p>
        </p:txBody>
      </p:sp>
      <p:pic>
        <p:nvPicPr>
          <p:cNvPr id="4" name="Content Placeholder 3" descr="A screenshot of a computer&#10;&#10;Description automatically generated">
            <a:extLst>
              <a:ext uri="{FF2B5EF4-FFF2-40B4-BE49-F238E27FC236}">
                <a16:creationId xmlns:a16="http://schemas.microsoft.com/office/drawing/2014/main" id="{7770D96E-62B6-415D-C3AE-D5382966737A}"/>
              </a:ext>
            </a:extLst>
          </p:cNvPr>
          <p:cNvPicPr>
            <a:picLocks noGrp="1" noChangeAspect="1"/>
          </p:cNvPicPr>
          <p:nvPr>
            <p:ph idx="1"/>
          </p:nvPr>
        </p:nvPicPr>
        <p:blipFill>
          <a:blip r:embed="rId2"/>
          <a:stretch>
            <a:fillRect/>
          </a:stretch>
        </p:blipFill>
        <p:spPr>
          <a:xfrm>
            <a:off x="1559213" y="1307931"/>
            <a:ext cx="9794856" cy="5508879"/>
          </a:xfrm>
        </p:spPr>
      </p:pic>
    </p:spTree>
    <p:extLst>
      <p:ext uri="{BB962C8B-B14F-4D97-AF65-F5344CB8AC3E}">
        <p14:creationId xmlns:p14="http://schemas.microsoft.com/office/powerpoint/2010/main" val="3280834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5"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0326CF8-1D71-53E8-2AD7-C26E44098C28}"/>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rPr>
              <a:t>MEDIAL/LATERAL EPICONDYLITIS</a:t>
            </a:r>
          </a:p>
        </p:txBody>
      </p:sp>
      <p:graphicFrame>
        <p:nvGraphicFramePr>
          <p:cNvPr id="11" name="Text Placeholder 3">
            <a:extLst>
              <a:ext uri="{FF2B5EF4-FFF2-40B4-BE49-F238E27FC236}">
                <a16:creationId xmlns:a16="http://schemas.microsoft.com/office/drawing/2014/main" id="{90A91856-0678-50D8-E8C5-78CC6A03E078}"/>
              </a:ext>
            </a:extLst>
          </p:cNvPr>
          <p:cNvGraphicFramePr>
            <a:graphicFrameLocks noGrp="1"/>
          </p:cNvGraphicFramePr>
          <p:nvPr>
            <p:ph idx="1"/>
            <p:extLst>
              <p:ext uri="{D42A27DB-BD31-4B8C-83A1-F6EECF244321}">
                <p14:modId xmlns:p14="http://schemas.microsoft.com/office/powerpoint/2010/main" val="3812635448"/>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0267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6" name="Rectangle 309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52B243-6355-E911-AAFD-EE2309FF620B}"/>
              </a:ext>
            </a:extLst>
          </p:cNvPr>
          <p:cNvSpPr>
            <a:spLocks noGrp="1"/>
          </p:cNvSpPr>
          <p:nvPr>
            <p:ph type="title"/>
          </p:nvPr>
        </p:nvSpPr>
        <p:spPr>
          <a:xfrm>
            <a:off x="5956784" y="396117"/>
            <a:ext cx="5217172" cy="1158857"/>
          </a:xfrm>
        </p:spPr>
        <p:txBody>
          <a:bodyPr vert="horz" lIns="91440" tIns="45720" rIns="91440" bIns="45720" rtlCol="0" anchor="b">
            <a:normAutofit/>
          </a:bodyPr>
          <a:lstStyle/>
          <a:p>
            <a:r>
              <a:rPr lang="en-US" sz="4100">
                <a:solidFill>
                  <a:schemeClr val="bg1"/>
                </a:solidFill>
              </a:rPr>
              <a:t>OLECRANON BURSITIS</a:t>
            </a:r>
          </a:p>
        </p:txBody>
      </p:sp>
      <p:grpSp>
        <p:nvGrpSpPr>
          <p:cNvPr id="3117" name="Graphic 38">
            <a:extLst>
              <a:ext uri="{FF2B5EF4-FFF2-40B4-BE49-F238E27FC236}">
                <a16:creationId xmlns:a16="http://schemas.microsoft.com/office/drawing/2014/main" id="{35C37387-FC74-4DFB-841A-B7688148CD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583" y="795582"/>
            <a:ext cx="1910252" cy="709660"/>
            <a:chOff x="2267504" y="2540250"/>
            <a:chExt cx="1990951" cy="739640"/>
          </a:xfrm>
          <a:solidFill>
            <a:schemeClr val="bg1"/>
          </a:solidFill>
        </p:grpSpPr>
        <p:sp>
          <p:nvSpPr>
            <p:cNvPr id="3095" name="Freeform: Shape 3094">
              <a:extLst>
                <a:ext uri="{FF2B5EF4-FFF2-40B4-BE49-F238E27FC236}">
                  <a16:creationId xmlns:a16="http://schemas.microsoft.com/office/drawing/2014/main" id="{42D8A01F-F541-4FE1-9384-7A5B686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3096" name="Freeform: Shape 3095">
              <a:extLst>
                <a:ext uri="{FF2B5EF4-FFF2-40B4-BE49-F238E27FC236}">
                  <a16:creationId xmlns:a16="http://schemas.microsoft.com/office/drawing/2014/main" id="{7067F35E-69E0-4628-B498-7058AF51F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3118" name="Oval 3097">
            <a:extLst>
              <a:ext uri="{FF2B5EF4-FFF2-40B4-BE49-F238E27FC236}">
                <a16:creationId xmlns:a16="http://schemas.microsoft.com/office/drawing/2014/main" id="{D9FE21DE-050D-4E27-A007-AAE4EF842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19" name="Oval 3099">
            <a:extLst>
              <a:ext uri="{FF2B5EF4-FFF2-40B4-BE49-F238E27FC236}">
                <a16:creationId xmlns:a16="http://schemas.microsoft.com/office/drawing/2014/main" id="{77EF10EC-D135-4F55-A642-AFA283DD9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3491269"/>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074" name="Picture 2">
            <a:extLst>
              <a:ext uri="{FF2B5EF4-FFF2-40B4-BE49-F238E27FC236}">
                <a16:creationId xmlns:a16="http://schemas.microsoft.com/office/drawing/2014/main" id="{8EA6F686-F45C-0F56-71DA-88ACB34D19F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918" r="14549" b="-2"/>
          <a:stretch/>
        </p:blipFill>
        <p:spPr bwMode="auto">
          <a:xfrm>
            <a:off x="1526293" y="1554974"/>
            <a:ext cx="3555043" cy="3217333"/>
          </a:xfrm>
          <a:prstGeom prst="rect">
            <a:avLst/>
          </a:prstGeom>
          <a:noFill/>
          <a:extLst>
            <a:ext uri="{909E8E84-426E-40DD-AFC4-6F175D3DCCD1}">
              <a14:hiddenFill xmlns:a14="http://schemas.microsoft.com/office/drawing/2010/main">
                <a:solidFill>
                  <a:srgbClr val="FFFFFF"/>
                </a:solidFill>
              </a14:hiddenFill>
            </a:ext>
          </a:extLst>
        </p:spPr>
      </p:pic>
      <p:grpSp>
        <p:nvGrpSpPr>
          <p:cNvPr id="3102" name="Graphic 4">
            <a:extLst>
              <a:ext uri="{FF2B5EF4-FFF2-40B4-BE49-F238E27FC236}">
                <a16:creationId xmlns:a16="http://schemas.microsoft.com/office/drawing/2014/main" id="{8546F01E-28C6-4D97-ACC0-50485CD546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3770" y="4637983"/>
            <a:ext cx="975169" cy="975171"/>
            <a:chOff x="5829300" y="3162300"/>
            <a:chExt cx="532256" cy="532257"/>
          </a:xfrm>
          <a:solidFill>
            <a:schemeClr val="bg1"/>
          </a:solidFill>
        </p:grpSpPr>
        <p:sp>
          <p:nvSpPr>
            <p:cNvPr id="3103" name="Freeform: Shape 3102">
              <a:extLst>
                <a:ext uri="{FF2B5EF4-FFF2-40B4-BE49-F238E27FC236}">
                  <a16:creationId xmlns:a16="http://schemas.microsoft.com/office/drawing/2014/main" id="{EB0908F7-1F79-4980-843B-7010EE8E8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104" name="Freeform: Shape 3103">
              <a:extLst>
                <a:ext uri="{FF2B5EF4-FFF2-40B4-BE49-F238E27FC236}">
                  <a16:creationId xmlns:a16="http://schemas.microsoft.com/office/drawing/2014/main" id="{73653996-A332-4C70-839A-B246E0543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105" name="Freeform: Shape 3104">
              <a:extLst>
                <a:ext uri="{FF2B5EF4-FFF2-40B4-BE49-F238E27FC236}">
                  <a16:creationId xmlns:a16="http://schemas.microsoft.com/office/drawing/2014/main" id="{99F15CE8-59C3-4EB5-9C7C-4BAAC5F7D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106" name="Freeform: Shape 3105">
              <a:extLst>
                <a:ext uri="{FF2B5EF4-FFF2-40B4-BE49-F238E27FC236}">
                  <a16:creationId xmlns:a16="http://schemas.microsoft.com/office/drawing/2014/main" id="{F61B38B2-7390-4304-A200-E656AE089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107" name="Freeform: Shape 3106">
              <a:extLst>
                <a:ext uri="{FF2B5EF4-FFF2-40B4-BE49-F238E27FC236}">
                  <a16:creationId xmlns:a16="http://schemas.microsoft.com/office/drawing/2014/main" id="{DA0DCEB4-FD1D-4E15-A000-1A9CB77DA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108" name="Freeform: Shape 3107">
              <a:extLst>
                <a:ext uri="{FF2B5EF4-FFF2-40B4-BE49-F238E27FC236}">
                  <a16:creationId xmlns:a16="http://schemas.microsoft.com/office/drawing/2014/main" id="{EDCE85A3-7077-4FEE-B140-C20B1A230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09" name="Freeform: Shape 3108">
              <a:extLst>
                <a:ext uri="{FF2B5EF4-FFF2-40B4-BE49-F238E27FC236}">
                  <a16:creationId xmlns:a16="http://schemas.microsoft.com/office/drawing/2014/main" id="{C4748CC5-5652-4C4F-A5CE-41DA8383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110" name="Freeform: Shape 3109">
              <a:extLst>
                <a:ext uri="{FF2B5EF4-FFF2-40B4-BE49-F238E27FC236}">
                  <a16:creationId xmlns:a16="http://schemas.microsoft.com/office/drawing/2014/main" id="{047D79CB-5BE7-49A3-8C81-100690235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111" name="Freeform: Shape 3110">
              <a:extLst>
                <a:ext uri="{FF2B5EF4-FFF2-40B4-BE49-F238E27FC236}">
                  <a16:creationId xmlns:a16="http://schemas.microsoft.com/office/drawing/2014/main" id="{2F449AC0-C0F3-4D2F-9134-78DDFD1B2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12" name="Freeform: Shape 3111">
              <a:extLst>
                <a:ext uri="{FF2B5EF4-FFF2-40B4-BE49-F238E27FC236}">
                  <a16:creationId xmlns:a16="http://schemas.microsoft.com/office/drawing/2014/main" id="{47A8DFB0-41C7-4703-BCC0-902265911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113" name="Freeform: Shape 3112">
              <a:extLst>
                <a:ext uri="{FF2B5EF4-FFF2-40B4-BE49-F238E27FC236}">
                  <a16:creationId xmlns:a16="http://schemas.microsoft.com/office/drawing/2014/main" id="{B1A0CFB7-B9CE-4B04-92B5-FE295DFE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114" name="Freeform: Shape 3113">
              <a:extLst>
                <a:ext uri="{FF2B5EF4-FFF2-40B4-BE49-F238E27FC236}">
                  <a16:creationId xmlns:a16="http://schemas.microsoft.com/office/drawing/2014/main" id="{E7344B6F-954A-49BE-B5E9-19A09DC6B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115" name="Freeform: Shape 3114">
              <a:extLst>
                <a:ext uri="{FF2B5EF4-FFF2-40B4-BE49-F238E27FC236}">
                  <a16:creationId xmlns:a16="http://schemas.microsoft.com/office/drawing/2014/main" id="{F263CDF5-777C-406D-B2B2-0FF351D11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4" name="Content Placeholder 3">
            <a:extLst>
              <a:ext uri="{FF2B5EF4-FFF2-40B4-BE49-F238E27FC236}">
                <a16:creationId xmlns:a16="http://schemas.microsoft.com/office/drawing/2014/main" id="{7FE75D02-45D9-F0B2-8572-1A7A0820A150}"/>
              </a:ext>
            </a:extLst>
          </p:cNvPr>
          <p:cNvSpPr>
            <a:spLocks noGrp="1"/>
          </p:cNvSpPr>
          <p:nvPr>
            <p:ph sz="half" idx="1"/>
          </p:nvPr>
        </p:nvSpPr>
        <p:spPr>
          <a:xfrm>
            <a:off x="5956783" y="1747592"/>
            <a:ext cx="5217173" cy="4351338"/>
          </a:xfrm>
        </p:spPr>
        <p:txBody>
          <a:bodyPr vert="horz" lIns="91440" tIns="45720" rIns="91440" bIns="45720" rtlCol="0">
            <a:normAutofit/>
          </a:bodyPr>
          <a:lstStyle/>
          <a:p>
            <a:r>
              <a:rPr lang="en-US" sz="1400">
                <a:solidFill>
                  <a:schemeClr val="bg1"/>
                </a:solidFill>
              </a:rPr>
              <a:t>INDICATIONS</a:t>
            </a:r>
          </a:p>
          <a:p>
            <a:pPr lvl="1"/>
            <a:r>
              <a:rPr lang="en-US" sz="1400">
                <a:solidFill>
                  <a:schemeClr val="bg1"/>
                </a:solidFill>
              </a:rPr>
              <a:t>BURSAL INFLAMMATION</a:t>
            </a:r>
          </a:p>
          <a:p>
            <a:r>
              <a:rPr lang="en-US" sz="1400">
                <a:solidFill>
                  <a:schemeClr val="bg1"/>
                </a:solidFill>
              </a:rPr>
              <a:t>LARGE LUMP OVER OLECRANON</a:t>
            </a:r>
          </a:p>
          <a:p>
            <a:r>
              <a:rPr lang="en-US" sz="1400" b="1" i="1">
                <a:solidFill>
                  <a:schemeClr val="bg1"/>
                </a:solidFill>
              </a:rPr>
              <a:t>BEWARE OF INFECTION</a:t>
            </a:r>
          </a:p>
          <a:p>
            <a:pPr lvl="1"/>
            <a:r>
              <a:rPr lang="en-US" sz="1400">
                <a:solidFill>
                  <a:schemeClr val="bg1"/>
                </a:solidFill>
              </a:rPr>
              <a:t>STAPH AUREUS (most commonly)</a:t>
            </a:r>
          </a:p>
          <a:p>
            <a:pPr lvl="1"/>
            <a:r>
              <a:rPr lang="en-US" sz="1400">
                <a:solidFill>
                  <a:schemeClr val="bg1"/>
                </a:solidFill>
              </a:rPr>
              <a:t>HOT/TENDER</a:t>
            </a:r>
          </a:p>
          <a:p>
            <a:pPr lvl="1"/>
            <a:r>
              <a:rPr lang="en-US" sz="1400">
                <a:solidFill>
                  <a:schemeClr val="bg1"/>
                </a:solidFill>
              </a:rPr>
              <a:t>PURULENT ASPIRATE</a:t>
            </a:r>
          </a:p>
          <a:p>
            <a:pPr lvl="2"/>
            <a:r>
              <a:rPr lang="en-US" sz="1400">
                <a:solidFill>
                  <a:schemeClr val="bg1"/>
                </a:solidFill>
              </a:rPr>
              <a:t>SEND FOR CULTURE AND GRAM STAIN IN STERILE CONTAINER</a:t>
            </a:r>
          </a:p>
          <a:p>
            <a:pPr lvl="1"/>
            <a:r>
              <a:rPr lang="en-US" sz="1400" b="1" i="1">
                <a:solidFill>
                  <a:schemeClr val="bg1"/>
                </a:solidFill>
              </a:rPr>
              <a:t>DO NOT INJECTION STEROIDS</a:t>
            </a:r>
          </a:p>
          <a:p>
            <a:r>
              <a:rPr lang="en-US" sz="1400">
                <a:solidFill>
                  <a:schemeClr val="bg1"/>
                </a:solidFill>
              </a:rPr>
              <a:t>ASPIRATION/INJECTION</a:t>
            </a:r>
          </a:p>
          <a:p>
            <a:pPr lvl="1"/>
            <a:r>
              <a:rPr lang="en-US" sz="1400">
                <a:solidFill>
                  <a:schemeClr val="bg1"/>
                </a:solidFill>
              </a:rPr>
              <a:t>LARGE GAUGE NEEDLE (18 OR 22)</a:t>
            </a:r>
          </a:p>
          <a:p>
            <a:pPr lvl="1"/>
            <a:r>
              <a:rPr lang="en-US" sz="1400">
                <a:solidFill>
                  <a:schemeClr val="bg1"/>
                </a:solidFill>
              </a:rPr>
              <a:t>INJECTION</a:t>
            </a:r>
          </a:p>
          <a:p>
            <a:pPr lvl="2"/>
            <a:r>
              <a:rPr lang="en-US" sz="1400">
                <a:solidFill>
                  <a:schemeClr val="bg1"/>
                </a:solidFill>
              </a:rPr>
              <a:t>NEED HEMOSTAT TO SWITCH SYRINGE</a:t>
            </a:r>
          </a:p>
          <a:p>
            <a:pPr lvl="2"/>
            <a:r>
              <a:rPr lang="en-US" sz="1400">
                <a:solidFill>
                  <a:schemeClr val="bg1"/>
                </a:solidFill>
              </a:rPr>
              <a:t>0.5-1mL STEROID</a:t>
            </a:r>
          </a:p>
          <a:p>
            <a:pPr lvl="2"/>
            <a:r>
              <a:rPr lang="en-US" sz="1400">
                <a:solidFill>
                  <a:schemeClr val="bg1"/>
                </a:solidFill>
              </a:rPr>
              <a:t>2-3 mL ANESTHETIC</a:t>
            </a:r>
          </a:p>
        </p:txBody>
      </p:sp>
    </p:spTree>
    <p:extLst>
      <p:ext uri="{BB962C8B-B14F-4D97-AF65-F5344CB8AC3E}">
        <p14:creationId xmlns:p14="http://schemas.microsoft.com/office/powerpoint/2010/main" val="4280518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799FA-988F-F37F-1D5B-5A2208F237F5}"/>
              </a:ext>
            </a:extLst>
          </p:cNvPr>
          <p:cNvSpPr>
            <a:spLocks noGrp="1"/>
          </p:cNvSpPr>
          <p:nvPr>
            <p:ph type="title"/>
          </p:nvPr>
        </p:nvSpPr>
        <p:spPr>
          <a:xfrm>
            <a:off x="1102368" y="1877492"/>
            <a:ext cx="4030132" cy="3215373"/>
          </a:xfrm>
        </p:spPr>
        <p:txBody>
          <a:bodyPr>
            <a:normAutofit/>
          </a:bodyPr>
          <a:lstStyle/>
          <a:p>
            <a:pPr algn="ctr"/>
            <a:r>
              <a:rPr lang="en-US">
                <a:solidFill>
                  <a:schemeClr val="bg1"/>
                </a:solidFill>
              </a:rPr>
              <a:t>HAND/WRIST</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E6BC171E-CA15-D730-F763-B1AD049FE300}"/>
              </a:ext>
            </a:extLst>
          </p:cNvPr>
          <p:cNvSpPr>
            <a:spLocks noGrp="1"/>
          </p:cNvSpPr>
          <p:nvPr>
            <p:ph idx="1"/>
          </p:nvPr>
        </p:nvSpPr>
        <p:spPr>
          <a:xfrm>
            <a:off x="6234868" y="1130846"/>
            <a:ext cx="5217173" cy="4351338"/>
          </a:xfrm>
        </p:spPr>
        <p:txBody>
          <a:bodyPr vert="horz" lIns="91440" tIns="45720" rIns="91440" bIns="45720" rtlCol="0" anchor="t">
            <a:normAutofit/>
          </a:bodyPr>
          <a:lstStyle/>
          <a:p>
            <a:r>
              <a:rPr lang="en-US">
                <a:solidFill>
                  <a:schemeClr val="bg1"/>
                </a:solidFill>
              </a:rPr>
              <a:t>CARPAL TUNNEL</a:t>
            </a:r>
          </a:p>
          <a:p>
            <a:r>
              <a:rPr lang="en-US">
                <a:solidFill>
                  <a:schemeClr val="bg1"/>
                </a:solidFill>
              </a:rPr>
              <a:t>TRIGGER FINGER</a:t>
            </a:r>
          </a:p>
          <a:p>
            <a:r>
              <a:rPr lang="en-US">
                <a:solidFill>
                  <a:schemeClr val="bg1"/>
                </a:solidFill>
              </a:rPr>
              <a:t>DE QUERVAINS</a:t>
            </a:r>
          </a:p>
          <a:p>
            <a:r>
              <a:rPr lang="en-US">
                <a:solidFill>
                  <a:schemeClr val="bg1"/>
                </a:solidFill>
              </a:rPr>
              <a:t>GANGLION CYST</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44549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8E89-9BE8-3A8C-0BC1-6E984ADC2ECE}"/>
              </a:ext>
            </a:extLst>
          </p:cNvPr>
          <p:cNvSpPr>
            <a:spLocks noGrp="1"/>
          </p:cNvSpPr>
          <p:nvPr>
            <p:ph type="title"/>
          </p:nvPr>
        </p:nvSpPr>
        <p:spPr/>
        <p:txBody>
          <a:bodyPr anchor="t"/>
          <a:lstStyle/>
          <a:p>
            <a:pPr algn="ctr"/>
            <a:r>
              <a:rPr lang="en-US"/>
              <a:t>MEDIAN NERVE</a:t>
            </a:r>
          </a:p>
        </p:txBody>
      </p:sp>
      <p:pic>
        <p:nvPicPr>
          <p:cNvPr id="5" name="Picture Placeholder 4" descr="What are the symptoms of a median nerve injury? | Top Doctors">
            <a:extLst>
              <a:ext uri="{FF2B5EF4-FFF2-40B4-BE49-F238E27FC236}">
                <a16:creationId xmlns:a16="http://schemas.microsoft.com/office/drawing/2014/main" id="{C01AB231-1143-1A19-EB27-D4E508402D09}"/>
              </a:ext>
            </a:extLst>
          </p:cNvPr>
          <p:cNvPicPr>
            <a:picLocks noGrp="1" noChangeAspect="1"/>
          </p:cNvPicPr>
          <p:nvPr>
            <p:ph type="pic" idx="1"/>
          </p:nvPr>
        </p:nvPicPr>
        <p:blipFill>
          <a:blip r:embed="rId2"/>
          <a:srcRect t="10520" b="10520"/>
          <a:stretch/>
        </p:blipFill>
        <p:spPr>
          <a:xfrm>
            <a:off x="5832475" y="987425"/>
            <a:ext cx="4873625" cy="4873625"/>
          </a:xfrm>
        </p:spPr>
      </p:pic>
      <p:sp>
        <p:nvSpPr>
          <p:cNvPr id="6" name="TextBox 5">
            <a:extLst>
              <a:ext uri="{FF2B5EF4-FFF2-40B4-BE49-F238E27FC236}">
                <a16:creationId xmlns:a16="http://schemas.microsoft.com/office/drawing/2014/main" id="{C765FE5E-F74D-62F0-7A1B-854DE4F00804}"/>
              </a:ext>
            </a:extLst>
          </p:cNvPr>
          <p:cNvSpPr txBox="1"/>
          <p:nvPr/>
        </p:nvSpPr>
        <p:spPr>
          <a:xfrm>
            <a:off x="5715000" y="6381750"/>
            <a:ext cx="532503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https://www.topdoctors.co.uk/files/Image/large/5b3e0842-974c-44e2-ac19-534125bbab96.png</a:t>
            </a:r>
          </a:p>
        </p:txBody>
      </p:sp>
      <p:graphicFrame>
        <p:nvGraphicFramePr>
          <p:cNvPr id="8" name="Text Placeholder 3">
            <a:extLst>
              <a:ext uri="{FF2B5EF4-FFF2-40B4-BE49-F238E27FC236}">
                <a16:creationId xmlns:a16="http://schemas.microsoft.com/office/drawing/2014/main" id="{BD27FF3C-5ACE-DB10-CBE0-185A9147D2D3}"/>
              </a:ext>
            </a:extLst>
          </p:cNvPr>
          <p:cNvGraphicFramePr/>
          <p:nvPr>
            <p:extLst>
              <p:ext uri="{D42A27DB-BD31-4B8C-83A1-F6EECF244321}">
                <p14:modId xmlns:p14="http://schemas.microsoft.com/office/powerpoint/2010/main" val="3101630460"/>
              </p:ext>
            </p:extLst>
          </p:nvPr>
        </p:nvGraphicFramePr>
        <p:xfrm>
          <a:off x="839788" y="1288026"/>
          <a:ext cx="3932237" cy="4580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5875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A8126-9CBF-6378-33D6-D89972506A19}"/>
              </a:ext>
            </a:extLst>
          </p:cNvPr>
          <p:cNvSpPr>
            <a:spLocks noGrp="1"/>
          </p:cNvSpPr>
          <p:nvPr>
            <p:ph type="title"/>
          </p:nvPr>
        </p:nvSpPr>
        <p:spPr>
          <a:xfrm>
            <a:off x="6981825" y="1641752"/>
            <a:ext cx="4391024" cy="1323439"/>
          </a:xfrm>
        </p:spPr>
        <p:txBody>
          <a:bodyPr vert="horz" lIns="91440" tIns="45720" rIns="91440" bIns="45720" rtlCol="0" anchor="t">
            <a:normAutofit/>
          </a:bodyPr>
          <a:lstStyle/>
          <a:p>
            <a:r>
              <a:rPr lang="en-US" sz="4000" kern="1200">
                <a:solidFill>
                  <a:schemeClr val="bg1"/>
                </a:solidFill>
                <a:latin typeface="+mj-lt"/>
                <a:ea typeface="+mj-ea"/>
                <a:cs typeface="+mj-cs"/>
              </a:rPr>
              <a:t>TRIGGER FINGER</a:t>
            </a:r>
          </a:p>
        </p:txBody>
      </p:sp>
      <p:grpSp>
        <p:nvGrpSpPr>
          <p:cNvPr id="22" name="Group 21">
            <a:extLst>
              <a:ext uri="{FF2B5EF4-FFF2-40B4-BE49-F238E27FC236}">
                <a16:creationId xmlns:a16="http://schemas.microsoft.com/office/drawing/2014/main" id="{CC09AFE8-9934-40C0-A058-4008A3B197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160" y="1498600"/>
            <a:ext cx="5260976" cy="4707593"/>
            <a:chOff x="6096000" y="841376"/>
            <a:chExt cx="5260976" cy="4707593"/>
          </a:xfrm>
          <a:effectLst>
            <a:outerShdw blurRad="381000" dist="152400" dir="5400000" algn="ctr" rotWithShape="0">
              <a:srgbClr val="000000">
                <a:alpha val="10000"/>
              </a:srgbClr>
            </a:outerShdw>
          </a:effectLst>
        </p:grpSpPr>
        <p:grpSp>
          <p:nvGrpSpPr>
            <p:cNvPr id="23" name="Group 22">
              <a:extLst>
                <a:ext uri="{FF2B5EF4-FFF2-40B4-BE49-F238E27FC236}">
                  <a16:creationId xmlns:a16="http://schemas.microsoft.com/office/drawing/2014/main" id="{23588ED6-49C5-4EAF-BBCE-DB6B4184D3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7" name="Freeform: Shape 26">
                <a:extLst>
                  <a:ext uri="{FF2B5EF4-FFF2-40B4-BE49-F238E27FC236}">
                    <a16:creationId xmlns:a16="http://schemas.microsoft.com/office/drawing/2014/main" id="{0149B80A-4A62-4495-AE87-F32755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38C3DC5-5887-49A9-AABB-A9772488F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4" name="Group 23">
              <a:extLst>
                <a:ext uri="{FF2B5EF4-FFF2-40B4-BE49-F238E27FC236}">
                  <a16:creationId xmlns:a16="http://schemas.microsoft.com/office/drawing/2014/main" id="{5BD695E1-00AC-49AE-93BF-22000734A8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5" name="Freeform: Shape 24">
                <a:extLst>
                  <a:ext uri="{FF2B5EF4-FFF2-40B4-BE49-F238E27FC236}">
                    <a16:creationId xmlns:a16="http://schemas.microsoft.com/office/drawing/2014/main" id="{F721D808-B8BC-4568-A927-12BC276F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7B2886F6-DE07-47C7-840F-22CD86C0D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Placeholder 4" descr="Trigger Finger - Trigger Thumb - OrthoInfo - AAOS">
            <a:extLst>
              <a:ext uri="{FF2B5EF4-FFF2-40B4-BE49-F238E27FC236}">
                <a16:creationId xmlns:a16="http://schemas.microsoft.com/office/drawing/2014/main" id="{92141CEA-8084-52F6-518F-B40E5FFDE87E}"/>
              </a:ext>
            </a:extLst>
          </p:cNvPr>
          <p:cNvPicPr>
            <a:picLocks noGrp="1" noChangeAspect="1"/>
          </p:cNvPicPr>
          <p:nvPr>
            <p:ph type="pic" idx="1"/>
          </p:nvPr>
        </p:nvPicPr>
        <p:blipFill>
          <a:blip r:embed="rId3"/>
          <a:srcRect l="23181" r="23181"/>
          <a:stretch/>
        </p:blipFill>
        <p:spPr>
          <a:xfrm>
            <a:off x="1513129" y="2008057"/>
            <a:ext cx="3889035" cy="3063347"/>
          </a:xfrm>
          <a:prstGeom prst="rect">
            <a:avLst/>
          </a:prstGeom>
        </p:spPr>
      </p:pic>
      <p:sp>
        <p:nvSpPr>
          <p:cNvPr id="14" name="Text Placeholder 3">
            <a:extLst>
              <a:ext uri="{FF2B5EF4-FFF2-40B4-BE49-F238E27FC236}">
                <a16:creationId xmlns:a16="http://schemas.microsoft.com/office/drawing/2014/main" id="{231824AE-A2F4-43FC-3C3A-0BEC441D83DD}"/>
              </a:ext>
            </a:extLst>
          </p:cNvPr>
          <p:cNvSpPr>
            <a:spLocks noGrp="1"/>
          </p:cNvSpPr>
          <p:nvPr>
            <p:ph type="body" sz="half" idx="2"/>
          </p:nvPr>
        </p:nvSpPr>
        <p:spPr>
          <a:xfrm>
            <a:off x="6981826" y="2415209"/>
            <a:ext cx="4391024" cy="3185491"/>
          </a:xfrm>
        </p:spPr>
        <p:txBody>
          <a:bodyPr vert="horz" lIns="91440" tIns="45720" rIns="91440" bIns="45720" rtlCol="0">
            <a:normAutofit lnSpcReduction="10000"/>
          </a:bodyPr>
          <a:lstStyle/>
          <a:p>
            <a:pPr marL="285750" indent="-228600">
              <a:buFont typeface="Arial" panose="020B0604020202020204" pitchFamily="34" charset="0"/>
              <a:buChar char="•"/>
            </a:pPr>
            <a:r>
              <a:rPr lang="en-US">
                <a:solidFill>
                  <a:schemeClr val="bg1">
                    <a:alpha val="80000"/>
                  </a:schemeClr>
                </a:solidFill>
              </a:rPr>
              <a:t>INDICATIONS</a:t>
            </a:r>
          </a:p>
          <a:p>
            <a:pPr marL="742950" lvl="1" indent="-228600">
              <a:buFont typeface="Arial" panose="020B0604020202020204" pitchFamily="34" charset="0"/>
              <a:buChar char="•"/>
            </a:pPr>
            <a:r>
              <a:rPr lang="en-US" sz="1600">
                <a:solidFill>
                  <a:schemeClr val="bg1">
                    <a:alpha val="80000"/>
                  </a:schemeClr>
                </a:solidFill>
              </a:rPr>
              <a:t>CATCHING/LOCKING OF FINGER DUE TO NODULE/THICKENING AT THE A1 PULLEY</a:t>
            </a:r>
          </a:p>
          <a:p>
            <a:pPr marL="742950" lvl="1" indent="-228600">
              <a:buFont typeface="Arial" panose="020B0604020202020204" pitchFamily="34" charset="0"/>
              <a:buChar char="•"/>
            </a:pPr>
            <a:r>
              <a:rPr lang="en-US" sz="1600">
                <a:solidFill>
                  <a:schemeClr val="bg1">
                    <a:alpha val="80000"/>
                  </a:schemeClr>
                </a:solidFill>
              </a:rPr>
              <a:t>TYPICAL OF RA, DM, REPETATIVE USE</a:t>
            </a:r>
          </a:p>
          <a:p>
            <a:pPr marL="742950" lvl="1" indent="-228600">
              <a:buFont typeface="Arial" panose="020B0604020202020204" pitchFamily="34" charset="0"/>
              <a:buChar char="•"/>
            </a:pPr>
            <a:endParaRPr lang="en-US" sz="1600">
              <a:solidFill>
                <a:schemeClr val="bg1">
                  <a:alpha val="80000"/>
                </a:schemeClr>
              </a:solidFill>
            </a:endParaRPr>
          </a:p>
          <a:p>
            <a:pPr marL="285750" indent="-228600">
              <a:buFont typeface="Arial" panose="020B0604020202020204" pitchFamily="34" charset="0"/>
              <a:buChar char="•"/>
            </a:pPr>
            <a:r>
              <a:rPr lang="en-US">
                <a:solidFill>
                  <a:schemeClr val="bg1">
                    <a:alpha val="80000"/>
                  </a:schemeClr>
                </a:solidFill>
              </a:rPr>
              <a:t>MEDS</a:t>
            </a:r>
          </a:p>
          <a:p>
            <a:pPr marL="742950" lvl="1" indent="-228600">
              <a:buFont typeface="Arial" panose="020B0604020202020204" pitchFamily="34" charset="0"/>
              <a:buChar char="•"/>
            </a:pPr>
            <a:r>
              <a:rPr lang="en-US" sz="1600">
                <a:solidFill>
                  <a:schemeClr val="bg1">
                    <a:alpha val="80000"/>
                  </a:schemeClr>
                </a:solidFill>
              </a:rPr>
              <a:t>0.5-1 mL STEROID</a:t>
            </a:r>
          </a:p>
          <a:p>
            <a:pPr marL="742950" lvl="1" indent="-228600">
              <a:buFont typeface="Arial" panose="020B0604020202020204" pitchFamily="34" charset="0"/>
              <a:buChar char="•"/>
            </a:pPr>
            <a:r>
              <a:rPr lang="en-US" sz="1600">
                <a:solidFill>
                  <a:schemeClr val="bg1">
                    <a:alpha val="80000"/>
                  </a:schemeClr>
                </a:solidFill>
              </a:rPr>
              <a:t>0.5-1 mL ANESTHETIC</a:t>
            </a:r>
          </a:p>
          <a:p>
            <a:pPr marL="57150" indent="-228600">
              <a:buFont typeface="Arial" panose="020B0604020202020204" pitchFamily="34" charset="0"/>
              <a:buChar char="•"/>
            </a:pPr>
            <a:endParaRPr lang="en-US">
              <a:solidFill>
                <a:schemeClr val="bg1">
                  <a:alpha val="80000"/>
                </a:schemeClr>
              </a:solidFill>
              <a:hlinkClick r:id="rId4"/>
            </a:endParaRPr>
          </a:p>
          <a:p>
            <a:pPr marL="57150" indent="-228600">
              <a:buFont typeface="Arial" panose="020B0604020202020204" pitchFamily="34" charset="0"/>
              <a:buChar char="•"/>
            </a:pPr>
            <a:r>
              <a:rPr lang="en-US">
                <a:solidFill>
                  <a:schemeClr val="bg1">
                    <a:alpha val="80000"/>
                  </a:schemeClr>
                </a:solidFill>
                <a:hlinkClick r:id="rId4"/>
              </a:rPr>
              <a:t>Trigger Finger</a:t>
            </a:r>
            <a:endParaRPr lang="en-US">
              <a:solidFill>
                <a:schemeClr val="bg1">
                  <a:alpha val="80000"/>
                </a:schemeClr>
              </a:solidFill>
            </a:endParaRPr>
          </a:p>
          <a:p>
            <a:pPr marL="742950" lvl="1" indent="-228600">
              <a:buFont typeface="Arial" panose="020B0604020202020204" pitchFamily="34" charset="0"/>
              <a:buChar char="•"/>
            </a:pPr>
            <a:endParaRPr lang="en-US" sz="1100">
              <a:solidFill>
                <a:schemeClr val="bg1">
                  <a:alpha val="80000"/>
                </a:schemeClr>
              </a:solidFill>
            </a:endParaRPr>
          </a:p>
          <a:p>
            <a:pPr marL="742950" lvl="1" indent="-228600">
              <a:buFont typeface="Arial" panose="020B0604020202020204" pitchFamily="34" charset="0"/>
              <a:buChar char="•"/>
            </a:pPr>
            <a:endParaRPr lang="en-US" sz="1100">
              <a:solidFill>
                <a:schemeClr val="bg1">
                  <a:alpha val="80000"/>
                </a:schemeClr>
              </a:solidFill>
            </a:endParaRPr>
          </a:p>
          <a:p>
            <a:pPr marL="742950" lvl="1" indent="-228600">
              <a:buFont typeface="Arial" panose="020B0604020202020204" pitchFamily="34" charset="0"/>
              <a:buChar char="•"/>
            </a:pPr>
            <a:endParaRPr lang="en-US" sz="1100">
              <a:solidFill>
                <a:schemeClr val="bg1">
                  <a:alpha val="80000"/>
                </a:schemeClr>
              </a:solidFill>
            </a:endParaRPr>
          </a:p>
          <a:p>
            <a:pPr lvl="1" indent="-228600">
              <a:buFont typeface="Arial" panose="020B0604020202020204" pitchFamily="34" charset="0"/>
              <a:buChar char="•"/>
            </a:pPr>
            <a:endParaRPr lang="en-US" sz="1100">
              <a:solidFill>
                <a:schemeClr val="bg1">
                  <a:alpha val="80000"/>
                </a:schemeClr>
              </a:solidFill>
            </a:endParaRPr>
          </a:p>
          <a:p>
            <a:pPr lvl="1" indent="-228600">
              <a:buFont typeface="Arial" panose="020B0604020202020204" pitchFamily="34" charset="0"/>
              <a:buChar char="•"/>
            </a:pPr>
            <a:endParaRPr lang="en-US" sz="1100">
              <a:solidFill>
                <a:schemeClr val="bg1">
                  <a:alpha val="80000"/>
                </a:schemeClr>
              </a:solidFill>
            </a:endParaRPr>
          </a:p>
          <a:p>
            <a:pPr lvl="1" indent="-228600">
              <a:buFont typeface="Arial" panose="020B0604020202020204" pitchFamily="34" charset="0"/>
              <a:buChar char="•"/>
            </a:pPr>
            <a:endParaRPr lang="en-US" sz="1100">
              <a:solidFill>
                <a:schemeClr val="bg1">
                  <a:alpha val="80000"/>
                </a:schemeClr>
              </a:solidFill>
            </a:endParaRPr>
          </a:p>
        </p:txBody>
      </p:sp>
      <p:sp>
        <p:nvSpPr>
          <p:cNvPr id="6" name="TextBox 5">
            <a:extLst>
              <a:ext uri="{FF2B5EF4-FFF2-40B4-BE49-F238E27FC236}">
                <a16:creationId xmlns:a16="http://schemas.microsoft.com/office/drawing/2014/main" id="{08DF3293-E653-8164-9B1F-E58DC5F68B05}"/>
              </a:ext>
            </a:extLst>
          </p:cNvPr>
          <p:cNvSpPr txBox="1"/>
          <p:nvPr/>
        </p:nvSpPr>
        <p:spPr>
          <a:xfrm>
            <a:off x="1513129" y="4765070"/>
            <a:ext cx="3889035" cy="306334"/>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950">
                <a:solidFill>
                  <a:srgbClr val="FFFFFF"/>
                </a:solidFill>
              </a:rPr>
              <a:t>https://orthoinfo.aaos.org/link/cfdec14afc3b4ca0806bbd8dc327a2bd.aspx</a:t>
            </a:r>
          </a:p>
        </p:txBody>
      </p:sp>
    </p:spTree>
    <p:extLst>
      <p:ext uri="{BB962C8B-B14F-4D97-AF65-F5344CB8AC3E}">
        <p14:creationId xmlns:p14="http://schemas.microsoft.com/office/powerpoint/2010/main" val="2399103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DADA-E919-DCC7-1F67-840C4EDB684C}"/>
              </a:ext>
            </a:extLst>
          </p:cNvPr>
          <p:cNvSpPr>
            <a:spLocks noGrp="1"/>
          </p:cNvSpPr>
          <p:nvPr>
            <p:ph type="title"/>
          </p:nvPr>
        </p:nvSpPr>
        <p:spPr/>
        <p:txBody>
          <a:bodyPr anchor="t"/>
          <a:lstStyle/>
          <a:p>
            <a:r>
              <a:rPr lang="en-US"/>
              <a:t>de QUERVAINS</a:t>
            </a:r>
          </a:p>
        </p:txBody>
      </p:sp>
      <p:pic>
        <p:nvPicPr>
          <p:cNvPr id="5" name="Picture Placeholder 4" descr="De Quervain's Tenosynovitis Symptoms and Treatment - OrthoInfo - AAOS">
            <a:extLst>
              <a:ext uri="{FF2B5EF4-FFF2-40B4-BE49-F238E27FC236}">
                <a16:creationId xmlns:a16="http://schemas.microsoft.com/office/drawing/2014/main" id="{F3380187-9865-DB40-3951-53EA07DA1084}"/>
              </a:ext>
            </a:extLst>
          </p:cNvPr>
          <p:cNvPicPr>
            <a:picLocks noGrp="1" noChangeAspect="1"/>
          </p:cNvPicPr>
          <p:nvPr>
            <p:ph type="pic" idx="1"/>
          </p:nvPr>
        </p:nvPicPr>
        <p:blipFill>
          <a:blip r:embed="rId2"/>
          <a:srcRect l="2149" r="2149"/>
          <a:stretch/>
        </p:blipFill>
        <p:spPr/>
      </p:pic>
      <p:sp>
        <p:nvSpPr>
          <p:cNvPr id="6" name="TextBox 5">
            <a:extLst>
              <a:ext uri="{FF2B5EF4-FFF2-40B4-BE49-F238E27FC236}">
                <a16:creationId xmlns:a16="http://schemas.microsoft.com/office/drawing/2014/main" id="{54E35C76-6F6F-D989-FE30-D5817659FF39}"/>
              </a:ext>
            </a:extLst>
          </p:cNvPr>
          <p:cNvSpPr txBox="1"/>
          <p:nvPr/>
        </p:nvSpPr>
        <p:spPr>
          <a:xfrm>
            <a:off x="5657850" y="5962650"/>
            <a:ext cx="380103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https://orthoinfo.aaos.org/link/87b5e4ab3710476b966d218d475ad5fd.aspx</a:t>
            </a:r>
          </a:p>
        </p:txBody>
      </p:sp>
      <p:graphicFrame>
        <p:nvGraphicFramePr>
          <p:cNvPr id="9" name="Text Placeholder 3">
            <a:extLst>
              <a:ext uri="{FF2B5EF4-FFF2-40B4-BE49-F238E27FC236}">
                <a16:creationId xmlns:a16="http://schemas.microsoft.com/office/drawing/2014/main" id="{EE8853CA-8ABA-480C-F014-550A6A66B46F}"/>
              </a:ext>
            </a:extLst>
          </p:cNvPr>
          <p:cNvGraphicFramePr/>
          <p:nvPr>
            <p:extLst>
              <p:ext uri="{D42A27DB-BD31-4B8C-83A1-F6EECF244321}">
                <p14:modId xmlns:p14="http://schemas.microsoft.com/office/powerpoint/2010/main" val="2209027730"/>
              </p:ext>
            </p:extLst>
          </p:nvPr>
        </p:nvGraphicFramePr>
        <p:xfrm>
          <a:off x="839788" y="1209368"/>
          <a:ext cx="3932237" cy="4659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057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7762BF-5238-5442-8A78-DF11C6D40CD4}"/>
              </a:ext>
            </a:extLst>
          </p:cNvPr>
          <p:cNvSpPr>
            <a:spLocks noGrp="1"/>
          </p:cNvSpPr>
          <p:nvPr>
            <p:ph type="title"/>
          </p:nvPr>
        </p:nvSpPr>
        <p:spPr/>
        <p:txBody>
          <a:bodyPr/>
          <a:lstStyle/>
          <a:p>
            <a:r>
              <a:rPr lang="en-US"/>
              <a:t>GANGLION CYST</a:t>
            </a:r>
          </a:p>
        </p:txBody>
      </p:sp>
      <p:graphicFrame>
        <p:nvGraphicFramePr>
          <p:cNvPr id="4100" name="Content Placeholder 5">
            <a:extLst>
              <a:ext uri="{FF2B5EF4-FFF2-40B4-BE49-F238E27FC236}">
                <a16:creationId xmlns:a16="http://schemas.microsoft.com/office/drawing/2014/main" id="{42298E88-5E07-AC73-6171-14BF727C5A7C}"/>
              </a:ext>
            </a:extLst>
          </p:cNvPr>
          <p:cNvGraphicFramePr>
            <a:graphicFrameLocks noGrp="1"/>
          </p:cNvGraphicFramePr>
          <p:nvPr>
            <p:ph sz="half" idx="1"/>
            <p:extLst>
              <p:ext uri="{D42A27DB-BD31-4B8C-83A1-F6EECF244321}">
                <p14:modId xmlns:p14="http://schemas.microsoft.com/office/powerpoint/2010/main" val="398381893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E70C5F15-F71D-9AFB-5FE7-1A5A369189EA}"/>
              </a:ext>
            </a:extLst>
          </p:cNvPr>
          <p:cNvSpPr txBox="1"/>
          <p:nvPr/>
        </p:nvSpPr>
        <p:spPr>
          <a:xfrm>
            <a:off x="6705600" y="6019512"/>
            <a:ext cx="4574483" cy="461665"/>
          </a:xfrm>
          <a:prstGeom prst="rect">
            <a:avLst/>
          </a:prstGeom>
          <a:noFill/>
        </p:spPr>
        <p:txBody>
          <a:bodyPr wrap="square">
            <a:spAutoFit/>
          </a:bodyPr>
          <a:lstStyle/>
          <a:p>
            <a:r>
              <a:rPr lang="en-US" sz="600"/>
              <a:t>https://www.google.com/url?sa=i&amp;url=https%3A%2F%2Forthoinfo.aaos.org%2Fen%2Fdiseases--conditions%2Fganglion-cyst-of-the-wrist-and-hand%2F&amp;psig=AOvVaw0VPHSDal_28Fb98tJOhx1A&amp;ust=1709412356591000&amp;source=images&amp;cd=vfe&amp;opi=89978449&amp;ved=2ahUKEwju3cqz99OEAxWoBWIAHRz9Dy8Qr4kDegQIARB4</a:t>
            </a:r>
          </a:p>
        </p:txBody>
      </p:sp>
      <p:pic>
        <p:nvPicPr>
          <p:cNvPr id="4098" name="Picture 2" descr="Ganglion Cyst of the Wrist and Hand - OrthoInfo - AAOS">
            <a:extLst>
              <a:ext uri="{FF2B5EF4-FFF2-40B4-BE49-F238E27FC236}">
                <a16:creationId xmlns:a16="http://schemas.microsoft.com/office/drawing/2014/main" id="{808C42E4-F62B-47D2-BDB5-99741BE38A2B}"/>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6705601" y="1927123"/>
            <a:ext cx="4758812" cy="375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890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3" name="Oval 12">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8CAE9-15DD-54D7-E19D-7B67CF1B64DE}"/>
              </a:ext>
            </a:extLst>
          </p:cNvPr>
          <p:cNvSpPr>
            <a:spLocks noGrp="1"/>
          </p:cNvSpPr>
          <p:nvPr>
            <p:ph type="title"/>
          </p:nvPr>
        </p:nvSpPr>
        <p:spPr>
          <a:xfrm>
            <a:off x="3581400" y="965580"/>
            <a:ext cx="5204489" cy="3160593"/>
          </a:xfrm>
        </p:spPr>
        <p:txBody>
          <a:bodyPr vert="horz" lIns="91440" tIns="45720" rIns="91440" bIns="45720" rtlCol="0" anchor="b">
            <a:normAutofit/>
          </a:bodyPr>
          <a:lstStyle/>
          <a:p>
            <a:pPr algn="ctr"/>
            <a:r>
              <a:rPr lang="en-US" sz="5400" kern="1200">
                <a:solidFill>
                  <a:schemeClr val="bg1"/>
                </a:solidFill>
                <a:latin typeface="+mj-lt"/>
                <a:ea typeface="+mj-ea"/>
                <a:cs typeface="+mj-cs"/>
              </a:rPr>
              <a:t>TRIGGER POINT INJECTIONS</a:t>
            </a:r>
          </a:p>
        </p:txBody>
      </p:sp>
      <p:sp>
        <p:nvSpPr>
          <p:cNvPr id="15"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9"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5" name="Freeform: Shape 4">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23" name="Oval 22">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8" name="Freeform: Shape 27">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96569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4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Trigger Point Injections NYC | Manhattan Myofascial Pain Relief">
            <a:extLst>
              <a:ext uri="{FF2B5EF4-FFF2-40B4-BE49-F238E27FC236}">
                <a16:creationId xmlns:a16="http://schemas.microsoft.com/office/drawing/2014/main" id="{8C2F72B0-21ED-591B-A93E-A3D1596DC7C1}"/>
              </a:ext>
            </a:extLst>
          </p:cNvPr>
          <p:cNvPicPr>
            <a:picLocks noGrp="1" noChangeAspect="1"/>
          </p:cNvPicPr>
          <p:nvPr>
            <p:ph type="pic" idx="1"/>
          </p:nvPr>
        </p:nvPicPr>
        <p:blipFill rotWithShape="1">
          <a:blip r:embed="rId2"/>
          <a:srcRect t="11392" b="15491"/>
          <a:stretch/>
        </p:blipFill>
        <p:spPr>
          <a:xfrm>
            <a:off x="1" y="10"/>
            <a:ext cx="9669642" cy="6857990"/>
          </a:xfrm>
          <a:prstGeom prst="rect">
            <a:avLst/>
          </a:prstGeom>
        </p:spPr>
      </p:pic>
      <p:sp>
        <p:nvSpPr>
          <p:cNvPr id="61" name="Rectangle 4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1589D9-D01B-93B0-1CF6-7D9B705E8F16}"/>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TRIGGER POINT INJECTIONS</a:t>
            </a:r>
          </a:p>
        </p:txBody>
      </p:sp>
      <p:sp>
        <p:nvSpPr>
          <p:cNvPr id="4" name="Text Placeholder 3">
            <a:extLst>
              <a:ext uri="{FF2B5EF4-FFF2-40B4-BE49-F238E27FC236}">
                <a16:creationId xmlns:a16="http://schemas.microsoft.com/office/drawing/2014/main" id="{BEA05CC5-D1AD-FF5B-A4C4-C279D8E2E5CA}"/>
              </a:ext>
            </a:extLst>
          </p:cNvPr>
          <p:cNvSpPr>
            <a:spLocks noGrp="1"/>
          </p:cNvSpPr>
          <p:nvPr>
            <p:ph type="body" sz="half" idx="2"/>
          </p:nvPr>
        </p:nvSpPr>
        <p:spPr>
          <a:xfrm>
            <a:off x="7531610" y="2434201"/>
            <a:ext cx="3822189" cy="3867208"/>
          </a:xfrm>
        </p:spPr>
        <p:txBody>
          <a:bodyPr vert="horz" lIns="91440" tIns="45720" rIns="91440" bIns="45720" rtlCol="0">
            <a:noAutofit/>
          </a:bodyPr>
          <a:lstStyle/>
          <a:p>
            <a:pPr marL="285750" indent="-228600">
              <a:buFont typeface="Arial" panose="020B0604020202020204" pitchFamily="34" charset="0"/>
              <a:buChar char="•"/>
            </a:pPr>
            <a:r>
              <a:rPr lang="en-US" sz="1000"/>
              <a:t>INDICATIONS</a:t>
            </a:r>
          </a:p>
          <a:p>
            <a:pPr marL="742950" lvl="1" indent="-228600">
              <a:buFont typeface="Arial" panose="020B0604020202020204" pitchFamily="34" charset="0"/>
              <a:buChar char="•"/>
            </a:pPr>
            <a:r>
              <a:rPr lang="en-US" sz="1000"/>
              <a:t>TRIGGER POINTS: </a:t>
            </a:r>
            <a:r>
              <a:rPr lang="en-US" sz="1000" b="0" i="0">
                <a:effectLst/>
              </a:rPr>
              <a:t> TAUT/BAND-LIKE NODULES PRODUCING PAIN/DISABILITY</a:t>
            </a:r>
          </a:p>
          <a:p>
            <a:pPr marL="742950" lvl="1" indent="-228600">
              <a:buFont typeface="Arial" panose="020B0604020202020204" pitchFamily="34" charset="0"/>
              <a:buChar char="•"/>
            </a:pPr>
            <a:r>
              <a:rPr lang="en-US" sz="1000"/>
              <a:t>RECOMMEND CONSERVATIVE CARE FIRST</a:t>
            </a:r>
          </a:p>
          <a:p>
            <a:pPr marL="1200150" lvl="2" indent="-228600">
              <a:buFont typeface="Arial" panose="020B0604020202020204" pitchFamily="34" charset="0"/>
              <a:buChar char="•"/>
            </a:pPr>
            <a:r>
              <a:rPr lang="en-US" sz="1000"/>
              <a:t>MASSAGE</a:t>
            </a:r>
          </a:p>
          <a:p>
            <a:pPr marL="1200150" lvl="2" indent="-228600">
              <a:buFont typeface="Arial" panose="020B0604020202020204" pitchFamily="34" charset="0"/>
              <a:buChar char="•"/>
            </a:pPr>
            <a:r>
              <a:rPr lang="en-US" sz="1000"/>
              <a:t>PT</a:t>
            </a:r>
          </a:p>
          <a:p>
            <a:pPr marL="1200150" lvl="2" indent="-228600">
              <a:buFont typeface="Arial" panose="020B0604020202020204" pitchFamily="34" charset="0"/>
              <a:buChar char="•"/>
            </a:pPr>
            <a:r>
              <a:rPr lang="en-US" sz="1000"/>
              <a:t>SPRAY (ethyl chloride) AND STRETCH</a:t>
            </a:r>
          </a:p>
          <a:p>
            <a:pPr marL="1200150" lvl="2" indent="-228600">
              <a:buFont typeface="Arial" panose="020B0604020202020204" pitchFamily="34" charset="0"/>
              <a:buChar char="•"/>
            </a:pPr>
            <a:r>
              <a:rPr lang="en-US" sz="1000"/>
              <a:t>OSTEOPATHIC MANUAL MEDICINE</a:t>
            </a:r>
          </a:p>
          <a:p>
            <a:pPr marL="285750" indent="-228600">
              <a:buFont typeface="Arial" panose="020B0604020202020204" pitchFamily="34" charset="0"/>
              <a:buChar char="•"/>
            </a:pPr>
            <a:r>
              <a:rPr lang="en-US" sz="1000"/>
              <a:t>MEDS</a:t>
            </a:r>
          </a:p>
          <a:p>
            <a:pPr marL="742950" lvl="1" indent="-228600">
              <a:buFont typeface="Arial" panose="020B0604020202020204" pitchFamily="34" charset="0"/>
              <a:buChar char="•"/>
            </a:pPr>
            <a:r>
              <a:rPr lang="en-US" sz="1000"/>
              <a:t>NO PARTICULAR MEDICATION SUPERIOR OVER ANOTHER</a:t>
            </a:r>
          </a:p>
          <a:p>
            <a:pPr marL="1200150" lvl="2" indent="-228600">
              <a:buFont typeface="Arial" panose="020B0604020202020204" pitchFamily="34" charset="0"/>
              <a:buChar char="•"/>
            </a:pPr>
            <a:r>
              <a:rPr lang="en-US" sz="1000" b="0" i="0">
                <a:effectLst/>
              </a:rPr>
              <a:t>lidocaine</a:t>
            </a:r>
          </a:p>
          <a:p>
            <a:pPr marL="1200150" lvl="2" indent="-228600">
              <a:buFont typeface="Arial" panose="020B0604020202020204" pitchFamily="34" charset="0"/>
              <a:buChar char="•"/>
            </a:pPr>
            <a:r>
              <a:rPr lang="en-US" sz="1000"/>
              <a:t>Steroid</a:t>
            </a:r>
          </a:p>
          <a:p>
            <a:pPr marL="1200150" lvl="2" indent="-228600">
              <a:buFont typeface="Arial" panose="020B0604020202020204" pitchFamily="34" charset="0"/>
              <a:buChar char="•"/>
            </a:pPr>
            <a:r>
              <a:rPr lang="en-US" sz="1000" b="0" i="0">
                <a:effectLst/>
              </a:rPr>
              <a:t>Hyaluronidase</a:t>
            </a:r>
          </a:p>
          <a:p>
            <a:pPr marL="1200150" lvl="2" indent="-228600">
              <a:buFont typeface="Arial" panose="020B0604020202020204" pitchFamily="34" charset="0"/>
              <a:buChar char="•"/>
            </a:pPr>
            <a:r>
              <a:rPr lang="en-US" sz="1000"/>
              <a:t>Botox</a:t>
            </a:r>
          </a:p>
          <a:p>
            <a:pPr marL="1200150" lvl="2" indent="-228600">
              <a:buFont typeface="Arial" panose="020B0604020202020204" pitchFamily="34" charset="0"/>
              <a:buChar char="•"/>
            </a:pPr>
            <a:r>
              <a:rPr lang="en-US" sz="1000" b="0" i="0">
                <a:effectLst/>
              </a:rPr>
              <a:t>sodium bicarbonate</a:t>
            </a:r>
          </a:p>
          <a:p>
            <a:pPr marL="1200150" lvl="2" indent="-228600">
              <a:buFont typeface="Arial" panose="020B0604020202020204" pitchFamily="34" charset="0"/>
              <a:buChar char="•"/>
            </a:pPr>
            <a:r>
              <a:rPr lang="en-US" sz="1000" b="0" i="0">
                <a:effectLst/>
              </a:rPr>
              <a:t>Ozone</a:t>
            </a:r>
          </a:p>
          <a:p>
            <a:pPr marL="1200150" lvl="2" indent="-228600">
              <a:buFont typeface="Arial" panose="020B0604020202020204" pitchFamily="34" charset="0"/>
              <a:buChar char="•"/>
            </a:pPr>
            <a:r>
              <a:rPr lang="en-US" sz="1000" b="0" i="0">
                <a:effectLst/>
              </a:rPr>
              <a:t>normal saline or sterile water.</a:t>
            </a:r>
          </a:p>
          <a:p>
            <a:pPr marL="285750" indent="-228600">
              <a:buFont typeface="Arial" panose="020B0604020202020204" pitchFamily="34" charset="0"/>
              <a:buChar char="•"/>
            </a:pPr>
            <a:r>
              <a:rPr lang="en-US" sz="1000">
                <a:hlinkClick r:id="rId3"/>
              </a:rPr>
              <a:t>TRIGGER POINT</a:t>
            </a:r>
            <a:endParaRPr lang="en-US" sz="1000"/>
          </a:p>
        </p:txBody>
      </p:sp>
      <p:sp>
        <p:nvSpPr>
          <p:cNvPr id="7" name="TextBox 6">
            <a:extLst>
              <a:ext uri="{FF2B5EF4-FFF2-40B4-BE49-F238E27FC236}">
                <a16:creationId xmlns:a16="http://schemas.microsoft.com/office/drawing/2014/main" id="{E445C127-F29D-6235-29EB-287FAD68FF12}"/>
              </a:ext>
            </a:extLst>
          </p:cNvPr>
          <p:cNvSpPr txBox="1"/>
          <p:nvPr/>
        </p:nvSpPr>
        <p:spPr>
          <a:xfrm flipV="1">
            <a:off x="1" y="6858000"/>
            <a:ext cx="9669642" cy="45719"/>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endParaRPr lang="en-US" sz="1300">
              <a:solidFill>
                <a:srgbClr val="FFFFFF"/>
              </a:solidFill>
            </a:endParaRPr>
          </a:p>
        </p:txBody>
      </p:sp>
    </p:spTree>
    <p:extLst>
      <p:ext uri="{BB962C8B-B14F-4D97-AF65-F5344CB8AC3E}">
        <p14:creationId xmlns:p14="http://schemas.microsoft.com/office/powerpoint/2010/main" val="450747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01BD-71E9-9634-9DF9-AFDB955E3D5B}"/>
              </a:ext>
            </a:extLst>
          </p:cNvPr>
          <p:cNvSpPr>
            <a:spLocks noGrp="1"/>
          </p:cNvSpPr>
          <p:nvPr>
            <p:ph type="title"/>
          </p:nvPr>
        </p:nvSpPr>
        <p:spPr/>
        <p:txBody>
          <a:bodyPr/>
          <a:lstStyle/>
          <a:p>
            <a:pPr algn="ctr"/>
            <a:r>
              <a:rPr lang="en-US"/>
              <a:t>REFERENCES</a:t>
            </a:r>
          </a:p>
        </p:txBody>
      </p:sp>
      <p:sp>
        <p:nvSpPr>
          <p:cNvPr id="3" name="Content Placeholder 2">
            <a:extLst>
              <a:ext uri="{FF2B5EF4-FFF2-40B4-BE49-F238E27FC236}">
                <a16:creationId xmlns:a16="http://schemas.microsoft.com/office/drawing/2014/main" id="{2CE47951-2A8C-FB96-9C0F-A2A4DF6202A6}"/>
              </a:ext>
            </a:extLst>
          </p:cNvPr>
          <p:cNvSpPr>
            <a:spLocks noGrp="1"/>
          </p:cNvSpPr>
          <p:nvPr>
            <p:ph idx="1"/>
          </p:nvPr>
        </p:nvSpPr>
        <p:spPr>
          <a:xfrm>
            <a:off x="923977" y="1527991"/>
            <a:ext cx="10515600" cy="4351338"/>
          </a:xfrm>
        </p:spPr>
        <p:txBody>
          <a:bodyPr vert="horz" lIns="91440" tIns="45720" rIns="91440" bIns="45720" rtlCol="0" anchor="t">
            <a:normAutofit/>
          </a:bodyPr>
          <a:lstStyle/>
          <a:p>
            <a:r>
              <a:rPr lang="en-US" sz="800" b="0" i="0" u="none" strike="noStrike" dirty="0">
                <a:solidFill>
                  <a:srgbClr val="09142A"/>
                </a:solidFill>
                <a:effectLst/>
                <a:latin typeface="Times New Roman" panose="020F0502020204030204" pitchFamily="34" charset="0"/>
              </a:rPr>
              <a:t>“</a:t>
            </a:r>
            <a:r>
              <a:rPr lang="en-US" sz="800" b="0" i="0" u="none" strike="noStrike" dirty="0">
                <a:solidFill>
                  <a:srgbClr val="09142A"/>
                </a:solidFill>
                <a:effectLst/>
                <a:latin typeface="Times New Roman" panose="02020603050405020304" pitchFamily="18" charset="0"/>
              </a:rPr>
              <a:t>Diagnostic and Therapeutic Injection of the Shoulder Region”.</a:t>
            </a:r>
            <a:r>
              <a:rPr lang="en-US" sz="800" b="0" i="0" dirty="0">
                <a:solidFill>
                  <a:srgbClr val="09142A"/>
                </a:solidFill>
                <a:effectLst/>
                <a:latin typeface="Roboto"/>
                <a:ea typeface="Roboto"/>
                <a:cs typeface="Roboto"/>
              </a:rPr>
              <a:t>ALFRED F. TALLIA, M.D., M.P.H., AND DENNIS A. </a:t>
            </a:r>
            <a:r>
              <a:rPr lang="en-US" sz="800" b="0" i="0" dirty="0" err="1">
                <a:solidFill>
                  <a:srgbClr val="09142A"/>
                </a:solidFill>
                <a:effectLst/>
                <a:latin typeface="Roboto"/>
                <a:ea typeface="Roboto"/>
                <a:cs typeface="Roboto"/>
              </a:rPr>
              <a:t>CARDONE</a:t>
            </a:r>
            <a:r>
              <a:rPr lang="en-US" sz="800" b="0" i="0" dirty="0">
                <a:solidFill>
                  <a:srgbClr val="09142A"/>
                </a:solidFill>
                <a:effectLst/>
                <a:latin typeface="Roboto"/>
                <a:ea typeface="Roboto"/>
                <a:cs typeface="Roboto"/>
              </a:rPr>
              <a:t>, D.O., C.A.Q.S.M. </a:t>
            </a:r>
            <a:r>
              <a:rPr lang="en-US" sz="800" b="0" i="1" dirty="0">
                <a:solidFill>
                  <a:srgbClr val="09142A"/>
                </a:solidFill>
                <a:effectLst/>
                <a:latin typeface="Roboto"/>
                <a:ea typeface="Roboto"/>
                <a:cs typeface="Roboto"/>
              </a:rPr>
              <a:t>Am Fam Physician.</a:t>
            </a:r>
            <a:r>
              <a:rPr lang="en-US" sz="800" b="0" i="0" dirty="0">
                <a:solidFill>
                  <a:srgbClr val="09142A"/>
                </a:solidFill>
                <a:effectLst/>
                <a:latin typeface="Roboto"/>
                <a:ea typeface="Roboto"/>
                <a:cs typeface="Roboto"/>
              </a:rPr>
              <a:t> 2003;67(6):1271-1278</a:t>
            </a:r>
          </a:p>
          <a:p>
            <a:pPr defTabSz="658368">
              <a:spcAft>
                <a:spcPts val="600"/>
              </a:spcAft>
            </a:pPr>
            <a:r>
              <a:rPr lang="en-US" sz="800" kern="1200" dirty="0">
                <a:latin typeface="+mn-lt"/>
                <a:ea typeface="+mn-ea"/>
                <a:cs typeface="+mn-cs"/>
                <a:hlinkClick r:id="rId2">
                  <a:extLst>
                    <a:ext uri="{A12FA001-AC4F-418D-AE19-62706E023703}">
                      <ahyp:hlinkClr xmlns:ahyp="http://schemas.microsoft.com/office/drawing/2018/hyperlinkcolor" val="tx"/>
                    </a:ext>
                  </a:extLst>
                </a:hlinkClick>
              </a:rPr>
              <a:t>https://</a:t>
            </a:r>
            <a:r>
              <a:rPr lang="en-US" sz="800" kern="1200" dirty="0" err="1">
                <a:latin typeface="+mn-lt"/>
                <a:ea typeface="+mn-ea"/>
                <a:cs typeface="+mn-cs"/>
                <a:hlinkClick r:id="rId2">
                  <a:extLst>
                    <a:ext uri="{A12FA001-AC4F-418D-AE19-62706E023703}">
                      <ahyp:hlinkClr xmlns:ahyp="http://schemas.microsoft.com/office/drawing/2018/hyperlinkcolor" val="tx"/>
                    </a:ext>
                  </a:extLst>
                </a:hlinkClick>
              </a:rPr>
              <a:t>shoulderpaininfo.com</a:t>
            </a:r>
            <a:r>
              <a:rPr lang="en-US" sz="800" kern="1200" dirty="0">
                <a:latin typeface="+mn-lt"/>
                <a:ea typeface="+mn-ea"/>
                <a:cs typeface="+mn-cs"/>
                <a:hlinkClick r:id="rId2">
                  <a:extLst>
                    <a:ext uri="{A12FA001-AC4F-418D-AE19-62706E023703}">
                      <ahyp:hlinkClr xmlns:ahyp="http://schemas.microsoft.com/office/drawing/2018/hyperlinkcolor" val="tx"/>
                    </a:ext>
                  </a:extLst>
                </a:hlinkClick>
              </a:rPr>
              <a:t>/</a:t>
            </a:r>
            <a:r>
              <a:rPr lang="en-US" sz="800" kern="1200" dirty="0" err="1">
                <a:latin typeface="+mn-lt"/>
                <a:ea typeface="+mn-ea"/>
                <a:cs typeface="+mn-cs"/>
                <a:hlinkClick r:id="rId2">
                  <a:extLst>
                    <a:ext uri="{A12FA001-AC4F-418D-AE19-62706E023703}">
                      <ahyp:hlinkClr xmlns:ahyp="http://schemas.microsoft.com/office/drawing/2018/hyperlinkcolor" val="tx"/>
                    </a:ext>
                  </a:extLst>
                </a:hlinkClick>
              </a:rPr>
              <a:t>wp-content</a:t>
            </a:r>
            <a:r>
              <a:rPr lang="en-US" sz="800" kern="1200" dirty="0">
                <a:latin typeface="+mn-lt"/>
                <a:ea typeface="+mn-ea"/>
                <a:cs typeface="+mn-cs"/>
                <a:hlinkClick r:id="rId2">
                  <a:extLst>
                    <a:ext uri="{A12FA001-AC4F-418D-AE19-62706E023703}">
                      <ahyp:hlinkClr xmlns:ahyp="http://schemas.microsoft.com/office/drawing/2018/hyperlinkcolor" val="tx"/>
                    </a:ext>
                  </a:extLst>
                </a:hlinkClick>
              </a:rPr>
              <a:t>/uploads/sites/2/2021/01/2560px-Shoulder_joint_back-</a:t>
            </a:r>
            <a:r>
              <a:rPr lang="en-US" sz="800" kern="1200" dirty="0" err="1">
                <a:latin typeface="+mn-lt"/>
                <a:ea typeface="+mn-ea"/>
                <a:cs typeface="+mn-cs"/>
                <a:hlinkClick r:id="rId2">
                  <a:extLst>
                    <a:ext uri="{A12FA001-AC4F-418D-AE19-62706E023703}">
                      <ahyp:hlinkClr xmlns:ahyp="http://schemas.microsoft.com/office/drawing/2018/hyperlinkcolor" val="tx"/>
                    </a:ext>
                  </a:extLst>
                </a:hlinkClick>
              </a:rPr>
              <a:t>en.svg_-1024x924.png</a:t>
            </a:r>
            <a:endParaRPr lang="en-US" sz="800" kern="1200" dirty="0">
              <a:latin typeface="+mn-lt"/>
            </a:endParaRPr>
          </a:p>
          <a:p>
            <a:pPr defTabSz="658368">
              <a:spcAft>
                <a:spcPts val="600"/>
              </a:spcAft>
            </a:pPr>
            <a:r>
              <a:rPr lang="en-US" sz="800" dirty="0" err="1"/>
              <a:t>PhysioTutors</a:t>
            </a:r>
            <a:r>
              <a:rPr lang="en-US" sz="800" dirty="0"/>
              <a:t>, https://</a:t>
            </a:r>
            <a:r>
              <a:rPr lang="en-US" sz="800" dirty="0" err="1"/>
              <a:t>youtu.be</a:t>
            </a:r>
            <a:r>
              <a:rPr lang="en-US" sz="800" dirty="0"/>
              <a:t>/gbG_O9Gv8aQ?</a:t>
            </a:r>
            <a:r>
              <a:rPr lang="en-US" sz="800" dirty="0" err="1"/>
              <a:t>si</a:t>
            </a:r>
            <a:r>
              <a:rPr lang="en-US" sz="800" dirty="0"/>
              <a:t>=ku7GDexccZQJ3t3w</a:t>
            </a:r>
          </a:p>
          <a:p>
            <a:pPr defTabSz="658368">
              <a:spcAft>
                <a:spcPts val="600"/>
              </a:spcAft>
            </a:pPr>
            <a:r>
              <a:rPr lang="en-US" sz="800" dirty="0">
                <a:ea typeface="+mn-lt"/>
                <a:cs typeface="+mn-lt"/>
                <a:hlinkClick r:id="rId3"/>
              </a:rPr>
              <a:t>https://</a:t>
            </a:r>
            <a:r>
              <a:rPr lang="en-US" sz="800" dirty="0" err="1">
                <a:ea typeface="+mn-lt"/>
                <a:cs typeface="+mn-lt"/>
                <a:hlinkClick r:id="rId3"/>
              </a:rPr>
              <a:t>www.rehabmypatient.com</a:t>
            </a:r>
            <a:r>
              <a:rPr lang="en-US" sz="800" dirty="0">
                <a:ea typeface="+mn-lt"/>
                <a:cs typeface="+mn-lt"/>
                <a:hlinkClick r:id="rId3"/>
              </a:rPr>
              <a:t>/media/uploads/articles/golfers_elbow.jpg?v=2</a:t>
            </a:r>
            <a:endParaRPr lang="en-US" sz="800" dirty="0">
              <a:ea typeface="+mn-lt"/>
              <a:cs typeface="+mn-lt"/>
            </a:endParaRPr>
          </a:p>
          <a:p>
            <a:pPr defTabSz="658368">
              <a:spcAft>
                <a:spcPts val="600"/>
              </a:spcAft>
            </a:pPr>
            <a:r>
              <a:rPr lang="en-US" sz="800" dirty="0">
                <a:ea typeface="+mn-lt"/>
                <a:cs typeface="+mn-lt"/>
                <a:hlinkClick r:id="rId4"/>
              </a:rPr>
              <a:t>https://</a:t>
            </a:r>
            <a:r>
              <a:rPr lang="en-US" sz="800" dirty="0" err="1">
                <a:ea typeface="+mn-lt"/>
                <a:cs typeface="+mn-lt"/>
                <a:hlinkClick r:id="rId4"/>
              </a:rPr>
              <a:t>www.aafp.org</a:t>
            </a:r>
            <a:r>
              <a:rPr lang="en-US" sz="800" dirty="0">
                <a:ea typeface="+mn-lt"/>
                <a:cs typeface="+mn-lt"/>
                <a:hlinkClick r:id="rId4"/>
              </a:rPr>
              <a:t>/content/dam/brand/</a:t>
            </a:r>
            <a:r>
              <a:rPr lang="en-US" sz="800" dirty="0" err="1">
                <a:ea typeface="+mn-lt"/>
                <a:cs typeface="+mn-lt"/>
                <a:hlinkClick r:id="rId4"/>
              </a:rPr>
              <a:t>aafp</a:t>
            </a:r>
            <a:r>
              <a:rPr lang="en-US" sz="800" dirty="0">
                <a:ea typeface="+mn-lt"/>
                <a:cs typeface="+mn-lt"/>
                <a:hlinkClick r:id="rId4"/>
              </a:rPr>
              <a:t>/pubs/afp/issues/2014/0415/p649-f6.jpg</a:t>
            </a:r>
            <a:endParaRPr lang="en-US" sz="800" dirty="0"/>
          </a:p>
          <a:p>
            <a:pPr algn="l">
              <a:spcAft>
                <a:spcPts val="600"/>
              </a:spcAft>
            </a:pPr>
            <a:r>
              <a:rPr lang="en-US" sz="800" dirty="0">
                <a:solidFill>
                  <a:srgbClr val="000000"/>
                </a:solidFill>
                <a:ea typeface="+mn-lt"/>
                <a:cs typeface="+mn-lt"/>
                <a:hlinkClick r:id="rId5"/>
              </a:rPr>
              <a:t>https://</a:t>
            </a:r>
            <a:r>
              <a:rPr lang="en-US" sz="800" dirty="0" err="1">
                <a:solidFill>
                  <a:srgbClr val="000000"/>
                </a:solidFill>
                <a:ea typeface="+mn-lt"/>
                <a:cs typeface="+mn-lt"/>
                <a:hlinkClick r:id="rId5"/>
              </a:rPr>
              <a:t>teachmeanatomy.info</a:t>
            </a:r>
            <a:r>
              <a:rPr lang="en-US" sz="800" dirty="0">
                <a:solidFill>
                  <a:srgbClr val="000000"/>
                </a:solidFill>
                <a:ea typeface="+mn-lt"/>
                <a:cs typeface="+mn-lt"/>
                <a:hlinkClick r:id="rId5"/>
              </a:rPr>
              <a:t>/</a:t>
            </a:r>
            <a:r>
              <a:rPr lang="en-US" sz="800" dirty="0" err="1">
                <a:solidFill>
                  <a:srgbClr val="000000"/>
                </a:solidFill>
                <a:ea typeface="+mn-lt"/>
                <a:cs typeface="+mn-lt"/>
                <a:hlinkClick r:id="rId5"/>
              </a:rPr>
              <a:t>wp-content</a:t>
            </a:r>
            <a:r>
              <a:rPr lang="en-US" sz="800" dirty="0">
                <a:solidFill>
                  <a:srgbClr val="000000"/>
                </a:solidFill>
                <a:ea typeface="+mn-lt"/>
                <a:cs typeface="+mn-lt"/>
                <a:hlinkClick r:id="rId5"/>
              </a:rPr>
              <a:t>/uploads/Articulating-Surfaces-of-</a:t>
            </a:r>
            <a:r>
              <a:rPr lang="en-US" sz="800" dirty="0" err="1">
                <a:solidFill>
                  <a:srgbClr val="000000"/>
                </a:solidFill>
                <a:ea typeface="+mn-lt"/>
                <a:cs typeface="+mn-lt"/>
                <a:hlinkClick r:id="rId5"/>
              </a:rPr>
              <a:t>the-Acromioclavicular</a:t>
            </a:r>
            <a:r>
              <a:rPr lang="en-US" sz="800" dirty="0">
                <a:solidFill>
                  <a:srgbClr val="000000"/>
                </a:solidFill>
                <a:ea typeface="+mn-lt"/>
                <a:cs typeface="+mn-lt"/>
                <a:hlinkClick r:id="rId5"/>
              </a:rPr>
              <a:t>-Joint.jpg</a:t>
            </a:r>
            <a:endParaRPr lang="en-US" sz="800" b="0" i="0" dirty="0">
              <a:solidFill>
                <a:srgbClr val="000000"/>
              </a:solidFill>
              <a:effectLst/>
              <a:latin typeface="Aptos" panose="020B0004020202020204"/>
            </a:endParaRPr>
          </a:p>
          <a:p>
            <a:pPr>
              <a:spcAft>
                <a:spcPts val="600"/>
              </a:spcAft>
            </a:pPr>
            <a:r>
              <a:rPr lang="en-US" sz="800" dirty="0">
                <a:solidFill>
                  <a:srgbClr val="000000"/>
                </a:solidFill>
                <a:ea typeface="+mn-lt"/>
                <a:cs typeface="+mn-lt"/>
                <a:hlinkClick r:id="rId6"/>
              </a:rPr>
              <a:t>https://</a:t>
            </a:r>
            <a:r>
              <a:rPr lang="en-US" sz="800" dirty="0" err="1">
                <a:solidFill>
                  <a:srgbClr val="000000"/>
                </a:solidFill>
                <a:ea typeface="+mn-lt"/>
                <a:cs typeface="+mn-lt"/>
                <a:hlinkClick r:id="rId6"/>
              </a:rPr>
              <a:t>orthoinfo.aaos.org</a:t>
            </a:r>
            <a:r>
              <a:rPr lang="en-US" sz="800" dirty="0">
                <a:solidFill>
                  <a:srgbClr val="000000"/>
                </a:solidFill>
                <a:ea typeface="+mn-lt"/>
                <a:cs typeface="+mn-lt"/>
                <a:hlinkClick r:id="rId6"/>
              </a:rPr>
              <a:t>/link/87b5e4ab3710476b966d218d475ad5fd.aspx</a:t>
            </a:r>
            <a:endParaRPr lang="en-US" sz="800" dirty="0">
              <a:solidFill>
                <a:srgbClr val="000000"/>
              </a:solidFill>
              <a:ea typeface="+mn-lt"/>
              <a:cs typeface="+mn-lt"/>
            </a:endParaRPr>
          </a:p>
          <a:p>
            <a:pPr>
              <a:spcAft>
                <a:spcPts val="600"/>
              </a:spcAft>
            </a:pPr>
            <a:r>
              <a:rPr lang="en-US" sz="800" dirty="0">
                <a:solidFill>
                  <a:srgbClr val="000000"/>
                </a:solidFill>
                <a:latin typeface="Aptos" panose="020B0004020202020204"/>
                <a:ea typeface="Roboto" panose="02000000000000000000" pitchFamily="2" charset="0"/>
                <a:cs typeface="Roboto" panose="02000000000000000000" pitchFamily="2" charset="0"/>
                <a:hlinkClick r:id="rId7"/>
              </a:rPr>
              <a:t>https://</a:t>
            </a:r>
            <a:r>
              <a:rPr lang="en-US" sz="800" dirty="0" err="1">
                <a:solidFill>
                  <a:srgbClr val="000000"/>
                </a:solidFill>
                <a:latin typeface="Aptos" panose="020B0004020202020204"/>
                <a:ea typeface="Roboto" panose="02000000000000000000" pitchFamily="2" charset="0"/>
                <a:cs typeface="Roboto" panose="02000000000000000000" pitchFamily="2" charset="0"/>
                <a:hlinkClick r:id="rId7"/>
              </a:rPr>
              <a:t>youtu.be</a:t>
            </a:r>
            <a:r>
              <a:rPr lang="en-US" sz="800" dirty="0">
                <a:solidFill>
                  <a:srgbClr val="000000"/>
                </a:solidFill>
                <a:latin typeface="Aptos" panose="020B0004020202020204"/>
                <a:ea typeface="Roboto" panose="02000000000000000000" pitchFamily="2" charset="0"/>
                <a:cs typeface="Roboto" panose="02000000000000000000" pitchFamily="2" charset="0"/>
                <a:hlinkClick r:id="rId7"/>
              </a:rPr>
              <a:t>/</a:t>
            </a:r>
            <a:r>
              <a:rPr lang="en-US" sz="800" dirty="0" err="1">
                <a:solidFill>
                  <a:srgbClr val="000000"/>
                </a:solidFill>
                <a:latin typeface="Aptos" panose="020B0004020202020204"/>
                <a:ea typeface="Roboto" panose="02000000000000000000" pitchFamily="2" charset="0"/>
                <a:cs typeface="Roboto" panose="02000000000000000000" pitchFamily="2" charset="0"/>
                <a:hlinkClick r:id="rId7"/>
              </a:rPr>
              <a:t>dBZ0srzj4a8</a:t>
            </a:r>
            <a:r>
              <a:rPr lang="en-US" sz="800" dirty="0">
                <a:solidFill>
                  <a:srgbClr val="000000"/>
                </a:solidFill>
                <a:latin typeface="Aptos" panose="020B0004020202020204"/>
                <a:ea typeface="Roboto" panose="02000000000000000000" pitchFamily="2" charset="0"/>
                <a:cs typeface="Roboto" panose="02000000000000000000" pitchFamily="2" charset="0"/>
                <a:hlinkClick r:id="rId7"/>
              </a:rPr>
              <a:t>?</a:t>
            </a:r>
            <a:r>
              <a:rPr lang="en-US" sz="800" dirty="0" err="1">
                <a:solidFill>
                  <a:srgbClr val="000000"/>
                </a:solidFill>
                <a:latin typeface="Aptos" panose="020B0004020202020204"/>
                <a:ea typeface="Roboto" panose="02000000000000000000" pitchFamily="2" charset="0"/>
                <a:cs typeface="Roboto" panose="02000000000000000000" pitchFamily="2" charset="0"/>
                <a:hlinkClick r:id="rId7"/>
              </a:rPr>
              <a:t>si</a:t>
            </a:r>
            <a:r>
              <a:rPr lang="en-US" sz="800" dirty="0">
                <a:solidFill>
                  <a:srgbClr val="000000"/>
                </a:solidFill>
                <a:latin typeface="Aptos" panose="020B0004020202020204"/>
                <a:ea typeface="Roboto" panose="02000000000000000000" pitchFamily="2" charset="0"/>
                <a:cs typeface="Roboto" panose="02000000000000000000" pitchFamily="2" charset="0"/>
                <a:hlinkClick r:id="rId7"/>
              </a:rPr>
              <a:t>=nuV8bwhvZpq3uVkX</a:t>
            </a:r>
            <a:endParaRPr lang="en-US" sz="800" dirty="0">
              <a:solidFill>
                <a:srgbClr val="000000"/>
              </a:solidFill>
              <a:latin typeface="Aptos" panose="020B0004020202020204"/>
              <a:ea typeface="Roboto" panose="02000000000000000000" pitchFamily="2" charset="0"/>
              <a:cs typeface="Roboto" panose="02000000000000000000" pitchFamily="2" charset="0"/>
            </a:endParaRPr>
          </a:p>
          <a:p>
            <a:r>
              <a:rPr lang="en-US" sz="800" u="none" strike="noStrike" dirty="0">
                <a:solidFill>
                  <a:srgbClr val="09142A"/>
                </a:solidFill>
                <a:latin typeface="Roboto" panose="02000000000000000000" pitchFamily="2" charset="0"/>
              </a:rPr>
              <a:t>“</a:t>
            </a:r>
            <a:r>
              <a:rPr lang="en-US" sz="800" b="0" i="0" u="none" strike="noStrike" dirty="0">
                <a:solidFill>
                  <a:srgbClr val="09142A"/>
                </a:solidFill>
                <a:effectLst/>
                <a:latin typeface="Times New Roman" panose="02020603050405020304" pitchFamily="18" charset="0"/>
              </a:rPr>
              <a:t>Joint and Soft Tissue Injections”. </a:t>
            </a:r>
            <a:r>
              <a:rPr lang="en-US" sz="800" b="0" i="0" dirty="0">
                <a:solidFill>
                  <a:srgbClr val="09142A"/>
                </a:solidFill>
                <a:effectLst/>
                <a:latin typeface="Roboto" panose="02000000000000000000" pitchFamily="2" charset="0"/>
              </a:rPr>
              <a:t>JULIE A. CREECH-ORGAN, DO, SARAH E. </a:t>
            </a:r>
            <a:r>
              <a:rPr lang="en-US" sz="800" b="0" i="0" dirty="0" err="1">
                <a:solidFill>
                  <a:srgbClr val="09142A"/>
                </a:solidFill>
                <a:effectLst/>
                <a:latin typeface="Roboto" panose="02000000000000000000" pitchFamily="2" charset="0"/>
              </a:rPr>
              <a:t>SZYBIST</a:t>
            </a:r>
            <a:r>
              <a:rPr lang="en-US" sz="800" b="0" i="0" dirty="0">
                <a:solidFill>
                  <a:srgbClr val="09142A"/>
                </a:solidFill>
                <a:effectLst/>
                <a:latin typeface="Roboto" panose="02000000000000000000" pitchFamily="2" charset="0"/>
              </a:rPr>
              <a:t>, DO, AND JACQUELINE L. YURGIL, DO. </a:t>
            </a:r>
            <a:r>
              <a:rPr lang="en-US" sz="800" b="0" i="1" dirty="0">
                <a:solidFill>
                  <a:srgbClr val="09142A"/>
                </a:solidFill>
                <a:effectLst/>
                <a:latin typeface="Roboto" panose="02000000000000000000" pitchFamily="2" charset="0"/>
              </a:rPr>
              <a:t>Am Fam Physician.</a:t>
            </a:r>
            <a:r>
              <a:rPr lang="en-US" sz="800" b="0" i="0" dirty="0">
                <a:solidFill>
                  <a:srgbClr val="09142A"/>
                </a:solidFill>
                <a:effectLst/>
                <a:latin typeface="Roboto" panose="02000000000000000000" pitchFamily="2" charset="0"/>
              </a:rPr>
              <a:t> 2023;108(2):151-158</a:t>
            </a:r>
            <a:endParaRPr lang="en-US" sz="800" b="0" i="0" dirty="0">
              <a:solidFill>
                <a:srgbClr val="09142A"/>
              </a:solidFill>
              <a:effectLst/>
              <a:latin typeface="Roboto" panose="02000000000000000000" pitchFamily="2" charset="0"/>
              <a:ea typeface="Roboto"/>
              <a:cs typeface="Roboto"/>
            </a:endParaRPr>
          </a:p>
          <a:p>
            <a:r>
              <a:rPr lang="en-US" sz="800" b="0" i="0" u="none" strike="noStrike" dirty="0">
                <a:solidFill>
                  <a:srgbClr val="09142A"/>
                </a:solidFill>
                <a:effectLst/>
                <a:latin typeface="Times New Roman" panose="02020603050405020304" pitchFamily="18" charset="0"/>
              </a:rPr>
              <a:t>“Diagnostic and Therapeutic Injection of the Elbow Region”.</a:t>
            </a:r>
            <a:r>
              <a:rPr lang="en-US" sz="800" b="0" i="0" dirty="0">
                <a:solidFill>
                  <a:srgbClr val="09142A"/>
                </a:solidFill>
                <a:effectLst/>
                <a:latin typeface="Roboto" panose="02000000000000000000" pitchFamily="2" charset="0"/>
              </a:rPr>
              <a:t>DENNIS A. </a:t>
            </a:r>
            <a:r>
              <a:rPr lang="en-US" sz="800" b="0" i="0" dirty="0" err="1">
                <a:solidFill>
                  <a:srgbClr val="09142A"/>
                </a:solidFill>
                <a:effectLst/>
                <a:latin typeface="Roboto" panose="02000000000000000000" pitchFamily="2" charset="0"/>
              </a:rPr>
              <a:t>CARDONE</a:t>
            </a:r>
            <a:r>
              <a:rPr lang="en-US" sz="800" b="0" i="0" dirty="0">
                <a:solidFill>
                  <a:srgbClr val="09142A"/>
                </a:solidFill>
                <a:effectLst/>
                <a:latin typeface="Roboto" panose="02000000000000000000" pitchFamily="2" charset="0"/>
              </a:rPr>
              <a:t>, D.O., C.A.Q.S.M., AND ALFRED F. TALLIA, M.D., M.P.H. </a:t>
            </a:r>
            <a:r>
              <a:rPr lang="en-US" sz="800" b="0" i="1" dirty="0">
                <a:solidFill>
                  <a:srgbClr val="09142A"/>
                </a:solidFill>
                <a:effectLst/>
                <a:latin typeface="Roboto" panose="02000000000000000000" pitchFamily="2" charset="0"/>
              </a:rPr>
              <a:t>Am Fam Physician.</a:t>
            </a:r>
            <a:r>
              <a:rPr lang="en-US" sz="800" b="0" i="0" dirty="0">
                <a:solidFill>
                  <a:srgbClr val="09142A"/>
                </a:solidFill>
                <a:effectLst/>
                <a:latin typeface="Roboto" panose="02000000000000000000" pitchFamily="2" charset="0"/>
              </a:rPr>
              <a:t> 2002;66(11):2097-2101</a:t>
            </a:r>
            <a:endParaRPr lang="en-US" sz="800" b="0" i="0" dirty="0">
              <a:solidFill>
                <a:srgbClr val="09142A"/>
              </a:solidFill>
              <a:effectLst/>
              <a:latin typeface="Roboto" panose="02000000000000000000" pitchFamily="2" charset="0"/>
              <a:ea typeface="Roboto"/>
              <a:cs typeface="Roboto"/>
            </a:endParaRPr>
          </a:p>
          <a:p>
            <a:r>
              <a:rPr lang="en-US" sz="800" b="0" i="0" u="none" strike="noStrike" dirty="0">
                <a:solidFill>
                  <a:srgbClr val="09142A"/>
                </a:solidFill>
                <a:effectLst/>
                <a:latin typeface="Times New Roman" panose="020F0502020204030204" pitchFamily="34" charset="0"/>
              </a:rPr>
              <a:t>“Diagnostic and Therapeutic Injection of the Wrist and Hand Region”. </a:t>
            </a:r>
            <a:r>
              <a:rPr lang="en-US" sz="800" dirty="0">
                <a:solidFill>
                  <a:srgbClr val="09142A"/>
                </a:solidFill>
                <a:latin typeface="Roboto"/>
                <a:ea typeface="Roboto"/>
                <a:cs typeface="Roboto"/>
              </a:rPr>
              <a:t>ALFRED F. TALLIA, M.D., M.P.H., AND DENNIS A. </a:t>
            </a:r>
            <a:r>
              <a:rPr lang="en-US" sz="800" dirty="0" err="1">
                <a:solidFill>
                  <a:srgbClr val="09142A"/>
                </a:solidFill>
                <a:latin typeface="Roboto"/>
                <a:ea typeface="Roboto"/>
                <a:cs typeface="Roboto"/>
              </a:rPr>
              <a:t>CARDONE</a:t>
            </a:r>
            <a:r>
              <a:rPr lang="en-US" sz="800" dirty="0">
                <a:solidFill>
                  <a:srgbClr val="09142A"/>
                </a:solidFill>
                <a:latin typeface="Roboto"/>
                <a:ea typeface="Roboto"/>
                <a:cs typeface="Roboto"/>
              </a:rPr>
              <a:t>, D.O., C.A.Q.S.M. </a:t>
            </a:r>
            <a:r>
              <a:rPr lang="en-US" sz="800" i="1" dirty="0">
                <a:solidFill>
                  <a:srgbClr val="09142A"/>
                </a:solidFill>
                <a:latin typeface="Roboto"/>
                <a:ea typeface="Roboto"/>
                <a:cs typeface="Roboto"/>
              </a:rPr>
              <a:t>Am Fam Physician.</a:t>
            </a:r>
            <a:r>
              <a:rPr lang="en-US" sz="800" dirty="0">
                <a:solidFill>
                  <a:srgbClr val="09142A"/>
                </a:solidFill>
                <a:latin typeface="Roboto"/>
                <a:ea typeface="Roboto"/>
                <a:cs typeface="Roboto"/>
              </a:rPr>
              <a:t> 2003;67(4):745-750</a:t>
            </a:r>
            <a:endParaRPr lang="en-US" sz="800" dirty="0"/>
          </a:p>
          <a:p>
            <a:pPr algn="l"/>
            <a:r>
              <a:rPr lang="en-US" sz="800" dirty="0"/>
              <a:t>https://www.google.com/url?</a:t>
            </a:r>
            <a:r>
              <a:rPr lang="en-US" sz="800" dirty="0" err="1"/>
              <a:t>sa</a:t>
            </a:r>
            <a:r>
              <a:rPr lang="en-US" sz="800" dirty="0"/>
              <a:t>=i&amp;url=https%3A%2F%</a:t>
            </a:r>
            <a:r>
              <a:rPr lang="en-US" sz="800" dirty="0" err="1"/>
              <a:t>2Forthoinfo.aaos.org</a:t>
            </a:r>
            <a:r>
              <a:rPr lang="en-US" sz="800" dirty="0"/>
              <a:t>%2Fen%</a:t>
            </a:r>
            <a:r>
              <a:rPr lang="en-US" sz="800" dirty="0" err="1"/>
              <a:t>2Fdiseases</a:t>
            </a:r>
            <a:r>
              <a:rPr lang="en-US" sz="800" dirty="0"/>
              <a:t>--conditions%</a:t>
            </a:r>
            <a:r>
              <a:rPr lang="en-US" sz="800" dirty="0" err="1"/>
              <a:t>2Fganglion-cyst-of-the</a:t>
            </a:r>
            <a:r>
              <a:rPr lang="en-US" sz="800" dirty="0"/>
              <a:t>-wrist-and-hand%2F&amp;</a:t>
            </a:r>
            <a:r>
              <a:rPr lang="en-US" sz="800" dirty="0" err="1"/>
              <a:t>psig</a:t>
            </a:r>
            <a:r>
              <a:rPr lang="en-US" sz="800" dirty="0"/>
              <a:t>=AOvVaw0VPHSDal</a:t>
            </a:r>
            <a:r>
              <a:rPr lang="en-US" sz="800" dirty="0" err="1"/>
              <a:t>_28Fb98tJOhx1A</a:t>
            </a:r>
            <a:r>
              <a:rPr lang="en-US" sz="800" dirty="0"/>
              <a:t>&amp;</a:t>
            </a:r>
            <a:r>
              <a:rPr lang="en-US" sz="800" dirty="0" err="1"/>
              <a:t>ust</a:t>
            </a:r>
            <a:r>
              <a:rPr lang="en-US" sz="800" dirty="0"/>
              <a:t>=1709412356591000&amp;source=images&amp;cd=</a:t>
            </a:r>
            <a:r>
              <a:rPr lang="en-US" sz="800" dirty="0" err="1"/>
              <a:t>vfe</a:t>
            </a:r>
            <a:r>
              <a:rPr lang="en-US" sz="800" dirty="0"/>
              <a:t>&amp;</a:t>
            </a:r>
            <a:r>
              <a:rPr lang="en-US" sz="800" dirty="0" err="1"/>
              <a:t>opi</a:t>
            </a:r>
            <a:r>
              <a:rPr lang="en-US" sz="800" dirty="0"/>
              <a:t>=89978449&amp;</a:t>
            </a:r>
            <a:r>
              <a:rPr lang="en-US" sz="800" dirty="0" err="1"/>
              <a:t>ved</a:t>
            </a:r>
            <a:r>
              <a:rPr lang="en-US" sz="800" dirty="0"/>
              <a:t>=2ahUKEwju3cqz99OEAxWoBWIAHRz9Dy8Qr4kDegQIARB4</a:t>
            </a:r>
          </a:p>
          <a:p>
            <a:r>
              <a:rPr lang="en-US" sz="800" dirty="0">
                <a:hlinkClick r:id="rId8"/>
              </a:rPr>
              <a:t>https://</a:t>
            </a:r>
            <a:r>
              <a:rPr lang="en-US" sz="800" dirty="0" err="1">
                <a:hlinkClick r:id="rId8"/>
              </a:rPr>
              <a:t>youtu.be</a:t>
            </a:r>
            <a:r>
              <a:rPr lang="en-US" sz="800" dirty="0">
                <a:hlinkClick r:id="rId8"/>
              </a:rPr>
              <a:t>/</a:t>
            </a:r>
            <a:r>
              <a:rPr lang="en-US" sz="800" dirty="0" err="1">
                <a:hlinkClick r:id="rId8"/>
              </a:rPr>
              <a:t>qoizicVLGUI</a:t>
            </a:r>
            <a:endParaRPr lang="en-US" sz="800" dirty="0"/>
          </a:p>
          <a:p>
            <a:pPr algn="l"/>
            <a:r>
              <a:rPr lang="en-US" sz="800"/>
              <a:t>“Trigger Point Management”. </a:t>
            </a:r>
            <a:r>
              <a:rPr lang="en-US" sz="800" b="0" i="0" dirty="0">
                <a:solidFill>
                  <a:srgbClr val="09142A"/>
                </a:solidFill>
                <a:effectLst/>
                <a:latin typeface="Roboto" panose="02000000000000000000" pitchFamily="2" charset="0"/>
              </a:rPr>
              <a:t>BENJAMIN </a:t>
            </a:r>
            <a:r>
              <a:rPr lang="en-US" sz="800" b="0" i="0" dirty="0" err="1">
                <a:solidFill>
                  <a:srgbClr val="09142A"/>
                </a:solidFill>
                <a:effectLst/>
                <a:latin typeface="Roboto" panose="02000000000000000000" pitchFamily="2" charset="0"/>
              </a:rPr>
              <a:t>SHIPTON</a:t>
            </a:r>
            <a:r>
              <a:rPr lang="en-US" sz="800" b="0" i="0" dirty="0">
                <a:solidFill>
                  <a:srgbClr val="09142A"/>
                </a:solidFill>
                <a:effectLst/>
                <a:latin typeface="Roboto" panose="02000000000000000000" pitchFamily="2" charset="0"/>
              </a:rPr>
              <a:t>, DO, </a:t>
            </a:r>
            <a:r>
              <a:rPr lang="en-US" sz="800" b="0" i="0" dirty="0" err="1">
                <a:solidFill>
                  <a:srgbClr val="09142A"/>
                </a:solidFill>
                <a:effectLst/>
                <a:latin typeface="Roboto" panose="02000000000000000000" pitchFamily="2" charset="0"/>
              </a:rPr>
              <a:t>SUNKESULA</a:t>
            </a:r>
            <a:r>
              <a:rPr lang="en-US" sz="800" b="0" i="0" dirty="0">
                <a:solidFill>
                  <a:srgbClr val="09142A"/>
                </a:solidFill>
                <a:effectLst/>
                <a:latin typeface="Roboto" panose="02000000000000000000" pitchFamily="2" charset="0"/>
              </a:rPr>
              <a:t> SAGAR, DO, AND JENNIFER K. MALL, MD, MPH. </a:t>
            </a:r>
            <a:r>
              <a:rPr lang="en-US" sz="800" b="0" i="1" dirty="0">
                <a:solidFill>
                  <a:srgbClr val="09142A"/>
                </a:solidFill>
                <a:effectLst/>
                <a:latin typeface="Roboto" panose="02000000000000000000" pitchFamily="2" charset="0"/>
              </a:rPr>
              <a:t>Am Fam Physician.</a:t>
            </a:r>
            <a:r>
              <a:rPr lang="en-US" sz="800" b="0" i="0" dirty="0">
                <a:solidFill>
                  <a:srgbClr val="09142A"/>
                </a:solidFill>
                <a:effectLst/>
                <a:latin typeface="Roboto" panose="02000000000000000000" pitchFamily="2" charset="0"/>
              </a:rPr>
              <a:t> 2023;107(2):159-164</a:t>
            </a:r>
            <a:endParaRPr lang="en-US" sz="800" b="0" i="0" dirty="0">
              <a:solidFill>
                <a:srgbClr val="09142A"/>
              </a:solidFill>
              <a:effectLst/>
              <a:latin typeface="Roboto" panose="02000000000000000000" pitchFamily="2" charset="0"/>
              <a:ea typeface="Roboto"/>
              <a:cs typeface="Roboto"/>
            </a:endParaRPr>
          </a:p>
          <a:p>
            <a:endParaRPr lang="en-US" sz="800" dirty="0"/>
          </a:p>
          <a:p>
            <a:pPr algn="l"/>
            <a:endParaRPr lang="en-US" sz="800" b="0" i="0" dirty="0">
              <a:solidFill>
                <a:srgbClr val="09142A"/>
              </a:solidFill>
              <a:effectLst/>
              <a:latin typeface="Roboto" panose="02000000000000000000" pitchFamily="2" charset="0"/>
            </a:endParaRPr>
          </a:p>
          <a:p>
            <a:pPr algn="l"/>
            <a:endParaRPr lang="en-US" sz="800" b="1" i="0" dirty="0">
              <a:solidFill>
                <a:srgbClr val="09142A"/>
              </a:solidFill>
              <a:effectLst/>
              <a:latin typeface="Roboto" panose="02000000000000000000" pitchFamily="2" charset="0"/>
            </a:endParaRPr>
          </a:p>
          <a:p>
            <a:pPr algn="l"/>
            <a:endParaRPr lang="en-US" sz="800" b="0" i="0" dirty="0">
              <a:solidFill>
                <a:srgbClr val="09142A"/>
              </a:solidFill>
              <a:effectLst/>
              <a:latin typeface="Roboto" panose="02000000000000000000" pitchFamily="2" charset="0"/>
            </a:endParaRPr>
          </a:p>
          <a:p>
            <a:pPr>
              <a:spcAft>
                <a:spcPts val="600"/>
              </a:spcAft>
            </a:pPr>
            <a:endParaRPr lang="en-US" sz="800" dirty="0">
              <a:solidFill>
                <a:srgbClr val="000000"/>
              </a:solidFill>
              <a:latin typeface="Aptos" panose="020B0004020202020204"/>
              <a:ea typeface="Roboto" panose="02000000000000000000" pitchFamily="2" charset="0"/>
              <a:cs typeface="Roboto" panose="02000000000000000000" pitchFamily="2" charset="0"/>
            </a:endParaRPr>
          </a:p>
          <a:p>
            <a:pPr>
              <a:spcAft>
                <a:spcPts val="600"/>
              </a:spcAft>
            </a:pPr>
            <a:endParaRPr lang="en-US" sz="800" dirty="0">
              <a:solidFill>
                <a:srgbClr val="000000"/>
              </a:solidFill>
              <a:latin typeface="Aptos" panose="020B0004020202020204"/>
              <a:ea typeface="Roboto" panose="02000000000000000000" pitchFamily="2" charset="0"/>
              <a:cs typeface="Roboto" panose="02000000000000000000" pitchFamily="2" charset="0"/>
            </a:endParaRPr>
          </a:p>
          <a:p>
            <a:pPr>
              <a:spcAft>
                <a:spcPts val="600"/>
              </a:spcAft>
            </a:pPr>
            <a:endParaRPr lang="en-US" sz="800" dirty="0">
              <a:solidFill>
                <a:srgbClr val="000000"/>
              </a:solidFill>
              <a:latin typeface="Aptos" panose="020B0004020202020204"/>
              <a:ea typeface="Roboto" panose="02000000000000000000" pitchFamily="2" charset="0"/>
              <a:cs typeface="Roboto" panose="02000000000000000000" pitchFamily="2" charset="0"/>
            </a:endParaRPr>
          </a:p>
          <a:p>
            <a:endParaRPr lang="en-US" sz="800" dirty="0">
              <a:solidFill>
                <a:srgbClr val="09142A"/>
              </a:solidFill>
              <a:latin typeface="Roboto" panose="02000000000000000000" pitchFamily="2" charset="0"/>
              <a:ea typeface="Roboto" panose="02000000000000000000" pitchFamily="2" charset="0"/>
              <a:cs typeface="Roboto" panose="02000000000000000000" pitchFamily="2" charset="0"/>
            </a:endParaRPr>
          </a:p>
          <a:p>
            <a:endParaRPr lang="en-US" sz="800" dirty="0"/>
          </a:p>
        </p:txBody>
      </p:sp>
    </p:spTree>
    <p:extLst>
      <p:ext uri="{BB962C8B-B14F-4D97-AF65-F5344CB8AC3E}">
        <p14:creationId xmlns:p14="http://schemas.microsoft.com/office/powerpoint/2010/main" val="289949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F14B2-DB81-C2D2-72EB-412F7496D16B}"/>
              </a:ext>
            </a:extLst>
          </p:cNvPr>
          <p:cNvSpPr>
            <a:spLocks noGrp="1"/>
          </p:cNvSpPr>
          <p:nvPr>
            <p:ph type="title"/>
          </p:nvPr>
        </p:nvSpPr>
        <p:spPr/>
        <p:txBody>
          <a:bodyPr/>
          <a:lstStyle/>
          <a:p>
            <a:pPr algn="ctr"/>
            <a:r>
              <a:rPr lang="en-US"/>
              <a:t>Indications</a:t>
            </a:r>
          </a:p>
        </p:txBody>
      </p:sp>
      <p:graphicFrame>
        <p:nvGraphicFramePr>
          <p:cNvPr id="5" name="Content Placeholder 2">
            <a:extLst>
              <a:ext uri="{FF2B5EF4-FFF2-40B4-BE49-F238E27FC236}">
                <a16:creationId xmlns:a16="http://schemas.microsoft.com/office/drawing/2014/main" id="{B2E3EB84-9D0B-EEE9-419F-4798AB82C20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8268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01BD-71E9-9634-9DF9-AFDB955E3D5B}"/>
              </a:ext>
            </a:extLst>
          </p:cNvPr>
          <p:cNvSpPr>
            <a:spLocks noGrp="1"/>
          </p:cNvSpPr>
          <p:nvPr>
            <p:ph type="title"/>
          </p:nvPr>
        </p:nvSpPr>
        <p:spPr/>
        <p:txBody>
          <a:bodyPr/>
          <a:lstStyle/>
          <a:p>
            <a:pPr algn="ctr"/>
            <a:r>
              <a:rPr lang="en-US"/>
              <a:t>REFERENCES</a:t>
            </a:r>
          </a:p>
        </p:txBody>
      </p:sp>
      <p:sp>
        <p:nvSpPr>
          <p:cNvPr id="3" name="Content Placeholder 2">
            <a:extLst>
              <a:ext uri="{FF2B5EF4-FFF2-40B4-BE49-F238E27FC236}">
                <a16:creationId xmlns:a16="http://schemas.microsoft.com/office/drawing/2014/main" id="{2CE47951-2A8C-FB96-9C0F-A2A4DF6202A6}"/>
              </a:ext>
            </a:extLst>
          </p:cNvPr>
          <p:cNvSpPr>
            <a:spLocks noGrp="1"/>
          </p:cNvSpPr>
          <p:nvPr>
            <p:ph idx="1"/>
          </p:nvPr>
        </p:nvSpPr>
        <p:spPr>
          <a:xfrm>
            <a:off x="796977" y="1760824"/>
            <a:ext cx="10515600" cy="4351338"/>
          </a:xfrm>
        </p:spPr>
        <p:txBody>
          <a:bodyPr vert="horz" lIns="91440" tIns="45720" rIns="91440" bIns="45720" rtlCol="0" anchor="t">
            <a:normAutofit/>
          </a:bodyPr>
          <a:lstStyle/>
          <a:p>
            <a:pPr algn="l"/>
            <a:r>
              <a:rPr lang="en-US" sz="1800" dirty="0">
                <a:solidFill>
                  <a:srgbClr val="000000"/>
                </a:solidFill>
                <a:ea typeface="+mn-lt"/>
                <a:cs typeface="+mn-lt"/>
                <a:hlinkClick r:id="rId2"/>
              </a:rPr>
              <a:t>https://www.rehabmypatient.com/hip/greater-trochanteric-bursitis</a:t>
            </a:r>
            <a:endParaRPr lang="en-US" sz="800" b="0" i="0" dirty="0">
              <a:solidFill>
                <a:srgbClr val="09142A"/>
              </a:solidFill>
              <a:effectLst/>
              <a:latin typeface="Roboto" panose="02000000000000000000" pitchFamily="2" charset="0"/>
              <a:ea typeface="Roboto"/>
              <a:cs typeface="Roboto"/>
            </a:endParaRPr>
          </a:p>
          <a:p>
            <a:r>
              <a:rPr lang="en-US" sz="1800" dirty="0">
                <a:ea typeface="+mn-lt"/>
                <a:cs typeface="+mn-lt"/>
                <a:hlinkClick r:id="rId3"/>
              </a:rPr>
              <a:t>https://www.aafp.org/pubs/afp/issues/2024/0100/hip-and-knee-injections.html</a:t>
            </a:r>
            <a:endParaRPr lang="en-US" sz="1800" dirty="0"/>
          </a:p>
          <a:p>
            <a:pPr algn="l"/>
            <a:r>
              <a:rPr lang="en-US" sz="1800" dirty="0">
                <a:ea typeface="+mn-lt"/>
                <a:cs typeface="+mn-lt"/>
                <a:hlinkClick r:id="rId4"/>
              </a:rPr>
              <a:t>https://www.medicalskillscourses.com/</a:t>
            </a:r>
            <a:endParaRPr lang="en-US" sz="1800" b="0" i="0" dirty="0">
              <a:solidFill>
                <a:srgbClr val="000000"/>
              </a:solidFill>
              <a:effectLst/>
              <a:latin typeface="Aptos" panose="020B0004020202020204"/>
            </a:endParaRPr>
          </a:p>
          <a:p>
            <a:pPr algn="l"/>
            <a:r>
              <a:rPr lang="en-US" sz="1800" dirty="0">
                <a:solidFill>
                  <a:srgbClr val="000000"/>
                </a:solidFill>
                <a:ea typeface="+mn-lt"/>
                <a:cs typeface="+mn-lt"/>
                <a:hlinkClick r:id="rId5"/>
              </a:rPr>
              <a:t>https://comportho.com/anatomy/anatomy-of-the-knee/</a:t>
            </a:r>
            <a:endParaRPr lang="en-US" sz="1800" i="0" dirty="0">
              <a:solidFill>
                <a:srgbClr val="000000"/>
              </a:solidFill>
              <a:effectLst/>
              <a:latin typeface="Aptos" panose="020B0004020202020204"/>
              <a:ea typeface="Roboto" panose="02000000000000000000" pitchFamily="2" charset="0"/>
              <a:cs typeface="Roboto" panose="02000000000000000000" pitchFamily="2" charset="0"/>
            </a:endParaRPr>
          </a:p>
          <a:p>
            <a:pPr algn="l"/>
            <a:r>
              <a:rPr lang="en-US" sz="1800" dirty="0">
                <a:solidFill>
                  <a:srgbClr val="000000"/>
                </a:solidFill>
                <a:ea typeface="+mn-lt"/>
                <a:cs typeface="+mn-lt"/>
                <a:hlinkClick r:id="rId6"/>
              </a:rPr>
              <a:t>https://link.springer.com/chapter/10.1007/978-3-030-73906-5_10</a:t>
            </a:r>
            <a:endParaRPr lang="en-US" sz="1800" i="0" dirty="0">
              <a:solidFill>
                <a:srgbClr val="000000"/>
              </a:solidFill>
              <a:effectLst/>
              <a:latin typeface="Aptos" panose="020B0004020202020204"/>
              <a:ea typeface="Roboto" panose="02000000000000000000" pitchFamily="2" charset="0"/>
              <a:cs typeface="Roboto" panose="02000000000000000000" pitchFamily="2" charset="0"/>
            </a:endParaRPr>
          </a:p>
          <a:p>
            <a:r>
              <a:rPr lang="en-US" sz="1800" dirty="0">
                <a:solidFill>
                  <a:srgbClr val="000000"/>
                </a:solidFill>
                <a:ea typeface="+mn-lt"/>
                <a:cs typeface="+mn-lt"/>
              </a:rPr>
              <a:t>Rheum Tutor MSK Injection Videos</a:t>
            </a:r>
          </a:p>
          <a:p>
            <a:r>
              <a:rPr lang="en-US" sz="1800" dirty="0">
                <a:solidFill>
                  <a:srgbClr val="000000"/>
                </a:solidFill>
                <a:ea typeface="+mn-lt"/>
                <a:cs typeface="+mn-lt"/>
                <a:hlinkClick r:id="rId7"/>
              </a:rPr>
              <a:t>https://my.clevelandclinic.org/health/diseases/14709-plantar-fasciitis</a:t>
            </a:r>
            <a:endParaRPr lang="en-US" sz="1800" dirty="0">
              <a:solidFill>
                <a:srgbClr val="000000"/>
              </a:solidFill>
              <a:latin typeface="Aptos" panose="020B0004020202020204"/>
              <a:ea typeface="Roboto" panose="02000000000000000000" pitchFamily="2" charset="0"/>
              <a:cs typeface="Roboto" panose="02000000000000000000" pitchFamily="2" charset="0"/>
            </a:endParaRPr>
          </a:p>
          <a:p>
            <a:r>
              <a:rPr lang="en-US" sz="1800" dirty="0">
                <a:solidFill>
                  <a:srgbClr val="000000"/>
                </a:solidFill>
                <a:ea typeface="+mn-lt"/>
                <a:cs typeface="+mn-lt"/>
              </a:rPr>
              <a:t>https://www.physiomsk.com/</a:t>
            </a:r>
          </a:p>
          <a:p>
            <a:endParaRPr lang="en-US" sz="800">
              <a:solidFill>
                <a:srgbClr val="000000"/>
              </a:solidFill>
              <a:latin typeface="Aptos" panose="020B0004020202020204"/>
              <a:ea typeface="Roboto" panose="02000000000000000000" pitchFamily="2" charset="0"/>
              <a:cs typeface="Roboto" panose="02000000000000000000" pitchFamily="2" charset="0"/>
            </a:endParaRPr>
          </a:p>
          <a:p>
            <a:endParaRPr lang="en-US" sz="800">
              <a:solidFill>
                <a:srgbClr val="09142A"/>
              </a:solidFill>
              <a:latin typeface="Roboto" panose="02000000000000000000" pitchFamily="2" charset="0"/>
              <a:ea typeface="Roboto" panose="02000000000000000000" pitchFamily="2" charset="0"/>
              <a:cs typeface="Roboto" panose="02000000000000000000" pitchFamily="2" charset="0"/>
            </a:endParaRPr>
          </a:p>
          <a:p>
            <a:endParaRPr lang="en-US" sz="800" b="1">
              <a:solidFill>
                <a:srgbClr val="09142A"/>
              </a:solidFill>
              <a:latin typeface="Roboto" panose="02000000000000000000" pitchFamily="2" charset="0"/>
              <a:ea typeface="Roboto" panose="02000000000000000000" pitchFamily="2" charset="0"/>
              <a:cs typeface="Roboto" panose="02000000000000000000" pitchFamily="2" charset="0"/>
            </a:endParaRPr>
          </a:p>
          <a:p>
            <a:endParaRPr lang="en-US" sz="800">
              <a:solidFill>
                <a:srgbClr val="09142A"/>
              </a:solidFill>
              <a:latin typeface="Roboto" panose="02000000000000000000" pitchFamily="2" charset="0"/>
              <a:ea typeface="Roboto" panose="02000000000000000000" pitchFamily="2" charset="0"/>
              <a:cs typeface="Roboto" panose="02000000000000000000" pitchFamily="2" charset="0"/>
            </a:endParaRPr>
          </a:p>
          <a:p>
            <a:pPr>
              <a:spcAft>
                <a:spcPts val="600"/>
              </a:spcAft>
            </a:pPr>
            <a:endParaRPr lang="en-US" sz="800">
              <a:solidFill>
                <a:srgbClr val="000000"/>
              </a:solidFill>
              <a:latin typeface="Aptos" panose="020B0004020202020204"/>
              <a:ea typeface="Roboto" panose="02000000000000000000" pitchFamily="2" charset="0"/>
              <a:cs typeface="Roboto" panose="02000000000000000000" pitchFamily="2" charset="0"/>
            </a:endParaRPr>
          </a:p>
          <a:p>
            <a:pPr>
              <a:spcAft>
                <a:spcPts val="600"/>
              </a:spcAft>
            </a:pPr>
            <a:endParaRPr lang="en-US" sz="800">
              <a:solidFill>
                <a:srgbClr val="000000"/>
              </a:solidFill>
              <a:latin typeface="Aptos" panose="020B0004020202020204"/>
              <a:ea typeface="Roboto" panose="02000000000000000000" pitchFamily="2" charset="0"/>
              <a:cs typeface="Roboto" panose="02000000000000000000" pitchFamily="2" charset="0"/>
            </a:endParaRPr>
          </a:p>
          <a:p>
            <a:pPr>
              <a:spcAft>
                <a:spcPts val="600"/>
              </a:spcAft>
            </a:pPr>
            <a:endParaRPr lang="en-US" sz="800">
              <a:solidFill>
                <a:srgbClr val="000000"/>
              </a:solidFill>
              <a:latin typeface="Aptos" panose="020B0004020202020204"/>
              <a:ea typeface="Roboto" panose="02000000000000000000" pitchFamily="2" charset="0"/>
              <a:cs typeface="Roboto" panose="02000000000000000000" pitchFamily="2" charset="0"/>
            </a:endParaRPr>
          </a:p>
          <a:p>
            <a:endParaRPr lang="en-US" sz="800">
              <a:solidFill>
                <a:srgbClr val="09142A"/>
              </a:solidFill>
              <a:latin typeface="Roboto" panose="02000000000000000000" pitchFamily="2" charset="0"/>
              <a:ea typeface="Roboto" panose="02000000000000000000" pitchFamily="2" charset="0"/>
              <a:cs typeface="Roboto" panose="02000000000000000000" pitchFamily="2" charset="0"/>
            </a:endParaRPr>
          </a:p>
          <a:p>
            <a:endParaRPr lang="en-US" sz="800"/>
          </a:p>
        </p:txBody>
      </p:sp>
    </p:spTree>
    <p:extLst>
      <p:ext uri="{BB962C8B-B14F-4D97-AF65-F5344CB8AC3E}">
        <p14:creationId xmlns:p14="http://schemas.microsoft.com/office/powerpoint/2010/main" val="288955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7DFE7-8990-66CD-A740-5BADD68AAC7D}"/>
              </a:ext>
            </a:extLst>
          </p:cNvPr>
          <p:cNvSpPr>
            <a:spLocks noGrp="1"/>
          </p:cNvSpPr>
          <p:nvPr>
            <p:ph type="title"/>
          </p:nvPr>
        </p:nvSpPr>
        <p:spPr/>
        <p:txBody>
          <a:bodyPr/>
          <a:lstStyle/>
          <a:p>
            <a:pPr algn="ctr"/>
            <a:r>
              <a:rPr lang="en-US"/>
              <a:t>Contraindications </a:t>
            </a:r>
          </a:p>
        </p:txBody>
      </p:sp>
      <p:sp>
        <p:nvSpPr>
          <p:cNvPr id="3" name="Text Placeholder 2">
            <a:extLst>
              <a:ext uri="{FF2B5EF4-FFF2-40B4-BE49-F238E27FC236}">
                <a16:creationId xmlns:a16="http://schemas.microsoft.com/office/drawing/2014/main" id="{74E14BEB-D061-4CEB-2F16-29882276FB85}"/>
              </a:ext>
            </a:extLst>
          </p:cNvPr>
          <p:cNvSpPr>
            <a:spLocks noGrp="1"/>
          </p:cNvSpPr>
          <p:nvPr>
            <p:ph type="body" idx="1"/>
          </p:nvPr>
        </p:nvSpPr>
        <p:spPr/>
        <p:txBody>
          <a:bodyPr/>
          <a:lstStyle/>
          <a:p>
            <a:pPr algn="ctr"/>
            <a:r>
              <a:rPr lang="en-US"/>
              <a:t>Absolute</a:t>
            </a:r>
          </a:p>
        </p:txBody>
      </p:sp>
      <p:graphicFrame>
        <p:nvGraphicFramePr>
          <p:cNvPr id="8" name="Content Placeholder 3">
            <a:extLst>
              <a:ext uri="{FF2B5EF4-FFF2-40B4-BE49-F238E27FC236}">
                <a16:creationId xmlns:a16="http://schemas.microsoft.com/office/drawing/2014/main" id="{0E62FC77-889E-CDA8-7716-8484FBE23A74}"/>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0FE29F9D-436D-2F10-D309-3196C86C3C04}"/>
              </a:ext>
            </a:extLst>
          </p:cNvPr>
          <p:cNvSpPr>
            <a:spLocks noGrp="1"/>
          </p:cNvSpPr>
          <p:nvPr>
            <p:ph type="body" sz="quarter" idx="3"/>
          </p:nvPr>
        </p:nvSpPr>
        <p:spPr/>
        <p:txBody>
          <a:bodyPr/>
          <a:lstStyle/>
          <a:p>
            <a:pPr algn="ctr"/>
            <a:r>
              <a:rPr lang="en-US"/>
              <a:t>Relative</a:t>
            </a:r>
          </a:p>
        </p:txBody>
      </p:sp>
      <p:sp>
        <p:nvSpPr>
          <p:cNvPr id="6" name="Content Placeholder 5">
            <a:extLst>
              <a:ext uri="{FF2B5EF4-FFF2-40B4-BE49-F238E27FC236}">
                <a16:creationId xmlns:a16="http://schemas.microsoft.com/office/drawing/2014/main" id="{CBE43E56-A1CB-1AFB-CDF4-A98F12D7B667}"/>
              </a:ext>
            </a:extLst>
          </p:cNvPr>
          <p:cNvSpPr>
            <a:spLocks noGrp="1"/>
          </p:cNvSpPr>
          <p:nvPr>
            <p:ph sz="quarter" idx="4"/>
          </p:nvPr>
        </p:nvSpPr>
        <p:spPr/>
        <p:txBody>
          <a:bodyPr vert="horz" lIns="91440" tIns="45720" rIns="91440" bIns="45720" rtlCol="0" anchor="t">
            <a:normAutofit/>
          </a:bodyPr>
          <a:lstStyle/>
          <a:p>
            <a:r>
              <a:rPr lang="en-US"/>
              <a:t>Bleeding risk</a:t>
            </a:r>
          </a:p>
          <a:p>
            <a:r>
              <a:rPr lang="en-US"/>
              <a:t>Diabetes</a:t>
            </a:r>
          </a:p>
          <a:p>
            <a:r>
              <a:rPr lang="en-US"/>
              <a:t>Immunosuppression</a:t>
            </a:r>
          </a:p>
          <a:p>
            <a:r>
              <a:rPr lang="en-US"/>
              <a:t>Large </a:t>
            </a:r>
            <a:r>
              <a:rPr lang="en-US" err="1"/>
              <a:t>tendonopathy</a:t>
            </a:r>
            <a:endParaRPr lang="en-US"/>
          </a:p>
          <a:p>
            <a:r>
              <a:rPr lang="en-US"/>
              <a:t>Impending joint surgery</a:t>
            </a:r>
          </a:p>
          <a:p>
            <a:pPr lvl="1"/>
            <a:r>
              <a:rPr lang="en-US"/>
              <a:t>May delay surgery 3-4 months</a:t>
            </a:r>
          </a:p>
          <a:p>
            <a:r>
              <a:rPr lang="en-US"/>
              <a:t>Pregnancy </a:t>
            </a:r>
          </a:p>
        </p:txBody>
      </p:sp>
    </p:spTree>
    <p:extLst>
      <p:ext uri="{BB962C8B-B14F-4D97-AF65-F5344CB8AC3E}">
        <p14:creationId xmlns:p14="http://schemas.microsoft.com/office/powerpoint/2010/main" val="318742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4444163"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69644-7301-45E0-8E5B-AB6D9B3B6C40}"/>
              </a:ext>
            </a:extLst>
          </p:cNvPr>
          <p:cNvSpPr>
            <a:spLocks noGrp="1"/>
          </p:cNvSpPr>
          <p:nvPr>
            <p:ph type="title"/>
          </p:nvPr>
        </p:nvSpPr>
        <p:spPr>
          <a:xfrm>
            <a:off x="599411" y="767258"/>
            <a:ext cx="3209335" cy="5323484"/>
          </a:xfrm>
        </p:spPr>
        <p:txBody>
          <a:bodyPr vert="horz" lIns="91440" tIns="45720" rIns="91440" bIns="45720" rtlCol="0" anchor="ctr">
            <a:normAutofit/>
          </a:bodyPr>
          <a:lstStyle/>
          <a:p>
            <a:pPr algn="ctr"/>
            <a:r>
              <a:rPr lang="en-US" sz="2800" dirty="0">
                <a:solidFill>
                  <a:schemeClr val="bg1"/>
                </a:solidFill>
              </a:rPr>
              <a:t>Commonly</a:t>
            </a:r>
            <a:r>
              <a:rPr lang="en-US" sz="2800" kern="1200" dirty="0">
                <a:solidFill>
                  <a:schemeClr val="bg1"/>
                </a:solidFill>
                <a:latin typeface="+mj-lt"/>
                <a:ea typeface="+mj-ea"/>
                <a:cs typeface="+mj-cs"/>
              </a:rPr>
              <a:t> Used Medications</a:t>
            </a:r>
          </a:p>
        </p:txBody>
      </p:sp>
      <p:sp>
        <p:nvSpPr>
          <p:cNvPr id="16" name="Rectangle 15">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148D219-B4ED-B99B-B97A-4F6A34D0CB58}"/>
              </a:ext>
            </a:extLst>
          </p:cNvPr>
          <p:cNvSpPr>
            <a:spLocks/>
          </p:cNvSpPr>
          <p:nvPr/>
        </p:nvSpPr>
        <p:spPr>
          <a:xfrm>
            <a:off x="5242917" y="2171130"/>
            <a:ext cx="3150363" cy="503243"/>
          </a:xfrm>
          <a:prstGeom prst="rect">
            <a:avLst/>
          </a:prstGeom>
        </p:spPr>
        <p:txBody>
          <a:bodyPr/>
          <a:lstStyle/>
          <a:p>
            <a:pPr defTabSz="557784">
              <a:spcAft>
                <a:spcPts val="600"/>
              </a:spcAft>
            </a:pPr>
            <a:r>
              <a:rPr lang="en-US" sz="1098" kern="1200">
                <a:solidFill>
                  <a:schemeClr val="tx1"/>
                </a:solidFill>
                <a:latin typeface="+mn-lt"/>
                <a:ea typeface="+mn-ea"/>
                <a:cs typeface="+mn-cs"/>
              </a:rPr>
              <a:t>Corticosteroids </a:t>
            </a:r>
            <a:endParaRPr lang="en-US"/>
          </a:p>
        </p:txBody>
      </p:sp>
      <p:sp>
        <p:nvSpPr>
          <p:cNvPr id="3" name="Content Placeholder 2">
            <a:extLst>
              <a:ext uri="{FF2B5EF4-FFF2-40B4-BE49-F238E27FC236}">
                <a16:creationId xmlns:a16="http://schemas.microsoft.com/office/drawing/2014/main" id="{9ED8EE40-23A1-DDCB-6250-A40828C80A9E}"/>
              </a:ext>
            </a:extLst>
          </p:cNvPr>
          <p:cNvSpPr>
            <a:spLocks/>
          </p:cNvSpPr>
          <p:nvPr/>
        </p:nvSpPr>
        <p:spPr>
          <a:xfrm>
            <a:off x="5242917" y="2674373"/>
            <a:ext cx="3150363" cy="2250537"/>
          </a:xfrm>
          <a:prstGeom prst="rect">
            <a:avLst/>
          </a:prstGeom>
        </p:spPr>
        <p:txBody>
          <a:bodyPr vert="horz" lIns="91440" tIns="45720" rIns="91440" bIns="45720" rtlCol="0" anchor="t">
            <a:normAutofit/>
          </a:bodyPr>
          <a:lstStyle/>
          <a:p>
            <a:pPr defTabSz="557784">
              <a:spcAft>
                <a:spcPts val="600"/>
              </a:spcAft>
            </a:pPr>
            <a:r>
              <a:rPr lang="en-US" sz="1098" kern="1200">
                <a:solidFill>
                  <a:schemeClr val="tx1"/>
                </a:solidFill>
                <a:latin typeface="+mn-lt"/>
                <a:ea typeface="+mn-ea"/>
                <a:cs typeface="+mn-cs"/>
              </a:rPr>
              <a:t>Triamcinolone Acetonide</a:t>
            </a:r>
          </a:p>
          <a:p>
            <a:pPr defTabSz="557784">
              <a:spcAft>
                <a:spcPts val="600"/>
              </a:spcAft>
            </a:pPr>
            <a:r>
              <a:rPr lang="en-US" sz="1098" kern="1200">
                <a:solidFill>
                  <a:schemeClr val="tx1"/>
                </a:solidFill>
                <a:latin typeface="+mn-lt"/>
                <a:ea typeface="+mn-ea"/>
                <a:cs typeface="+mn-cs"/>
              </a:rPr>
              <a:t>Triamcinolone </a:t>
            </a:r>
            <a:r>
              <a:rPr lang="en-US" sz="1098" kern="1200" err="1">
                <a:solidFill>
                  <a:schemeClr val="tx1"/>
                </a:solidFill>
                <a:latin typeface="+mn-lt"/>
                <a:ea typeface="+mn-ea"/>
                <a:cs typeface="+mn-cs"/>
              </a:rPr>
              <a:t>Hexacetonide</a:t>
            </a:r>
            <a:endParaRPr lang="en-US" sz="1098" kern="1200">
              <a:solidFill>
                <a:schemeClr val="tx1"/>
              </a:solidFill>
              <a:latin typeface="+mn-lt"/>
              <a:ea typeface="+mn-ea"/>
              <a:cs typeface="+mn-cs"/>
            </a:endParaRPr>
          </a:p>
          <a:p>
            <a:pPr defTabSz="557784">
              <a:spcAft>
                <a:spcPts val="600"/>
              </a:spcAft>
            </a:pPr>
            <a:r>
              <a:rPr lang="en-US" sz="1098" kern="1200">
                <a:solidFill>
                  <a:schemeClr val="tx1"/>
                </a:solidFill>
                <a:latin typeface="+mn-lt"/>
                <a:ea typeface="+mn-ea"/>
                <a:cs typeface="+mn-cs"/>
              </a:rPr>
              <a:t>Methylprednisolone</a:t>
            </a:r>
          </a:p>
          <a:p>
            <a:pPr defTabSz="557784">
              <a:spcAft>
                <a:spcPts val="600"/>
              </a:spcAft>
            </a:pPr>
            <a:r>
              <a:rPr lang="en-US" sz="1098" kern="1200">
                <a:solidFill>
                  <a:schemeClr val="tx1"/>
                </a:solidFill>
                <a:latin typeface="+mn-lt"/>
                <a:ea typeface="+mn-ea"/>
                <a:cs typeface="+mn-cs"/>
              </a:rPr>
              <a:t>Betamethasone</a:t>
            </a:r>
          </a:p>
          <a:p>
            <a:pPr defTabSz="557784">
              <a:spcAft>
                <a:spcPts val="600"/>
              </a:spcAft>
            </a:pPr>
            <a:r>
              <a:rPr lang="en-US" sz="1098" kern="1200">
                <a:solidFill>
                  <a:schemeClr val="tx1"/>
                </a:solidFill>
                <a:latin typeface="+mn-lt"/>
                <a:ea typeface="+mn-ea"/>
                <a:cs typeface="+mn-cs"/>
              </a:rPr>
              <a:t>Dexamethasone</a:t>
            </a:r>
          </a:p>
          <a:p>
            <a:pPr defTabSz="557784">
              <a:spcAft>
                <a:spcPts val="600"/>
              </a:spcAft>
            </a:pPr>
            <a:r>
              <a:rPr lang="en-US" sz="1098" kern="1200">
                <a:solidFill>
                  <a:schemeClr val="tx1"/>
                </a:solidFill>
                <a:latin typeface="+mn-lt"/>
                <a:ea typeface="+mn-ea"/>
                <a:cs typeface="+mn-cs"/>
              </a:rPr>
              <a:t>Hydrocortisone </a:t>
            </a:r>
            <a:endParaRPr lang="en-US"/>
          </a:p>
        </p:txBody>
      </p:sp>
      <p:sp>
        <p:nvSpPr>
          <p:cNvPr id="5" name="Text Placeholder 4">
            <a:extLst>
              <a:ext uri="{FF2B5EF4-FFF2-40B4-BE49-F238E27FC236}">
                <a16:creationId xmlns:a16="http://schemas.microsoft.com/office/drawing/2014/main" id="{3D6421B7-141A-3E1B-1B07-CE2CD3A925B7}"/>
              </a:ext>
            </a:extLst>
          </p:cNvPr>
          <p:cNvSpPr>
            <a:spLocks/>
          </p:cNvSpPr>
          <p:nvPr/>
        </p:nvSpPr>
        <p:spPr>
          <a:xfrm>
            <a:off x="8499940" y="2171130"/>
            <a:ext cx="3165878" cy="503243"/>
          </a:xfrm>
          <a:prstGeom prst="rect">
            <a:avLst/>
          </a:prstGeom>
        </p:spPr>
        <p:txBody>
          <a:bodyPr/>
          <a:lstStyle/>
          <a:p>
            <a:pPr defTabSz="557784">
              <a:spcAft>
                <a:spcPts val="600"/>
              </a:spcAft>
            </a:pPr>
            <a:r>
              <a:rPr lang="en-US" sz="1098" kern="1200">
                <a:solidFill>
                  <a:schemeClr val="tx1"/>
                </a:solidFill>
                <a:latin typeface="+mn-lt"/>
                <a:ea typeface="+mn-ea"/>
                <a:cs typeface="+mn-cs"/>
              </a:rPr>
              <a:t>Local Anesthetics </a:t>
            </a:r>
            <a:endParaRPr lang="en-US"/>
          </a:p>
        </p:txBody>
      </p:sp>
      <p:sp>
        <p:nvSpPr>
          <p:cNvPr id="6" name="Content Placeholder 5">
            <a:extLst>
              <a:ext uri="{FF2B5EF4-FFF2-40B4-BE49-F238E27FC236}">
                <a16:creationId xmlns:a16="http://schemas.microsoft.com/office/drawing/2014/main" id="{96BA647B-C975-A93C-FE11-B369F24D693D}"/>
              </a:ext>
            </a:extLst>
          </p:cNvPr>
          <p:cNvSpPr>
            <a:spLocks/>
          </p:cNvSpPr>
          <p:nvPr/>
        </p:nvSpPr>
        <p:spPr>
          <a:xfrm>
            <a:off x="8499940" y="2674373"/>
            <a:ext cx="3165878" cy="2250537"/>
          </a:xfrm>
          <a:prstGeom prst="rect">
            <a:avLst/>
          </a:prstGeom>
        </p:spPr>
        <p:txBody>
          <a:bodyPr vert="horz" lIns="91440" tIns="45720" rIns="91440" bIns="45720" rtlCol="0" anchor="t">
            <a:normAutofit/>
          </a:bodyPr>
          <a:lstStyle/>
          <a:p>
            <a:pPr defTabSz="557784">
              <a:spcAft>
                <a:spcPts val="600"/>
              </a:spcAft>
            </a:pPr>
            <a:r>
              <a:rPr lang="en-US" sz="1098" kern="1200">
                <a:solidFill>
                  <a:schemeClr val="tx1"/>
                </a:solidFill>
                <a:latin typeface="+mn-lt"/>
                <a:ea typeface="+mn-ea"/>
                <a:cs typeface="+mn-cs"/>
              </a:rPr>
              <a:t>Lidocaine</a:t>
            </a:r>
          </a:p>
          <a:p>
            <a:pPr defTabSz="557784">
              <a:spcAft>
                <a:spcPts val="600"/>
              </a:spcAft>
            </a:pPr>
            <a:r>
              <a:rPr lang="en-US" sz="1098" kern="1200">
                <a:solidFill>
                  <a:schemeClr val="tx1"/>
                </a:solidFill>
                <a:latin typeface="+mn-lt"/>
                <a:ea typeface="+mn-ea"/>
                <a:cs typeface="+mn-cs"/>
              </a:rPr>
              <a:t>Bupivacaine</a:t>
            </a:r>
          </a:p>
          <a:p>
            <a:pPr defTabSz="557784">
              <a:spcAft>
                <a:spcPts val="600"/>
              </a:spcAft>
            </a:pPr>
            <a:r>
              <a:rPr lang="en-US" sz="1098" kern="1200">
                <a:solidFill>
                  <a:schemeClr val="tx1"/>
                </a:solidFill>
                <a:latin typeface="+mn-lt"/>
                <a:ea typeface="+mn-ea"/>
                <a:cs typeface="+mn-cs"/>
              </a:rPr>
              <a:t>Prilocaine</a:t>
            </a:r>
          </a:p>
          <a:p>
            <a:pPr defTabSz="557784">
              <a:spcAft>
                <a:spcPts val="600"/>
              </a:spcAft>
            </a:pPr>
            <a:endParaRPr lang="en-US" sz="1098" kern="1200">
              <a:solidFill>
                <a:schemeClr val="tx1"/>
              </a:solidFill>
              <a:latin typeface="+mn-lt"/>
              <a:ea typeface="+mn-ea"/>
              <a:cs typeface="+mn-cs"/>
            </a:endParaRPr>
          </a:p>
          <a:p>
            <a:pPr defTabSz="557784">
              <a:spcAft>
                <a:spcPts val="600"/>
              </a:spcAft>
            </a:pPr>
            <a:endParaRPr lang="en-US" sz="1098" kern="1200">
              <a:solidFill>
                <a:schemeClr val="tx1"/>
              </a:solidFill>
              <a:latin typeface="+mn-lt"/>
              <a:ea typeface="+mn-ea"/>
              <a:cs typeface="+mn-cs"/>
            </a:endParaRPr>
          </a:p>
          <a:p>
            <a:pPr defTabSz="557784">
              <a:spcAft>
                <a:spcPts val="600"/>
              </a:spcAft>
            </a:pPr>
            <a:r>
              <a:rPr lang="en-US" sz="732" kern="1200">
                <a:solidFill>
                  <a:schemeClr val="tx1"/>
                </a:solidFill>
                <a:latin typeface="+mn-lt"/>
                <a:ea typeface="+mn-ea"/>
                <a:cs typeface="+mn-cs"/>
              </a:rPr>
              <a:t>*Formulations with EPI not recommended in procedures involving the appendages due to the possibility of tissue necrosis.</a:t>
            </a:r>
            <a:endParaRPr lang="en-US" sz="1200"/>
          </a:p>
        </p:txBody>
      </p:sp>
    </p:spTree>
    <p:extLst>
      <p:ext uri="{BB962C8B-B14F-4D97-AF65-F5344CB8AC3E}">
        <p14:creationId xmlns:p14="http://schemas.microsoft.com/office/powerpoint/2010/main" val="1072324211"/>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37FE8CA-9C31-D7EA-5F2D-A84326D2F5E1}"/>
              </a:ext>
            </a:extLst>
          </p:cNvPr>
          <p:cNvSpPr>
            <a:spLocks noGrp="1"/>
          </p:cNvSpPr>
          <p:nvPr>
            <p:ph type="title"/>
          </p:nvPr>
        </p:nvSpPr>
        <p:spPr>
          <a:xfrm>
            <a:off x="804672" y="457200"/>
            <a:ext cx="10579608" cy="1188720"/>
          </a:xfrm>
        </p:spPr>
        <p:txBody>
          <a:bodyPr>
            <a:normAutofit/>
          </a:bodyPr>
          <a:lstStyle/>
          <a:p>
            <a:r>
              <a:rPr lang="en-US" sz="4000">
                <a:solidFill>
                  <a:schemeClr val="tx2"/>
                </a:solidFill>
              </a:rPr>
              <a:t>Other Injectable Substances</a:t>
            </a:r>
          </a:p>
        </p:txBody>
      </p:sp>
      <p:grpSp>
        <p:nvGrpSpPr>
          <p:cNvPr id="14" name="Group 13">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5" name="Freeform: Shape 14">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1" name="Freeform: Shape 20">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ontent Placeholder 3">
            <a:extLst>
              <a:ext uri="{FF2B5EF4-FFF2-40B4-BE49-F238E27FC236}">
                <a16:creationId xmlns:a16="http://schemas.microsoft.com/office/drawing/2014/main" id="{3A913866-F09A-D625-2AFA-B4FC46E7C6F0}"/>
              </a:ext>
            </a:extLst>
          </p:cNvPr>
          <p:cNvGraphicFramePr>
            <a:graphicFrameLocks noGrp="1"/>
          </p:cNvGraphicFramePr>
          <p:nvPr>
            <p:ph idx="1"/>
            <p:extLst>
              <p:ext uri="{D42A27DB-BD31-4B8C-83A1-F6EECF244321}">
                <p14:modId xmlns:p14="http://schemas.microsoft.com/office/powerpoint/2010/main" val="1828114868"/>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681753"/>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B065-9916-6DFA-5E68-6B85FB0B2E0B}"/>
              </a:ext>
            </a:extLst>
          </p:cNvPr>
          <p:cNvSpPr>
            <a:spLocks noGrp="1"/>
          </p:cNvSpPr>
          <p:nvPr>
            <p:ph type="title"/>
          </p:nvPr>
        </p:nvSpPr>
        <p:spPr/>
        <p:txBody>
          <a:bodyPr/>
          <a:lstStyle/>
          <a:p>
            <a:pPr algn="ctr"/>
            <a:r>
              <a:rPr lang="en-US"/>
              <a:t>Side Effects</a:t>
            </a:r>
          </a:p>
        </p:txBody>
      </p:sp>
      <p:sp>
        <p:nvSpPr>
          <p:cNvPr id="3" name="Text Placeholder 2">
            <a:extLst>
              <a:ext uri="{FF2B5EF4-FFF2-40B4-BE49-F238E27FC236}">
                <a16:creationId xmlns:a16="http://schemas.microsoft.com/office/drawing/2014/main" id="{40D454BF-D41C-D4E1-4BD6-71ACE4FC2483}"/>
              </a:ext>
            </a:extLst>
          </p:cNvPr>
          <p:cNvSpPr>
            <a:spLocks noGrp="1"/>
          </p:cNvSpPr>
          <p:nvPr>
            <p:ph type="body" idx="1"/>
          </p:nvPr>
        </p:nvSpPr>
        <p:spPr/>
        <p:txBody>
          <a:bodyPr/>
          <a:lstStyle/>
          <a:p>
            <a:r>
              <a:rPr lang="en-US"/>
              <a:t>Systemic</a:t>
            </a:r>
          </a:p>
        </p:txBody>
      </p:sp>
      <p:graphicFrame>
        <p:nvGraphicFramePr>
          <p:cNvPr id="8" name="Content Placeholder 3">
            <a:extLst>
              <a:ext uri="{FF2B5EF4-FFF2-40B4-BE49-F238E27FC236}">
                <a16:creationId xmlns:a16="http://schemas.microsoft.com/office/drawing/2014/main" id="{6152B770-08E9-D149-C62B-6AC3F437C247}"/>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15D09AD3-B632-878A-E154-0CF5D2CA6228}"/>
              </a:ext>
            </a:extLst>
          </p:cNvPr>
          <p:cNvSpPr>
            <a:spLocks noGrp="1"/>
          </p:cNvSpPr>
          <p:nvPr>
            <p:ph type="body" sz="quarter" idx="3"/>
          </p:nvPr>
        </p:nvSpPr>
        <p:spPr/>
        <p:txBody>
          <a:bodyPr/>
          <a:lstStyle/>
          <a:p>
            <a:r>
              <a:rPr lang="en-US"/>
              <a:t>Local </a:t>
            </a:r>
          </a:p>
        </p:txBody>
      </p:sp>
      <p:sp>
        <p:nvSpPr>
          <p:cNvPr id="6" name="Content Placeholder 5">
            <a:extLst>
              <a:ext uri="{FF2B5EF4-FFF2-40B4-BE49-F238E27FC236}">
                <a16:creationId xmlns:a16="http://schemas.microsoft.com/office/drawing/2014/main" id="{6295EA93-27B3-9CB4-CBFB-C78271B2632F}"/>
              </a:ext>
            </a:extLst>
          </p:cNvPr>
          <p:cNvSpPr>
            <a:spLocks noGrp="1"/>
          </p:cNvSpPr>
          <p:nvPr>
            <p:ph sz="quarter" idx="4"/>
          </p:nvPr>
        </p:nvSpPr>
        <p:spPr/>
        <p:txBody>
          <a:bodyPr vert="horz" lIns="91440" tIns="45720" rIns="91440" bIns="45720" rtlCol="0" anchor="t">
            <a:normAutofit lnSpcReduction="10000"/>
          </a:bodyPr>
          <a:lstStyle/>
          <a:p>
            <a:r>
              <a:rPr lang="en-US"/>
              <a:t>Post-injection pain</a:t>
            </a:r>
          </a:p>
          <a:p>
            <a:r>
              <a:rPr lang="en-US"/>
              <a:t>Skin depigmentation</a:t>
            </a:r>
          </a:p>
          <a:p>
            <a:r>
              <a:rPr lang="en-US"/>
              <a:t>Fat atrophy</a:t>
            </a:r>
          </a:p>
          <a:p>
            <a:r>
              <a:rPr lang="en-US"/>
              <a:t>Bleeding/bruising</a:t>
            </a:r>
          </a:p>
          <a:p>
            <a:r>
              <a:rPr lang="en-US"/>
              <a:t>Steroid Chalk/Calcification</a:t>
            </a:r>
          </a:p>
          <a:p>
            <a:r>
              <a:rPr lang="en-US"/>
              <a:t>Tendon rupture/atrophy</a:t>
            </a:r>
          </a:p>
          <a:p>
            <a:r>
              <a:rPr lang="en-US"/>
              <a:t>Local infection of joint or soft tissue (Sepsis)</a:t>
            </a:r>
          </a:p>
        </p:txBody>
      </p:sp>
    </p:spTree>
    <p:extLst>
      <p:ext uri="{BB962C8B-B14F-4D97-AF65-F5344CB8AC3E}">
        <p14:creationId xmlns:p14="http://schemas.microsoft.com/office/powerpoint/2010/main" val="3598475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1884</Words>
  <Application>Microsoft Office PowerPoint</Application>
  <PresentationFormat>Widescreen</PresentationFormat>
  <Paragraphs>389</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Aptos</vt:lpstr>
      <vt:lpstr>Aptos Display</vt:lpstr>
      <vt:lpstr>Arial</vt:lpstr>
      <vt:lpstr>Roboto</vt:lpstr>
      <vt:lpstr>Times New Roman</vt:lpstr>
      <vt:lpstr>office theme</vt:lpstr>
      <vt:lpstr>JOINT INJECTION WORKSHOP</vt:lpstr>
      <vt:lpstr>DISCLOSURES</vt:lpstr>
      <vt:lpstr>OBJECTIVES</vt:lpstr>
      <vt:lpstr>Easy source for all things MSK</vt:lpstr>
      <vt:lpstr>Indications</vt:lpstr>
      <vt:lpstr>Contraindications </vt:lpstr>
      <vt:lpstr>Commonly Used Medications</vt:lpstr>
      <vt:lpstr>Other Injectable Substances</vt:lpstr>
      <vt:lpstr>Side Effects</vt:lpstr>
      <vt:lpstr>Special Populations</vt:lpstr>
      <vt:lpstr>JOINT INJECTIONS FOR LOWER EXTREMITY</vt:lpstr>
      <vt:lpstr>Greater Trochanteric Bursa</vt:lpstr>
      <vt:lpstr>Anatomy</vt:lpstr>
      <vt:lpstr> APPROACH</vt:lpstr>
      <vt:lpstr>Video</vt:lpstr>
      <vt:lpstr>Knee</vt:lpstr>
      <vt:lpstr>Anatomy</vt:lpstr>
      <vt:lpstr> APPROACH</vt:lpstr>
      <vt:lpstr>Approach Supine</vt:lpstr>
      <vt:lpstr>Approached Seated</vt:lpstr>
      <vt:lpstr>Sinus Tarsus</vt:lpstr>
      <vt:lpstr>Anatomy</vt:lpstr>
      <vt:lpstr> APPROACH</vt:lpstr>
      <vt:lpstr>Video</vt:lpstr>
      <vt:lpstr>Plantar Fascia</vt:lpstr>
      <vt:lpstr>Anatomy</vt:lpstr>
      <vt:lpstr>PowerPoint Presentation</vt:lpstr>
      <vt:lpstr> APPROACH</vt:lpstr>
      <vt:lpstr>Video</vt:lpstr>
      <vt:lpstr>PRACTICE</vt:lpstr>
      <vt:lpstr>JOINT INJECTIONS FOR UPPER EXTREMITY</vt:lpstr>
      <vt:lpstr>SHOULDER</vt:lpstr>
      <vt:lpstr>POSTERIOR SUBACROMIAL APPROACH</vt:lpstr>
      <vt:lpstr>GLENOHUMERAL APPROACH</vt:lpstr>
      <vt:lpstr>BICEPS TENDON</vt:lpstr>
      <vt:lpstr>ACROMIALCLAVICULAR</vt:lpstr>
      <vt:lpstr>PowerPoint Presentation</vt:lpstr>
      <vt:lpstr>ELBOW</vt:lpstr>
      <vt:lpstr>LATERAL and MEDIAL EPICONDYLITIS</vt:lpstr>
      <vt:lpstr>MEDIAL/LATERAL EPICONDYLITIS</vt:lpstr>
      <vt:lpstr>OLECRANON BURSITIS</vt:lpstr>
      <vt:lpstr>HAND/WRIST</vt:lpstr>
      <vt:lpstr>MEDIAN NERVE</vt:lpstr>
      <vt:lpstr>TRIGGER FINGER</vt:lpstr>
      <vt:lpstr>de QUERVAINS</vt:lpstr>
      <vt:lpstr>GANGLION CYST</vt:lpstr>
      <vt:lpstr>TRIGGER POINT INJECTIONS</vt:lpstr>
      <vt:lpstr>TRIGGER POINT INJECTIONS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Jones</dc:creator>
  <cp:lastModifiedBy>Rachael Jones</cp:lastModifiedBy>
  <cp:revision>412</cp:revision>
  <dcterms:created xsi:type="dcterms:W3CDTF">2024-02-23T22:04:48Z</dcterms:created>
  <dcterms:modified xsi:type="dcterms:W3CDTF">2024-03-05T13:40:29Z</dcterms:modified>
</cp:coreProperties>
</file>